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3" r:id="rId5"/>
    <p:sldId id="282" r:id="rId6"/>
    <p:sldId id="264" r:id="rId7"/>
    <p:sldId id="265" r:id="rId8"/>
    <p:sldId id="266" r:id="rId9"/>
    <p:sldId id="259" r:id="rId10"/>
    <p:sldId id="267" r:id="rId11"/>
    <p:sldId id="268" r:id="rId12"/>
    <p:sldId id="269" r:id="rId13"/>
    <p:sldId id="270" r:id="rId14"/>
    <p:sldId id="260" r:id="rId15"/>
    <p:sldId id="271" r:id="rId16"/>
    <p:sldId id="272" r:id="rId17"/>
    <p:sldId id="273" r:id="rId18"/>
    <p:sldId id="274" r:id="rId19"/>
    <p:sldId id="261" r:id="rId20"/>
    <p:sldId id="275" r:id="rId21"/>
    <p:sldId id="276" r:id="rId22"/>
    <p:sldId id="277" r:id="rId23"/>
    <p:sldId id="278" r:id="rId24"/>
    <p:sldId id="262"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BEA0"/>
    <a:srgbClr val="F0B96A"/>
    <a:srgbClr val="EC7451"/>
    <a:srgbClr val="F9F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3" autoAdjust="0"/>
    <p:restoredTop sz="94582" autoAdjust="0"/>
  </p:normalViewPr>
  <p:slideViewPr>
    <p:cSldViewPr snapToGrid="0" showGuides="1">
      <p:cViewPr varScale="1">
        <p:scale>
          <a:sx n="107" d="100"/>
          <a:sy n="107" d="100"/>
        </p:scale>
        <p:origin x="582"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D4FCB-668D-46E6-80A1-18ADBDBD3CE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AD6F7-7650-4E61-BBCE-65EFFD074E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F1CD445-7344-44E6-BBC6-4343AFDED01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4FE165-38AC-45F1-9B76-E99891ACB13A}"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8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CD445-7344-44E6-BBC6-4343AFDED01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FE165-38AC-45F1-9B76-E99891ACB1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2.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s>
</file>

<file path=ppt/slides/_rels/slide13.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 Type="http://schemas.openxmlformats.org/officeDocument/2006/relationships/tags" Target="../tags/tag29.xml"/><Relationship Id="rId16" Type="http://schemas.openxmlformats.org/officeDocument/2006/relationships/tags" Target="../tags/tag43.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10" Type="http://schemas.openxmlformats.org/officeDocument/2006/relationships/tags" Target="../tags/tag37.xml"/><Relationship Id="rId19"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3" name="组合 1302"/>
          <p:cNvGrpSpPr/>
          <p:nvPr/>
        </p:nvGrpSpPr>
        <p:grpSpPr>
          <a:xfrm>
            <a:off x="8371461" y="-645048"/>
            <a:ext cx="1812925" cy="1601788"/>
            <a:chOff x="9493251" y="-2219325"/>
            <a:chExt cx="1812925" cy="1601788"/>
          </a:xfrm>
        </p:grpSpPr>
        <p:sp>
          <p:nvSpPr>
            <p:cNvPr id="1169" name="Freeform 87"/>
            <p:cNvSpPr/>
            <p:nvPr/>
          </p:nvSpPr>
          <p:spPr bwMode="auto">
            <a:xfrm>
              <a:off x="10679113" y="-1830387"/>
              <a:ext cx="627063" cy="831850"/>
            </a:xfrm>
            <a:custGeom>
              <a:avLst/>
              <a:gdLst>
                <a:gd name="T0" fmla="*/ 0 w 148"/>
                <a:gd name="T1" fmla="*/ 0 h 196"/>
                <a:gd name="T2" fmla="*/ 64 w 148"/>
                <a:gd name="T3" fmla="*/ 157 h 196"/>
                <a:gd name="T4" fmla="*/ 0 w 148"/>
                <a:gd name="T5" fmla="*/ 0 h 196"/>
              </a:gdLst>
              <a:ahLst/>
              <a:cxnLst>
                <a:cxn ang="0">
                  <a:pos x="T0" y="T1"/>
                </a:cxn>
                <a:cxn ang="0">
                  <a:pos x="T2" y="T3"/>
                </a:cxn>
                <a:cxn ang="0">
                  <a:pos x="T4" y="T5"/>
                </a:cxn>
              </a:cxnLst>
              <a:rect l="0" t="0" r="r" b="b"/>
              <a:pathLst>
                <a:path w="148" h="196">
                  <a:moveTo>
                    <a:pt x="0" y="0"/>
                  </a:moveTo>
                  <a:cubicBezTo>
                    <a:pt x="0" y="0"/>
                    <a:pt x="148" y="100"/>
                    <a:pt x="64" y="157"/>
                  </a:cubicBezTo>
                  <a:cubicBezTo>
                    <a:pt x="5" y="196"/>
                    <a:pt x="0" y="0"/>
                    <a:pt x="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Freeform 88"/>
            <p:cNvSpPr/>
            <p:nvPr/>
          </p:nvSpPr>
          <p:spPr bwMode="auto">
            <a:xfrm>
              <a:off x="10691813" y="-1804987"/>
              <a:ext cx="271463" cy="581025"/>
            </a:xfrm>
            <a:custGeom>
              <a:avLst/>
              <a:gdLst>
                <a:gd name="T0" fmla="*/ 0 w 64"/>
                <a:gd name="T1" fmla="*/ 0 h 137"/>
                <a:gd name="T2" fmla="*/ 1 w 64"/>
                <a:gd name="T3" fmla="*/ 1 h 137"/>
                <a:gd name="T4" fmla="*/ 4 w 64"/>
                <a:gd name="T5" fmla="*/ 5 h 137"/>
                <a:gd name="T6" fmla="*/ 13 w 64"/>
                <a:gd name="T7" fmla="*/ 19 h 137"/>
                <a:gd name="T8" fmla="*/ 19 w 64"/>
                <a:gd name="T9" fmla="*/ 29 h 137"/>
                <a:gd name="T10" fmla="*/ 26 w 64"/>
                <a:gd name="T11" fmla="*/ 40 h 137"/>
                <a:gd name="T12" fmla="*/ 32 w 64"/>
                <a:gd name="T13" fmla="*/ 52 h 137"/>
                <a:gd name="T14" fmla="*/ 39 w 64"/>
                <a:gd name="T15" fmla="*/ 65 h 137"/>
                <a:gd name="T16" fmla="*/ 45 w 64"/>
                <a:gd name="T17" fmla="*/ 78 h 137"/>
                <a:gd name="T18" fmla="*/ 48 w 64"/>
                <a:gd name="T19" fmla="*/ 84 h 137"/>
                <a:gd name="T20" fmla="*/ 50 w 64"/>
                <a:gd name="T21" fmla="*/ 91 h 137"/>
                <a:gd name="T22" fmla="*/ 55 w 64"/>
                <a:gd name="T23" fmla="*/ 103 h 137"/>
                <a:gd name="T24" fmla="*/ 58 w 64"/>
                <a:gd name="T25" fmla="*/ 114 h 137"/>
                <a:gd name="T26" fmla="*/ 61 w 64"/>
                <a:gd name="T27" fmla="*/ 123 h 137"/>
                <a:gd name="T28" fmla="*/ 62 w 64"/>
                <a:gd name="T29" fmla="*/ 130 h 137"/>
                <a:gd name="T30" fmla="*/ 64 w 64"/>
                <a:gd name="T31" fmla="*/ 137 h 137"/>
                <a:gd name="T32" fmla="*/ 62 w 64"/>
                <a:gd name="T33" fmla="*/ 131 h 137"/>
                <a:gd name="T34" fmla="*/ 60 w 64"/>
                <a:gd name="T35" fmla="*/ 124 h 137"/>
                <a:gd name="T36" fmla="*/ 56 w 64"/>
                <a:gd name="T37" fmla="*/ 114 h 137"/>
                <a:gd name="T38" fmla="*/ 52 w 64"/>
                <a:gd name="T39" fmla="*/ 104 h 137"/>
                <a:gd name="T40" fmla="*/ 51 w 64"/>
                <a:gd name="T41" fmla="*/ 101 h 137"/>
                <a:gd name="T42" fmla="*/ 50 w 64"/>
                <a:gd name="T43" fmla="*/ 98 h 137"/>
                <a:gd name="T44" fmla="*/ 47 w 64"/>
                <a:gd name="T45" fmla="*/ 92 h 137"/>
                <a:gd name="T46" fmla="*/ 42 w 64"/>
                <a:gd name="T47" fmla="*/ 79 h 137"/>
                <a:gd name="T48" fmla="*/ 36 w 64"/>
                <a:gd name="T49" fmla="*/ 66 h 137"/>
                <a:gd name="T50" fmla="*/ 29 w 64"/>
                <a:gd name="T51" fmla="*/ 54 h 137"/>
                <a:gd name="T52" fmla="*/ 23 w 64"/>
                <a:gd name="T53" fmla="*/ 42 h 137"/>
                <a:gd name="T54" fmla="*/ 17 w 64"/>
                <a:gd name="T55" fmla="*/ 30 h 137"/>
                <a:gd name="T56" fmla="*/ 11 w 64"/>
                <a:gd name="T57" fmla="*/ 20 h 137"/>
                <a:gd name="T58" fmla="*/ 3 w 64"/>
                <a:gd name="T59" fmla="*/ 5 h 137"/>
                <a:gd name="T60" fmla="*/ 0 w 64"/>
                <a:gd name="T6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37">
                  <a:moveTo>
                    <a:pt x="0" y="0"/>
                  </a:moveTo>
                  <a:cubicBezTo>
                    <a:pt x="0" y="0"/>
                    <a:pt x="0" y="0"/>
                    <a:pt x="1" y="1"/>
                  </a:cubicBezTo>
                  <a:cubicBezTo>
                    <a:pt x="1" y="2"/>
                    <a:pt x="2" y="3"/>
                    <a:pt x="4" y="5"/>
                  </a:cubicBezTo>
                  <a:cubicBezTo>
                    <a:pt x="6" y="8"/>
                    <a:pt x="9" y="13"/>
                    <a:pt x="13" y="19"/>
                  </a:cubicBezTo>
                  <a:cubicBezTo>
                    <a:pt x="15" y="22"/>
                    <a:pt x="17" y="25"/>
                    <a:pt x="19" y="29"/>
                  </a:cubicBezTo>
                  <a:cubicBezTo>
                    <a:pt x="21" y="32"/>
                    <a:pt x="24" y="36"/>
                    <a:pt x="26" y="40"/>
                  </a:cubicBezTo>
                  <a:cubicBezTo>
                    <a:pt x="28" y="44"/>
                    <a:pt x="30" y="48"/>
                    <a:pt x="32" y="52"/>
                  </a:cubicBezTo>
                  <a:cubicBezTo>
                    <a:pt x="35" y="56"/>
                    <a:pt x="37" y="61"/>
                    <a:pt x="39" y="65"/>
                  </a:cubicBezTo>
                  <a:cubicBezTo>
                    <a:pt x="41" y="69"/>
                    <a:pt x="43" y="74"/>
                    <a:pt x="45" y="78"/>
                  </a:cubicBezTo>
                  <a:cubicBezTo>
                    <a:pt x="46" y="80"/>
                    <a:pt x="47" y="82"/>
                    <a:pt x="48" y="84"/>
                  </a:cubicBezTo>
                  <a:cubicBezTo>
                    <a:pt x="49" y="86"/>
                    <a:pt x="49" y="89"/>
                    <a:pt x="50" y="91"/>
                  </a:cubicBezTo>
                  <a:cubicBezTo>
                    <a:pt x="52" y="95"/>
                    <a:pt x="53" y="99"/>
                    <a:pt x="55" y="103"/>
                  </a:cubicBezTo>
                  <a:cubicBezTo>
                    <a:pt x="56" y="107"/>
                    <a:pt x="57" y="110"/>
                    <a:pt x="58" y="114"/>
                  </a:cubicBezTo>
                  <a:cubicBezTo>
                    <a:pt x="59" y="117"/>
                    <a:pt x="60" y="120"/>
                    <a:pt x="61" y="123"/>
                  </a:cubicBezTo>
                  <a:cubicBezTo>
                    <a:pt x="62" y="126"/>
                    <a:pt x="62" y="128"/>
                    <a:pt x="62" y="130"/>
                  </a:cubicBezTo>
                  <a:cubicBezTo>
                    <a:pt x="63" y="135"/>
                    <a:pt x="64" y="137"/>
                    <a:pt x="64" y="137"/>
                  </a:cubicBezTo>
                  <a:cubicBezTo>
                    <a:pt x="64" y="137"/>
                    <a:pt x="63" y="135"/>
                    <a:pt x="62" y="131"/>
                  </a:cubicBezTo>
                  <a:cubicBezTo>
                    <a:pt x="61" y="129"/>
                    <a:pt x="61" y="126"/>
                    <a:pt x="60" y="124"/>
                  </a:cubicBezTo>
                  <a:cubicBezTo>
                    <a:pt x="59" y="121"/>
                    <a:pt x="57" y="118"/>
                    <a:pt x="56" y="114"/>
                  </a:cubicBezTo>
                  <a:cubicBezTo>
                    <a:pt x="55" y="111"/>
                    <a:pt x="54" y="107"/>
                    <a:pt x="52" y="104"/>
                  </a:cubicBezTo>
                  <a:cubicBezTo>
                    <a:pt x="52" y="103"/>
                    <a:pt x="51" y="102"/>
                    <a:pt x="51" y="101"/>
                  </a:cubicBezTo>
                  <a:cubicBezTo>
                    <a:pt x="51" y="100"/>
                    <a:pt x="50" y="99"/>
                    <a:pt x="50" y="98"/>
                  </a:cubicBezTo>
                  <a:cubicBezTo>
                    <a:pt x="49" y="96"/>
                    <a:pt x="48" y="94"/>
                    <a:pt x="47" y="92"/>
                  </a:cubicBezTo>
                  <a:cubicBezTo>
                    <a:pt x="46" y="88"/>
                    <a:pt x="44" y="84"/>
                    <a:pt x="42" y="79"/>
                  </a:cubicBezTo>
                  <a:cubicBezTo>
                    <a:pt x="40" y="75"/>
                    <a:pt x="38" y="71"/>
                    <a:pt x="36" y="66"/>
                  </a:cubicBezTo>
                  <a:cubicBezTo>
                    <a:pt x="34" y="62"/>
                    <a:pt x="31" y="58"/>
                    <a:pt x="29" y="54"/>
                  </a:cubicBezTo>
                  <a:cubicBezTo>
                    <a:pt x="27" y="50"/>
                    <a:pt x="25" y="46"/>
                    <a:pt x="23" y="42"/>
                  </a:cubicBezTo>
                  <a:cubicBezTo>
                    <a:pt x="21" y="38"/>
                    <a:pt x="19" y="34"/>
                    <a:pt x="17" y="30"/>
                  </a:cubicBezTo>
                  <a:cubicBezTo>
                    <a:pt x="15" y="27"/>
                    <a:pt x="13" y="23"/>
                    <a:pt x="11" y="20"/>
                  </a:cubicBezTo>
                  <a:cubicBezTo>
                    <a:pt x="8" y="14"/>
                    <a:pt x="5" y="9"/>
                    <a:pt x="3" y="5"/>
                  </a:cubicBezTo>
                  <a:cubicBezTo>
                    <a:pt x="1" y="2"/>
                    <a:pt x="0" y="0"/>
                    <a:pt x="0"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Freeform 89"/>
            <p:cNvSpPr/>
            <p:nvPr/>
          </p:nvSpPr>
          <p:spPr bwMode="auto">
            <a:xfrm>
              <a:off x="10752138" y="-1665287"/>
              <a:ext cx="25400" cy="119063"/>
            </a:xfrm>
            <a:custGeom>
              <a:avLst/>
              <a:gdLst>
                <a:gd name="T0" fmla="*/ 16 w 16"/>
                <a:gd name="T1" fmla="*/ 3 h 75"/>
                <a:gd name="T2" fmla="*/ 0 w 16"/>
                <a:gd name="T3" fmla="*/ 75 h 75"/>
                <a:gd name="T4" fmla="*/ 13 w 16"/>
                <a:gd name="T5" fmla="*/ 0 h 75"/>
                <a:gd name="T6" fmla="*/ 16 w 16"/>
                <a:gd name="T7" fmla="*/ 3 h 75"/>
              </a:gdLst>
              <a:ahLst/>
              <a:cxnLst>
                <a:cxn ang="0">
                  <a:pos x="T0" y="T1"/>
                </a:cxn>
                <a:cxn ang="0">
                  <a:pos x="T2" y="T3"/>
                </a:cxn>
                <a:cxn ang="0">
                  <a:pos x="T4" y="T5"/>
                </a:cxn>
                <a:cxn ang="0">
                  <a:pos x="T6" y="T7"/>
                </a:cxn>
              </a:cxnLst>
              <a:rect l="0" t="0" r="r" b="b"/>
              <a:pathLst>
                <a:path w="16" h="75">
                  <a:moveTo>
                    <a:pt x="16" y="3"/>
                  </a:moveTo>
                  <a:lnTo>
                    <a:pt x="0" y="75"/>
                  </a:lnTo>
                  <a:lnTo>
                    <a:pt x="13" y="0"/>
                  </a:lnTo>
                  <a:lnTo>
                    <a:pt x="16"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2" name="Freeform 90"/>
            <p:cNvSpPr/>
            <p:nvPr/>
          </p:nvSpPr>
          <p:spPr bwMode="auto">
            <a:xfrm>
              <a:off x="10777538" y="-1571625"/>
              <a:ext cx="50800" cy="233363"/>
            </a:xfrm>
            <a:custGeom>
              <a:avLst/>
              <a:gdLst>
                <a:gd name="T0" fmla="*/ 32 w 32"/>
                <a:gd name="T1" fmla="*/ 0 h 147"/>
                <a:gd name="T2" fmla="*/ 0 w 32"/>
                <a:gd name="T3" fmla="*/ 147 h 147"/>
                <a:gd name="T4" fmla="*/ 29 w 32"/>
                <a:gd name="T5" fmla="*/ 0 h 147"/>
                <a:gd name="T6" fmla="*/ 32 w 32"/>
                <a:gd name="T7" fmla="*/ 0 h 147"/>
              </a:gdLst>
              <a:ahLst/>
              <a:cxnLst>
                <a:cxn ang="0">
                  <a:pos x="T0" y="T1"/>
                </a:cxn>
                <a:cxn ang="0">
                  <a:pos x="T2" y="T3"/>
                </a:cxn>
                <a:cxn ang="0">
                  <a:pos x="T4" y="T5"/>
                </a:cxn>
                <a:cxn ang="0">
                  <a:pos x="T6" y="T7"/>
                </a:cxn>
              </a:cxnLst>
              <a:rect l="0" t="0" r="r" b="b"/>
              <a:pathLst>
                <a:path w="32" h="147">
                  <a:moveTo>
                    <a:pt x="32" y="0"/>
                  </a:moveTo>
                  <a:lnTo>
                    <a:pt x="0" y="147"/>
                  </a:lnTo>
                  <a:lnTo>
                    <a:pt x="29" y="0"/>
                  </a:lnTo>
                  <a:lnTo>
                    <a:pt x="32"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3" name="Freeform 91"/>
            <p:cNvSpPr/>
            <p:nvPr/>
          </p:nvSpPr>
          <p:spPr bwMode="auto">
            <a:xfrm>
              <a:off x="10848976" y="-1457325"/>
              <a:ext cx="33338" cy="246063"/>
            </a:xfrm>
            <a:custGeom>
              <a:avLst/>
              <a:gdLst>
                <a:gd name="T0" fmla="*/ 21 w 21"/>
                <a:gd name="T1" fmla="*/ 0 h 155"/>
                <a:gd name="T2" fmla="*/ 0 w 21"/>
                <a:gd name="T3" fmla="*/ 155 h 155"/>
                <a:gd name="T4" fmla="*/ 16 w 21"/>
                <a:gd name="T5" fmla="*/ 0 h 155"/>
                <a:gd name="T6" fmla="*/ 21 w 21"/>
                <a:gd name="T7" fmla="*/ 0 h 155"/>
              </a:gdLst>
              <a:ahLst/>
              <a:cxnLst>
                <a:cxn ang="0">
                  <a:pos x="T0" y="T1"/>
                </a:cxn>
                <a:cxn ang="0">
                  <a:pos x="T2" y="T3"/>
                </a:cxn>
                <a:cxn ang="0">
                  <a:pos x="T4" y="T5"/>
                </a:cxn>
                <a:cxn ang="0">
                  <a:pos x="T6" y="T7"/>
                </a:cxn>
              </a:cxnLst>
              <a:rect l="0" t="0" r="r" b="b"/>
              <a:pathLst>
                <a:path w="21" h="155">
                  <a:moveTo>
                    <a:pt x="21" y="0"/>
                  </a:moveTo>
                  <a:lnTo>
                    <a:pt x="0" y="155"/>
                  </a:lnTo>
                  <a:lnTo>
                    <a:pt x="16" y="0"/>
                  </a:lnTo>
                  <a:lnTo>
                    <a:pt x="21"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92"/>
            <p:cNvSpPr/>
            <p:nvPr/>
          </p:nvSpPr>
          <p:spPr bwMode="auto">
            <a:xfrm>
              <a:off x="10904538" y="-1325562"/>
              <a:ext cx="33338" cy="147638"/>
            </a:xfrm>
            <a:custGeom>
              <a:avLst/>
              <a:gdLst>
                <a:gd name="T0" fmla="*/ 21 w 21"/>
                <a:gd name="T1" fmla="*/ 0 h 93"/>
                <a:gd name="T2" fmla="*/ 0 w 21"/>
                <a:gd name="T3" fmla="*/ 93 h 93"/>
                <a:gd name="T4" fmla="*/ 16 w 21"/>
                <a:gd name="T5" fmla="*/ 0 h 93"/>
                <a:gd name="T6" fmla="*/ 21 w 21"/>
                <a:gd name="T7" fmla="*/ 0 h 93"/>
              </a:gdLst>
              <a:ahLst/>
              <a:cxnLst>
                <a:cxn ang="0">
                  <a:pos x="T0" y="T1"/>
                </a:cxn>
                <a:cxn ang="0">
                  <a:pos x="T2" y="T3"/>
                </a:cxn>
                <a:cxn ang="0">
                  <a:pos x="T4" y="T5"/>
                </a:cxn>
                <a:cxn ang="0">
                  <a:pos x="T6" y="T7"/>
                </a:cxn>
              </a:cxnLst>
              <a:rect l="0" t="0" r="r" b="b"/>
              <a:pathLst>
                <a:path w="21" h="93">
                  <a:moveTo>
                    <a:pt x="21" y="0"/>
                  </a:moveTo>
                  <a:lnTo>
                    <a:pt x="0" y="93"/>
                  </a:lnTo>
                  <a:lnTo>
                    <a:pt x="16" y="0"/>
                  </a:lnTo>
                  <a:lnTo>
                    <a:pt x="21"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93"/>
            <p:cNvSpPr/>
            <p:nvPr/>
          </p:nvSpPr>
          <p:spPr bwMode="auto">
            <a:xfrm>
              <a:off x="10742613" y="-1724025"/>
              <a:ext cx="93663" cy="42863"/>
            </a:xfrm>
            <a:custGeom>
              <a:avLst/>
              <a:gdLst>
                <a:gd name="T0" fmla="*/ 1 w 22"/>
                <a:gd name="T1" fmla="*/ 0 h 10"/>
                <a:gd name="T2" fmla="*/ 11 w 22"/>
                <a:gd name="T3" fmla="*/ 6 h 10"/>
                <a:gd name="T4" fmla="*/ 19 w 22"/>
                <a:gd name="T5" fmla="*/ 9 h 10"/>
                <a:gd name="T6" fmla="*/ 21 w 22"/>
                <a:gd name="T7" fmla="*/ 10 h 10"/>
                <a:gd name="T8" fmla="*/ 22 w 22"/>
                <a:gd name="T9" fmla="*/ 10 h 10"/>
                <a:gd name="T10" fmla="*/ 21 w 22"/>
                <a:gd name="T11" fmla="*/ 10 h 10"/>
                <a:gd name="T12" fmla="*/ 19 w 22"/>
                <a:gd name="T13" fmla="*/ 9 h 10"/>
                <a:gd name="T14" fmla="*/ 11 w 22"/>
                <a:gd name="T15" fmla="*/ 6 h 10"/>
                <a:gd name="T16" fmla="*/ 0 w 22"/>
                <a:gd name="T17" fmla="*/ 1 h 10"/>
                <a:gd name="T18" fmla="*/ 1 w 22"/>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0">
                  <a:moveTo>
                    <a:pt x="1" y="0"/>
                  </a:moveTo>
                  <a:cubicBezTo>
                    <a:pt x="1" y="0"/>
                    <a:pt x="6" y="3"/>
                    <a:pt x="11" y="6"/>
                  </a:cubicBezTo>
                  <a:cubicBezTo>
                    <a:pt x="14" y="7"/>
                    <a:pt x="17" y="8"/>
                    <a:pt x="19" y="9"/>
                  </a:cubicBezTo>
                  <a:cubicBezTo>
                    <a:pt x="20" y="9"/>
                    <a:pt x="21" y="10"/>
                    <a:pt x="21" y="10"/>
                  </a:cubicBezTo>
                  <a:cubicBezTo>
                    <a:pt x="22" y="10"/>
                    <a:pt x="22" y="10"/>
                    <a:pt x="22" y="10"/>
                  </a:cubicBezTo>
                  <a:cubicBezTo>
                    <a:pt x="22" y="10"/>
                    <a:pt x="22" y="10"/>
                    <a:pt x="21" y="10"/>
                  </a:cubicBezTo>
                  <a:cubicBezTo>
                    <a:pt x="21" y="10"/>
                    <a:pt x="20" y="10"/>
                    <a:pt x="19" y="9"/>
                  </a:cubicBezTo>
                  <a:cubicBezTo>
                    <a:pt x="16" y="9"/>
                    <a:pt x="14" y="8"/>
                    <a:pt x="11" y="6"/>
                  </a:cubicBezTo>
                  <a:cubicBezTo>
                    <a:pt x="6" y="4"/>
                    <a:pt x="0" y="1"/>
                    <a:pt x="0" y="1"/>
                  </a:cubicBezTo>
                  <a:lnTo>
                    <a:pt x="1"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Freeform 94"/>
            <p:cNvSpPr/>
            <p:nvPr/>
          </p:nvSpPr>
          <p:spPr bwMode="auto">
            <a:xfrm>
              <a:off x="10798176" y="-1625600"/>
              <a:ext cx="149225" cy="46038"/>
            </a:xfrm>
            <a:custGeom>
              <a:avLst/>
              <a:gdLst>
                <a:gd name="T0" fmla="*/ 0 w 94"/>
                <a:gd name="T1" fmla="*/ 0 h 29"/>
                <a:gd name="T2" fmla="*/ 94 w 94"/>
                <a:gd name="T3" fmla="*/ 29 h 29"/>
                <a:gd name="T4" fmla="*/ 0 w 94"/>
                <a:gd name="T5" fmla="*/ 5 h 29"/>
                <a:gd name="T6" fmla="*/ 0 w 94"/>
                <a:gd name="T7" fmla="*/ 0 h 29"/>
              </a:gdLst>
              <a:ahLst/>
              <a:cxnLst>
                <a:cxn ang="0">
                  <a:pos x="T0" y="T1"/>
                </a:cxn>
                <a:cxn ang="0">
                  <a:pos x="T2" y="T3"/>
                </a:cxn>
                <a:cxn ang="0">
                  <a:pos x="T4" y="T5"/>
                </a:cxn>
                <a:cxn ang="0">
                  <a:pos x="T6" y="T7"/>
                </a:cxn>
              </a:cxnLst>
              <a:rect l="0" t="0" r="r" b="b"/>
              <a:pathLst>
                <a:path w="94" h="28">
                  <a:moveTo>
                    <a:pt x="0" y="0"/>
                  </a:moveTo>
                  <a:lnTo>
                    <a:pt x="94" y="29"/>
                  </a:lnTo>
                  <a:lnTo>
                    <a:pt x="0" y="5"/>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7" name="Freeform 95"/>
            <p:cNvSpPr/>
            <p:nvPr/>
          </p:nvSpPr>
          <p:spPr bwMode="auto">
            <a:xfrm>
              <a:off x="10856913" y="-1516062"/>
              <a:ext cx="136525" cy="33338"/>
            </a:xfrm>
            <a:custGeom>
              <a:avLst/>
              <a:gdLst>
                <a:gd name="T0" fmla="*/ 0 w 32"/>
                <a:gd name="T1" fmla="*/ 0 h 8"/>
                <a:gd name="T2" fmla="*/ 5 w 32"/>
                <a:gd name="T3" fmla="*/ 2 h 8"/>
                <a:gd name="T4" fmla="*/ 16 w 32"/>
                <a:gd name="T5" fmla="*/ 5 h 8"/>
                <a:gd name="T6" fmla="*/ 27 w 32"/>
                <a:gd name="T7" fmla="*/ 8 h 8"/>
                <a:gd name="T8" fmla="*/ 32 w 32"/>
                <a:gd name="T9" fmla="*/ 8 h 8"/>
                <a:gd name="T10" fmla="*/ 27 w 32"/>
                <a:gd name="T11" fmla="*/ 8 h 8"/>
                <a:gd name="T12" fmla="*/ 15 w 32"/>
                <a:gd name="T13" fmla="*/ 6 h 8"/>
                <a:gd name="T14" fmla="*/ 4 w 32"/>
                <a:gd name="T15" fmla="*/ 3 h 8"/>
                <a:gd name="T16" fmla="*/ 0 w 32"/>
                <a:gd name="T17" fmla="*/ 1 h 8"/>
                <a:gd name="T18" fmla="*/ 0 w 3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8">
                  <a:moveTo>
                    <a:pt x="0" y="0"/>
                  </a:moveTo>
                  <a:cubicBezTo>
                    <a:pt x="0" y="0"/>
                    <a:pt x="2" y="1"/>
                    <a:pt x="5" y="2"/>
                  </a:cubicBezTo>
                  <a:cubicBezTo>
                    <a:pt x="8" y="3"/>
                    <a:pt x="12" y="4"/>
                    <a:pt x="16" y="5"/>
                  </a:cubicBezTo>
                  <a:cubicBezTo>
                    <a:pt x="20" y="7"/>
                    <a:pt x="24" y="7"/>
                    <a:pt x="27" y="8"/>
                  </a:cubicBezTo>
                  <a:cubicBezTo>
                    <a:pt x="30" y="8"/>
                    <a:pt x="32" y="8"/>
                    <a:pt x="32" y="8"/>
                  </a:cubicBezTo>
                  <a:cubicBezTo>
                    <a:pt x="32" y="8"/>
                    <a:pt x="30" y="8"/>
                    <a:pt x="27" y="8"/>
                  </a:cubicBezTo>
                  <a:cubicBezTo>
                    <a:pt x="24" y="8"/>
                    <a:pt x="19" y="7"/>
                    <a:pt x="15" y="6"/>
                  </a:cubicBezTo>
                  <a:cubicBezTo>
                    <a:pt x="11" y="5"/>
                    <a:pt x="7" y="4"/>
                    <a:pt x="4" y="3"/>
                  </a:cubicBezTo>
                  <a:cubicBezTo>
                    <a:pt x="1" y="2"/>
                    <a:pt x="0" y="1"/>
                    <a:pt x="0" y="1"/>
                  </a:cubicBez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Freeform 96"/>
            <p:cNvSpPr/>
            <p:nvPr/>
          </p:nvSpPr>
          <p:spPr bwMode="auto">
            <a:xfrm>
              <a:off x="10912476" y="-1397000"/>
              <a:ext cx="114300" cy="25400"/>
            </a:xfrm>
            <a:custGeom>
              <a:avLst/>
              <a:gdLst>
                <a:gd name="T0" fmla="*/ 0 w 72"/>
                <a:gd name="T1" fmla="*/ 0 h 16"/>
                <a:gd name="T2" fmla="*/ 72 w 72"/>
                <a:gd name="T3" fmla="*/ 16 h 16"/>
                <a:gd name="T4" fmla="*/ 0 w 72"/>
                <a:gd name="T5" fmla="*/ 5 h 16"/>
                <a:gd name="T6" fmla="*/ 0 w 72"/>
                <a:gd name="T7" fmla="*/ 0 h 16"/>
              </a:gdLst>
              <a:ahLst/>
              <a:cxnLst>
                <a:cxn ang="0">
                  <a:pos x="T0" y="T1"/>
                </a:cxn>
                <a:cxn ang="0">
                  <a:pos x="T2" y="T3"/>
                </a:cxn>
                <a:cxn ang="0">
                  <a:pos x="T4" y="T5"/>
                </a:cxn>
                <a:cxn ang="0">
                  <a:pos x="T6" y="T7"/>
                </a:cxn>
              </a:cxnLst>
              <a:rect l="0" t="0" r="r" b="b"/>
              <a:pathLst>
                <a:path w="72" h="16">
                  <a:moveTo>
                    <a:pt x="0" y="0"/>
                  </a:moveTo>
                  <a:lnTo>
                    <a:pt x="72" y="16"/>
                  </a:lnTo>
                  <a:lnTo>
                    <a:pt x="0" y="5"/>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97"/>
            <p:cNvSpPr/>
            <p:nvPr/>
          </p:nvSpPr>
          <p:spPr bwMode="auto">
            <a:xfrm>
              <a:off x="10947401" y="-1292225"/>
              <a:ext cx="66675" cy="12700"/>
            </a:xfrm>
            <a:custGeom>
              <a:avLst/>
              <a:gdLst>
                <a:gd name="T0" fmla="*/ 0 w 16"/>
                <a:gd name="T1" fmla="*/ 0 h 3"/>
                <a:gd name="T2" fmla="*/ 3 w 16"/>
                <a:gd name="T3" fmla="*/ 1 h 3"/>
                <a:gd name="T4" fmla="*/ 8 w 16"/>
                <a:gd name="T5" fmla="*/ 2 h 3"/>
                <a:gd name="T6" fmla="*/ 14 w 16"/>
                <a:gd name="T7" fmla="*/ 2 h 3"/>
                <a:gd name="T8" fmla="*/ 16 w 16"/>
                <a:gd name="T9" fmla="*/ 2 h 3"/>
                <a:gd name="T10" fmla="*/ 14 w 16"/>
                <a:gd name="T11" fmla="*/ 2 h 3"/>
                <a:gd name="T12" fmla="*/ 8 w 16"/>
                <a:gd name="T13" fmla="*/ 3 h 3"/>
                <a:gd name="T14" fmla="*/ 2 w 16"/>
                <a:gd name="T15" fmla="*/ 3 h 3"/>
                <a:gd name="T16" fmla="*/ 0 w 16"/>
                <a:gd name="T17" fmla="*/ 2 h 3"/>
                <a:gd name="T18" fmla="*/ 0 w 1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
                  <a:moveTo>
                    <a:pt x="0" y="0"/>
                  </a:moveTo>
                  <a:cubicBezTo>
                    <a:pt x="0" y="0"/>
                    <a:pt x="1" y="1"/>
                    <a:pt x="3" y="1"/>
                  </a:cubicBezTo>
                  <a:cubicBezTo>
                    <a:pt x="4" y="1"/>
                    <a:pt x="6" y="2"/>
                    <a:pt x="8" y="2"/>
                  </a:cubicBezTo>
                  <a:cubicBezTo>
                    <a:pt x="10" y="2"/>
                    <a:pt x="12" y="2"/>
                    <a:pt x="14" y="2"/>
                  </a:cubicBezTo>
                  <a:cubicBezTo>
                    <a:pt x="15" y="2"/>
                    <a:pt x="16" y="2"/>
                    <a:pt x="16" y="2"/>
                  </a:cubicBezTo>
                  <a:cubicBezTo>
                    <a:pt x="16" y="2"/>
                    <a:pt x="15" y="2"/>
                    <a:pt x="14" y="2"/>
                  </a:cubicBezTo>
                  <a:cubicBezTo>
                    <a:pt x="12" y="2"/>
                    <a:pt x="10" y="3"/>
                    <a:pt x="8" y="3"/>
                  </a:cubicBezTo>
                  <a:cubicBezTo>
                    <a:pt x="6" y="3"/>
                    <a:pt x="4" y="3"/>
                    <a:pt x="2" y="3"/>
                  </a:cubicBezTo>
                  <a:cubicBezTo>
                    <a:pt x="1" y="2"/>
                    <a:pt x="0" y="2"/>
                    <a:pt x="0" y="2"/>
                  </a:cubicBez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98"/>
            <p:cNvSpPr/>
            <p:nvPr/>
          </p:nvSpPr>
          <p:spPr bwMode="auto">
            <a:xfrm>
              <a:off x="9772651" y="-2219325"/>
              <a:ext cx="588963" cy="515938"/>
            </a:xfrm>
            <a:custGeom>
              <a:avLst/>
              <a:gdLst>
                <a:gd name="T0" fmla="*/ 139 w 139"/>
                <a:gd name="T1" fmla="*/ 122 h 122"/>
                <a:gd name="T2" fmla="*/ 37 w 139"/>
                <a:gd name="T3" fmla="*/ 52 h 122"/>
                <a:gd name="T4" fmla="*/ 139 w 139"/>
                <a:gd name="T5" fmla="*/ 122 h 122"/>
              </a:gdLst>
              <a:ahLst/>
              <a:cxnLst>
                <a:cxn ang="0">
                  <a:pos x="T0" y="T1"/>
                </a:cxn>
                <a:cxn ang="0">
                  <a:pos x="T2" y="T3"/>
                </a:cxn>
                <a:cxn ang="0">
                  <a:pos x="T4" y="T5"/>
                </a:cxn>
              </a:cxnLst>
              <a:rect l="0" t="0" r="r" b="b"/>
              <a:pathLst>
                <a:path w="139" h="122">
                  <a:moveTo>
                    <a:pt x="139" y="122"/>
                  </a:moveTo>
                  <a:cubicBezTo>
                    <a:pt x="139" y="122"/>
                    <a:pt x="90" y="0"/>
                    <a:pt x="37" y="52"/>
                  </a:cubicBezTo>
                  <a:cubicBezTo>
                    <a:pt x="0" y="88"/>
                    <a:pt x="139" y="122"/>
                    <a:pt x="139" y="12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99"/>
            <p:cNvSpPr/>
            <p:nvPr/>
          </p:nvSpPr>
          <p:spPr bwMode="auto">
            <a:xfrm>
              <a:off x="9971088" y="-1998662"/>
              <a:ext cx="377825" cy="282575"/>
            </a:xfrm>
            <a:custGeom>
              <a:avLst/>
              <a:gdLst>
                <a:gd name="T0" fmla="*/ 89 w 89"/>
                <a:gd name="T1" fmla="*/ 67 h 67"/>
                <a:gd name="T2" fmla="*/ 88 w 89"/>
                <a:gd name="T3" fmla="*/ 66 h 67"/>
                <a:gd name="T4" fmla="*/ 85 w 89"/>
                <a:gd name="T5" fmla="*/ 63 h 67"/>
                <a:gd name="T6" fmla="*/ 77 w 89"/>
                <a:gd name="T7" fmla="*/ 54 h 67"/>
                <a:gd name="T8" fmla="*/ 71 w 89"/>
                <a:gd name="T9" fmla="*/ 48 h 67"/>
                <a:gd name="T10" fmla="*/ 64 w 89"/>
                <a:gd name="T11" fmla="*/ 42 h 67"/>
                <a:gd name="T12" fmla="*/ 56 w 89"/>
                <a:gd name="T13" fmla="*/ 35 h 67"/>
                <a:gd name="T14" fmla="*/ 48 w 89"/>
                <a:gd name="T15" fmla="*/ 29 h 67"/>
                <a:gd name="T16" fmla="*/ 39 w 89"/>
                <a:gd name="T17" fmla="*/ 22 h 67"/>
                <a:gd name="T18" fmla="*/ 35 w 89"/>
                <a:gd name="T19" fmla="*/ 19 h 67"/>
                <a:gd name="T20" fmla="*/ 31 w 89"/>
                <a:gd name="T21" fmla="*/ 17 h 67"/>
                <a:gd name="T22" fmla="*/ 23 w 89"/>
                <a:gd name="T23" fmla="*/ 12 h 67"/>
                <a:gd name="T24" fmla="*/ 16 w 89"/>
                <a:gd name="T25" fmla="*/ 7 h 67"/>
                <a:gd name="T26" fmla="*/ 9 w 89"/>
                <a:gd name="T27" fmla="*/ 4 h 67"/>
                <a:gd name="T28" fmla="*/ 4 w 89"/>
                <a:gd name="T29" fmla="*/ 2 h 67"/>
                <a:gd name="T30" fmla="*/ 0 w 89"/>
                <a:gd name="T31" fmla="*/ 0 h 67"/>
                <a:gd name="T32" fmla="*/ 4 w 89"/>
                <a:gd name="T33" fmla="*/ 2 h 67"/>
                <a:gd name="T34" fmla="*/ 9 w 89"/>
                <a:gd name="T35" fmla="*/ 5 h 67"/>
                <a:gd name="T36" fmla="*/ 15 w 89"/>
                <a:gd name="T37" fmla="*/ 9 h 67"/>
                <a:gd name="T38" fmla="*/ 22 w 89"/>
                <a:gd name="T39" fmla="*/ 13 h 67"/>
                <a:gd name="T40" fmla="*/ 24 w 89"/>
                <a:gd name="T41" fmla="*/ 14 h 67"/>
                <a:gd name="T42" fmla="*/ 26 w 89"/>
                <a:gd name="T43" fmla="*/ 16 h 67"/>
                <a:gd name="T44" fmla="*/ 30 w 89"/>
                <a:gd name="T45" fmla="*/ 19 h 67"/>
                <a:gd name="T46" fmla="*/ 38 w 89"/>
                <a:gd name="T47" fmla="*/ 24 h 67"/>
                <a:gd name="T48" fmla="*/ 46 w 89"/>
                <a:gd name="T49" fmla="*/ 31 h 67"/>
                <a:gd name="T50" fmla="*/ 54 w 89"/>
                <a:gd name="T51" fmla="*/ 37 h 67"/>
                <a:gd name="T52" fmla="*/ 62 w 89"/>
                <a:gd name="T53" fmla="*/ 44 h 67"/>
                <a:gd name="T54" fmla="*/ 69 w 89"/>
                <a:gd name="T55" fmla="*/ 50 h 67"/>
                <a:gd name="T56" fmla="*/ 76 w 89"/>
                <a:gd name="T57" fmla="*/ 55 h 67"/>
                <a:gd name="T58" fmla="*/ 85 w 89"/>
                <a:gd name="T59" fmla="*/ 63 h 67"/>
                <a:gd name="T60" fmla="*/ 89 w 89"/>
                <a:gd name="T6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9" h="67">
                  <a:moveTo>
                    <a:pt x="89" y="67"/>
                  </a:moveTo>
                  <a:cubicBezTo>
                    <a:pt x="89" y="67"/>
                    <a:pt x="88" y="66"/>
                    <a:pt x="88" y="66"/>
                  </a:cubicBezTo>
                  <a:cubicBezTo>
                    <a:pt x="87" y="65"/>
                    <a:pt x="86" y="64"/>
                    <a:pt x="85" y="63"/>
                  </a:cubicBezTo>
                  <a:cubicBezTo>
                    <a:pt x="83" y="61"/>
                    <a:pt x="80" y="58"/>
                    <a:pt x="77" y="54"/>
                  </a:cubicBezTo>
                  <a:cubicBezTo>
                    <a:pt x="75" y="52"/>
                    <a:pt x="73" y="50"/>
                    <a:pt x="71" y="48"/>
                  </a:cubicBezTo>
                  <a:cubicBezTo>
                    <a:pt x="68" y="46"/>
                    <a:pt x="66" y="44"/>
                    <a:pt x="64" y="42"/>
                  </a:cubicBezTo>
                  <a:cubicBezTo>
                    <a:pt x="61" y="40"/>
                    <a:pt x="59" y="37"/>
                    <a:pt x="56" y="35"/>
                  </a:cubicBezTo>
                  <a:cubicBezTo>
                    <a:pt x="53" y="33"/>
                    <a:pt x="51" y="31"/>
                    <a:pt x="48" y="29"/>
                  </a:cubicBezTo>
                  <a:cubicBezTo>
                    <a:pt x="45" y="27"/>
                    <a:pt x="42" y="24"/>
                    <a:pt x="39" y="22"/>
                  </a:cubicBezTo>
                  <a:cubicBezTo>
                    <a:pt x="38" y="21"/>
                    <a:pt x="37" y="20"/>
                    <a:pt x="35" y="19"/>
                  </a:cubicBezTo>
                  <a:cubicBezTo>
                    <a:pt x="34" y="18"/>
                    <a:pt x="33" y="18"/>
                    <a:pt x="31" y="17"/>
                  </a:cubicBezTo>
                  <a:cubicBezTo>
                    <a:pt x="28" y="15"/>
                    <a:pt x="26" y="13"/>
                    <a:pt x="23" y="12"/>
                  </a:cubicBezTo>
                  <a:cubicBezTo>
                    <a:pt x="21" y="10"/>
                    <a:pt x="18" y="9"/>
                    <a:pt x="16" y="7"/>
                  </a:cubicBezTo>
                  <a:cubicBezTo>
                    <a:pt x="14" y="6"/>
                    <a:pt x="11" y="5"/>
                    <a:pt x="9" y="4"/>
                  </a:cubicBezTo>
                  <a:cubicBezTo>
                    <a:pt x="8" y="3"/>
                    <a:pt x="6" y="2"/>
                    <a:pt x="4" y="2"/>
                  </a:cubicBezTo>
                  <a:cubicBezTo>
                    <a:pt x="2" y="1"/>
                    <a:pt x="0" y="0"/>
                    <a:pt x="0" y="0"/>
                  </a:cubicBezTo>
                  <a:cubicBezTo>
                    <a:pt x="0" y="0"/>
                    <a:pt x="2" y="1"/>
                    <a:pt x="4" y="2"/>
                  </a:cubicBezTo>
                  <a:cubicBezTo>
                    <a:pt x="6" y="3"/>
                    <a:pt x="7" y="4"/>
                    <a:pt x="9" y="5"/>
                  </a:cubicBezTo>
                  <a:cubicBezTo>
                    <a:pt x="11" y="6"/>
                    <a:pt x="13" y="7"/>
                    <a:pt x="15" y="9"/>
                  </a:cubicBezTo>
                  <a:cubicBezTo>
                    <a:pt x="17" y="10"/>
                    <a:pt x="20" y="12"/>
                    <a:pt x="22" y="13"/>
                  </a:cubicBezTo>
                  <a:cubicBezTo>
                    <a:pt x="23" y="14"/>
                    <a:pt x="23" y="14"/>
                    <a:pt x="24" y="14"/>
                  </a:cubicBezTo>
                  <a:cubicBezTo>
                    <a:pt x="25" y="15"/>
                    <a:pt x="25" y="15"/>
                    <a:pt x="26" y="16"/>
                  </a:cubicBezTo>
                  <a:cubicBezTo>
                    <a:pt x="27" y="17"/>
                    <a:pt x="29" y="18"/>
                    <a:pt x="30" y="19"/>
                  </a:cubicBezTo>
                  <a:cubicBezTo>
                    <a:pt x="33" y="20"/>
                    <a:pt x="35" y="22"/>
                    <a:pt x="38" y="24"/>
                  </a:cubicBezTo>
                  <a:cubicBezTo>
                    <a:pt x="41" y="26"/>
                    <a:pt x="43" y="29"/>
                    <a:pt x="46" y="31"/>
                  </a:cubicBezTo>
                  <a:cubicBezTo>
                    <a:pt x="49" y="33"/>
                    <a:pt x="52" y="35"/>
                    <a:pt x="54" y="37"/>
                  </a:cubicBezTo>
                  <a:cubicBezTo>
                    <a:pt x="57" y="39"/>
                    <a:pt x="60" y="41"/>
                    <a:pt x="62" y="44"/>
                  </a:cubicBezTo>
                  <a:cubicBezTo>
                    <a:pt x="65" y="46"/>
                    <a:pt x="67" y="48"/>
                    <a:pt x="69" y="50"/>
                  </a:cubicBezTo>
                  <a:cubicBezTo>
                    <a:pt x="72" y="52"/>
                    <a:pt x="74" y="53"/>
                    <a:pt x="76" y="55"/>
                  </a:cubicBezTo>
                  <a:cubicBezTo>
                    <a:pt x="80" y="59"/>
                    <a:pt x="83" y="61"/>
                    <a:pt x="85" y="63"/>
                  </a:cubicBezTo>
                  <a:cubicBezTo>
                    <a:pt x="87" y="66"/>
                    <a:pt x="89" y="67"/>
                    <a:pt x="89" y="67"/>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100"/>
            <p:cNvSpPr/>
            <p:nvPr/>
          </p:nvSpPr>
          <p:spPr bwMode="auto">
            <a:xfrm>
              <a:off x="10171113" y="-1800225"/>
              <a:ext cx="84138" cy="4763"/>
            </a:xfrm>
            <a:custGeom>
              <a:avLst/>
              <a:gdLst>
                <a:gd name="T0" fmla="*/ 53 w 53"/>
                <a:gd name="T1" fmla="*/ 0 h 3"/>
                <a:gd name="T2" fmla="*/ 0 w 53"/>
                <a:gd name="T3" fmla="*/ 0 h 3"/>
                <a:gd name="T4" fmla="*/ 53 w 53"/>
                <a:gd name="T5" fmla="*/ 3 h 3"/>
                <a:gd name="T6" fmla="*/ 53 w 53"/>
                <a:gd name="T7" fmla="*/ 0 h 3"/>
              </a:gdLst>
              <a:ahLst/>
              <a:cxnLst>
                <a:cxn ang="0">
                  <a:pos x="T0" y="T1"/>
                </a:cxn>
                <a:cxn ang="0">
                  <a:pos x="T2" y="T3"/>
                </a:cxn>
                <a:cxn ang="0">
                  <a:pos x="T4" y="T5"/>
                </a:cxn>
                <a:cxn ang="0">
                  <a:pos x="T6" y="T7"/>
                </a:cxn>
              </a:cxnLst>
              <a:rect l="0" t="0" r="r" b="b"/>
              <a:pathLst>
                <a:path w="52" h="3">
                  <a:moveTo>
                    <a:pt x="53" y="0"/>
                  </a:moveTo>
                  <a:lnTo>
                    <a:pt x="0" y="0"/>
                  </a:lnTo>
                  <a:lnTo>
                    <a:pt x="53" y="3"/>
                  </a:lnTo>
                  <a:lnTo>
                    <a:pt x="53"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101"/>
            <p:cNvSpPr/>
            <p:nvPr/>
          </p:nvSpPr>
          <p:spPr bwMode="auto">
            <a:xfrm>
              <a:off x="10021888" y="-1851025"/>
              <a:ext cx="179388" cy="4763"/>
            </a:xfrm>
            <a:custGeom>
              <a:avLst/>
              <a:gdLst>
                <a:gd name="T0" fmla="*/ 113 w 113"/>
                <a:gd name="T1" fmla="*/ 0 h 3"/>
                <a:gd name="T2" fmla="*/ 0 w 113"/>
                <a:gd name="T3" fmla="*/ 0 h 3"/>
                <a:gd name="T4" fmla="*/ 113 w 113"/>
                <a:gd name="T5" fmla="*/ 3 h 3"/>
                <a:gd name="T6" fmla="*/ 113 w 113"/>
                <a:gd name="T7" fmla="*/ 0 h 3"/>
              </a:gdLst>
              <a:ahLst/>
              <a:cxnLst>
                <a:cxn ang="0">
                  <a:pos x="T0" y="T1"/>
                </a:cxn>
                <a:cxn ang="0">
                  <a:pos x="T2" y="T3"/>
                </a:cxn>
                <a:cxn ang="0">
                  <a:pos x="T4" y="T5"/>
                </a:cxn>
                <a:cxn ang="0">
                  <a:pos x="T6" y="T7"/>
                </a:cxn>
              </a:cxnLst>
              <a:rect l="0" t="0" r="r" b="b"/>
              <a:pathLst>
                <a:path w="113" h="3">
                  <a:moveTo>
                    <a:pt x="113" y="0"/>
                  </a:moveTo>
                  <a:lnTo>
                    <a:pt x="0" y="0"/>
                  </a:lnTo>
                  <a:lnTo>
                    <a:pt x="113" y="3"/>
                  </a:lnTo>
                  <a:lnTo>
                    <a:pt x="113"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Freeform 102"/>
            <p:cNvSpPr/>
            <p:nvPr/>
          </p:nvSpPr>
          <p:spPr bwMode="auto">
            <a:xfrm>
              <a:off x="9945688" y="-1919287"/>
              <a:ext cx="177800" cy="17463"/>
            </a:xfrm>
            <a:custGeom>
              <a:avLst/>
              <a:gdLst>
                <a:gd name="T0" fmla="*/ 112 w 112"/>
                <a:gd name="T1" fmla="*/ 8 h 11"/>
                <a:gd name="T2" fmla="*/ 0 w 112"/>
                <a:gd name="T3" fmla="*/ 0 h 11"/>
                <a:gd name="T4" fmla="*/ 112 w 112"/>
                <a:gd name="T5" fmla="*/ 11 h 11"/>
                <a:gd name="T6" fmla="*/ 112 w 112"/>
                <a:gd name="T7" fmla="*/ 8 h 11"/>
              </a:gdLst>
              <a:ahLst/>
              <a:cxnLst>
                <a:cxn ang="0">
                  <a:pos x="T0" y="T1"/>
                </a:cxn>
                <a:cxn ang="0">
                  <a:pos x="T2" y="T3"/>
                </a:cxn>
                <a:cxn ang="0">
                  <a:pos x="T4" y="T5"/>
                </a:cxn>
                <a:cxn ang="0">
                  <a:pos x="T6" y="T7"/>
                </a:cxn>
              </a:cxnLst>
              <a:rect l="0" t="0" r="r" b="b"/>
              <a:pathLst>
                <a:path w="112" h="11">
                  <a:moveTo>
                    <a:pt x="112" y="8"/>
                  </a:moveTo>
                  <a:lnTo>
                    <a:pt x="0" y="0"/>
                  </a:lnTo>
                  <a:lnTo>
                    <a:pt x="112" y="11"/>
                  </a:lnTo>
                  <a:lnTo>
                    <a:pt x="112" y="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5" name="Freeform 103"/>
            <p:cNvSpPr/>
            <p:nvPr/>
          </p:nvSpPr>
          <p:spPr bwMode="auto">
            <a:xfrm>
              <a:off x="9929813" y="-1965325"/>
              <a:ext cx="109538" cy="4763"/>
            </a:xfrm>
            <a:custGeom>
              <a:avLst/>
              <a:gdLst>
                <a:gd name="T0" fmla="*/ 69 w 69"/>
                <a:gd name="T1" fmla="*/ 0 h 3"/>
                <a:gd name="T2" fmla="*/ 0 w 69"/>
                <a:gd name="T3" fmla="*/ 0 h 3"/>
                <a:gd name="T4" fmla="*/ 69 w 69"/>
                <a:gd name="T5" fmla="*/ 3 h 3"/>
                <a:gd name="T6" fmla="*/ 69 w 69"/>
                <a:gd name="T7" fmla="*/ 0 h 3"/>
              </a:gdLst>
              <a:ahLst/>
              <a:cxnLst>
                <a:cxn ang="0">
                  <a:pos x="T0" y="T1"/>
                </a:cxn>
                <a:cxn ang="0">
                  <a:pos x="T2" y="T3"/>
                </a:cxn>
                <a:cxn ang="0">
                  <a:pos x="T4" y="T5"/>
                </a:cxn>
                <a:cxn ang="0">
                  <a:pos x="T6" y="T7"/>
                </a:cxn>
              </a:cxnLst>
              <a:rect l="0" t="0" r="r" b="b"/>
              <a:pathLst>
                <a:path w="69" h="3">
                  <a:moveTo>
                    <a:pt x="69" y="0"/>
                  </a:moveTo>
                  <a:lnTo>
                    <a:pt x="0" y="0"/>
                  </a:lnTo>
                  <a:lnTo>
                    <a:pt x="69" y="3"/>
                  </a:lnTo>
                  <a:lnTo>
                    <a:pt x="69"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104"/>
            <p:cNvSpPr/>
            <p:nvPr/>
          </p:nvSpPr>
          <p:spPr bwMode="auto">
            <a:xfrm>
              <a:off x="10280651" y="-1843087"/>
              <a:ext cx="17463" cy="76200"/>
            </a:xfrm>
            <a:custGeom>
              <a:avLst/>
              <a:gdLst>
                <a:gd name="T0" fmla="*/ 4 w 4"/>
                <a:gd name="T1" fmla="*/ 17 h 18"/>
                <a:gd name="T2" fmla="*/ 1 w 4"/>
                <a:gd name="T3" fmla="*/ 9 h 18"/>
                <a:gd name="T4" fmla="*/ 0 w 4"/>
                <a:gd name="T5" fmla="*/ 3 h 18"/>
                <a:gd name="T6" fmla="*/ 0 w 4"/>
                <a:gd name="T7" fmla="*/ 1 h 18"/>
                <a:gd name="T8" fmla="*/ 0 w 4"/>
                <a:gd name="T9" fmla="*/ 0 h 18"/>
                <a:gd name="T10" fmla="*/ 0 w 4"/>
                <a:gd name="T11" fmla="*/ 1 h 18"/>
                <a:gd name="T12" fmla="*/ 0 w 4"/>
                <a:gd name="T13" fmla="*/ 3 h 18"/>
                <a:gd name="T14" fmla="*/ 1 w 4"/>
                <a:gd name="T15" fmla="*/ 9 h 18"/>
                <a:gd name="T16" fmla="*/ 3 w 4"/>
                <a:gd name="T17" fmla="*/ 18 h 18"/>
                <a:gd name="T18" fmla="*/ 4 w 4"/>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8">
                  <a:moveTo>
                    <a:pt x="4" y="17"/>
                  </a:moveTo>
                  <a:cubicBezTo>
                    <a:pt x="4" y="17"/>
                    <a:pt x="3" y="13"/>
                    <a:pt x="1" y="9"/>
                  </a:cubicBezTo>
                  <a:cubicBezTo>
                    <a:pt x="1" y="7"/>
                    <a:pt x="0" y="5"/>
                    <a:pt x="0" y="3"/>
                  </a:cubicBezTo>
                  <a:cubicBezTo>
                    <a:pt x="0" y="2"/>
                    <a:pt x="0" y="2"/>
                    <a:pt x="0" y="1"/>
                  </a:cubicBezTo>
                  <a:cubicBezTo>
                    <a:pt x="0" y="1"/>
                    <a:pt x="0" y="0"/>
                    <a:pt x="0" y="0"/>
                  </a:cubicBezTo>
                  <a:cubicBezTo>
                    <a:pt x="0" y="0"/>
                    <a:pt x="0" y="1"/>
                    <a:pt x="0" y="1"/>
                  </a:cubicBezTo>
                  <a:cubicBezTo>
                    <a:pt x="0" y="2"/>
                    <a:pt x="0" y="2"/>
                    <a:pt x="0" y="3"/>
                  </a:cubicBezTo>
                  <a:cubicBezTo>
                    <a:pt x="0" y="5"/>
                    <a:pt x="0" y="7"/>
                    <a:pt x="1" y="9"/>
                  </a:cubicBezTo>
                  <a:cubicBezTo>
                    <a:pt x="2" y="13"/>
                    <a:pt x="3" y="18"/>
                    <a:pt x="3" y="18"/>
                  </a:cubicBezTo>
                  <a:lnTo>
                    <a:pt x="4" y="1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105"/>
            <p:cNvSpPr/>
            <p:nvPr/>
          </p:nvSpPr>
          <p:spPr bwMode="auto">
            <a:xfrm>
              <a:off x="10221913" y="-1935162"/>
              <a:ext cx="12700" cy="114300"/>
            </a:xfrm>
            <a:custGeom>
              <a:avLst/>
              <a:gdLst>
                <a:gd name="T0" fmla="*/ 8 w 8"/>
                <a:gd name="T1" fmla="*/ 72 h 72"/>
                <a:gd name="T2" fmla="*/ 0 w 8"/>
                <a:gd name="T3" fmla="*/ 0 h 72"/>
                <a:gd name="T4" fmla="*/ 5 w 8"/>
                <a:gd name="T5" fmla="*/ 72 h 72"/>
                <a:gd name="T6" fmla="*/ 8 w 8"/>
                <a:gd name="T7" fmla="*/ 72 h 72"/>
              </a:gdLst>
              <a:ahLst/>
              <a:cxnLst>
                <a:cxn ang="0">
                  <a:pos x="T0" y="T1"/>
                </a:cxn>
                <a:cxn ang="0">
                  <a:pos x="T2" y="T3"/>
                </a:cxn>
                <a:cxn ang="0">
                  <a:pos x="T4" y="T5"/>
                </a:cxn>
                <a:cxn ang="0">
                  <a:pos x="T6" y="T7"/>
                </a:cxn>
              </a:cxnLst>
              <a:rect l="0" t="0" r="r" b="b"/>
              <a:pathLst>
                <a:path w="8" h="72">
                  <a:moveTo>
                    <a:pt x="8" y="72"/>
                  </a:moveTo>
                  <a:lnTo>
                    <a:pt x="0" y="0"/>
                  </a:lnTo>
                  <a:lnTo>
                    <a:pt x="5" y="72"/>
                  </a:lnTo>
                  <a:lnTo>
                    <a:pt x="8" y="7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106"/>
            <p:cNvSpPr/>
            <p:nvPr/>
          </p:nvSpPr>
          <p:spPr bwMode="auto">
            <a:xfrm>
              <a:off x="10153651" y="-1982787"/>
              <a:ext cx="12700" cy="101600"/>
            </a:xfrm>
            <a:custGeom>
              <a:avLst/>
              <a:gdLst>
                <a:gd name="T0" fmla="*/ 3 w 3"/>
                <a:gd name="T1" fmla="*/ 24 h 24"/>
                <a:gd name="T2" fmla="*/ 2 w 3"/>
                <a:gd name="T3" fmla="*/ 20 h 24"/>
                <a:gd name="T4" fmla="*/ 1 w 3"/>
                <a:gd name="T5" fmla="*/ 12 h 24"/>
                <a:gd name="T6" fmla="*/ 1 w 3"/>
                <a:gd name="T7" fmla="*/ 4 h 24"/>
                <a:gd name="T8" fmla="*/ 1 w 3"/>
                <a:gd name="T9" fmla="*/ 0 h 24"/>
                <a:gd name="T10" fmla="*/ 1 w 3"/>
                <a:gd name="T11" fmla="*/ 4 h 24"/>
                <a:gd name="T12" fmla="*/ 0 w 3"/>
                <a:gd name="T13" fmla="*/ 12 h 24"/>
                <a:gd name="T14" fmla="*/ 1 w 3"/>
                <a:gd name="T15" fmla="*/ 20 h 24"/>
                <a:gd name="T16" fmla="*/ 2 w 3"/>
                <a:gd name="T17" fmla="*/ 24 h 24"/>
                <a:gd name="T18" fmla="*/ 3 w 3"/>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4">
                  <a:moveTo>
                    <a:pt x="3" y="24"/>
                  </a:moveTo>
                  <a:cubicBezTo>
                    <a:pt x="3" y="24"/>
                    <a:pt x="2" y="23"/>
                    <a:pt x="2" y="20"/>
                  </a:cubicBezTo>
                  <a:cubicBezTo>
                    <a:pt x="2" y="18"/>
                    <a:pt x="1" y="15"/>
                    <a:pt x="1" y="12"/>
                  </a:cubicBezTo>
                  <a:cubicBezTo>
                    <a:pt x="1" y="9"/>
                    <a:pt x="1" y="6"/>
                    <a:pt x="1" y="4"/>
                  </a:cubicBezTo>
                  <a:cubicBezTo>
                    <a:pt x="1" y="1"/>
                    <a:pt x="1" y="0"/>
                    <a:pt x="1" y="0"/>
                  </a:cubicBezTo>
                  <a:cubicBezTo>
                    <a:pt x="1" y="0"/>
                    <a:pt x="1" y="1"/>
                    <a:pt x="1" y="4"/>
                  </a:cubicBezTo>
                  <a:cubicBezTo>
                    <a:pt x="1" y="6"/>
                    <a:pt x="0" y="9"/>
                    <a:pt x="0" y="12"/>
                  </a:cubicBezTo>
                  <a:cubicBezTo>
                    <a:pt x="0" y="15"/>
                    <a:pt x="1" y="18"/>
                    <a:pt x="1" y="20"/>
                  </a:cubicBezTo>
                  <a:cubicBezTo>
                    <a:pt x="1" y="23"/>
                    <a:pt x="2" y="24"/>
                    <a:pt x="2" y="24"/>
                  </a:cubicBezTo>
                  <a:lnTo>
                    <a:pt x="3" y="24"/>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107"/>
            <p:cNvSpPr/>
            <p:nvPr/>
          </p:nvSpPr>
          <p:spPr bwMode="auto">
            <a:xfrm>
              <a:off x="10082213" y="-2024062"/>
              <a:ext cx="7938" cy="84138"/>
            </a:xfrm>
            <a:custGeom>
              <a:avLst/>
              <a:gdLst>
                <a:gd name="T0" fmla="*/ 5 w 5"/>
                <a:gd name="T1" fmla="*/ 53 h 53"/>
                <a:gd name="T2" fmla="*/ 5 w 5"/>
                <a:gd name="T3" fmla="*/ 0 h 53"/>
                <a:gd name="T4" fmla="*/ 0 w 5"/>
                <a:gd name="T5" fmla="*/ 53 h 53"/>
                <a:gd name="T6" fmla="*/ 5 w 5"/>
                <a:gd name="T7" fmla="*/ 53 h 53"/>
              </a:gdLst>
              <a:ahLst/>
              <a:cxnLst>
                <a:cxn ang="0">
                  <a:pos x="T0" y="T1"/>
                </a:cxn>
                <a:cxn ang="0">
                  <a:pos x="T2" y="T3"/>
                </a:cxn>
                <a:cxn ang="0">
                  <a:pos x="T4" y="T5"/>
                </a:cxn>
                <a:cxn ang="0">
                  <a:pos x="T6" y="T7"/>
                </a:cxn>
              </a:cxnLst>
              <a:rect l="0" t="0" r="r" b="b"/>
              <a:pathLst>
                <a:path w="5" h="52">
                  <a:moveTo>
                    <a:pt x="5" y="53"/>
                  </a:moveTo>
                  <a:lnTo>
                    <a:pt x="5" y="0"/>
                  </a:lnTo>
                  <a:lnTo>
                    <a:pt x="0" y="53"/>
                  </a:lnTo>
                  <a:lnTo>
                    <a:pt x="5" y="5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Freeform 108"/>
            <p:cNvSpPr/>
            <p:nvPr/>
          </p:nvSpPr>
          <p:spPr bwMode="auto">
            <a:xfrm>
              <a:off x="10009188" y="-2028825"/>
              <a:ext cx="12700" cy="50800"/>
            </a:xfrm>
            <a:custGeom>
              <a:avLst/>
              <a:gdLst>
                <a:gd name="T0" fmla="*/ 2 w 3"/>
                <a:gd name="T1" fmla="*/ 12 h 12"/>
                <a:gd name="T2" fmla="*/ 2 w 3"/>
                <a:gd name="T3" fmla="*/ 10 h 12"/>
                <a:gd name="T4" fmla="*/ 2 w 3"/>
                <a:gd name="T5" fmla="*/ 6 h 12"/>
                <a:gd name="T6" fmla="*/ 3 w 3"/>
                <a:gd name="T7" fmla="*/ 2 h 12"/>
                <a:gd name="T8" fmla="*/ 3 w 3"/>
                <a:gd name="T9" fmla="*/ 0 h 12"/>
                <a:gd name="T10" fmla="*/ 2 w 3"/>
                <a:gd name="T11" fmla="*/ 2 h 12"/>
                <a:gd name="T12" fmla="*/ 1 w 3"/>
                <a:gd name="T13" fmla="*/ 6 h 12"/>
                <a:gd name="T14" fmla="*/ 0 w 3"/>
                <a:gd name="T15" fmla="*/ 10 h 12"/>
                <a:gd name="T16" fmla="*/ 0 w 3"/>
                <a:gd name="T17" fmla="*/ 12 h 12"/>
                <a:gd name="T18" fmla="*/ 2 w 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2" y="12"/>
                  </a:moveTo>
                  <a:cubicBezTo>
                    <a:pt x="2" y="12"/>
                    <a:pt x="2" y="11"/>
                    <a:pt x="2" y="10"/>
                  </a:cubicBezTo>
                  <a:cubicBezTo>
                    <a:pt x="2" y="9"/>
                    <a:pt x="2" y="7"/>
                    <a:pt x="2" y="6"/>
                  </a:cubicBezTo>
                  <a:cubicBezTo>
                    <a:pt x="2" y="5"/>
                    <a:pt x="2" y="3"/>
                    <a:pt x="3" y="2"/>
                  </a:cubicBezTo>
                  <a:cubicBezTo>
                    <a:pt x="3" y="1"/>
                    <a:pt x="3" y="0"/>
                    <a:pt x="3" y="0"/>
                  </a:cubicBezTo>
                  <a:cubicBezTo>
                    <a:pt x="3" y="0"/>
                    <a:pt x="3" y="1"/>
                    <a:pt x="2" y="2"/>
                  </a:cubicBezTo>
                  <a:cubicBezTo>
                    <a:pt x="2" y="3"/>
                    <a:pt x="2" y="4"/>
                    <a:pt x="1" y="6"/>
                  </a:cubicBezTo>
                  <a:cubicBezTo>
                    <a:pt x="1" y="7"/>
                    <a:pt x="1" y="9"/>
                    <a:pt x="0" y="10"/>
                  </a:cubicBezTo>
                  <a:cubicBezTo>
                    <a:pt x="0" y="11"/>
                    <a:pt x="0" y="12"/>
                    <a:pt x="0" y="12"/>
                  </a:cubicBezTo>
                  <a:lnTo>
                    <a:pt x="2" y="1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1" name="Freeform 109"/>
            <p:cNvSpPr/>
            <p:nvPr/>
          </p:nvSpPr>
          <p:spPr bwMode="auto">
            <a:xfrm>
              <a:off x="9493251" y="-1109662"/>
              <a:ext cx="508000" cy="398463"/>
            </a:xfrm>
            <a:custGeom>
              <a:avLst/>
              <a:gdLst>
                <a:gd name="T0" fmla="*/ 91 w 120"/>
                <a:gd name="T1" fmla="*/ 11 h 94"/>
                <a:gd name="T2" fmla="*/ 88 w 120"/>
                <a:gd name="T3" fmla="*/ 88 h 94"/>
                <a:gd name="T4" fmla="*/ 70 w 120"/>
                <a:gd name="T5" fmla="*/ 69 h 94"/>
                <a:gd name="T6" fmla="*/ 39 w 120"/>
                <a:gd name="T7" fmla="*/ 79 h 94"/>
                <a:gd name="T8" fmla="*/ 41 w 120"/>
                <a:gd name="T9" fmla="*/ 43 h 94"/>
                <a:gd name="T10" fmla="*/ 11 w 120"/>
                <a:gd name="T11" fmla="*/ 28 h 94"/>
                <a:gd name="T12" fmla="*/ 91 w 120"/>
                <a:gd name="T13" fmla="*/ 11 h 94"/>
              </a:gdLst>
              <a:ahLst/>
              <a:cxnLst>
                <a:cxn ang="0">
                  <a:pos x="T0" y="T1"/>
                </a:cxn>
                <a:cxn ang="0">
                  <a:pos x="T2" y="T3"/>
                </a:cxn>
                <a:cxn ang="0">
                  <a:pos x="T4" y="T5"/>
                </a:cxn>
                <a:cxn ang="0">
                  <a:pos x="T6" y="T7"/>
                </a:cxn>
                <a:cxn ang="0">
                  <a:pos x="T8" y="T9"/>
                </a:cxn>
                <a:cxn ang="0">
                  <a:pos x="T10" y="T11"/>
                </a:cxn>
                <a:cxn ang="0">
                  <a:pos x="T12" y="T13"/>
                </a:cxn>
              </a:cxnLst>
              <a:rect l="0" t="0" r="r" b="b"/>
              <a:pathLst>
                <a:path w="120" h="94">
                  <a:moveTo>
                    <a:pt x="91" y="11"/>
                  </a:moveTo>
                  <a:cubicBezTo>
                    <a:pt x="91" y="11"/>
                    <a:pt x="120" y="81"/>
                    <a:pt x="88" y="88"/>
                  </a:cubicBezTo>
                  <a:cubicBezTo>
                    <a:pt x="67" y="94"/>
                    <a:pt x="70" y="69"/>
                    <a:pt x="70" y="69"/>
                  </a:cubicBezTo>
                  <a:cubicBezTo>
                    <a:pt x="70" y="69"/>
                    <a:pt x="56" y="90"/>
                    <a:pt x="39" y="79"/>
                  </a:cubicBezTo>
                  <a:cubicBezTo>
                    <a:pt x="22" y="68"/>
                    <a:pt x="41" y="43"/>
                    <a:pt x="41" y="43"/>
                  </a:cubicBezTo>
                  <a:cubicBezTo>
                    <a:pt x="41" y="43"/>
                    <a:pt x="21" y="46"/>
                    <a:pt x="11" y="28"/>
                  </a:cubicBezTo>
                  <a:cubicBezTo>
                    <a:pt x="0" y="9"/>
                    <a:pt x="62" y="0"/>
                    <a:pt x="91" y="11"/>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110"/>
            <p:cNvSpPr/>
            <p:nvPr/>
          </p:nvSpPr>
          <p:spPr bwMode="auto">
            <a:xfrm>
              <a:off x="9577388" y="-1058862"/>
              <a:ext cx="276225" cy="68263"/>
            </a:xfrm>
            <a:custGeom>
              <a:avLst/>
              <a:gdLst>
                <a:gd name="T0" fmla="*/ 65 w 65"/>
                <a:gd name="T1" fmla="*/ 5 h 16"/>
                <a:gd name="T2" fmla="*/ 64 w 65"/>
                <a:gd name="T3" fmla="*/ 5 h 16"/>
                <a:gd name="T4" fmla="*/ 62 w 65"/>
                <a:gd name="T5" fmla="*/ 5 h 16"/>
                <a:gd name="T6" fmla="*/ 58 w 65"/>
                <a:gd name="T7" fmla="*/ 5 h 16"/>
                <a:gd name="T8" fmla="*/ 54 w 65"/>
                <a:gd name="T9" fmla="*/ 5 h 16"/>
                <a:gd name="T10" fmla="*/ 52 w 65"/>
                <a:gd name="T11" fmla="*/ 5 h 16"/>
                <a:gd name="T12" fmla="*/ 49 w 65"/>
                <a:gd name="T13" fmla="*/ 5 h 16"/>
                <a:gd name="T14" fmla="*/ 44 w 65"/>
                <a:gd name="T15" fmla="*/ 6 h 16"/>
                <a:gd name="T16" fmla="*/ 38 w 65"/>
                <a:gd name="T17" fmla="*/ 7 h 16"/>
                <a:gd name="T18" fmla="*/ 32 w 65"/>
                <a:gd name="T19" fmla="*/ 7 h 16"/>
                <a:gd name="T20" fmla="*/ 29 w 65"/>
                <a:gd name="T21" fmla="*/ 8 h 16"/>
                <a:gd name="T22" fmla="*/ 26 w 65"/>
                <a:gd name="T23" fmla="*/ 9 h 16"/>
                <a:gd name="T24" fmla="*/ 24 w 65"/>
                <a:gd name="T25" fmla="*/ 9 h 16"/>
                <a:gd name="T26" fmla="*/ 23 w 65"/>
                <a:gd name="T27" fmla="*/ 9 h 16"/>
                <a:gd name="T28" fmla="*/ 20 w 65"/>
                <a:gd name="T29" fmla="*/ 10 h 16"/>
                <a:gd name="T30" fmla="*/ 17 w 65"/>
                <a:gd name="T31" fmla="*/ 11 h 16"/>
                <a:gd name="T32" fmla="*/ 15 w 65"/>
                <a:gd name="T33" fmla="*/ 11 h 16"/>
                <a:gd name="T34" fmla="*/ 10 w 65"/>
                <a:gd name="T35" fmla="*/ 13 h 16"/>
                <a:gd name="T36" fmla="*/ 8 w 65"/>
                <a:gd name="T37" fmla="*/ 13 h 16"/>
                <a:gd name="T38" fmla="*/ 6 w 65"/>
                <a:gd name="T39" fmla="*/ 14 h 16"/>
                <a:gd name="T40" fmla="*/ 3 w 65"/>
                <a:gd name="T41" fmla="*/ 15 h 16"/>
                <a:gd name="T42" fmla="*/ 1 w 65"/>
                <a:gd name="T43" fmla="*/ 16 h 16"/>
                <a:gd name="T44" fmla="*/ 0 w 65"/>
                <a:gd name="T45" fmla="*/ 16 h 16"/>
                <a:gd name="T46" fmla="*/ 1 w 65"/>
                <a:gd name="T47" fmla="*/ 15 h 16"/>
                <a:gd name="T48" fmla="*/ 2 w 65"/>
                <a:gd name="T49" fmla="*/ 14 h 16"/>
                <a:gd name="T50" fmla="*/ 5 w 65"/>
                <a:gd name="T51" fmla="*/ 12 h 16"/>
                <a:gd name="T52" fmla="*/ 7 w 65"/>
                <a:gd name="T53" fmla="*/ 11 h 16"/>
                <a:gd name="T54" fmla="*/ 9 w 65"/>
                <a:gd name="T55" fmla="*/ 9 h 16"/>
                <a:gd name="T56" fmla="*/ 11 w 65"/>
                <a:gd name="T57" fmla="*/ 8 h 16"/>
                <a:gd name="T58" fmla="*/ 13 w 65"/>
                <a:gd name="T59" fmla="*/ 7 h 16"/>
                <a:gd name="T60" fmla="*/ 16 w 65"/>
                <a:gd name="T61" fmla="*/ 6 h 16"/>
                <a:gd name="T62" fmla="*/ 19 w 65"/>
                <a:gd name="T63" fmla="*/ 5 h 16"/>
                <a:gd name="T64" fmla="*/ 25 w 65"/>
                <a:gd name="T65" fmla="*/ 3 h 16"/>
                <a:gd name="T66" fmla="*/ 31 w 65"/>
                <a:gd name="T67" fmla="*/ 1 h 16"/>
                <a:gd name="T68" fmla="*/ 34 w 65"/>
                <a:gd name="T69" fmla="*/ 1 h 16"/>
                <a:gd name="T70" fmla="*/ 37 w 65"/>
                <a:gd name="T71" fmla="*/ 1 h 16"/>
                <a:gd name="T72" fmla="*/ 40 w 65"/>
                <a:gd name="T73" fmla="*/ 0 h 16"/>
                <a:gd name="T74" fmla="*/ 43 w 65"/>
                <a:gd name="T75" fmla="*/ 0 h 16"/>
                <a:gd name="T76" fmla="*/ 49 w 65"/>
                <a:gd name="T77" fmla="*/ 1 h 16"/>
                <a:gd name="T78" fmla="*/ 52 w 65"/>
                <a:gd name="T79" fmla="*/ 1 h 16"/>
                <a:gd name="T80" fmla="*/ 54 w 65"/>
                <a:gd name="T81" fmla="*/ 2 h 16"/>
                <a:gd name="T82" fmla="*/ 57 w 65"/>
                <a:gd name="T83" fmla="*/ 2 h 16"/>
                <a:gd name="T84" fmla="*/ 59 w 65"/>
                <a:gd name="T85" fmla="*/ 3 h 16"/>
                <a:gd name="T86" fmla="*/ 60 w 65"/>
                <a:gd name="T87" fmla="*/ 3 h 16"/>
                <a:gd name="T88" fmla="*/ 62 w 65"/>
                <a:gd name="T89" fmla="*/ 4 h 16"/>
                <a:gd name="T90" fmla="*/ 64 w 65"/>
                <a:gd name="T91" fmla="*/ 4 h 16"/>
                <a:gd name="T92" fmla="*/ 65 w 65"/>
                <a:gd name="T9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16">
                  <a:moveTo>
                    <a:pt x="65" y="5"/>
                  </a:moveTo>
                  <a:cubicBezTo>
                    <a:pt x="65" y="5"/>
                    <a:pt x="64" y="5"/>
                    <a:pt x="64" y="5"/>
                  </a:cubicBezTo>
                  <a:cubicBezTo>
                    <a:pt x="63" y="5"/>
                    <a:pt x="63" y="5"/>
                    <a:pt x="62" y="5"/>
                  </a:cubicBezTo>
                  <a:cubicBezTo>
                    <a:pt x="61" y="5"/>
                    <a:pt x="60" y="5"/>
                    <a:pt x="58" y="5"/>
                  </a:cubicBezTo>
                  <a:cubicBezTo>
                    <a:pt x="57" y="5"/>
                    <a:pt x="56" y="5"/>
                    <a:pt x="54" y="5"/>
                  </a:cubicBezTo>
                  <a:cubicBezTo>
                    <a:pt x="53" y="5"/>
                    <a:pt x="53" y="5"/>
                    <a:pt x="52" y="5"/>
                  </a:cubicBezTo>
                  <a:cubicBezTo>
                    <a:pt x="51" y="5"/>
                    <a:pt x="50" y="5"/>
                    <a:pt x="49" y="5"/>
                  </a:cubicBezTo>
                  <a:cubicBezTo>
                    <a:pt x="47" y="5"/>
                    <a:pt x="46" y="6"/>
                    <a:pt x="44" y="6"/>
                  </a:cubicBezTo>
                  <a:cubicBezTo>
                    <a:pt x="42" y="6"/>
                    <a:pt x="40" y="6"/>
                    <a:pt x="38" y="7"/>
                  </a:cubicBezTo>
                  <a:cubicBezTo>
                    <a:pt x="36" y="7"/>
                    <a:pt x="34" y="7"/>
                    <a:pt x="32" y="7"/>
                  </a:cubicBezTo>
                  <a:cubicBezTo>
                    <a:pt x="31" y="8"/>
                    <a:pt x="30" y="8"/>
                    <a:pt x="29" y="8"/>
                  </a:cubicBezTo>
                  <a:cubicBezTo>
                    <a:pt x="28" y="8"/>
                    <a:pt x="27" y="8"/>
                    <a:pt x="26" y="9"/>
                  </a:cubicBezTo>
                  <a:cubicBezTo>
                    <a:pt x="25" y="9"/>
                    <a:pt x="25" y="9"/>
                    <a:pt x="24" y="9"/>
                  </a:cubicBezTo>
                  <a:cubicBezTo>
                    <a:pt x="24" y="9"/>
                    <a:pt x="23" y="9"/>
                    <a:pt x="23" y="9"/>
                  </a:cubicBezTo>
                  <a:cubicBezTo>
                    <a:pt x="22" y="9"/>
                    <a:pt x="21" y="10"/>
                    <a:pt x="20" y="10"/>
                  </a:cubicBezTo>
                  <a:cubicBezTo>
                    <a:pt x="19" y="10"/>
                    <a:pt x="18" y="10"/>
                    <a:pt x="17" y="11"/>
                  </a:cubicBezTo>
                  <a:cubicBezTo>
                    <a:pt x="17" y="11"/>
                    <a:pt x="16" y="11"/>
                    <a:pt x="15" y="11"/>
                  </a:cubicBezTo>
                  <a:cubicBezTo>
                    <a:pt x="13" y="12"/>
                    <a:pt x="12" y="12"/>
                    <a:pt x="10" y="13"/>
                  </a:cubicBezTo>
                  <a:cubicBezTo>
                    <a:pt x="9" y="13"/>
                    <a:pt x="9" y="13"/>
                    <a:pt x="8" y="13"/>
                  </a:cubicBezTo>
                  <a:cubicBezTo>
                    <a:pt x="7" y="13"/>
                    <a:pt x="7" y="14"/>
                    <a:pt x="6" y="14"/>
                  </a:cubicBezTo>
                  <a:cubicBezTo>
                    <a:pt x="5" y="14"/>
                    <a:pt x="4" y="15"/>
                    <a:pt x="3" y="15"/>
                  </a:cubicBezTo>
                  <a:cubicBezTo>
                    <a:pt x="2" y="15"/>
                    <a:pt x="1" y="15"/>
                    <a:pt x="1" y="16"/>
                  </a:cubicBezTo>
                  <a:cubicBezTo>
                    <a:pt x="0" y="16"/>
                    <a:pt x="0" y="16"/>
                    <a:pt x="0" y="16"/>
                  </a:cubicBezTo>
                  <a:cubicBezTo>
                    <a:pt x="0" y="16"/>
                    <a:pt x="0" y="16"/>
                    <a:pt x="1" y="15"/>
                  </a:cubicBezTo>
                  <a:cubicBezTo>
                    <a:pt x="1" y="15"/>
                    <a:pt x="2" y="14"/>
                    <a:pt x="2" y="14"/>
                  </a:cubicBezTo>
                  <a:cubicBezTo>
                    <a:pt x="3" y="13"/>
                    <a:pt x="4" y="12"/>
                    <a:pt x="5" y="12"/>
                  </a:cubicBezTo>
                  <a:cubicBezTo>
                    <a:pt x="6" y="11"/>
                    <a:pt x="6" y="11"/>
                    <a:pt x="7" y="11"/>
                  </a:cubicBezTo>
                  <a:cubicBezTo>
                    <a:pt x="7" y="10"/>
                    <a:pt x="8" y="10"/>
                    <a:pt x="9" y="9"/>
                  </a:cubicBezTo>
                  <a:cubicBezTo>
                    <a:pt x="9" y="9"/>
                    <a:pt x="10" y="9"/>
                    <a:pt x="11" y="8"/>
                  </a:cubicBezTo>
                  <a:cubicBezTo>
                    <a:pt x="12" y="8"/>
                    <a:pt x="12" y="7"/>
                    <a:pt x="13" y="7"/>
                  </a:cubicBezTo>
                  <a:cubicBezTo>
                    <a:pt x="14" y="6"/>
                    <a:pt x="15" y="6"/>
                    <a:pt x="16" y="6"/>
                  </a:cubicBezTo>
                  <a:cubicBezTo>
                    <a:pt x="17" y="5"/>
                    <a:pt x="18" y="5"/>
                    <a:pt x="19" y="5"/>
                  </a:cubicBezTo>
                  <a:cubicBezTo>
                    <a:pt x="21" y="4"/>
                    <a:pt x="22" y="3"/>
                    <a:pt x="25" y="3"/>
                  </a:cubicBezTo>
                  <a:cubicBezTo>
                    <a:pt x="27" y="2"/>
                    <a:pt x="29" y="2"/>
                    <a:pt x="31" y="1"/>
                  </a:cubicBezTo>
                  <a:cubicBezTo>
                    <a:pt x="32" y="1"/>
                    <a:pt x="33" y="1"/>
                    <a:pt x="34" y="1"/>
                  </a:cubicBezTo>
                  <a:cubicBezTo>
                    <a:pt x="35" y="1"/>
                    <a:pt x="36" y="1"/>
                    <a:pt x="37" y="1"/>
                  </a:cubicBezTo>
                  <a:cubicBezTo>
                    <a:pt x="38" y="1"/>
                    <a:pt x="39" y="0"/>
                    <a:pt x="40" y="0"/>
                  </a:cubicBezTo>
                  <a:cubicBezTo>
                    <a:pt x="41" y="0"/>
                    <a:pt x="42" y="0"/>
                    <a:pt x="43" y="0"/>
                  </a:cubicBezTo>
                  <a:cubicBezTo>
                    <a:pt x="45" y="1"/>
                    <a:pt x="47" y="1"/>
                    <a:pt x="49" y="1"/>
                  </a:cubicBezTo>
                  <a:cubicBezTo>
                    <a:pt x="50" y="1"/>
                    <a:pt x="51" y="1"/>
                    <a:pt x="52" y="1"/>
                  </a:cubicBezTo>
                  <a:cubicBezTo>
                    <a:pt x="53" y="1"/>
                    <a:pt x="54" y="1"/>
                    <a:pt x="54" y="2"/>
                  </a:cubicBezTo>
                  <a:cubicBezTo>
                    <a:pt x="55" y="2"/>
                    <a:pt x="56" y="2"/>
                    <a:pt x="57" y="2"/>
                  </a:cubicBezTo>
                  <a:cubicBezTo>
                    <a:pt x="57" y="2"/>
                    <a:pt x="58" y="2"/>
                    <a:pt x="59" y="3"/>
                  </a:cubicBezTo>
                  <a:cubicBezTo>
                    <a:pt x="59" y="3"/>
                    <a:pt x="60" y="3"/>
                    <a:pt x="60" y="3"/>
                  </a:cubicBezTo>
                  <a:cubicBezTo>
                    <a:pt x="61" y="3"/>
                    <a:pt x="61" y="3"/>
                    <a:pt x="62" y="4"/>
                  </a:cubicBezTo>
                  <a:cubicBezTo>
                    <a:pt x="63" y="4"/>
                    <a:pt x="63" y="4"/>
                    <a:pt x="64" y="4"/>
                  </a:cubicBezTo>
                  <a:cubicBezTo>
                    <a:pt x="64" y="4"/>
                    <a:pt x="65" y="5"/>
                    <a:pt x="65"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111"/>
            <p:cNvSpPr/>
            <p:nvPr/>
          </p:nvSpPr>
          <p:spPr bwMode="auto">
            <a:xfrm>
              <a:off x="9853613" y="-1036637"/>
              <a:ext cx="25400" cy="261938"/>
            </a:xfrm>
            <a:custGeom>
              <a:avLst/>
              <a:gdLst>
                <a:gd name="T0" fmla="*/ 2 w 6"/>
                <a:gd name="T1" fmla="*/ 62 h 62"/>
                <a:gd name="T2" fmla="*/ 2 w 6"/>
                <a:gd name="T3" fmla="*/ 61 h 62"/>
                <a:gd name="T4" fmla="*/ 2 w 6"/>
                <a:gd name="T5" fmla="*/ 60 h 62"/>
                <a:gd name="T6" fmla="*/ 2 w 6"/>
                <a:gd name="T7" fmla="*/ 59 h 62"/>
                <a:gd name="T8" fmla="*/ 2 w 6"/>
                <a:gd name="T9" fmla="*/ 56 h 62"/>
                <a:gd name="T10" fmla="*/ 2 w 6"/>
                <a:gd name="T11" fmla="*/ 52 h 62"/>
                <a:gd name="T12" fmla="*/ 0 w 6"/>
                <a:gd name="T13" fmla="*/ 42 h 62"/>
                <a:gd name="T14" fmla="*/ 0 w 6"/>
                <a:gd name="T15" fmla="*/ 37 h 62"/>
                <a:gd name="T16" fmla="*/ 0 w 6"/>
                <a:gd name="T17" fmla="*/ 31 h 62"/>
                <a:gd name="T18" fmla="*/ 0 w 6"/>
                <a:gd name="T19" fmla="*/ 25 h 62"/>
                <a:gd name="T20" fmla="*/ 0 w 6"/>
                <a:gd name="T21" fmla="*/ 19 h 62"/>
                <a:gd name="T22" fmla="*/ 1 w 6"/>
                <a:gd name="T23" fmla="*/ 16 h 62"/>
                <a:gd name="T24" fmla="*/ 1 w 6"/>
                <a:gd name="T25" fmla="*/ 14 h 62"/>
                <a:gd name="T26" fmla="*/ 1 w 6"/>
                <a:gd name="T27" fmla="*/ 9 h 62"/>
                <a:gd name="T28" fmla="*/ 0 w 6"/>
                <a:gd name="T29" fmla="*/ 2 h 62"/>
                <a:gd name="T30" fmla="*/ 0 w 6"/>
                <a:gd name="T31" fmla="*/ 0 h 62"/>
                <a:gd name="T32" fmla="*/ 0 w 6"/>
                <a:gd name="T33" fmla="*/ 0 h 62"/>
                <a:gd name="T34" fmla="*/ 0 w 6"/>
                <a:gd name="T35" fmla="*/ 0 h 62"/>
                <a:gd name="T36" fmla="*/ 1 w 6"/>
                <a:gd name="T37" fmla="*/ 2 h 62"/>
                <a:gd name="T38" fmla="*/ 3 w 6"/>
                <a:gd name="T39" fmla="*/ 5 h 62"/>
                <a:gd name="T40" fmla="*/ 4 w 6"/>
                <a:gd name="T41" fmla="*/ 9 h 62"/>
                <a:gd name="T42" fmla="*/ 5 w 6"/>
                <a:gd name="T43" fmla="*/ 14 h 62"/>
                <a:gd name="T44" fmla="*/ 6 w 6"/>
                <a:gd name="T45" fmla="*/ 16 h 62"/>
                <a:gd name="T46" fmla="*/ 6 w 6"/>
                <a:gd name="T47" fmla="*/ 18 h 62"/>
                <a:gd name="T48" fmla="*/ 6 w 6"/>
                <a:gd name="T49" fmla="*/ 19 h 62"/>
                <a:gd name="T50" fmla="*/ 6 w 6"/>
                <a:gd name="T51" fmla="*/ 25 h 62"/>
                <a:gd name="T52" fmla="*/ 6 w 6"/>
                <a:gd name="T53" fmla="*/ 31 h 62"/>
                <a:gd name="T54" fmla="*/ 6 w 6"/>
                <a:gd name="T55" fmla="*/ 36 h 62"/>
                <a:gd name="T56" fmla="*/ 6 w 6"/>
                <a:gd name="T57" fmla="*/ 42 h 62"/>
                <a:gd name="T58" fmla="*/ 6 w 6"/>
                <a:gd name="T59" fmla="*/ 47 h 62"/>
                <a:gd name="T60" fmla="*/ 5 w 6"/>
                <a:gd name="T61" fmla="*/ 52 h 62"/>
                <a:gd name="T62" fmla="*/ 4 w 6"/>
                <a:gd name="T63" fmla="*/ 56 h 62"/>
                <a:gd name="T64" fmla="*/ 3 w 6"/>
                <a:gd name="T65" fmla="*/ 60 h 62"/>
                <a:gd name="T66" fmla="*/ 2 w 6"/>
                <a:gd name="T67" fmla="*/ 61 h 62"/>
                <a:gd name="T68" fmla="*/ 2 w 6"/>
                <a:gd name="T6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62">
                  <a:moveTo>
                    <a:pt x="2" y="62"/>
                  </a:moveTo>
                  <a:cubicBezTo>
                    <a:pt x="2" y="62"/>
                    <a:pt x="2" y="62"/>
                    <a:pt x="2" y="61"/>
                  </a:cubicBezTo>
                  <a:cubicBezTo>
                    <a:pt x="2" y="61"/>
                    <a:pt x="2" y="61"/>
                    <a:pt x="2" y="60"/>
                  </a:cubicBezTo>
                  <a:cubicBezTo>
                    <a:pt x="2" y="60"/>
                    <a:pt x="2" y="60"/>
                    <a:pt x="2" y="59"/>
                  </a:cubicBezTo>
                  <a:cubicBezTo>
                    <a:pt x="2" y="58"/>
                    <a:pt x="2" y="57"/>
                    <a:pt x="2" y="56"/>
                  </a:cubicBezTo>
                  <a:cubicBezTo>
                    <a:pt x="2" y="55"/>
                    <a:pt x="2" y="54"/>
                    <a:pt x="2" y="52"/>
                  </a:cubicBezTo>
                  <a:cubicBezTo>
                    <a:pt x="1" y="49"/>
                    <a:pt x="1" y="46"/>
                    <a:pt x="0" y="42"/>
                  </a:cubicBezTo>
                  <a:cubicBezTo>
                    <a:pt x="0" y="41"/>
                    <a:pt x="0" y="39"/>
                    <a:pt x="0" y="37"/>
                  </a:cubicBezTo>
                  <a:cubicBezTo>
                    <a:pt x="0" y="35"/>
                    <a:pt x="0" y="33"/>
                    <a:pt x="0" y="31"/>
                  </a:cubicBezTo>
                  <a:cubicBezTo>
                    <a:pt x="0" y="29"/>
                    <a:pt x="0" y="27"/>
                    <a:pt x="0" y="25"/>
                  </a:cubicBezTo>
                  <a:cubicBezTo>
                    <a:pt x="0" y="23"/>
                    <a:pt x="0" y="21"/>
                    <a:pt x="0" y="19"/>
                  </a:cubicBezTo>
                  <a:cubicBezTo>
                    <a:pt x="0" y="18"/>
                    <a:pt x="0" y="17"/>
                    <a:pt x="1" y="16"/>
                  </a:cubicBezTo>
                  <a:cubicBezTo>
                    <a:pt x="1" y="16"/>
                    <a:pt x="1" y="15"/>
                    <a:pt x="1" y="14"/>
                  </a:cubicBezTo>
                  <a:cubicBezTo>
                    <a:pt x="1" y="12"/>
                    <a:pt x="1" y="11"/>
                    <a:pt x="1" y="9"/>
                  </a:cubicBezTo>
                  <a:cubicBezTo>
                    <a:pt x="1" y="6"/>
                    <a:pt x="0" y="4"/>
                    <a:pt x="0" y="2"/>
                  </a:cubicBezTo>
                  <a:cubicBezTo>
                    <a:pt x="0" y="1"/>
                    <a:pt x="0" y="1"/>
                    <a:pt x="0" y="0"/>
                  </a:cubicBezTo>
                  <a:cubicBezTo>
                    <a:pt x="0" y="0"/>
                    <a:pt x="0" y="0"/>
                    <a:pt x="0" y="0"/>
                  </a:cubicBezTo>
                  <a:cubicBezTo>
                    <a:pt x="0" y="0"/>
                    <a:pt x="0" y="0"/>
                    <a:pt x="0" y="0"/>
                  </a:cubicBezTo>
                  <a:cubicBezTo>
                    <a:pt x="0" y="1"/>
                    <a:pt x="1" y="1"/>
                    <a:pt x="1" y="2"/>
                  </a:cubicBezTo>
                  <a:cubicBezTo>
                    <a:pt x="2" y="3"/>
                    <a:pt x="2" y="4"/>
                    <a:pt x="3" y="5"/>
                  </a:cubicBezTo>
                  <a:cubicBezTo>
                    <a:pt x="3" y="6"/>
                    <a:pt x="4" y="7"/>
                    <a:pt x="4" y="9"/>
                  </a:cubicBezTo>
                  <a:cubicBezTo>
                    <a:pt x="5" y="10"/>
                    <a:pt x="5" y="12"/>
                    <a:pt x="5" y="14"/>
                  </a:cubicBezTo>
                  <a:cubicBezTo>
                    <a:pt x="5" y="14"/>
                    <a:pt x="5" y="15"/>
                    <a:pt x="6" y="16"/>
                  </a:cubicBezTo>
                  <a:cubicBezTo>
                    <a:pt x="6" y="17"/>
                    <a:pt x="6" y="17"/>
                    <a:pt x="6" y="18"/>
                  </a:cubicBezTo>
                  <a:cubicBezTo>
                    <a:pt x="6" y="18"/>
                    <a:pt x="6" y="19"/>
                    <a:pt x="6" y="19"/>
                  </a:cubicBezTo>
                  <a:cubicBezTo>
                    <a:pt x="6" y="21"/>
                    <a:pt x="6" y="23"/>
                    <a:pt x="6" y="25"/>
                  </a:cubicBezTo>
                  <a:cubicBezTo>
                    <a:pt x="6" y="27"/>
                    <a:pt x="6" y="29"/>
                    <a:pt x="6" y="31"/>
                  </a:cubicBezTo>
                  <a:cubicBezTo>
                    <a:pt x="6" y="33"/>
                    <a:pt x="6" y="35"/>
                    <a:pt x="6" y="36"/>
                  </a:cubicBezTo>
                  <a:cubicBezTo>
                    <a:pt x="6" y="38"/>
                    <a:pt x="6" y="40"/>
                    <a:pt x="6" y="42"/>
                  </a:cubicBezTo>
                  <a:cubicBezTo>
                    <a:pt x="6" y="44"/>
                    <a:pt x="6" y="46"/>
                    <a:pt x="6" y="47"/>
                  </a:cubicBezTo>
                  <a:cubicBezTo>
                    <a:pt x="6" y="49"/>
                    <a:pt x="5" y="51"/>
                    <a:pt x="5" y="52"/>
                  </a:cubicBezTo>
                  <a:cubicBezTo>
                    <a:pt x="5" y="54"/>
                    <a:pt x="5" y="55"/>
                    <a:pt x="4" y="56"/>
                  </a:cubicBezTo>
                  <a:cubicBezTo>
                    <a:pt x="4" y="58"/>
                    <a:pt x="3" y="59"/>
                    <a:pt x="3" y="60"/>
                  </a:cubicBezTo>
                  <a:cubicBezTo>
                    <a:pt x="3" y="60"/>
                    <a:pt x="2" y="61"/>
                    <a:pt x="2" y="61"/>
                  </a:cubicBezTo>
                  <a:cubicBezTo>
                    <a:pt x="2" y="62"/>
                    <a:pt x="2" y="62"/>
                    <a:pt x="2" y="6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112"/>
            <p:cNvSpPr/>
            <p:nvPr/>
          </p:nvSpPr>
          <p:spPr bwMode="auto">
            <a:xfrm>
              <a:off x="9674226" y="-1046162"/>
              <a:ext cx="182563" cy="246063"/>
            </a:xfrm>
            <a:custGeom>
              <a:avLst/>
              <a:gdLst>
                <a:gd name="T0" fmla="*/ 0 w 43"/>
                <a:gd name="T1" fmla="*/ 58 h 58"/>
                <a:gd name="T2" fmla="*/ 1 w 43"/>
                <a:gd name="T3" fmla="*/ 57 h 58"/>
                <a:gd name="T4" fmla="*/ 2 w 43"/>
                <a:gd name="T5" fmla="*/ 56 h 58"/>
                <a:gd name="T6" fmla="*/ 6 w 43"/>
                <a:gd name="T7" fmla="*/ 49 h 58"/>
                <a:gd name="T8" fmla="*/ 9 w 43"/>
                <a:gd name="T9" fmla="*/ 44 h 58"/>
                <a:gd name="T10" fmla="*/ 11 w 43"/>
                <a:gd name="T11" fmla="*/ 39 h 58"/>
                <a:gd name="T12" fmla="*/ 11 w 43"/>
                <a:gd name="T13" fmla="*/ 38 h 58"/>
                <a:gd name="T14" fmla="*/ 12 w 43"/>
                <a:gd name="T15" fmla="*/ 37 h 58"/>
                <a:gd name="T16" fmla="*/ 13 w 43"/>
                <a:gd name="T17" fmla="*/ 36 h 58"/>
                <a:gd name="T18" fmla="*/ 14 w 43"/>
                <a:gd name="T19" fmla="*/ 33 h 58"/>
                <a:gd name="T20" fmla="*/ 18 w 43"/>
                <a:gd name="T21" fmla="*/ 27 h 58"/>
                <a:gd name="T22" fmla="*/ 22 w 43"/>
                <a:gd name="T23" fmla="*/ 22 h 58"/>
                <a:gd name="T24" fmla="*/ 27 w 43"/>
                <a:gd name="T25" fmla="*/ 17 h 58"/>
                <a:gd name="T26" fmla="*/ 35 w 43"/>
                <a:gd name="T27" fmla="*/ 8 h 58"/>
                <a:gd name="T28" fmla="*/ 41 w 43"/>
                <a:gd name="T29" fmla="*/ 2 h 58"/>
                <a:gd name="T30" fmla="*/ 42 w 43"/>
                <a:gd name="T31" fmla="*/ 1 h 58"/>
                <a:gd name="T32" fmla="*/ 43 w 43"/>
                <a:gd name="T33" fmla="*/ 0 h 58"/>
                <a:gd name="T34" fmla="*/ 43 w 43"/>
                <a:gd name="T35" fmla="*/ 1 h 58"/>
                <a:gd name="T36" fmla="*/ 42 w 43"/>
                <a:gd name="T37" fmla="*/ 3 h 58"/>
                <a:gd name="T38" fmla="*/ 37 w 43"/>
                <a:gd name="T39" fmla="*/ 10 h 58"/>
                <a:gd name="T40" fmla="*/ 31 w 43"/>
                <a:gd name="T41" fmla="*/ 20 h 58"/>
                <a:gd name="T42" fmla="*/ 27 w 43"/>
                <a:gd name="T43" fmla="*/ 25 h 58"/>
                <a:gd name="T44" fmla="*/ 23 w 43"/>
                <a:gd name="T45" fmla="*/ 31 h 58"/>
                <a:gd name="T46" fmla="*/ 19 w 43"/>
                <a:gd name="T47" fmla="*/ 36 h 58"/>
                <a:gd name="T48" fmla="*/ 18 w 43"/>
                <a:gd name="T49" fmla="*/ 39 h 58"/>
                <a:gd name="T50" fmla="*/ 17 w 43"/>
                <a:gd name="T51" fmla="*/ 40 h 58"/>
                <a:gd name="T52" fmla="*/ 16 w 43"/>
                <a:gd name="T53" fmla="*/ 41 h 58"/>
                <a:gd name="T54" fmla="*/ 13 w 43"/>
                <a:gd name="T55" fmla="*/ 47 h 58"/>
                <a:gd name="T56" fmla="*/ 11 w 43"/>
                <a:gd name="T57" fmla="*/ 49 h 58"/>
                <a:gd name="T58" fmla="*/ 10 w 43"/>
                <a:gd name="T59" fmla="*/ 50 h 58"/>
                <a:gd name="T60" fmla="*/ 10 w 43"/>
                <a:gd name="T61" fmla="*/ 51 h 58"/>
                <a:gd name="T62" fmla="*/ 9 w 43"/>
                <a:gd name="T63" fmla="*/ 51 h 58"/>
                <a:gd name="T64" fmla="*/ 6 w 43"/>
                <a:gd name="T65" fmla="*/ 55 h 58"/>
                <a:gd name="T66" fmla="*/ 3 w 43"/>
                <a:gd name="T67" fmla="*/ 57 h 58"/>
                <a:gd name="T68" fmla="*/ 1 w 43"/>
                <a:gd name="T69" fmla="*/ 58 h 58"/>
                <a:gd name="T70" fmla="*/ 0 w 43"/>
                <a:gd name="T7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57">
                  <a:moveTo>
                    <a:pt x="0" y="58"/>
                  </a:moveTo>
                  <a:cubicBezTo>
                    <a:pt x="0" y="58"/>
                    <a:pt x="0" y="58"/>
                    <a:pt x="1" y="57"/>
                  </a:cubicBezTo>
                  <a:cubicBezTo>
                    <a:pt x="1" y="57"/>
                    <a:pt x="1" y="57"/>
                    <a:pt x="2" y="56"/>
                  </a:cubicBezTo>
                  <a:cubicBezTo>
                    <a:pt x="3" y="54"/>
                    <a:pt x="5" y="52"/>
                    <a:pt x="6" y="49"/>
                  </a:cubicBezTo>
                  <a:cubicBezTo>
                    <a:pt x="7" y="48"/>
                    <a:pt x="8" y="46"/>
                    <a:pt x="9" y="44"/>
                  </a:cubicBezTo>
                  <a:cubicBezTo>
                    <a:pt x="9" y="43"/>
                    <a:pt x="10" y="41"/>
                    <a:pt x="11" y="39"/>
                  </a:cubicBezTo>
                  <a:cubicBezTo>
                    <a:pt x="11" y="38"/>
                    <a:pt x="11" y="38"/>
                    <a:pt x="11" y="38"/>
                  </a:cubicBezTo>
                  <a:cubicBezTo>
                    <a:pt x="12" y="37"/>
                    <a:pt x="12" y="37"/>
                    <a:pt x="12" y="37"/>
                  </a:cubicBezTo>
                  <a:cubicBezTo>
                    <a:pt x="12" y="37"/>
                    <a:pt x="12" y="36"/>
                    <a:pt x="13" y="36"/>
                  </a:cubicBezTo>
                  <a:cubicBezTo>
                    <a:pt x="13" y="35"/>
                    <a:pt x="14" y="34"/>
                    <a:pt x="14" y="33"/>
                  </a:cubicBezTo>
                  <a:cubicBezTo>
                    <a:pt x="16" y="31"/>
                    <a:pt x="17" y="29"/>
                    <a:pt x="18" y="27"/>
                  </a:cubicBezTo>
                  <a:cubicBezTo>
                    <a:pt x="20" y="25"/>
                    <a:pt x="21" y="23"/>
                    <a:pt x="22" y="22"/>
                  </a:cubicBezTo>
                  <a:cubicBezTo>
                    <a:pt x="24" y="20"/>
                    <a:pt x="25" y="18"/>
                    <a:pt x="27" y="17"/>
                  </a:cubicBezTo>
                  <a:cubicBezTo>
                    <a:pt x="30" y="13"/>
                    <a:pt x="32" y="11"/>
                    <a:pt x="35" y="8"/>
                  </a:cubicBezTo>
                  <a:cubicBezTo>
                    <a:pt x="37" y="6"/>
                    <a:pt x="39" y="4"/>
                    <a:pt x="41" y="2"/>
                  </a:cubicBezTo>
                  <a:cubicBezTo>
                    <a:pt x="41" y="2"/>
                    <a:pt x="42" y="1"/>
                    <a:pt x="42" y="1"/>
                  </a:cubicBezTo>
                  <a:cubicBezTo>
                    <a:pt x="43" y="0"/>
                    <a:pt x="43" y="0"/>
                    <a:pt x="43" y="0"/>
                  </a:cubicBezTo>
                  <a:cubicBezTo>
                    <a:pt x="43" y="0"/>
                    <a:pt x="43" y="1"/>
                    <a:pt x="43" y="1"/>
                  </a:cubicBezTo>
                  <a:cubicBezTo>
                    <a:pt x="42" y="2"/>
                    <a:pt x="42" y="2"/>
                    <a:pt x="42" y="3"/>
                  </a:cubicBezTo>
                  <a:cubicBezTo>
                    <a:pt x="41" y="5"/>
                    <a:pt x="39" y="7"/>
                    <a:pt x="37" y="10"/>
                  </a:cubicBezTo>
                  <a:cubicBezTo>
                    <a:pt x="36" y="13"/>
                    <a:pt x="33" y="17"/>
                    <a:pt x="31" y="20"/>
                  </a:cubicBezTo>
                  <a:cubicBezTo>
                    <a:pt x="30" y="22"/>
                    <a:pt x="28" y="24"/>
                    <a:pt x="27" y="25"/>
                  </a:cubicBezTo>
                  <a:cubicBezTo>
                    <a:pt x="26" y="27"/>
                    <a:pt x="25" y="29"/>
                    <a:pt x="23" y="31"/>
                  </a:cubicBezTo>
                  <a:cubicBezTo>
                    <a:pt x="22" y="32"/>
                    <a:pt x="21" y="34"/>
                    <a:pt x="19" y="36"/>
                  </a:cubicBezTo>
                  <a:cubicBezTo>
                    <a:pt x="19" y="37"/>
                    <a:pt x="18" y="38"/>
                    <a:pt x="18" y="39"/>
                  </a:cubicBezTo>
                  <a:cubicBezTo>
                    <a:pt x="17" y="39"/>
                    <a:pt x="17" y="40"/>
                    <a:pt x="17" y="40"/>
                  </a:cubicBezTo>
                  <a:cubicBezTo>
                    <a:pt x="16" y="40"/>
                    <a:pt x="16" y="41"/>
                    <a:pt x="16" y="41"/>
                  </a:cubicBezTo>
                  <a:cubicBezTo>
                    <a:pt x="15" y="43"/>
                    <a:pt x="14" y="45"/>
                    <a:pt x="13" y="47"/>
                  </a:cubicBezTo>
                  <a:cubicBezTo>
                    <a:pt x="12" y="47"/>
                    <a:pt x="12" y="48"/>
                    <a:pt x="11" y="49"/>
                  </a:cubicBezTo>
                  <a:cubicBezTo>
                    <a:pt x="11" y="49"/>
                    <a:pt x="11" y="50"/>
                    <a:pt x="10" y="50"/>
                  </a:cubicBezTo>
                  <a:cubicBezTo>
                    <a:pt x="10" y="50"/>
                    <a:pt x="10" y="50"/>
                    <a:pt x="10" y="51"/>
                  </a:cubicBezTo>
                  <a:cubicBezTo>
                    <a:pt x="10" y="51"/>
                    <a:pt x="10" y="51"/>
                    <a:pt x="9" y="51"/>
                  </a:cubicBezTo>
                  <a:cubicBezTo>
                    <a:pt x="8" y="53"/>
                    <a:pt x="7" y="54"/>
                    <a:pt x="6" y="55"/>
                  </a:cubicBezTo>
                  <a:cubicBezTo>
                    <a:pt x="5" y="56"/>
                    <a:pt x="4" y="56"/>
                    <a:pt x="3" y="57"/>
                  </a:cubicBezTo>
                  <a:cubicBezTo>
                    <a:pt x="2" y="57"/>
                    <a:pt x="1" y="58"/>
                    <a:pt x="1" y="58"/>
                  </a:cubicBezTo>
                  <a:cubicBezTo>
                    <a:pt x="0" y="58"/>
                    <a:pt x="0" y="58"/>
                    <a:pt x="0" y="5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113"/>
            <p:cNvSpPr/>
            <p:nvPr/>
          </p:nvSpPr>
          <p:spPr bwMode="auto">
            <a:xfrm>
              <a:off x="9686926" y="-1036637"/>
              <a:ext cx="166688" cy="88900"/>
            </a:xfrm>
            <a:custGeom>
              <a:avLst/>
              <a:gdLst>
                <a:gd name="T0" fmla="*/ 39 w 39"/>
                <a:gd name="T1" fmla="*/ 0 h 21"/>
                <a:gd name="T2" fmla="*/ 37 w 39"/>
                <a:gd name="T3" fmla="*/ 1 h 21"/>
                <a:gd name="T4" fmla="*/ 32 w 39"/>
                <a:gd name="T5" fmla="*/ 3 h 21"/>
                <a:gd name="T6" fmla="*/ 26 w 39"/>
                <a:gd name="T7" fmla="*/ 6 h 21"/>
                <a:gd name="T8" fmla="*/ 23 w 39"/>
                <a:gd name="T9" fmla="*/ 8 h 21"/>
                <a:gd name="T10" fmla="*/ 19 w 39"/>
                <a:gd name="T11" fmla="*/ 10 h 21"/>
                <a:gd name="T12" fmla="*/ 15 w 39"/>
                <a:gd name="T13" fmla="*/ 12 h 21"/>
                <a:gd name="T14" fmla="*/ 12 w 39"/>
                <a:gd name="T15" fmla="*/ 14 h 21"/>
                <a:gd name="T16" fmla="*/ 6 w 39"/>
                <a:gd name="T17" fmla="*/ 17 h 21"/>
                <a:gd name="T18" fmla="*/ 2 w 39"/>
                <a:gd name="T19" fmla="*/ 20 h 21"/>
                <a:gd name="T20" fmla="*/ 0 w 39"/>
                <a:gd name="T21" fmla="*/ 21 h 21"/>
                <a:gd name="T22" fmla="*/ 1 w 39"/>
                <a:gd name="T23" fmla="*/ 19 h 21"/>
                <a:gd name="T24" fmla="*/ 3 w 39"/>
                <a:gd name="T25" fmla="*/ 18 h 21"/>
                <a:gd name="T26" fmla="*/ 5 w 39"/>
                <a:gd name="T27" fmla="*/ 16 h 21"/>
                <a:gd name="T28" fmla="*/ 7 w 39"/>
                <a:gd name="T29" fmla="*/ 14 h 21"/>
                <a:gd name="T30" fmla="*/ 10 w 39"/>
                <a:gd name="T31" fmla="*/ 11 h 21"/>
                <a:gd name="T32" fmla="*/ 14 w 39"/>
                <a:gd name="T33" fmla="*/ 9 h 21"/>
                <a:gd name="T34" fmla="*/ 17 w 39"/>
                <a:gd name="T35" fmla="*/ 7 h 21"/>
                <a:gd name="T36" fmla="*/ 21 w 39"/>
                <a:gd name="T37" fmla="*/ 5 h 21"/>
                <a:gd name="T38" fmla="*/ 25 w 39"/>
                <a:gd name="T39" fmla="*/ 3 h 21"/>
                <a:gd name="T40" fmla="*/ 28 w 39"/>
                <a:gd name="T41" fmla="*/ 2 h 21"/>
                <a:gd name="T42" fmla="*/ 32 w 39"/>
                <a:gd name="T43" fmla="*/ 1 h 21"/>
                <a:gd name="T44" fmla="*/ 34 w 39"/>
                <a:gd name="T45" fmla="*/ 1 h 21"/>
                <a:gd name="T46" fmla="*/ 37 w 39"/>
                <a:gd name="T47" fmla="*/ 0 h 21"/>
                <a:gd name="T48" fmla="*/ 39 w 39"/>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1">
                  <a:moveTo>
                    <a:pt x="39" y="0"/>
                  </a:moveTo>
                  <a:cubicBezTo>
                    <a:pt x="39" y="0"/>
                    <a:pt x="38" y="0"/>
                    <a:pt x="37" y="1"/>
                  </a:cubicBezTo>
                  <a:cubicBezTo>
                    <a:pt x="36" y="1"/>
                    <a:pt x="34" y="2"/>
                    <a:pt x="32" y="3"/>
                  </a:cubicBezTo>
                  <a:cubicBezTo>
                    <a:pt x="31" y="4"/>
                    <a:pt x="28" y="5"/>
                    <a:pt x="26" y="6"/>
                  </a:cubicBezTo>
                  <a:cubicBezTo>
                    <a:pt x="25" y="7"/>
                    <a:pt x="24" y="7"/>
                    <a:pt x="23" y="8"/>
                  </a:cubicBezTo>
                  <a:cubicBezTo>
                    <a:pt x="21" y="9"/>
                    <a:pt x="20" y="9"/>
                    <a:pt x="19" y="10"/>
                  </a:cubicBezTo>
                  <a:cubicBezTo>
                    <a:pt x="18" y="11"/>
                    <a:pt x="17" y="11"/>
                    <a:pt x="15" y="12"/>
                  </a:cubicBezTo>
                  <a:cubicBezTo>
                    <a:pt x="14" y="13"/>
                    <a:pt x="13" y="13"/>
                    <a:pt x="12" y="14"/>
                  </a:cubicBezTo>
                  <a:cubicBezTo>
                    <a:pt x="10" y="15"/>
                    <a:pt x="8" y="16"/>
                    <a:pt x="6" y="17"/>
                  </a:cubicBezTo>
                  <a:cubicBezTo>
                    <a:pt x="4" y="18"/>
                    <a:pt x="3" y="19"/>
                    <a:pt x="2" y="20"/>
                  </a:cubicBezTo>
                  <a:cubicBezTo>
                    <a:pt x="1" y="21"/>
                    <a:pt x="0" y="21"/>
                    <a:pt x="0" y="21"/>
                  </a:cubicBezTo>
                  <a:cubicBezTo>
                    <a:pt x="0" y="21"/>
                    <a:pt x="0" y="20"/>
                    <a:pt x="1" y="19"/>
                  </a:cubicBezTo>
                  <a:cubicBezTo>
                    <a:pt x="2" y="19"/>
                    <a:pt x="2" y="18"/>
                    <a:pt x="3" y="18"/>
                  </a:cubicBezTo>
                  <a:cubicBezTo>
                    <a:pt x="3" y="17"/>
                    <a:pt x="4" y="16"/>
                    <a:pt x="5" y="16"/>
                  </a:cubicBezTo>
                  <a:cubicBezTo>
                    <a:pt x="6" y="15"/>
                    <a:pt x="6" y="14"/>
                    <a:pt x="7" y="14"/>
                  </a:cubicBezTo>
                  <a:cubicBezTo>
                    <a:pt x="8" y="13"/>
                    <a:pt x="9" y="12"/>
                    <a:pt x="10" y="11"/>
                  </a:cubicBezTo>
                  <a:cubicBezTo>
                    <a:pt x="11" y="11"/>
                    <a:pt x="13" y="10"/>
                    <a:pt x="14" y="9"/>
                  </a:cubicBezTo>
                  <a:cubicBezTo>
                    <a:pt x="15" y="8"/>
                    <a:pt x="16" y="8"/>
                    <a:pt x="17" y="7"/>
                  </a:cubicBezTo>
                  <a:cubicBezTo>
                    <a:pt x="19" y="6"/>
                    <a:pt x="20" y="6"/>
                    <a:pt x="21" y="5"/>
                  </a:cubicBezTo>
                  <a:cubicBezTo>
                    <a:pt x="22" y="4"/>
                    <a:pt x="24" y="4"/>
                    <a:pt x="25" y="3"/>
                  </a:cubicBezTo>
                  <a:cubicBezTo>
                    <a:pt x="26" y="3"/>
                    <a:pt x="27" y="2"/>
                    <a:pt x="28" y="2"/>
                  </a:cubicBezTo>
                  <a:cubicBezTo>
                    <a:pt x="30" y="2"/>
                    <a:pt x="31" y="1"/>
                    <a:pt x="32" y="1"/>
                  </a:cubicBezTo>
                  <a:cubicBezTo>
                    <a:pt x="33" y="1"/>
                    <a:pt x="34" y="1"/>
                    <a:pt x="34" y="1"/>
                  </a:cubicBezTo>
                  <a:cubicBezTo>
                    <a:pt x="35" y="0"/>
                    <a:pt x="36" y="0"/>
                    <a:pt x="37" y="0"/>
                  </a:cubicBezTo>
                  <a:cubicBezTo>
                    <a:pt x="38" y="0"/>
                    <a:pt x="39" y="0"/>
                    <a:pt x="3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114"/>
            <p:cNvSpPr/>
            <p:nvPr/>
          </p:nvSpPr>
          <p:spPr bwMode="auto">
            <a:xfrm>
              <a:off x="9798051" y="-1041400"/>
              <a:ext cx="55563" cy="203200"/>
            </a:xfrm>
            <a:custGeom>
              <a:avLst/>
              <a:gdLst>
                <a:gd name="T0" fmla="*/ 0 w 13"/>
                <a:gd name="T1" fmla="*/ 48 h 48"/>
                <a:gd name="T2" fmla="*/ 0 w 13"/>
                <a:gd name="T3" fmla="*/ 46 h 48"/>
                <a:gd name="T4" fmla="*/ 2 w 13"/>
                <a:gd name="T5" fmla="*/ 41 h 48"/>
                <a:gd name="T6" fmla="*/ 4 w 13"/>
                <a:gd name="T7" fmla="*/ 33 h 48"/>
                <a:gd name="T8" fmla="*/ 5 w 13"/>
                <a:gd name="T9" fmla="*/ 29 h 48"/>
                <a:gd name="T10" fmla="*/ 7 w 13"/>
                <a:gd name="T11" fmla="*/ 24 h 48"/>
                <a:gd name="T12" fmla="*/ 11 w 13"/>
                <a:gd name="T13" fmla="*/ 7 h 48"/>
                <a:gd name="T14" fmla="*/ 12 w 13"/>
                <a:gd name="T15" fmla="*/ 2 h 48"/>
                <a:gd name="T16" fmla="*/ 13 w 13"/>
                <a:gd name="T17" fmla="*/ 0 h 48"/>
                <a:gd name="T18" fmla="*/ 13 w 13"/>
                <a:gd name="T19" fmla="*/ 2 h 48"/>
                <a:gd name="T20" fmla="*/ 13 w 13"/>
                <a:gd name="T21" fmla="*/ 4 h 48"/>
                <a:gd name="T22" fmla="*/ 13 w 13"/>
                <a:gd name="T23" fmla="*/ 8 h 48"/>
                <a:gd name="T24" fmla="*/ 12 w 13"/>
                <a:gd name="T25" fmla="*/ 12 h 48"/>
                <a:gd name="T26" fmla="*/ 12 w 13"/>
                <a:gd name="T27" fmla="*/ 16 h 48"/>
                <a:gd name="T28" fmla="*/ 11 w 13"/>
                <a:gd name="T29" fmla="*/ 20 h 48"/>
                <a:gd name="T30" fmla="*/ 10 w 13"/>
                <a:gd name="T31" fmla="*/ 25 h 48"/>
                <a:gd name="T32" fmla="*/ 9 w 13"/>
                <a:gd name="T33" fmla="*/ 30 h 48"/>
                <a:gd name="T34" fmla="*/ 7 w 13"/>
                <a:gd name="T35" fmla="*/ 34 h 48"/>
                <a:gd name="T36" fmla="*/ 5 w 13"/>
                <a:gd name="T37" fmla="*/ 38 h 48"/>
                <a:gd name="T38" fmla="*/ 4 w 13"/>
                <a:gd name="T39" fmla="*/ 41 h 48"/>
                <a:gd name="T40" fmla="*/ 2 w 13"/>
                <a:gd name="T41" fmla="*/ 44 h 48"/>
                <a:gd name="T42" fmla="*/ 1 w 13"/>
                <a:gd name="T43" fmla="*/ 47 h 48"/>
                <a:gd name="T44" fmla="*/ 0 w 13"/>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48">
                  <a:moveTo>
                    <a:pt x="0" y="48"/>
                  </a:moveTo>
                  <a:cubicBezTo>
                    <a:pt x="0" y="48"/>
                    <a:pt x="0" y="48"/>
                    <a:pt x="0" y="46"/>
                  </a:cubicBezTo>
                  <a:cubicBezTo>
                    <a:pt x="1" y="45"/>
                    <a:pt x="1" y="43"/>
                    <a:pt x="2" y="41"/>
                  </a:cubicBezTo>
                  <a:cubicBezTo>
                    <a:pt x="3" y="38"/>
                    <a:pt x="3" y="36"/>
                    <a:pt x="4" y="33"/>
                  </a:cubicBezTo>
                  <a:cubicBezTo>
                    <a:pt x="5" y="32"/>
                    <a:pt x="5" y="30"/>
                    <a:pt x="5" y="29"/>
                  </a:cubicBezTo>
                  <a:cubicBezTo>
                    <a:pt x="6" y="27"/>
                    <a:pt x="6" y="26"/>
                    <a:pt x="7" y="24"/>
                  </a:cubicBezTo>
                  <a:cubicBezTo>
                    <a:pt x="8" y="18"/>
                    <a:pt x="10" y="12"/>
                    <a:pt x="11" y="7"/>
                  </a:cubicBezTo>
                  <a:cubicBezTo>
                    <a:pt x="11" y="5"/>
                    <a:pt x="12" y="3"/>
                    <a:pt x="12" y="2"/>
                  </a:cubicBezTo>
                  <a:cubicBezTo>
                    <a:pt x="12" y="1"/>
                    <a:pt x="13" y="0"/>
                    <a:pt x="13" y="0"/>
                  </a:cubicBezTo>
                  <a:cubicBezTo>
                    <a:pt x="13" y="0"/>
                    <a:pt x="13" y="1"/>
                    <a:pt x="13" y="2"/>
                  </a:cubicBezTo>
                  <a:cubicBezTo>
                    <a:pt x="13" y="3"/>
                    <a:pt x="13" y="3"/>
                    <a:pt x="13" y="4"/>
                  </a:cubicBezTo>
                  <a:cubicBezTo>
                    <a:pt x="13" y="5"/>
                    <a:pt x="13" y="7"/>
                    <a:pt x="13" y="8"/>
                  </a:cubicBezTo>
                  <a:cubicBezTo>
                    <a:pt x="13" y="9"/>
                    <a:pt x="13" y="10"/>
                    <a:pt x="12" y="12"/>
                  </a:cubicBezTo>
                  <a:cubicBezTo>
                    <a:pt x="12" y="13"/>
                    <a:pt x="12" y="14"/>
                    <a:pt x="12" y="16"/>
                  </a:cubicBezTo>
                  <a:cubicBezTo>
                    <a:pt x="12" y="17"/>
                    <a:pt x="11" y="19"/>
                    <a:pt x="11" y="20"/>
                  </a:cubicBezTo>
                  <a:cubicBezTo>
                    <a:pt x="11" y="22"/>
                    <a:pt x="10" y="23"/>
                    <a:pt x="10" y="25"/>
                  </a:cubicBezTo>
                  <a:cubicBezTo>
                    <a:pt x="9" y="27"/>
                    <a:pt x="9" y="28"/>
                    <a:pt x="9" y="30"/>
                  </a:cubicBezTo>
                  <a:cubicBezTo>
                    <a:pt x="8" y="31"/>
                    <a:pt x="8" y="33"/>
                    <a:pt x="7" y="34"/>
                  </a:cubicBezTo>
                  <a:cubicBezTo>
                    <a:pt x="7" y="35"/>
                    <a:pt x="6" y="37"/>
                    <a:pt x="5" y="38"/>
                  </a:cubicBezTo>
                  <a:cubicBezTo>
                    <a:pt x="5" y="39"/>
                    <a:pt x="4" y="40"/>
                    <a:pt x="4" y="41"/>
                  </a:cubicBezTo>
                  <a:cubicBezTo>
                    <a:pt x="3" y="43"/>
                    <a:pt x="3" y="44"/>
                    <a:pt x="2" y="44"/>
                  </a:cubicBezTo>
                  <a:cubicBezTo>
                    <a:pt x="2" y="45"/>
                    <a:pt x="1" y="46"/>
                    <a:pt x="1" y="47"/>
                  </a:cubicBezTo>
                  <a:cubicBezTo>
                    <a:pt x="0" y="48"/>
                    <a:pt x="0" y="48"/>
                    <a:pt x="0" y="4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7" name="Freeform 115"/>
            <p:cNvSpPr/>
            <p:nvPr/>
          </p:nvSpPr>
          <p:spPr bwMode="auto">
            <a:xfrm>
              <a:off x="9777413" y="-1114425"/>
              <a:ext cx="142875" cy="141288"/>
            </a:xfrm>
            <a:custGeom>
              <a:avLst/>
              <a:gdLst>
                <a:gd name="T0" fmla="*/ 27 w 34"/>
                <a:gd name="T1" fmla="*/ 7 h 33"/>
                <a:gd name="T2" fmla="*/ 33 w 34"/>
                <a:gd name="T3" fmla="*/ 33 h 33"/>
                <a:gd name="T4" fmla="*/ 0 w 34"/>
                <a:gd name="T5" fmla="*/ 7 h 33"/>
                <a:gd name="T6" fmla="*/ 27 w 34"/>
                <a:gd name="T7" fmla="*/ 7 h 33"/>
              </a:gdLst>
              <a:ahLst/>
              <a:cxnLst>
                <a:cxn ang="0">
                  <a:pos x="T0" y="T1"/>
                </a:cxn>
                <a:cxn ang="0">
                  <a:pos x="T2" y="T3"/>
                </a:cxn>
                <a:cxn ang="0">
                  <a:pos x="T4" y="T5"/>
                </a:cxn>
                <a:cxn ang="0">
                  <a:pos x="T6" y="T7"/>
                </a:cxn>
              </a:cxnLst>
              <a:rect l="0" t="0" r="r" b="b"/>
              <a:pathLst>
                <a:path w="34" h="33">
                  <a:moveTo>
                    <a:pt x="27" y="7"/>
                  </a:moveTo>
                  <a:cubicBezTo>
                    <a:pt x="32" y="16"/>
                    <a:pt x="34" y="24"/>
                    <a:pt x="33" y="33"/>
                  </a:cubicBezTo>
                  <a:cubicBezTo>
                    <a:pt x="33" y="33"/>
                    <a:pt x="7" y="18"/>
                    <a:pt x="0" y="7"/>
                  </a:cubicBezTo>
                  <a:cubicBezTo>
                    <a:pt x="0" y="7"/>
                    <a:pt x="19" y="0"/>
                    <a:pt x="27" y="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116"/>
            <p:cNvSpPr/>
            <p:nvPr/>
          </p:nvSpPr>
          <p:spPr bwMode="auto">
            <a:xfrm>
              <a:off x="9866313" y="-2079625"/>
              <a:ext cx="1131888" cy="1017588"/>
            </a:xfrm>
            <a:custGeom>
              <a:avLst/>
              <a:gdLst>
                <a:gd name="T0" fmla="*/ 267 w 267"/>
                <a:gd name="T1" fmla="*/ 4 h 240"/>
                <a:gd name="T2" fmla="*/ 3 w 267"/>
                <a:gd name="T3" fmla="*/ 240 h 240"/>
                <a:gd name="T4" fmla="*/ 0 w 267"/>
                <a:gd name="T5" fmla="*/ 238 h 240"/>
                <a:gd name="T6" fmla="*/ 265 w 267"/>
                <a:gd name="T7" fmla="*/ 0 h 240"/>
                <a:gd name="T8" fmla="*/ 267 w 267"/>
                <a:gd name="T9" fmla="*/ 4 h 240"/>
              </a:gdLst>
              <a:ahLst/>
              <a:cxnLst>
                <a:cxn ang="0">
                  <a:pos x="T0" y="T1"/>
                </a:cxn>
                <a:cxn ang="0">
                  <a:pos x="T2" y="T3"/>
                </a:cxn>
                <a:cxn ang="0">
                  <a:pos x="T4" y="T5"/>
                </a:cxn>
                <a:cxn ang="0">
                  <a:pos x="T6" y="T7"/>
                </a:cxn>
                <a:cxn ang="0">
                  <a:pos x="T8" y="T9"/>
                </a:cxn>
              </a:cxnLst>
              <a:rect l="0" t="0" r="r" b="b"/>
              <a:pathLst>
                <a:path w="267" h="240">
                  <a:moveTo>
                    <a:pt x="267" y="4"/>
                  </a:moveTo>
                  <a:cubicBezTo>
                    <a:pt x="219" y="28"/>
                    <a:pt x="13" y="223"/>
                    <a:pt x="3" y="240"/>
                  </a:cubicBezTo>
                  <a:cubicBezTo>
                    <a:pt x="0" y="238"/>
                    <a:pt x="0" y="238"/>
                    <a:pt x="0" y="238"/>
                  </a:cubicBezTo>
                  <a:cubicBezTo>
                    <a:pt x="10" y="221"/>
                    <a:pt x="217" y="25"/>
                    <a:pt x="265" y="0"/>
                  </a:cubicBezTo>
                  <a:lnTo>
                    <a:pt x="267" y="4"/>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117"/>
            <p:cNvSpPr/>
            <p:nvPr/>
          </p:nvSpPr>
          <p:spPr bwMode="auto">
            <a:xfrm>
              <a:off x="9590088" y="-1808162"/>
              <a:ext cx="377825" cy="520700"/>
            </a:xfrm>
            <a:custGeom>
              <a:avLst/>
              <a:gdLst>
                <a:gd name="T0" fmla="*/ 89 w 89"/>
                <a:gd name="T1" fmla="*/ 50 h 123"/>
                <a:gd name="T2" fmla="*/ 46 w 89"/>
                <a:gd name="T3" fmla="*/ 114 h 123"/>
                <a:gd name="T4" fmla="*/ 40 w 89"/>
                <a:gd name="T5" fmla="*/ 87 h 123"/>
                <a:gd name="T6" fmla="*/ 9 w 89"/>
                <a:gd name="T7" fmla="*/ 80 h 123"/>
                <a:gd name="T8" fmla="*/ 29 w 89"/>
                <a:gd name="T9" fmla="*/ 50 h 123"/>
                <a:gd name="T10" fmla="*/ 11 w 89"/>
                <a:gd name="T11" fmla="*/ 21 h 123"/>
                <a:gd name="T12" fmla="*/ 89 w 89"/>
                <a:gd name="T13" fmla="*/ 50 h 123"/>
              </a:gdLst>
              <a:ahLst/>
              <a:cxnLst>
                <a:cxn ang="0">
                  <a:pos x="T0" y="T1"/>
                </a:cxn>
                <a:cxn ang="0">
                  <a:pos x="T2" y="T3"/>
                </a:cxn>
                <a:cxn ang="0">
                  <a:pos x="T4" y="T5"/>
                </a:cxn>
                <a:cxn ang="0">
                  <a:pos x="T6" y="T7"/>
                </a:cxn>
                <a:cxn ang="0">
                  <a:pos x="T8" y="T9"/>
                </a:cxn>
                <a:cxn ang="0">
                  <a:pos x="T10" y="T11"/>
                </a:cxn>
                <a:cxn ang="0">
                  <a:pos x="T12" y="T13"/>
                </a:cxn>
              </a:cxnLst>
              <a:rect l="0" t="0" r="r" b="b"/>
              <a:pathLst>
                <a:path w="89" h="123">
                  <a:moveTo>
                    <a:pt x="89" y="50"/>
                  </a:moveTo>
                  <a:cubicBezTo>
                    <a:pt x="89" y="50"/>
                    <a:pt x="77" y="123"/>
                    <a:pt x="46" y="114"/>
                  </a:cubicBezTo>
                  <a:cubicBezTo>
                    <a:pt x="25" y="107"/>
                    <a:pt x="40" y="87"/>
                    <a:pt x="40" y="87"/>
                  </a:cubicBezTo>
                  <a:cubicBezTo>
                    <a:pt x="40" y="87"/>
                    <a:pt x="17" y="98"/>
                    <a:pt x="9" y="80"/>
                  </a:cubicBezTo>
                  <a:cubicBezTo>
                    <a:pt x="0" y="62"/>
                    <a:pt x="29" y="50"/>
                    <a:pt x="29" y="50"/>
                  </a:cubicBezTo>
                  <a:cubicBezTo>
                    <a:pt x="29" y="50"/>
                    <a:pt x="10" y="42"/>
                    <a:pt x="11" y="21"/>
                  </a:cubicBezTo>
                  <a:cubicBezTo>
                    <a:pt x="12" y="0"/>
                    <a:pt x="69" y="25"/>
                    <a:pt x="89" y="5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Freeform 118"/>
            <p:cNvSpPr/>
            <p:nvPr/>
          </p:nvSpPr>
          <p:spPr bwMode="auto">
            <a:xfrm>
              <a:off x="9671051" y="-1703387"/>
              <a:ext cx="258763" cy="106363"/>
            </a:xfrm>
            <a:custGeom>
              <a:avLst/>
              <a:gdLst>
                <a:gd name="T0" fmla="*/ 61 w 61"/>
                <a:gd name="T1" fmla="*/ 25 h 25"/>
                <a:gd name="T2" fmla="*/ 60 w 61"/>
                <a:gd name="T3" fmla="*/ 25 h 25"/>
                <a:gd name="T4" fmla="*/ 59 w 61"/>
                <a:gd name="T5" fmla="*/ 24 h 25"/>
                <a:gd name="T6" fmla="*/ 56 w 61"/>
                <a:gd name="T7" fmla="*/ 22 h 25"/>
                <a:gd name="T8" fmla="*/ 52 w 61"/>
                <a:gd name="T9" fmla="*/ 20 h 25"/>
                <a:gd name="T10" fmla="*/ 50 w 61"/>
                <a:gd name="T11" fmla="*/ 19 h 25"/>
                <a:gd name="T12" fmla="*/ 47 w 61"/>
                <a:gd name="T13" fmla="*/ 18 h 25"/>
                <a:gd name="T14" fmla="*/ 43 w 61"/>
                <a:gd name="T15" fmla="*/ 16 h 25"/>
                <a:gd name="T16" fmla="*/ 37 w 61"/>
                <a:gd name="T17" fmla="*/ 13 h 25"/>
                <a:gd name="T18" fmla="*/ 32 w 61"/>
                <a:gd name="T19" fmla="*/ 11 h 25"/>
                <a:gd name="T20" fmla="*/ 29 w 61"/>
                <a:gd name="T21" fmla="*/ 10 h 25"/>
                <a:gd name="T22" fmla="*/ 26 w 61"/>
                <a:gd name="T23" fmla="*/ 9 h 25"/>
                <a:gd name="T24" fmla="*/ 25 w 61"/>
                <a:gd name="T25" fmla="*/ 8 h 25"/>
                <a:gd name="T26" fmla="*/ 23 w 61"/>
                <a:gd name="T27" fmla="*/ 8 h 25"/>
                <a:gd name="T28" fmla="*/ 20 w 61"/>
                <a:gd name="T29" fmla="*/ 7 h 25"/>
                <a:gd name="T30" fmla="*/ 18 w 61"/>
                <a:gd name="T31" fmla="*/ 6 h 25"/>
                <a:gd name="T32" fmla="*/ 15 w 61"/>
                <a:gd name="T33" fmla="*/ 5 h 25"/>
                <a:gd name="T34" fmla="*/ 10 w 61"/>
                <a:gd name="T35" fmla="*/ 4 h 25"/>
                <a:gd name="T36" fmla="*/ 8 w 61"/>
                <a:gd name="T37" fmla="*/ 3 h 25"/>
                <a:gd name="T38" fmla="*/ 6 w 61"/>
                <a:gd name="T39" fmla="*/ 3 h 25"/>
                <a:gd name="T40" fmla="*/ 3 w 61"/>
                <a:gd name="T41" fmla="*/ 2 h 25"/>
                <a:gd name="T42" fmla="*/ 1 w 61"/>
                <a:gd name="T43" fmla="*/ 1 h 25"/>
                <a:gd name="T44" fmla="*/ 0 w 61"/>
                <a:gd name="T45" fmla="*/ 1 h 25"/>
                <a:gd name="T46" fmla="*/ 1 w 61"/>
                <a:gd name="T47" fmla="*/ 1 h 25"/>
                <a:gd name="T48" fmla="*/ 3 w 61"/>
                <a:gd name="T49" fmla="*/ 1 h 25"/>
                <a:gd name="T50" fmla="*/ 6 w 61"/>
                <a:gd name="T51" fmla="*/ 0 h 25"/>
                <a:gd name="T52" fmla="*/ 9 w 61"/>
                <a:gd name="T53" fmla="*/ 0 h 25"/>
                <a:gd name="T54" fmla="*/ 11 w 61"/>
                <a:gd name="T55" fmla="*/ 0 h 25"/>
                <a:gd name="T56" fmla="*/ 13 w 61"/>
                <a:gd name="T57" fmla="*/ 0 h 25"/>
                <a:gd name="T58" fmla="*/ 16 w 61"/>
                <a:gd name="T59" fmla="*/ 1 h 25"/>
                <a:gd name="T60" fmla="*/ 19 w 61"/>
                <a:gd name="T61" fmla="*/ 1 h 25"/>
                <a:gd name="T62" fmla="*/ 22 w 61"/>
                <a:gd name="T63" fmla="*/ 1 h 25"/>
                <a:gd name="T64" fmla="*/ 28 w 61"/>
                <a:gd name="T65" fmla="*/ 3 h 25"/>
                <a:gd name="T66" fmla="*/ 34 w 61"/>
                <a:gd name="T67" fmla="*/ 5 h 25"/>
                <a:gd name="T68" fmla="*/ 37 w 61"/>
                <a:gd name="T69" fmla="*/ 6 h 25"/>
                <a:gd name="T70" fmla="*/ 40 w 61"/>
                <a:gd name="T71" fmla="*/ 8 h 25"/>
                <a:gd name="T72" fmla="*/ 43 w 61"/>
                <a:gd name="T73" fmla="*/ 9 h 25"/>
                <a:gd name="T74" fmla="*/ 45 w 61"/>
                <a:gd name="T75" fmla="*/ 11 h 25"/>
                <a:gd name="T76" fmla="*/ 50 w 61"/>
                <a:gd name="T77" fmla="*/ 14 h 25"/>
                <a:gd name="T78" fmla="*/ 52 w 61"/>
                <a:gd name="T79" fmla="*/ 16 h 25"/>
                <a:gd name="T80" fmla="*/ 54 w 61"/>
                <a:gd name="T81" fmla="*/ 17 h 25"/>
                <a:gd name="T82" fmla="*/ 56 w 61"/>
                <a:gd name="T83" fmla="*/ 19 h 25"/>
                <a:gd name="T84" fmla="*/ 57 w 61"/>
                <a:gd name="T85" fmla="*/ 20 h 25"/>
                <a:gd name="T86" fmla="*/ 58 w 61"/>
                <a:gd name="T87" fmla="*/ 22 h 25"/>
                <a:gd name="T88" fmla="*/ 59 w 61"/>
                <a:gd name="T89" fmla="*/ 23 h 25"/>
                <a:gd name="T90" fmla="*/ 61 w 61"/>
                <a:gd name="T91" fmla="*/ 25 h 25"/>
                <a:gd name="T92" fmla="*/ 61 w 61"/>
                <a:gd name="T9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25">
                  <a:moveTo>
                    <a:pt x="61" y="25"/>
                  </a:moveTo>
                  <a:cubicBezTo>
                    <a:pt x="61" y="25"/>
                    <a:pt x="61" y="25"/>
                    <a:pt x="60" y="25"/>
                  </a:cubicBezTo>
                  <a:cubicBezTo>
                    <a:pt x="60" y="25"/>
                    <a:pt x="59" y="24"/>
                    <a:pt x="59" y="24"/>
                  </a:cubicBezTo>
                  <a:cubicBezTo>
                    <a:pt x="58" y="23"/>
                    <a:pt x="57" y="23"/>
                    <a:pt x="56" y="22"/>
                  </a:cubicBezTo>
                  <a:cubicBezTo>
                    <a:pt x="54" y="22"/>
                    <a:pt x="53" y="21"/>
                    <a:pt x="52" y="20"/>
                  </a:cubicBezTo>
                  <a:cubicBezTo>
                    <a:pt x="51" y="20"/>
                    <a:pt x="50" y="20"/>
                    <a:pt x="50" y="19"/>
                  </a:cubicBezTo>
                  <a:cubicBezTo>
                    <a:pt x="49" y="19"/>
                    <a:pt x="48" y="18"/>
                    <a:pt x="47" y="18"/>
                  </a:cubicBezTo>
                  <a:cubicBezTo>
                    <a:pt x="46" y="17"/>
                    <a:pt x="44" y="16"/>
                    <a:pt x="43" y="16"/>
                  </a:cubicBezTo>
                  <a:cubicBezTo>
                    <a:pt x="41" y="15"/>
                    <a:pt x="39" y="14"/>
                    <a:pt x="37" y="13"/>
                  </a:cubicBezTo>
                  <a:cubicBezTo>
                    <a:pt x="35" y="12"/>
                    <a:pt x="33" y="12"/>
                    <a:pt x="32" y="11"/>
                  </a:cubicBezTo>
                  <a:cubicBezTo>
                    <a:pt x="31" y="10"/>
                    <a:pt x="30" y="10"/>
                    <a:pt x="29" y="10"/>
                  </a:cubicBezTo>
                  <a:cubicBezTo>
                    <a:pt x="28" y="9"/>
                    <a:pt x="27" y="9"/>
                    <a:pt x="26" y="9"/>
                  </a:cubicBezTo>
                  <a:cubicBezTo>
                    <a:pt x="26" y="8"/>
                    <a:pt x="25" y="8"/>
                    <a:pt x="25" y="8"/>
                  </a:cubicBezTo>
                  <a:cubicBezTo>
                    <a:pt x="24" y="8"/>
                    <a:pt x="24" y="8"/>
                    <a:pt x="23" y="8"/>
                  </a:cubicBezTo>
                  <a:cubicBezTo>
                    <a:pt x="22" y="7"/>
                    <a:pt x="21" y="7"/>
                    <a:pt x="20" y="7"/>
                  </a:cubicBezTo>
                  <a:cubicBezTo>
                    <a:pt x="20" y="6"/>
                    <a:pt x="19" y="6"/>
                    <a:pt x="18" y="6"/>
                  </a:cubicBezTo>
                  <a:cubicBezTo>
                    <a:pt x="17" y="6"/>
                    <a:pt x="16" y="5"/>
                    <a:pt x="15" y="5"/>
                  </a:cubicBezTo>
                  <a:cubicBezTo>
                    <a:pt x="13" y="5"/>
                    <a:pt x="12" y="4"/>
                    <a:pt x="10" y="4"/>
                  </a:cubicBezTo>
                  <a:cubicBezTo>
                    <a:pt x="10" y="4"/>
                    <a:pt x="9" y="3"/>
                    <a:pt x="8" y="3"/>
                  </a:cubicBezTo>
                  <a:cubicBezTo>
                    <a:pt x="8" y="3"/>
                    <a:pt x="7" y="3"/>
                    <a:pt x="6" y="3"/>
                  </a:cubicBezTo>
                  <a:cubicBezTo>
                    <a:pt x="5" y="3"/>
                    <a:pt x="4" y="2"/>
                    <a:pt x="3" y="2"/>
                  </a:cubicBezTo>
                  <a:cubicBezTo>
                    <a:pt x="2" y="2"/>
                    <a:pt x="1" y="2"/>
                    <a:pt x="1" y="1"/>
                  </a:cubicBezTo>
                  <a:cubicBezTo>
                    <a:pt x="0" y="1"/>
                    <a:pt x="0" y="1"/>
                    <a:pt x="0" y="1"/>
                  </a:cubicBezTo>
                  <a:cubicBezTo>
                    <a:pt x="0" y="1"/>
                    <a:pt x="0" y="1"/>
                    <a:pt x="1" y="1"/>
                  </a:cubicBezTo>
                  <a:cubicBezTo>
                    <a:pt x="1" y="1"/>
                    <a:pt x="2" y="1"/>
                    <a:pt x="3" y="1"/>
                  </a:cubicBezTo>
                  <a:cubicBezTo>
                    <a:pt x="4" y="1"/>
                    <a:pt x="5" y="1"/>
                    <a:pt x="6" y="0"/>
                  </a:cubicBezTo>
                  <a:cubicBezTo>
                    <a:pt x="7" y="0"/>
                    <a:pt x="8" y="0"/>
                    <a:pt x="9" y="0"/>
                  </a:cubicBezTo>
                  <a:cubicBezTo>
                    <a:pt x="9" y="0"/>
                    <a:pt x="10" y="0"/>
                    <a:pt x="11" y="0"/>
                  </a:cubicBezTo>
                  <a:cubicBezTo>
                    <a:pt x="12" y="0"/>
                    <a:pt x="12" y="0"/>
                    <a:pt x="13" y="0"/>
                  </a:cubicBezTo>
                  <a:cubicBezTo>
                    <a:pt x="14" y="0"/>
                    <a:pt x="15" y="1"/>
                    <a:pt x="16" y="1"/>
                  </a:cubicBezTo>
                  <a:cubicBezTo>
                    <a:pt x="17" y="1"/>
                    <a:pt x="18" y="1"/>
                    <a:pt x="19" y="1"/>
                  </a:cubicBezTo>
                  <a:cubicBezTo>
                    <a:pt x="20" y="1"/>
                    <a:pt x="21" y="1"/>
                    <a:pt x="22" y="1"/>
                  </a:cubicBezTo>
                  <a:cubicBezTo>
                    <a:pt x="24" y="2"/>
                    <a:pt x="26" y="2"/>
                    <a:pt x="28" y="3"/>
                  </a:cubicBezTo>
                  <a:cubicBezTo>
                    <a:pt x="30" y="4"/>
                    <a:pt x="32" y="4"/>
                    <a:pt x="34" y="5"/>
                  </a:cubicBezTo>
                  <a:cubicBezTo>
                    <a:pt x="35" y="5"/>
                    <a:pt x="36" y="6"/>
                    <a:pt x="37" y="6"/>
                  </a:cubicBezTo>
                  <a:cubicBezTo>
                    <a:pt x="38" y="7"/>
                    <a:pt x="39" y="7"/>
                    <a:pt x="40" y="8"/>
                  </a:cubicBezTo>
                  <a:cubicBezTo>
                    <a:pt x="41" y="8"/>
                    <a:pt x="42" y="9"/>
                    <a:pt x="43" y="9"/>
                  </a:cubicBezTo>
                  <a:cubicBezTo>
                    <a:pt x="43" y="10"/>
                    <a:pt x="44" y="10"/>
                    <a:pt x="45" y="11"/>
                  </a:cubicBezTo>
                  <a:cubicBezTo>
                    <a:pt x="47" y="12"/>
                    <a:pt x="48" y="13"/>
                    <a:pt x="50" y="14"/>
                  </a:cubicBezTo>
                  <a:cubicBezTo>
                    <a:pt x="51" y="15"/>
                    <a:pt x="51" y="15"/>
                    <a:pt x="52" y="16"/>
                  </a:cubicBezTo>
                  <a:cubicBezTo>
                    <a:pt x="53" y="16"/>
                    <a:pt x="53" y="17"/>
                    <a:pt x="54" y="17"/>
                  </a:cubicBezTo>
                  <a:cubicBezTo>
                    <a:pt x="55" y="18"/>
                    <a:pt x="55" y="18"/>
                    <a:pt x="56" y="19"/>
                  </a:cubicBezTo>
                  <a:cubicBezTo>
                    <a:pt x="56" y="19"/>
                    <a:pt x="57" y="20"/>
                    <a:pt x="57" y="20"/>
                  </a:cubicBezTo>
                  <a:cubicBezTo>
                    <a:pt x="58" y="21"/>
                    <a:pt x="58" y="21"/>
                    <a:pt x="58" y="22"/>
                  </a:cubicBezTo>
                  <a:cubicBezTo>
                    <a:pt x="59" y="22"/>
                    <a:pt x="59" y="23"/>
                    <a:pt x="59" y="23"/>
                  </a:cubicBezTo>
                  <a:cubicBezTo>
                    <a:pt x="60" y="24"/>
                    <a:pt x="60" y="24"/>
                    <a:pt x="61" y="25"/>
                  </a:cubicBezTo>
                  <a:cubicBezTo>
                    <a:pt x="61" y="25"/>
                    <a:pt x="61" y="25"/>
                    <a:pt x="61" y="2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1" name="Freeform 119"/>
            <p:cNvSpPr/>
            <p:nvPr/>
          </p:nvSpPr>
          <p:spPr bwMode="auto">
            <a:xfrm>
              <a:off x="9798051" y="-1597025"/>
              <a:ext cx="131763" cy="233363"/>
            </a:xfrm>
            <a:custGeom>
              <a:avLst/>
              <a:gdLst>
                <a:gd name="T0" fmla="*/ 0 w 31"/>
                <a:gd name="T1" fmla="*/ 55 h 55"/>
                <a:gd name="T2" fmla="*/ 1 w 31"/>
                <a:gd name="T3" fmla="*/ 54 h 55"/>
                <a:gd name="T4" fmla="*/ 1 w 31"/>
                <a:gd name="T5" fmla="*/ 53 h 55"/>
                <a:gd name="T6" fmla="*/ 2 w 31"/>
                <a:gd name="T7" fmla="*/ 52 h 55"/>
                <a:gd name="T8" fmla="*/ 4 w 31"/>
                <a:gd name="T9" fmla="*/ 50 h 55"/>
                <a:gd name="T10" fmla="*/ 5 w 31"/>
                <a:gd name="T11" fmla="*/ 46 h 55"/>
                <a:gd name="T12" fmla="*/ 9 w 31"/>
                <a:gd name="T13" fmla="*/ 37 h 55"/>
                <a:gd name="T14" fmla="*/ 12 w 31"/>
                <a:gd name="T15" fmla="*/ 32 h 55"/>
                <a:gd name="T16" fmla="*/ 15 w 31"/>
                <a:gd name="T17" fmla="*/ 27 h 55"/>
                <a:gd name="T18" fmla="*/ 18 w 31"/>
                <a:gd name="T19" fmla="*/ 22 h 55"/>
                <a:gd name="T20" fmla="*/ 22 w 31"/>
                <a:gd name="T21" fmla="*/ 17 h 55"/>
                <a:gd name="T22" fmla="*/ 23 w 31"/>
                <a:gd name="T23" fmla="*/ 15 h 55"/>
                <a:gd name="T24" fmla="*/ 25 w 31"/>
                <a:gd name="T25" fmla="*/ 13 h 55"/>
                <a:gd name="T26" fmla="*/ 27 w 31"/>
                <a:gd name="T27" fmla="*/ 9 h 55"/>
                <a:gd name="T28" fmla="*/ 30 w 31"/>
                <a:gd name="T29" fmla="*/ 3 h 55"/>
                <a:gd name="T30" fmla="*/ 31 w 31"/>
                <a:gd name="T31" fmla="*/ 1 h 55"/>
                <a:gd name="T32" fmla="*/ 31 w 31"/>
                <a:gd name="T33" fmla="*/ 0 h 55"/>
                <a:gd name="T34" fmla="*/ 31 w 31"/>
                <a:gd name="T35" fmla="*/ 1 h 55"/>
                <a:gd name="T36" fmla="*/ 31 w 31"/>
                <a:gd name="T37" fmla="*/ 3 h 55"/>
                <a:gd name="T38" fmla="*/ 31 w 31"/>
                <a:gd name="T39" fmla="*/ 6 h 55"/>
                <a:gd name="T40" fmla="*/ 30 w 31"/>
                <a:gd name="T41" fmla="*/ 10 h 55"/>
                <a:gd name="T42" fmla="*/ 29 w 31"/>
                <a:gd name="T43" fmla="*/ 15 h 55"/>
                <a:gd name="T44" fmla="*/ 28 w 31"/>
                <a:gd name="T45" fmla="*/ 18 h 55"/>
                <a:gd name="T46" fmla="*/ 27 w 31"/>
                <a:gd name="T47" fmla="*/ 19 h 55"/>
                <a:gd name="T48" fmla="*/ 26 w 31"/>
                <a:gd name="T49" fmla="*/ 20 h 55"/>
                <a:gd name="T50" fmla="*/ 23 w 31"/>
                <a:gd name="T51" fmla="*/ 25 h 55"/>
                <a:gd name="T52" fmla="*/ 20 w 31"/>
                <a:gd name="T53" fmla="*/ 30 h 55"/>
                <a:gd name="T54" fmla="*/ 17 w 31"/>
                <a:gd name="T55" fmla="*/ 35 h 55"/>
                <a:gd name="T56" fmla="*/ 14 w 31"/>
                <a:gd name="T57" fmla="*/ 40 h 55"/>
                <a:gd name="T58" fmla="*/ 11 w 31"/>
                <a:gd name="T59" fmla="*/ 44 h 55"/>
                <a:gd name="T60" fmla="*/ 8 w 31"/>
                <a:gd name="T61" fmla="*/ 48 h 55"/>
                <a:gd name="T62" fmla="*/ 5 w 31"/>
                <a:gd name="T63" fmla="*/ 51 h 55"/>
                <a:gd name="T64" fmla="*/ 3 w 31"/>
                <a:gd name="T65" fmla="*/ 53 h 55"/>
                <a:gd name="T66" fmla="*/ 1 w 31"/>
                <a:gd name="T67" fmla="*/ 54 h 55"/>
                <a:gd name="T68" fmla="*/ 0 w 31"/>
                <a:gd name="T6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55">
                  <a:moveTo>
                    <a:pt x="0" y="55"/>
                  </a:moveTo>
                  <a:cubicBezTo>
                    <a:pt x="0" y="55"/>
                    <a:pt x="0" y="54"/>
                    <a:pt x="1" y="54"/>
                  </a:cubicBezTo>
                  <a:cubicBezTo>
                    <a:pt x="1" y="54"/>
                    <a:pt x="1" y="54"/>
                    <a:pt x="1" y="53"/>
                  </a:cubicBezTo>
                  <a:cubicBezTo>
                    <a:pt x="2" y="53"/>
                    <a:pt x="2" y="53"/>
                    <a:pt x="2" y="52"/>
                  </a:cubicBezTo>
                  <a:cubicBezTo>
                    <a:pt x="3" y="52"/>
                    <a:pt x="3" y="51"/>
                    <a:pt x="4" y="50"/>
                  </a:cubicBezTo>
                  <a:cubicBezTo>
                    <a:pt x="4" y="49"/>
                    <a:pt x="5" y="48"/>
                    <a:pt x="5" y="46"/>
                  </a:cubicBezTo>
                  <a:cubicBezTo>
                    <a:pt x="7" y="44"/>
                    <a:pt x="8" y="41"/>
                    <a:pt x="9" y="37"/>
                  </a:cubicBezTo>
                  <a:cubicBezTo>
                    <a:pt x="10" y="36"/>
                    <a:pt x="11" y="34"/>
                    <a:pt x="12" y="32"/>
                  </a:cubicBezTo>
                  <a:cubicBezTo>
                    <a:pt x="13" y="30"/>
                    <a:pt x="14" y="29"/>
                    <a:pt x="15" y="27"/>
                  </a:cubicBezTo>
                  <a:cubicBezTo>
                    <a:pt x="16" y="25"/>
                    <a:pt x="17" y="24"/>
                    <a:pt x="18" y="22"/>
                  </a:cubicBezTo>
                  <a:cubicBezTo>
                    <a:pt x="20" y="20"/>
                    <a:pt x="21" y="19"/>
                    <a:pt x="22" y="17"/>
                  </a:cubicBezTo>
                  <a:cubicBezTo>
                    <a:pt x="22" y="17"/>
                    <a:pt x="23" y="16"/>
                    <a:pt x="23" y="15"/>
                  </a:cubicBezTo>
                  <a:cubicBezTo>
                    <a:pt x="24" y="14"/>
                    <a:pt x="24" y="14"/>
                    <a:pt x="25" y="13"/>
                  </a:cubicBezTo>
                  <a:cubicBezTo>
                    <a:pt x="25" y="12"/>
                    <a:pt x="26" y="10"/>
                    <a:pt x="27" y="9"/>
                  </a:cubicBezTo>
                  <a:cubicBezTo>
                    <a:pt x="28" y="7"/>
                    <a:pt x="29" y="4"/>
                    <a:pt x="30" y="3"/>
                  </a:cubicBezTo>
                  <a:cubicBezTo>
                    <a:pt x="30" y="2"/>
                    <a:pt x="31" y="1"/>
                    <a:pt x="31" y="1"/>
                  </a:cubicBezTo>
                  <a:cubicBezTo>
                    <a:pt x="31" y="1"/>
                    <a:pt x="31" y="0"/>
                    <a:pt x="31" y="0"/>
                  </a:cubicBezTo>
                  <a:cubicBezTo>
                    <a:pt x="31" y="0"/>
                    <a:pt x="31" y="1"/>
                    <a:pt x="31" y="1"/>
                  </a:cubicBezTo>
                  <a:cubicBezTo>
                    <a:pt x="31" y="2"/>
                    <a:pt x="31" y="2"/>
                    <a:pt x="31" y="3"/>
                  </a:cubicBezTo>
                  <a:cubicBezTo>
                    <a:pt x="31" y="4"/>
                    <a:pt x="31" y="5"/>
                    <a:pt x="31" y="6"/>
                  </a:cubicBezTo>
                  <a:cubicBezTo>
                    <a:pt x="31" y="8"/>
                    <a:pt x="31" y="9"/>
                    <a:pt x="30" y="10"/>
                  </a:cubicBezTo>
                  <a:cubicBezTo>
                    <a:pt x="30" y="12"/>
                    <a:pt x="29" y="14"/>
                    <a:pt x="29" y="15"/>
                  </a:cubicBezTo>
                  <a:cubicBezTo>
                    <a:pt x="28" y="16"/>
                    <a:pt x="28" y="17"/>
                    <a:pt x="28" y="18"/>
                  </a:cubicBezTo>
                  <a:cubicBezTo>
                    <a:pt x="27" y="18"/>
                    <a:pt x="27" y="19"/>
                    <a:pt x="27" y="19"/>
                  </a:cubicBezTo>
                  <a:cubicBezTo>
                    <a:pt x="27" y="19"/>
                    <a:pt x="27" y="20"/>
                    <a:pt x="26" y="20"/>
                  </a:cubicBezTo>
                  <a:cubicBezTo>
                    <a:pt x="25" y="22"/>
                    <a:pt x="24" y="24"/>
                    <a:pt x="23" y="25"/>
                  </a:cubicBezTo>
                  <a:cubicBezTo>
                    <a:pt x="22" y="27"/>
                    <a:pt x="21" y="29"/>
                    <a:pt x="20" y="30"/>
                  </a:cubicBezTo>
                  <a:cubicBezTo>
                    <a:pt x="19" y="32"/>
                    <a:pt x="18" y="33"/>
                    <a:pt x="17" y="35"/>
                  </a:cubicBezTo>
                  <a:cubicBezTo>
                    <a:pt x="16" y="37"/>
                    <a:pt x="15" y="38"/>
                    <a:pt x="14" y="40"/>
                  </a:cubicBezTo>
                  <a:cubicBezTo>
                    <a:pt x="13" y="41"/>
                    <a:pt x="12" y="43"/>
                    <a:pt x="11" y="44"/>
                  </a:cubicBezTo>
                  <a:cubicBezTo>
                    <a:pt x="10" y="46"/>
                    <a:pt x="9" y="47"/>
                    <a:pt x="8" y="48"/>
                  </a:cubicBezTo>
                  <a:cubicBezTo>
                    <a:pt x="7" y="49"/>
                    <a:pt x="6" y="50"/>
                    <a:pt x="5" y="51"/>
                  </a:cubicBezTo>
                  <a:cubicBezTo>
                    <a:pt x="5" y="52"/>
                    <a:pt x="4" y="53"/>
                    <a:pt x="3" y="53"/>
                  </a:cubicBezTo>
                  <a:cubicBezTo>
                    <a:pt x="2" y="54"/>
                    <a:pt x="1" y="54"/>
                    <a:pt x="1" y="54"/>
                  </a:cubicBezTo>
                  <a:cubicBezTo>
                    <a:pt x="1" y="54"/>
                    <a:pt x="0" y="55"/>
                    <a:pt x="0" y="5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120"/>
            <p:cNvSpPr/>
            <p:nvPr/>
          </p:nvSpPr>
          <p:spPr bwMode="auto">
            <a:xfrm>
              <a:off x="9653588" y="-1597025"/>
              <a:ext cx="284163" cy="114300"/>
            </a:xfrm>
            <a:custGeom>
              <a:avLst/>
              <a:gdLst>
                <a:gd name="T0" fmla="*/ 0 w 67"/>
                <a:gd name="T1" fmla="*/ 27 h 27"/>
                <a:gd name="T2" fmla="*/ 1 w 67"/>
                <a:gd name="T3" fmla="*/ 27 h 27"/>
                <a:gd name="T4" fmla="*/ 3 w 67"/>
                <a:gd name="T5" fmla="*/ 26 h 27"/>
                <a:gd name="T6" fmla="*/ 10 w 67"/>
                <a:gd name="T7" fmla="*/ 23 h 27"/>
                <a:gd name="T8" fmla="*/ 15 w 67"/>
                <a:gd name="T9" fmla="*/ 20 h 27"/>
                <a:gd name="T10" fmla="*/ 20 w 67"/>
                <a:gd name="T11" fmla="*/ 16 h 27"/>
                <a:gd name="T12" fmla="*/ 20 w 67"/>
                <a:gd name="T13" fmla="*/ 16 h 27"/>
                <a:gd name="T14" fmla="*/ 21 w 67"/>
                <a:gd name="T15" fmla="*/ 15 h 27"/>
                <a:gd name="T16" fmla="*/ 23 w 67"/>
                <a:gd name="T17" fmla="*/ 14 h 27"/>
                <a:gd name="T18" fmla="*/ 26 w 67"/>
                <a:gd name="T19" fmla="*/ 13 h 27"/>
                <a:gd name="T20" fmla="*/ 32 w 67"/>
                <a:gd name="T21" fmla="*/ 10 h 27"/>
                <a:gd name="T22" fmla="*/ 38 w 67"/>
                <a:gd name="T23" fmla="*/ 7 h 27"/>
                <a:gd name="T24" fmla="*/ 45 w 67"/>
                <a:gd name="T25" fmla="*/ 5 h 27"/>
                <a:gd name="T26" fmla="*/ 56 w 67"/>
                <a:gd name="T27" fmla="*/ 2 h 27"/>
                <a:gd name="T28" fmla="*/ 64 w 67"/>
                <a:gd name="T29" fmla="*/ 0 h 27"/>
                <a:gd name="T30" fmla="*/ 66 w 67"/>
                <a:gd name="T31" fmla="*/ 0 h 27"/>
                <a:gd name="T32" fmla="*/ 67 w 67"/>
                <a:gd name="T33" fmla="*/ 0 h 27"/>
                <a:gd name="T34" fmla="*/ 66 w 67"/>
                <a:gd name="T35" fmla="*/ 0 h 27"/>
                <a:gd name="T36" fmla="*/ 64 w 67"/>
                <a:gd name="T37" fmla="*/ 2 h 27"/>
                <a:gd name="T38" fmla="*/ 57 w 67"/>
                <a:gd name="T39" fmla="*/ 6 h 27"/>
                <a:gd name="T40" fmla="*/ 46 w 67"/>
                <a:gd name="T41" fmla="*/ 11 h 27"/>
                <a:gd name="T42" fmla="*/ 40 w 67"/>
                <a:gd name="T43" fmla="*/ 13 h 27"/>
                <a:gd name="T44" fmla="*/ 34 w 67"/>
                <a:gd name="T45" fmla="*/ 16 h 27"/>
                <a:gd name="T46" fmla="*/ 28 w 67"/>
                <a:gd name="T47" fmla="*/ 18 h 27"/>
                <a:gd name="T48" fmla="*/ 25 w 67"/>
                <a:gd name="T49" fmla="*/ 20 h 27"/>
                <a:gd name="T50" fmla="*/ 24 w 67"/>
                <a:gd name="T51" fmla="*/ 20 h 27"/>
                <a:gd name="T52" fmla="*/ 23 w 67"/>
                <a:gd name="T53" fmla="*/ 21 h 27"/>
                <a:gd name="T54" fmla="*/ 17 w 67"/>
                <a:gd name="T55" fmla="*/ 24 h 27"/>
                <a:gd name="T56" fmla="*/ 14 w 67"/>
                <a:gd name="T57" fmla="*/ 25 h 27"/>
                <a:gd name="T58" fmla="*/ 13 w 67"/>
                <a:gd name="T59" fmla="*/ 26 h 27"/>
                <a:gd name="T60" fmla="*/ 13 w 67"/>
                <a:gd name="T61" fmla="*/ 26 h 27"/>
                <a:gd name="T62" fmla="*/ 12 w 67"/>
                <a:gd name="T63" fmla="*/ 26 h 27"/>
                <a:gd name="T64" fmla="*/ 7 w 67"/>
                <a:gd name="T65" fmla="*/ 27 h 27"/>
                <a:gd name="T66" fmla="*/ 3 w 67"/>
                <a:gd name="T67" fmla="*/ 27 h 27"/>
                <a:gd name="T68" fmla="*/ 1 w 67"/>
                <a:gd name="T69" fmla="*/ 27 h 27"/>
                <a:gd name="T70" fmla="*/ 0 w 67"/>
                <a:gd name="T7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27">
                  <a:moveTo>
                    <a:pt x="0" y="27"/>
                  </a:moveTo>
                  <a:cubicBezTo>
                    <a:pt x="0" y="27"/>
                    <a:pt x="0" y="27"/>
                    <a:pt x="1" y="27"/>
                  </a:cubicBezTo>
                  <a:cubicBezTo>
                    <a:pt x="2" y="27"/>
                    <a:pt x="2" y="26"/>
                    <a:pt x="3" y="26"/>
                  </a:cubicBezTo>
                  <a:cubicBezTo>
                    <a:pt x="5" y="26"/>
                    <a:pt x="8" y="25"/>
                    <a:pt x="10" y="23"/>
                  </a:cubicBezTo>
                  <a:cubicBezTo>
                    <a:pt x="12" y="22"/>
                    <a:pt x="13" y="21"/>
                    <a:pt x="15" y="20"/>
                  </a:cubicBezTo>
                  <a:cubicBezTo>
                    <a:pt x="16" y="19"/>
                    <a:pt x="18" y="17"/>
                    <a:pt x="20" y="16"/>
                  </a:cubicBezTo>
                  <a:cubicBezTo>
                    <a:pt x="20" y="16"/>
                    <a:pt x="20" y="16"/>
                    <a:pt x="20" y="16"/>
                  </a:cubicBezTo>
                  <a:cubicBezTo>
                    <a:pt x="21" y="15"/>
                    <a:pt x="21" y="15"/>
                    <a:pt x="21" y="15"/>
                  </a:cubicBezTo>
                  <a:cubicBezTo>
                    <a:pt x="22" y="15"/>
                    <a:pt x="22" y="15"/>
                    <a:pt x="23" y="14"/>
                  </a:cubicBezTo>
                  <a:cubicBezTo>
                    <a:pt x="24" y="14"/>
                    <a:pt x="25" y="13"/>
                    <a:pt x="26" y="13"/>
                  </a:cubicBezTo>
                  <a:cubicBezTo>
                    <a:pt x="28" y="12"/>
                    <a:pt x="30" y="11"/>
                    <a:pt x="32" y="10"/>
                  </a:cubicBezTo>
                  <a:cubicBezTo>
                    <a:pt x="34" y="9"/>
                    <a:pt x="36" y="8"/>
                    <a:pt x="38" y="7"/>
                  </a:cubicBezTo>
                  <a:cubicBezTo>
                    <a:pt x="40" y="7"/>
                    <a:pt x="43" y="6"/>
                    <a:pt x="45" y="5"/>
                  </a:cubicBezTo>
                  <a:cubicBezTo>
                    <a:pt x="49" y="4"/>
                    <a:pt x="52" y="3"/>
                    <a:pt x="56" y="2"/>
                  </a:cubicBezTo>
                  <a:cubicBezTo>
                    <a:pt x="59" y="1"/>
                    <a:pt x="62" y="1"/>
                    <a:pt x="64" y="0"/>
                  </a:cubicBezTo>
                  <a:cubicBezTo>
                    <a:pt x="65" y="0"/>
                    <a:pt x="66" y="0"/>
                    <a:pt x="66" y="0"/>
                  </a:cubicBezTo>
                  <a:cubicBezTo>
                    <a:pt x="67" y="0"/>
                    <a:pt x="67" y="0"/>
                    <a:pt x="67" y="0"/>
                  </a:cubicBezTo>
                  <a:cubicBezTo>
                    <a:pt x="67" y="0"/>
                    <a:pt x="67" y="0"/>
                    <a:pt x="66" y="0"/>
                  </a:cubicBezTo>
                  <a:cubicBezTo>
                    <a:pt x="66" y="1"/>
                    <a:pt x="65" y="1"/>
                    <a:pt x="64" y="2"/>
                  </a:cubicBezTo>
                  <a:cubicBezTo>
                    <a:pt x="63" y="3"/>
                    <a:pt x="60" y="4"/>
                    <a:pt x="57" y="6"/>
                  </a:cubicBezTo>
                  <a:cubicBezTo>
                    <a:pt x="54" y="7"/>
                    <a:pt x="50" y="9"/>
                    <a:pt x="46" y="11"/>
                  </a:cubicBezTo>
                  <a:cubicBezTo>
                    <a:pt x="45" y="11"/>
                    <a:pt x="43" y="12"/>
                    <a:pt x="40" y="13"/>
                  </a:cubicBezTo>
                  <a:cubicBezTo>
                    <a:pt x="38" y="14"/>
                    <a:pt x="36" y="15"/>
                    <a:pt x="34" y="16"/>
                  </a:cubicBezTo>
                  <a:cubicBezTo>
                    <a:pt x="32" y="16"/>
                    <a:pt x="30" y="17"/>
                    <a:pt x="28" y="18"/>
                  </a:cubicBezTo>
                  <a:cubicBezTo>
                    <a:pt x="27" y="19"/>
                    <a:pt x="26" y="19"/>
                    <a:pt x="25" y="20"/>
                  </a:cubicBezTo>
                  <a:cubicBezTo>
                    <a:pt x="25" y="20"/>
                    <a:pt x="24" y="20"/>
                    <a:pt x="24" y="20"/>
                  </a:cubicBezTo>
                  <a:cubicBezTo>
                    <a:pt x="23" y="20"/>
                    <a:pt x="23" y="21"/>
                    <a:pt x="23" y="21"/>
                  </a:cubicBezTo>
                  <a:cubicBezTo>
                    <a:pt x="21" y="22"/>
                    <a:pt x="19" y="23"/>
                    <a:pt x="17" y="24"/>
                  </a:cubicBezTo>
                  <a:cubicBezTo>
                    <a:pt x="16" y="24"/>
                    <a:pt x="15" y="25"/>
                    <a:pt x="14" y="25"/>
                  </a:cubicBezTo>
                  <a:cubicBezTo>
                    <a:pt x="14" y="25"/>
                    <a:pt x="14" y="25"/>
                    <a:pt x="13" y="26"/>
                  </a:cubicBezTo>
                  <a:cubicBezTo>
                    <a:pt x="13" y="26"/>
                    <a:pt x="13" y="26"/>
                    <a:pt x="13" y="26"/>
                  </a:cubicBezTo>
                  <a:cubicBezTo>
                    <a:pt x="12" y="26"/>
                    <a:pt x="12" y="26"/>
                    <a:pt x="12" y="26"/>
                  </a:cubicBezTo>
                  <a:cubicBezTo>
                    <a:pt x="10" y="27"/>
                    <a:pt x="9" y="27"/>
                    <a:pt x="7" y="27"/>
                  </a:cubicBezTo>
                  <a:cubicBezTo>
                    <a:pt x="6" y="27"/>
                    <a:pt x="4" y="27"/>
                    <a:pt x="3" y="27"/>
                  </a:cubicBezTo>
                  <a:cubicBezTo>
                    <a:pt x="2" y="27"/>
                    <a:pt x="2" y="27"/>
                    <a:pt x="1" y="27"/>
                  </a:cubicBezTo>
                  <a:cubicBezTo>
                    <a:pt x="0" y="27"/>
                    <a:pt x="0" y="27"/>
                    <a:pt x="0" y="2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121"/>
            <p:cNvSpPr/>
            <p:nvPr/>
          </p:nvSpPr>
          <p:spPr bwMode="auto">
            <a:xfrm>
              <a:off x="9742488" y="-1617662"/>
              <a:ext cx="187325" cy="25400"/>
            </a:xfrm>
            <a:custGeom>
              <a:avLst/>
              <a:gdLst>
                <a:gd name="T0" fmla="*/ 44 w 44"/>
                <a:gd name="T1" fmla="*/ 6 h 6"/>
                <a:gd name="T2" fmla="*/ 42 w 44"/>
                <a:gd name="T3" fmla="*/ 5 h 6"/>
                <a:gd name="T4" fmla="*/ 37 w 44"/>
                <a:gd name="T5" fmla="*/ 5 h 6"/>
                <a:gd name="T6" fmla="*/ 30 w 44"/>
                <a:gd name="T7" fmla="*/ 5 h 6"/>
                <a:gd name="T8" fmla="*/ 26 w 44"/>
                <a:gd name="T9" fmla="*/ 4 h 6"/>
                <a:gd name="T10" fmla="*/ 22 w 44"/>
                <a:gd name="T11" fmla="*/ 4 h 6"/>
                <a:gd name="T12" fmla="*/ 18 w 44"/>
                <a:gd name="T13" fmla="*/ 4 h 6"/>
                <a:gd name="T14" fmla="*/ 14 w 44"/>
                <a:gd name="T15" fmla="*/ 4 h 6"/>
                <a:gd name="T16" fmla="*/ 7 w 44"/>
                <a:gd name="T17" fmla="*/ 4 h 6"/>
                <a:gd name="T18" fmla="*/ 2 w 44"/>
                <a:gd name="T19" fmla="*/ 4 h 6"/>
                <a:gd name="T20" fmla="*/ 0 w 44"/>
                <a:gd name="T21" fmla="*/ 3 h 6"/>
                <a:gd name="T22" fmla="*/ 2 w 44"/>
                <a:gd name="T23" fmla="*/ 3 h 6"/>
                <a:gd name="T24" fmla="*/ 4 w 44"/>
                <a:gd name="T25" fmla="*/ 2 h 6"/>
                <a:gd name="T26" fmla="*/ 7 w 44"/>
                <a:gd name="T27" fmla="*/ 2 h 6"/>
                <a:gd name="T28" fmla="*/ 10 w 44"/>
                <a:gd name="T29" fmla="*/ 1 h 6"/>
                <a:gd name="T30" fmla="*/ 14 w 44"/>
                <a:gd name="T31" fmla="*/ 1 h 6"/>
                <a:gd name="T32" fmla="*/ 18 w 44"/>
                <a:gd name="T33" fmla="*/ 0 h 6"/>
                <a:gd name="T34" fmla="*/ 22 w 44"/>
                <a:gd name="T35" fmla="*/ 1 h 6"/>
                <a:gd name="T36" fmla="*/ 26 w 44"/>
                <a:gd name="T37" fmla="*/ 1 h 6"/>
                <a:gd name="T38" fmla="*/ 30 w 44"/>
                <a:gd name="T39" fmla="*/ 1 h 6"/>
                <a:gd name="T40" fmla="*/ 34 w 44"/>
                <a:gd name="T41" fmla="*/ 2 h 6"/>
                <a:gd name="T42" fmla="*/ 37 w 44"/>
                <a:gd name="T43" fmla="*/ 3 h 6"/>
                <a:gd name="T44" fmla="*/ 40 w 44"/>
                <a:gd name="T45" fmla="*/ 4 h 6"/>
                <a:gd name="T46" fmla="*/ 42 w 44"/>
                <a:gd name="T47" fmla="*/ 5 h 6"/>
                <a:gd name="T48" fmla="*/ 44 w 44"/>
                <a:gd name="T4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
                  <a:moveTo>
                    <a:pt x="44" y="6"/>
                  </a:moveTo>
                  <a:cubicBezTo>
                    <a:pt x="44" y="6"/>
                    <a:pt x="43" y="6"/>
                    <a:pt x="42" y="5"/>
                  </a:cubicBezTo>
                  <a:cubicBezTo>
                    <a:pt x="41" y="5"/>
                    <a:pt x="39" y="5"/>
                    <a:pt x="37" y="5"/>
                  </a:cubicBezTo>
                  <a:cubicBezTo>
                    <a:pt x="35" y="5"/>
                    <a:pt x="33" y="5"/>
                    <a:pt x="30" y="5"/>
                  </a:cubicBezTo>
                  <a:cubicBezTo>
                    <a:pt x="29" y="4"/>
                    <a:pt x="27" y="4"/>
                    <a:pt x="26" y="4"/>
                  </a:cubicBezTo>
                  <a:cubicBezTo>
                    <a:pt x="25" y="4"/>
                    <a:pt x="23" y="4"/>
                    <a:pt x="22" y="4"/>
                  </a:cubicBezTo>
                  <a:cubicBezTo>
                    <a:pt x="21" y="4"/>
                    <a:pt x="19" y="4"/>
                    <a:pt x="18" y="4"/>
                  </a:cubicBezTo>
                  <a:cubicBezTo>
                    <a:pt x="17" y="4"/>
                    <a:pt x="15" y="4"/>
                    <a:pt x="14" y="4"/>
                  </a:cubicBezTo>
                  <a:cubicBezTo>
                    <a:pt x="11" y="4"/>
                    <a:pt x="9" y="4"/>
                    <a:pt x="7" y="4"/>
                  </a:cubicBezTo>
                  <a:cubicBezTo>
                    <a:pt x="5" y="4"/>
                    <a:pt x="3" y="4"/>
                    <a:pt x="2" y="4"/>
                  </a:cubicBezTo>
                  <a:cubicBezTo>
                    <a:pt x="1" y="4"/>
                    <a:pt x="0" y="3"/>
                    <a:pt x="0" y="3"/>
                  </a:cubicBezTo>
                  <a:cubicBezTo>
                    <a:pt x="0" y="3"/>
                    <a:pt x="1" y="3"/>
                    <a:pt x="2" y="3"/>
                  </a:cubicBezTo>
                  <a:cubicBezTo>
                    <a:pt x="2" y="3"/>
                    <a:pt x="3" y="2"/>
                    <a:pt x="4" y="2"/>
                  </a:cubicBezTo>
                  <a:cubicBezTo>
                    <a:pt x="5" y="2"/>
                    <a:pt x="6" y="2"/>
                    <a:pt x="7" y="2"/>
                  </a:cubicBezTo>
                  <a:cubicBezTo>
                    <a:pt x="8" y="1"/>
                    <a:pt x="9" y="1"/>
                    <a:pt x="10" y="1"/>
                  </a:cubicBezTo>
                  <a:cubicBezTo>
                    <a:pt x="11" y="1"/>
                    <a:pt x="13" y="1"/>
                    <a:pt x="14" y="1"/>
                  </a:cubicBezTo>
                  <a:cubicBezTo>
                    <a:pt x="15" y="1"/>
                    <a:pt x="17" y="0"/>
                    <a:pt x="18" y="0"/>
                  </a:cubicBezTo>
                  <a:cubicBezTo>
                    <a:pt x="19" y="0"/>
                    <a:pt x="21" y="0"/>
                    <a:pt x="22" y="1"/>
                  </a:cubicBezTo>
                  <a:cubicBezTo>
                    <a:pt x="24" y="1"/>
                    <a:pt x="25" y="1"/>
                    <a:pt x="26" y="1"/>
                  </a:cubicBezTo>
                  <a:cubicBezTo>
                    <a:pt x="28" y="1"/>
                    <a:pt x="29" y="1"/>
                    <a:pt x="30" y="1"/>
                  </a:cubicBezTo>
                  <a:cubicBezTo>
                    <a:pt x="32" y="2"/>
                    <a:pt x="33" y="2"/>
                    <a:pt x="34" y="2"/>
                  </a:cubicBezTo>
                  <a:cubicBezTo>
                    <a:pt x="35" y="2"/>
                    <a:pt x="36" y="3"/>
                    <a:pt x="37" y="3"/>
                  </a:cubicBezTo>
                  <a:cubicBezTo>
                    <a:pt x="38" y="3"/>
                    <a:pt x="39" y="4"/>
                    <a:pt x="40" y="4"/>
                  </a:cubicBezTo>
                  <a:cubicBezTo>
                    <a:pt x="41" y="4"/>
                    <a:pt x="42" y="5"/>
                    <a:pt x="42" y="5"/>
                  </a:cubicBezTo>
                  <a:cubicBezTo>
                    <a:pt x="43" y="5"/>
                    <a:pt x="44" y="6"/>
                    <a:pt x="44"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122"/>
            <p:cNvSpPr/>
            <p:nvPr/>
          </p:nvSpPr>
          <p:spPr bwMode="auto">
            <a:xfrm>
              <a:off x="9777413" y="-1597025"/>
              <a:ext cx="155575" cy="149225"/>
            </a:xfrm>
            <a:custGeom>
              <a:avLst/>
              <a:gdLst>
                <a:gd name="T0" fmla="*/ 0 w 37"/>
                <a:gd name="T1" fmla="*/ 35 h 35"/>
                <a:gd name="T2" fmla="*/ 2 w 37"/>
                <a:gd name="T3" fmla="*/ 33 h 35"/>
                <a:gd name="T4" fmla="*/ 6 w 37"/>
                <a:gd name="T5" fmla="*/ 29 h 35"/>
                <a:gd name="T6" fmla="*/ 12 w 37"/>
                <a:gd name="T7" fmla="*/ 24 h 35"/>
                <a:gd name="T8" fmla="*/ 15 w 37"/>
                <a:gd name="T9" fmla="*/ 21 h 35"/>
                <a:gd name="T10" fmla="*/ 19 w 37"/>
                <a:gd name="T11" fmla="*/ 17 h 35"/>
                <a:gd name="T12" fmla="*/ 31 w 37"/>
                <a:gd name="T13" fmla="*/ 5 h 35"/>
                <a:gd name="T14" fmla="*/ 35 w 37"/>
                <a:gd name="T15" fmla="*/ 1 h 35"/>
                <a:gd name="T16" fmla="*/ 37 w 37"/>
                <a:gd name="T17" fmla="*/ 0 h 35"/>
                <a:gd name="T18" fmla="*/ 36 w 37"/>
                <a:gd name="T19" fmla="*/ 2 h 35"/>
                <a:gd name="T20" fmla="*/ 34 w 37"/>
                <a:gd name="T21" fmla="*/ 4 h 35"/>
                <a:gd name="T22" fmla="*/ 32 w 37"/>
                <a:gd name="T23" fmla="*/ 6 h 35"/>
                <a:gd name="T24" fmla="*/ 30 w 37"/>
                <a:gd name="T25" fmla="*/ 10 h 35"/>
                <a:gd name="T26" fmla="*/ 28 w 37"/>
                <a:gd name="T27" fmla="*/ 13 h 35"/>
                <a:gd name="T28" fmla="*/ 24 w 37"/>
                <a:gd name="T29" fmla="*/ 16 h 35"/>
                <a:gd name="T30" fmla="*/ 21 w 37"/>
                <a:gd name="T31" fmla="*/ 20 h 35"/>
                <a:gd name="T32" fmla="*/ 18 w 37"/>
                <a:gd name="T33" fmla="*/ 23 h 35"/>
                <a:gd name="T34" fmla="*/ 14 w 37"/>
                <a:gd name="T35" fmla="*/ 26 h 35"/>
                <a:gd name="T36" fmla="*/ 11 w 37"/>
                <a:gd name="T37" fmla="*/ 29 h 35"/>
                <a:gd name="T38" fmla="*/ 7 w 37"/>
                <a:gd name="T39" fmla="*/ 31 h 35"/>
                <a:gd name="T40" fmla="*/ 5 w 37"/>
                <a:gd name="T41" fmla="*/ 32 h 35"/>
                <a:gd name="T42" fmla="*/ 2 w 37"/>
                <a:gd name="T43" fmla="*/ 34 h 35"/>
                <a:gd name="T44" fmla="*/ 0 w 37"/>
                <a:gd name="T4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35">
                  <a:moveTo>
                    <a:pt x="0" y="35"/>
                  </a:moveTo>
                  <a:cubicBezTo>
                    <a:pt x="0" y="35"/>
                    <a:pt x="1" y="34"/>
                    <a:pt x="2" y="33"/>
                  </a:cubicBezTo>
                  <a:cubicBezTo>
                    <a:pt x="3" y="32"/>
                    <a:pt x="4" y="31"/>
                    <a:pt x="6" y="29"/>
                  </a:cubicBezTo>
                  <a:cubicBezTo>
                    <a:pt x="8" y="27"/>
                    <a:pt x="10" y="26"/>
                    <a:pt x="12" y="24"/>
                  </a:cubicBezTo>
                  <a:cubicBezTo>
                    <a:pt x="13" y="23"/>
                    <a:pt x="14" y="22"/>
                    <a:pt x="15" y="21"/>
                  </a:cubicBezTo>
                  <a:cubicBezTo>
                    <a:pt x="16" y="19"/>
                    <a:pt x="18" y="18"/>
                    <a:pt x="19" y="17"/>
                  </a:cubicBezTo>
                  <a:cubicBezTo>
                    <a:pt x="23" y="13"/>
                    <a:pt x="28" y="9"/>
                    <a:pt x="31" y="5"/>
                  </a:cubicBezTo>
                  <a:cubicBezTo>
                    <a:pt x="33" y="3"/>
                    <a:pt x="34" y="2"/>
                    <a:pt x="35" y="1"/>
                  </a:cubicBezTo>
                  <a:cubicBezTo>
                    <a:pt x="36" y="0"/>
                    <a:pt x="37" y="0"/>
                    <a:pt x="37" y="0"/>
                  </a:cubicBezTo>
                  <a:cubicBezTo>
                    <a:pt x="37" y="0"/>
                    <a:pt x="36" y="0"/>
                    <a:pt x="36" y="2"/>
                  </a:cubicBezTo>
                  <a:cubicBezTo>
                    <a:pt x="35" y="2"/>
                    <a:pt x="35" y="3"/>
                    <a:pt x="34" y="4"/>
                  </a:cubicBezTo>
                  <a:cubicBezTo>
                    <a:pt x="34" y="5"/>
                    <a:pt x="33" y="5"/>
                    <a:pt x="32" y="6"/>
                  </a:cubicBezTo>
                  <a:cubicBezTo>
                    <a:pt x="32" y="7"/>
                    <a:pt x="31" y="8"/>
                    <a:pt x="30" y="10"/>
                  </a:cubicBezTo>
                  <a:cubicBezTo>
                    <a:pt x="29" y="11"/>
                    <a:pt x="28" y="12"/>
                    <a:pt x="28" y="13"/>
                  </a:cubicBezTo>
                  <a:cubicBezTo>
                    <a:pt x="27" y="14"/>
                    <a:pt x="26" y="15"/>
                    <a:pt x="24" y="16"/>
                  </a:cubicBezTo>
                  <a:cubicBezTo>
                    <a:pt x="23" y="18"/>
                    <a:pt x="22" y="19"/>
                    <a:pt x="21" y="20"/>
                  </a:cubicBezTo>
                  <a:cubicBezTo>
                    <a:pt x="20" y="21"/>
                    <a:pt x="19" y="22"/>
                    <a:pt x="18" y="23"/>
                  </a:cubicBezTo>
                  <a:cubicBezTo>
                    <a:pt x="16" y="24"/>
                    <a:pt x="15" y="25"/>
                    <a:pt x="14" y="26"/>
                  </a:cubicBezTo>
                  <a:cubicBezTo>
                    <a:pt x="13" y="27"/>
                    <a:pt x="12" y="28"/>
                    <a:pt x="11" y="29"/>
                  </a:cubicBezTo>
                  <a:cubicBezTo>
                    <a:pt x="9" y="29"/>
                    <a:pt x="8" y="30"/>
                    <a:pt x="7" y="31"/>
                  </a:cubicBezTo>
                  <a:cubicBezTo>
                    <a:pt x="6" y="31"/>
                    <a:pt x="5" y="32"/>
                    <a:pt x="5" y="32"/>
                  </a:cubicBezTo>
                  <a:cubicBezTo>
                    <a:pt x="4" y="33"/>
                    <a:pt x="3" y="33"/>
                    <a:pt x="2" y="34"/>
                  </a:cubicBezTo>
                  <a:cubicBezTo>
                    <a:pt x="1" y="34"/>
                    <a:pt x="0" y="35"/>
                    <a:pt x="0" y="3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123"/>
            <p:cNvSpPr/>
            <p:nvPr/>
          </p:nvSpPr>
          <p:spPr bwMode="auto">
            <a:xfrm>
              <a:off x="9891713" y="-1673225"/>
              <a:ext cx="96838" cy="165100"/>
            </a:xfrm>
            <a:custGeom>
              <a:avLst/>
              <a:gdLst>
                <a:gd name="T0" fmla="*/ 23 w 23"/>
                <a:gd name="T1" fmla="*/ 14 h 39"/>
                <a:gd name="T2" fmla="*/ 14 w 23"/>
                <a:gd name="T3" fmla="*/ 39 h 39"/>
                <a:gd name="T4" fmla="*/ 0 w 23"/>
                <a:gd name="T5" fmla="*/ 0 h 39"/>
                <a:gd name="T6" fmla="*/ 23 w 23"/>
                <a:gd name="T7" fmla="*/ 14 h 39"/>
              </a:gdLst>
              <a:ahLst/>
              <a:cxnLst>
                <a:cxn ang="0">
                  <a:pos x="T0" y="T1"/>
                </a:cxn>
                <a:cxn ang="0">
                  <a:pos x="T2" y="T3"/>
                </a:cxn>
                <a:cxn ang="0">
                  <a:pos x="T4" y="T5"/>
                </a:cxn>
                <a:cxn ang="0">
                  <a:pos x="T6" y="T7"/>
                </a:cxn>
              </a:cxnLst>
              <a:rect l="0" t="0" r="r" b="b"/>
              <a:pathLst>
                <a:path w="23" h="39">
                  <a:moveTo>
                    <a:pt x="23" y="14"/>
                  </a:moveTo>
                  <a:cubicBezTo>
                    <a:pt x="23" y="24"/>
                    <a:pt x="20" y="33"/>
                    <a:pt x="14" y="39"/>
                  </a:cubicBezTo>
                  <a:cubicBezTo>
                    <a:pt x="14" y="39"/>
                    <a:pt x="0" y="13"/>
                    <a:pt x="0" y="0"/>
                  </a:cubicBezTo>
                  <a:cubicBezTo>
                    <a:pt x="0" y="0"/>
                    <a:pt x="19" y="4"/>
                    <a:pt x="23" y="1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124"/>
            <p:cNvSpPr/>
            <p:nvPr/>
          </p:nvSpPr>
          <p:spPr bwMode="auto">
            <a:xfrm>
              <a:off x="9958388" y="-1766887"/>
              <a:ext cx="641350" cy="166688"/>
            </a:xfrm>
            <a:custGeom>
              <a:avLst/>
              <a:gdLst>
                <a:gd name="T0" fmla="*/ 150 w 151"/>
                <a:gd name="T1" fmla="*/ 0 h 39"/>
                <a:gd name="T2" fmla="*/ 151 w 151"/>
                <a:gd name="T3" fmla="*/ 4 h 39"/>
                <a:gd name="T4" fmla="*/ 2 w 151"/>
                <a:gd name="T5" fmla="*/ 39 h 39"/>
                <a:gd name="T6" fmla="*/ 0 w 151"/>
                <a:gd name="T7" fmla="*/ 35 h 39"/>
                <a:gd name="T8" fmla="*/ 150 w 151"/>
                <a:gd name="T9" fmla="*/ 0 h 39"/>
              </a:gdLst>
              <a:ahLst/>
              <a:cxnLst>
                <a:cxn ang="0">
                  <a:pos x="T0" y="T1"/>
                </a:cxn>
                <a:cxn ang="0">
                  <a:pos x="T2" y="T3"/>
                </a:cxn>
                <a:cxn ang="0">
                  <a:pos x="T4" y="T5"/>
                </a:cxn>
                <a:cxn ang="0">
                  <a:pos x="T6" y="T7"/>
                </a:cxn>
                <a:cxn ang="0">
                  <a:pos x="T8" y="T9"/>
                </a:cxn>
              </a:cxnLst>
              <a:rect l="0" t="0" r="r" b="b"/>
              <a:pathLst>
                <a:path w="151" h="39">
                  <a:moveTo>
                    <a:pt x="150" y="0"/>
                  </a:moveTo>
                  <a:cubicBezTo>
                    <a:pt x="151" y="4"/>
                    <a:pt x="151" y="4"/>
                    <a:pt x="151" y="4"/>
                  </a:cubicBezTo>
                  <a:cubicBezTo>
                    <a:pt x="72" y="20"/>
                    <a:pt x="9" y="35"/>
                    <a:pt x="2" y="39"/>
                  </a:cubicBezTo>
                  <a:cubicBezTo>
                    <a:pt x="0" y="35"/>
                    <a:pt x="0" y="35"/>
                    <a:pt x="0" y="35"/>
                  </a:cubicBezTo>
                  <a:cubicBezTo>
                    <a:pt x="8" y="31"/>
                    <a:pt x="77" y="15"/>
                    <a:pt x="15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125"/>
            <p:cNvSpPr/>
            <p:nvPr/>
          </p:nvSpPr>
          <p:spPr bwMode="auto">
            <a:xfrm>
              <a:off x="10031413" y="-990600"/>
              <a:ext cx="581025" cy="373063"/>
            </a:xfrm>
            <a:custGeom>
              <a:avLst/>
              <a:gdLst>
                <a:gd name="T0" fmla="*/ 71 w 137"/>
                <a:gd name="T1" fmla="*/ 0 h 88"/>
                <a:gd name="T2" fmla="*/ 118 w 137"/>
                <a:gd name="T3" fmla="*/ 60 h 88"/>
                <a:gd name="T4" fmla="*/ 91 w 137"/>
                <a:gd name="T5" fmla="*/ 58 h 88"/>
                <a:gd name="T6" fmla="*/ 74 w 137"/>
                <a:gd name="T7" fmla="*/ 85 h 88"/>
                <a:gd name="T8" fmla="*/ 52 w 137"/>
                <a:gd name="T9" fmla="*/ 57 h 88"/>
                <a:gd name="T10" fmla="*/ 20 w 137"/>
                <a:gd name="T11" fmla="*/ 64 h 88"/>
                <a:gd name="T12" fmla="*/ 71 w 137"/>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137" h="88">
                  <a:moveTo>
                    <a:pt x="71" y="0"/>
                  </a:moveTo>
                  <a:cubicBezTo>
                    <a:pt x="71" y="0"/>
                    <a:pt x="137" y="34"/>
                    <a:pt x="118" y="60"/>
                  </a:cubicBezTo>
                  <a:cubicBezTo>
                    <a:pt x="105" y="78"/>
                    <a:pt x="91" y="58"/>
                    <a:pt x="91" y="58"/>
                  </a:cubicBezTo>
                  <a:cubicBezTo>
                    <a:pt x="91" y="58"/>
                    <a:pt x="94" y="82"/>
                    <a:pt x="74" y="85"/>
                  </a:cubicBezTo>
                  <a:cubicBezTo>
                    <a:pt x="54" y="88"/>
                    <a:pt x="52" y="57"/>
                    <a:pt x="52" y="57"/>
                  </a:cubicBezTo>
                  <a:cubicBezTo>
                    <a:pt x="52" y="57"/>
                    <a:pt x="39" y="71"/>
                    <a:pt x="20" y="64"/>
                  </a:cubicBezTo>
                  <a:cubicBezTo>
                    <a:pt x="0" y="57"/>
                    <a:pt x="41" y="10"/>
                    <a:pt x="71" y="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126"/>
            <p:cNvSpPr/>
            <p:nvPr/>
          </p:nvSpPr>
          <p:spPr bwMode="auto">
            <a:xfrm>
              <a:off x="10145713" y="-957262"/>
              <a:ext cx="177800" cy="212725"/>
            </a:xfrm>
            <a:custGeom>
              <a:avLst/>
              <a:gdLst>
                <a:gd name="T0" fmla="*/ 42 w 42"/>
                <a:gd name="T1" fmla="*/ 0 h 50"/>
                <a:gd name="T2" fmla="*/ 42 w 42"/>
                <a:gd name="T3" fmla="*/ 0 h 50"/>
                <a:gd name="T4" fmla="*/ 40 w 42"/>
                <a:gd name="T5" fmla="*/ 2 h 50"/>
                <a:gd name="T6" fmla="*/ 37 w 42"/>
                <a:gd name="T7" fmla="*/ 4 h 50"/>
                <a:gd name="T8" fmla="*/ 34 w 42"/>
                <a:gd name="T9" fmla="*/ 7 h 50"/>
                <a:gd name="T10" fmla="*/ 33 w 42"/>
                <a:gd name="T11" fmla="*/ 9 h 50"/>
                <a:gd name="T12" fmla="*/ 31 w 42"/>
                <a:gd name="T13" fmla="*/ 10 h 50"/>
                <a:gd name="T14" fmla="*/ 27 w 42"/>
                <a:gd name="T15" fmla="*/ 14 h 50"/>
                <a:gd name="T16" fmla="*/ 23 w 42"/>
                <a:gd name="T17" fmla="*/ 19 h 50"/>
                <a:gd name="T18" fmla="*/ 19 w 42"/>
                <a:gd name="T19" fmla="*/ 23 h 50"/>
                <a:gd name="T20" fmla="*/ 17 w 42"/>
                <a:gd name="T21" fmla="*/ 26 h 50"/>
                <a:gd name="T22" fmla="*/ 15 w 42"/>
                <a:gd name="T23" fmla="*/ 28 h 50"/>
                <a:gd name="T24" fmla="*/ 14 w 42"/>
                <a:gd name="T25" fmla="*/ 29 h 50"/>
                <a:gd name="T26" fmla="*/ 13 w 42"/>
                <a:gd name="T27" fmla="*/ 30 h 50"/>
                <a:gd name="T28" fmla="*/ 12 w 42"/>
                <a:gd name="T29" fmla="*/ 33 h 50"/>
                <a:gd name="T30" fmla="*/ 10 w 42"/>
                <a:gd name="T31" fmla="*/ 35 h 50"/>
                <a:gd name="T32" fmla="*/ 8 w 42"/>
                <a:gd name="T33" fmla="*/ 37 h 50"/>
                <a:gd name="T34" fmla="*/ 6 w 42"/>
                <a:gd name="T35" fmla="*/ 41 h 50"/>
                <a:gd name="T36" fmla="*/ 4 w 42"/>
                <a:gd name="T37" fmla="*/ 43 h 50"/>
                <a:gd name="T38" fmla="*/ 3 w 42"/>
                <a:gd name="T39" fmla="*/ 45 h 50"/>
                <a:gd name="T40" fmla="*/ 1 w 42"/>
                <a:gd name="T41" fmla="*/ 47 h 50"/>
                <a:gd name="T42" fmla="*/ 0 w 42"/>
                <a:gd name="T43" fmla="*/ 49 h 50"/>
                <a:gd name="T44" fmla="*/ 0 w 42"/>
                <a:gd name="T45" fmla="*/ 50 h 50"/>
                <a:gd name="T46" fmla="*/ 0 w 42"/>
                <a:gd name="T47" fmla="*/ 49 h 50"/>
                <a:gd name="T48" fmla="*/ 0 w 42"/>
                <a:gd name="T49" fmla="*/ 47 h 50"/>
                <a:gd name="T50" fmla="*/ 1 w 42"/>
                <a:gd name="T51" fmla="*/ 44 h 50"/>
                <a:gd name="T52" fmla="*/ 2 w 42"/>
                <a:gd name="T53" fmla="*/ 42 h 50"/>
                <a:gd name="T54" fmla="*/ 2 w 42"/>
                <a:gd name="T55" fmla="*/ 40 h 50"/>
                <a:gd name="T56" fmla="*/ 3 w 42"/>
                <a:gd name="T57" fmla="*/ 37 h 50"/>
                <a:gd name="T58" fmla="*/ 4 w 42"/>
                <a:gd name="T59" fmla="*/ 35 h 50"/>
                <a:gd name="T60" fmla="*/ 6 w 42"/>
                <a:gd name="T61" fmla="*/ 32 h 50"/>
                <a:gd name="T62" fmla="*/ 7 w 42"/>
                <a:gd name="T63" fmla="*/ 30 h 50"/>
                <a:gd name="T64" fmla="*/ 10 w 42"/>
                <a:gd name="T65" fmla="*/ 24 h 50"/>
                <a:gd name="T66" fmla="*/ 14 w 42"/>
                <a:gd name="T67" fmla="*/ 19 h 50"/>
                <a:gd name="T68" fmla="*/ 16 w 42"/>
                <a:gd name="T69" fmla="*/ 17 h 50"/>
                <a:gd name="T70" fmla="*/ 19 w 42"/>
                <a:gd name="T71" fmla="*/ 15 h 50"/>
                <a:gd name="T72" fmla="*/ 21 w 42"/>
                <a:gd name="T73" fmla="*/ 12 h 50"/>
                <a:gd name="T74" fmla="*/ 23 w 42"/>
                <a:gd name="T75" fmla="*/ 10 h 50"/>
                <a:gd name="T76" fmla="*/ 28 w 42"/>
                <a:gd name="T77" fmla="*/ 7 h 50"/>
                <a:gd name="T78" fmla="*/ 30 w 42"/>
                <a:gd name="T79" fmla="*/ 5 h 50"/>
                <a:gd name="T80" fmla="*/ 32 w 42"/>
                <a:gd name="T81" fmla="*/ 4 h 50"/>
                <a:gd name="T82" fmla="*/ 34 w 42"/>
                <a:gd name="T83" fmla="*/ 3 h 50"/>
                <a:gd name="T84" fmla="*/ 36 w 42"/>
                <a:gd name="T85" fmla="*/ 2 h 50"/>
                <a:gd name="T86" fmla="*/ 38 w 42"/>
                <a:gd name="T87" fmla="*/ 1 h 50"/>
                <a:gd name="T88" fmla="*/ 39 w 42"/>
                <a:gd name="T89" fmla="*/ 1 h 50"/>
                <a:gd name="T90" fmla="*/ 41 w 42"/>
                <a:gd name="T91" fmla="*/ 0 h 50"/>
                <a:gd name="T92" fmla="*/ 42 w 42"/>
                <a:gd name="T9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50">
                  <a:moveTo>
                    <a:pt x="42" y="0"/>
                  </a:moveTo>
                  <a:cubicBezTo>
                    <a:pt x="42" y="0"/>
                    <a:pt x="42" y="0"/>
                    <a:pt x="42" y="0"/>
                  </a:cubicBezTo>
                  <a:cubicBezTo>
                    <a:pt x="41" y="1"/>
                    <a:pt x="41" y="1"/>
                    <a:pt x="40" y="2"/>
                  </a:cubicBezTo>
                  <a:cubicBezTo>
                    <a:pt x="39" y="3"/>
                    <a:pt x="38" y="3"/>
                    <a:pt x="37" y="4"/>
                  </a:cubicBezTo>
                  <a:cubicBezTo>
                    <a:pt x="37" y="5"/>
                    <a:pt x="36" y="6"/>
                    <a:pt x="34" y="7"/>
                  </a:cubicBezTo>
                  <a:cubicBezTo>
                    <a:pt x="34" y="8"/>
                    <a:pt x="33" y="8"/>
                    <a:pt x="33" y="9"/>
                  </a:cubicBezTo>
                  <a:cubicBezTo>
                    <a:pt x="32" y="9"/>
                    <a:pt x="31" y="10"/>
                    <a:pt x="31" y="10"/>
                  </a:cubicBezTo>
                  <a:cubicBezTo>
                    <a:pt x="29" y="12"/>
                    <a:pt x="28" y="13"/>
                    <a:pt x="27" y="14"/>
                  </a:cubicBezTo>
                  <a:cubicBezTo>
                    <a:pt x="26" y="16"/>
                    <a:pt x="24" y="17"/>
                    <a:pt x="23" y="19"/>
                  </a:cubicBezTo>
                  <a:cubicBezTo>
                    <a:pt x="22" y="20"/>
                    <a:pt x="20" y="22"/>
                    <a:pt x="19" y="23"/>
                  </a:cubicBezTo>
                  <a:cubicBezTo>
                    <a:pt x="18" y="24"/>
                    <a:pt x="18" y="25"/>
                    <a:pt x="17" y="26"/>
                  </a:cubicBezTo>
                  <a:cubicBezTo>
                    <a:pt x="16" y="26"/>
                    <a:pt x="16" y="27"/>
                    <a:pt x="15" y="28"/>
                  </a:cubicBezTo>
                  <a:cubicBezTo>
                    <a:pt x="15" y="28"/>
                    <a:pt x="14" y="29"/>
                    <a:pt x="14" y="29"/>
                  </a:cubicBezTo>
                  <a:cubicBezTo>
                    <a:pt x="14" y="29"/>
                    <a:pt x="14" y="30"/>
                    <a:pt x="13" y="30"/>
                  </a:cubicBezTo>
                  <a:cubicBezTo>
                    <a:pt x="13" y="31"/>
                    <a:pt x="12" y="32"/>
                    <a:pt x="12" y="33"/>
                  </a:cubicBezTo>
                  <a:cubicBezTo>
                    <a:pt x="11" y="33"/>
                    <a:pt x="10" y="34"/>
                    <a:pt x="10" y="35"/>
                  </a:cubicBezTo>
                  <a:cubicBezTo>
                    <a:pt x="9" y="36"/>
                    <a:pt x="9" y="36"/>
                    <a:pt x="8" y="37"/>
                  </a:cubicBezTo>
                  <a:cubicBezTo>
                    <a:pt x="7" y="38"/>
                    <a:pt x="6" y="40"/>
                    <a:pt x="6" y="41"/>
                  </a:cubicBezTo>
                  <a:cubicBezTo>
                    <a:pt x="5" y="42"/>
                    <a:pt x="5" y="42"/>
                    <a:pt x="4" y="43"/>
                  </a:cubicBezTo>
                  <a:cubicBezTo>
                    <a:pt x="4" y="44"/>
                    <a:pt x="4" y="44"/>
                    <a:pt x="3" y="45"/>
                  </a:cubicBezTo>
                  <a:cubicBezTo>
                    <a:pt x="3" y="46"/>
                    <a:pt x="2" y="47"/>
                    <a:pt x="1" y="47"/>
                  </a:cubicBezTo>
                  <a:cubicBezTo>
                    <a:pt x="1" y="48"/>
                    <a:pt x="1" y="49"/>
                    <a:pt x="0" y="49"/>
                  </a:cubicBezTo>
                  <a:cubicBezTo>
                    <a:pt x="0" y="50"/>
                    <a:pt x="0" y="50"/>
                    <a:pt x="0" y="50"/>
                  </a:cubicBezTo>
                  <a:cubicBezTo>
                    <a:pt x="0" y="50"/>
                    <a:pt x="0" y="50"/>
                    <a:pt x="0" y="49"/>
                  </a:cubicBezTo>
                  <a:cubicBezTo>
                    <a:pt x="0" y="49"/>
                    <a:pt x="0" y="48"/>
                    <a:pt x="0" y="47"/>
                  </a:cubicBezTo>
                  <a:cubicBezTo>
                    <a:pt x="0" y="46"/>
                    <a:pt x="1" y="45"/>
                    <a:pt x="1" y="44"/>
                  </a:cubicBezTo>
                  <a:cubicBezTo>
                    <a:pt x="1" y="43"/>
                    <a:pt x="1" y="42"/>
                    <a:pt x="2" y="42"/>
                  </a:cubicBezTo>
                  <a:cubicBezTo>
                    <a:pt x="2" y="41"/>
                    <a:pt x="2" y="40"/>
                    <a:pt x="2" y="40"/>
                  </a:cubicBezTo>
                  <a:cubicBezTo>
                    <a:pt x="3" y="39"/>
                    <a:pt x="3" y="38"/>
                    <a:pt x="3" y="37"/>
                  </a:cubicBezTo>
                  <a:cubicBezTo>
                    <a:pt x="4" y="36"/>
                    <a:pt x="4" y="36"/>
                    <a:pt x="4" y="35"/>
                  </a:cubicBezTo>
                  <a:cubicBezTo>
                    <a:pt x="5" y="34"/>
                    <a:pt x="5" y="33"/>
                    <a:pt x="6" y="32"/>
                  </a:cubicBezTo>
                  <a:cubicBezTo>
                    <a:pt x="6" y="31"/>
                    <a:pt x="6" y="30"/>
                    <a:pt x="7" y="30"/>
                  </a:cubicBezTo>
                  <a:cubicBezTo>
                    <a:pt x="8" y="28"/>
                    <a:pt x="9" y="26"/>
                    <a:pt x="10" y="24"/>
                  </a:cubicBezTo>
                  <a:cubicBezTo>
                    <a:pt x="11" y="23"/>
                    <a:pt x="13" y="21"/>
                    <a:pt x="14" y="19"/>
                  </a:cubicBezTo>
                  <a:cubicBezTo>
                    <a:pt x="15" y="18"/>
                    <a:pt x="16" y="18"/>
                    <a:pt x="16" y="17"/>
                  </a:cubicBezTo>
                  <a:cubicBezTo>
                    <a:pt x="17" y="16"/>
                    <a:pt x="18" y="15"/>
                    <a:pt x="19" y="15"/>
                  </a:cubicBezTo>
                  <a:cubicBezTo>
                    <a:pt x="19" y="14"/>
                    <a:pt x="20" y="13"/>
                    <a:pt x="21" y="12"/>
                  </a:cubicBezTo>
                  <a:cubicBezTo>
                    <a:pt x="22" y="12"/>
                    <a:pt x="22" y="11"/>
                    <a:pt x="23" y="10"/>
                  </a:cubicBezTo>
                  <a:cubicBezTo>
                    <a:pt x="25" y="9"/>
                    <a:pt x="26" y="8"/>
                    <a:pt x="28" y="7"/>
                  </a:cubicBezTo>
                  <a:cubicBezTo>
                    <a:pt x="29" y="6"/>
                    <a:pt x="29" y="6"/>
                    <a:pt x="30" y="5"/>
                  </a:cubicBezTo>
                  <a:cubicBezTo>
                    <a:pt x="31" y="5"/>
                    <a:pt x="32" y="5"/>
                    <a:pt x="32" y="4"/>
                  </a:cubicBezTo>
                  <a:cubicBezTo>
                    <a:pt x="33" y="4"/>
                    <a:pt x="34" y="3"/>
                    <a:pt x="34" y="3"/>
                  </a:cubicBezTo>
                  <a:cubicBezTo>
                    <a:pt x="35" y="3"/>
                    <a:pt x="36" y="2"/>
                    <a:pt x="36" y="2"/>
                  </a:cubicBezTo>
                  <a:cubicBezTo>
                    <a:pt x="37" y="2"/>
                    <a:pt x="37" y="2"/>
                    <a:pt x="38" y="1"/>
                  </a:cubicBezTo>
                  <a:cubicBezTo>
                    <a:pt x="38" y="1"/>
                    <a:pt x="39" y="1"/>
                    <a:pt x="39" y="1"/>
                  </a:cubicBezTo>
                  <a:cubicBezTo>
                    <a:pt x="40" y="1"/>
                    <a:pt x="41" y="0"/>
                    <a:pt x="41" y="0"/>
                  </a:cubicBezTo>
                  <a:cubicBezTo>
                    <a:pt x="42" y="0"/>
                    <a:pt x="42" y="0"/>
                    <a:pt x="42"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127"/>
            <p:cNvSpPr/>
            <p:nvPr/>
          </p:nvSpPr>
          <p:spPr bwMode="auto">
            <a:xfrm>
              <a:off x="10323513" y="-957262"/>
              <a:ext cx="177800" cy="195263"/>
            </a:xfrm>
            <a:custGeom>
              <a:avLst/>
              <a:gdLst>
                <a:gd name="T0" fmla="*/ 42 w 42"/>
                <a:gd name="T1" fmla="*/ 46 h 46"/>
                <a:gd name="T2" fmla="*/ 41 w 42"/>
                <a:gd name="T3" fmla="*/ 46 h 46"/>
                <a:gd name="T4" fmla="*/ 41 w 42"/>
                <a:gd name="T5" fmla="*/ 45 h 46"/>
                <a:gd name="T6" fmla="*/ 40 w 42"/>
                <a:gd name="T7" fmla="*/ 44 h 46"/>
                <a:gd name="T8" fmla="*/ 38 w 42"/>
                <a:gd name="T9" fmla="*/ 42 h 46"/>
                <a:gd name="T10" fmla="*/ 36 w 42"/>
                <a:gd name="T11" fmla="*/ 39 h 46"/>
                <a:gd name="T12" fmla="*/ 28 w 42"/>
                <a:gd name="T13" fmla="*/ 32 h 46"/>
                <a:gd name="T14" fmla="*/ 24 w 42"/>
                <a:gd name="T15" fmla="*/ 28 h 46"/>
                <a:gd name="T16" fmla="*/ 20 w 42"/>
                <a:gd name="T17" fmla="*/ 23 h 46"/>
                <a:gd name="T18" fmla="*/ 17 w 42"/>
                <a:gd name="T19" fmla="*/ 19 h 46"/>
                <a:gd name="T20" fmla="*/ 13 w 42"/>
                <a:gd name="T21" fmla="*/ 14 h 46"/>
                <a:gd name="T22" fmla="*/ 12 w 42"/>
                <a:gd name="T23" fmla="*/ 12 h 46"/>
                <a:gd name="T24" fmla="*/ 10 w 42"/>
                <a:gd name="T25" fmla="*/ 10 h 46"/>
                <a:gd name="T26" fmla="*/ 7 w 42"/>
                <a:gd name="T27" fmla="*/ 7 h 46"/>
                <a:gd name="T28" fmla="*/ 2 w 42"/>
                <a:gd name="T29" fmla="*/ 2 h 46"/>
                <a:gd name="T30" fmla="*/ 1 w 42"/>
                <a:gd name="T31" fmla="*/ 0 h 46"/>
                <a:gd name="T32" fmla="*/ 0 w 42"/>
                <a:gd name="T33" fmla="*/ 0 h 46"/>
                <a:gd name="T34" fmla="*/ 1 w 42"/>
                <a:gd name="T35" fmla="*/ 0 h 46"/>
                <a:gd name="T36" fmla="*/ 3 w 42"/>
                <a:gd name="T37" fmla="*/ 1 h 46"/>
                <a:gd name="T38" fmla="*/ 6 w 42"/>
                <a:gd name="T39" fmla="*/ 2 h 46"/>
                <a:gd name="T40" fmla="*/ 9 w 42"/>
                <a:gd name="T41" fmla="*/ 4 h 46"/>
                <a:gd name="T42" fmla="*/ 13 w 42"/>
                <a:gd name="T43" fmla="*/ 7 h 46"/>
                <a:gd name="T44" fmla="*/ 15 w 42"/>
                <a:gd name="T45" fmla="*/ 9 h 46"/>
                <a:gd name="T46" fmla="*/ 16 w 42"/>
                <a:gd name="T47" fmla="*/ 10 h 46"/>
                <a:gd name="T48" fmla="*/ 17 w 42"/>
                <a:gd name="T49" fmla="*/ 11 h 46"/>
                <a:gd name="T50" fmla="*/ 21 w 42"/>
                <a:gd name="T51" fmla="*/ 15 h 46"/>
                <a:gd name="T52" fmla="*/ 25 w 42"/>
                <a:gd name="T53" fmla="*/ 20 h 46"/>
                <a:gd name="T54" fmla="*/ 29 w 42"/>
                <a:gd name="T55" fmla="*/ 24 h 46"/>
                <a:gd name="T56" fmla="*/ 32 w 42"/>
                <a:gd name="T57" fmla="*/ 28 h 46"/>
                <a:gd name="T58" fmla="*/ 35 w 42"/>
                <a:gd name="T59" fmla="*/ 33 h 46"/>
                <a:gd name="T60" fmla="*/ 38 w 42"/>
                <a:gd name="T61" fmla="*/ 37 h 46"/>
                <a:gd name="T62" fmla="*/ 40 w 42"/>
                <a:gd name="T63" fmla="*/ 40 h 46"/>
                <a:gd name="T64" fmla="*/ 41 w 42"/>
                <a:gd name="T65" fmla="*/ 44 h 46"/>
                <a:gd name="T66" fmla="*/ 42 w 42"/>
                <a:gd name="T67" fmla="*/ 46 h 46"/>
                <a:gd name="T68" fmla="*/ 42 w 42"/>
                <a:gd name="T6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46">
                  <a:moveTo>
                    <a:pt x="42" y="46"/>
                  </a:moveTo>
                  <a:cubicBezTo>
                    <a:pt x="42" y="46"/>
                    <a:pt x="42" y="46"/>
                    <a:pt x="41" y="46"/>
                  </a:cubicBezTo>
                  <a:cubicBezTo>
                    <a:pt x="41" y="46"/>
                    <a:pt x="41" y="45"/>
                    <a:pt x="41" y="45"/>
                  </a:cubicBezTo>
                  <a:cubicBezTo>
                    <a:pt x="41" y="45"/>
                    <a:pt x="40" y="44"/>
                    <a:pt x="40" y="44"/>
                  </a:cubicBezTo>
                  <a:cubicBezTo>
                    <a:pt x="40" y="43"/>
                    <a:pt x="39" y="43"/>
                    <a:pt x="38" y="42"/>
                  </a:cubicBezTo>
                  <a:cubicBezTo>
                    <a:pt x="37" y="41"/>
                    <a:pt x="37" y="40"/>
                    <a:pt x="36" y="39"/>
                  </a:cubicBezTo>
                  <a:cubicBezTo>
                    <a:pt x="33" y="37"/>
                    <a:pt x="31" y="35"/>
                    <a:pt x="28" y="32"/>
                  </a:cubicBezTo>
                  <a:cubicBezTo>
                    <a:pt x="27" y="31"/>
                    <a:pt x="25" y="30"/>
                    <a:pt x="24" y="28"/>
                  </a:cubicBezTo>
                  <a:cubicBezTo>
                    <a:pt x="23" y="27"/>
                    <a:pt x="21" y="25"/>
                    <a:pt x="20" y="23"/>
                  </a:cubicBezTo>
                  <a:cubicBezTo>
                    <a:pt x="19" y="22"/>
                    <a:pt x="18" y="20"/>
                    <a:pt x="17" y="19"/>
                  </a:cubicBezTo>
                  <a:cubicBezTo>
                    <a:pt x="15" y="17"/>
                    <a:pt x="14" y="16"/>
                    <a:pt x="13" y="14"/>
                  </a:cubicBezTo>
                  <a:cubicBezTo>
                    <a:pt x="13" y="14"/>
                    <a:pt x="12" y="13"/>
                    <a:pt x="12" y="12"/>
                  </a:cubicBezTo>
                  <a:cubicBezTo>
                    <a:pt x="11" y="11"/>
                    <a:pt x="11" y="11"/>
                    <a:pt x="10" y="10"/>
                  </a:cubicBezTo>
                  <a:cubicBezTo>
                    <a:pt x="9" y="9"/>
                    <a:pt x="8" y="8"/>
                    <a:pt x="7" y="7"/>
                  </a:cubicBezTo>
                  <a:cubicBezTo>
                    <a:pt x="5" y="5"/>
                    <a:pt x="3" y="3"/>
                    <a:pt x="2" y="2"/>
                  </a:cubicBezTo>
                  <a:cubicBezTo>
                    <a:pt x="2" y="1"/>
                    <a:pt x="1" y="1"/>
                    <a:pt x="1" y="0"/>
                  </a:cubicBezTo>
                  <a:cubicBezTo>
                    <a:pt x="0" y="0"/>
                    <a:pt x="0" y="0"/>
                    <a:pt x="0" y="0"/>
                  </a:cubicBezTo>
                  <a:cubicBezTo>
                    <a:pt x="0" y="0"/>
                    <a:pt x="0" y="0"/>
                    <a:pt x="1" y="0"/>
                  </a:cubicBezTo>
                  <a:cubicBezTo>
                    <a:pt x="1" y="0"/>
                    <a:pt x="2" y="0"/>
                    <a:pt x="3" y="1"/>
                  </a:cubicBezTo>
                  <a:cubicBezTo>
                    <a:pt x="4" y="1"/>
                    <a:pt x="5" y="1"/>
                    <a:pt x="6" y="2"/>
                  </a:cubicBezTo>
                  <a:cubicBezTo>
                    <a:pt x="7" y="2"/>
                    <a:pt x="8" y="3"/>
                    <a:pt x="9" y="4"/>
                  </a:cubicBezTo>
                  <a:cubicBezTo>
                    <a:pt x="11" y="5"/>
                    <a:pt x="12" y="6"/>
                    <a:pt x="13" y="7"/>
                  </a:cubicBezTo>
                  <a:cubicBezTo>
                    <a:pt x="14" y="8"/>
                    <a:pt x="15" y="8"/>
                    <a:pt x="15" y="9"/>
                  </a:cubicBezTo>
                  <a:cubicBezTo>
                    <a:pt x="16" y="9"/>
                    <a:pt x="16" y="9"/>
                    <a:pt x="16" y="10"/>
                  </a:cubicBezTo>
                  <a:cubicBezTo>
                    <a:pt x="17" y="10"/>
                    <a:pt x="17" y="10"/>
                    <a:pt x="17" y="11"/>
                  </a:cubicBezTo>
                  <a:cubicBezTo>
                    <a:pt x="19" y="12"/>
                    <a:pt x="20" y="14"/>
                    <a:pt x="21" y="15"/>
                  </a:cubicBezTo>
                  <a:cubicBezTo>
                    <a:pt x="23" y="17"/>
                    <a:pt x="24" y="18"/>
                    <a:pt x="25" y="20"/>
                  </a:cubicBezTo>
                  <a:cubicBezTo>
                    <a:pt x="26" y="21"/>
                    <a:pt x="27" y="23"/>
                    <a:pt x="29" y="24"/>
                  </a:cubicBezTo>
                  <a:cubicBezTo>
                    <a:pt x="30" y="26"/>
                    <a:pt x="31" y="27"/>
                    <a:pt x="32" y="28"/>
                  </a:cubicBezTo>
                  <a:cubicBezTo>
                    <a:pt x="33" y="30"/>
                    <a:pt x="34" y="31"/>
                    <a:pt x="35" y="33"/>
                  </a:cubicBezTo>
                  <a:cubicBezTo>
                    <a:pt x="37" y="34"/>
                    <a:pt x="37" y="35"/>
                    <a:pt x="38" y="37"/>
                  </a:cubicBezTo>
                  <a:cubicBezTo>
                    <a:pt x="39" y="38"/>
                    <a:pt x="40" y="39"/>
                    <a:pt x="40" y="40"/>
                  </a:cubicBezTo>
                  <a:cubicBezTo>
                    <a:pt x="41" y="42"/>
                    <a:pt x="41" y="43"/>
                    <a:pt x="41" y="44"/>
                  </a:cubicBezTo>
                  <a:cubicBezTo>
                    <a:pt x="41" y="44"/>
                    <a:pt x="42" y="45"/>
                    <a:pt x="42" y="46"/>
                  </a:cubicBezTo>
                  <a:cubicBezTo>
                    <a:pt x="42" y="46"/>
                    <a:pt x="42" y="46"/>
                    <a:pt x="42" y="4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Freeform 128"/>
            <p:cNvSpPr/>
            <p:nvPr/>
          </p:nvSpPr>
          <p:spPr bwMode="auto">
            <a:xfrm>
              <a:off x="10315576" y="-965200"/>
              <a:ext cx="38100" cy="304800"/>
            </a:xfrm>
            <a:custGeom>
              <a:avLst/>
              <a:gdLst>
                <a:gd name="T0" fmla="*/ 6 w 9"/>
                <a:gd name="T1" fmla="*/ 72 h 72"/>
                <a:gd name="T2" fmla="*/ 7 w 9"/>
                <a:gd name="T3" fmla="*/ 71 h 72"/>
                <a:gd name="T4" fmla="*/ 7 w 9"/>
                <a:gd name="T5" fmla="*/ 69 h 72"/>
                <a:gd name="T6" fmla="*/ 6 w 9"/>
                <a:gd name="T7" fmla="*/ 61 h 72"/>
                <a:gd name="T8" fmla="*/ 4 w 9"/>
                <a:gd name="T9" fmla="*/ 56 h 72"/>
                <a:gd name="T10" fmla="*/ 3 w 9"/>
                <a:gd name="T11" fmla="*/ 50 h 72"/>
                <a:gd name="T12" fmla="*/ 2 w 9"/>
                <a:gd name="T13" fmla="*/ 49 h 72"/>
                <a:gd name="T14" fmla="*/ 2 w 9"/>
                <a:gd name="T15" fmla="*/ 48 h 72"/>
                <a:gd name="T16" fmla="*/ 2 w 9"/>
                <a:gd name="T17" fmla="*/ 47 h 72"/>
                <a:gd name="T18" fmla="*/ 1 w 9"/>
                <a:gd name="T19" fmla="*/ 43 h 72"/>
                <a:gd name="T20" fmla="*/ 1 w 9"/>
                <a:gd name="T21" fmla="*/ 36 h 72"/>
                <a:gd name="T22" fmla="*/ 0 w 9"/>
                <a:gd name="T23" fmla="*/ 30 h 72"/>
                <a:gd name="T24" fmla="*/ 0 w 9"/>
                <a:gd name="T25" fmla="*/ 23 h 72"/>
                <a:gd name="T26" fmla="*/ 1 w 9"/>
                <a:gd name="T27" fmla="*/ 11 h 72"/>
                <a:gd name="T28" fmla="*/ 2 w 9"/>
                <a:gd name="T29" fmla="*/ 3 h 72"/>
                <a:gd name="T30" fmla="*/ 2 w 9"/>
                <a:gd name="T31" fmla="*/ 1 h 72"/>
                <a:gd name="T32" fmla="*/ 2 w 9"/>
                <a:gd name="T33" fmla="*/ 0 h 72"/>
                <a:gd name="T34" fmla="*/ 3 w 9"/>
                <a:gd name="T35" fmla="*/ 1 h 72"/>
                <a:gd name="T36" fmla="*/ 3 w 9"/>
                <a:gd name="T37" fmla="*/ 3 h 72"/>
                <a:gd name="T38" fmla="*/ 5 w 9"/>
                <a:gd name="T39" fmla="*/ 11 h 72"/>
                <a:gd name="T40" fmla="*/ 6 w 9"/>
                <a:gd name="T41" fmla="*/ 23 h 72"/>
                <a:gd name="T42" fmla="*/ 6 w 9"/>
                <a:gd name="T43" fmla="*/ 29 h 72"/>
                <a:gd name="T44" fmla="*/ 7 w 9"/>
                <a:gd name="T45" fmla="*/ 36 h 72"/>
                <a:gd name="T46" fmla="*/ 7 w 9"/>
                <a:gd name="T47" fmla="*/ 43 h 72"/>
                <a:gd name="T48" fmla="*/ 8 w 9"/>
                <a:gd name="T49" fmla="*/ 46 h 72"/>
                <a:gd name="T50" fmla="*/ 8 w 9"/>
                <a:gd name="T51" fmla="*/ 47 h 72"/>
                <a:gd name="T52" fmla="*/ 8 w 9"/>
                <a:gd name="T53" fmla="*/ 49 h 72"/>
                <a:gd name="T54" fmla="*/ 9 w 9"/>
                <a:gd name="T55" fmla="*/ 55 h 72"/>
                <a:gd name="T56" fmla="*/ 9 w 9"/>
                <a:gd name="T57" fmla="*/ 58 h 72"/>
                <a:gd name="T58" fmla="*/ 9 w 9"/>
                <a:gd name="T59" fmla="*/ 59 h 72"/>
                <a:gd name="T60" fmla="*/ 9 w 9"/>
                <a:gd name="T61" fmla="*/ 60 h 72"/>
                <a:gd name="T62" fmla="*/ 9 w 9"/>
                <a:gd name="T63" fmla="*/ 61 h 72"/>
                <a:gd name="T64" fmla="*/ 9 w 9"/>
                <a:gd name="T65" fmla="*/ 65 h 72"/>
                <a:gd name="T66" fmla="*/ 8 w 9"/>
                <a:gd name="T67" fmla="*/ 69 h 72"/>
                <a:gd name="T68" fmla="*/ 7 w 9"/>
                <a:gd name="T69" fmla="*/ 71 h 72"/>
                <a:gd name="T70" fmla="*/ 6 w 9"/>
                <a:gd name="T7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72">
                  <a:moveTo>
                    <a:pt x="6" y="72"/>
                  </a:moveTo>
                  <a:cubicBezTo>
                    <a:pt x="6" y="72"/>
                    <a:pt x="7" y="72"/>
                    <a:pt x="7" y="71"/>
                  </a:cubicBezTo>
                  <a:cubicBezTo>
                    <a:pt x="7" y="71"/>
                    <a:pt x="7" y="70"/>
                    <a:pt x="7" y="69"/>
                  </a:cubicBezTo>
                  <a:cubicBezTo>
                    <a:pt x="7" y="67"/>
                    <a:pt x="7" y="64"/>
                    <a:pt x="6" y="61"/>
                  </a:cubicBezTo>
                  <a:cubicBezTo>
                    <a:pt x="6" y="59"/>
                    <a:pt x="5" y="58"/>
                    <a:pt x="4" y="56"/>
                  </a:cubicBezTo>
                  <a:cubicBezTo>
                    <a:pt x="4" y="54"/>
                    <a:pt x="3" y="52"/>
                    <a:pt x="3" y="50"/>
                  </a:cubicBezTo>
                  <a:cubicBezTo>
                    <a:pt x="2" y="49"/>
                    <a:pt x="2" y="49"/>
                    <a:pt x="2" y="49"/>
                  </a:cubicBezTo>
                  <a:cubicBezTo>
                    <a:pt x="2" y="48"/>
                    <a:pt x="2" y="48"/>
                    <a:pt x="2" y="48"/>
                  </a:cubicBezTo>
                  <a:cubicBezTo>
                    <a:pt x="2" y="48"/>
                    <a:pt x="2" y="47"/>
                    <a:pt x="2" y="47"/>
                  </a:cubicBezTo>
                  <a:cubicBezTo>
                    <a:pt x="2" y="46"/>
                    <a:pt x="1" y="44"/>
                    <a:pt x="1" y="43"/>
                  </a:cubicBezTo>
                  <a:cubicBezTo>
                    <a:pt x="1" y="41"/>
                    <a:pt x="1" y="39"/>
                    <a:pt x="1" y="36"/>
                  </a:cubicBezTo>
                  <a:cubicBezTo>
                    <a:pt x="0" y="34"/>
                    <a:pt x="0" y="32"/>
                    <a:pt x="0" y="30"/>
                  </a:cubicBezTo>
                  <a:cubicBezTo>
                    <a:pt x="0" y="27"/>
                    <a:pt x="0" y="25"/>
                    <a:pt x="0" y="23"/>
                  </a:cubicBezTo>
                  <a:cubicBezTo>
                    <a:pt x="0" y="19"/>
                    <a:pt x="1" y="15"/>
                    <a:pt x="1" y="11"/>
                  </a:cubicBezTo>
                  <a:cubicBezTo>
                    <a:pt x="1" y="8"/>
                    <a:pt x="2" y="5"/>
                    <a:pt x="2" y="3"/>
                  </a:cubicBezTo>
                  <a:cubicBezTo>
                    <a:pt x="2" y="2"/>
                    <a:pt x="2" y="1"/>
                    <a:pt x="2" y="1"/>
                  </a:cubicBezTo>
                  <a:cubicBezTo>
                    <a:pt x="2" y="0"/>
                    <a:pt x="2" y="0"/>
                    <a:pt x="2" y="0"/>
                  </a:cubicBezTo>
                  <a:cubicBezTo>
                    <a:pt x="2" y="0"/>
                    <a:pt x="2" y="0"/>
                    <a:pt x="3" y="1"/>
                  </a:cubicBezTo>
                  <a:cubicBezTo>
                    <a:pt x="3" y="1"/>
                    <a:pt x="3" y="2"/>
                    <a:pt x="3" y="3"/>
                  </a:cubicBezTo>
                  <a:cubicBezTo>
                    <a:pt x="4" y="5"/>
                    <a:pt x="4" y="8"/>
                    <a:pt x="5" y="11"/>
                  </a:cubicBezTo>
                  <a:cubicBezTo>
                    <a:pt x="5" y="15"/>
                    <a:pt x="5" y="19"/>
                    <a:pt x="6" y="23"/>
                  </a:cubicBezTo>
                  <a:cubicBezTo>
                    <a:pt x="6" y="25"/>
                    <a:pt x="6" y="27"/>
                    <a:pt x="6" y="29"/>
                  </a:cubicBezTo>
                  <a:cubicBezTo>
                    <a:pt x="6" y="32"/>
                    <a:pt x="7" y="34"/>
                    <a:pt x="7" y="36"/>
                  </a:cubicBezTo>
                  <a:cubicBezTo>
                    <a:pt x="7" y="38"/>
                    <a:pt x="7" y="40"/>
                    <a:pt x="7" y="43"/>
                  </a:cubicBezTo>
                  <a:cubicBezTo>
                    <a:pt x="7" y="44"/>
                    <a:pt x="7" y="45"/>
                    <a:pt x="8" y="46"/>
                  </a:cubicBezTo>
                  <a:cubicBezTo>
                    <a:pt x="8" y="46"/>
                    <a:pt x="8" y="47"/>
                    <a:pt x="8" y="47"/>
                  </a:cubicBezTo>
                  <a:cubicBezTo>
                    <a:pt x="8" y="48"/>
                    <a:pt x="8" y="48"/>
                    <a:pt x="8" y="49"/>
                  </a:cubicBezTo>
                  <a:cubicBezTo>
                    <a:pt x="8" y="51"/>
                    <a:pt x="9" y="53"/>
                    <a:pt x="9" y="55"/>
                  </a:cubicBezTo>
                  <a:cubicBezTo>
                    <a:pt x="9" y="56"/>
                    <a:pt x="9" y="57"/>
                    <a:pt x="9" y="58"/>
                  </a:cubicBezTo>
                  <a:cubicBezTo>
                    <a:pt x="9" y="58"/>
                    <a:pt x="9" y="59"/>
                    <a:pt x="9" y="59"/>
                  </a:cubicBezTo>
                  <a:cubicBezTo>
                    <a:pt x="9" y="59"/>
                    <a:pt x="9" y="60"/>
                    <a:pt x="9" y="60"/>
                  </a:cubicBezTo>
                  <a:cubicBezTo>
                    <a:pt x="9" y="60"/>
                    <a:pt x="9" y="60"/>
                    <a:pt x="9" y="61"/>
                  </a:cubicBezTo>
                  <a:cubicBezTo>
                    <a:pt x="9" y="62"/>
                    <a:pt x="9" y="64"/>
                    <a:pt x="9" y="65"/>
                  </a:cubicBezTo>
                  <a:cubicBezTo>
                    <a:pt x="9" y="67"/>
                    <a:pt x="8" y="68"/>
                    <a:pt x="8" y="69"/>
                  </a:cubicBezTo>
                  <a:cubicBezTo>
                    <a:pt x="8" y="70"/>
                    <a:pt x="7" y="71"/>
                    <a:pt x="7" y="71"/>
                  </a:cubicBezTo>
                  <a:cubicBezTo>
                    <a:pt x="7" y="72"/>
                    <a:pt x="6" y="72"/>
                    <a:pt x="6" y="7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1" name="Freeform 129"/>
            <p:cNvSpPr/>
            <p:nvPr/>
          </p:nvSpPr>
          <p:spPr bwMode="auto">
            <a:xfrm>
              <a:off x="10255251" y="-957262"/>
              <a:ext cx="68263" cy="174625"/>
            </a:xfrm>
            <a:custGeom>
              <a:avLst/>
              <a:gdLst>
                <a:gd name="T0" fmla="*/ 16 w 16"/>
                <a:gd name="T1" fmla="*/ 0 h 41"/>
                <a:gd name="T2" fmla="*/ 16 w 16"/>
                <a:gd name="T3" fmla="*/ 2 h 41"/>
                <a:gd name="T4" fmla="*/ 14 w 16"/>
                <a:gd name="T5" fmla="*/ 7 h 41"/>
                <a:gd name="T6" fmla="*/ 11 w 16"/>
                <a:gd name="T7" fmla="*/ 13 h 41"/>
                <a:gd name="T8" fmla="*/ 9 w 16"/>
                <a:gd name="T9" fmla="*/ 17 h 41"/>
                <a:gd name="T10" fmla="*/ 8 w 16"/>
                <a:gd name="T11" fmla="*/ 20 h 41"/>
                <a:gd name="T12" fmla="*/ 6 w 16"/>
                <a:gd name="T13" fmla="*/ 24 h 41"/>
                <a:gd name="T14" fmla="*/ 5 w 16"/>
                <a:gd name="T15" fmla="*/ 28 h 41"/>
                <a:gd name="T16" fmla="*/ 3 w 16"/>
                <a:gd name="T17" fmla="*/ 35 h 41"/>
                <a:gd name="T18" fmla="*/ 1 w 16"/>
                <a:gd name="T19" fmla="*/ 39 h 41"/>
                <a:gd name="T20" fmla="*/ 0 w 16"/>
                <a:gd name="T21" fmla="*/ 41 h 41"/>
                <a:gd name="T22" fmla="*/ 0 w 16"/>
                <a:gd name="T23" fmla="*/ 39 h 41"/>
                <a:gd name="T24" fmla="*/ 0 w 16"/>
                <a:gd name="T25" fmla="*/ 37 h 41"/>
                <a:gd name="T26" fmla="*/ 1 w 16"/>
                <a:gd name="T27" fmla="*/ 34 h 41"/>
                <a:gd name="T28" fmla="*/ 1 w 16"/>
                <a:gd name="T29" fmla="*/ 31 h 41"/>
                <a:gd name="T30" fmla="*/ 2 w 16"/>
                <a:gd name="T31" fmla="*/ 27 h 41"/>
                <a:gd name="T32" fmla="*/ 3 w 16"/>
                <a:gd name="T33" fmla="*/ 23 h 41"/>
                <a:gd name="T34" fmla="*/ 5 w 16"/>
                <a:gd name="T35" fmla="*/ 19 h 41"/>
                <a:gd name="T36" fmla="*/ 6 w 16"/>
                <a:gd name="T37" fmla="*/ 15 h 41"/>
                <a:gd name="T38" fmla="*/ 8 w 16"/>
                <a:gd name="T39" fmla="*/ 12 h 41"/>
                <a:gd name="T40" fmla="*/ 10 w 16"/>
                <a:gd name="T41" fmla="*/ 8 h 41"/>
                <a:gd name="T42" fmla="*/ 12 w 16"/>
                <a:gd name="T43" fmla="*/ 6 h 41"/>
                <a:gd name="T44" fmla="*/ 14 w 16"/>
                <a:gd name="T45" fmla="*/ 3 h 41"/>
                <a:gd name="T46" fmla="*/ 15 w 16"/>
                <a:gd name="T47" fmla="*/ 2 h 41"/>
                <a:gd name="T48" fmla="*/ 16 w 16"/>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41">
                  <a:moveTo>
                    <a:pt x="16" y="0"/>
                  </a:moveTo>
                  <a:cubicBezTo>
                    <a:pt x="16" y="0"/>
                    <a:pt x="16" y="1"/>
                    <a:pt x="16" y="2"/>
                  </a:cubicBezTo>
                  <a:cubicBezTo>
                    <a:pt x="15" y="3"/>
                    <a:pt x="14" y="5"/>
                    <a:pt x="14" y="7"/>
                  </a:cubicBezTo>
                  <a:cubicBezTo>
                    <a:pt x="13" y="8"/>
                    <a:pt x="12" y="11"/>
                    <a:pt x="11" y="13"/>
                  </a:cubicBezTo>
                  <a:cubicBezTo>
                    <a:pt x="10" y="14"/>
                    <a:pt x="10" y="15"/>
                    <a:pt x="9" y="17"/>
                  </a:cubicBezTo>
                  <a:cubicBezTo>
                    <a:pt x="9" y="18"/>
                    <a:pt x="8" y="19"/>
                    <a:pt x="8" y="20"/>
                  </a:cubicBezTo>
                  <a:cubicBezTo>
                    <a:pt x="7" y="22"/>
                    <a:pt x="7" y="23"/>
                    <a:pt x="6" y="24"/>
                  </a:cubicBezTo>
                  <a:cubicBezTo>
                    <a:pt x="6" y="25"/>
                    <a:pt x="5" y="27"/>
                    <a:pt x="5" y="28"/>
                  </a:cubicBezTo>
                  <a:cubicBezTo>
                    <a:pt x="4" y="30"/>
                    <a:pt x="3" y="33"/>
                    <a:pt x="3" y="35"/>
                  </a:cubicBezTo>
                  <a:cubicBezTo>
                    <a:pt x="2" y="36"/>
                    <a:pt x="1" y="38"/>
                    <a:pt x="1" y="39"/>
                  </a:cubicBezTo>
                  <a:cubicBezTo>
                    <a:pt x="1" y="40"/>
                    <a:pt x="0" y="41"/>
                    <a:pt x="0" y="41"/>
                  </a:cubicBezTo>
                  <a:cubicBezTo>
                    <a:pt x="0" y="41"/>
                    <a:pt x="0" y="40"/>
                    <a:pt x="0" y="39"/>
                  </a:cubicBezTo>
                  <a:cubicBezTo>
                    <a:pt x="0" y="39"/>
                    <a:pt x="0" y="38"/>
                    <a:pt x="0" y="37"/>
                  </a:cubicBezTo>
                  <a:cubicBezTo>
                    <a:pt x="0" y="36"/>
                    <a:pt x="1" y="35"/>
                    <a:pt x="1" y="34"/>
                  </a:cubicBezTo>
                  <a:cubicBezTo>
                    <a:pt x="1" y="33"/>
                    <a:pt x="1" y="32"/>
                    <a:pt x="1" y="31"/>
                  </a:cubicBezTo>
                  <a:cubicBezTo>
                    <a:pt x="1" y="30"/>
                    <a:pt x="2" y="28"/>
                    <a:pt x="2" y="27"/>
                  </a:cubicBezTo>
                  <a:cubicBezTo>
                    <a:pt x="2" y="26"/>
                    <a:pt x="3" y="24"/>
                    <a:pt x="3" y="23"/>
                  </a:cubicBezTo>
                  <a:cubicBezTo>
                    <a:pt x="4" y="22"/>
                    <a:pt x="4" y="20"/>
                    <a:pt x="5" y="19"/>
                  </a:cubicBezTo>
                  <a:cubicBezTo>
                    <a:pt x="5" y="18"/>
                    <a:pt x="6" y="17"/>
                    <a:pt x="6" y="15"/>
                  </a:cubicBezTo>
                  <a:cubicBezTo>
                    <a:pt x="7" y="14"/>
                    <a:pt x="7" y="13"/>
                    <a:pt x="8" y="12"/>
                  </a:cubicBezTo>
                  <a:cubicBezTo>
                    <a:pt x="9" y="11"/>
                    <a:pt x="9" y="9"/>
                    <a:pt x="10" y="8"/>
                  </a:cubicBezTo>
                  <a:cubicBezTo>
                    <a:pt x="11" y="7"/>
                    <a:pt x="11" y="6"/>
                    <a:pt x="12" y="6"/>
                  </a:cubicBezTo>
                  <a:cubicBezTo>
                    <a:pt x="12" y="5"/>
                    <a:pt x="13" y="4"/>
                    <a:pt x="14" y="3"/>
                  </a:cubicBezTo>
                  <a:cubicBezTo>
                    <a:pt x="14" y="3"/>
                    <a:pt x="15" y="2"/>
                    <a:pt x="15" y="2"/>
                  </a:cubicBezTo>
                  <a:cubicBezTo>
                    <a:pt x="16" y="1"/>
                    <a:pt x="16" y="0"/>
                    <a:pt x="16"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2" name="Freeform 130"/>
            <p:cNvSpPr/>
            <p:nvPr/>
          </p:nvSpPr>
          <p:spPr bwMode="auto">
            <a:xfrm>
              <a:off x="10323513" y="-960437"/>
              <a:ext cx="88900" cy="193675"/>
            </a:xfrm>
            <a:custGeom>
              <a:avLst/>
              <a:gdLst>
                <a:gd name="T0" fmla="*/ 21 w 21"/>
                <a:gd name="T1" fmla="*/ 46 h 46"/>
                <a:gd name="T2" fmla="*/ 20 w 21"/>
                <a:gd name="T3" fmla="*/ 44 h 46"/>
                <a:gd name="T4" fmla="*/ 18 w 21"/>
                <a:gd name="T5" fmla="*/ 38 h 46"/>
                <a:gd name="T6" fmla="*/ 14 w 21"/>
                <a:gd name="T7" fmla="*/ 31 h 46"/>
                <a:gd name="T8" fmla="*/ 13 w 21"/>
                <a:gd name="T9" fmla="*/ 27 h 46"/>
                <a:gd name="T10" fmla="*/ 11 w 21"/>
                <a:gd name="T11" fmla="*/ 23 h 46"/>
                <a:gd name="T12" fmla="*/ 3 w 21"/>
                <a:gd name="T13" fmla="*/ 7 h 46"/>
                <a:gd name="T14" fmla="*/ 0 w 21"/>
                <a:gd name="T15" fmla="*/ 2 h 46"/>
                <a:gd name="T16" fmla="*/ 0 w 21"/>
                <a:gd name="T17" fmla="*/ 0 h 46"/>
                <a:gd name="T18" fmla="*/ 1 w 21"/>
                <a:gd name="T19" fmla="*/ 2 h 46"/>
                <a:gd name="T20" fmla="*/ 3 w 21"/>
                <a:gd name="T21" fmla="*/ 4 h 46"/>
                <a:gd name="T22" fmla="*/ 5 w 21"/>
                <a:gd name="T23" fmla="*/ 6 h 46"/>
                <a:gd name="T24" fmla="*/ 7 w 21"/>
                <a:gd name="T25" fmla="*/ 9 h 46"/>
                <a:gd name="T26" fmla="*/ 9 w 21"/>
                <a:gd name="T27" fmla="*/ 13 h 46"/>
                <a:gd name="T28" fmla="*/ 12 w 21"/>
                <a:gd name="T29" fmla="*/ 17 h 46"/>
                <a:gd name="T30" fmla="*/ 14 w 21"/>
                <a:gd name="T31" fmla="*/ 21 h 46"/>
                <a:gd name="T32" fmla="*/ 16 w 21"/>
                <a:gd name="T33" fmla="*/ 26 h 46"/>
                <a:gd name="T34" fmla="*/ 17 w 21"/>
                <a:gd name="T35" fmla="*/ 30 h 46"/>
                <a:gd name="T36" fmla="*/ 19 w 21"/>
                <a:gd name="T37" fmla="*/ 34 h 46"/>
                <a:gd name="T38" fmla="*/ 20 w 21"/>
                <a:gd name="T39" fmla="*/ 38 h 46"/>
                <a:gd name="T40" fmla="*/ 20 w 21"/>
                <a:gd name="T41" fmla="*/ 41 h 46"/>
                <a:gd name="T42" fmla="*/ 21 w 21"/>
                <a:gd name="T43" fmla="*/ 43 h 46"/>
                <a:gd name="T44" fmla="*/ 21 w 21"/>
                <a:gd name="T4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46">
                  <a:moveTo>
                    <a:pt x="21" y="46"/>
                  </a:moveTo>
                  <a:cubicBezTo>
                    <a:pt x="21" y="46"/>
                    <a:pt x="21" y="45"/>
                    <a:pt x="20" y="44"/>
                  </a:cubicBezTo>
                  <a:cubicBezTo>
                    <a:pt x="20" y="42"/>
                    <a:pt x="19" y="41"/>
                    <a:pt x="18" y="38"/>
                  </a:cubicBezTo>
                  <a:cubicBezTo>
                    <a:pt x="17" y="36"/>
                    <a:pt x="16" y="34"/>
                    <a:pt x="14" y="31"/>
                  </a:cubicBezTo>
                  <a:cubicBezTo>
                    <a:pt x="14" y="30"/>
                    <a:pt x="13" y="28"/>
                    <a:pt x="13" y="27"/>
                  </a:cubicBezTo>
                  <a:cubicBezTo>
                    <a:pt x="12" y="26"/>
                    <a:pt x="11" y="24"/>
                    <a:pt x="11" y="23"/>
                  </a:cubicBezTo>
                  <a:cubicBezTo>
                    <a:pt x="8" y="17"/>
                    <a:pt x="5" y="12"/>
                    <a:pt x="3" y="7"/>
                  </a:cubicBezTo>
                  <a:cubicBezTo>
                    <a:pt x="2" y="5"/>
                    <a:pt x="1" y="3"/>
                    <a:pt x="0" y="2"/>
                  </a:cubicBezTo>
                  <a:cubicBezTo>
                    <a:pt x="0" y="1"/>
                    <a:pt x="0" y="0"/>
                    <a:pt x="0" y="0"/>
                  </a:cubicBezTo>
                  <a:cubicBezTo>
                    <a:pt x="0" y="0"/>
                    <a:pt x="0" y="1"/>
                    <a:pt x="1" y="2"/>
                  </a:cubicBezTo>
                  <a:cubicBezTo>
                    <a:pt x="2" y="2"/>
                    <a:pt x="2" y="3"/>
                    <a:pt x="3" y="4"/>
                  </a:cubicBezTo>
                  <a:cubicBezTo>
                    <a:pt x="3" y="4"/>
                    <a:pt x="4" y="5"/>
                    <a:pt x="5" y="6"/>
                  </a:cubicBezTo>
                  <a:cubicBezTo>
                    <a:pt x="5" y="7"/>
                    <a:pt x="6" y="8"/>
                    <a:pt x="7" y="9"/>
                  </a:cubicBezTo>
                  <a:cubicBezTo>
                    <a:pt x="8" y="11"/>
                    <a:pt x="9" y="12"/>
                    <a:pt x="9" y="13"/>
                  </a:cubicBezTo>
                  <a:cubicBezTo>
                    <a:pt x="10" y="14"/>
                    <a:pt x="11" y="16"/>
                    <a:pt x="12" y="17"/>
                  </a:cubicBezTo>
                  <a:cubicBezTo>
                    <a:pt x="12" y="18"/>
                    <a:pt x="13" y="20"/>
                    <a:pt x="14" y="21"/>
                  </a:cubicBezTo>
                  <a:cubicBezTo>
                    <a:pt x="14" y="23"/>
                    <a:pt x="15" y="24"/>
                    <a:pt x="16" y="26"/>
                  </a:cubicBezTo>
                  <a:cubicBezTo>
                    <a:pt x="16" y="27"/>
                    <a:pt x="17" y="29"/>
                    <a:pt x="17" y="30"/>
                  </a:cubicBezTo>
                  <a:cubicBezTo>
                    <a:pt x="18" y="31"/>
                    <a:pt x="18" y="33"/>
                    <a:pt x="19" y="34"/>
                  </a:cubicBezTo>
                  <a:cubicBezTo>
                    <a:pt x="19" y="35"/>
                    <a:pt x="19" y="37"/>
                    <a:pt x="20" y="38"/>
                  </a:cubicBezTo>
                  <a:cubicBezTo>
                    <a:pt x="20" y="39"/>
                    <a:pt x="20" y="40"/>
                    <a:pt x="20" y="41"/>
                  </a:cubicBezTo>
                  <a:cubicBezTo>
                    <a:pt x="21" y="42"/>
                    <a:pt x="21" y="43"/>
                    <a:pt x="21" y="43"/>
                  </a:cubicBezTo>
                  <a:cubicBezTo>
                    <a:pt x="21" y="45"/>
                    <a:pt x="21" y="46"/>
                    <a:pt x="21" y="4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3" name="Freeform 131"/>
            <p:cNvSpPr/>
            <p:nvPr/>
          </p:nvSpPr>
          <p:spPr bwMode="auto">
            <a:xfrm>
              <a:off x="10239376" y="-1016000"/>
              <a:ext cx="177800" cy="88900"/>
            </a:xfrm>
            <a:custGeom>
              <a:avLst/>
              <a:gdLst>
                <a:gd name="T0" fmla="*/ 20 w 42"/>
                <a:gd name="T1" fmla="*/ 0 h 21"/>
                <a:gd name="T2" fmla="*/ 42 w 42"/>
                <a:gd name="T3" fmla="*/ 16 h 21"/>
                <a:gd name="T4" fmla="*/ 0 w 42"/>
                <a:gd name="T5" fmla="*/ 17 h 21"/>
                <a:gd name="T6" fmla="*/ 20 w 42"/>
                <a:gd name="T7" fmla="*/ 0 h 21"/>
              </a:gdLst>
              <a:ahLst/>
              <a:cxnLst>
                <a:cxn ang="0">
                  <a:pos x="T0" y="T1"/>
                </a:cxn>
                <a:cxn ang="0">
                  <a:pos x="T2" y="T3"/>
                </a:cxn>
                <a:cxn ang="0">
                  <a:pos x="T4" y="T5"/>
                </a:cxn>
                <a:cxn ang="0">
                  <a:pos x="T6" y="T7"/>
                </a:cxn>
              </a:cxnLst>
              <a:rect l="0" t="0" r="r" b="b"/>
              <a:pathLst>
                <a:path w="42" h="21">
                  <a:moveTo>
                    <a:pt x="20" y="0"/>
                  </a:moveTo>
                  <a:cubicBezTo>
                    <a:pt x="30" y="3"/>
                    <a:pt x="37" y="8"/>
                    <a:pt x="42" y="16"/>
                  </a:cubicBezTo>
                  <a:cubicBezTo>
                    <a:pt x="42" y="16"/>
                    <a:pt x="12" y="21"/>
                    <a:pt x="0" y="17"/>
                  </a:cubicBezTo>
                  <a:cubicBezTo>
                    <a:pt x="0" y="17"/>
                    <a:pt x="10" y="0"/>
                    <a:pt x="2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Freeform 132"/>
            <p:cNvSpPr/>
            <p:nvPr/>
          </p:nvSpPr>
          <p:spPr bwMode="auto">
            <a:xfrm>
              <a:off x="10306051" y="-1558925"/>
              <a:ext cx="76200" cy="568325"/>
            </a:xfrm>
            <a:custGeom>
              <a:avLst/>
              <a:gdLst>
                <a:gd name="T0" fmla="*/ 18 w 18"/>
                <a:gd name="T1" fmla="*/ 1 h 134"/>
                <a:gd name="T2" fmla="*/ 5 w 18"/>
                <a:gd name="T3" fmla="*/ 133 h 134"/>
                <a:gd name="T4" fmla="*/ 1 w 18"/>
                <a:gd name="T5" fmla="*/ 134 h 134"/>
                <a:gd name="T6" fmla="*/ 14 w 18"/>
                <a:gd name="T7" fmla="*/ 0 h 134"/>
                <a:gd name="T8" fmla="*/ 18 w 18"/>
                <a:gd name="T9" fmla="*/ 1 h 134"/>
              </a:gdLst>
              <a:ahLst/>
              <a:cxnLst>
                <a:cxn ang="0">
                  <a:pos x="T0" y="T1"/>
                </a:cxn>
                <a:cxn ang="0">
                  <a:pos x="T2" y="T3"/>
                </a:cxn>
                <a:cxn ang="0">
                  <a:pos x="T4" y="T5"/>
                </a:cxn>
                <a:cxn ang="0">
                  <a:pos x="T6" y="T7"/>
                </a:cxn>
                <a:cxn ang="0">
                  <a:pos x="T8" y="T9"/>
                </a:cxn>
              </a:cxnLst>
              <a:rect l="0" t="0" r="r" b="b"/>
              <a:pathLst>
                <a:path w="18" h="134">
                  <a:moveTo>
                    <a:pt x="18" y="1"/>
                  </a:moveTo>
                  <a:cubicBezTo>
                    <a:pt x="10" y="66"/>
                    <a:pt x="4" y="125"/>
                    <a:pt x="5" y="133"/>
                  </a:cubicBezTo>
                  <a:cubicBezTo>
                    <a:pt x="1" y="134"/>
                    <a:pt x="1" y="134"/>
                    <a:pt x="1" y="134"/>
                  </a:cubicBezTo>
                  <a:cubicBezTo>
                    <a:pt x="0" y="126"/>
                    <a:pt x="6" y="67"/>
                    <a:pt x="14" y="0"/>
                  </a:cubicBezTo>
                  <a:lnTo>
                    <a:pt x="18" y="1"/>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2" name="组合 1301"/>
          <p:cNvGrpSpPr/>
          <p:nvPr/>
        </p:nvGrpSpPr>
        <p:grpSpPr>
          <a:xfrm>
            <a:off x="9551988" y="-3087687"/>
            <a:ext cx="1258888" cy="1143000"/>
            <a:chOff x="9551988" y="-3087687"/>
            <a:chExt cx="1258888" cy="1143000"/>
          </a:xfrm>
        </p:grpSpPr>
        <p:sp>
          <p:nvSpPr>
            <p:cNvPr id="956" name="Freeform 275"/>
            <p:cNvSpPr/>
            <p:nvPr/>
          </p:nvSpPr>
          <p:spPr bwMode="auto">
            <a:xfrm>
              <a:off x="10128251" y="-2482850"/>
              <a:ext cx="200025" cy="352425"/>
            </a:xfrm>
            <a:custGeom>
              <a:avLst/>
              <a:gdLst>
                <a:gd name="T0" fmla="*/ 22 w 47"/>
                <a:gd name="T1" fmla="*/ 0 h 83"/>
                <a:gd name="T2" fmla="*/ 27 w 47"/>
                <a:gd name="T3" fmla="*/ 83 h 83"/>
                <a:gd name="T4" fmla="*/ 22 w 47"/>
                <a:gd name="T5" fmla="*/ 0 h 83"/>
              </a:gdLst>
              <a:ahLst/>
              <a:cxnLst>
                <a:cxn ang="0">
                  <a:pos x="T0" y="T1"/>
                </a:cxn>
                <a:cxn ang="0">
                  <a:pos x="T2" y="T3"/>
                </a:cxn>
                <a:cxn ang="0">
                  <a:pos x="T4" y="T5"/>
                </a:cxn>
              </a:cxnLst>
              <a:rect l="0" t="0" r="r" b="b"/>
              <a:pathLst>
                <a:path w="47" h="83">
                  <a:moveTo>
                    <a:pt x="22" y="0"/>
                  </a:moveTo>
                  <a:cubicBezTo>
                    <a:pt x="22" y="0"/>
                    <a:pt x="47" y="43"/>
                    <a:pt x="27" y="83"/>
                  </a:cubicBezTo>
                  <a:cubicBezTo>
                    <a:pt x="27" y="83"/>
                    <a:pt x="0" y="37"/>
                    <a:pt x="22"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301" name="组合 1300"/>
            <p:cNvGrpSpPr/>
            <p:nvPr/>
          </p:nvGrpSpPr>
          <p:grpSpPr>
            <a:xfrm>
              <a:off x="9551988" y="-3087687"/>
              <a:ext cx="1258888" cy="1143000"/>
              <a:chOff x="9551988" y="-3087687"/>
              <a:chExt cx="1258888" cy="1143000"/>
            </a:xfrm>
          </p:grpSpPr>
          <p:sp>
            <p:nvSpPr>
              <p:cNvPr id="947" name="Freeform 266"/>
              <p:cNvSpPr/>
              <p:nvPr/>
            </p:nvSpPr>
            <p:spPr bwMode="auto">
              <a:xfrm>
                <a:off x="9831388" y="-3087687"/>
                <a:ext cx="979488" cy="889000"/>
              </a:xfrm>
              <a:custGeom>
                <a:avLst/>
                <a:gdLst>
                  <a:gd name="T0" fmla="*/ 2 w 231"/>
                  <a:gd name="T1" fmla="*/ 210 h 210"/>
                  <a:gd name="T2" fmla="*/ 0 w 231"/>
                  <a:gd name="T3" fmla="*/ 208 h 210"/>
                  <a:gd name="T4" fmla="*/ 229 w 231"/>
                  <a:gd name="T5" fmla="*/ 0 h 210"/>
                  <a:gd name="T6" fmla="*/ 231 w 231"/>
                  <a:gd name="T7" fmla="*/ 2 h 210"/>
                  <a:gd name="T8" fmla="*/ 2 w 231"/>
                  <a:gd name="T9" fmla="*/ 210 h 210"/>
                </a:gdLst>
                <a:ahLst/>
                <a:cxnLst>
                  <a:cxn ang="0">
                    <a:pos x="T0" y="T1"/>
                  </a:cxn>
                  <a:cxn ang="0">
                    <a:pos x="T2" y="T3"/>
                  </a:cxn>
                  <a:cxn ang="0">
                    <a:pos x="T4" y="T5"/>
                  </a:cxn>
                  <a:cxn ang="0">
                    <a:pos x="T6" y="T7"/>
                  </a:cxn>
                  <a:cxn ang="0">
                    <a:pos x="T8" y="T9"/>
                  </a:cxn>
                </a:cxnLst>
                <a:rect l="0" t="0" r="r" b="b"/>
                <a:pathLst>
                  <a:path w="231" h="210">
                    <a:moveTo>
                      <a:pt x="2" y="210"/>
                    </a:moveTo>
                    <a:cubicBezTo>
                      <a:pt x="0" y="208"/>
                      <a:pt x="0" y="208"/>
                      <a:pt x="0" y="208"/>
                    </a:cubicBezTo>
                    <a:cubicBezTo>
                      <a:pt x="40" y="184"/>
                      <a:pt x="141" y="115"/>
                      <a:pt x="229" y="0"/>
                    </a:cubicBezTo>
                    <a:cubicBezTo>
                      <a:pt x="231" y="2"/>
                      <a:pt x="231" y="2"/>
                      <a:pt x="231" y="2"/>
                    </a:cubicBezTo>
                    <a:cubicBezTo>
                      <a:pt x="143" y="117"/>
                      <a:pt x="41" y="186"/>
                      <a:pt x="2" y="21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267"/>
              <p:cNvSpPr/>
              <p:nvPr/>
            </p:nvSpPr>
            <p:spPr bwMode="auto">
              <a:xfrm>
                <a:off x="10260013" y="-2947987"/>
                <a:ext cx="352425" cy="198438"/>
              </a:xfrm>
              <a:custGeom>
                <a:avLst/>
                <a:gdLst>
                  <a:gd name="T0" fmla="*/ 83 w 83"/>
                  <a:gd name="T1" fmla="*/ 20 h 47"/>
                  <a:gd name="T2" fmla="*/ 0 w 83"/>
                  <a:gd name="T3" fmla="*/ 28 h 47"/>
                  <a:gd name="T4" fmla="*/ 83 w 83"/>
                  <a:gd name="T5" fmla="*/ 20 h 47"/>
                </a:gdLst>
                <a:ahLst/>
                <a:cxnLst>
                  <a:cxn ang="0">
                    <a:pos x="T0" y="T1"/>
                  </a:cxn>
                  <a:cxn ang="0">
                    <a:pos x="T2" y="T3"/>
                  </a:cxn>
                  <a:cxn ang="0">
                    <a:pos x="T4" y="T5"/>
                  </a:cxn>
                </a:cxnLst>
                <a:rect l="0" t="0" r="r" b="b"/>
                <a:pathLst>
                  <a:path w="83" h="47">
                    <a:moveTo>
                      <a:pt x="83" y="20"/>
                    </a:moveTo>
                    <a:cubicBezTo>
                      <a:pt x="83" y="20"/>
                      <a:pt x="41" y="47"/>
                      <a:pt x="0" y="28"/>
                    </a:cubicBezTo>
                    <a:cubicBezTo>
                      <a:pt x="0" y="28"/>
                      <a:pt x="45" y="0"/>
                      <a:pt x="83" y="2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268"/>
              <p:cNvSpPr/>
              <p:nvPr/>
            </p:nvSpPr>
            <p:spPr bwMode="auto">
              <a:xfrm>
                <a:off x="10094913" y="-2774950"/>
                <a:ext cx="350838" cy="203200"/>
              </a:xfrm>
              <a:custGeom>
                <a:avLst/>
                <a:gdLst>
                  <a:gd name="T0" fmla="*/ 83 w 83"/>
                  <a:gd name="T1" fmla="*/ 21 h 48"/>
                  <a:gd name="T2" fmla="*/ 0 w 83"/>
                  <a:gd name="T3" fmla="*/ 29 h 48"/>
                  <a:gd name="T4" fmla="*/ 83 w 83"/>
                  <a:gd name="T5" fmla="*/ 21 h 48"/>
                </a:gdLst>
                <a:ahLst/>
                <a:cxnLst>
                  <a:cxn ang="0">
                    <a:pos x="T0" y="T1"/>
                  </a:cxn>
                  <a:cxn ang="0">
                    <a:pos x="T2" y="T3"/>
                  </a:cxn>
                  <a:cxn ang="0">
                    <a:pos x="T4" y="T5"/>
                  </a:cxn>
                </a:cxnLst>
                <a:rect l="0" t="0" r="r" b="b"/>
                <a:pathLst>
                  <a:path w="83" h="48">
                    <a:moveTo>
                      <a:pt x="83" y="21"/>
                    </a:moveTo>
                    <a:cubicBezTo>
                      <a:pt x="83" y="21"/>
                      <a:pt x="41" y="48"/>
                      <a:pt x="0" y="29"/>
                    </a:cubicBezTo>
                    <a:cubicBezTo>
                      <a:pt x="0" y="29"/>
                      <a:pt x="45" y="0"/>
                      <a:pt x="83" y="2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269"/>
              <p:cNvSpPr/>
              <p:nvPr/>
            </p:nvSpPr>
            <p:spPr bwMode="auto">
              <a:xfrm>
                <a:off x="9737726" y="-2511425"/>
                <a:ext cx="344488" cy="180975"/>
              </a:xfrm>
              <a:custGeom>
                <a:avLst/>
                <a:gdLst>
                  <a:gd name="T0" fmla="*/ 81 w 81"/>
                  <a:gd name="T1" fmla="*/ 33 h 43"/>
                  <a:gd name="T2" fmla="*/ 0 w 81"/>
                  <a:gd name="T3" fmla="*/ 11 h 43"/>
                  <a:gd name="T4" fmla="*/ 81 w 81"/>
                  <a:gd name="T5" fmla="*/ 33 h 43"/>
                </a:gdLst>
                <a:ahLst/>
                <a:cxnLst>
                  <a:cxn ang="0">
                    <a:pos x="T0" y="T1"/>
                  </a:cxn>
                  <a:cxn ang="0">
                    <a:pos x="T2" y="T3"/>
                  </a:cxn>
                  <a:cxn ang="0">
                    <a:pos x="T4" y="T5"/>
                  </a:cxn>
                </a:cxnLst>
                <a:rect l="0" t="0" r="r" b="b"/>
                <a:pathLst>
                  <a:path w="81" h="43">
                    <a:moveTo>
                      <a:pt x="81" y="33"/>
                    </a:moveTo>
                    <a:cubicBezTo>
                      <a:pt x="81" y="33"/>
                      <a:pt x="32" y="43"/>
                      <a:pt x="0" y="11"/>
                    </a:cubicBezTo>
                    <a:cubicBezTo>
                      <a:pt x="0" y="11"/>
                      <a:pt x="52" y="0"/>
                      <a:pt x="81"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270"/>
              <p:cNvSpPr/>
              <p:nvPr/>
            </p:nvSpPr>
            <p:spPr bwMode="auto">
              <a:xfrm>
                <a:off x="9610726" y="-2422525"/>
                <a:ext cx="344488" cy="180975"/>
              </a:xfrm>
              <a:custGeom>
                <a:avLst/>
                <a:gdLst>
                  <a:gd name="T0" fmla="*/ 81 w 81"/>
                  <a:gd name="T1" fmla="*/ 33 h 43"/>
                  <a:gd name="T2" fmla="*/ 0 w 81"/>
                  <a:gd name="T3" fmla="*/ 11 h 43"/>
                  <a:gd name="T4" fmla="*/ 81 w 81"/>
                  <a:gd name="T5" fmla="*/ 33 h 43"/>
                </a:gdLst>
                <a:ahLst/>
                <a:cxnLst>
                  <a:cxn ang="0">
                    <a:pos x="T0" y="T1"/>
                  </a:cxn>
                  <a:cxn ang="0">
                    <a:pos x="T2" y="T3"/>
                  </a:cxn>
                  <a:cxn ang="0">
                    <a:pos x="T4" y="T5"/>
                  </a:cxn>
                </a:cxnLst>
                <a:rect l="0" t="0" r="r" b="b"/>
                <a:pathLst>
                  <a:path w="81" h="43">
                    <a:moveTo>
                      <a:pt x="81" y="33"/>
                    </a:moveTo>
                    <a:cubicBezTo>
                      <a:pt x="81" y="33"/>
                      <a:pt x="32" y="43"/>
                      <a:pt x="0" y="11"/>
                    </a:cubicBezTo>
                    <a:cubicBezTo>
                      <a:pt x="0" y="11"/>
                      <a:pt x="53" y="0"/>
                      <a:pt x="81"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271"/>
              <p:cNvSpPr/>
              <p:nvPr/>
            </p:nvSpPr>
            <p:spPr bwMode="auto">
              <a:xfrm>
                <a:off x="9551988" y="-2266950"/>
                <a:ext cx="327025" cy="200025"/>
              </a:xfrm>
              <a:custGeom>
                <a:avLst/>
                <a:gdLst>
                  <a:gd name="T0" fmla="*/ 77 w 77"/>
                  <a:gd name="T1" fmla="*/ 9 h 47"/>
                  <a:gd name="T2" fmla="*/ 0 w 77"/>
                  <a:gd name="T3" fmla="*/ 41 h 47"/>
                  <a:gd name="T4" fmla="*/ 77 w 77"/>
                  <a:gd name="T5" fmla="*/ 9 h 47"/>
                </a:gdLst>
                <a:ahLst/>
                <a:cxnLst>
                  <a:cxn ang="0">
                    <a:pos x="T0" y="T1"/>
                  </a:cxn>
                  <a:cxn ang="0">
                    <a:pos x="T2" y="T3"/>
                  </a:cxn>
                  <a:cxn ang="0">
                    <a:pos x="T4" y="T5"/>
                  </a:cxn>
                </a:cxnLst>
                <a:rect l="0" t="0" r="r" b="b"/>
                <a:pathLst>
                  <a:path w="77" h="47">
                    <a:moveTo>
                      <a:pt x="77" y="9"/>
                    </a:moveTo>
                    <a:cubicBezTo>
                      <a:pt x="77" y="9"/>
                      <a:pt x="44" y="47"/>
                      <a:pt x="0" y="41"/>
                    </a:cubicBezTo>
                    <a:cubicBezTo>
                      <a:pt x="0" y="41"/>
                      <a:pt x="34" y="0"/>
                      <a:pt x="77" y="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272"/>
              <p:cNvSpPr/>
              <p:nvPr/>
            </p:nvSpPr>
            <p:spPr bwMode="auto">
              <a:xfrm>
                <a:off x="9886951" y="-2630487"/>
                <a:ext cx="334963" cy="169863"/>
              </a:xfrm>
              <a:custGeom>
                <a:avLst/>
                <a:gdLst>
                  <a:gd name="T0" fmla="*/ 79 w 79"/>
                  <a:gd name="T1" fmla="*/ 35 h 40"/>
                  <a:gd name="T2" fmla="*/ 0 w 79"/>
                  <a:gd name="T3" fmla="*/ 6 h 40"/>
                  <a:gd name="T4" fmla="*/ 79 w 79"/>
                  <a:gd name="T5" fmla="*/ 35 h 40"/>
                </a:gdLst>
                <a:ahLst/>
                <a:cxnLst>
                  <a:cxn ang="0">
                    <a:pos x="T0" y="T1"/>
                  </a:cxn>
                  <a:cxn ang="0">
                    <a:pos x="T2" y="T3"/>
                  </a:cxn>
                  <a:cxn ang="0">
                    <a:pos x="T4" y="T5"/>
                  </a:cxn>
                </a:cxnLst>
                <a:rect l="0" t="0" r="r" b="b"/>
                <a:pathLst>
                  <a:path w="79" h="40">
                    <a:moveTo>
                      <a:pt x="79" y="35"/>
                    </a:moveTo>
                    <a:cubicBezTo>
                      <a:pt x="79" y="35"/>
                      <a:pt x="29" y="40"/>
                      <a:pt x="0" y="6"/>
                    </a:cubicBezTo>
                    <a:cubicBezTo>
                      <a:pt x="0" y="6"/>
                      <a:pt x="54" y="0"/>
                      <a:pt x="7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273"/>
              <p:cNvSpPr/>
              <p:nvPr/>
            </p:nvSpPr>
            <p:spPr bwMode="auto">
              <a:xfrm>
                <a:off x="10480676" y="-2859087"/>
                <a:ext cx="182563" cy="342900"/>
              </a:xfrm>
              <a:custGeom>
                <a:avLst/>
                <a:gdLst>
                  <a:gd name="T0" fmla="*/ 33 w 43"/>
                  <a:gd name="T1" fmla="*/ 0 h 81"/>
                  <a:gd name="T2" fmla="*/ 12 w 43"/>
                  <a:gd name="T3" fmla="*/ 81 h 81"/>
                  <a:gd name="T4" fmla="*/ 33 w 43"/>
                  <a:gd name="T5" fmla="*/ 0 h 81"/>
                </a:gdLst>
                <a:ahLst/>
                <a:cxnLst>
                  <a:cxn ang="0">
                    <a:pos x="T0" y="T1"/>
                  </a:cxn>
                  <a:cxn ang="0">
                    <a:pos x="T2" y="T3"/>
                  </a:cxn>
                  <a:cxn ang="0">
                    <a:pos x="T4" y="T5"/>
                  </a:cxn>
                </a:cxnLst>
                <a:rect l="0" t="0" r="r" b="b"/>
                <a:pathLst>
                  <a:path w="43" h="81">
                    <a:moveTo>
                      <a:pt x="33" y="0"/>
                    </a:moveTo>
                    <a:cubicBezTo>
                      <a:pt x="33" y="0"/>
                      <a:pt x="43" y="50"/>
                      <a:pt x="12" y="81"/>
                    </a:cubicBezTo>
                    <a:cubicBezTo>
                      <a:pt x="12" y="81"/>
                      <a:pt x="0" y="29"/>
                      <a:pt x="33"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274"/>
              <p:cNvSpPr/>
              <p:nvPr/>
            </p:nvSpPr>
            <p:spPr bwMode="auto">
              <a:xfrm>
                <a:off x="10315576" y="-2681287"/>
                <a:ext cx="185738" cy="342900"/>
              </a:xfrm>
              <a:custGeom>
                <a:avLst/>
                <a:gdLst>
                  <a:gd name="T0" fmla="*/ 33 w 44"/>
                  <a:gd name="T1" fmla="*/ 0 h 81"/>
                  <a:gd name="T2" fmla="*/ 12 w 44"/>
                  <a:gd name="T3" fmla="*/ 81 h 81"/>
                  <a:gd name="T4" fmla="*/ 33 w 44"/>
                  <a:gd name="T5" fmla="*/ 0 h 81"/>
                </a:gdLst>
                <a:ahLst/>
                <a:cxnLst>
                  <a:cxn ang="0">
                    <a:pos x="T0" y="T1"/>
                  </a:cxn>
                  <a:cxn ang="0">
                    <a:pos x="T2" y="T3"/>
                  </a:cxn>
                  <a:cxn ang="0">
                    <a:pos x="T4" y="T5"/>
                  </a:cxn>
                </a:cxnLst>
                <a:rect l="0" t="0" r="r" b="b"/>
                <a:pathLst>
                  <a:path w="44" h="81">
                    <a:moveTo>
                      <a:pt x="33" y="0"/>
                    </a:moveTo>
                    <a:cubicBezTo>
                      <a:pt x="33" y="0"/>
                      <a:pt x="44" y="49"/>
                      <a:pt x="12" y="81"/>
                    </a:cubicBezTo>
                    <a:cubicBezTo>
                      <a:pt x="12" y="81"/>
                      <a:pt x="0" y="29"/>
                      <a:pt x="33"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276"/>
              <p:cNvSpPr/>
              <p:nvPr/>
            </p:nvSpPr>
            <p:spPr bwMode="auto">
              <a:xfrm>
                <a:off x="9967913" y="-2371725"/>
                <a:ext cx="190500" cy="355600"/>
              </a:xfrm>
              <a:custGeom>
                <a:avLst/>
                <a:gdLst>
                  <a:gd name="T0" fmla="*/ 27 w 45"/>
                  <a:gd name="T1" fmla="*/ 0 h 84"/>
                  <a:gd name="T2" fmla="*/ 19 w 45"/>
                  <a:gd name="T3" fmla="*/ 84 h 84"/>
                  <a:gd name="T4" fmla="*/ 27 w 45"/>
                  <a:gd name="T5" fmla="*/ 0 h 84"/>
                </a:gdLst>
                <a:ahLst/>
                <a:cxnLst>
                  <a:cxn ang="0">
                    <a:pos x="T0" y="T1"/>
                  </a:cxn>
                  <a:cxn ang="0">
                    <a:pos x="T2" y="T3"/>
                  </a:cxn>
                  <a:cxn ang="0">
                    <a:pos x="T4" y="T5"/>
                  </a:cxn>
                </a:cxnLst>
                <a:rect l="0" t="0" r="r" b="b"/>
                <a:pathLst>
                  <a:path w="45" h="84">
                    <a:moveTo>
                      <a:pt x="27" y="0"/>
                    </a:moveTo>
                    <a:cubicBezTo>
                      <a:pt x="27" y="0"/>
                      <a:pt x="45" y="47"/>
                      <a:pt x="19" y="84"/>
                    </a:cubicBezTo>
                    <a:cubicBezTo>
                      <a:pt x="19" y="84"/>
                      <a:pt x="0" y="34"/>
                      <a:pt x="27"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277"/>
              <p:cNvSpPr/>
              <p:nvPr/>
            </p:nvSpPr>
            <p:spPr bwMode="auto">
              <a:xfrm>
                <a:off x="9815513" y="-2282825"/>
                <a:ext cx="177800" cy="338138"/>
              </a:xfrm>
              <a:custGeom>
                <a:avLst/>
                <a:gdLst>
                  <a:gd name="T0" fmla="*/ 34 w 42"/>
                  <a:gd name="T1" fmla="*/ 0 h 80"/>
                  <a:gd name="T2" fmla="*/ 8 w 42"/>
                  <a:gd name="T3" fmla="*/ 80 h 80"/>
                  <a:gd name="T4" fmla="*/ 34 w 42"/>
                  <a:gd name="T5" fmla="*/ 0 h 80"/>
                </a:gdLst>
                <a:ahLst/>
                <a:cxnLst>
                  <a:cxn ang="0">
                    <a:pos x="T0" y="T1"/>
                  </a:cxn>
                  <a:cxn ang="0">
                    <a:pos x="T2" y="T3"/>
                  </a:cxn>
                  <a:cxn ang="0">
                    <a:pos x="T4" y="T5"/>
                  </a:cxn>
                </a:cxnLst>
                <a:rect l="0" t="0" r="r" b="b"/>
                <a:pathLst>
                  <a:path w="42" h="80">
                    <a:moveTo>
                      <a:pt x="34" y="0"/>
                    </a:moveTo>
                    <a:cubicBezTo>
                      <a:pt x="34" y="0"/>
                      <a:pt x="42" y="50"/>
                      <a:pt x="8" y="80"/>
                    </a:cubicBezTo>
                    <a:cubicBezTo>
                      <a:pt x="8" y="80"/>
                      <a:pt x="0" y="27"/>
                      <a:pt x="34"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96" name="组合 1295"/>
          <p:cNvGrpSpPr/>
          <p:nvPr/>
        </p:nvGrpSpPr>
        <p:grpSpPr>
          <a:xfrm>
            <a:off x="4981576" y="-4618037"/>
            <a:ext cx="1285875" cy="804863"/>
            <a:chOff x="4981576" y="-4618037"/>
            <a:chExt cx="1285875" cy="804863"/>
          </a:xfrm>
        </p:grpSpPr>
        <p:sp>
          <p:nvSpPr>
            <p:cNvPr id="971" name="Freeform 290"/>
            <p:cNvSpPr/>
            <p:nvPr/>
          </p:nvSpPr>
          <p:spPr bwMode="auto">
            <a:xfrm>
              <a:off x="5249863" y="-4618037"/>
              <a:ext cx="1017588" cy="588963"/>
            </a:xfrm>
            <a:custGeom>
              <a:avLst/>
              <a:gdLst>
                <a:gd name="T0" fmla="*/ 1 w 240"/>
                <a:gd name="T1" fmla="*/ 139 h 139"/>
                <a:gd name="T2" fmla="*/ 0 w 240"/>
                <a:gd name="T3" fmla="*/ 135 h 139"/>
                <a:gd name="T4" fmla="*/ 238 w 240"/>
                <a:gd name="T5" fmla="*/ 0 h 139"/>
                <a:gd name="T6" fmla="*/ 240 w 240"/>
                <a:gd name="T7" fmla="*/ 3 h 139"/>
                <a:gd name="T8" fmla="*/ 1 w 240"/>
                <a:gd name="T9" fmla="*/ 139 h 139"/>
              </a:gdLst>
              <a:ahLst/>
              <a:cxnLst>
                <a:cxn ang="0">
                  <a:pos x="T0" y="T1"/>
                </a:cxn>
                <a:cxn ang="0">
                  <a:pos x="T2" y="T3"/>
                </a:cxn>
                <a:cxn ang="0">
                  <a:pos x="T4" y="T5"/>
                </a:cxn>
                <a:cxn ang="0">
                  <a:pos x="T6" y="T7"/>
                </a:cxn>
                <a:cxn ang="0">
                  <a:pos x="T8" y="T9"/>
                </a:cxn>
              </a:cxnLst>
              <a:rect l="0" t="0" r="r" b="b"/>
              <a:pathLst>
                <a:path w="240" h="139">
                  <a:moveTo>
                    <a:pt x="1" y="139"/>
                  </a:moveTo>
                  <a:cubicBezTo>
                    <a:pt x="0" y="135"/>
                    <a:pt x="0" y="135"/>
                    <a:pt x="0" y="135"/>
                  </a:cubicBezTo>
                  <a:cubicBezTo>
                    <a:pt x="38" y="122"/>
                    <a:pt x="139" y="82"/>
                    <a:pt x="238" y="0"/>
                  </a:cubicBezTo>
                  <a:cubicBezTo>
                    <a:pt x="240" y="3"/>
                    <a:pt x="240" y="3"/>
                    <a:pt x="240" y="3"/>
                  </a:cubicBezTo>
                  <a:cubicBezTo>
                    <a:pt x="141" y="85"/>
                    <a:pt x="40" y="125"/>
                    <a:pt x="1" y="1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291"/>
            <p:cNvSpPr/>
            <p:nvPr/>
          </p:nvSpPr>
          <p:spPr bwMode="auto">
            <a:xfrm>
              <a:off x="5737226" y="-4567237"/>
              <a:ext cx="312738" cy="169863"/>
            </a:xfrm>
            <a:custGeom>
              <a:avLst/>
              <a:gdLst>
                <a:gd name="T0" fmla="*/ 74 w 74"/>
                <a:gd name="T1" fmla="*/ 26 h 40"/>
                <a:gd name="T2" fmla="*/ 0 w 74"/>
                <a:gd name="T3" fmla="*/ 16 h 40"/>
                <a:gd name="T4" fmla="*/ 74 w 74"/>
                <a:gd name="T5" fmla="*/ 26 h 40"/>
              </a:gdLst>
              <a:ahLst/>
              <a:cxnLst>
                <a:cxn ang="0">
                  <a:pos x="T0" y="T1"/>
                </a:cxn>
                <a:cxn ang="0">
                  <a:pos x="T2" y="T3"/>
                </a:cxn>
                <a:cxn ang="0">
                  <a:pos x="T4" y="T5"/>
                </a:cxn>
              </a:cxnLst>
              <a:rect l="0" t="0" r="r" b="b"/>
              <a:pathLst>
                <a:path w="74" h="40">
                  <a:moveTo>
                    <a:pt x="74" y="26"/>
                  </a:moveTo>
                  <a:cubicBezTo>
                    <a:pt x="74" y="26"/>
                    <a:pt x="32" y="40"/>
                    <a:pt x="0" y="16"/>
                  </a:cubicBezTo>
                  <a:cubicBezTo>
                    <a:pt x="0" y="16"/>
                    <a:pt x="45" y="0"/>
                    <a:pt x="74" y="2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292"/>
            <p:cNvSpPr/>
            <p:nvPr/>
          </p:nvSpPr>
          <p:spPr bwMode="auto">
            <a:xfrm>
              <a:off x="5559426" y="-4445000"/>
              <a:ext cx="312738" cy="169863"/>
            </a:xfrm>
            <a:custGeom>
              <a:avLst/>
              <a:gdLst>
                <a:gd name="T0" fmla="*/ 74 w 74"/>
                <a:gd name="T1" fmla="*/ 25 h 40"/>
                <a:gd name="T2" fmla="*/ 0 w 74"/>
                <a:gd name="T3" fmla="*/ 15 h 40"/>
                <a:gd name="T4" fmla="*/ 74 w 74"/>
                <a:gd name="T5" fmla="*/ 25 h 40"/>
              </a:gdLst>
              <a:ahLst/>
              <a:cxnLst>
                <a:cxn ang="0">
                  <a:pos x="T0" y="T1"/>
                </a:cxn>
                <a:cxn ang="0">
                  <a:pos x="T2" y="T3"/>
                </a:cxn>
                <a:cxn ang="0">
                  <a:pos x="T4" y="T5"/>
                </a:cxn>
              </a:cxnLst>
              <a:rect l="0" t="0" r="r" b="b"/>
              <a:pathLst>
                <a:path w="74" h="40">
                  <a:moveTo>
                    <a:pt x="74" y="25"/>
                  </a:moveTo>
                  <a:cubicBezTo>
                    <a:pt x="74" y="25"/>
                    <a:pt x="32" y="40"/>
                    <a:pt x="0" y="15"/>
                  </a:cubicBezTo>
                  <a:cubicBezTo>
                    <a:pt x="0" y="15"/>
                    <a:pt x="45" y="0"/>
                    <a:pt x="74"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293"/>
            <p:cNvSpPr/>
            <p:nvPr/>
          </p:nvSpPr>
          <p:spPr bwMode="auto">
            <a:xfrm>
              <a:off x="5214938" y="-4283075"/>
              <a:ext cx="280988" cy="144463"/>
            </a:xfrm>
            <a:custGeom>
              <a:avLst/>
              <a:gdLst>
                <a:gd name="T0" fmla="*/ 66 w 66"/>
                <a:gd name="T1" fmla="*/ 34 h 34"/>
                <a:gd name="T2" fmla="*/ 0 w 66"/>
                <a:gd name="T3" fmla="*/ 0 h 34"/>
                <a:gd name="T4" fmla="*/ 66 w 66"/>
                <a:gd name="T5" fmla="*/ 34 h 34"/>
              </a:gdLst>
              <a:ahLst/>
              <a:cxnLst>
                <a:cxn ang="0">
                  <a:pos x="T0" y="T1"/>
                </a:cxn>
                <a:cxn ang="0">
                  <a:pos x="T2" y="T3"/>
                </a:cxn>
                <a:cxn ang="0">
                  <a:pos x="T4" y="T5"/>
                </a:cxn>
              </a:cxnLst>
              <a:rect l="0" t="0" r="r" b="b"/>
              <a:pathLst>
                <a:path w="66" h="34">
                  <a:moveTo>
                    <a:pt x="66" y="34"/>
                  </a:moveTo>
                  <a:cubicBezTo>
                    <a:pt x="66" y="34"/>
                    <a:pt x="22" y="34"/>
                    <a:pt x="0" y="0"/>
                  </a:cubicBezTo>
                  <a:cubicBezTo>
                    <a:pt x="0" y="0"/>
                    <a:pt x="48" y="1"/>
                    <a:pt x="66" y="3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294"/>
            <p:cNvSpPr/>
            <p:nvPr/>
          </p:nvSpPr>
          <p:spPr bwMode="auto">
            <a:xfrm>
              <a:off x="5092701" y="-4232275"/>
              <a:ext cx="279400" cy="147638"/>
            </a:xfrm>
            <a:custGeom>
              <a:avLst/>
              <a:gdLst>
                <a:gd name="T0" fmla="*/ 66 w 66"/>
                <a:gd name="T1" fmla="*/ 35 h 35"/>
                <a:gd name="T2" fmla="*/ 0 w 66"/>
                <a:gd name="T3" fmla="*/ 0 h 35"/>
                <a:gd name="T4" fmla="*/ 66 w 66"/>
                <a:gd name="T5" fmla="*/ 35 h 35"/>
              </a:gdLst>
              <a:ahLst/>
              <a:cxnLst>
                <a:cxn ang="0">
                  <a:pos x="T0" y="T1"/>
                </a:cxn>
                <a:cxn ang="0">
                  <a:pos x="T2" y="T3"/>
                </a:cxn>
                <a:cxn ang="0">
                  <a:pos x="T4" y="T5"/>
                </a:cxn>
              </a:cxnLst>
              <a:rect l="0" t="0" r="r" b="b"/>
              <a:pathLst>
                <a:path w="66" h="35">
                  <a:moveTo>
                    <a:pt x="66" y="35"/>
                  </a:moveTo>
                  <a:cubicBezTo>
                    <a:pt x="66" y="35"/>
                    <a:pt x="21" y="34"/>
                    <a:pt x="0" y="0"/>
                  </a:cubicBezTo>
                  <a:cubicBezTo>
                    <a:pt x="0" y="0"/>
                    <a:pt x="47" y="1"/>
                    <a:pt x="66"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295"/>
            <p:cNvSpPr/>
            <p:nvPr/>
          </p:nvSpPr>
          <p:spPr bwMode="auto">
            <a:xfrm>
              <a:off x="4981576" y="-4117975"/>
              <a:ext cx="309563" cy="177800"/>
            </a:xfrm>
            <a:custGeom>
              <a:avLst/>
              <a:gdLst>
                <a:gd name="T0" fmla="*/ 73 w 73"/>
                <a:gd name="T1" fmla="*/ 15 h 42"/>
                <a:gd name="T2" fmla="*/ 0 w 73"/>
                <a:gd name="T3" fmla="*/ 29 h 42"/>
                <a:gd name="T4" fmla="*/ 73 w 73"/>
                <a:gd name="T5" fmla="*/ 15 h 42"/>
              </a:gdLst>
              <a:ahLst/>
              <a:cxnLst>
                <a:cxn ang="0">
                  <a:pos x="T0" y="T1"/>
                </a:cxn>
                <a:cxn ang="0">
                  <a:pos x="T2" y="T3"/>
                </a:cxn>
                <a:cxn ang="0">
                  <a:pos x="T4" y="T5"/>
                </a:cxn>
              </a:cxnLst>
              <a:rect l="0" t="0" r="r" b="b"/>
              <a:pathLst>
                <a:path w="73" h="42">
                  <a:moveTo>
                    <a:pt x="73" y="15"/>
                  </a:moveTo>
                  <a:cubicBezTo>
                    <a:pt x="73" y="15"/>
                    <a:pt x="38" y="42"/>
                    <a:pt x="0" y="29"/>
                  </a:cubicBezTo>
                  <a:cubicBezTo>
                    <a:pt x="0" y="29"/>
                    <a:pt x="38" y="0"/>
                    <a:pt x="73" y="1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296"/>
            <p:cNvSpPr/>
            <p:nvPr/>
          </p:nvSpPr>
          <p:spPr bwMode="auto">
            <a:xfrm>
              <a:off x="5372101" y="-4376737"/>
              <a:ext cx="266700" cy="169863"/>
            </a:xfrm>
            <a:custGeom>
              <a:avLst/>
              <a:gdLst>
                <a:gd name="T0" fmla="*/ 63 w 63"/>
                <a:gd name="T1" fmla="*/ 40 h 40"/>
                <a:gd name="T2" fmla="*/ 0 w 63"/>
                <a:gd name="T3" fmla="*/ 0 h 40"/>
                <a:gd name="T4" fmla="*/ 63 w 63"/>
                <a:gd name="T5" fmla="*/ 40 h 40"/>
              </a:gdLst>
              <a:ahLst/>
              <a:cxnLst>
                <a:cxn ang="0">
                  <a:pos x="T0" y="T1"/>
                </a:cxn>
                <a:cxn ang="0">
                  <a:pos x="T2" y="T3"/>
                </a:cxn>
                <a:cxn ang="0">
                  <a:pos x="T4" y="T5"/>
                </a:cxn>
              </a:cxnLst>
              <a:rect l="0" t="0" r="r" b="b"/>
              <a:pathLst>
                <a:path w="62" h="40">
                  <a:moveTo>
                    <a:pt x="63" y="40"/>
                  </a:moveTo>
                  <a:cubicBezTo>
                    <a:pt x="63" y="40"/>
                    <a:pt x="19" y="35"/>
                    <a:pt x="0" y="0"/>
                  </a:cubicBezTo>
                  <a:cubicBezTo>
                    <a:pt x="0" y="0"/>
                    <a:pt x="48" y="5"/>
                    <a:pt x="63" y="4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297"/>
            <p:cNvSpPr/>
            <p:nvPr/>
          </p:nvSpPr>
          <p:spPr bwMode="auto">
            <a:xfrm>
              <a:off x="5910263" y="-4452937"/>
              <a:ext cx="144463" cy="279400"/>
            </a:xfrm>
            <a:custGeom>
              <a:avLst/>
              <a:gdLst>
                <a:gd name="T0" fmla="*/ 34 w 34"/>
                <a:gd name="T1" fmla="*/ 0 h 66"/>
                <a:gd name="T2" fmla="*/ 0 w 34"/>
                <a:gd name="T3" fmla="*/ 66 h 66"/>
                <a:gd name="T4" fmla="*/ 34 w 34"/>
                <a:gd name="T5" fmla="*/ 0 h 66"/>
              </a:gdLst>
              <a:ahLst/>
              <a:cxnLst>
                <a:cxn ang="0">
                  <a:pos x="T0" y="T1"/>
                </a:cxn>
                <a:cxn ang="0">
                  <a:pos x="T2" y="T3"/>
                </a:cxn>
                <a:cxn ang="0">
                  <a:pos x="T4" y="T5"/>
                </a:cxn>
              </a:cxnLst>
              <a:rect l="0" t="0" r="r" b="b"/>
              <a:pathLst>
                <a:path w="34" h="66">
                  <a:moveTo>
                    <a:pt x="34" y="0"/>
                  </a:moveTo>
                  <a:cubicBezTo>
                    <a:pt x="34" y="0"/>
                    <a:pt x="34" y="44"/>
                    <a:pt x="0" y="66"/>
                  </a:cubicBezTo>
                  <a:cubicBezTo>
                    <a:pt x="0" y="66"/>
                    <a:pt x="0" y="18"/>
                    <a:pt x="34"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298"/>
            <p:cNvSpPr/>
            <p:nvPr/>
          </p:nvSpPr>
          <p:spPr bwMode="auto">
            <a:xfrm>
              <a:off x="5737226" y="-4333875"/>
              <a:ext cx="139700" cy="279400"/>
            </a:xfrm>
            <a:custGeom>
              <a:avLst/>
              <a:gdLst>
                <a:gd name="T0" fmla="*/ 33 w 33"/>
                <a:gd name="T1" fmla="*/ 0 h 66"/>
                <a:gd name="T2" fmla="*/ 0 w 33"/>
                <a:gd name="T3" fmla="*/ 66 h 66"/>
                <a:gd name="T4" fmla="*/ 33 w 33"/>
                <a:gd name="T5" fmla="*/ 0 h 66"/>
              </a:gdLst>
              <a:ahLst/>
              <a:cxnLst>
                <a:cxn ang="0">
                  <a:pos x="T0" y="T1"/>
                </a:cxn>
                <a:cxn ang="0">
                  <a:pos x="T2" y="T3"/>
                </a:cxn>
                <a:cxn ang="0">
                  <a:pos x="T4" y="T5"/>
                </a:cxn>
              </a:cxnLst>
              <a:rect l="0" t="0" r="r" b="b"/>
              <a:pathLst>
                <a:path w="33" h="66">
                  <a:moveTo>
                    <a:pt x="33" y="0"/>
                  </a:moveTo>
                  <a:cubicBezTo>
                    <a:pt x="33" y="0"/>
                    <a:pt x="33" y="45"/>
                    <a:pt x="0" y="66"/>
                  </a:cubicBezTo>
                  <a:cubicBezTo>
                    <a:pt x="0" y="66"/>
                    <a:pt x="0" y="19"/>
                    <a:pt x="33"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299"/>
            <p:cNvSpPr/>
            <p:nvPr/>
          </p:nvSpPr>
          <p:spPr bwMode="auto">
            <a:xfrm>
              <a:off x="5529263" y="-4206875"/>
              <a:ext cx="165100" cy="309563"/>
            </a:xfrm>
            <a:custGeom>
              <a:avLst/>
              <a:gdLst>
                <a:gd name="T0" fmla="*/ 26 w 39"/>
                <a:gd name="T1" fmla="*/ 0 h 73"/>
                <a:gd name="T2" fmla="*/ 14 w 39"/>
                <a:gd name="T3" fmla="*/ 73 h 73"/>
                <a:gd name="T4" fmla="*/ 26 w 39"/>
                <a:gd name="T5" fmla="*/ 0 h 73"/>
              </a:gdLst>
              <a:ahLst/>
              <a:cxnLst>
                <a:cxn ang="0">
                  <a:pos x="T0" y="T1"/>
                </a:cxn>
                <a:cxn ang="0">
                  <a:pos x="T2" y="T3"/>
                </a:cxn>
                <a:cxn ang="0">
                  <a:pos x="T4" y="T5"/>
                </a:cxn>
              </a:cxnLst>
              <a:rect l="0" t="0" r="r" b="b"/>
              <a:pathLst>
                <a:path w="39" h="73">
                  <a:moveTo>
                    <a:pt x="26" y="0"/>
                  </a:moveTo>
                  <a:cubicBezTo>
                    <a:pt x="26" y="0"/>
                    <a:pt x="39" y="43"/>
                    <a:pt x="14" y="73"/>
                  </a:cubicBezTo>
                  <a:cubicBezTo>
                    <a:pt x="14" y="73"/>
                    <a:pt x="0" y="28"/>
                    <a:pt x="26"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300"/>
            <p:cNvSpPr/>
            <p:nvPr/>
          </p:nvSpPr>
          <p:spPr bwMode="auto">
            <a:xfrm>
              <a:off x="5367338" y="-4135437"/>
              <a:ext cx="157163" cy="301625"/>
            </a:xfrm>
            <a:custGeom>
              <a:avLst/>
              <a:gdLst>
                <a:gd name="T0" fmla="*/ 30 w 37"/>
                <a:gd name="T1" fmla="*/ 0 h 71"/>
                <a:gd name="T2" fmla="*/ 7 w 37"/>
                <a:gd name="T3" fmla="*/ 71 h 71"/>
                <a:gd name="T4" fmla="*/ 30 w 37"/>
                <a:gd name="T5" fmla="*/ 0 h 71"/>
              </a:gdLst>
              <a:ahLst/>
              <a:cxnLst>
                <a:cxn ang="0">
                  <a:pos x="T0" y="T1"/>
                </a:cxn>
                <a:cxn ang="0">
                  <a:pos x="T2" y="T3"/>
                </a:cxn>
                <a:cxn ang="0">
                  <a:pos x="T4" y="T5"/>
                </a:cxn>
              </a:cxnLst>
              <a:rect l="0" t="0" r="r" b="b"/>
              <a:pathLst>
                <a:path w="37" h="71">
                  <a:moveTo>
                    <a:pt x="30" y="0"/>
                  </a:moveTo>
                  <a:cubicBezTo>
                    <a:pt x="30" y="0"/>
                    <a:pt x="37" y="44"/>
                    <a:pt x="7" y="71"/>
                  </a:cubicBezTo>
                  <a:cubicBezTo>
                    <a:pt x="7" y="71"/>
                    <a:pt x="0" y="24"/>
                    <a:pt x="3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301"/>
            <p:cNvSpPr/>
            <p:nvPr/>
          </p:nvSpPr>
          <p:spPr bwMode="auto">
            <a:xfrm>
              <a:off x="5211763" y="-4084637"/>
              <a:ext cx="160338" cy="271463"/>
            </a:xfrm>
            <a:custGeom>
              <a:avLst/>
              <a:gdLst>
                <a:gd name="T0" fmla="*/ 38 w 38"/>
                <a:gd name="T1" fmla="*/ 0 h 64"/>
                <a:gd name="T2" fmla="*/ 0 w 38"/>
                <a:gd name="T3" fmla="*/ 64 h 64"/>
                <a:gd name="T4" fmla="*/ 38 w 38"/>
                <a:gd name="T5" fmla="*/ 0 h 64"/>
              </a:gdLst>
              <a:ahLst/>
              <a:cxnLst>
                <a:cxn ang="0">
                  <a:pos x="T0" y="T1"/>
                </a:cxn>
                <a:cxn ang="0">
                  <a:pos x="T2" y="T3"/>
                </a:cxn>
                <a:cxn ang="0">
                  <a:pos x="T4" y="T5"/>
                </a:cxn>
              </a:cxnLst>
              <a:rect l="0" t="0" r="r" b="b"/>
              <a:pathLst>
                <a:path w="38" h="64">
                  <a:moveTo>
                    <a:pt x="38" y="0"/>
                  </a:moveTo>
                  <a:cubicBezTo>
                    <a:pt x="38" y="0"/>
                    <a:pt x="35" y="45"/>
                    <a:pt x="0" y="64"/>
                  </a:cubicBezTo>
                  <a:cubicBezTo>
                    <a:pt x="0" y="64"/>
                    <a:pt x="3" y="17"/>
                    <a:pt x="38"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5" name="组合 1294"/>
          <p:cNvGrpSpPr/>
          <p:nvPr/>
        </p:nvGrpSpPr>
        <p:grpSpPr>
          <a:xfrm>
            <a:off x="3286126" y="-4546600"/>
            <a:ext cx="1416050" cy="525463"/>
            <a:chOff x="3286126" y="-4546600"/>
            <a:chExt cx="1416050" cy="525463"/>
          </a:xfrm>
        </p:grpSpPr>
        <p:sp>
          <p:nvSpPr>
            <p:cNvPr id="983" name="Freeform 302"/>
            <p:cNvSpPr/>
            <p:nvPr/>
          </p:nvSpPr>
          <p:spPr bwMode="auto">
            <a:xfrm>
              <a:off x="3554413" y="-4478337"/>
              <a:ext cx="1147763" cy="220663"/>
            </a:xfrm>
            <a:custGeom>
              <a:avLst/>
              <a:gdLst>
                <a:gd name="T0" fmla="*/ 0 w 271"/>
                <a:gd name="T1" fmla="*/ 52 h 52"/>
                <a:gd name="T2" fmla="*/ 0 w 271"/>
                <a:gd name="T3" fmla="*/ 48 h 52"/>
                <a:gd name="T4" fmla="*/ 270 w 271"/>
                <a:gd name="T5" fmla="*/ 0 h 52"/>
                <a:gd name="T6" fmla="*/ 271 w 271"/>
                <a:gd name="T7" fmla="*/ 4 h 52"/>
                <a:gd name="T8" fmla="*/ 0 w 271"/>
                <a:gd name="T9" fmla="*/ 52 h 52"/>
              </a:gdLst>
              <a:ahLst/>
              <a:cxnLst>
                <a:cxn ang="0">
                  <a:pos x="T0" y="T1"/>
                </a:cxn>
                <a:cxn ang="0">
                  <a:pos x="T2" y="T3"/>
                </a:cxn>
                <a:cxn ang="0">
                  <a:pos x="T4" y="T5"/>
                </a:cxn>
                <a:cxn ang="0">
                  <a:pos x="T6" y="T7"/>
                </a:cxn>
                <a:cxn ang="0">
                  <a:pos x="T8" y="T9"/>
                </a:cxn>
              </a:cxnLst>
              <a:rect l="0" t="0" r="r" b="b"/>
              <a:pathLst>
                <a:path w="271" h="52">
                  <a:moveTo>
                    <a:pt x="0" y="52"/>
                  </a:moveTo>
                  <a:cubicBezTo>
                    <a:pt x="0" y="48"/>
                    <a:pt x="0" y="48"/>
                    <a:pt x="0" y="48"/>
                  </a:cubicBezTo>
                  <a:cubicBezTo>
                    <a:pt x="41" y="48"/>
                    <a:pt x="150" y="45"/>
                    <a:pt x="270" y="0"/>
                  </a:cubicBezTo>
                  <a:cubicBezTo>
                    <a:pt x="271" y="4"/>
                    <a:pt x="271" y="4"/>
                    <a:pt x="271" y="4"/>
                  </a:cubicBezTo>
                  <a:cubicBezTo>
                    <a:pt x="150" y="49"/>
                    <a:pt x="42" y="52"/>
                    <a:pt x="0"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303"/>
            <p:cNvSpPr/>
            <p:nvPr/>
          </p:nvSpPr>
          <p:spPr bwMode="auto">
            <a:xfrm>
              <a:off x="4168776" y="-4537075"/>
              <a:ext cx="279400" cy="144463"/>
            </a:xfrm>
            <a:custGeom>
              <a:avLst/>
              <a:gdLst>
                <a:gd name="T0" fmla="*/ 66 w 66"/>
                <a:gd name="T1" fmla="*/ 34 h 34"/>
                <a:gd name="T2" fmla="*/ 0 w 66"/>
                <a:gd name="T3" fmla="*/ 0 h 34"/>
                <a:gd name="T4" fmla="*/ 66 w 66"/>
                <a:gd name="T5" fmla="*/ 34 h 34"/>
              </a:gdLst>
              <a:ahLst/>
              <a:cxnLst>
                <a:cxn ang="0">
                  <a:pos x="T0" y="T1"/>
                </a:cxn>
                <a:cxn ang="0">
                  <a:pos x="T2" y="T3"/>
                </a:cxn>
                <a:cxn ang="0">
                  <a:pos x="T4" y="T5"/>
                </a:cxn>
              </a:cxnLst>
              <a:rect l="0" t="0" r="r" b="b"/>
              <a:pathLst>
                <a:path w="66" h="34">
                  <a:moveTo>
                    <a:pt x="66" y="34"/>
                  </a:moveTo>
                  <a:cubicBezTo>
                    <a:pt x="66" y="34"/>
                    <a:pt x="22" y="33"/>
                    <a:pt x="0" y="0"/>
                  </a:cubicBezTo>
                  <a:cubicBezTo>
                    <a:pt x="0" y="0"/>
                    <a:pt x="48" y="0"/>
                    <a:pt x="66" y="3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304"/>
            <p:cNvSpPr/>
            <p:nvPr/>
          </p:nvSpPr>
          <p:spPr bwMode="auto">
            <a:xfrm>
              <a:off x="3960813" y="-4483100"/>
              <a:ext cx="284163" cy="141288"/>
            </a:xfrm>
            <a:custGeom>
              <a:avLst/>
              <a:gdLst>
                <a:gd name="T0" fmla="*/ 67 w 67"/>
                <a:gd name="T1" fmla="*/ 33 h 33"/>
                <a:gd name="T2" fmla="*/ 0 w 67"/>
                <a:gd name="T3" fmla="*/ 0 h 33"/>
                <a:gd name="T4" fmla="*/ 67 w 67"/>
                <a:gd name="T5" fmla="*/ 33 h 33"/>
              </a:gdLst>
              <a:ahLst/>
              <a:cxnLst>
                <a:cxn ang="0">
                  <a:pos x="T0" y="T1"/>
                </a:cxn>
                <a:cxn ang="0">
                  <a:pos x="T2" y="T3"/>
                </a:cxn>
                <a:cxn ang="0">
                  <a:pos x="T4" y="T5"/>
                </a:cxn>
              </a:cxnLst>
              <a:rect l="0" t="0" r="r" b="b"/>
              <a:pathLst>
                <a:path w="67" h="33">
                  <a:moveTo>
                    <a:pt x="67" y="33"/>
                  </a:moveTo>
                  <a:cubicBezTo>
                    <a:pt x="67" y="33"/>
                    <a:pt x="22" y="33"/>
                    <a:pt x="0" y="0"/>
                  </a:cubicBezTo>
                  <a:cubicBezTo>
                    <a:pt x="0" y="0"/>
                    <a:pt x="48" y="0"/>
                    <a:pt x="67"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305"/>
            <p:cNvSpPr/>
            <p:nvPr/>
          </p:nvSpPr>
          <p:spPr bwMode="auto">
            <a:xfrm>
              <a:off x="3605213" y="-4511675"/>
              <a:ext cx="215900" cy="233363"/>
            </a:xfrm>
            <a:custGeom>
              <a:avLst/>
              <a:gdLst>
                <a:gd name="T0" fmla="*/ 51 w 51"/>
                <a:gd name="T1" fmla="*/ 55 h 55"/>
                <a:gd name="T2" fmla="*/ 0 w 51"/>
                <a:gd name="T3" fmla="*/ 0 h 55"/>
                <a:gd name="T4" fmla="*/ 51 w 51"/>
                <a:gd name="T5" fmla="*/ 55 h 55"/>
              </a:gdLst>
              <a:ahLst/>
              <a:cxnLst>
                <a:cxn ang="0">
                  <a:pos x="T0" y="T1"/>
                </a:cxn>
                <a:cxn ang="0">
                  <a:pos x="T2" y="T3"/>
                </a:cxn>
                <a:cxn ang="0">
                  <a:pos x="T4" y="T5"/>
                </a:cxn>
              </a:cxnLst>
              <a:rect l="0" t="0" r="r" b="b"/>
              <a:pathLst>
                <a:path w="51" h="55">
                  <a:moveTo>
                    <a:pt x="51" y="55"/>
                  </a:moveTo>
                  <a:cubicBezTo>
                    <a:pt x="51" y="55"/>
                    <a:pt x="9" y="40"/>
                    <a:pt x="0" y="0"/>
                  </a:cubicBezTo>
                  <a:cubicBezTo>
                    <a:pt x="0" y="0"/>
                    <a:pt x="45" y="17"/>
                    <a:pt x="51" y="5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306"/>
            <p:cNvSpPr/>
            <p:nvPr/>
          </p:nvSpPr>
          <p:spPr bwMode="auto">
            <a:xfrm>
              <a:off x="3468688" y="-4503737"/>
              <a:ext cx="215900" cy="233363"/>
            </a:xfrm>
            <a:custGeom>
              <a:avLst/>
              <a:gdLst>
                <a:gd name="T0" fmla="*/ 51 w 51"/>
                <a:gd name="T1" fmla="*/ 55 h 55"/>
                <a:gd name="T2" fmla="*/ 0 w 51"/>
                <a:gd name="T3" fmla="*/ 0 h 55"/>
                <a:gd name="T4" fmla="*/ 51 w 51"/>
                <a:gd name="T5" fmla="*/ 55 h 55"/>
              </a:gdLst>
              <a:ahLst/>
              <a:cxnLst>
                <a:cxn ang="0">
                  <a:pos x="T0" y="T1"/>
                </a:cxn>
                <a:cxn ang="0">
                  <a:pos x="T2" y="T3"/>
                </a:cxn>
                <a:cxn ang="0">
                  <a:pos x="T4" y="T5"/>
                </a:cxn>
              </a:cxnLst>
              <a:rect l="0" t="0" r="r" b="b"/>
              <a:pathLst>
                <a:path w="51" h="55">
                  <a:moveTo>
                    <a:pt x="51" y="55"/>
                  </a:moveTo>
                  <a:cubicBezTo>
                    <a:pt x="51" y="55"/>
                    <a:pt x="9" y="39"/>
                    <a:pt x="0" y="0"/>
                  </a:cubicBezTo>
                  <a:cubicBezTo>
                    <a:pt x="0" y="0"/>
                    <a:pt x="45" y="16"/>
                    <a:pt x="51" y="5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307"/>
            <p:cNvSpPr/>
            <p:nvPr/>
          </p:nvSpPr>
          <p:spPr bwMode="auto">
            <a:xfrm>
              <a:off x="3286126" y="-4379912"/>
              <a:ext cx="314325" cy="168275"/>
            </a:xfrm>
            <a:custGeom>
              <a:avLst/>
              <a:gdLst>
                <a:gd name="T0" fmla="*/ 74 w 74"/>
                <a:gd name="T1" fmla="*/ 27 h 40"/>
                <a:gd name="T2" fmla="*/ 0 w 74"/>
                <a:gd name="T3" fmla="*/ 15 h 40"/>
                <a:gd name="T4" fmla="*/ 74 w 74"/>
                <a:gd name="T5" fmla="*/ 27 h 40"/>
              </a:gdLst>
              <a:ahLst/>
              <a:cxnLst>
                <a:cxn ang="0">
                  <a:pos x="T0" y="T1"/>
                </a:cxn>
                <a:cxn ang="0">
                  <a:pos x="T2" y="T3"/>
                </a:cxn>
                <a:cxn ang="0">
                  <a:pos x="T4" y="T5"/>
                </a:cxn>
              </a:cxnLst>
              <a:rect l="0" t="0" r="r" b="b"/>
              <a:pathLst>
                <a:path w="74" h="40">
                  <a:moveTo>
                    <a:pt x="74" y="27"/>
                  </a:moveTo>
                  <a:cubicBezTo>
                    <a:pt x="74" y="27"/>
                    <a:pt x="31" y="40"/>
                    <a:pt x="0" y="15"/>
                  </a:cubicBezTo>
                  <a:cubicBezTo>
                    <a:pt x="0" y="15"/>
                    <a:pt x="46" y="0"/>
                    <a:pt x="74" y="2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308"/>
            <p:cNvSpPr/>
            <p:nvPr/>
          </p:nvSpPr>
          <p:spPr bwMode="auto">
            <a:xfrm>
              <a:off x="3786188" y="-4546600"/>
              <a:ext cx="192088" cy="250825"/>
            </a:xfrm>
            <a:custGeom>
              <a:avLst/>
              <a:gdLst>
                <a:gd name="T0" fmla="*/ 45 w 45"/>
                <a:gd name="T1" fmla="*/ 59 h 59"/>
                <a:gd name="T2" fmla="*/ 0 w 45"/>
                <a:gd name="T3" fmla="*/ 0 h 59"/>
                <a:gd name="T4" fmla="*/ 45 w 45"/>
                <a:gd name="T5" fmla="*/ 59 h 59"/>
              </a:gdLst>
              <a:ahLst/>
              <a:cxnLst>
                <a:cxn ang="0">
                  <a:pos x="T0" y="T1"/>
                </a:cxn>
                <a:cxn ang="0">
                  <a:pos x="T2" y="T3"/>
                </a:cxn>
                <a:cxn ang="0">
                  <a:pos x="T4" y="T5"/>
                </a:cxn>
              </a:cxnLst>
              <a:rect l="0" t="0" r="r" b="b"/>
              <a:pathLst>
                <a:path w="45" h="59">
                  <a:moveTo>
                    <a:pt x="45" y="59"/>
                  </a:moveTo>
                  <a:cubicBezTo>
                    <a:pt x="45" y="59"/>
                    <a:pt x="5" y="40"/>
                    <a:pt x="0" y="0"/>
                  </a:cubicBezTo>
                  <a:cubicBezTo>
                    <a:pt x="0" y="0"/>
                    <a:pt x="43" y="21"/>
                    <a:pt x="45" y="5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309"/>
            <p:cNvSpPr/>
            <p:nvPr/>
          </p:nvSpPr>
          <p:spPr bwMode="auto">
            <a:xfrm>
              <a:off x="4224338" y="-4389437"/>
              <a:ext cx="228600" cy="215900"/>
            </a:xfrm>
            <a:custGeom>
              <a:avLst/>
              <a:gdLst>
                <a:gd name="T0" fmla="*/ 54 w 54"/>
                <a:gd name="T1" fmla="*/ 0 h 51"/>
                <a:gd name="T2" fmla="*/ 0 w 54"/>
                <a:gd name="T3" fmla="*/ 51 h 51"/>
                <a:gd name="T4" fmla="*/ 54 w 54"/>
                <a:gd name="T5" fmla="*/ 0 h 51"/>
              </a:gdLst>
              <a:ahLst/>
              <a:cxnLst>
                <a:cxn ang="0">
                  <a:pos x="T0" y="T1"/>
                </a:cxn>
                <a:cxn ang="0">
                  <a:pos x="T2" y="T3"/>
                </a:cxn>
                <a:cxn ang="0">
                  <a:pos x="T4" y="T5"/>
                </a:cxn>
              </a:cxnLst>
              <a:rect l="0" t="0" r="r" b="b"/>
              <a:pathLst>
                <a:path w="54" h="51">
                  <a:moveTo>
                    <a:pt x="54" y="0"/>
                  </a:moveTo>
                  <a:cubicBezTo>
                    <a:pt x="54" y="0"/>
                    <a:pt x="39" y="42"/>
                    <a:pt x="0" y="51"/>
                  </a:cubicBezTo>
                  <a:cubicBezTo>
                    <a:pt x="0" y="51"/>
                    <a:pt x="16" y="6"/>
                    <a:pt x="54"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310"/>
            <p:cNvSpPr/>
            <p:nvPr/>
          </p:nvSpPr>
          <p:spPr bwMode="auto">
            <a:xfrm>
              <a:off x="4016376" y="-4333875"/>
              <a:ext cx="228600" cy="215900"/>
            </a:xfrm>
            <a:custGeom>
              <a:avLst/>
              <a:gdLst>
                <a:gd name="T0" fmla="*/ 54 w 54"/>
                <a:gd name="T1" fmla="*/ 0 h 51"/>
                <a:gd name="T2" fmla="*/ 0 w 54"/>
                <a:gd name="T3" fmla="*/ 51 h 51"/>
                <a:gd name="T4" fmla="*/ 54 w 54"/>
                <a:gd name="T5" fmla="*/ 0 h 51"/>
              </a:gdLst>
              <a:ahLst/>
              <a:cxnLst>
                <a:cxn ang="0">
                  <a:pos x="T0" y="T1"/>
                </a:cxn>
                <a:cxn ang="0">
                  <a:pos x="T2" y="T3"/>
                </a:cxn>
                <a:cxn ang="0">
                  <a:pos x="T4" y="T5"/>
                </a:cxn>
              </a:cxnLst>
              <a:rect l="0" t="0" r="r" b="b"/>
              <a:pathLst>
                <a:path w="54" h="51">
                  <a:moveTo>
                    <a:pt x="54" y="0"/>
                  </a:moveTo>
                  <a:cubicBezTo>
                    <a:pt x="54" y="0"/>
                    <a:pt x="39" y="42"/>
                    <a:pt x="0" y="51"/>
                  </a:cubicBezTo>
                  <a:cubicBezTo>
                    <a:pt x="0" y="51"/>
                    <a:pt x="16" y="6"/>
                    <a:pt x="54"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311"/>
            <p:cNvSpPr/>
            <p:nvPr/>
          </p:nvSpPr>
          <p:spPr bwMode="auto">
            <a:xfrm>
              <a:off x="3825876" y="-4295775"/>
              <a:ext cx="152400" cy="274638"/>
            </a:xfrm>
            <a:custGeom>
              <a:avLst/>
              <a:gdLst>
                <a:gd name="T0" fmla="*/ 36 w 36"/>
                <a:gd name="T1" fmla="*/ 0 h 65"/>
                <a:gd name="T2" fmla="*/ 0 w 36"/>
                <a:gd name="T3" fmla="*/ 65 h 65"/>
                <a:gd name="T4" fmla="*/ 36 w 36"/>
                <a:gd name="T5" fmla="*/ 0 h 65"/>
              </a:gdLst>
              <a:ahLst/>
              <a:cxnLst>
                <a:cxn ang="0">
                  <a:pos x="T0" y="T1"/>
                </a:cxn>
                <a:cxn ang="0">
                  <a:pos x="T2" y="T3"/>
                </a:cxn>
                <a:cxn ang="0">
                  <a:pos x="T4" y="T5"/>
                </a:cxn>
              </a:cxnLst>
              <a:rect l="0" t="0" r="r" b="b"/>
              <a:pathLst>
                <a:path w="36" h="65">
                  <a:moveTo>
                    <a:pt x="36" y="0"/>
                  </a:moveTo>
                  <a:cubicBezTo>
                    <a:pt x="36" y="0"/>
                    <a:pt x="34" y="45"/>
                    <a:pt x="0" y="65"/>
                  </a:cubicBezTo>
                  <a:cubicBezTo>
                    <a:pt x="0" y="65"/>
                    <a:pt x="2" y="18"/>
                    <a:pt x="36"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312"/>
            <p:cNvSpPr/>
            <p:nvPr/>
          </p:nvSpPr>
          <p:spPr bwMode="auto">
            <a:xfrm>
              <a:off x="3625851" y="-4275137"/>
              <a:ext cx="195263" cy="246063"/>
            </a:xfrm>
            <a:custGeom>
              <a:avLst/>
              <a:gdLst>
                <a:gd name="T0" fmla="*/ 46 w 46"/>
                <a:gd name="T1" fmla="*/ 0 h 58"/>
                <a:gd name="T2" fmla="*/ 0 w 46"/>
                <a:gd name="T3" fmla="*/ 58 h 58"/>
                <a:gd name="T4" fmla="*/ 46 w 46"/>
                <a:gd name="T5" fmla="*/ 0 h 58"/>
              </a:gdLst>
              <a:ahLst/>
              <a:cxnLst>
                <a:cxn ang="0">
                  <a:pos x="T0" y="T1"/>
                </a:cxn>
                <a:cxn ang="0">
                  <a:pos x="T2" y="T3"/>
                </a:cxn>
                <a:cxn ang="0">
                  <a:pos x="T4" y="T5"/>
                </a:cxn>
              </a:cxnLst>
              <a:rect l="0" t="0" r="r" b="b"/>
              <a:pathLst>
                <a:path w="46" h="57">
                  <a:moveTo>
                    <a:pt x="46" y="0"/>
                  </a:moveTo>
                  <a:cubicBezTo>
                    <a:pt x="46" y="0"/>
                    <a:pt x="37" y="44"/>
                    <a:pt x="0" y="58"/>
                  </a:cubicBezTo>
                  <a:cubicBezTo>
                    <a:pt x="0" y="58"/>
                    <a:pt x="9" y="12"/>
                    <a:pt x="46"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313"/>
            <p:cNvSpPr/>
            <p:nvPr/>
          </p:nvSpPr>
          <p:spPr bwMode="auto">
            <a:xfrm>
              <a:off x="3443288" y="-4265612"/>
              <a:ext cx="241300" cy="198438"/>
            </a:xfrm>
            <a:custGeom>
              <a:avLst/>
              <a:gdLst>
                <a:gd name="T0" fmla="*/ 57 w 57"/>
                <a:gd name="T1" fmla="*/ 0 h 47"/>
                <a:gd name="T2" fmla="*/ 0 w 57"/>
                <a:gd name="T3" fmla="*/ 47 h 47"/>
                <a:gd name="T4" fmla="*/ 57 w 57"/>
                <a:gd name="T5" fmla="*/ 0 h 47"/>
              </a:gdLst>
              <a:ahLst/>
              <a:cxnLst>
                <a:cxn ang="0">
                  <a:pos x="T0" y="T1"/>
                </a:cxn>
                <a:cxn ang="0">
                  <a:pos x="T2" y="T3"/>
                </a:cxn>
                <a:cxn ang="0">
                  <a:pos x="T4" y="T5"/>
                </a:cxn>
              </a:cxnLst>
              <a:rect l="0" t="0" r="r" b="b"/>
              <a:pathLst>
                <a:path w="57" h="47">
                  <a:moveTo>
                    <a:pt x="57" y="0"/>
                  </a:moveTo>
                  <a:cubicBezTo>
                    <a:pt x="57" y="0"/>
                    <a:pt x="39" y="41"/>
                    <a:pt x="0" y="47"/>
                  </a:cubicBezTo>
                  <a:cubicBezTo>
                    <a:pt x="0" y="47"/>
                    <a:pt x="19" y="3"/>
                    <a:pt x="57"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8" name="组合 1297"/>
          <p:cNvGrpSpPr/>
          <p:nvPr/>
        </p:nvGrpSpPr>
        <p:grpSpPr>
          <a:xfrm>
            <a:off x="7843838" y="-4648200"/>
            <a:ext cx="1416051" cy="525463"/>
            <a:chOff x="7843838" y="-4648200"/>
            <a:chExt cx="1416051" cy="525463"/>
          </a:xfrm>
        </p:grpSpPr>
        <p:sp>
          <p:nvSpPr>
            <p:cNvPr id="995" name="Freeform 314"/>
            <p:cNvSpPr/>
            <p:nvPr/>
          </p:nvSpPr>
          <p:spPr bwMode="auto">
            <a:xfrm>
              <a:off x="7843838" y="-4579937"/>
              <a:ext cx="1149350" cy="220663"/>
            </a:xfrm>
            <a:custGeom>
              <a:avLst/>
              <a:gdLst>
                <a:gd name="T0" fmla="*/ 271 w 271"/>
                <a:gd name="T1" fmla="*/ 52 h 52"/>
                <a:gd name="T2" fmla="*/ 271 w 271"/>
                <a:gd name="T3" fmla="*/ 48 h 52"/>
                <a:gd name="T4" fmla="*/ 1 w 271"/>
                <a:gd name="T5" fmla="*/ 0 h 52"/>
                <a:gd name="T6" fmla="*/ 0 w 271"/>
                <a:gd name="T7" fmla="*/ 4 h 52"/>
                <a:gd name="T8" fmla="*/ 271 w 271"/>
                <a:gd name="T9" fmla="*/ 52 h 52"/>
              </a:gdLst>
              <a:ahLst/>
              <a:cxnLst>
                <a:cxn ang="0">
                  <a:pos x="T0" y="T1"/>
                </a:cxn>
                <a:cxn ang="0">
                  <a:pos x="T2" y="T3"/>
                </a:cxn>
                <a:cxn ang="0">
                  <a:pos x="T4" y="T5"/>
                </a:cxn>
                <a:cxn ang="0">
                  <a:pos x="T6" y="T7"/>
                </a:cxn>
                <a:cxn ang="0">
                  <a:pos x="T8" y="T9"/>
                </a:cxn>
              </a:cxnLst>
              <a:rect l="0" t="0" r="r" b="b"/>
              <a:pathLst>
                <a:path w="271" h="52">
                  <a:moveTo>
                    <a:pt x="271" y="52"/>
                  </a:moveTo>
                  <a:cubicBezTo>
                    <a:pt x="271" y="48"/>
                    <a:pt x="271" y="48"/>
                    <a:pt x="271" y="48"/>
                  </a:cubicBezTo>
                  <a:cubicBezTo>
                    <a:pt x="230" y="48"/>
                    <a:pt x="122" y="45"/>
                    <a:pt x="1" y="0"/>
                  </a:cubicBezTo>
                  <a:cubicBezTo>
                    <a:pt x="0" y="4"/>
                    <a:pt x="0" y="4"/>
                    <a:pt x="0" y="4"/>
                  </a:cubicBezTo>
                  <a:cubicBezTo>
                    <a:pt x="121" y="49"/>
                    <a:pt x="230" y="52"/>
                    <a:pt x="271"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315"/>
            <p:cNvSpPr/>
            <p:nvPr/>
          </p:nvSpPr>
          <p:spPr bwMode="auto">
            <a:xfrm>
              <a:off x="8097838" y="-4638675"/>
              <a:ext cx="279400" cy="142875"/>
            </a:xfrm>
            <a:custGeom>
              <a:avLst/>
              <a:gdLst>
                <a:gd name="T0" fmla="*/ 0 w 66"/>
                <a:gd name="T1" fmla="*/ 34 h 34"/>
                <a:gd name="T2" fmla="*/ 66 w 66"/>
                <a:gd name="T3" fmla="*/ 0 h 34"/>
                <a:gd name="T4" fmla="*/ 0 w 66"/>
                <a:gd name="T5" fmla="*/ 34 h 34"/>
              </a:gdLst>
              <a:ahLst/>
              <a:cxnLst>
                <a:cxn ang="0">
                  <a:pos x="T0" y="T1"/>
                </a:cxn>
                <a:cxn ang="0">
                  <a:pos x="T2" y="T3"/>
                </a:cxn>
                <a:cxn ang="0">
                  <a:pos x="T4" y="T5"/>
                </a:cxn>
              </a:cxnLst>
              <a:rect l="0" t="0" r="r" b="b"/>
              <a:pathLst>
                <a:path w="66" h="34">
                  <a:moveTo>
                    <a:pt x="0" y="34"/>
                  </a:moveTo>
                  <a:cubicBezTo>
                    <a:pt x="0" y="34"/>
                    <a:pt x="45" y="33"/>
                    <a:pt x="66" y="0"/>
                  </a:cubicBezTo>
                  <a:cubicBezTo>
                    <a:pt x="66" y="0"/>
                    <a:pt x="19" y="0"/>
                    <a:pt x="0" y="3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316"/>
            <p:cNvSpPr/>
            <p:nvPr/>
          </p:nvSpPr>
          <p:spPr bwMode="auto">
            <a:xfrm>
              <a:off x="8305801" y="-4584700"/>
              <a:ext cx="279400" cy="139700"/>
            </a:xfrm>
            <a:custGeom>
              <a:avLst/>
              <a:gdLst>
                <a:gd name="T0" fmla="*/ 0 w 66"/>
                <a:gd name="T1" fmla="*/ 33 h 33"/>
                <a:gd name="T2" fmla="*/ 66 w 66"/>
                <a:gd name="T3" fmla="*/ 0 h 33"/>
                <a:gd name="T4" fmla="*/ 0 w 66"/>
                <a:gd name="T5" fmla="*/ 33 h 33"/>
              </a:gdLst>
              <a:ahLst/>
              <a:cxnLst>
                <a:cxn ang="0">
                  <a:pos x="T0" y="T1"/>
                </a:cxn>
                <a:cxn ang="0">
                  <a:pos x="T2" y="T3"/>
                </a:cxn>
                <a:cxn ang="0">
                  <a:pos x="T4" y="T5"/>
                </a:cxn>
              </a:cxnLst>
              <a:rect l="0" t="0" r="r" b="b"/>
              <a:pathLst>
                <a:path w="66" h="33">
                  <a:moveTo>
                    <a:pt x="0" y="33"/>
                  </a:moveTo>
                  <a:cubicBezTo>
                    <a:pt x="0" y="33"/>
                    <a:pt x="44" y="33"/>
                    <a:pt x="66" y="0"/>
                  </a:cubicBezTo>
                  <a:cubicBezTo>
                    <a:pt x="66" y="0"/>
                    <a:pt x="19" y="0"/>
                    <a:pt x="0"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317"/>
            <p:cNvSpPr/>
            <p:nvPr/>
          </p:nvSpPr>
          <p:spPr bwMode="auto">
            <a:xfrm>
              <a:off x="8724901" y="-4613275"/>
              <a:ext cx="215900" cy="233363"/>
            </a:xfrm>
            <a:custGeom>
              <a:avLst/>
              <a:gdLst>
                <a:gd name="T0" fmla="*/ 0 w 51"/>
                <a:gd name="T1" fmla="*/ 55 h 55"/>
                <a:gd name="T2" fmla="*/ 51 w 51"/>
                <a:gd name="T3" fmla="*/ 0 h 55"/>
                <a:gd name="T4" fmla="*/ 0 w 51"/>
                <a:gd name="T5" fmla="*/ 55 h 55"/>
              </a:gdLst>
              <a:ahLst/>
              <a:cxnLst>
                <a:cxn ang="0">
                  <a:pos x="T0" y="T1"/>
                </a:cxn>
                <a:cxn ang="0">
                  <a:pos x="T2" y="T3"/>
                </a:cxn>
                <a:cxn ang="0">
                  <a:pos x="T4" y="T5"/>
                </a:cxn>
              </a:cxnLst>
              <a:rect l="0" t="0" r="r" b="b"/>
              <a:pathLst>
                <a:path w="51" h="55">
                  <a:moveTo>
                    <a:pt x="0" y="55"/>
                  </a:moveTo>
                  <a:cubicBezTo>
                    <a:pt x="0" y="55"/>
                    <a:pt x="42" y="40"/>
                    <a:pt x="51" y="0"/>
                  </a:cubicBezTo>
                  <a:cubicBezTo>
                    <a:pt x="51" y="0"/>
                    <a:pt x="6" y="17"/>
                    <a:pt x="0" y="5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318"/>
            <p:cNvSpPr/>
            <p:nvPr/>
          </p:nvSpPr>
          <p:spPr bwMode="auto">
            <a:xfrm>
              <a:off x="8861426" y="-4605337"/>
              <a:ext cx="215900" cy="233363"/>
            </a:xfrm>
            <a:custGeom>
              <a:avLst/>
              <a:gdLst>
                <a:gd name="T0" fmla="*/ 0 w 51"/>
                <a:gd name="T1" fmla="*/ 55 h 55"/>
                <a:gd name="T2" fmla="*/ 51 w 51"/>
                <a:gd name="T3" fmla="*/ 0 h 55"/>
                <a:gd name="T4" fmla="*/ 0 w 51"/>
                <a:gd name="T5" fmla="*/ 55 h 55"/>
              </a:gdLst>
              <a:ahLst/>
              <a:cxnLst>
                <a:cxn ang="0">
                  <a:pos x="T0" y="T1"/>
                </a:cxn>
                <a:cxn ang="0">
                  <a:pos x="T2" y="T3"/>
                </a:cxn>
                <a:cxn ang="0">
                  <a:pos x="T4" y="T5"/>
                </a:cxn>
              </a:cxnLst>
              <a:rect l="0" t="0" r="r" b="b"/>
              <a:pathLst>
                <a:path w="51" h="55">
                  <a:moveTo>
                    <a:pt x="0" y="55"/>
                  </a:moveTo>
                  <a:cubicBezTo>
                    <a:pt x="0" y="55"/>
                    <a:pt x="42" y="39"/>
                    <a:pt x="51" y="0"/>
                  </a:cubicBezTo>
                  <a:cubicBezTo>
                    <a:pt x="51" y="0"/>
                    <a:pt x="6" y="16"/>
                    <a:pt x="0" y="5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319"/>
            <p:cNvSpPr/>
            <p:nvPr/>
          </p:nvSpPr>
          <p:spPr bwMode="auto">
            <a:xfrm>
              <a:off x="8950326" y="-4483100"/>
              <a:ext cx="309563" cy="169863"/>
            </a:xfrm>
            <a:custGeom>
              <a:avLst/>
              <a:gdLst>
                <a:gd name="T0" fmla="*/ 0 w 73"/>
                <a:gd name="T1" fmla="*/ 27 h 40"/>
                <a:gd name="T2" fmla="*/ 73 w 73"/>
                <a:gd name="T3" fmla="*/ 15 h 40"/>
                <a:gd name="T4" fmla="*/ 0 w 73"/>
                <a:gd name="T5" fmla="*/ 27 h 40"/>
              </a:gdLst>
              <a:ahLst/>
              <a:cxnLst>
                <a:cxn ang="0">
                  <a:pos x="T0" y="T1"/>
                </a:cxn>
                <a:cxn ang="0">
                  <a:pos x="T2" y="T3"/>
                </a:cxn>
                <a:cxn ang="0">
                  <a:pos x="T4" y="T5"/>
                </a:cxn>
              </a:cxnLst>
              <a:rect l="0" t="0" r="r" b="b"/>
              <a:pathLst>
                <a:path w="73" h="40">
                  <a:moveTo>
                    <a:pt x="0" y="27"/>
                  </a:moveTo>
                  <a:cubicBezTo>
                    <a:pt x="0" y="27"/>
                    <a:pt x="42" y="40"/>
                    <a:pt x="73" y="15"/>
                  </a:cubicBezTo>
                  <a:cubicBezTo>
                    <a:pt x="73" y="15"/>
                    <a:pt x="28" y="0"/>
                    <a:pt x="0" y="2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320"/>
            <p:cNvSpPr/>
            <p:nvPr/>
          </p:nvSpPr>
          <p:spPr bwMode="auto">
            <a:xfrm>
              <a:off x="8569326" y="-4648200"/>
              <a:ext cx="193675" cy="250825"/>
            </a:xfrm>
            <a:custGeom>
              <a:avLst/>
              <a:gdLst>
                <a:gd name="T0" fmla="*/ 0 w 46"/>
                <a:gd name="T1" fmla="*/ 59 h 59"/>
                <a:gd name="T2" fmla="*/ 46 w 46"/>
                <a:gd name="T3" fmla="*/ 0 h 59"/>
                <a:gd name="T4" fmla="*/ 0 w 46"/>
                <a:gd name="T5" fmla="*/ 59 h 59"/>
              </a:gdLst>
              <a:ahLst/>
              <a:cxnLst>
                <a:cxn ang="0">
                  <a:pos x="T0" y="T1"/>
                </a:cxn>
                <a:cxn ang="0">
                  <a:pos x="T2" y="T3"/>
                </a:cxn>
                <a:cxn ang="0">
                  <a:pos x="T4" y="T5"/>
                </a:cxn>
              </a:cxnLst>
              <a:rect l="0" t="0" r="r" b="b"/>
              <a:pathLst>
                <a:path w="46" h="59">
                  <a:moveTo>
                    <a:pt x="0" y="59"/>
                  </a:moveTo>
                  <a:cubicBezTo>
                    <a:pt x="0" y="59"/>
                    <a:pt x="40" y="40"/>
                    <a:pt x="46" y="0"/>
                  </a:cubicBezTo>
                  <a:cubicBezTo>
                    <a:pt x="46" y="0"/>
                    <a:pt x="3" y="21"/>
                    <a:pt x="0" y="5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321"/>
            <p:cNvSpPr/>
            <p:nvPr/>
          </p:nvSpPr>
          <p:spPr bwMode="auto">
            <a:xfrm>
              <a:off x="8093076" y="-4491037"/>
              <a:ext cx="230188" cy="215900"/>
            </a:xfrm>
            <a:custGeom>
              <a:avLst/>
              <a:gdLst>
                <a:gd name="T0" fmla="*/ 0 w 54"/>
                <a:gd name="T1" fmla="*/ 0 h 51"/>
                <a:gd name="T2" fmla="*/ 54 w 54"/>
                <a:gd name="T3" fmla="*/ 51 h 51"/>
                <a:gd name="T4" fmla="*/ 0 w 54"/>
                <a:gd name="T5" fmla="*/ 0 h 51"/>
              </a:gdLst>
              <a:ahLst/>
              <a:cxnLst>
                <a:cxn ang="0">
                  <a:pos x="T0" y="T1"/>
                </a:cxn>
                <a:cxn ang="0">
                  <a:pos x="T2" y="T3"/>
                </a:cxn>
                <a:cxn ang="0">
                  <a:pos x="T4" y="T5"/>
                </a:cxn>
              </a:cxnLst>
              <a:rect l="0" t="0" r="r" b="b"/>
              <a:pathLst>
                <a:path w="54" h="51">
                  <a:moveTo>
                    <a:pt x="0" y="0"/>
                  </a:moveTo>
                  <a:cubicBezTo>
                    <a:pt x="0" y="0"/>
                    <a:pt x="15" y="42"/>
                    <a:pt x="54" y="51"/>
                  </a:cubicBezTo>
                  <a:cubicBezTo>
                    <a:pt x="54" y="51"/>
                    <a:pt x="38" y="6"/>
                    <a:pt x="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322"/>
            <p:cNvSpPr/>
            <p:nvPr/>
          </p:nvSpPr>
          <p:spPr bwMode="auto">
            <a:xfrm>
              <a:off x="8301038" y="-4435475"/>
              <a:ext cx="228600" cy="215900"/>
            </a:xfrm>
            <a:custGeom>
              <a:avLst/>
              <a:gdLst>
                <a:gd name="T0" fmla="*/ 0 w 54"/>
                <a:gd name="T1" fmla="*/ 0 h 51"/>
                <a:gd name="T2" fmla="*/ 54 w 54"/>
                <a:gd name="T3" fmla="*/ 51 h 51"/>
                <a:gd name="T4" fmla="*/ 0 w 54"/>
                <a:gd name="T5" fmla="*/ 0 h 51"/>
              </a:gdLst>
              <a:ahLst/>
              <a:cxnLst>
                <a:cxn ang="0">
                  <a:pos x="T0" y="T1"/>
                </a:cxn>
                <a:cxn ang="0">
                  <a:pos x="T2" y="T3"/>
                </a:cxn>
                <a:cxn ang="0">
                  <a:pos x="T4" y="T5"/>
                </a:cxn>
              </a:cxnLst>
              <a:rect l="0" t="0" r="r" b="b"/>
              <a:pathLst>
                <a:path w="54" h="51">
                  <a:moveTo>
                    <a:pt x="0" y="0"/>
                  </a:moveTo>
                  <a:cubicBezTo>
                    <a:pt x="0" y="0"/>
                    <a:pt x="15" y="42"/>
                    <a:pt x="54" y="51"/>
                  </a:cubicBezTo>
                  <a:cubicBezTo>
                    <a:pt x="54" y="51"/>
                    <a:pt x="38" y="6"/>
                    <a:pt x="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323"/>
            <p:cNvSpPr/>
            <p:nvPr/>
          </p:nvSpPr>
          <p:spPr bwMode="auto">
            <a:xfrm>
              <a:off x="8569326" y="-4397375"/>
              <a:ext cx="152400" cy="274638"/>
            </a:xfrm>
            <a:custGeom>
              <a:avLst/>
              <a:gdLst>
                <a:gd name="T0" fmla="*/ 0 w 36"/>
                <a:gd name="T1" fmla="*/ 0 h 65"/>
                <a:gd name="T2" fmla="*/ 36 w 36"/>
                <a:gd name="T3" fmla="*/ 65 h 65"/>
                <a:gd name="T4" fmla="*/ 0 w 36"/>
                <a:gd name="T5" fmla="*/ 0 h 65"/>
              </a:gdLst>
              <a:ahLst/>
              <a:cxnLst>
                <a:cxn ang="0">
                  <a:pos x="T0" y="T1"/>
                </a:cxn>
                <a:cxn ang="0">
                  <a:pos x="T2" y="T3"/>
                </a:cxn>
                <a:cxn ang="0">
                  <a:pos x="T4" y="T5"/>
                </a:cxn>
              </a:cxnLst>
              <a:rect l="0" t="0" r="r" b="b"/>
              <a:pathLst>
                <a:path w="36" h="65">
                  <a:moveTo>
                    <a:pt x="0" y="0"/>
                  </a:moveTo>
                  <a:cubicBezTo>
                    <a:pt x="0" y="0"/>
                    <a:pt x="2" y="45"/>
                    <a:pt x="36" y="65"/>
                  </a:cubicBezTo>
                  <a:cubicBezTo>
                    <a:pt x="36" y="65"/>
                    <a:pt x="35" y="18"/>
                    <a:pt x="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324"/>
            <p:cNvSpPr/>
            <p:nvPr/>
          </p:nvSpPr>
          <p:spPr bwMode="auto">
            <a:xfrm>
              <a:off x="8729663" y="-4376737"/>
              <a:ext cx="190500" cy="246063"/>
            </a:xfrm>
            <a:custGeom>
              <a:avLst/>
              <a:gdLst>
                <a:gd name="T0" fmla="*/ 0 w 45"/>
                <a:gd name="T1" fmla="*/ 0 h 58"/>
                <a:gd name="T2" fmla="*/ 45 w 45"/>
                <a:gd name="T3" fmla="*/ 58 h 58"/>
                <a:gd name="T4" fmla="*/ 0 w 45"/>
                <a:gd name="T5" fmla="*/ 0 h 58"/>
              </a:gdLst>
              <a:ahLst/>
              <a:cxnLst>
                <a:cxn ang="0">
                  <a:pos x="T0" y="T1"/>
                </a:cxn>
                <a:cxn ang="0">
                  <a:pos x="T2" y="T3"/>
                </a:cxn>
                <a:cxn ang="0">
                  <a:pos x="T4" y="T5"/>
                </a:cxn>
              </a:cxnLst>
              <a:rect l="0" t="0" r="r" b="b"/>
              <a:pathLst>
                <a:path w="45" h="57">
                  <a:moveTo>
                    <a:pt x="0" y="0"/>
                  </a:moveTo>
                  <a:cubicBezTo>
                    <a:pt x="0" y="0"/>
                    <a:pt x="8" y="44"/>
                    <a:pt x="45" y="58"/>
                  </a:cubicBezTo>
                  <a:cubicBezTo>
                    <a:pt x="45" y="58"/>
                    <a:pt x="36" y="12"/>
                    <a:pt x="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325"/>
            <p:cNvSpPr/>
            <p:nvPr/>
          </p:nvSpPr>
          <p:spPr bwMode="auto">
            <a:xfrm>
              <a:off x="8861426" y="-4367212"/>
              <a:ext cx="246063" cy="198438"/>
            </a:xfrm>
            <a:custGeom>
              <a:avLst/>
              <a:gdLst>
                <a:gd name="T0" fmla="*/ 0 w 58"/>
                <a:gd name="T1" fmla="*/ 0 h 47"/>
                <a:gd name="T2" fmla="*/ 58 w 58"/>
                <a:gd name="T3" fmla="*/ 47 h 47"/>
                <a:gd name="T4" fmla="*/ 0 w 58"/>
                <a:gd name="T5" fmla="*/ 0 h 47"/>
              </a:gdLst>
              <a:ahLst/>
              <a:cxnLst>
                <a:cxn ang="0">
                  <a:pos x="T0" y="T1"/>
                </a:cxn>
                <a:cxn ang="0">
                  <a:pos x="T2" y="T3"/>
                </a:cxn>
                <a:cxn ang="0">
                  <a:pos x="T4" y="T5"/>
                </a:cxn>
              </a:cxnLst>
              <a:rect l="0" t="0" r="r" b="b"/>
              <a:pathLst>
                <a:path w="57" h="47">
                  <a:moveTo>
                    <a:pt x="0" y="0"/>
                  </a:moveTo>
                  <a:cubicBezTo>
                    <a:pt x="0" y="0"/>
                    <a:pt x="18" y="41"/>
                    <a:pt x="58" y="47"/>
                  </a:cubicBezTo>
                  <a:cubicBezTo>
                    <a:pt x="58" y="47"/>
                    <a:pt x="38" y="3"/>
                    <a:pt x="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5" name="组合 1304"/>
          <p:cNvGrpSpPr/>
          <p:nvPr/>
        </p:nvGrpSpPr>
        <p:grpSpPr>
          <a:xfrm>
            <a:off x="296765" y="5768975"/>
            <a:ext cx="1309688" cy="1089025"/>
            <a:chOff x="1974736" y="4337051"/>
            <a:chExt cx="1309688" cy="1089025"/>
          </a:xfrm>
        </p:grpSpPr>
        <p:sp>
          <p:nvSpPr>
            <p:cNvPr id="1019" name="Freeform 338"/>
            <p:cNvSpPr/>
            <p:nvPr/>
          </p:nvSpPr>
          <p:spPr bwMode="auto">
            <a:xfrm>
              <a:off x="1974736" y="4591051"/>
              <a:ext cx="1022350" cy="835025"/>
            </a:xfrm>
            <a:custGeom>
              <a:avLst/>
              <a:gdLst>
                <a:gd name="T0" fmla="*/ 241 w 241"/>
                <a:gd name="T1" fmla="*/ 2 h 197"/>
                <a:gd name="T2" fmla="*/ 2 w 241"/>
                <a:gd name="T3" fmla="*/ 197 h 197"/>
                <a:gd name="T4" fmla="*/ 0 w 241"/>
                <a:gd name="T5" fmla="*/ 196 h 197"/>
                <a:gd name="T6" fmla="*/ 240 w 241"/>
                <a:gd name="T7" fmla="*/ 0 h 197"/>
                <a:gd name="T8" fmla="*/ 241 w 241"/>
                <a:gd name="T9" fmla="*/ 2 h 197"/>
              </a:gdLst>
              <a:ahLst/>
              <a:cxnLst>
                <a:cxn ang="0">
                  <a:pos x="T0" y="T1"/>
                </a:cxn>
                <a:cxn ang="0">
                  <a:pos x="T2" y="T3"/>
                </a:cxn>
                <a:cxn ang="0">
                  <a:pos x="T4" y="T5"/>
                </a:cxn>
                <a:cxn ang="0">
                  <a:pos x="T6" y="T7"/>
                </a:cxn>
                <a:cxn ang="0">
                  <a:pos x="T8" y="T9"/>
                </a:cxn>
              </a:cxnLst>
              <a:rect l="0" t="0" r="r" b="b"/>
              <a:pathLst>
                <a:path w="241" h="197">
                  <a:moveTo>
                    <a:pt x="241" y="2"/>
                  </a:moveTo>
                  <a:cubicBezTo>
                    <a:pt x="201" y="24"/>
                    <a:pt x="96" y="87"/>
                    <a:pt x="2" y="197"/>
                  </a:cubicBezTo>
                  <a:cubicBezTo>
                    <a:pt x="0" y="196"/>
                    <a:pt x="0" y="196"/>
                    <a:pt x="0" y="196"/>
                  </a:cubicBezTo>
                  <a:cubicBezTo>
                    <a:pt x="94" y="85"/>
                    <a:pt x="199" y="22"/>
                    <a:pt x="240" y="0"/>
                  </a:cubicBezTo>
                  <a:lnTo>
                    <a:pt x="241" y="2"/>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339"/>
            <p:cNvSpPr/>
            <p:nvPr/>
          </p:nvSpPr>
          <p:spPr bwMode="auto">
            <a:xfrm>
              <a:off x="2187461" y="5108576"/>
              <a:ext cx="355600" cy="203200"/>
            </a:xfrm>
            <a:custGeom>
              <a:avLst/>
              <a:gdLst>
                <a:gd name="T0" fmla="*/ 0 w 84"/>
                <a:gd name="T1" fmla="*/ 25 h 48"/>
                <a:gd name="T2" fmla="*/ 84 w 84"/>
                <a:gd name="T3" fmla="*/ 22 h 48"/>
                <a:gd name="T4" fmla="*/ 0 w 84"/>
                <a:gd name="T5" fmla="*/ 25 h 48"/>
              </a:gdLst>
              <a:ahLst/>
              <a:cxnLst>
                <a:cxn ang="0">
                  <a:pos x="T0" y="T1"/>
                </a:cxn>
                <a:cxn ang="0">
                  <a:pos x="T2" y="T3"/>
                </a:cxn>
                <a:cxn ang="0">
                  <a:pos x="T4" y="T5"/>
                </a:cxn>
              </a:cxnLst>
              <a:rect l="0" t="0" r="r" b="b"/>
              <a:pathLst>
                <a:path w="84" h="48">
                  <a:moveTo>
                    <a:pt x="0" y="25"/>
                  </a:moveTo>
                  <a:cubicBezTo>
                    <a:pt x="0" y="25"/>
                    <a:pt x="44" y="0"/>
                    <a:pt x="84" y="22"/>
                  </a:cubicBezTo>
                  <a:cubicBezTo>
                    <a:pt x="84" y="22"/>
                    <a:pt x="37" y="48"/>
                    <a:pt x="0"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340"/>
            <p:cNvSpPr/>
            <p:nvPr/>
          </p:nvSpPr>
          <p:spPr bwMode="auto">
            <a:xfrm>
              <a:off x="2360499" y="4943476"/>
              <a:ext cx="355600" cy="198438"/>
            </a:xfrm>
            <a:custGeom>
              <a:avLst/>
              <a:gdLst>
                <a:gd name="T0" fmla="*/ 0 w 84"/>
                <a:gd name="T1" fmla="*/ 24 h 47"/>
                <a:gd name="T2" fmla="*/ 84 w 84"/>
                <a:gd name="T3" fmla="*/ 21 h 47"/>
                <a:gd name="T4" fmla="*/ 0 w 84"/>
                <a:gd name="T5" fmla="*/ 24 h 47"/>
              </a:gdLst>
              <a:ahLst/>
              <a:cxnLst>
                <a:cxn ang="0">
                  <a:pos x="T0" y="T1"/>
                </a:cxn>
                <a:cxn ang="0">
                  <a:pos x="T2" y="T3"/>
                </a:cxn>
                <a:cxn ang="0">
                  <a:pos x="T4" y="T5"/>
                </a:cxn>
              </a:cxnLst>
              <a:rect l="0" t="0" r="r" b="b"/>
              <a:pathLst>
                <a:path w="84" h="47">
                  <a:moveTo>
                    <a:pt x="0" y="24"/>
                  </a:moveTo>
                  <a:cubicBezTo>
                    <a:pt x="0" y="24"/>
                    <a:pt x="44" y="0"/>
                    <a:pt x="84" y="21"/>
                  </a:cubicBezTo>
                  <a:cubicBezTo>
                    <a:pt x="84" y="21"/>
                    <a:pt x="37" y="47"/>
                    <a:pt x="0" y="2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341"/>
            <p:cNvSpPr/>
            <p:nvPr/>
          </p:nvSpPr>
          <p:spPr bwMode="auto">
            <a:xfrm>
              <a:off x="2743086" y="4718051"/>
              <a:ext cx="333375" cy="177800"/>
            </a:xfrm>
            <a:custGeom>
              <a:avLst/>
              <a:gdLst>
                <a:gd name="T0" fmla="*/ 0 w 79"/>
                <a:gd name="T1" fmla="*/ 8 h 42"/>
                <a:gd name="T2" fmla="*/ 79 w 79"/>
                <a:gd name="T3" fmla="*/ 34 h 42"/>
                <a:gd name="T4" fmla="*/ 0 w 79"/>
                <a:gd name="T5" fmla="*/ 8 h 42"/>
              </a:gdLst>
              <a:ahLst/>
              <a:cxnLst>
                <a:cxn ang="0">
                  <a:pos x="T0" y="T1"/>
                </a:cxn>
                <a:cxn ang="0">
                  <a:pos x="T2" y="T3"/>
                </a:cxn>
                <a:cxn ang="0">
                  <a:pos x="T4" y="T5"/>
                </a:cxn>
              </a:cxnLst>
              <a:rect l="0" t="0" r="r" b="b"/>
              <a:pathLst>
                <a:path w="79" h="42">
                  <a:moveTo>
                    <a:pt x="0" y="8"/>
                  </a:moveTo>
                  <a:cubicBezTo>
                    <a:pt x="0" y="8"/>
                    <a:pt x="49" y="0"/>
                    <a:pt x="79" y="34"/>
                  </a:cubicBezTo>
                  <a:cubicBezTo>
                    <a:pt x="79" y="34"/>
                    <a:pt x="26" y="42"/>
                    <a:pt x="0" y="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342"/>
            <p:cNvSpPr/>
            <p:nvPr/>
          </p:nvSpPr>
          <p:spPr bwMode="auto">
            <a:xfrm>
              <a:off x="2870086" y="4638676"/>
              <a:ext cx="338138" cy="177800"/>
            </a:xfrm>
            <a:custGeom>
              <a:avLst/>
              <a:gdLst>
                <a:gd name="T0" fmla="*/ 0 w 80"/>
                <a:gd name="T1" fmla="*/ 8 h 42"/>
                <a:gd name="T2" fmla="*/ 80 w 80"/>
                <a:gd name="T3" fmla="*/ 34 h 42"/>
                <a:gd name="T4" fmla="*/ 0 w 80"/>
                <a:gd name="T5" fmla="*/ 8 h 42"/>
              </a:gdLst>
              <a:ahLst/>
              <a:cxnLst>
                <a:cxn ang="0">
                  <a:pos x="T0" y="T1"/>
                </a:cxn>
                <a:cxn ang="0">
                  <a:pos x="T2" y="T3"/>
                </a:cxn>
                <a:cxn ang="0">
                  <a:pos x="T4" y="T5"/>
                </a:cxn>
              </a:cxnLst>
              <a:rect l="0" t="0" r="r" b="b"/>
              <a:pathLst>
                <a:path w="80" h="42">
                  <a:moveTo>
                    <a:pt x="0" y="8"/>
                  </a:moveTo>
                  <a:cubicBezTo>
                    <a:pt x="0" y="8"/>
                    <a:pt x="50" y="0"/>
                    <a:pt x="80" y="34"/>
                  </a:cubicBezTo>
                  <a:cubicBezTo>
                    <a:pt x="80" y="34"/>
                    <a:pt x="27" y="42"/>
                    <a:pt x="0" y="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343"/>
            <p:cNvSpPr/>
            <p:nvPr/>
          </p:nvSpPr>
          <p:spPr bwMode="auto">
            <a:xfrm>
              <a:off x="2954224" y="4464051"/>
              <a:ext cx="330200" cy="200025"/>
            </a:xfrm>
            <a:custGeom>
              <a:avLst/>
              <a:gdLst>
                <a:gd name="T0" fmla="*/ 0 w 78"/>
                <a:gd name="T1" fmla="*/ 37 h 47"/>
                <a:gd name="T2" fmla="*/ 78 w 78"/>
                <a:gd name="T3" fmla="*/ 8 h 47"/>
                <a:gd name="T4" fmla="*/ 0 w 78"/>
                <a:gd name="T5" fmla="*/ 37 h 47"/>
              </a:gdLst>
              <a:ahLst/>
              <a:cxnLst>
                <a:cxn ang="0">
                  <a:pos x="T0" y="T1"/>
                </a:cxn>
                <a:cxn ang="0">
                  <a:pos x="T2" y="T3"/>
                </a:cxn>
                <a:cxn ang="0">
                  <a:pos x="T4" y="T5"/>
                </a:cxn>
              </a:cxnLst>
              <a:rect l="0" t="0" r="r" b="b"/>
              <a:pathLst>
                <a:path w="78" h="47">
                  <a:moveTo>
                    <a:pt x="0" y="37"/>
                  </a:moveTo>
                  <a:cubicBezTo>
                    <a:pt x="0" y="37"/>
                    <a:pt x="34" y="0"/>
                    <a:pt x="78" y="8"/>
                  </a:cubicBezTo>
                  <a:cubicBezTo>
                    <a:pt x="78" y="8"/>
                    <a:pt x="42" y="47"/>
                    <a:pt x="0" y="3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344"/>
            <p:cNvSpPr/>
            <p:nvPr/>
          </p:nvSpPr>
          <p:spPr bwMode="auto">
            <a:xfrm>
              <a:off x="2593861" y="4841876"/>
              <a:ext cx="327025" cy="169863"/>
            </a:xfrm>
            <a:custGeom>
              <a:avLst/>
              <a:gdLst>
                <a:gd name="T0" fmla="*/ 0 w 77"/>
                <a:gd name="T1" fmla="*/ 3 h 40"/>
                <a:gd name="T2" fmla="*/ 77 w 77"/>
                <a:gd name="T3" fmla="*/ 36 h 40"/>
                <a:gd name="T4" fmla="*/ 0 w 77"/>
                <a:gd name="T5" fmla="*/ 3 h 40"/>
              </a:gdLst>
              <a:ahLst/>
              <a:cxnLst>
                <a:cxn ang="0">
                  <a:pos x="T0" y="T1"/>
                </a:cxn>
                <a:cxn ang="0">
                  <a:pos x="T2" y="T3"/>
                </a:cxn>
                <a:cxn ang="0">
                  <a:pos x="T4" y="T5"/>
                </a:cxn>
              </a:cxnLst>
              <a:rect l="0" t="0" r="r" b="b"/>
              <a:pathLst>
                <a:path w="77" h="40">
                  <a:moveTo>
                    <a:pt x="0" y="3"/>
                  </a:moveTo>
                  <a:cubicBezTo>
                    <a:pt x="0" y="3"/>
                    <a:pt x="50" y="0"/>
                    <a:pt x="77" y="36"/>
                  </a:cubicBezTo>
                  <a:cubicBezTo>
                    <a:pt x="77" y="36"/>
                    <a:pt x="24" y="40"/>
                    <a:pt x="0" y="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345"/>
            <p:cNvSpPr/>
            <p:nvPr/>
          </p:nvSpPr>
          <p:spPr bwMode="auto">
            <a:xfrm>
              <a:off x="2144599" y="4870451"/>
              <a:ext cx="177800" cy="339725"/>
            </a:xfrm>
            <a:custGeom>
              <a:avLst/>
              <a:gdLst>
                <a:gd name="T0" fmla="*/ 8 w 42"/>
                <a:gd name="T1" fmla="*/ 80 h 80"/>
                <a:gd name="T2" fmla="*/ 33 w 42"/>
                <a:gd name="T3" fmla="*/ 0 h 80"/>
                <a:gd name="T4" fmla="*/ 8 w 42"/>
                <a:gd name="T5" fmla="*/ 80 h 80"/>
              </a:gdLst>
              <a:ahLst/>
              <a:cxnLst>
                <a:cxn ang="0">
                  <a:pos x="T0" y="T1"/>
                </a:cxn>
                <a:cxn ang="0">
                  <a:pos x="T2" y="T3"/>
                </a:cxn>
                <a:cxn ang="0">
                  <a:pos x="T4" y="T5"/>
                </a:cxn>
              </a:cxnLst>
              <a:rect l="0" t="0" r="r" b="b"/>
              <a:pathLst>
                <a:path w="42" h="80">
                  <a:moveTo>
                    <a:pt x="8" y="80"/>
                  </a:moveTo>
                  <a:cubicBezTo>
                    <a:pt x="8" y="80"/>
                    <a:pt x="0" y="30"/>
                    <a:pt x="33" y="0"/>
                  </a:cubicBezTo>
                  <a:cubicBezTo>
                    <a:pt x="33" y="0"/>
                    <a:pt x="42" y="53"/>
                    <a:pt x="8"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346"/>
            <p:cNvSpPr/>
            <p:nvPr/>
          </p:nvSpPr>
          <p:spPr bwMode="auto">
            <a:xfrm>
              <a:off x="2317636" y="4702176"/>
              <a:ext cx="179388" cy="338138"/>
            </a:xfrm>
            <a:custGeom>
              <a:avLst/>
              <a:gdLst>
                <a:gd name="T0" fmla="*/ 8 w 42"/>
                <a:gd name="T1" fmla="*/ 80 h 80"/>
                <a:gd name="T2" fmla="*/ 33 w 42"/>
                <a:gd name="T3" fmla="*/ 0 h 80"/>
                <a:gd name="T4" fmla="*/ 8 w 42"/>
                <a:gd name="T5" fmla="*/ 80 h 80"/>
              </a:gdLst>
              <a:ahLst/>
              <a:cxnLst>
                <a:cxn ang="0">
                  <a:pos x="T0" y="T1"/>
                </a:cxn>
                <a:cxn ang="0">
                  <a:pos x="T2" y="T3"/>
                </a:cxn>
                <a:cxn ang="0">
                  <a:pos x="T4" y="T5"/>
                </a:cxn>
              </a:cxnLst>
              <a:rect l="0" t="0" r="r" b="b"/>
              <a:pathLst>
                <a:path w="42" h="80">
                  <a:moveTo>
                    <a:pt x="8" y="80"/>
                  </a:moveTo>
                  <a:cubicBezTo>
                    <a:pt x="8" y="80"/>
                    <a:pt x="0" y="31"/>
                    <a:pt x="33" y="0"/>
                  </a:cubicBezTo>
                  <a:cubicBezTo>
                    <a:pt x="33" y="0"/>
                    <a:pt x="42" y="53"/>
                    <a:pt x="8"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347"/>
            <p:cNvSpPr/>
            <p:nvPr/>
          </p:nvSpPr>
          <p:spPr bwMode="auto">
            <a:xfrm>
              <a:off x="2500199" y="4502151"/>
              <a:ext cx="195263" cy="352425"/>
            </a:xfrm>
            <a:custGeom>
              <a:avLst/>
              <a:gdLst>
                <a:gd name="T0" fmla="*/ 22 w 46"/>
                <a:gd name="T1" fmla="*/ 83 h 83"/>
                <a:gd name="T2" fmla="*/ 22 w 46"/>
                <a:gd name="T3" fmla="*/ 0 h 83"/>
                <a:gd name="T4" fmla="*/ 22 w 46"/>
                <a:gd name="T5" fmla="*/ 83 h 83"/>
              </a:gdLst>
              <a:ahLst/>
              <a:cxnLst>
                <a:cxn ang="0">
                  <a:pos x="T0" y="T1"/>
                </a:cxn>
                <a:cxn ang="0">
                  <a:pos x="T2" y="T3"/>
                </a:cxn>
                <a:cxn ang="0">
                  <a:pos x="T4" y="T5"/>
                </a:cxn>
              </a:cxnLst>
              <a:rect l="0" t="0" r="r" b="b"/>
              <a:pathLst>
                <a:path w="46" h="83">
                  <a:moveTo>
                    <a:pt x="22" y="83"/>
                  </a:moveTo>
                  <a:cubicBezTo>
                    <a:pt x="22" y="83"/>
                    <a:pt x="0" y="38"/>
                    <a:pt x="22" y="0"/>
                  </a:cubicBezTo>
                  <a:cubicBezTo>
                    <a:pt x="22" y="0"/>
                    <a:pt x="46" y="47"/>
                    <a:pt x="22" y="8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348"/>
            <p:cNvSpPr/>
            <p:nvPr/>
          </p:nvSpPr>
          <p:spPr bwMode="auto">
            <a:xfrm>
              <a:off x="2674824" y="4400551"/>
              <a:ext cx="190500" cy="347663"/>
            </a:xfrm>
            <a:custGeom>
              <a:avLst/>
              <a:gdLst>
                <a:gd name="T0" fmla="*/ 16 w 45"/>
                <a:gd name="T1" fmla="*/ 82 h 82"/>
                <a:gd name="T2" fmla="*/ 28 w 45"/>
                <a:gd name="T3" fmla="*/ 0 h 82"/>
                <a:gd name="T4" fmla="*/ 16 w 45"/>
                <a:gd name="T5" fmla="*/ 82 h 82"/>
              </a:gdLst>
              <a:ahLst/>
              <a:cxnLst>
                <a:cxn ang="0">
                  <a:pos x="T0" y="T1"/>
                </a:cxn>
                <a:cxn ang="0">
                  <a:pos x="T2" y="T3"/>
                </a:cxn>
                <a:cxn ang="0">
                  <a:pos x="T4" y="T5"/>
                </a:cxn>
              </a:cxnLst>
              <a:rect l="0" t="0" r="r" b="b"/>
              <a:pathLst>
                <a:path w="45" h="82">
                  <a:moveTo>
                    <a:pt x="16" y="82"/>
                  </a:moveTo>
                  <a:cubicBezTo>
                    <a:pt x="16" y="82"/>
                    <a:pt x="0" y="35"/>
                    <a:pt x="28" y="0"/>
                  </a:cubicBezTo>
                  <a:cubicBezTo>
                    <a:pt x="28" y="0"/>
                    <a:pt x="45" y="50"/>
                    <a:pt x="16" y="8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349"/>
            <p:cNvSpPr/>
            <p:nvPr/>
          </p:nvSpPr>
          <p:spPr bwMode="auto">
            <a:xfrm>
              <a:off x="2847861" y="4337051"/>
              <a:ext cx="169863" cy="330200"/>
            </a:xfrm>
            <a:custGeom>
              <a:avLst/>
              <a:gdLst>
                <a:gd name="T0" fmla="*/ 4 w 40"/>
                <a:gd name="T1" fmla="*/ 78 h 78"/>
                <a:gd name="T2" fmla="*/ 35 w 40"/>
                <a:gd name="T3" fmla="*/ 0 h 78"/>
                <a:gd name="T4" fmla="*/ 4 w 40"/>
                <a:gd name="T5" fmla="*/ 78 h 78"/>
              </a:gdLst>
              <a:ahLst/>
              <a:cxnLst>
                <a:cxn ang="0">
                  <a:pos x="T0" y="T1"/>
                </a:cxn>
                <a:cxn ang="0">
                  <a:pos x="T2" y="T3"/>
                </a:cxn>
                <a:cxn ang="0">
                  <a:pos x="T4" y="T5"/>
                </a:cxn>
              </a:cxnLst>
              <a:rect l="0" t="0" r="r" b="b"/>
              <a:pathLst>
                <a:path w="40" h="78">
                  <a:moveTo>
                    <a:pt x="4" y="78"/>
                  </a:moveTo>
                  <a:cubicBezTo>
                    <a:pt x="4" y="78"/>
                    <a:pt x="0" y="28"/>
                    <a:pt x="35" y="0"/>
                  </a:cubicBezTo>
                  <a:cubicBezTo>
                    <a:pt x="35" y="0"/>
                    <a:pt x="40" y="53"/>
                    <a:pt x="4" y="7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4" name="组合 1303"/>
          <p:cNvGrpSpPr/>
          <p:nvPr/>
        </p:nvGrpSpPr>
        <p:grpSpPr>
          <a:xfrm>
            <a:off x="10562228" y="4394119"/>
            <a:ext cx="1357313" cy="992188"/>
            <a:chOff x="9704389" y="4233863"/>
            <a:chExt cx="1357313" cy="992188"/>
          </a:xfrm>
        </p:grpSpPr>
        <p:sp>
          <p:nvSpPr>
            <p:cNvPr id="715" name="Freeform 435"/>
            <p:cNvSpPr/>
            <p:nvPr/>
          </p:nvSpPr>
          <p:spPr bwMode="auto">
            <a:xfrm>
              <a:off x="9704389" y="4665663"/>
              <a:ext cx="288925" cy="458788"/>
            </a:xfrm>
            <a:custGeom>
              <a:avLst/>
              <a:gdLst>
                <a:gd name="T0" fmla="*/ 68 w 68"/>
                <a:gd name="T1" fmla="*/ 40 h 108"/>
                <a:gd name="T2" fmla="*/ 10 w 68"/>
                <a:gd name="T3" fmla="*/ 21 h 108"/>
                <a:gd name="T4" fmla="*/ 19 w 68"/>
                <a:gd name="T5" fmla="*/ 40 h 108"/>
                <a:gd name="T6" fmla="*/ 3 w 68"/>
                <a:gd name="T7" fmla="*/ 60 h 108"/>
                <a:gd name="T8" fmla="*/ 30 w 68"/>
                <a:gd name="T9" fmla="*/ 69 h 108"/>
                <a:gd name="T10" fmla="*/ 33 w 68"/>
                <a:gd name="T11" fmla="*/ 95 h 108"/>
                <a:gd name="T12" fmla="*/ 68 w 68"/>
                <a:gd name="T13" fmla="*/ 40 h 108"/>
              </a:gdLst>
              <a:ahLst/>
              <a:cxnLst>
                <a:cxn ang="0">
                  <a:pos x="T0" y="T1"/>
                </a:cxn>
                <a:cxn ang="0">
                  <a:pos x="T2" y="T3"/>
                </a:cxn>
                <a:cxn ang="0">
                  <a:pos x="T4" y="T5"/>
                </a:cxn>
                <a:cxn ang="0">
                  <a:pos x="T6" y="T7"/>
                </a:cxn>
                <a:cxn ang="0">
                  <a:pos x="T8" y="T9"/>
                </a:cxn>
                <a:cxn ang="0">
                  <a:pos x="T10" y="T11"/>
                </a:cxn>
                <a:cxn ang="0">
                  <a:pos x="T12" y="T13"/>
                </a:cxn>
              </a:cxnLst>
              <a:rect l="0" t="0" r="r" b="b"/>
              <a:pathLst>
                <a:path w="68" h="108">
                  <a:moveTo>
                    <a:pt x="68" y="40"/>
                  </a:moveTo>
                  <a:cubicBezTo>
                    <a:pt x="68" y="40"/>
                    <a:pt x="25" y="0"/>
                    <a:pt x="10" y="21"/>
                  </a:cubicBezTo>
                  <a:cubicBezTo>
                    <a:pt x="0" y="35"/>
                    <a:pt x="19" y="40"/>
                    <a:pt x="19" y="40"/>
                  </a:cubicBezTo>
                  <a:cubicBezTo>
                    <a:pt x="19" y="40"/>
                    <a:pt x="0" y="44"/>
                    <a:pt x="3" y="60"/>
                  </a:cubicBezTo>
                  <a:cubicBezTo>
                    <a:pt x="6" y="76"/>
                    <a:pt x="30" y="69"/>
                    <a:pt x="30" y="69"/>
                  </a:cubicBezTo>
                  <a:cubicBezTo>
                    <a:pt x="30" y="69"/>
                    <a:pt x="22" y="83"/>
                    <a:pt x="33" y="95"/>
                  </a:cubicBezTo>
                  <a:cubicBezTo>
                    <a:pt x="44" y="108"/>
                    <a:pt x="68" y="65"/>
                    <a:pt x="68" y="4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436"/>
            <p:cNvSpPr/>
            <p:nvPr/>
          </p:nvSpPr>
          <p:spPr bwMode="auto">
            <a:xfrm>
              <a:off x="9856789" y="4852988"/>
              <a:ext cx="111125" cy="185738"/>
            </a:xfrm>
            <a:custGeom>
              <a:avLst/>
              <a:gdLst>
                <a:gd name="T0" fmla="*/ 26 w 26"/>
                <a:gd name="T1" fmla="*/ 0 h 44"/>
                <a:gd name="T2" fmla="*/ 26 w 26"/>
                <a:gd name="T3" fmla="*/ 0 h 44"/>
                <a:gd name="T4" fmla="*/ 25 w 26"/>
                <a:gd name="T5" fmla="*/ 2 h 44"/>
                <a:gd name="T6" fmla="*/ 24 w 26"/>
                <a:gd name="T7" fmla="*/ 4 h 44"/>
                <a:gd name="T8" fmla="*/ 23 w 26"/>
                <a:gd name="T9" fmla="*/ 8 h 44"/>
                <a:gd name="T10" fmla="*/ 22 w 26"/>
                <a:gd name="T11" fmla="*/ 9 h 44"/>
                <a:gd name="T12" fmla="*/ 21 w 26"/>
                <a:gd name="T13" fmla="*/ 11 h 44"/>
                <a:gd name="T14" fmla="*/ 19 w 26"/>
                <a:gd name="T15" fmla="*/ 15 h 44"/>
                <a:gd name="T16" fmla="*/ 17 w 26"/>
                <a:gd name="T17" fmla="*/ 19 h 44"/>
                <a:gd name="T18" fmla="*/ 15 w 26"/>
                <a:gd name="T19" fmla="*/ 23 h 44"/>
                <a:gd name="T20" fmla="*/ 13 w 26"/>
                <a:gd name="T21" fmla="*/ 25 h 44"/>
                <a:gd name="T22" fmla="*/ 12 w 26"/>
                <a:gd name="T23" fmla="*/ 27 h 44"/>
                <a:gd name="T24" fmla="*/ 12 w 26"/>
                <a:gd name="T25" fmla="*/ 28 h 44"/>
                <a:gd name="T26" fmla="*/ 11 w 26"/>
                <a:gd name="T27" fmla="*/ 29 h 44"/>
                <a:gd name="T28" fmla="*/ 10 w 26"/>
                <a:gd name="T29" fmla="*/ 31 h 44"/>
                <a:gd name="T30" fmla="*/ 8 w 26"/>
                <a:gd name="T31" fmla="*/ 33 h 44"/>
                <a:gd name="T32" fmla="*/ 7 w 26"/>
                <a:gd name="T33" fmla="*/ 35 h 44"/>
                <a:gd name="T34" fmla="*/ 5 w 26"/>
                <a:gd name="T35" fmla="*/ 38 h 44"/>
                <a:gd name="T36" fmla="*/ 4 w 26"/>
                <a:gd name="T37" fmla="*/ 39 h 44"/>
                <a:gd name="T38" fmla="*/ 3 w 26"/>
                <a:gd name="T39" fmla="*/ 41 h 44"/>
                <a:gd name="T40" fmla="*/ 1 w 26"/>
                <a:gd name="T41" fmla="*/ 43 h 44"/>
                <a:gd name="T42" fmla="*/ 0 w 26"/>
                <a:gd name="T43" fmla="*/ 44 h 44"/>
                <a:gd name="T44" fmla="*/ 0 w 26"/>
                <a:gd name="T45" fmla="*/ 44 h 44"/>
                <a:gd name="T46" fmla="*/ 0 w 26"/>
                <a:gd name="T47" fmla="*/ 44 h 44"/>
                <a:gd name="T48" fmla="*/ 2 w 26"/>
                <a:gd name="T49" fmla="*/ 43 h 44"/>
                <a:gd name="T50" fmla="*/ 4 w 26"/>
                <a:gd name="T51" fmla="*/ 42 h 44"/>
                <a:gd name="T52" fmla="*/ 5 w 26"/>
                <a:gd name="T53" fmla="*/ 41 h 44"/>
                <a:gd name="T54" fmla="*/ 7 w 26"/>
                <a:gd name="T55" fmla="*/ 40 h 44"/>
                <a:gd name="T56" fmla="*/ 8 w 26"/>
                <a:gd name="T57" fmla="*/ 39 h 44"/>
                <a:gd name="T58" fmla="*/ 10 w 26"/>
                <a:gd name="T59" fmla="*/ 37 h 44"/>
                <a:gd name="T60" fmla="*/ 11 w 26"/>
                <a:gd name="T61" fmla="*/ 36 h 44"/>
                <a:gd name="T62" fmla="*/ 13 w 26"/>
                <a:gd name="T63" fmla="*/ 34 h 44"/>
                <a:gd name="T64" fmla="*/ 16 w 26"/>
                <a:gd name="T65" fmla="*/ 30 h 44"/>
                <a:gd name="T66" fmla="*/ 19 w 26"/>
                <a:gd name="T67" fmla="*/ 26 h 44"/>
                <a:gd name="T68" fmla="*/ 20 w 26"/>
                <a:gd name="T69" fmla="*/ 24 h 44"/>
                <a:gd name="T70" fmla="*/ 21 w 26"/>
                <a:gd name="T71" fmla="*/ 21 h 44"/>
                <a:gd name="T72" fmla="*/ 22 w 26"/>
                <a:gd name="T73" fmla="*/ 19 h 44"/>
                <a:gd name="T74" fmla="*/ 23 w 26"/>
                <a:gd name="T75" fmla="*/ 17 h 44"/>
                <a:gd name="T76" fmla="*/ 25 w 26"/>
                <a:gd name="T77" fmla="*/ 12 h 44"/>
                <a:gd name="T78" fmla="*/ 25 w 26"/>
                <a:gd name="T79" fmla="*/ 10 h 44"/>
                <a:gd name="T80" fmla="*/ 25 w 26"/>
                <a:gd name="T81" fmla="*/ 8 h 44"/>
                <a:gd name="T82" fmla="*/ 26 w 26"/>
                <a:gd name="T83" fmla="*/ 7 h 44"/>
                <a:gd name="T84" fmla="*/ 26 w 26"/>
                <a:gd name="T85" fmla="*/ 5 h 44"/>
                <a:gd name="T86" fmla="*/ 26 w 26"/>
                <a:gd name="T87" fmla="*/ 3 h 44"/>
                <a:gd name="T88" fmla="*/ 26 w 26"/>
                <a:gd name="T89" fmla="*/ 2 h 44"/>
                <a:gd name="T90" fmla="*/ 26 w 26"/>
                <a:gd name="T91" fmla="*/ 1 h 44"/>
                <a:gd name="T92" fmla="*/ 26 w 26"/>
                <a:gd name="T9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44">
                  <a:moveTo>
                    <a:pt x="26" y="0"/>
                  </a:moveTo>
                  <a:cubicBezTo>
                    <a:pt x="26" y="0"/>
                    <a:pt x="26" y="0"/>
                    <a:pt x="26" y="0"/>
                  </a:cubicBezTo>
                  <a:cubicBezTo>
                    <a:pt x="26" y="1"/>
                    <a:pt x="25" y="1"/>
                    <a:pt x="25" y="2"/>
                  </a:cubicBezTo>
                  <a:cubicBezTo>
                    <a:pt x="25" y="3"/>
                    <a:pt x="25" y="4"/>
                    <a:pt x="24" y="4"/>
                  </a:cubicBezTo>
                  <a:cubicBezTo>
                    <a:pt x="24" y="5"/>
                    <a:pt x="23" y="6"/>
                    <a:pt x="23" y="8"/>
                  </a:cubicBezTo>
                  <a:cubicBezTo>
                    <a:pt x="23" y="8"/>
                    <a:pt x="22" y="9"/>
                    <a:pt x="22" y="9"/>
                  </a:cubicBezTo>
                  <a:cubicBezTo>
                    <a:pt x="22" y="10"/>
                    <a:pt x="21" y="10"/>
                    <a:pt x="21" y="11"/>
                  </a:cubicBezTo>
                  <a:cubicBezTo>
                    <a:pt x="21" y="12"/>
                    <a:pt x="20" y="14"/>
                    <a:pt x="19" y="15"/>
                  </a:cubicBezTo>
                  <a:cubicBezTo>
                    <a:pt x="19" y="16"/>
                    <a:pt x="18" y="18"/>
                    <a:pt x="17" y="19"/>
                  </a:cubicBezTo>
                  <a:cubicBezTo>
                    <a:pt x="16" y="21"/>
                    <a:pt x="16" y="22"/>
                    <a:pt x="15" y="23"/>
                  </a:cubicBezTo>
                  <a:cubicBezTo>
                    <a:pt x="14" y="24"/>
                    <a:pt x="14" y="25"/>
                    <a:pt x="13" y="25"/>
                  </a:cubicBezTo>
                  <a:cubicBezTo>
                    <a:pt x="13" y="26"/>
                    <a:pt x="13" y="27"/>
                    <a:pt x="12" y="27"/>
                  </a:cubicBezTo>
                  <a:cubicBezTo>
                    <a:pt x="12" y="28"/>
                    <a:pt x="12" y="28"/>
                    <a:pt x="12" y="28"/>
                  </a:cubicBezTo>
                  <a:cubicBezTo>
                    <a:pt x="11" y="29"/>
                    <a:pt x="11" y="29"/>
                    <a:pt x="11" y="29"/>
                  </a:cubicBezTo>
                  <a:cubicBezTo>
                    <a:pt x="10" y="30"/>
                    <a:pt x="10" y="31"/>
                    <a:pt x="10" y="31"/>
                  </a:cubicBezTo>
                  <a:cubicBezTo>
                    <a:pt x="9" y="32"/>
                    <a:pt x="9" y="32"/>
                    <a:pt x="8" y="33"/>
                  </a:cubicBezTo>
                  <a:cubicBezTo>
                    <a:pt x="8" y="34"/>
                    <a:pt x="8" y="34"/>
                    <a:pt x="7" y="35"/>
                  </a:cubicBezTo>
                  <a:cubicBezTo>
                    <a:pt x="6" y="36"/>
                    <a:pt x="6" y="37"/>
                    <a:pt x="5" y="38"/>
                  </a:cubicBezTo>
                  <a:cubicBezTo>
                    <a:pt x="4" y="38"/>
                    <a:pt x="4" y="39"/>
                    <a:pt x="4" y="39"/>
                  </a:cubicBezTo>
                  <a:cubicBezTo>
                    <a:pt x="3" y="40"/>
                    <a:pt x="3" y="40"/>
                    <a:pt x="3" y="41"/>
                  </a:cubicBezTo>
                  <a:cubicBezTo>
                    <a:pt x="2" y="41"/>
                    <a:pt x="2" y="42"/>
                    <a:pt x="1" y="43"/>
                  </a:cubicBezTo>
                  <a:cubicBezTo>
                    <a:pt x="1" y="43"/>
                    <a:pt x="0" y="44"/>
                    <a:pt x="0" y="44"/>
                  </a:cubicBezTo>
                  <a:cubicBezTo>
                    <a:pt x="0" y="44"/>
                    <a:pt x="0" y="44"/>
                    <a:pt x="0" y="44"/>
                  </a:cubicBezTo>
                  <a:cubicBezTo>
                    <a:pt x="0" y="44"/>
                    <a:pt x="0" y="44"/>
                    <a:pt x="0" y="44"/>
                  </a:cubicBezTo>
                  <a:cubicBezTo>
                    <a:pt x="1" y="44"/>
                    <a:pt x="1" y="44"/>
                    <a:pt x="2" y="43"/>
                  </a:cubicBezTo>
                  <a:cubicBezTo>
                    <a:pt x="2" y="43"/>
                    <a:pt x="3" y="42"/>
                    <a:pt x="4" y="42"/>
                  </a:cubicBezTo>
                  <a:cubicBezTo>
                    <a:pt x="4" y="42"/>
                    <a:pt x="5" y="41"/>
                    <a:pt x="5" y="41"/>
                  </a:cubicBezTo>
                  <a:cubicBezTo>
                    <a:pt x="6" y="41"/>
                    <a:pt x="6" y="40"/>
                    <a:pt x="7" y="40"/>
                  </a:cubicBezTo>
                  <a:cubicBezTo>
                    <a:pt x="7" y="39"/>
                    <a:pt x="8" y="39"/>
                    <a:pt x="8" y="39"/>
                  </a:cubicBezTo>
                  <a:cubicBezTo>
                    <a:pt x="9" y="38"/>
                    <a:pt x="9" y="38"/>
                    <a:pt x="10" y="37"/>
                  </a:cubicBezTo>
                  <a:cubicBezTo>
                    <a:pt x="10" y="37"/>
                    <a:pt x="11" y="36"/>
                    <a:pt x="11" y="36"/>
                  </a:cubicBezTo>
                  <a:cubicBezTo>
                    <a:pt x="12" y="35"/>
                    <a:pt x="13" y="34"/>
                    <a:pt x="13" y="34"/>
                  </a:cubicBezTo>
                  <a:cubicBezTo>
                    <a:pt x="14" y="33"/>
                    <a:pt x="15" y="31"/>
                    <a:pt x="16" y="30"/>
                  </a:cubicBezTo>
                  <a:cubicBezTo>
                    <a:pt x="17" y="29"/>
                    <a:pt x="18" y="27"/>
                    <a:pt x="19" y="26"/>
                  </a:cubicBezTo>
                  <a:cubicBezTo>
                    <a:pt x="19" y="25"/>
                    <a:pt x="20" y="24"/>
                    <a:pt x="20" y="24"/>
                  </a:cubicBezTo>
                  <a:cubicBezTo>
                    <a:pt x="21" y="23"/>
                    <a:pt x="21" y="22"/>
                    <a:pt x="21" y="21"/>
                  </a:cubicBezTo>
                  <a:cubicBezTo>
                    <a:pt x="22" y="20"/>
                    <a:pt x="22" y="20"/>
                    <a:pt x="22" y="19"/>
                  </a:cubicBezTo>
                  <a:cubicBezTo>
                    <a:pt x="23" y="18"/>
                    <a:pt x="23" y="17"/>
                    <a:pt x="23" y="17"/>
                  </a:cubicBezTo>
                  <a:cubicBezTo>
                    <a:pt x="24" y="15"/>
                    <a:pt x="24" y="14"/>
                    <a:pt x="25" y="12"/>
                  </a:cubicBezTo>
                  <a:cubicBezTo>
                    <a:pt x="25" y="12"/>
                    <a:pt x="25" y="11"/>
                    <a:pt x="25" y="10"/>
                  </a:cubicBezTo>
                  <a:cubicBezTo>
                    <a:pt x="25" y="10"/>
                    <a:pt x="25" y="9"/>
                    <a:pt x="25" y="8"/>
                  </a:cubicBezTo>
                  <a:cubicBezTo>
                    <a:pt x="26" y="8"/>
                    <a:pt x="26" y="7"/>
                    <a:pt x="26" y="7"/>
                  </a:cubicBezTo>
                  <a:cubicBezTo>
                    <a:pt x="26" y="6"/>
                    <a:pt x="26" y="5"/>
                    <a:pt x="26" y="5"/>
                  </a:cubicBezTo>
                  <a:cubicBezTo>
                    <a:pt x="26" y="4"/>
                    <a:pt x="26" y="4"/>
                    <a:pt x="26" y="3"/>
                  </a:cubicBezTo>
                  <a:cubicBezTo>
                    <a:pt x="26" y="3"/>
                    <a:pt x="26" y="3"/>
                    <a:pt x="26" y="2"/>
                  </a:cubicBezTo>
                  <a:cubicBezTo>
                    <a:pt x="26" y="2"/>
                    <a:pt x="26" y="1"/>
                    <a:pt x="26" y="1"/>
                  </a:cubicBezTo>
                  <a:cubicBezTo>
                    <a:pt x="26" y="0"/>
                    <a:pt x="26" y="0"/>
                    <a:pt x="26"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437"/>
            <p:cNvSpPr/>
            <p:nvPr/>
          </p:nvSpPr>
          <p:spPr bwMode="auto">
            <a:xfrm>
              <a:off x="9777414" y="4767263"/>
              <a:ext cx="190500" cy="85725"/>
            </a:xfrm>
            <a:custGeom>
              <a:avLst/>
              <a:gdLst>
                <a:gd name="T0" fmla="*/ 0 w 45"/>
                <a:gd name="T1" fmla="*/ 1 h 20"/>
                <a:gd name="T2" fmla="*/ 0 w 45"/>
                <a:gd name="T3" fmla="*/ 1 h 20"/>
                <a:gd name="T4" fmla="*/ 1 w 45"/>
                <a:gd name="T5" fmla="*/ 1 h 20"/>
                <a:gd name="T6" fmla="*/ 2 w 45"/>
                <a:gd name="T7" fmla="*/ 1 h 20"/>
                <a:gd name="T8" fmla="*/ 4 w 45"/>
                <a:gd name="T9" fmla="*/ 2 h 20"/>
                <a:gd name="T10" fmla="*/ 7 w 45"/>
                <a:gd name="T11" fmla="*/ 3 h 20"/>
                <a:gd name="T12" fmla="*/ 14 w 45"/>
                <a:gd name="T13" fmla="*/ 7 h 20"/>
                <a:gd name="T14" fmla="*/ 18 w 45"/>
                <a:gd name="T15" fmla="*/ 9 h 20"/>
                <a:gd name="T16" fmla="*/ 22 w 45"/>
                <a:gd name="T17" fmla="*/ 11 h 20"/>
                <a:gd name="T18" fmla="*/ 27 w 45"/>
                <a:gd name="T19" fmla="*/ 12 h 20"/>
                <a:gd name="T20" fmla="*/ 31 w 45"/>
                <a:gd name="T21" fmla="*/ 14 h 20"/>
                <a:gd name="T22" fmla="*/ 33 w 45"/>
                <a:gd name="T23" fmla="*/ 14 h 20"/>
                <a:gd name="T24" fmla="*/ 35 w 45"/>
                <a:gd name="T25" fmla="*/ 15 h 20"/>
                <a:gd name="T26" fmla="*/ 38 w 45"/>
                <a:gd name="T27" fmla="*/ 16 h 20"/>
                <a:gd name="T28" fmla="*/ 43 w 45"/>
                <a:gd name="T29" fmla="*/ 19 h 20"/>
                <a:gd name="T30" fmla="*/ 45 w 45"/>
                <a:gd name="T31" fmla="*/ 20 h 20"/>
                <a:gd name="T32" fmla="*/ 45 w 45"/>
                <a:gd name="T33" fmla="*/ 20 h 20"/>
                <a:gd name="T34" fmla="*/ 45 w 45"/>
                <a:gd name="T35" fmla="*/ 19 h 20"/>
                <a:gd name="T36" fmla="*/ 44 w 45"/>
                <a:gd name="T37" fmla="*/ 18 h 20"/>
                <a:gd name="T38" fmla="*/ 42 w 45"/>
                <a:gd name="T39" fmla="*/ 16 h 20"/>
                <a:gd name="T40" fmla="*/ 40 w 45"/>
                <a:gd name="T41" fmla="*/ 14 h 20"/>
                <a:gd name="T42" fmla="*/ 36 w 45"/>
                <a:gd name="T43" fmla="*/ 12 h 20"/>
                <a:gd name="T44" fmla="*/ 35 w 45"/>
                <a:gd name="T45" fmla="*/ 11 h 20"/>
                <a:gd name="T46" fmla="*/ 34 w 45"/>
                <a:gd name="T47" fmla="*/ 10 h 20"/>
                <a:gd name="T48" fmla="*/ 33 w 45"/>
                <a:gd name="T49" fmla="*/ 10 h 20"/>
                <a:gd name="T50" fmla="*/ 28 w 45"/>
                <a:gd name="T51" fmla="*/ 8 h 20"/>
                <a:gd name="T52" fmla="*/ 24 w 45"/>
                <a:gd name="T53" fmla="*/ 6 h 20"/>
                <a:gd name="T54" fmla="*/ 20 w 45"/>
                <a:gd name="T55" fmla="*/ 5 h 20"/>
                <a:gd name="T56" fmla="*/ 16 w 45"/>
                <a:gd name="T57" fmla="*/ 3 h 20"/>
                <a:gd name="T58" fmla="*/ 12 w 45"/>
                <a:gd name="T59" fmla="*/ 2 h 20"/>
                <a:gd name="T60" fmla="*/ 8 w 45"/>
                <a:gd name="T61" fmla="*/ 1 h 20"/>
                <a:gd name="T62" fmla="*/ 4 w 45"/>
                <a:gd name="T63" fmla="*/ 0 h 20"/>
                <a:gd name="T64" fmla="*/ 2 w 45"/>
                <a:gd name="T65" fmla="*/ 0 h 20"/>
                <a:gd name="T66" fmla="*/ 0 w 45"/>
                <a:gd name="T67" fmla="*/ 1 h 20"/>
                <a:gd name="T68" fmla="*/ 0 w 45"/>
                <a:gd name="T6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0">
                  <a:moveTo>
                    <a:pt x="0" y="1"/>
                  </a:moveTo>
                  <a:cubicBezTo>
                    <a:pt x="0" y="1"/>
                    <a:pt x="0" y="1"/>
                    <a:pt x="0" y="1"/>
                  </a:cubicBezTo>
                  <a:cubicBezTo>
                    <a:pt x="0" y="1"/>
                    <a:pt x="1" y="1"/>
                    <a:pt x="1" y="1"/>
                  </a:cubicBezTo>
                  <a:cubicBezTo>
                    <a:pt x="1" y="1"/>
                    <a:pt x="1" y="1"/>
                    <a:pt x="2" y="1"/>
                  </a:cubicBezTo>
                  <a:cubicBezTo>
                    <a:pt x="2" y="2"/>
                    <a:pt x="3" y="2"/>
                    <a:pt x="4" y="2"/>
                  </a:cubicBezTo>
                  <a:cubicBezTo>
                    <a:pt x="5" y="3"/>
                    <a:pt x="6" y="3"/>
                    <a:pt x="7" y="3"/>
                  </a:cubicBezTo>
                  <a:cubicBezTo>
                    <a:pt x="9" y="5"/>
                    <a:pt x="11" y="6"/>
                    <a:pt x="14" y="7"/>
                  </a:cubicBezTo>
                  <a:cubicBezTo>
                    <a:pt x="15" y="8"/>
                    <a:pt x="16" y="9"/>
                    <a:pt x="18" y="9"/>
                  </a:cubicBezTo>
                  <a:cubicBezTo>
                    <a:pt x="19" y="10"/>
                    <a:pt x="21" y="10"/>
                    <a:pt x="22" y="11"/>
                  </a:cubicBezTo>
                  <a:cubicBezTo>
                    <a:pt x="24" y="12"/>
                    <a:pt x="25" y="12"/>
                    <a:pt x="27" y="12"/>
                  </a:cubicBezTo>
                  <a:cubicBezTo>
                    <a:pt x="28" y="13"/>
                    <a:pt x="30" y="13"/>
                    <a:pt x="31" y="14"/>
                  </a:cubicBezTo>
                  <a:cubicBezTo>
                    <a:pt x="32" y="14"/>
                    <a:pt x="32" y="14"/>
                    <a:pt x="33" y="14"/>
                  </a:cubicBezTo>
                  <a:cubicBezTo>
                    <a:pt x="34" y="15"/>
                    <a:pt x="34" y="15"/>
                    <a:pt x="35" y="15"/>
                  </a:cubicBezTo>
                  <a:cubicBezTo>
                    <a:pt x="36" y="16"/>
                    <a:pt x="37" y="16"/>
                    <a:pt x="38" y="16"/>
                  </a:cubicBezTo>
                  <a:cubicBezTo>
                    <a:pt x="40" y="17"/>
                    <a:pt x="42" y="18"/>
                    <a:pt x="43" y="19"/>
                  </a:cubicBezTo>
                  <a:cubicBezTo>
                    <a:pt x="44" y="19"/>
                    <a:pt x="44" y="19"/>
                    <a:pt x="45" y="20"/>
                  </a:cubicBezTo>
                  <a:cubicBezTo>
                    <a:pt x="45" y="20"/>
                    <a:pt x="45" y="20"/>
                    <a:pt x="45" y="20"/>
                  </a:cubicBezTo>
                  <a:cubicBezTo>
                    <a:pt x="45" y="20"/>
                    <a:pt x="45" y="20"/>
                    <a:pt x="45" y="19"/>
                  </a:cubicBezTo>
                  <a:cubicBezTo>
                    <a:pt x="45" y="19"/>
                    <a:pt x="44" y="19"/>
                    <a:pt x="44" y="18"/>
                  </a:cubicBezTo>
                  <a:cubicBezTo>
                    <a:pt x="43" y="18"/>
                    <a:pt x="43" y="17"/>
                    <a:pt x="42" y="16"/>
                  </a:cubicBezTo>
                  <a:cubicBezTo>
                    <a:pt x="41" y="15"/>
                    <a:pt x="41" y="15"/>
                    <a:pt x="40" y="14"/>
                  </a:cubicBezTo>
                  <a:cubicBezTo>
                    <a:pt x="39" y="13"/>
                    <a:pt x="38" y="12"/>
                    <a:pt x="36" y="12"/>
                  </a:cubicBezTo>
                  <a:cubicBezTo>
                    <a:pt x="36" y="11"/>
                    <a:pt x="35" y="11"/>
                    <a:pt x="35" y="11"/>
                  </a:cubicBezTo>
                  <a:cubicBezTo>
                    <a:pt x="34" y="11"/>
                    <a:pt x="34" y="10"/>
                    <a:pt x="34" y="10"/>
                  </a:cubicBezTo>
                  <a:cubicBezTo>
                    <a:pt x="33" y="10"/>
                    <a:pt x="33" y="10"/>
                    <a:pt x="33" y="10"/>
                  </a:cubicBezTo>
                  <a:cubicBezTo>
                    <a:pt x="31" y="9"/>
                    <a:pt x="30" y="9"/>
                    <a:pt x="28" y="8"/>
                  </a:cubicBezTo>
                  <a:cubicBezTo>
                    <a:pt x="27" y="7"/>
                    <a:pt x="25" y="7"/>
                    <a:pt x="24" y="6"/>
                  </a:cubicBezTo>
                  <a:cubicBezTo>
                    <a:pt x="22" y="6"/>
                    <a:pt x="21" y="5"/>
                    <a:pt x="20" y="5"/>
                  </a:cubicBezTo>
                  <a:cubicBezTo>
                    <a:pt x="18" y="4"/>
                    <a:pt x="17" y="4"/>
                    <a:pt x="16" y="3"/>
                  </a:cubicBezTo>
                  <a:cubicBezTo>
                    <a:pt x="14" y="3"/>
                    <a:pt x="13" y="2"/>
                    <a:pt x="12" y="2"/>
                  </a:cubicBezTo>
                  <a:cubicBezTo>
                    <a:pt x="10" y="1"/>
                    <a:pt x="9" y="1"/>
                    <a:pt x="8" y="1"/>
                  </a:cubicBezTo>
                  <a:cubicBezTo>
                    <a:pt x="7" y="1"/>
                    <a:pt x="5" y="0"/>
                    <a:pt x="4" y="0"/>
                  </a:cubicBezTo>
                  <a:cubicBezTo>
                    <a:pt x="3" y="0"/>
                    <a:pt x="3" y="0"/>
                    <a:pt x="2" y="0"/>
                  </a:cubicBezTo>
                  <a:cubicBezTo>
                    <a:pt x="1" y="0"/>
                    <a:pt x="1" y="1"/>
                    <a:pt x="0" y="1"/>
                  </a:cubicBezTo>
                  <a:cubicBezTo>
                    <a:pt x="0"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438"/>
            <p:cNvSpPr/>
            <p:nvPr/>
          </p:nvSpPr>
          <p:spPr bwMode="auto">
            <a:xfrm>
              <a:off x="9742489" y="4848226"/>
              <a:ext cx="233363" cy="68263"/>
            </a:xfrm>
            <a:custGeom>
              <a:avLst/>
              <a:gdLst>
                <a:gd name="T0" fmla="*/ 0 w 55"/>
                <a:gd name="T1" fmla="*/ 16 h 16"/>
                <a:gd name="T2" fmla="*/ 0 w 55"/>
                <a:gd name="T3" fmla="*/ 15 h 16"/>
                <a:gd name="T4" fmla="*/ 2 w 55"/>
                <a:gd name="T5" fmla="*/ 15 h 16"/>
                <a:gd name="T6" fmla="*/ 8 w 55"/>
                <a:gd name="T7" fmla="*/ 13 h 16"/>
                <a:gd name="T8" fmla="*/ 12 w 55"/>
                <a:gd name="T9" fmla="*/ 13 h 16"/>
                <a:gd name="T10" fmla="*/ 17 w 55"/>
                <a:gd name="T11" fmla="*/ 13 h 16"/>
                <a:gd name="T12" fmla="*/ 18 w 55"/>
                <a:gd name="T13" fmla="*/ 13 h 16"/>
                <a:gd name="T14" fmla="*/ 18 w 55"/>
                <a:gd name="T15" fmla="*/ 13 h 16"/>
                <a:gd name="T16" fmla="*/ 20 w 55"/>
                <a:gd name="T17" fmla="*/ 13 h 16"/>
                <a:gd name="T18" fmla="*/ 22 w 55"/>
                <a:gd name="T19" fmla="*/ 12 h 16"/>
                <a:gd name="T20" fmla="*/ 28 w 55"/>
                <a:gd name="T21" fmla="*/ 11 h 16"/>
                <a:gd name="T22" fmla="*/ 33 w 55"/>
                <a:gd name="T23" fmla="*/ 9 h 16"/>
                <a:gd name="T24" fmla="*/ 38 w 55"/>
                <a:gd name="T25" fmla="*/ 8 h 16"/>
                <a:gd name="T26" fmla="*/ 46 w 55"/>
                <a:gd name="T27" fmla="*/ 4 h 16"/>
                <a:gd name="T28" fmla="*/ 52 w 55"/>
                <a:gd name="T29" fmla="*/ 1 h 16"/>
                <a:gd name="T30" fmla="*/ 54 w 55"/>
                <a:gd name="T31" fmla="*/ 1 h 16"/>
                <a:gd name="T32" fmla="*/ 55 w 55"/>
                <a:gd name="T33" fmla="*/ 0 h 16"/>
                <a:gd name="T34" fmla="*/ 54 w 55"/>
                <a:gd name="T35" fmla="*/ 0 h 16"/>
                <a:gd name="T36" fmla="*/ 52 w 55"/>
                <a:gd name="T37" fmla="*/ 0 h 16"/>
                <a:gd name="T38" fmla="*/ 46 w 55"/>
                <a:gd name="T39" fmla="*/ 1 h 16"/>
                <a:gd name="T40" fmla="*/ 37 w 55"/>
                <a:gd name="T41" fmla="*/ 4 h 16"/>
                <a:gd name="T42" fmla="*/ 32 w 55"/>
                <a:gd name="T43" fmla="*/ 5 h 16"/>
                <a:gd name="T44" fmla="*/ 26 w 55"/>
                <a:gd name="T45" fmla="*/ 6 h 16"/>
                <a:gd name="T46" fmla="*/ 21 w 55"/>
                <a:gd name="T47" fmla="*/ 8 h 16"/>
                <a:gd name="T48" fmla="*/ 19 w 55"/>
                <a:gd name="T49" fmla="*/ 8 h 16"/>
                <a:gd name="T50" fmla="*/ 18 w 55"/>
                <a:gd name="T51" fmla="*/ 8 h 16"/>
                <a:gd name="T52" fmla="*/ 17 w 55"/>
                <a:gd name="T53" fmla="*/ 9 h 16"/>
                <a:gd name="T54" fmla="*/ 12 w 55"/>
                <a:gd name="T55" fmla="*/ 9 h 16"/>
                <a:gd name="T56" fmla="*/ 10 w 55"/>
                <a:gd name="T57" fmla="*/ 10 h 16"/>
                <a:gd name="T58" fmla="*/ 8 w 55"/>
                <a:gd name="T59" fmla="*/ 10 h 16"/>
                <a:gd name="T60" fmla="*/ 8 w 55"/>
                <a:gd name="T61" fmla="*/ 10 h 16"/>
                <a:gd name="T62" fmla="*/ 7 w 55"/>
                <a:gd name="T63" fmla="*/ 11 h 16"/>
                <a:gd name="T64" fmla="*/ 4 w 55"/>
                <a:gd name="T65" fmla="*/ 12 h 16"/>
                <a:gd name="T66" fmla="*/ 1 w 55"/>
                <a:gd name="T67" fmla="*/ 14 h 16"/>
                <a:gd name="T68" fmla="*/ 0 w 55"/>
                <a:gd name="T69" fmla="*/ 15 h 16"/>
                <a:gd name="T70" fmla="*/ 0 w 55"/>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16">
                  <a:moveTo>
                    <a:pt x="0" y="16"/>
                  </a:moveTo>
                  <a:cubicBezTo>
                    <a:pt x="0" y="16"/>
                    <a:pt x="0" y="16"/>
                    <a:pt x="0" y="15"/>
                  </a:cubicBezTo>
                  <a:cubicBezTo>
                    <a:pt x="1" y="15"/>
                    <a:pt x="1" y="15"/>
                    <a:pt x="2" y="15"/>
                  </a:cubicBezTo>
                  <a:cubicBezTo>
                    <a:pt x="3" y="14"/>
                    <a:pt x="5" y="14"/>
                    <a:pt x="8" y="13"/>
                  </a:cubicBezTo>
                  <a:cubicBezTo>
                    <a:pt x="9" y="13"/>
                    <a:pt x="11" y="13"/>
                    <a:pt x="12" y="13"/>
                  </a:cubicBezTo>
                  <a:cubicBezTo>
                    <a:pt x="14" y="13"/>
                    <a:pt x="15" y="13"/>
                    <a:pt x="17" y="13"/>
                  </a:cubicBezTo>
                  <a:cubicBezTo>
                    <a:pt x="18" y="13"/>
                    <a:pt x="18" y="13"/>
                    <a:pt x="18" y="13"/>
                  </a:cubicBezTo>
                  <a:cubicBezTo>
                    <a:pt x="18" y="13"/>
                    <a:pt x="18" y="13"/>
                    <a:pt x="18" y="13"/>
                  </a:cubicBezTo>
                  <a:cubicBezTo>
                    <a:pt x="19" y="13"/>
                    <a:pt x="19" y="13"/>
                    <a:pt x="20" y="13"/>
                  </a:cubicBezTo>
                  <a:cubicBezTo>
                    <a:pt x="21" y="12"/>
                    <a:pt x="21" y="12"/>
                    <a:pt x="22" y="12"/>
                  </a:cubicBezTo>
                  <a:cubicBezTo>
                    <a:pt x="24" y="12"/>
                    <a:pt x="26" y="11"/>
                    <a:pt x="28" y="11"/>
                  </a:cubicBezTo>
                  <a:cubicBezTo>
                    <a:pt x="30" y="10"/>
                    <a:pt x="31" y="10"/>
                    <a:pt x="33" y="9"/>
                  </a:cubicBezTo>
                  <a:cubicBezTo>
                    <a:pt x="35" y="9"/>
                    <a:pt x="36" y="8"/>
                    <a:pt x="38" y="8"/>
                  </a:cubicBezTo>
                  <a:cubicBezTo>
                    <a:pt x="41" y="6"/>
                    <a:pt x="44" y="5"/>
                    <a:pt x="46" y="4"/>
                  </a:cubicBezTo>
                  <a:cubicBezTo>
                    <a:pt x="49" y="3"/>
                    <a:pt x="51" y="2"/>
                    <a:pt x="52" y="1"/>
                  </a:cubicBezTo>
                  <a:cubicBezTo>
                    <a:pt x="53" y="1"/>
                    <a:pt x="54" y="1"/>
                    <a:pt x="54" y="1"/>
                  </a:cubicBezTo>
                  <a:cubicBezTo>
                    <a:pt x="54" y="0"/>
                    <a:pt x="55" y="0"/>
                    <a:pt x="55" y="0"/>
                  </a:cubicBezTo>
                  <a:cubicBezTo>
                    <a:pt x="55" y="0"/>
                    <a:pt x="54" y="0"/>
                    <a:pt x="54" y="0"/>
                  </a:cubicBezTo>
                  <a:cubicBezTo>
                    <a:pt x="53" y="0"/>
                    <a:pt x="53" y="0"/>
                    <a:pt x="52" y="0"/>
                  </a:cubicBezTo>
                  <a:cubicBezTo>
                    <a:pt x="50" y="1"/>
                    <a:pt x="48" y="1"/>
                    <a:pt x="46" y="1"/>
                  </a:cubicBezTo>
                  <a:cubicBezTo>
                    <a:pt x="43" y="2"/>
                    <a:pt x="40" y="3"/>
                    <a:pt x="37" y="4"/>
                  </a:cubicBezTo>
                  <a:cubicBezTo>
                    <a:pt x="35" y="4"/>
                    <a:pt x="33" y="4"/>
                    <a:pt x="32" y="5"/>
                  </a:cubicBezTo>
                  <a:cubicBezTo>
                    <a:pt x="30" y="5"/>
                    <a:pt x="28" y="6"/>
                    <a:pt x="26" y="6"/>
                  </a:cubicBezTo>
                  <a:cubicBezTo>
                    <a:pt x="25" y="7"/>
                    <a:pt x="23" y="7"/>
                    <a:pt x="21" y="8"/>
                  </a:cubicBezTo>
                  <a:cubicBezTo>
                    <a:pt x="21" y="8"/>
                    <a:pt x="20" y="8"/>
                    <a:pt x="19" y="8"/>
                  </a:cubicBezTo>
                  <a:cubicBezTo>
                    <a:pt x="19" y="8"/>
                    <a:pt x="18" y="8"/>
                    <a:pt x="18" y="8"/>
                  </a:cubicBezTo>
                  <a:cubicBezTo>
                    <a:pt x="17" y="8"/>
                    <a:pt x="17" y="9"/>
                    <a:pt x="17" y="9"/>
                  </a:cubicBezTo>
                  <a:cubicBezTo>
                    <a:pt x="15" y="9"/>
                    <a:pt x="13" y="9"/>
                    <a:pt x="12" y="9"/>
                  </a:cubicBezTo>
                  <a:cubicBezTo>
                    <a:pt x="11" y="10"/>
                    <a:pt x="10" y="10"/>
                    <a:pt x="10" y="10"/>
                  </a:cubicBezTo>
                  <a:cubicBezTo>
                    <a:pt x="9" y="10"/>
                    <a:pt x="9" y="10"/>
                    <a:pt x="8" y="10"/>
                  </a:cubicBezTo>
                  <a:cubicBezTo>
                    <a:pt x="8" y="10"/>
                    <a:pt x="8" y="10"/>
                    <a:pt x="8" y="10"/>
                  </a:cubicBezTo>
                  <a:cubicBezTo>
                    <a:pt x="8" y="10"/>
                    <a:pt x="8" y="11"/>
                    <a:pt x="7" y="11"/>
                  </a:cubicBezTo>
                  <a:cubicBezTo>
                    <a:pt x="6" y="11"/>
                    <a:pt x="5" y="12"/>
                    <a:pt x="4" y="12"/>
                  </a:cubicBezTo>
                  <a:cubicBezTo>
                    <a:pt x="3" y="13"/>
                    <a:pt x="2" y="13"/>
                    <a:pt x="1" y="14"/>
                  </a:cubicBezTo>
                  <a:cubicBezTo>
                    <a:pt x="1" y="14"/>
                    <a:pt x="0" y="15"/>
                    <a:pt x="0" y="15"/>
                  </a:cubicBezTo>
                  <a:cubicBezTo>
                    <a:pt x="0" y="16"/>
                    <a:pt x="0" y="16"/>
                    <a:pt x="0" y="1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439"/>
            <p:cNvSpPr/>
            <p:nvPr/>
          </p:nvSpPr>
          <p:spPr bwMode="auto">
            <a:xfrm>
              <a:off x="9853614" y="4852988"/>
              <a:ext cx="114300" cy="93663"/>
            </a:xfrm>
            <a:custGeom>
              <a:avLst/>
              <a:gdLst>
                <a:gd name="T0" fmla="*/ 27 w 27"/>
                <a:gd name="T1" fmla="*/ 0 h 22"/>
                <a:gd name="T2" fmla="*/ 26 w 27"/>
                <a:gd name="T3" fmla="*/ 1 h 22"/>
                <a:gd name="T4" fmla="*/ 23 w 27"/>
                <a:gd name="T5" fmla="*/ 4 h 22"/>
                <a:gd name="T6" fmla="*/ 19 w 27"/>
                <a:gd name="T7" fmla="*/ 7 h 22"/>
                <a:gd name="T8" fmla="*/ 16 w 27"/>
                <a:gd name="T9" fmla="*/ 9 h 22"/>
                <a:gd name="T10" fmla="*/ 14 w 27"/>
                <a:gd name="T11" fmla="*/ 11 h 22"/>
                <a:gd name="T12" fmla="*/ 11 w 27"/>
                <a:gd name="T13" fmla="*/ 13 h 22"/>
                <a:gd name="T14" fmla="*/ 9 w 27"/>
                <a:gd name="T15" fmla="*/ 15 h 22"/>
                <a:gd name="T16" fmla="*/ 5 w 27"/>
                <a:gd name="T17" fmla="*/ 19 h 22"/>
                <a:gd name="T18" fmla="*/ 2 w 27"/>
                <a:gd name="T19" fmla="*/ 21 h 22"/>
                <a:gd name="T20" fmla="*/ 0 w 27"/>
                <a:gd name="T21" fmla="*/ 22 h 22"/>
                <a:gd name="T22" fmla="*/ 2 w 27"/>
                <a:gd name="T23" fmla="*/ 22 h 22"/>
                <a:gd name="T24" fmla="*/ 4 w 27"/>
                <a:gd name="T25" fmla="*/ 21 h 22"/>
                <a:gd name="T26" fmla="*/ 6 w 27"/>
                <a:gd name="T27" fmla="*/ 20 h 22"/>
                <a:gd name="T28" fmla="*/ 8 w 27"/>
                <a:gd name="T29" fmla="*/ 19 h 22"/>
                <a:gd name="T30" fmla="*/ 11 w 27"/>
                <a:gd name="T31" fmla="*/ 17 h 22"/>
                <a:gd name="T32" fmla="*/ 13 w 27"/>
                <a:gd name="T33" fmla="*/ 16 h 22"/>
                <a:gd name="T34" fmla="*/ 16 w 27"/>
                <a:gd name="T35" fmla="*/ 14 h 22"/>
                <a:gd name="T36" fmla="*/ 18 w 27"/>
                <a:gd name="T37" fmla="*/ 11 h 22"/>
                <a:gd name="T38" fmla="*/ 20 w 27"/>
                <a:gd name="T39" fmla="*/ 9 h 22"/>
                <a:gd name="T40" fmla="*/ 22 w 27"/>
                <a:gd name="T41" fmla="*/ 7 h 22"/>
                <a:gd name="T42" fmla="*/ 24 w 27"/>
                <a:gd name="T43" fmla="*/ 5 h 22"/>
                <a:gd name="T44" fmla="*/ 25 w 27"/>
                <a:gd name="T45" fmla="*/ 3 h 22"/>
                <a:gd name="T46" fmla="*/ 26 w 27"/>
                <a:gd name="T47" fmla="*/ 1 h 22"/>
                <a:gd name="T48" fmla="*/ 27 w 27"/>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2">
                  <a:moveTo>
                    <a:pt x="27" y="0"/>
                  </a:moveTo>
                  <a:cubicBezTo>
                    <a:pt x="27" y="0"/>
                    <a:pt x="26" y="0"/>
                    <a:pt x="26" y="1"/>
                  </a:cubicBezTo>
                  <a:cubicBezTo>
                    <a:pt x="25" y="1"/>
                    <a:pt x="24" y="2"/>
                    <a:pt x="23" y="4"/>
                  </a:cubicBezTo>
                  <a:cubicBezTo>
                    <a:pt x="22" y="5"/>
                    <a:pt x="20" y="6"/>
                    <a:pt x="19" y="7"/>
                  </a:cubicBezTo>
                  <a:cubicBezTo>
                    <a:pt x="18" y="8"/>
                    <a:pt x="17" y="9"/>
                    <a:pt x="16" y="9"/>
                  </a:cubicBezTo>
                  <a:cubicBezTo>
                    <a:pt x="16" y="10"/>
                    <a:pt x="15" y="11"/>
                    <a:pt x="14" y="11"/>
                  </a:cubicBezTo>
                  <a:cubicBezTo>
                    <a:pt x="13" y="12"/>
                    <a:pt x="12" y="13"/>
                    <a:pt x="11" y="13"/>
                  </a:cubicBezTo>
                  <a:cubicBezTo>
                    <a:pt x="11" y="14"/>
                    <a:pt x="10" y="15"/>
                    <a:pt x="9" y="15"/>
                  </a:cubicBezTo>
                  <a:cubicBezTo>
                    <a:pt x="7" y="17"/>
                    <a:pt x="6" y="18"/>
                    <a:pt x="5" y="19"/>
                  </a:cubicBezTo>
                  <a:cubicBezTo>
                    <a:pt x="3" y="20"/>
                    <a:pt x="2" y="21"/>
                    <a:pt x="2" y="21"/>
                  </a:cubicBezTo>
                  <a:cubicBezTo>
                    <a:pt x="1" y="22"/>
                    <a:pt x="0" y="22"/>
                    <a:pt x="0" y="22"/>
                  </a:cubicBezTo>
                  <a:cubicBezTo>
                    <a:pt x="0" y="22"/>
                    <a:pt x="1" y="22"/>
                    <a:pt x="2" y="22"/>
                  </a:cubicBezTo>
                  <a:cubicBezTo>
                    <a:pt x="2" y="22"/>
                    <a:pt x="3" y="22"/>
                    <a:pt x="4" y="21"/>
                  </a:cubicBezTo>
                  <a:cubicBezTo>
                    <a:pt x="4" y="21"/>
                    <a:pt x="5" y="21"/>
                    <a:pt x="6" y="20"/>
                  </a:cubicBezTo>
                  <a:cubicBezTo>
                    <a:pt x="6" y="20"/>
                    <a:pt x="7" y="19"/>
                    <a:pt x="8" y="19"/>
                  </a:cubicBezTo>
                  <a:cubicBezTo>
                    <a:pt x="9" y="19"/>
                    <a:pt x="10" y="18"/>
                    <a:pt x="11" y="17"/>
                  </a:cubicBezTo>
                  <a:cubicBezTo>
                    <a:pt x="11" y="17"/>
                    <a:pt x="12" y="16"/>
                    <a:pt x="13" y="16"/>
                  </a:cubicBezTo>
                  <a:cubicBezTo>
                    <a:pt x="14" y="15"/>
                    <a:pt x="15" y="14"/>
                    <a:pt x="16" y="14"/>
                  </a:cubicBezTo>
                  <a:cubicBezTo>
                    <a:pt x="17" y="13"/>
                    <a:pt x="17" y="12"/>
                    <a:pt x="18" y="11"/>
                  </a:cubicBezTo>
                  <a:cubicBezTo>
                    <a:pt x="19" y="11"/>
                    <a:pt x="20" y="10"/>
                    <a:pt x="20" y="9"/>
                  </a:cubicBezTo>
                  <a:cubicBezTo>
                    <a:pt x="21" y="8"/>
                    <a:pt x="22" y="7"/>
                    <a:pt x="22" y="7"/>
                  </a:cubicBezTo>
                  <a:cubicBezTo>
                    <a:pt x="23" y="6"/>
                    <a:pt x="24" y="5"/>
                    <a:pt x="24" y="5"/>
                  </a:cubicBezTo>
                  <a:cubicBezTo>
                    <a:pt x="24" y="4"/>
                    <a:pt x="25" y="3"/>
                    <a:pt x="25" y="3"/>
                  </a:cubicBezTo>
                  <a:cubicBezTo>
                    <a:pt x="26" y="2"/>
                    <a:pt x="26" y="2"/>
                    <a:pt x="26" y="1"/>
                  </a:cubicBezTo>
                  <a:cubicBezTo>
                    <a:pt x="27" y="0"/>
                    <a:pt x="27" y="0"/>
                    <a:pt x="2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440"/>
            <p:cNvSpPr/>
            <p:nvPr/>
          </p:nvSpPr>
          <p:spPr bwMode="auto">
            <a:xfrm>
              <a:off x="9802814" y="4830763"/>
              <a:ext cx="168275" cy="22225"/>
            </a:xfrm>
            <a:custGeom>
              <a:avLst/>
              <a:gdLst>
                <a:gd name="T0" fmla="*/ 0 w 40"/>
                <a:gd name="T1" fmla="*/ 1 h 5"/>
                <a:gd name="T2" fmla="*/ 2 w 40"/>
                <a:gd name="T3" fmla="*/ 1 h 5"/>
                <a:gd name="T4" fmla="*/ 6 w 40"/>
                <a:gd name="T5" fmla="*/ 1 h 5"/>
                <a:gd name="T6" fmla="*/ 13 w 40"/>
                <a:gd name="T7" fmla="*/ 2 h 5"/>
                <a:gd name="T8" fmla="*/ 16 w 40"/>
                <a:gd name="T9" fmla="*/ 2 h 5"/>
                <a:gd name="T10" fmla="*/ 20 w 40"/>
                <a:gd name="T11" fmla="*/ 3 h 5"/>
                <a:gd name="T12" fmla="*/ 34 w 40"/>
                <a:gd name="T13" fmla="*/ 4 h 5"/>
                <a:gd name="T14" fmla="*/ 38 w 40"/>
                <a:gd name="T15" fmla="*/ 5 h 5"/>
                <a:gd name="T16" fmla="*/ 40 w 40"/>
                <a:gd name="T17" fmla="*/ 5 h 5"/>
                <a:gd name="T18" fmla="*/ 38 w 40"/>
                <a:gd name="T19" fmla="*/ 4 h 5"/>
                <a:gd name="T20" fmla="*/ 36 w 40"/>
                <a:gd name="T21" fmla="*/ 4 h 5"/>
                <a:gd name="T22" fmla="*/ 34 w 40"/>
                <a:gd name="T23" fmla="*/ 3 h 5"/>
                <a:gd name="T24" fmla="*/ 31 w 40"/>
                <a:gd name="T25" fmla="*/ 2 h 5"/>
                <a:gd name="T26" fmla="*/ 28 w 40"/>
                <a:gd name="T27" fmla="*/ 1 h 5"/>
                <a:gd name="T28" fmla="*/ 24 w 40"/>
                <a:gd name="T29" fmla="*/ 0 h 5"/>
                <a:gd name="T30" fmla="*/ 20 w 40"/>
                <a:gd name="T31" fmla="*/ 0 h 5"/>
                <a:gd name="T32" fmla="*/ 17 w 40"/>
                <a:gd name="T33" fmla="*/ 0 h 5"/>
                <a:gd name="T34" fmla="*/ 13 w 40"/>
                <a:gd name="T35" fmla="*/ 0 h 5"/>
                <a:gd name="T36" fmla="*/ 10 w 40"/>
                <a:gd name="T37" fmla="*/ 0 h 5"/>
                <a:gd name="T38" fmla="*/ 6 w 40"/>
                <a:gd name="T39" fmla="*/ 0 h 5"/>
                <a:gd name="T40" fmla="*/ 4 w 40"/>
                <a:gd name="T41" fmla="*/ 0 h 5"/>
                <a:gd name="T42" fmla="*/ 2 w 40"/>
                <a:gd name="T43" fmla="*/ 0 h 5"/>
                <a:gd name="T44" fmla="*/ 0 w 40"/>
                <a:gd name="T4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
                  <a:moveTo>
                    <a:pt x="0" y="1"/>
                  </a:moveTo>
                  <a:cubicBezTo>
                    <a:pt x="0" y="1"/>
                    <a:pt x="1" y="1"/>
                    <a:pt x="2" y="1"/>
                  </a:cubicBezTo>
                  <a:cubicBezTo>
                    <a:pt x="3" y="1"/>
                    <a:pt x="5" y="1"/>
                    <a:pt x="6" y="1"/>
                  </a:cubicBezTo>
                  <a:cubicBezTo>
                    <a:pt x="8" y="2"/>
                    <a:pt x="10" y="2"/>
                    <a:pt x="13" y="2"/>
                  </a:cubicBezTo>
                  <a:cubicBezTo>
                    <a:pt x="14" y="2"/>
                    <a:pt x="15" y="2"/>
                    <a:pt x="16" y="2"/>
                  </a:cubicBezTo>
                  <a:cubicBezTo>
                    <a:pt x="18" y="2"/>
                    <a:pt x="19" y="3"/>
                    <a:pt x="20" y="3"/>
                  </a:cubicBezTo>
                  <a:cubicBezTo>
                    <a:pt x="25" y="3"/>
                    <a:pt x="30" y="4"/>
                    <a:pt x="34" y="4"/>
                  </a:cubicBezTo>
                  <a:cubicBezTo>
                    <a:pt x="35" y="5"/>
                    <a:pt x="37" y="5"/>
                    <a:pt x="38" y="5"/>
                  </a:cubicBezTo>
                  <a:cubicBezTo>
                    <a:pt x="39" y="5"/>
                    <a:pt x="40" y="5"/>
                    <a:pt x="40" y="5"/>
                  </a:cubicBezTo>
                  <a:cubicBezTo>
                    <a:pt x="40" y="5"/>
                    <a:pt x="39" y="5"/>
                    <a:pt x="38" y="4"/>
                  </a:cubicBezTo>
                  <a:cubicBezTo>
                    <a:pt x="38" y="4"/>
                    <a:pt x="37" y="4"/>
                    <a:pt x="36" y="4"/>
                  </a:cubicBezTo>
                  <a:cubicBezTo>
                    <a:pt x="36" y="3"/>
                    <a:pt x="35" y="3"/>
                    <a:pt x="34" y="3"/>
                  </a:cubicBezTo>
                  <a:cubicBezTo>
                    <a:pt x="33" y="3"/>
                    <a:pt x="32" y="2"/>
                    <a:pt x="31" y="2"/>
                  </a:cubicBezTo>
                  <a:cubicBezTo>
                    <a:pt x="30" y="2"/>
                    <a:pt x="29" y="1"/>
                    <a:pt x="28" y="1"/>
                  </a:cubicBezTo>
                  <a:cubicBezTo>
                    <a:pt x="26" y="1"/>
                    <a:pt x="25" y="1"/>
                    <a:pt x="24" y="0"/>
                  </a:cubicBezTo>
                  <a:cubicBezTo>
                    <a:pt x="23" y="0"/>
                    <a:pt x="22" y="0"/>
                    <a:pt x="20" y="0"/>
                  </a:cubicBezTo>
                  <a:cubicBezTo>
                    <a:pt x="19" y="0"/>
                    <a:pt x="18" y="0"/>
                    <a:pt x="17" y="0"/>
                  </a:cubicBezTo>
                  <a:cubicBezTo>
                    <a:pt x="15" y="0"/>
                    <a:pt x="14" y="0"/>
                    <a:pt x="13" y="0"/>
                  </a:cubicBezTo>
                  <a:cubicBezTo>
                    <a:pt x="12" y="0"/>
                    <a:pt x="11" y="0"/>
                    <a:pt x="10" y="0"/>
                  </a:cubicBezTo>
                  <a:cubicBezTo>
                    <a:pt x="8" y="0"/>
                    <a:pt x="7" y="0"/>
                    <a:pt x="6" y="0"/>
                  </a:cubicBezTo>
                  <a:cubicBezTo>
                    <a:pt x="6" y="0"/>
                    <a:pt x="5" y="0"/>
                    <a:pt x="4" y="0"/>
                  </a:cubicBezTo>
                  <a:cubicBezTo>
                    <a:pt x="3" y="0"/>
                    <a:pt x="2" y="0"/>
                    <a:pt x="2" y="0"/>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441"/>
            <p:cNvSpPr/>
            <p:nvPr/>
          </p:nvSpPr>
          <p:spPr bwMode="auto">
            <a:xfrm>
              <a:off x="9937751" y="4784726"/>
              <a:ext cx="84138" cy="134938"/>
            </a:xfrm>
            <a:custGeom>
              <a:avLst/>
              <a:gdLst>
                <a:gd name="T0" fmla="*/ 18 w 20"/>
                <a:gd name="T1" fmla="*/ 12 h 32"/>
                <a:gd name="T2" fmla="*/ 0 w 20"/>
                <a:gd name="T3" fmla="*/ 0 h 32"/>
                <a:gd name="T4" fmla="*/ 10 w 20"/>
                <a:gd name="T5" fmla="*/ 32 h 32"/>
                <a:gd name="T6" fmla="*/ 18 w 20"/>
                <a:gd name="T7" fmla="*/ 12 h 32"/>
              </a:gdLst>
              <a:ahLst/>
              <a:cxnLst>
                <a:cxn ang="0">
                  <a:pos x="T0" y="T1"/>
                </a:cxn>
                <a:cxn ang="0">
                  <a:pos x="T2" y="T3"/>
                </a:cxn>
                <a:cxn ang="0">
                  <a:pos x="T4" y="T5"/>
                </a:cxn>
                <a:cxn ang="0">
                  <a:pos x="T6" y="T7"/>
                </a:cxn>
              </a:cxnLst>
              <a:rect l="0" t="0" r="r" b="b"/>
              <a:pathLst>
                <a:path w="20" h="32">
                  <a:moveTo>
                    <a:pt x="18" y="12"/>
                  </a:moveTo>
                  <a:cubicBezTo>
                    <a:pt x="13" y="6"/>
                    <a:pt x="7" y="2"/>
                    <a:pt x="0" y="0"/>
                  </a:cubicBezTo>
                  <a:cubicBezTo>
                    <a:pt x="0" y="0"/>
                    <a:pt x="4" y="24"/>
                    <a:pt x="10" y="32"/>
                  </a:cubicBezTo>
                  <a:cubicBezTo>
                    <a:pt x="10" y="32"/>
                    <a:pt x="20" y="20"/>
                    <a:pt x="18" y="1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442"/>
            <p:cNvSpPr/>
            <p:nvPr/>
          </p:nvSpPr>
          <p:spPr bwMode="auto">
            <a:xfrm>
              <a:off x="9993314" y="4292601"/>
              <a:ext cx="1068388" cy="560388"/>
            </a:xfrm>
            <a:custGeom>
              <a:avLst/>
              <a:gdLst>
                <a:gd name="T0" fmla="*/ 1 w 252"/>
                <a:gd name="T1" fmla="*/ 132 h 132"/>
                <a:gd name="T2" fmla="*/ 0 w 252"/>
                <a:gd name="T3" fmla="*/ 128 h 132"/>
                <a:gd name="T4" fmla="*/ 249 w 252"/>
                <a:gd name="T5" fmla="*/ 0 h 132"/>
                <a:gd name="T6" fmla="*/ 252 w 252"/>
                <a:gd name="T7" fmla="*/ 4 h 132"/>
                <a:gd name="T8" fmla="*/ 1 w 252"/>
                <a:gd name="T9" fmla="*/ 132 h 132"/>
              </a:gdLst>
              <a:ahLst/>
              <a:cxnLst>
                <a:cxn ang="0">
                  <a:pos x="T0" y="T1"/>
                </a:cxn>
                <a:cxn ang="0">
                  <a:pos x="T2" y="T3"/>
                </a:cxn>
                <a:cxn ang="0">
                  <a:pos x="T4" y="T5"/>
                </a:cxn>
                <a:cxn ang="0">
                  <a:pos x="T6" y="T7"/>
                </a:cxn>
                <a:cxn ang="0">
                  <a:pos x="T8" y="T9"/>
                </a:cxn>
              </a:cxnLst>
              <a:rect l="0" t="0" r="r" b="b"/>
              <a:pathLst>
                <a:path w="251" h="132">
                  <a:moveTo>
                    <a:pt x="1" y="132"/>
                  </a:moveTo>
                  <a:cubicBezTo>
                    <a:pt x="0" y="128"/>
                    <a:pt x="0" y="128"/>
                    <a:pt x="0" y="128"/>
                  </a:cubicBezTo>
                  <a:cubicBezTo>
                    <a:pt x="15" y="125"/>
                    <a:pt x="219" y="28"/>
                    <a:pt x="249" y="0"/>
                  </a:cubicBezTo>
                  <a:cubicBezTo>
                    <a:pt x="252" y="4"/>
                    <a:pt x="252" y="4"/>
                    <a:pt x="252" y="4"/>
                  </a:cubicBezTo>
                  <a:cubicBezTo>
                    <a:pt x="220" y="33"/>
                    <a:pt x="16" y="129"/>
                    <a:pt x="1" y="1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443"/>
            <p:cNvSpPr/>
            <p:nvPr/>
          </p:nvSpPr>
          <p:spPr bwMode="auto">
            <a:xfrm>
              <a:off x="10158414" y="4873626"/>
              <a:ext cx="317500" cy="352425"/>
            </a:xfrm>
            <a:custGeom>
              <a:avLst/>
              <a:gdLst>
                <a:gd name="T0" fmla="*/ 60 w 75"/>
                <a:gd name="T1" fmla="*/ 12 h 83"/>
                <a:gd name="T2" fmla="*/ 1 w 75"/>
                <a:gd name="T3" fmla="*/ 26 h 83"/>
                <a:gd name="T4" fmla="*/ 19 w 75"/>
                <a:gd name="T5" fmla="*/ 38 h 83"/>
                <a:gd name="T6" fmla="*/ 15 w 75"/>
                <a:gd name="T7" fmla="*/ 63 h 83"/>
                <a:gd name="T8" fmla="*/ 43 w 75"/>
                <a:gd name="T9" fmla="*/ 57 h 83"/>
                <a:gd name="T10" fmla="*/ 59 w 75"/>
                <a:gd name="T11" fmla="*/ 78 h 83"/>
                <a:gd name="T12" fmla="*/ 60 w 7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75" h="83">
                  <a:moveTo>
                    <a:pt x="60" y="12"/>
                  </a:moveTo>
                  <a:cubicBezTo>
                    <a:pt x="60" y="12"/>
                    <a:pt x="2" y="0"/>
                    <a:pt x="1" y="26"/>
                  </a:cubicBezTo>
                  <a:cubicBezTo>
                    <a:pt x="0" y="43"/>
                    <a:pt x="19" y="38"/>
                    <a:pt x="19" y="38"/>
                  </a:cubicBezTo>
                  <a:cubicBezTo>
                    <a:pt x="19" y="38"/>
                    <a:pt x="4" y="51"/>
                    <a:pt x="15" y="63"/>
                  </a:cubicBezTo>
                  <a:cubicBezTo>
                    <a:pt x="26" y="75"/>
                    <a:pt x="43" y="57"/>
                    <a:pt x="43" y="57"/>
                  </a:cubicBezTo>
                  <a:cubicBezTo>
                    <a:pt x="43" y="57"/>
                    <a:pt x="43" y="72"/>
                    <a:pt x="59" y="78"/>
                  </a:cubicBezTo>
                  <a:cubicBezTo>
                    <a:pt x="75" y="83"/>
                    <a:pt x="73" y="34"/>
                    <a:pt x="60" y="12"/>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444"/>
            <p:cNvSpPr/>
            <p:nvPr/>
          </p:nvSpPr>
          <p:spPr bwMode="auto">
            <a:xfrm>
              <a:off x="10399714" y="4949826"/>
              <a:ext cx="33338" cy="220663"/>
            </a:xfrm>
            <a:custGeom>
              <a:avLst/>
              <a:gdLst>
                <a:gd name="T0" fmla="*/ 0 w 8"/>
                <a:gd name="T1" fmla="*/ 0 h 52"/>
                <a:gd name="T2" fmla="*/ 0 w 8"/>
                <a:gd name="T3" fmla="*/ 1 h 52"/>
                <a:gd name="T4" fmla="*/ 1 w 8"/>
                <a:gd name="T5" fmla="*/ 3 h 52"/>
                <a:gd name="T6" fmla="*/ 1 w 8"/>
                <a:gd name="T7" fmla="*/ 5 h 52"/>
                <a:gd name="T8" fmla="*/ 1 w 8"/>
                <a:gd name="T9" fmla="*/ 9 h 52"/>
                <a:gd name="T10" fmla="*/ 2 w 8"/>
                <a:gd name="T11" fmla="*/ 11 h 52"/>
                <a:gd name="T12" fmla="*/ 2 w 8"/>
                <a:gd name="T13" fmla="*/ 13 h 52"/>
                <a:gd name="T14" fmla="*/ 2 w 8"/>
                <a:gd name="T15" fmla="*/ 17 h 52"/>
                <a:gd name="T16" fmla="*/ 3 w 8"/>
                <a:gd name="T17" fmla="*/ 22 h 52"/>
                <a:gd name="T18" fmla="*/ 3 w 8"/>
                <a:gd name="T19" fmla="*/ 26 h 52"/>
                <a:gd name="T20" fmla="*/ 3 w 8"/>
                <a:gd name="T21" fmla="*/ 29 h 52"/>
                <a:gd name="T22" fmla="*/ 3 w 8"/>
                <a:gd name="T23" fmla="*/ 31 h 52"/>
                <a:gd name="T24" fmla="*/ 3 w 8"/>
                <a:gd name="T25" fmla="*/ 32 h 52"/>
                <a:gd name="T26" fmla="*/ 3 w 8"/>
                <a:gd name="T27" fmla="*/ 33 h 52"/>
                <a:gd name="T28" fmla="*/ 2 w 8"/>
                <a:gd name="T29" fmla="*/ 36 h 52"/>
                <a:gd name="T30" fmla="*/ 2 w 8"/>
                <a:gd name="T31" fmla="*/ 38 h 52"/>
                <a:gd name="T32" fmla="*/ 2 w 8"/>
                <a:gd name="T33" fmla="*/ 40 h 52"/>
                <a:gd name="T34" fmla="*/ 2 w 8"/>
                <a:gd name="T35" fmla="*/ 44 h 52"/>
                <a:gd name="T36" fmla="*/ 2 w 8"/>
                <a:gd name="T37" fmla="*/ 46 h 52"/>
                <a:gd name="T38" fmla="*/ 1 w 8"/>
                <a:gd name="T39" fmla="*/ 47 h 52"/>
                <a:gd name="T40" fmla="*/ 1 w 8"/>
                <a:gd name="T41" fmla="*/ 50 h 52"/>
                <a:gd name="T42" fmla="*/ 1 w 8"/>
                <a:gd name="T43" fmla="*/ 52 h 52"/>
                <a:gd name="T44" fmla="*/ 1 w 8"/>
                <a:gd name="T45" fmla="*/ 52 h 52"/>
                <a:gd name="T46" fmla="*/ 1 w 8"/>
                <a:gd name="T47" fmla="*/ 52 h 52"/>
                <a:gd name="T48" fmla="*/ 2 w 8"/>
                <a:gd name="T49" fmla="*/ 50 h 52"/>
                <a:gd name="T50" fmla="*/ 3 w 8"/>
                <a:gd name="T51" fmla="*/ 48 h 52"/>
                <a:gd name="T52" fmla="*/ 4 w 8"/>
                <a:gd name="T53" fmla="*/ 46 h 52"/>
                <a:gd name="T54" fmla="*/ 5 w 8"/>
                <a:gd name="T55" fmla="*/ 45 h 52"/>
                <a:gd name="T56" fmla="*/ 5 w 8"/>
                <a:gd name="T57" fmla="*/ 43 h 52"/>
                <a:gd name="T58" fmla="*/ 6 w 8"/>
                <a:gd name="T59" fmla="*/ 41 h 52"/>
                <a:gd name="T60" fmla="*/ 6 w 8"/>
                <a:gd name="T61" fmla="*/ 39 h 52"/>
                <a:gd name="T62" fmla="*/ 7 w 8"/>
                <a:gd name="T63" fmla="*/ 36 h 52"/>
                <a:gd name="T64" fmla="*/ 7 w 8"/>
                <a:gd name="T65" fmla="*/ 31 h 52"/>
                <a:gd name="T66" fmla="*/ 8 w 8"/>
                <a:gd name="T67" fmla="*/ 26 h 52"/>
                <a:gd name="T68" fmla="*/ 7 w 8"/>
                <a:gd name="T69" fmla="*/ 24 h 52"/>
                <a:gd name="T70" fmla="*/ 7 w 8"/>
                <a:gd name="T71" fmla="*/ 21 h 52"/>
                <a:gd name="T72" fmla="*/ 7 w 8"/>
                <a:gd name="T73" fmla="*/ 19 h 52"/>
                <a:gd name="T74" fmla="*/ 7 w 8"/>
                <a:gd name="T75" fmla="*/ 16 h 52"/>
                <a:gd name="T76" fmla="*/ 5 w 8"/>
                <a:gd name="T77" fmla="*/ 12 h 52"/>
                <a:gd name="T78" fmla="*/ 5 w 8"/>
                <a:gd name="T79" fmla="*/ 10 h 52"/>
                <a:gd name="T80" fmla="*/ 4 w 8"/>
                <a:gd name="T81" fmla="*/ 8 h 52"/>
                <a:gd name="T82" fmla="*/ 3 w 8"/>
                <a:gd name="T83" fmla="*/ 6 h 52"/>
                <a:gd name="T84" fmla="*/ 3 w 8"/>
                <a:gd name="T85" fmla="*/ 5 h 52"/>
                <a:gd name="T86" fmla="*/ 2 w 8"/>
                <a:gd name="T87" fmla="*/ 4 h 52"/>
                <a:gd name="T88" fmla="*/ 2 w 8"/>
                <a:gd name="T89" fmla="*/ 2 h 52"/>
                <a:gd name="T90" fmla="*/ 1 w 8"/>
                <a:gd name="T91" fmla="*/ 1 h 52"/>
                <a:gd name="T92" fmla="*/ 0 w 8"/>
                <a:gd name="T9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52">
                  <a:moveTo>
                    <a:pt x="0" y="0"/>
                  </a:moveTo>
                  <a:cubicBezTo>
                    <a:pt x="0" y="0"/>
                    <a:pt x="0" y="1"/>
                    <a:pt x="0" y="1"/>
                  </a:cubicBezTo>
                  <a:cubicBezTo>
                    <a:pt x="0" y="1"/>
                    <a:pt x="0" y="2"/>
                    <a:pt x="1" y="3"/>
                  </a:cubicBezTo>
                  <a:cubicBezTo>
                    <a:pt x="1" y="4"/>
                    <a:pt x="1" y="4"/>
                    <a:pt x="1" y="5"/>
                  </a:cubicBezTo>
                  <a:cubicBezTo>
                    <a:pt x="1" y="6"/>
                    <a:pt x="1" y="7"/>
                    <a:pt x="1" y="9"/>
                  </a:cubicBezTo>
                  <a:cubicBezTo>
                    <a:pt x="1" y="9"/>
                    <a:pt x="2" y="10"/>
                    <a:pt x="2" y="11"/>
                  </a:cubicBezTo>
                  <a:cubicBezTo>
                    <a:pt x="2" y="11"/>
                    <a:pt x="2" y="12"/>
                    <a:pt x="2" y="13"/>
                  </a:cubicBezTo>
                  <a:cubicBezTo>
                    <a:pt x="2" y="14"/>
                    <a:pt x="2" y="15"/>
                    <a:pt x="2" y="17"/>
                  </a:cubicBezTo>
                  <a:cubicBezTo>
                    <a:pt x="2" y="18"/>
                    <a:pt x="3" y="20"/>
                    <a:pt x="3" y="22"/>
                  </a:cubicBezTo>
                  <a:cubicBezTo>
                    <a:pt x="3" y="23"/>
                    <a:pt x="3" y="25"/>
                    <a:pt x="3" y="26"/>
                  </a:cubicBezTo>
                  <a:cubicBezTo>
                    <a:pt x="3" y="27"/>
                    <a:pt x="3" y="28"/>
                    <a:pt x="3" y="29"/>
                  </a:cubicBezTo>
                  <a:cubicBezTo>
                    <a:pt x="3" y="30"/>
                    <a:pt x="3" y="30"/>
                    <a:pt x="3" y="31"/>
                  </a:cubicBezTo>
                  <a:cubicBezTo>
                    <a:pt x="3" y="32"/>
                    <a:pt x="3" y="32"/>
                    <a:pt x="3" y="32"/>
                  </a:cubicBezTo>
                  <a:cubicBezTo>
                    <a:pt x="3" y="33"/>
                    <a:pt x="3" y="33"/>
                    <a:pt x="3" y="33"/>
                  </a:cubicBezTo>
                  <a:cubicBezTo>
                    <a:pt x="3" y="34"/>
                    <a:pt x="3" y="35"/>
                    <a:pt x="2" y="36"/>
                  </a:cubicBezTo>
                  <a:cubicBezTo>
                    <a:pt x="2" y="37"/>
                    <a:pt x="2" y="37"/>
                    <a:pt x="2" y="38"/>
                  </a:cubicBezTo>
                  <a:cubicBezTo>
                    <a:pt x="2" y="39"/>
                    <a:pt x="2" y="39"/>
                    <a:pt x="2" y="40"/>
                  </a:cubicBezTo>
                  <a:cubicBezTo>
                    <a:pt x="2" y="42"/>
                    <a:pt x="2" y="43"/>
                    <a:pt x="2" y="44"/>
                  </a:cubicBezTo>
                  <a:cubicBezTo>
                    <a:pt x="2" y="45"/>
                    <a:pt x="2" y="45"/>
                    <a:pt x="2" y="46"/>
                  </a:cubicBezTo>
                  <a:cubicBezTo>
                    <a:pt x="2" y="46"/>
                    <a:pt x="1" y="47"/>
                    <a:pt x="1" y="47"/>
                  </a:cubicBezTo>
                  <a:cubicBezTo>
                    <a:pt x="1" y="48"/>
                    <a:pt x="1" y="49"/>
                    <a:pt x="1" y="50"/>
                  </a:cubicBezTo>
                  <a:cubicBezTo>
                    <a:pt x="1" y="51"/>
                    <a:pt x="1" y="51"/>
                    <a:pt x="1" y="52"/>
                  </a:cubicBezTo>
                  <a:cubicBezTo>
                    <a:pt x="1" y="52"/>
                    <a:pt x="1" y="52"/>
                    <a:pt x="1" y="52"/>
                  </a:cubicBezTo>
                  <a:cubicBezTo>
                    <a:pt x="1" y="52"/>
                    <a:pt x="1" y="52"/>
                    <a:pt x="1" y="52"/>
                  </a:cubicBezTo>
                  <a:cubicBezTo>
                    <a:pt x="1" y="51"/>
                    <a:pt x="2" y="51"/>
                    <a:pt x="2" y="50"/>
                  </a:cubicBezTo>
                  <a:cubicBezTo>
                    <a:pt x="2" y="50"/>
                    <a:pt x="3" y="49"/>
                    <a:pt x="3" y="48"/>
                  </a:cubicBezTo>
                  <a:cubicBezTo>
                    <a:pt x="3" y="47"/>
                    <a:pt x="4" y="47"/>
                    <a:pt x="4" y="46"/>
                  </a:cubicBezTo>
                  <a:cubicBezTo>
                    <a:pt x="4" y="46"/>
                    <a:pt x="4" y="45"/>
                    <a:pt x="5" y="45"/>
                  </a:cubicBezTo>
                  <a:cubicBezTo>
                    <a:pt x="5" y="44"/>
                    <a:pt x="5" y="43"/>
                    <a:pt x="5" y="43"/>
                  </a:cubicBezTo>
                  <a:cubicBezTo>
                    <a:pt x="5" y="42"/>
                    <a:pt x="6" y="41"/>
                    <a:pt x="6" y="41"/>
                  </a:cubicBezTo>
                  <a:cubicBezTo>
                    <a:pt x="6" y="40"/>
                    <a:pt x="6" y="39"/>
                    <a:pt x="6" y="39"/>
                  </a:cubicBezTo>
                  <a:cubicBezTo>
                    <a:pt x="6" y="38"/>
                    <a:pt x="7" y="37"/>
                    <a:pt x="7" y="36"/>
                  </a:cubicBezTo>
                  <a:cubicBezTo>
                    <a:pt x="7" y="35"/>
                    <a:pt x="7" y="33"/>
                    <a:pt x="7" y="31"/>
                  </a:cubicBezTo>
                  <a:cubicBezTo>
                    <a:pt x="8" y="30"/>
                    <a:pt x="8" y="28"/>
                    <a:pt x="8" y="26"/>
                  </a:cubicBezTo>
                  <a:cubicBezTo>
                    <a:pt x="8" y="25"/>
                    <a:pt x="7" y="25"/>
                    <a:pt x="7" y="24"/>
                  </a:cubicBezTo>
                  <a:cubicBezTo>
                    <a:pt x="7" y="23"/>
                    <a:pt x="7" y="22"/>
                    <a:pt x="7" y="21"/>
                  </a:cubicBezTo>
                  <a:cubicBezTo>
                    <a:pt x="7" y="20"/>
                    <a:pt x="7" y="20"/>
                    <a:pt x="7" y="19"/>
                  </a:cubicBezTo>
                  <a:cubicBezTo>
                    <a:pt x="7" y="18"/>
                    <a:pt x="7" y="17"/>
                    <a:pt x="7" y="16"/>
                  </a:cubicBezTo>
                  <a:cubicBezTo>
                    <a:pt x="6" y="15"/>
                    <a:pt x="6" y="13"/>
                    <a:pt x="5" y="12"/>
                  </a:cubicBezTo>
                  <a:cubicBezTo>
                    <a:pt x="5" y="11"/>
                    <a:pt x="5" y="11"/>
                    <a:pt x="5" y="10"/>
                  </a:cubicBezTo>
                  <a:cubicBezTo>
                    <a:pt x="5" y="9"/>
                    <a:pt x="4" y="9"/>
                    <a:pt x="4" y="8"/>
                  </a:cubicBezTo>
                  <a:cubicBezTo>
                    <a:pt x="4" y="7"/>
                    <a:pt x="4" y="7"/>
                    <a:pt x="3" y="6"/>
                  </a:cubicBezTo>
                  <a:cubicBezTo>
                    <a:pt x="3" y="6"/>
                    <a:pt x="3" y="5"/>
                    <a:pt x="3" y="5"/>
                  </a:cubicBezTo>
                  <a:cubicBezTo>
                    <a:pt x="3" y="4"/>
                    <a:pt x="2" y="4"/>
                    <a:pt x="2" y="4"/>
                  </a:cubicBezTo>
                  <a:cubicBezTo>
                    <a:pt x="2" y="3"/>
                    <a:pt x="2" y="3"/>
                    <a:pt x="2" y="2"/>
                  </a:cubicBezTo>
                  <a:cubicBezTo>
                    <a:pt x="1" y="2"/>
                    <a:pt x="1" y="1"/>
                    <a:pt x="1"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445"/>
            <p:cNvSpPr/>
            <p:nvPr/>
          </p:nvSpPr>
          <p:spPr bwMode="auto">
            <a:xfrm>
              <a:off x="10196514" y="4941888"/>
              <a:ext cx="203200" cy="42863"/>
            </a:xfrm>
            <a:custGeom>
              <a:avLst/>
              <a:gdLst>
                <a:gd name="T0" fmla="*/ 0 w 48"/>
                <a:gd name="T1" fmla="*/ 10 h 10"/>
                <a:gd name="T2" fmla="*/ 0 w 48"/>
                <a:gd name="T3" fmla="*/ 10 h 10"/>
                <a:gd name="T4" fmla="*/ 1 w 48"/>
                <a:gd name="T5" fmla="*/ 9 h 10"/>
                <a:gd name="T6" fmla="*/ 2 w 48"/>
                <a:gd name="T7" fmla="*/ 9 h 10"/>
                <a:gd name="T8" fmla="*/ 4 w 48"/>
                <a:gd name="T9" fmla="*/ 9 h 10"/>
                <a:gd name="T10" fmla="*/ 7 w 48"/>
                <a:gd name="T11" fmla="*/ 8 h 10"/>
                <a:gd name="T12" fmla="*/ 15 w 48"/>
                <a:gd name="T13" fmla="*/ 8 h 10"/>
                <a:gd name="T14" fmla="*/ 20 w 48"/>
                <a:gd name="T15" fmla="*/ 8 h 10"/>
                <a:gd name="T16" fmla="*/ 24 w 48"/>
                <a:gd name="T17" fmla="*/ 7 h 10"/>
                <a:gd name="T18" fmla="*/ 29 w 48"/>
                <a:gd name="T19" fmla="*/ 6 h 10"/>
                <a:gd name="T20" fmla="*/ 33 w 48"/>
                <a:gd name="T21" fmla="*/ 5 h 10"/>
                <a:gd name="T22" fmla="*/ 35 w 48"/>
                <a:gd name="T23" fmla="*/ 4 h 10"/>
                <a:gd name="T24" fmla="*/ 37 w 48"/>
                <a:gd name="T25" fmla="*/ 4 h 10"/>
                <a:gd name="T26" fmla="*/ 41 w 48"/>
                <a:gd name="T27" fmla="*/ 3 h 10"/>
                <a:gd name="T28" fmla="*/ 46 w 48"/>
                <a:gd name="T29" fmla="*/ 3 h 10"/>
                <a:gd name="T30" fmla="*/ 48 w 48"/>
                <a:gd name="T31" fmla="*/ 2 h 10"/>
                <a:gd name="T32" fmla="*/ 48 w 48"/>
                <a:gd name="T33" fmla="*/ 2 h 10"/>
                <a:gd name="T34" fmla="*/ 48 w 48"/>
                <a:gd name="T35" fmla="*/ 2 h 10"/>
                <a:gd name="T36" fmla="*/ 46 w 48"/>
                <a:gd name="T37" fmla="*/ 2 h 10"/>
                <a:gd name="T38" fmla="*/ 44 w 48"/>
                <a:gd name="T39" fmla="*/ 1 h 10"/>
                <a:gd name="T40" fmla="*/ 41 w 48"/>
                <a:gd name="T41" fmla="*/ 0 h 10"/>
                <a:gd name="T42" fmla="*/ 37 w 48"/>
                <a:gd name="T43" fmla="*/ 0 h 10"/>
                <a:gd name="T44" fmla="*/ 34 w 48"/>
                <a:gd name="T45" fmla="*/ 0 h 10"/>
                <a:gd name="T46" fmla="*/ 33 w 48"/>
                <a:gd name="T47" fmla="*/ 0 h 10"/>
                <a:gd name="T48" fmla="*/ 32 w 48"/>
                <a:gd name="T49" fmla="*/ 0 h 10"/>
                <a:gd name="T50" fmla="*/ 28 w 48"/>
                <a:gd name="T51" fmla="*/ 1 h 10"/>
                <a:gd name="T52" fmla="*/ 23 w 48"/>
                <a:gd name="T53" fmla="*/ 2 h 10"/>
                <a:gd name="T54" fmla="*/ 19 w 48"/>
                <a:gd name="T55" fmla="*/ 3 h 10"/>
                <a:gd name="T56" fmla="*/ 14 w 48"/>
                <a:gd name="T57" fmla="*/ 4 h 10"/>
                <a:gd name="T58" fmla="*/ 10 w 48"/>
                <a:gd name="T59" fmla="*/ 5 h 10"/>
                <a:gd name="T60" fmla="*/ 6 w 48"/>
                <a:gd name="T61" fmla="*/ 6 h 10"/>
                <a:gd name="T62" fmla="*/ 3 w 48"/>
                <a:gd name="T63" fmla="*/ 7 h 10"/>
                <a:gd name="T64" fmla="*/ 1 w 48"/>
                <a:gd name="T65" fmla="*/ 8 h 10"/>
                <a:gd name="T66" fmla="*/ 0 w 48"/>
                <a:gd name="T67" fmla="*/ 9 h 10"/>
                <a:gd name="T68" fmla="*/ 0 w 48"/>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10">
                  <a:moveTo>
                    <a:pt x="0" y="10"/>
                  </a:moveTo>
                  <a:cubicBezTo>
                    <a:pt x="0" y="10"/>
                    <a:pt x="0" y="10"/>
                    <a:pt x="0" y="10"/>
                  </a:cubicBezTo>
                  <a:cubicBezTo>
                    <a:pt x="0" y="10"/>
                    <a:pt x="0" y="10"/>
                    <a:pt x="1" y="9"/>
                  </a:cubicBezTo>
                  <a:cubicBezTo>
                    <a:pt x="1" y="9"/>
                    <a:pt x="1" y="9"/>
                    <a:pt x="2" y="9"/>
                  </a:cubicBezTo>
                  <a:cubicBezTo>
                    <a:pt x="2" y="9"/>
                    <a:pt x="3" y="9"/>
                    <a:pt x="4" y="9"/>
                  </a:cubicBezTo>
                  <a:cubicBezTo>
                    <a:pt x="5" y="9"/>
                    <a:pt x="6" y="8"/>
                    <a:pt x="7" y="8"/>
                  </a:cubicBezTo>
                  <a:cubicBezTo>
                    <a:pt x="9" y="8"/>
                    <a:pt x="12" y="8"/>
                    <a:pt x="15" y="8"/>
                  </a:cubicBezTo>
                  <a:cubicBezTo>
                    <a:pt x="16" y="8"/>
                    <a:pt x="18" y="8"/>
                    <a:pt x="20" y="8"/>
                  </a:cubicBezTo>
                  <a:cubicBezTo>
                    <a:pt x="21" y="7"/>
                    <a:pt x="23" y="7"/>
                    <a:pt x="24" y="7"/>
                  </a:cubicBezTo>
                  <a:cubicBezTo>
                    <a:pt x="26" y="6"/>
                    <a:pt x="27" y="6"/>
                    <a:pt x="29" y="6"/>
                  </a:cubicBezTo>
                  <a:cubicBezTo>
                    <a:pt x="30" y="5"/>
                    <a:pt x="32" y="5"/>
                    <a:pt x="33" y="5"/>
                  </a:cubicBezTo>
                  <a:cubicBezTo>
                    <a:pt x="34" y="4"/>
                    <a:pt x="34" y="4"/>
                    <a:pt x="35" y="4"/>
                  </a:cubicBezTo>
                  <a:cubicBezTo>
                    <a:pt x="36" y="4"/>
                    <a:pt x="36" y="4"/>
                    <a:pt x="37" y="4"/>
                  </a:cubicBezTo>
                  <a:cubicBezTo>
                    <a:pt x="38" y="3"/>
                    <a:pt x="40" y="3"/>
                    <a:pt x="41" y="3"/>
                  </a:cubicBezTo>
                  <a:cubicBezTo>
                    <a:pt x="43" y="3"/>
                    <a:pt x="45" y="3"/>
                    <a:pt x="46" y="3"/>
                  </a:cubicBezTo>
                  <a:cubicBezTo>
                    <a:pt x="47" y="3"/>
                    <a:pt x="47" y="2"/>
                    <a:pt x="48" y="2"/>
                  </a:cubicBezTo>
                  <a:cubicBezTo>
                    <a:pt x="48" y="2"/>
                    <a:pt x="48" y="2"/>
                    <a:pt x="48" y="2"/>
                  </a:cubicBezTo>
                  <a:cubicBezTo>
                    <a:pt x="48" y="2"/>
                    <a:pt x="48" y="2"/>
                    <a:pt x="48" y="2"/>
                  </a:cubicBezTo>
                  <a:cubicBezTo>
                    <a:pt x="47" y="2"/>
                    <a:pt x="47" y="2"/>
                    <a:pt x="46" y="2"/>
                  </a:cubicBezTo>
                  <a:cubicBezTo>
                    <a:pt x="46" y="1"/>
                    <a:pt x="45" y="1"/>
                    <a:pt x="44" y="1"/>
                  </a:cubicBezTo>
                  <a:cubicBezTo>
                    <a:pt x="43" y="1"/>
                    <a:pt x="42" y="0"/>
                    <a:pt x="41" y="0"/>
                  </a:cubicBezTo>
                  <a:cubicBezTo>
                    <a:pt x="39" y="0"/>
                    <a:pt x="38" y="0"/>
                    <a:pt x="37" y="0"/>
                  </a:cubicBezTo>
                  <a:cubicBezTo>
                    <a:pt x="36" y="0"/>
                    <a:pt x="35" y="0"/>
                    <a:pt x="34" y="0"/>
                  </a:cubicBezTo>
                  <a:cubicBezTo>
                    <a:pt x="34" y="0"/>
                    <a:pt x="34" y="0"/>
                    <a:pt x="33" y="0"/>
                  </a:cubicBezTo>
                  <a:cubicBezTo>
                    <a:pt x="33" y="0"/>
                    <a:pt x="33" y="0"/>
                    <a:pt x="32" y="0"/>
                  </a:cubicBezTo>
                  <a:cubicBezTo>
                    <a:pt x="31" y="1"/>
                    <a:pt x="29" y="1"/>
                    <a:pt x="28" y="1"/>
                  </a:cubicBezTo>
                  <a:cubicBezTo>
                    <a:pt x="26" y="1"/>
                    <a:pt x="25" y="2"/>
                    <a:pt x="23" y="2"/>
                  </a:cubicBezTo>
                  <a:cubicBezTo>
                    <a:pt x="22" y="2"/>
                    <a:pt x="20" y="3"/>
                    <a:pt x="19" y="3"/>
                  </a:cubicBezTo>
                  <a:cubicBezTo>
                    <a:pt x="17" y="3"/>
                    <a:pt x="16" y="3"/>
                    <a:pt x="14" y="4"/>
                  </a:cubicBezTo>
                  <a:cubicBezTo>
                    <a:pt x="13" y="4"/>
                    <a:pt x="12" y="4"/>
                    <a:pt x="10" y="5"/>
                  </a:cubicBezTo>
                  <a:cubicBezTo>
                    <a:pt x="9" y="5"/>
                    <a:pt x="8" y="5"/>
                    <a:pt x="6" y="6"/>
                  </a:cubicBezTo>
                  <a:cubicBezTo>
                    <a:pt x="5" y="6"/>
                    <a:pt x="4" y="6"/>
                    <a:pt x="3" y="7"/>
                  </a:cubicBezTo>
                  <a:cubicBezTo>
                    <a:pt x="2" y="7"/>
                    <a:pt x="2" y="8"/>
                    <a:pt x="1" y="8"/>
                  </a:cubicBezTo>
                  <a:cubicBezTo>
                    <a:pt x="1" y="9"/>
                    <a:pt x="0" y="9"/>
                    <a:pt x="0" y="9"/>
                  </a:cubicBezTo>
                  <a:cubicBezTo>
                    <a:pt x="0" y="10"/>
                    <a:pt x="0" y="10"/>
                    <a:pt x="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446"/>
            <p:cNvSpPr/>
            <p:nvPr/>
          </p:nvSpPr>
          <p:spPr bwMode="auto">
            <a:xfrm>
              <a:off x="10239376" y="4946651"/>
              <a:ext cx="165100" cy="177800"/>
            </a:xfrm>
            <a:custGeom>
              <a:avLst/>
              <a:gdLst>
                <a:gd name="T0" fmla="*/ 0 w 39"/>
                <a:gd name="T1" fmla="*/ 42 h 42"/>
                <a:gd name="T2" fmla="*/ 1 w 39"/>
                <a:gd name="T3" fmla="*/ 41 h 42"/>
                <a:gd name="T4" fmla="*/ 2 w 39"/>
                <a:gd name="T5" fmla="*/ 40 h 42"/>
                <a:gd name="T6" fmla="*/ 6 w 39"/>
                <a:gd name="T7" fmla="*/ 36 h 42"/>
                <a:gd name="T8" fmla="*/ 10 w 39"/>
                <a:gd name="T9" fmla="*/ 33 h 42"/>
                <a:gd name="T10" fmla="*/ 14 w 39"/>
                <a:gd name="T11" fmla="*/ 30 h 42"/>
                <a:gd name="T12" fmla="*/ 14 w 39"/>
                <a:gd name="T13" fmla="*/ 30 h 42"/>
                <a:gd name="T14" fmla="*/ 15 w 39"/>
                <a:gd name="T15" fmla="*/ 30 h 42"/>
                <a:gd name="T16" fmla="*/ 16 w 39"/>
                <a:gd name="T17" fmla="*/ 29 h 42"/>
                <a:gd name="T18" fmla="*/ 18 w 39"/>
                <a:gd name="T19" fmla="*/ 27 h 42"/>
                <a:gd name="T20" fmla="*/ 22 w 39"/>
                <a:gd name="T21" fmla="*/ 23 h 42"/>
                <a:gd name="T22" fmla="*/ 25 w 39"/>
                <a:gd name="T23" fmla="*/ 19 h 42"/>
                <a:gd name="T24" fmla="*/ 29 w 39"/>
                <a:gd name="T25" fmla="*/ 15 h 42"/>
                <a:gd name="T26" fmla="*/ 34 w 39"/>
                <a:gd name="T27" fmla="*/ 8 h 42"/>
                <a:gd name="T28" fmla="*/ 38 w 39"/>
                <a:gd name="T29" fmla="*/ 2 h 42"/>
                <a:gd name="T30" fmla="*/ 39 w 39"/>
                <a:gd name="T31" fmla="*/ 1 h 42"/>
                <a:gd name="T32" fmla="*/ 39 w 39"/>
                <a:gd name="T33" fmla="*/ 0 h 42"/>
                <a:gd name="T34" fmla="*/ 39 w 39"/>
                <a:gd name="T35" fmla="*/ 1 h 42"/>
                <a:gd name="T36" fmla="*/ 37 w 39"/>
                <a:gd name="T37" fmla="*/ 2 h 42"/>
                <a:gd name="T38" fmla="*/ 32 w 39"/>
                <a:gd name="T39" fmla="*/ 6 h 42"/>
                <a:gd name="T40" fmla="*/ 25 w 39"/>
                <a:gd name="T41" fmla="*/ 12 h 42"/>
                <a:gd name="T42" fmla="*/ 22 w 39"/>
                <a:gd name="T43" fmla="*/ 16 h 42"/>
                <a:gd name="T44" fmla="*/ 18 w 39"/>
                <a:gd name="T45" fmla="*/ 20 h 42"/>
                <a:gd name="T46" fmla="*/ 15 w 39"/>
                <a:gd name="T47" fmla="*/ 24 h 42"/>
                <a:gd name="T48" fmla="*/ 13 w 39"/>
                <a:gd name="T49" fmla="*/ 25 h 42"/>
                <a:gd name="T50" fmla="*/ 12 w 39"/>
                <a:gd name="T51" fmla="*/ 26 h 42"/>
                <a:gd name="T52" fmla="*/ 11 w 39"/>
                <a:gd name="T53" fmla="*/ 27 h 42"/>
                <a:gd name="T54" fmla="*/ 7 w 39"/>
                <a:gd name="T55" fmla="*/ 30 h 42"/>
                <a:gd name="T56" fmla="*/ 6 w 39"/>
                <a:gd name="T57" fmla="*/ 32 h 42"/>
                <a:gd name="T58" fmla="*/ 5 w 39"/>
                <a:gd name="T59" fmla="*/ 33 h 42"/>
                <a:gd name="T60" fmla="*/ 5 w 39"/>
                <a:gd name="T61" fmla="*/ 33 h 42"/>
                <a:gd name="T62" fmla="*/ 4 w 39"/>
                <a:gd name="T63" fmla="*/ 34 h 42"/>
                <a:gd name="T64" fmla="*/ 2 w 39"/>
                <a:gd name="T65" fmla="*/ 37 h 42"/>
                <a:gd name="T66" fmla="*/ 1 w 39"/>
                <a:gd name="T67" fmla="*/ 39 h 42"/>
                <a:gd name="T68" fmla="*/ 0 w 39"/>
                <a:gd name="T69" fmla="*/ 41 h 42"/>
                <a:gd name="T70" fmla="*/ 0 w 39"/>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2">
                  <a:moveTo>
                    <a:pt x="0" y="42"/>
                  </a:moveTo>
                  <a:cubicBezTo>
                    <a:pt x="0" y="42"/>
                    <a:pt x="0" y="42"/>
                    <a:pt x="1" y="41"/>
                  </a:cubicBezTo>
                  <a:cubicBezTo>
                    <a:pt x="1" y="41"/>
                    <a:pt x="1" y="40"/>
                    <a:pt x="2" y="40"/>
                  </a:cubicBezTo>
                  <a:cubicBezTo>
                    <a:pt x="3" y="39"/>
                    <a:pt x="4" y="37"/>
                    <a:pt x="6" y="36"/>
                  </a:cubicBezTo>
                  <a:cubicBezTo>
                    <a:pt x="7" y="35"/>
                    <a:pt x="8" y="34"/>
                    <a:pt x="10" y="33"/>
                  </a:cubicBezTo>
                  <a:cubicBezTo>
                    <a:pt x="11" y="32"/>
                    <a:pt x="12" y="31"/>
                    <a:pt x="14" y="30"/>
                  </a:cubicBezTo>
                  <a:cubicBezTo>
                    <a:pt x="14" y="30"/>
                    <a:pt x="14" y="30"/>
                    <a:pt x="14" y="30"/>
                  </a:cubicBezTo>
                  <a:cubicBezTo>
                    <a:pt x="15" y="30"/>
                    <a:pt x="15" y="30"/>
                    <a:pt x="15" y="30"/>
                  </a:cubicBezTo>
                  <a:cubicBezTo>
                    <a:pt x="15" y="29"/>
                    <a:pt x="15" y="29"/>
                    <a:pt x="16" y="29"/>
                  </a:cubicBezTo>
                  <a:cubicBezTo>
                    <a:pt x="17" y="28"/>
                    <a:pt x="17" y="28"/>
                    <a:pt x="18" y="27"/>
                  </a:cubicBezTo>
                  <a:cubicBezTo>
                    <a:pt x="19" y="26"/>
                    <a:pt x="21" y="25"/>
                    <a:pt x="22" y="23"/>
                  </a:cubicBezTo>
                  <a:cubicBezTo>
                    <a:pt x="23" y="22"/>
                    <a:pt x="24" y="21"/>
                    <a:pt x="25" y="19"/>
                  </a:cubicBezTo>
                  <a:cubicBezTo>
                    <a:pt x="27" y="18"/>
                    <a:pt x="28" y="16"/>
                    <a:pt x="29" y="15"/>
                  </a:cubicBezTo>
                  <a:cubicBezTo>
                    <a:pt x="31" y="13"/>
                    <a:pt x="33" y="10"/>
                    <a:pt x="34" y="8"/>
                  </a:cubicBezTo>
                  <a:cubicBezTo>
                    <a:pt x="36" y="6"/>
                    <a:pt x="37" y="4"/>
                    <a:pt x="38" y="2"/>
                  </a:cubicBezTo>
                  <a:cubicBezTo>
                    <a:pt x="38" y="2"/>
                    <a:pt x="39" y="1"/>
                    <a:pt x="39" y="1"/>
                  </a:cubicBezTo>
                  <a:cubicBezTo>
                    <a:pt x="39" y="0"/>
                    <a:pt x="39" y="0"/>
                    <a:pt x="39" y="0"/>
                  </a:cubicBezTo>
                  <a:cubicBezTo>
                    <a:pt x="39" y="0"/>
                    <a:pt x="39" y="0"/>
                    <a:pt x="39" y="1"/>
                  </a:cubicBezTo>
                  <a:cubicBezTo>
                    <a:pt x="38" y="1"/>
                    <a:pt x="38" y="1"/>
                    <a:pt x="37" y="2"/>
                  </a:cubicBezTo>
                  <a:cubicBezTo>
                    <a:pt x="36" y="3"/>
                    <a:pt x="34" y="4"/>
                    <a:pt x="32" y="6"/>
                  </a:cubicBezTo>
                  <a:cubicBezTo>
                    <a:pt x="30" y="8"/>
                    <a:pt x="28" y="10"/>
                    <a:pt x="25" y="12"/>
                  </a:cubicBezTo>
                  <a:cubicBezTo>
                    <a:pt x="24" y="14"/>
                    <a:pt x="23" y="15"/>
                    <a:pt x="22" y="16"/>
                  </a:cubicBezTo>
                  <a:cubicBezTo>
                    <a:pt x="21" y="17"/>
                    <a:pt x="20" y="19"/>
                    <a:pt x="18" y="20"/>
                  </a:cubicBezTo>
                  <a:cubicBezTo>
                    <a:pt x="17" y="21"/>
                    <a:pt x="16" y="22"/>
                    <a:pt x="15" y="24"/>
                  </a:cubicBezTo>
                  <a:cubicBezTo>
                    <a:pt x="14" y="24"/>
                    <a:pt x="13" y="25"/>
                    <a:pt x="13" y="25"/>
                  </a:cubicBezTo>
                  <a:cubicBezTo>
                    <a:pt x="13" y="26"/>
                    <a:pt x="12" y="26"/>
                    <a:pt x="12" y="26"/>
                  </a:cubicBezTo>
                  <a:cubicBezTo>
                    <a:pt x="12" y="27"/>
                    <a:pt x="11" y="27"/>
                    <a:pt x="11" y="27"/>
                  </a:cubicBezTo>
                  <a:cubicBezTo>
                    <a:pt x="10" y="28"/>
                    <a:pt x="9" y="29"/>
                    <a:pt x="7" y="30"/>
                  </a:cubicBezTo>
                  <a:cubicBezTo>
                    <a:pt x="7" y="31"/>
                    <a:pt x="6" y="31"/>
                    <a:pt x="6" y="32"/>
                  </a:cubicBezTo>
                  <a:cubicBezTo>
                    <a:pt x="5" y="32"/>
                    <a:pt x="5" y="32"/>
                    <a:pt x="5" y="33"/>
                  </a:cubicBezTo>
                  <a:cubicBezTo>
                    <a:pt x="5" y="33"/>
                    <a:pt x="5" y="33"/>
                    <a:pt x="5" y="33"/>
                  </a:cubicBezTo>
                  <a:cubicBezTo>
                    <a:pt x="5" y="33"/>
                    <a:pt x="4" y="33"/>
                    <a:pt x="4" y="34"/>
                  </a:cubicBezTo>
                  <a:cubicBezTo>
                    <a:pt x="3" y="35"/>
                    <a:pt x="3" y="36"/>
                    <a:pt x="2" y="37"/>
                  </a:cubicBezTo>
                  <a:cubicBezTo>
                    <a:pt x="1" y="38"/>
                    <a:pt x="1" y="39"/>
                    <a:pt x="1" y="39"/>
                  </a:cubicBezTo>
                  <a:cubicBezTo>
                    <a:pt x="1" y="40"/>
                    <a:pt x="0" y="41"/>
                    <a:pt x="0" y="41"/>
                  </a:cubicBezTo>
                  <a:cubicBezTo>
                    <a:pt x="0" y="42"/>
                    <a:pt x="0" y="42"/>
                    <a:pt x="0" y="4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447"/>
            <p:cNvSpPr/>
            <p:nvPr/>
          </p:nvSpPr>
          <p:spPr bwMode="auto">
            <a:xfrm>
              <a:off x="10353676" y="4954588"/>
              <a:ext cx="46038" cy="139700"/>
            </a:xfrm>
            <a:custGeom>
              <a:avLst/>
              <a:gdLst>
                <a:gd name="T0" fmla="*/ 11 w 11"/>
                <a:gd name="T1" fmla="*/ 0 h 33"/>
                <a:gd name="T2" fmla="*/ 11 w 11"/>
                <a:gd name="T3" fmla="*/ 1 h 33"/>
                <a:gd name="T4" fmla="*/ 9 w 11"/>
                <a:gd name="T5" fmla="*/ 5 h 33"/>
                <a:gd name="T6" fmla="*/ 8 w 11"/>
                <a:gd name="T7" fmla="*/ 10 h 33"/>
                <a:gd name="T8" fmla="*/ 7 w 11"/>
                <a:gd name="T9" fmla="*/ 13 h 33"/>
                <a:gd name="T10" fmla="*/ 6 w 11"/>
                <a:gd name="T11" fmla="*/ 16 h 33"/>
                <a:gd name="T12" fmla="*/ 5 w 11"/>
                <a:gd name="T13" fmla="*/ 19 h 33"/>
                <a:gd name="T14" fmla="*/ 4 w 11"/>
                <a:gd name="T15" fmla="*/ 22 h 33"/>
                <a:gd name="T16" fmla="*/ 2 w 11"/>
                <a:gd name="T17" fmla="*/ 27 h 33"/>
                <a:gd name="T18" fmla="*/ 1 w 11"/>
                <a:gd name="T19" fmla="*/ 31 h 33"/>
                <a:gd name="T20" fmla="*/ 0 w 11"/>
                <a:gd name="T21" fmla="*/ 33 h 33"/>
                <a:gd name="T22" fmla="*/ 1 w 11"/>
                <a:gd name="T23" fmla="*/ 31 h 33"/>
                <a:gd name="T24" fmla="*/ 2 w 11"/>
                <a:gd name="T25" fmla="*/ 30 h 33"/>
                <a:gd name="T26" fmla="*/ 3 w 11"/>
                <a:gd name="T27" fmla="*/ 28 h 33"/>
                <a:gd name="T28" fmla="*/ 5 w 11"/>
                <a:gd name="T29" fmla="*/ 26 h 33"/>
                <a:gd name="T30" fmla="*/ 6 w 11"/>
                <a:gd name="T31" fmla="*/ 23 h 33"/>
                <a:gd name="T32" fmla="*/ 7 w 11"/>
                <a:gd name="T33" fmla="*/ 20 h 33"/>
                <a:gd name="T34" fmla="*/ 9 w 11"/>
                <a:gd name="T35" fmla="*/ 17 h 33"/>
                <a:gd name="T36" fmla="*/ 10 w 11"/>
                <a:gd name="T37" fmla="*/ 14 h 33"/>
                <a:gd name="T38" fmla="*/ 10 w 11"/>
                <a:gd name="T39" fmla="*/ 11 h 33"/>
                <a:gd name="T40" fmla="*/ 11 w 11"/>
                <a:gd name="T41" fmla="*/ 8 h 33"/>
                <a:gd name="T42" fmla="*/ 11 w 11"/>
                <a:gd name="T43" fmla="*/ 5 h 33"/>
                <a:gd name="T44" fmla="*/ 11 w 11"/>
                <a:gd name="T45" fmla="*/ 3 h 33"/>
                <a:gd name="T46" fmla="*/ 11 w 11"/>
                <a:gd name="T47" fmla="*/ 1 h 33"/>
                <a:gd name="T48" fmla="*/ 11 w 11"/>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11" y="0"/>
                  </a:moveTo>
                  <a:cubicBezTo>
                    <a:pt x="11" y="0"/>
                    <a:pt x="11" y="0"/>
                    <a:pt x="11" y="1"/>
                  </a:cubicBezTo>
                  <a:cubicBezTo>
                    <a:pt x="10" y="2"/>
                    <a:pt x="10" y="3"/>
                    <a:pt x="9" y="5"/>
                  </a:cubicBezTo>
                  <a:cubicBezTo>
                    <a:pt x="9" y="6"/>
                    <a:pt x="8" y="8"/>
                    <a:pt x="8" y="10"/>
                  </a:cubicBezTo>
                  <a:cubicBezTo>
                    <a:pt x="8" y="11"/>
                    <a:pt x="7" y="12"/>
                    <a:pt x="7" y="13"/>
                  </a:cubicBezTo>
                  <a:cubicBezTo>
                    <a:pt x="7" y="14"/>
                    <a:pt x="6" y="15"/>
                    <a:pt x="6" y="16"/>
                  </a:cubicBezTo>
                  <a:cubicBezTo>
                    <a:pt x="6" y="17"/>
                    <a:pt x="5" y="18"/>
                    <a:pt x="5" y="19"/>
                  </a:cubicBezTo>
                  <a:cubicBezTo>
                    <a:pt x="5" y="20"/>
                    <a:pt x="4" y="21"/>
                    <a:pt x="4" y="22"/>
                  </a:cubicBezTo>
                  <a:cubicBezTo>
                    <a:pt x="3" y="24"/>
                    <a:pt x="3" y="26"/>
                    <a:pt x="2" y="27"/>
                  </a:cubicBezTo>
                  <a:cubicBezTo>
                    <a:pt x="1" y="29"/>
                    <a:pt x="1" y="30"/>
                    <a:pt x="1" y="31"/>
                  </a:cubicBezTo>
                  <a:cubicBezTo>
                    <a:pt x="0" y="32"/>
                    <a:pt x="0" y="33"/>
                    <a:pt x="0" y="33"/>
                  </a:cubicBezTo>
                  <a:cubicBezTo>
                    <a:pt x="0" y="33"/>
                    <a:pt x="1" y="32"/>
                    <a:pt x="1" y="31"/>
                  </a:cubicBezTo>
                  <a:cubicBezTo>
                    <a:pt x="1" y="31"/>
                    <a:pt x="2" y="31"/>
                    <a:pt x="2" y="30"/>
                  </a:cubicBezTo>
                  <a:cubicBezTo>
                    <a:pt x="3" y="29"/>
                    <a:pt x="3" y="29"/>
                    <a:pt x="3" y="28"/>
                  </a:cubicBezTo>
                  <a:cubicBezTo>
                    <a:pt x="4" y="27"/>
                    <a:pt x="4" y="27"/>
                    <a:pt x="5" y="26"/>
                  </a:cubicBezTo>
                  <a:cubicBezTo>
                    <a:pt x="5" y="25"/>
                    <a:pt x="6" y="24"/>
                    <a:pt x="6" y="23"/>
                  </a:cubicBezTo>
                  <a:cubicBezTo>
                    <a:pt x="7" y="22"/>
                    <a:pt x="7" y="21"/>
                    <a:pt x="7" y="20"/>
                  </a:cubicBezTo>
                  <a:cubicBezTo>
                    <a:pt x="8" y="19"/>
                    <a:pt x="8" y="18"/>
                    <a:pt x="9" y="17"/>
                  </a:cubicBezTo>
                  <a:cubicBezTo>
                    <a:pt x="9" y="16"/>
                    <a:pt x="9" y="15"/>
                    <a:pt x="10" y="14"/>
                  </a:cubicBezTo>
                  <a:cubicBezTo>
                    <a:pt x="10" y="13"/>
                    <a:pt x="10" y="12"/>
                    <a:pt x="10" y="11"/>
                  </a:cubicBezTo>
                  <a:cubicBezTo>
                    <a:pt x="10" y="10"/>
                    <a:pt x="11" y="9"/>
                    <a:pt x="11" y="8"/>
                  </a:cubicBezTo>
                  <a:cubicBezTo>
                    <a:pt x="11" y="7"/>
                    <a:pt x="11" y="6"/>
                    <a:pt x="11" y="5"/>
                  </a:cubicBezTo>
                  <a:cubicBezTo>
                    <a:pt x="11" y="4"/>
                    <a:pt x="11" y="3"/>
                    <a:pt x="11" y="3"/>
                  </a:cubicBezTo>
                  <a:cubicBezTo>
                    <a:pt x="11" y="2"/>
                    <a:pt x="11" y="2"/>
                    <a:pt x="11" y="1"/>
                  </a:cubicBezTo>
                  <a:cubicBezTo>
                    <a:pt x="11" y="0"/>
                    <a:pt x="11" y="0"/>
                    <a:pt x="1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448"/>
            <p:cNvSpPr/>
            <p:nvPr/>
          </p:nvSpPr>
          <p:spPr bwMode="auto">
            <a:xfrm>
              <a:off x="10252076" y="4949826"/>
              <a:ext cx="152400" cy="73025"/>
            </a:xfrm>
            <a:custGeom>
              <a:avLst/>
              <a:gdLst>
                <a:gd name="T0" fmla="*/ 0 w 36"/>
                <a:gd name="T1" fmla="*/ 17 h 17"/>
                <a:gd name="T2" fmla="*/ 1 w 36"/>
                <a:gd name="T3" fmla="*/ 16 h 17"/>
                <a:gd name="T4" fmla="*/ 6 w 36"/>
                <a:gd name="T5" fmla="*/ 14 h 17"/>
                <a:gd name="T6" fmla="*/ 11 w 36"/>
                <a:gd name="T7" fmla="*/ 12 h 17"/>
                <a:gd name="T8" fmla="*/ 15 w 36"/>
                <a:gd name="T9" fmla="*/ 10 h 17"/>
                <a:gd name="T10" fmla="*/ 18 w 36"/>
                <a:gd name="T11" fmla="*/ 9 h 17"/>
                <a:gd name="T12" fmla="*/ 30 w 36"/>
                <a:gd name="T13" fmla="*/ 3 h 17"/>
                <a:gd name="T14" fmla="*/ 34 w 36"/>
                <a:gd name="T15" fmla="*/ 1 h 17"/>
                <a:gd name="T16" fmla="*/ 36 w 36"/>
                <a:gd name="T17" fmla="*/ 0 h 17"/>
                <a:gd name="T18" fmla="*/ 34 w 36"/>
                <a:gd name="T19" fmla="*/ 1 h 17"/>
                <a:gd name="T20" fmla="*/ 32 w 36"/>
                <a:gd name="T21" fmla="*/ 1 h 17"/>
                <a:gd name="T22" fmla="*/ 30 w 36"/>
                <a:gd name="T23" fmla="*/ 1 h 17"/>
                <a:gd name="T24" fmla="*/ 27 w 36"/>
                <a:gd name="T25" fmla="*/ 2 h 17"/>
                <a:gd name="T26" fmla="*/ 24 w 36"/>
                <a:gd name="T27" fmla="*/ 3 h 17"/>
                <a:gd name="T28" fmla="*/ 20 w 36"/>
                <a:gd name="T29" fmla="*/ 5 h 17"/>
                <a:gd name="T30" fmla="*/ 17 w 36"/>
                <a:gd name="T31" fmla="*/ 6 h 17"/>
                <a:gd name="T32" fmla="*/ 13 w 36"/>
                <a:gd name="T33" fmla="*/ 8 h 17"/>
                <a:gd name="T34" fmla="*/ 10 w 36"/>
                <a:gd name="T35" fmla="*/ 10 h 17"/>
                <a:gd name="T36" fmla="*/ 7 w 36"/>
                <a:gd name="T37" fmla="*/ 11 h 17"/>
                <a:gd name="T38" fmla="*/ 5 w 36"/>
                <a:gd name="T39" fmla="*/ 13 h 17"/>
                <a:gd name="T40" fmla="*/ 3 w 36"/>
                <a:gd name="T41" fmla="*/ 15 h 17"/>
                <a:gd name="T42" fmla="*/ 1 w 36"/>
                <a:gd name="T43" fmla="*/ 16 h 17"/>
                <a:gd name="T44" fmla="*/ 0 w 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7">
                  <a:moveTo>
                    <a:pt x="0" y="17"/>
                  </a:moveTo>
                  <a:cubicBezTo>
                    <a:pt x="0" y="17"/>
                    <a:pt x="0" y="17"/>
                    <a:pt x="1" y="16"/>
                  </a:cubicBezTo>
                  <a:cubicBezTo>
                    <a:pt x="2" y="16"/>
                    <a:pt x="4" y="15"/>
                    <a:pt x="6" y="14"/>
                  </a:cubicBezTo>
                  <a:cubicBezTo>
                    <a:pt x="7" y="14"/>
                    <a:pt x="9" y="13"/>
                    <a:pt x="11" y="12"/>
                  </a:cubicBezTo>
                  <a:cubicBezTo>
                    <a:pt x="12" y="11"/>
                    <a:pt x="13" y="11"/>
                    <a:pt x="15" y="10"/>
                  </a:cubicBezTo>
                  <a:cubicBezTo>
                    <a:pt x="16" y="10"/>
                    <a:pt x="17" y="9"/>
                    <a:pt x="18" y="9"/>
                  </a:cubicBezTo>
                  <a:cubicBezTo>
                    <a:pt x="22" y="6"/>
                    <a:pt x="27" y="4"/>
                    <a:pt x="30" y="3"/>
                  </a:cubicBezTo>
                  <a:cubicBezTo>
                    <a:pt x="32" y="2"/>
                    <a:pt x="33" y="2"/>
                    <a:pt x="34" y="1"/>
                  </a:cubicBezTo>
                  <a:cubicBezTo>
                    <a:pt x="35" y="1"/>
                    <a:pt x="36" y="0"/>
                    <a:pt x="36" y="0"/>
                  </a:cubicBezTo>
                  <a:cubicBezTo>
                    <a:pt x="36" y="0"/>
                    <a:pt x="35" y="0"/>
                    <a:pt x="34" y="1"/>
                  </a:cubicBezTo>
                  <a:cubicBezTo>
                    <a:pt x="34" y="1"/>
                    <a:pt x="33" y="1"/>
                    <a:pt x="32" y="1"/>
                  </a:cubicBezTo>
                  <a:cubicBezTo>
                    <a:pt x="32" y="1"/>
                    <a:pt x="31" y="1"/>
                    <a:pt x="30" y="1"/>
                  </a:cubicBezTo>
                  <a:cubicBezTo>
                    <a:pt x="29" y="2"/>
                    <a:pt x="28" y="2"/>
                    <a:pt x="27" y="2"/>
                  </a:cubicBezTo>
                  <a:cubicBezTo>
                    <a:pt x="26" y="3"/>
                    <a:pt x="25" y="3"/>
                    <a:pt x="24" y="3"/>
                  </a:cubicBezTo>
                  <a:cubicBezTo>
                    <a:pt x="22" y="4"/>
                    <a:pt x="21" y="4"/>
                    <a:pt x="20" y="5"/>
                  </a:cubicBezTo>
                  <a:cubicBezTo>
                    <a:pt x="19" y="5"/>
                    <a:pt x="18" y="6"/>
                    <a:pt x="17" y="6"/>
                  </a:cubicBezTo>
                  <a:cubicBezTo>
                    <a:pt x="16" y="7"/>
                    <a:pt x="14" y="7"/>
                    <a:pt x="13" y="8"/>
                  </a:cubicBezTo>
                  <a:cubicBezTo>
                    <a:pt x="12" y="8"/>
                    <a:pt x="11" y="9"/>
                    <a:pt x="10" y="10"/>
                  </a:cubicBezTo>
                  <a:cubicBezTo>
                    <a:pt x="9" y="10"/>
                    <a:pt x="8" y="11"/>
                    <a:pt x="7" y="11"/>
                  </a:cubicBezTo>
                  <a:cubicBezTo>
                    <a:pt x="6" y="12"/>
                    <a:pt x="5" y="13"/>
                    <a:pt x="5" y="13"/>
                  </a:cubicBezTo>
                  <a:cubicBezTo>
                    <a:pt x="4" y="14"/>
                    <a:pt x="3" y="14"/>
                    <a:pt x="3" y="15"/>
                  </a:cubicBezTo>
                  <a:cubicBezTo>
                    <a:pt x="2" y="15"/>
                    <a:pt x="2" y="16"/>
                    <a:pt x="1" y="16"/>
                  </a:cubicBezTo>
                  <a:cubicBezTo>
                    <a:pt x="0" y="17"/>
                    <a:pt x="0" y="17"/>
                    <a:pt x="0" y="1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449"/>
            <p:cNvSpPr/>
            <p:nvPr/>
          </p:nvSpPr>
          <p:spPr bwMode="auto">
            <a:xfrm>
              <a:off x="10340976" y="4899026"/>
              <a:ext cx="114300" cy="101600"/>
            </a:xfrm>
            <a:custGeom>
              <a:avLst/>
              <a:gdLst>
                <a:gd name="T0" fmla="*/ 22 w 27"/>
                <a:gd name="T1" fmla="*/ 4 h 24"/>
                <a:gd name="T2" fmla="*/ 0 w 27"/>
                <a:gd name="T3" fmla="*/ 3 h 24"/>
                <a:gd name="T4" fmla="*/ 25 w 27"/>
                <a:gd name="T5" fmla="*/ 24 h 24"/>
                <a:gd name="T6" fmla="*/ 22 w 27"/>
                <a:gd name="T7" fmla="*/ 4 h 24"/>
              </a:gdLst>
              <a:ahLst/>
              <a:cxnLst>
                <a:cxn ang="0">
                  <a:pos x="T0" y="T1"/>
                </a:cxn>
                <a:cxn ang="0">
                  <a:pos x="T2" y="T3"/>
                </a:cxn>
                <a:cxn ang="0">
                  <a:pos x="T4" y="T5"/>
                </a:cxn>
                <a:cxn ang="0">
                  <a:pos x="T6" y="T7"/>
                </a:cxn>
              </a:cxnLst>
              <a:rect l="0" t="0" r="r" b="b"/>
              <a:pathLst>
                <a:path w="27" h="24">
                  <a:moveTo>
                    <a:pt x="22" y="4"/>
                  </a:moveTo>
                  <a:cubicBezTo>
                    <a:pt x="14" y="1"/>
                    <a:pt x="7" y="0"/>
                    <a:pt x="0" y="3"/>
                  </a:cubicBezTo>
                  <a:cubicBezTo>
                    <a:pt x="0" y="3"/>
                    <a:pt x="16" y="21"/>
                    <a:pt x="25" y="24"/>
                  </a:cubicBezTo>
                  <a:cubicBezTo>
                    <a:pt x="25" y="24"/>
                    <a:pt x="27" y="9"/>
                    <a:pt x="22" y="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450"/>
            <p:cNvSpPr/>
            <p:nvPr/>
          </p:nvSpPr>
          <p:spPr bwMode="auto">
            <a:xfrm>
              <a:off x="10412414" y="4500563"/>
              <a:ext cx="304800" cy="436563"/>
            </a:xfrm>
            <a:custGeom>
              <a:avLst/>
              <a:gdLst>
                <a:gd name="T0" fmla="*/ 3 w 72"/>
                <a:gd name="T1" fmla="*/ 103 h 103"/>
                <a:gd name="T2" fmla="*/ 0 w 72"/>
                <a:gd name="T3" fmla="*/ 100 h 103"/>
                <a:gd name="T4" fmla="*/ 68 w 72"/>
                <a:gd name="T5" fmla="*/ 0 h 103"/>
                <a:gd name="T6" fmla="*/ 72 w 72"/>
                <a:gd name="T7" fmla="*/ 2 h 103"/>
                <a:gd name="T8" fmla="*/ 3 w 72"/>
                <a:gd name="T9" fmla="*/ 103 h 103"/>
              </a:gdLst>
              <a:ahLst/>
              <a:cxnLst>
                <a:cxn ang="0">
                  <a:pos x="T0" y="T1"/>
                </a:cxn>
                <a:cxn ang="0">
                  <a:pos x="T2" y="T3"/>
                </a:cxn>
                <a:cxn ang="0">
                  <a:pos x="T4" y="T5"/>
                </a:cxn>
                <a:cxn ang="0">
                  <a:pos x="T6" y="T7"/>
                </a:cxn>
                <a:cxn ang="0">
                  <a:pos x="T8" y="T9"/>
                </a:cxn>
              </a:cxnLst>
              <a:rect l="0" t="0" r="r" b="b"/>
              <a:pathLst>
                <a:path w="72" h="103">
                  <a:moveTo>
                    <a:pt x="3" y="103"/>
                  </a:moveTo>
                  <a:cubicBezTo>
                    <a:pt x="0" y="100"/>
                    <a:pt x="0" y="100"/>
                    <a:pt x="0" y="100"/>
                  </a:cubicBezTo>
                  <a:cubicBezTo>
                    <a:pt x="5" y="96"/>
                    <a:pt x="34" y="54"/>
                    <a:pt x="68" y="0"/>
                  </a:cubicBezTo>
                  <a:cubicBezTo>
                    <a:pt x="72" y="2"/>
                    <a:pt x="72" y="2"/>
                    <a:pt x="72" y="2"/>
                  </a:cubicBezTo>
                  <a:cubicBezTo>
                    <a:pt x="40" y="52"/>
                    <a:pt x="9" y="98"/>
                    <a:pt x="3" y="10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451"/>
            <p:cNvSpPr/>
            <p:nvPr/>
          </p:nvSpPr>
          <p:spPr bwMode="auto">
            <a:xfrm>
              <a:off x="9772651" y="4233863"/>
              <a:ext cx="296863" cy="403225"/>
            </a:xfrm>
            <a:custGeom>
              <a:avLst/>
              <a:gdLst>
                <a:gd name="T0" fmla="*/ 70 w 70"/>
                <a:gd name="T1" fmla="*/ 59 h 95"/>
                <a:gd name="T2" fmla="*/ 39 w 70"/>
                <a:gd name="T3" fmla="*/ 7 h 95"/>
                <a:gd name="T4" fmla="*/ 33 w 70"/>
                <a:gd name="T5" fmla="*/ 27 h 95"/>
                <a:gd name="T6" fmla="*/ 8 w 70"/>
                <a:gd name="T7" fmla="*/ 32 h 95"/>
                <a:gd name="T8" fmla="*/ 23 w 70"/>
                <a:gd name="T9" fmla="*/ 57 h 95"/>
                <a:gd name="T10" fmla="*/ 8 w 70"/>
                <a:gd name="T11" fmla="*/ 79 h 95"/>
                <a:gd name="T12" fmla="*/ 70 w 70"/>
                <a:gd name="T13" fmla="*/ 59 h 95"/>
              </a:gdLst>
              <a:ahLst/>
              <a:cxnLst>
                <a:cxn ang="0">
                  <a:pos x="T0" y="T1"/>
                </a:cxn>
                <a:cxn ang="0">
                  <a:pos x="T2" y="T3"/>
                </a:cxn>
                <a:cxn ang="0">
                  <a:pos x="T4" y="T5"/>
                </a:cxn>
                <a:cxn ang="0">
                  <a:pos x="T6" y="T7"/>
                </a:cxn>
                <a:cxn ang="0">
                  <a:pos x="T8" y="T9"/>
                </a:cxn>
                <a:cxn ang="0">
                  <a:pos x="T10" y="T11"/>
                </a:cxn>
                <a:cxn ang="0">
                  <a:pos x="T12" y="T13"/>
                </a:cxn>
              </a:cxnLst>
              <a:rect l="0" t="0" r="r" b="b"/>
              <a:pathLst>
                <a:path w="70" h="95">
                  <a:moveTo>
                    <a:pt x="70" y="59"/>
                  </a:moveTo>
                  <a:cubicBezTo>
                    <a:pt x="70" y="59"/>
                    <a:pt x="63" y="0"/>
                    <a:pt x="39" y="7"/>
                  </a:cubicBezTo>
                  <a:cubicBezTo>
                    <a:pt x="22" y="11"/>
                    <a:pt x="33" y="27"/>
                    <a:pt x="33" y="27"/>
                  </a:cubicBezTo>
                  <a:cubicBezTo>
                    <a:pt x="33" y="27"/>
                    <a:pt x="16" y="18"/>
                    <a:pt x="8" y="32"/>
                  </a:cubicBezTo>
                  <a:cubicBezTo>
                    <a:pt x="0" y="46"/>
                    <a:pt x="23" y="57"/>
                    <a:pt x="23" y="57"/>
                  </a:cubicBezTo>
                  <a:cubicBezTo>
                    <a:pt x="23" y="57"/>
                    <a:pt x="8" y="62"/>
                    <a:pt x="8" y="79"/>
                  </a:cubicBezTo>
                  <a:cubicBezTo>
                    <a:pt x="8" y="95"/>
                    <a:pt x="54" y="78"/>
                    <a:pt x="70"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452"/>
            <p:cNvSpPr/>
            <p:nvPr/>
          </p:nvSpPr>
          <p:spPr bwMode="auto">
            <a:xfrm>
              <a:off x="9836151" y="4479926"/>
              <a:ext cx="207963" cy="76200"/>
            </a:xfrm>
            <a:custGeom>
              <a:avLst/>
              <a:gdLst>
                <a:gd name="T0" fmla="*/ 49 w 49"/>
                <a:gd name="T1" fmla="*/ 0 h 18"/>
                <a:gd name="T2" fmla="*/ 48 w 49"/>
                <a:gd name="T3" fmla="*/ 0 h 18"/>
                <a:gd name="T4" fmla="*/ 46 w 49"/>
                <a:gd name="T5" fmla="*/ 1 h 18"/>
                <a:gd name="T6" fmla="*/ 44 w 49"/>
                <a:gd name="T7" fmla="*/ 2 h 18"/>
                <a:gd name="T8" fmla="*/ 41 w 49"/>
                <a:gd name="T9" fmla="*/ 4 h 18"/>
                <a:gd name="T10" fmla="*/ 39 w 49"/>
                <a:gd name="T11" fmla="*/ 5 h 18"/>
                <a:gd name="T12" fmla="*/ 37 w 49"/>
                <a:gd name="T13" fmla="*/ 5 h 18"/>
                <a:gd name="T14" fmla="*/ 34 w 49"/>
                <a:gd name="T15" fmla="*/ 7 h 18"/>
                <a:gd name="T16" fmla="*/ 29 w 49"/>
                <a:gd name="T17" fmla="*/ 9 h 18"/>
                <a:gd name="T18" fmla="*/ 25 w 49"/>
                <a:gd name="T19" fmla="*/ 11 h 18"/>
                <a:gd name="T20" fmla="*/ 22 w 49"/>
                <a:gd name="T21" fmla="*/ 11 h 18"/>
                <a:gd name="T22" fmla="*/ 20 w 49"/>
                <a:gd name="T23" fmla="*/ 12 h 18"/>
                <a:gd name="T24" fmla="*/ 19 w 49"/>
                <a:gd name="T25" fmla="*/ 12 h 18"/>
                <a:gd name="T26" fmla="*/ 18 w 49"/>
                <a:gd name="T27" fmla="*/ 13 h 18"/>
                <a:gd name="T28" fmla="*/ 16 w 49"/>
                <a:gd name="T29" fmla="*/ 13 h 18"/>
                <a:gd name="T30" fmla="*/ 14 w 49"/>
                <a:gd name="T31" fmla="*/ 14 h 18"/>
                <a:gd name="T32" fmla="*/ 12 w 49"/>
                <a:gd name="T33" fmla="*/ 15 h 18"/>
                <a:gd name="T34" fmla="*/ 8 w 49"/>
                <a:gd name="T35" fmla="*/ 15 h 18"/>
                <a:gd name="T36" fmla="*/ 6 w 49"/>
                <a:gd name="T37" fmla="*/ 16 h 18"/>
                <a:gd name="T38" fmla="*/ 4 w 49"/>
                <a:gd name="T39" fmla="*/ 16 h 18"/>
                <a:gd name="T40" fmla="*/ 2 w 49"/>
                <a:gd name="T41" fmla="*/ 17 h 18"/>
                <a:gd name="T42" fmla="*/ 0 w 49"/>
                <a:gd name="T43" fmla="*/ 17 h 18"/>
                <a:gd name="T44" fmla="*/ 0 w 49"/>
                <a:gd name="T45" fmla="*/ 17 h 18"/>
                <a:gd name="T46" fmla="*/ 0 w 49"/>
                <a:gd name="T47" fmla="*/ 17 h 18"/>
                <a:gd name="T48" fmla="*/ 2 w 49"/>
                <a:gd name="T49" fmla="*/ 18 h 18"/>
                <a:gd name="T50" fmla="*/ 4 w 49"/>
                <a:gd name="T51" fmla="*/ 18 h 18"/>
                <a:gd name="T52" fmla="*/ 6 w 49"/>
                <a:gd name="T53" fmla="*/ 18 h 18"/>
                <a:gd name="T54" fmla="*/ 8 w 49"/>
                <a:gd name="T55" fmla="*/ 18 h 18"/>
                <a:gd name="T56" fmla="*/ 10 w 49"/>
                <a:gd name="T57" fmla="*/ 18 h 18"/>
                <a:gd name="T58" fmla="*/ 12 w 49"/>
                <a:gd name="T59" fmla="*/ 18 h 18"/>
                <a:gd name="T60" fmla="*/ 14 w 49"/>
                <a:gd name="T61" fmla="*/ 18 h 18"/>
                <a:gd name="T62" fmla="*/ 17 w 49"/>
                <a:gd name="T63" fmla="*/ 18 h 18"/>
                <a:gd name="T64" fmla="*/ 21 w 49"/>
                <a:gd name="T65" fmla="*/ 17 h 18"/>
                <a:gd name="T66" fmla="*/ 26 w 49"/>
                <a:gd name="T67" fmla="*/ 15 h 18"/>
                <a:gd name="T68" fmla="*/ 29 w 49"/>
                <a:gd name="T69" fmla="*/ 14 h 18"/>
                <a:gd name="T70" fmla="*/ 31 w 49"/>
                <a:gd name="T71" fmla="*/ 13 h 18"/>
                <a:gd name="T72" fmla="*/ 33 w 49"/>
                <a:gd name="T73" fmla="*/ 12 h 18"/>
                <a:gd name="T74" fmla="*/ 35 w 49"/>
                <a:gd name="T75" fmla="*/ 11 h 18"/>
                <a:gd name="T76" fmla="*/ 39 w 49"/>
                <a:gd name="T77" fmla="*/ 9 h 18"/>
                <a:gd name="T78" fmla="*/ 41 w 49"/>
                <a:gd name="T79" fmla="*/ 7 h 18"/>
                <a:gd name="T80" fmla="*/ 43 w 49"/>
                <a:gd name="T81" fmla="*/ 6 h 18"/>
                <a:gd name="T82" fmla="*/ 44 w 49"/>
                <a:gd name="T83" fmla="*/ 5 h 18"/>
                <a:gd name="T84" fmla="*/ 45 w 49"/>
                <a:gd name="T85" fmla="*/ 4 h 18"/>
                <a:gd name="T86" fmla="*/ 46 w 49"/>
                <a:gd name="T87" fmla="*/ 3 h 18"/>
                <a:gd name="T88" fmla="*/ 47 w 49"/>
                <a:gd name="T89" fmla="*/ 2 h 18"/>
                <a:gd name="T90" fmla="*/ 48 w 49"/>
                <a:gd name="T91" fmla="*/ 1 h 18"/>
                <a:gd name="T92" fmla="*/ 49 w 49"/>
                <a:gd name="T9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18">
                  <a:moveTo>
                    <a:pt x="49" y="0"/>
                  </a:moveTo>
                  <a:cubicBezTo>
                    <a:pt x="49" y="0"/>
                    <a:pt x="48" y="0"/>
                    <a:pt x="48" y="0"/>
                  </a:cubicBezTo>
                  <a:cubicBezTo>
                    <a:pt x="48" y="1"/>
                    <a:pt x="47" y="1"/>
                    <a:pt x="46" y="1"/>
                  </a:cubicBezTo>
                  <a:cubicBezTo>
                    <a:pt x="46" y="1"/>
                    <a:pt x="45" y="2"/>
                    <a:pt x="44" y="2"/>
                  </a:cubicBezTo>
                  <a:cubicBezTo>
                    <a:pt x="43" y="3"/>
                    <a:pt x="42" y="3"/>
                    <a:pt x="41" y="4"/>
                  </a:cubicBezTo>
                  <a:cubicBezTo>
                    <a:pt x="40" y="4"/>
                    <a:pt x="40" y="4"/>
                    <a:pt x="39" y="5"/>
                  </a:cubicBezTo>
                  <a:cubicBezTo>
                    <a:pt x="39" y="5"/>
                    <a:pt x="38" y="5"/>
                    <a:pt x="37" y="5"/>
                  </a:cubicBezTo>
                  <a:cubicBezTo>
                    <a:pt x="36" y="6"/>
                    <a:pt x="35" y="7"/>
                    <a:pt x="34" y="7"/>
                  </a:cubicBezTo>
                  <a:cubicBezTo>
                    <a:pt x="32" y="8"/>
                    <a:pt x="31" y="8"/>
                    <a:pt x="29" y="9"/>
                  </a:cubicBezTo>
                  <a:cubicBezTo>
                    <a:pt x="28" y="10"/>
                    <a:pt x="26" y="10"/>
                    <a:pt x="25" y="11"/>
                  </a:cubicBezTo>
                  <a:cubicBezTo>
                    <a:pt x="24" y="11"/>
                    <a:pt x="23" y="11"/>
                    <a:pt x="22" y="11"/>
                  </a:cubicBezTo>
                  <a:cubicBezTo>
                    <a:pt x="22" y="12"/>
                    <a:pt x="21" y="12"/>
                    <a:pt x="20" y="12"/>
                  </a:cubicBezTo>
                  <a:cubicBezTo>
                    <a:pt x="20" y="12"/>
                    <a:pt x="19" y="12"/>
                    <a:pt x="19" y="12"/>
                  </a:cubicBezTo>
                  <a:cubicBezTo>
                    <a:pt x="19" y="13"/>
                    <a:pt x="18" y="13"/>
                    <a:pt x="18" y="13"/>
                  </a:cubicBezTo>
                  <a:cubicBezTo>
                    <a:pt x="17" y="13"/>
                    <a:pt x="16" y="13"/>
                    <a:pt x="16" y="13"/>
                  </a:cubicBezTo>
                  <a:cubicBezTo>
                    <a:pt x="15" y="14"/>
                    <a:pt x="14" y="14"/>
                    <a:pt x="14" y="14"/>
                  </a:cubicBezTo>
                  <a:cubicBezTo>
                    <a:pt x="13" y="14"/>
                    <a:pt x="12" y="14"/>
                    <a:pt x="12" y="15"/>
                  </a:cubicBezTo>
                  <a:cubicBezTo>
                    <a:pt x="10" y="15"/>
                    <a:pt x="9" y="15"/>
                    <a:pt x="8" y="15"/>
                  </a:cubicBezTo>
                  <a:cubicBezTo>
                    <a:pt x="7" y="16"/>
                    <a:pt x="7" y="16"/>
                    <a:pt x="6" y="16"/>
                  </a:cubicBezTo>
                  <a:cubicBezTo>
                    <a:pt x="5" y="16"/>
                    <a:pt x="5" y="16"/>
                    <a:pt x="4" y="16"/>
                  </a:cubicBezTo>
                  <a:cubicBezTo>
                    <a:pt x="3" y="16"/>
                    <a:pt x="3" y="16"/>
                    <a:pt x="2" y="17"/>
                  </a:cubicBezTo>
                  <a:cubicBezTo>
                    <a:pt x="1" y="17"/>
                    <a:pt x="1" y="17"/>
                    <a:pt x="0" y="17"/>
                  </a:cubicBezTo>
                  <a:cubicBezTo>
                    <a:pt x="0" y="17"/>
                    <a:pt x="0" y="17"/>
                    <a:pt x="0" y="17"/>
                  </a:cubicBezTo>
                  <a:cubicBezTo>
                    <a:pt x="0" y="17"/>
                    <a:pt x="0" y="17"/>
                    <a:pt x="0" y="17"/>
                  </a:cubicBezTo>
                  <a:cubicBezTo>
                    <a:pt x="1" y="17"/>
                    <a:pt x="1" y="17"/>
                    <a:pt x="2" y="18"/>
                  </a:cubicBezTo>
                  <a:cubicBezTo>
                    <a:pt x="3" y="18"/>
                    <a:pt x="3" y="18"/>
                    <a:pt x="4" y="18"/>
                  </a:cubicBezTo>
                  <a:cubicBezTo>
                    <a:pt x="5" y="18"/>
                    <a:pt x="6" y="18"/>
                    <a:pt x="6" y="18"/>
                  </a:cubicBezTo>
                  <a:cubicBezTo>
                    <a:pt x="7" y="18"/>
                    <a:pt x="7" y="18"/>
                    <a:pt x="8" y="18"/>
                  </a:cubicBezTo>
                  <a:cubicBezTo>
                    <a:pt x="9" y="18"/>
                    <a:pt x="9" y="18"/>
                    <a:pt x="10" y="18"/>
                  </a:cubicBezTo>
                  <a:cubicBezTo>
                    <a:pt x="11" y="18"/>
                    <a:pt x="11" y="18"/>
                    <a:pt x="12" y="18"/>
                  </a:cubicBezTo>
                  <a:cubicBezTo>
                    <a:pt x="13" y="18"/>
                    <a:pt x="14" y="18"/>
                    <a:pt x="14" y="18"/>
                  </a:cubicBezTo>
                  <a:cubicBezTo>
                    <a:pt x="15" y="18"/>
                    <a:pt x="16" y="18"/>
                    <a:pt x="17" y="18"/>
                  </a:cubicBezTo>
                  <a:cubicBezTo>
                    <a:pt x="18" y="17"/>
                    <a:pt x="20" y="17"/>
                    <a:pt x="21" y="17"/>
                  </a:cubicBezTo>
                  <a:cubicBezTo>
                    <a:pt x="23" y="16"/>
                    <a:pt x="25" y="16"/>
                    <a:pt x="26" y="15"/>
                  </a:cubicBezTo>
                  <a:cubicBezTo>
                    <a:pt x="27" y="15"/>
                    <a:pt x="28" y="15"/>
                    <a:pt x="29" y="14"/>
                  </a:cubicBezTo>
                  <a:cubicBezTo>
                    <a:pt x="30" y="14"/>
                    <a:pt x="30" y="14"/>
                    <a:pt x="31" y="13"/>
                  </a:cubicBezTo>
                  <a:cubicBezTo>
                    <a:pt x="32" y="13"/>
                    <a:pt x="33" y="13"/>
                    <a:pt x="33" y="12"/>
                  </a:cubicBezTo>
                  <a:cubicBezTo>
                    <a:pt x="34" y="12"/>
                    <a:pt x="35" y="11"/>
                    <a:pt x="35" y="11"/>
                  </a:cubicBezTo>
                  <a:cubicBezTo>
                    <a:pt x="37" y="10"/>
                    <a:pt x="38" y="9"/>
                    <a:pt x="39" y="9"/>
                  </a:cubicBezTo>
                  <a:cubicBezTo>
                    <a:pt x="40" y="8"/>
                    <a:pt x="40" y="8"/>
                    <a:pt x="41" y="7"/>
                  </a:cubicBezTo>
                  <a:cubicBezTo>
                    <a:pt x="42" y="7"/>
                    <a:pt x="42" y="7"/>
                    <a:pt x="43" y="6"/>
                  </a:cubicBezTo>
                  <a:cubicBezTo>
                    <a:pt x="43" y="6"/>
                    <a:pt x="44" y="5"/>
                    <a:pt x="44" y="5"/>
                  </a:cubicBezTo>
                  <a:cubicBezTo>
                    <a:pt x="44" y="5"/>
                    <a:pt x="45" y="4"/>
                    <a:pt x="45" y="4"/>
                  </a:cubicBezTo>
                  <a:cubicBezTo>
                    <a:pt x="46" y="3"/>
                    <a:pt x="46" y="3"/>
                    <a:pt x="46" y="3"/>
                  </a:cubicBezTo>
                  <a:cubicBezTo>
                    <a:pt x="46" y="2"/>
                    <a:pt x="47" y="2"/>
                    <a:pt x="47" y="2"/>
                  </a:cubicBezTo>
                  <a:cubicBezTo>
                    <a:pt x="47" y="1"/>
                    <a:pt x="48" y="1"/>
                    <a:pt x="48" y="1"/>
                  </a:cubicBezTo>
                  <a:cubicBezTo>
                    <a:pt x="48" y="0"/>
                    <a:pt x="49" y="0"/>
                    <a:pt x="4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453"/>
            <p:cNvSpPr/>
            <p:nvPr/>
          </p:nvSpPr>
          <p:spPr bwMode="auto">
            <a:xfrm>
              <a:off x="9945689" y="4292601"/>
              <a:ext cx="98425" cy="187325"/>
            </a:xfrm>
            <a:custGeom>
              <a:avLst/>
              <a:gdLst>
                <a:gd name="T0" fmla="*/ 0 w 23"/>
                <a:gd name="T1" fmla="*/ 0 h 44"/>
                <a:gd name="T2" fmla="*/ 0 w 23"/>
                <a:gd name="T3" fmla="*/ 1 h 44"/>
                <a:gd name="T4" fmla="*/ 1 w 23"/>
                <a:gd name="T5" fmla="*/ 1 h 44"/>
                <a:gd name="T6" fmla="*/ 1 w 23"/>
                <a:gd name="T7" fmla="*/ 2 h 44"/>
                <a:gd name="T8" fmla="*/ 2 w 23"/>
                <a:gd name="T9" fmla="*/ 4 h 44"/>
                <a:gd name="T10" fmla="*/ 4 w 23"/>
                <a:gd name="T11" fmla="*/ 7 h 44"/>
                <a:gd name="T12" fmla="*/ 7 w 23"/>
                <a:gd name="T13" fmla="*/ 14 h 44"/>
                <a:gd name="T14" fmla="*/ 8 w 23"/>
                <a:gd name="T15" fmla="*/ 18 h 44"/>
                <a:gd name="T16" fmla="*/ 11 w 23"/>
                <a:gd name="T17" fmla="*/ 23 h 44"/>
                <a:gd name="T18" fmla="*/ 13 w 23"/>
                <a:gd name="T19" fmla="*/ 27 h 44"/>
                <a:gd name="T20" fmla="*/ 16 w 23"/>
                <a:gd name="T21" fmla="*/ 30 h 44"/>
                <a:gd name="T22" fmla="*/ 17 w 23"/>
                <a:gd name="T23" fmla="*/ 32 h 44"/>
                <a:gd name="T24" fmla="*/ 18 w 23"/>
                <a:gd name="T25" fmla="*/ 34 h 44"/>
                <a:gd name="T26" fmla="*/ 19 w 23"/>
                <a:gd name="T27" fmla="*/ 37 h 44"/>
                <a:gd name="T28" fmla="*/ 22 w 23"/>
                <a:gd name="T29" fmla="*/ 42 h 44"/>
                <a:gd name="T30" fmla="*/ 22 w 23"/>
                <a:gd name="T31" fmla="*/ 44 h 44"/>
                <a:gd name="T32" fmla="*/ 23 w 23"/>
                <a:gd name="T33" fmla="*/ 44 h 44"/>
                <a:gd name="T34" fmla="*/ 23 w 23"/>
                <a:gd name="T35" fmla="*/ 44 h 44"/>
                <a:gd name="T36" fmla="*/ 23 w 23"/>
                <a:gd name="T37" fmla="*/ 42 h 44"/>
                <a:gd name="T38" fmla="*/ 23 w 23"/>
                <a:gd name="T39" fmla="*/ 39 h 44"/>
                <a:gd name="T40" fmla="*/ 22 w 23"/>
                <a:gd name="T41" fmla="*/ 36 h 44"/>
                <a:gd name="T42" fmla="*/ 21 w 23"/>
                <a:gd name="T43" fmla="*/ 32 h 44"/>
                <a:gd name="T44" fmla="*/ 20 w 23"/>
                <a:gd name="T45" fmla="*/ 30 h 44"/>
                <a:gd name="T46" fmla="*/ 20 w 23"/>
                <a:gd name="T47" fmla="*/ 29 h 44"/>
                <a:gd name="T48" fmla="*/ 19 w 23"/>
                <a:gd name="T49" fmla="*/ 28 h 44"/>
                <a:gd name="T50" fmla="*/ 17 w 23"/>
                <a:gd name="T51" fmla="*/ 24 h 44"/>
                <a:gd name="T52" fmla="*/ 15 w 23"/>
                <a:gd name="T53" fmla="*/ 20 h 44"/>
                <a:gd name="T54" fmla="*/ 13 w 23"/>
                <a:gd name="T55" fmla="*/ 16 h 44"/>
                <a:gd name="T56" fmla="*/ 11 w 23"/>
                <a:gd name="T57" fmla="*/ 12 h 44"/>
                <a:gd name="T58" fmla="*/ 8 w 23"/>
                <a:gd name="T59" fmla="*/ 9 h 44"/>
                <a:gd name="T60" fmla="*/ 6 w 23"/>
                <a:gd name="T61" fmla="*/ 5 h 44"/>
                <a:gd name="T62" fmla="*/ 4 w 23"/>
                <a:gd name="T63" fmla="*/ 3 h 44"/>
                <a:gd name="T64" fmla="*/ 2 w 23"/>
                <a:gd name="T65" fmla="*/ 1 h 44"/>
                <a:gd name="T66" fmla="*/ 1 w 23"/>
                <a:gd name="T67" fmla="*/ 0 h 44"/>
                <a:gd name="T68" fmla="*/ 0 w 23"/>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44">
                  <a:moveTo>
                    <a:pt x="0" y="0"/>
                  </a:moveTo>
                  <a:cubicBezTo>
                    <a:pt x="0" y="0"/>
                    <a:pt x="0" y="0"/>
                    <a:pt x="0" y="1"/>
                  </a:cubicBezTo>
                  <a:cubicBezTo>
                    <a:pt x="0" y="1"/>
                    <a:pt x="1" y="1"/>
                    <a:pt x="1" y="1"/>
                  </a:cubicBezTo>
                  <a:cubicBezTo>
                    <a:pt x="1" y="1"/>
                    <a:pt x="1" y="2"/>
                    <a:pt x="1" y="2"/>
                  </a:cubicBezTo>
                  <a:cubicBezTo>
                    <a:pt x="2" y="3"/>
                    <a:pt x="2" y="3"/>
                    <a:pt x="2" y="4"/>
                  </a:cubicBezTo>
                  <a:cubicBezTo>
                    <a:pt x="3" y="5"/>
                    <a:pt x="3" y="6"/>
                    <a:pt x="4" y="7"/>
                  </a:cubicBezTo>
                  <a:cubicBezTo>
                    <a:pt x="5" y="9"/>
                    <a:pt x="6" y="11"/>
                    <a:pt x="7" y="14"/>
                  </a:cubicBezTo>
                  <a:cubicBezTo>
                    <a:pt x="7" y="16"/>
                    <a:pt x="8" y="17"/>
                    <a:pt x="8" y="18"/>
                  </a:cubicBezTo>
                  <a:cubicBezTo>
                    <a:pt x="9" y="20"/>
                    <a:pt x="10" y="21"/>
                    <a:pt x="11" y="23"/>
                  </a:cubicBezTo>
                  <a:cubicBezTo>
                    <a:pt x="12" y="24"/>
                    <a:pt x="12" y="25"/>
                    <a:pt x="13" y="27"/>
                  </a:cubicBezTo>
                  <a:cubicBezTo>
                    <a:pt x="14" y="28"/>
                    <a:pt x="15" y="29"/>
                    <a:pt x="16" y="30"/>
                  </a:cubicBezTo>
                  <a:cubicBezTo>
                    <a:pt x="16" y="31"/>
                    <a:pt x="16" y="32"/>
                    <a:pt x="17" y="32"/>
                  </a:cubicBezTo>
                  <a:cubicBezTo>
                    <a:pt x="17" y="33"/>
                    <a:pt x="17" y="33"/>
                    <a:pt x="18" y="34"/>
                  </a:cubicBezTo>
                  <a:cubicBezTo>
                    <a:pt x="18" y="35"/>
                    <a:pt x="19" y="36"/>
                    <a:pt x="19" y="37"/>
                  </a:cubicBezTo>
                  <a:cubicBezTo>
                    <a:pt x="21" y="39"/>
                    <a:pt x="21" y="41"/>
                    <a:pt x="22" y="42"/>
                  </a:cubicBezTo>
                  <a:cubicBezTo>
                    <a:pt x="22" y="43"/>
                    <a:pt x="22" y="43"/>
                    <a:pt x="22" y="44"/>
                  </a:cubicBezTo>
                  <a:cubicBezTo>
                    <a:pt x="22" y="44"/>
                    <a:pt x="23" y="44"/>
                    <a:pt x="23" y="44"/>
                  </a:cubicBezTo>
                  <a:cubicBezTo>
                    <a:pt x="23" y="44"/>
                    <a:pt x="23" y="44"/>
                    <a:pt x="23" y="44"/>
                  </a:cubicBezTo>
                  <a:cubicBezTo>
                    <a:pt x="23" y="43"/>
                    <a:pt x="23" y="43"/>
                    <a:pt x="23" y="42"/>
                  </a:cubicBezTo>
                  <a:cubicBezTo>
                    <a:pt x="23" y="41"/>
                    <a:pt x="23" y="40"/>
                    <a:pt x="23" y="39"/>
                  </a:cubicBezTo>
                  <a:cubicBezTo>
                    <a:pt x="23" y="38"/>
                    <a:pt x="22" y="37"/>
                    <a:pt x="22" y="36"/>
                  </a:cubicBezTo>
                  <a:cubicBezTo>
                    <a:pt x="22" y="35"/>
                    <a:pt x="22" y="34"/>
                    <a:pt x="21" y="32"/>
                  </a:cubicBezTo>
                  <a:cubicBezTo>
                    <a:pt x="21" y="32"/>
                    <a:pt x="21" y="31"/>
                    <a:pt x="20" y="30"/>
                  </a:cubicBezTo>
                  <a:cubicBezTo>
                    <a:pt x="20" y="30"/>
                    <a:pt x="20" y="30"/>
                    <a:pt x="20" y="29"/>
                  </a:cubicBezTo>
                  <a:cubicBezTo>
                    <a:pt x="20" y="29"/>
                    <a:pt x="20" y="29"/>
                    <a:pt x="19" y="28"/>
                  </a:cubicBezTo>
                  <a:cubicBezTo>
                    <a:pt x="19" y="27"/>
                    <a:pt x="18" y="26"/>
                    <a:pt x="17" y="24"/>
                  </a:cubicBezTo>
                  <a:cubicBezTo>
                    <a:pt x="17" y="23"/>
                    <a:pt x="16" y="21"/>
                    <a:pt x="15" y="20"/>
                  </a:cubicBezTo>
                  <a:cubicBezTo>
                    <a:pt x="14" y="19"/>
                    <a:pt x="13" y="18"/>
                    <a:pt x="13" y="16"/>
                  </a:cubicBezTo>
                  <a:cubicBezTo>
                    <a:pt x="12" y="15"/>
                    <a:pt x="11" y="14"/>
                    <a:pt x="11" y="12"/>
                  </a:cubicBezTo>
                  <a:cubicBezTo>
                    <a:pt x="10" y="11"/>
                    <a:pt x="9" y="10"/>
                    <a:pt x="8" y="9"/>
                  </a:cubicBezTo>
                  <a:cubicBezTo>
                    <a:pt x="8" y="8"/>
                    <a:pt x="7" y="6"/>
                    <a:pt x="6" y="5"/>
                  </a:cubicBezTo>
                  <a:cubicBezTo>
                    <a:pt x="5" y="4"/>
                    <a:pt x="5" y="4"/>
                    <a:pt x="4" y="3"/>
                  </a:cubicBezTo>
                  <a:cubicBezTo>
                    <a:pt x="3" y="2"/>
                    <a:pt x="3" y="2"/>
                    <a:pt x="2" y="1"/>
                  </a:cubicBezTo>
                  <a:cubicBezTo>
                    <a:pt x="1" y="1"/>
                    <a:pt x="1" y="1"/>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454"/>
            <p:cNvSpPr/>
            <p:nvPr/>
          </p:nvSpPr>
          <p:spPr bwMode="auto">
            <a:xfrm>
              <a:off x="9828214" y="4383088"/>
              <a:ext cx="219075" cy="96838"/>
            </a:xfrm>
            <a:custGeom>
              <a:avLst/>
              <a:gdLst>
                <a:gd name="T0" fmla="*/ 0 w 52"/>
                <a:gd name="T1" fmla="*/ 0 h 23"/>
                <a:gd name="T2" fmla="*/ 1 w 52"/>
                <a:gd name="T3" fmla="*/ 0 h 23"/>
                <a:gd name="T4" fmla="*/ 2 w 52"/>
                <a:gd name="T5" fmla="*/ 1 h 23"/>
                <a:gd name="T6" fmla="*/ 8 w 52"/>
                <a:gd name="T7" fmla="*/ 4 h 23"/>
                <a:gd name="T8" fmla="*/ 11 w 52"/>
                <a:gd name="T9" fmla="*/ 6 h 23"/>
                <a:gd name="T10" fmla="*/ 15 w 52"/>
                <a:gd name="T11" fmla="*/ 9 h 23"/>
                <a:gd name="T12" fmla="*/ 16 w 52"/>
                <a:gd name="T13" fmla="*/ 9 h 23"/>
                <a:gd name="T14" fmla="*/ 16 w 52"/>
                <a:gd name="T15" fmla="*/ 10 h 23"/>
                <a:gd name="T16" fmla="*/ 17 w 52"/>
                <a:gd name="T17" fmla="*/ 11 h 23"/>
                <a:gd name="T18" fmla="*/ 20 w 52"/>
                <a:gd name="T19" fmla="*/ 12 h 23"/>
                <a:gd name="T20" fmla="*/ 25 w 52"/>
                <a:gd name="T21" fmla="*/ 14 h 23"/>
                <a:gd name="T22" fmla="*/ 30 w 52"/>
                <a:gd name="T23" fmla="*/ 17 h 23"/>
                <a:gd name="T24" fmla="*/ 34 w 52"/>
                <a:gd name="T25" fmla="*/ 18 h 23"/>
                <a:gd name="T26" fmla="*/ 43 w 52"/>
                <a:gd name="T27" fmla="*/ 21 h 23"/>
                <a:gd name="T28" fmla="*/ 50 w 52"/>
                <a:gd name="T29" fmla="*/ 23 h 23"/>
                <a:gd name="T30" fmla="*/ 51 w 52"/>
                <a:gd name="T31" fmla="*/ 23 h 23"/>
                <a:gd name="T32" fmla="*/ 52 w 52"/>
                <a:gd name="T33" fmla="*/ 23 h 23"/>
                <a:gd name="T34" fmla="*/ 51 w 52"/>
                <a:gd name="T35" fmla="*/ 23 h 23"/>
                <a:gd name="T36" fmla="*/ 50 w 52"/>
                <a:gd name="T37" fmla="*/ 22 h 23"/>
                <a:gd name="T38" fmla="*/ 44 w 52"/>
                <a:gd name="T39" fmla="*/ 19 h 23"/>
                <a:gd name="T40" fmla="*/ 36 w 52"/>
                <a:gd name="T41" fmla="*/ 14 h 23"/>
                <a:gd name="T42" fmla="*/ 31 w 52"/>
                <a:gd name="T43" fmla="*/ 12 h 23"/>
                <a:gd name="T44" fmla="*/ 27 w 52"/>
                <a:gd name="T45" fmla="*/ 10 h 23"/>
                <a:gd name="T46" fmla="*/ 22 w 52"/>
                <a:gd name="T47" fmla="*/ 8 h 23"/>
                <a:gd name="T48" fmla="*/ 20 w 52"/>
                <a:gd name="T49" fmla="*/ 7 h 23"/>
                <a:gd name="T50" fmla="*/ 19 w 52"/>
                <a:gd name="T51" fmla="*/ 6 h 23"/>
                <a:gd name="T52" fmla="*/ 18 w 52"/>
                <a:gd name="T53" fmla="*/ 5 h 23"/>
                <a:gd name="T54" fmla="*/ 13 w 52"/>
                <a:gd name="T55" fmla="*/ 3 h 23"/>
                <a:gd name="T56" fmla="*/ 11 w 52"/>
                <a:gd name="T57" fmla="*/ 2 h 23"/>
                <a:gd name="T58" fmla="*/ 10 w 52"/>
                <a:gd name="T59" fmla="*/ 1 h 23"/>
                <a:gd name="T60" fmla="*/ 10 w 52"/>
                <a:gd name="T61" fmla="*/ 1 h 23"/>
                <a:gd name="T62" fmla="*/ 9 w 52"/>
                <a:gd name="T63" fmla="*/ 1 h 23"/>
                <a:gd name="T64" fmla="*/ 6 w 52"/>
                <a:gd name="T65" fmla="*/ 0 h 23"/>
                <a:gd name="T66" fmla="*/ 3 w 52"/>
                <a:gd name="T67" fmla="*/ 0 h 23"/>
                <a:gd name="T68" fmla="*/ 1 w 52"/>
                <a:gd name="T69" fmla="*/ 0 h 23"/>
                <a:gd name="T70" fmla="*/ 0 w 52"/>
                <a:gd name="T7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23">
                  <a:moveTo>
                    <a:pt x="0" y="0"/>
                  </a:moveTo>
                  <a:cubicBezTo>
                    <a:pt x="0" y="0"/>
                    <a:pt x="0" y="0"/>
                    <a:pt x="1" y="0"/>
                  </a:cubicBezTo>
                  <a:cubicBezTo>
                    <a:pt x="1" y="0"/>
                    <a:pt x="2" y="0"/>
                    <a:pt x="2" y="1"/>
                  </a:cubicBezTo>
                  <a:cubicBezTo>
                    <a:pt x="4" y="1"/>
                    <a:pt x="6" y="2"/>
                    <a:pt x="8" y="4"/>
                  </a:cubicBezTo>
                  <a:cubicBezTo>
                    <a:pt x="9" y="4"/>
                    <a:pt x="10" y="5"/>
                    <a:pt x="11" y="6"/>
                  </a:cubicBezTo>
                  <a:cubicBezTo>
                    <a:pt x="13" y="7"/>
                    <a:pt x="14" y="8"/>
                    <a:pt x="15" y="9"/>
                  </a:cubicBezTo>
                  <a:cubicBezTo>
                    <a:pt x="16" y="9"/>
                    <a:pt x="16" y="9"/>
                    <a:pt x="16" y="9"/>
                  </a:cubicBezTo>
                  <a:cubicBezTo>
                    <a:pt x="16" y="10"/>
                    <a:pt x="16" y="10"/>
                    <a:pt x="16" y="10"/>
                  </a:cubicBezTo>
                  <a:cubicBezTo>
                    <a:pt x="17" y="10"/>
                    <a:pt x="17" y="10"/>
                    <a:pt x="17" y="11"/>
                  </a:cubicBezTo>
                  <a:cubicBezTo>
                    <a:pt x="18" y="11"/>
                    <a:pt x="19" y="11"/>
                    <a:pt x="20" y="12"/>
                  </a:cubicBezTo>
                  <a:cubicBezTo>
                    <a:pt x="21" y="13"/>
                    <a:pt x="23" y="14"/>
                    <a:pt x="25" y="14"/>
                  </a:cubicBezTo>
                  <a:cubicBezTo>
                    <a:pt x="26" y="15"/>
                    <a:pt x="28" y="16"/>
                    <a:pt x="30" y="17"/>
                  </a:cubicBezTo>
                  <a:cubicBezTo>
                    <a:pt x="31" y="17"/>
                    <a:pt x="33" y="18"/>
                    <a:pt x="34" y="18"/>
                  </a:cubicBezTo>
                  <a:cubicBezTo>
                    <a:pt x="38" y="20"/>
                    <a:pt x="41" y="21"/>
                    <a:pt x="43" y="21"/>
                  </a:cubicBezTo>
                  <a:cubicBezTo>
                    <a:pt x="46" y="22"/>
                    <a:pt x="48" y="23"/>
                    <a:pt x="50" y="23"/>
                  </a:cubicBezTo>
                  <a:cubicBezTo>
                    <a:pt x="50" y="23"/>
                    <a:pt x="51" y="23"/>
                    <a:pt x="51" y="23"/>
                  </a:cubicBezTo>
                  <a:cubicBezTo>
                    <a:pt x="52" y="23"/>
                    <a:pt x="52" y="23"/>
                    <a:pt x="52" y="23"/>
                  </a:cubicBezTo>
                  <a:cubicBezTo>
                    <a:pt x="52" y="23"/>
                    <a:pt x="52" y="23"/>
                    <a:pt x="51" y="23"/>
                  </a:cubicBezTo>
                  <a:cubicBezTo>
                    <a:pt x="51" y="23"/>
                    <a:pt x="51" y="22"/>
                    <a:pt x="50" y="22"/>
                  </a:cubicBezTo>
                  <a:cubicBezTo>
                    <a:pt x="49" y="21"/>
                    <a:pt x="47" y="20"/>
                    <a:pt x="44" y="19"/>
                  </a:cubicBezTo>
                  <a:cubicBezTo>
                    <a:pt x="42" y="17"/>
                    <a:pt x="39" y="16"/>
                    <a:pt x="36" y="14"/>
                  </a:cubicBezTo>
                  <a:cubicBezTo>
                    <a:pt x="35" y="14"/>
                    <a:pt x="33" y="13"/>
                    <a:pt x="31" y="12"/>
                  </a:cubicBezTo>
                  <a:cubicBezTo>
                    <a:pt x="30" y="11"/>
                    <a:pt x="28" y="11"/>
                    <a:pt x="27" y="10"/>
                  </a:cubicBezTo>
                  <a:cubicBezTo>
                    <a:pt x="25" y="9"/>
                    <a:pt x="23" y="9"/>
                    <a:pt x="22" y="8"/>
                  </a:cubicBezTo>
                  <a:cubicBezTo>
                    <a:pt x="21" y="7"/>
                    <a:pt x="20" y="7"/>
                    <a:pt x="20" y="7"/>
                  </a:cubicBezTo>
                  <a:cubicBezTo>
                    <a:pt x="19" y="6"/>
                    <a:pt x="19" y="6"/>
                    <a:pt x="19" y="6"/>
                  </a:cubicBezTo>
                  <a:cubicBezTo>
                    <a:pt x="18" y="6"/>
                    <a:pt x="18" y="6"/>
                    <a:pt x="18" y="5"/>
                  </a:cubicBezTo>
                  <a:cubicBezTo>
                    <a:pt x="16" y="5"/>
                    <a:pt x="15" y="4"/>
                    <a:pt x="13" y="3"/>
                  </a:cubicBezTo>
                  <a:cubicBezTo>
                    <a:pt x="13" y="3"/>
                    <a:pt x="12" y="2"/>
                    <a:pt x="11" y="2"/>
                  </a:cubicBezTo>
                  <a:cubicBezTo>
                    <a:pt x="11" y="2"/>
                    <a:pt x="11" y="2"/>
                    <a:pt x="10" y="1"/>
                  </a:cubicBezTo>
                  <a:cubicBezTo>
                    <a:pt x="10" y="1"/>
                    <a:pt x="10" y="1"/>
                    <a:pt x="10" y="1"/>
                  </a:cubicBezTo>
                  <a:cubicBezTo>
                    <a:pt x="10" y="1"/>
                    <a:pt x="9" y="1"/>
                    <a:pt x="9" y="1"/>
                  </a:cubicBezTo>
                  <a:cubicBezTo>
                    <a:pt x="8" y="1"/>
                    <a:pt x="7" y="0"/>
                    <a:pt x="6" y="0"/>
                  </a:cubicBezTo>
                  <a:cubicBezTo>
                    <a:pt x="4" y="0"/>
                    <a:pt x="3" y="0"/>
                    <a:pt x="3" y="0"/>
                  </a:cubicBezTo>
                  <a:cubicBezTo>
                    <a:pt x="2" y="0"/>
                    <a:pt x="1" y="0"/>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455"/>
            <p:cNvSpPr/>
            <p:nvPr/>
          </p:nvSpPr>
          <p:spPr bwMode="auto">
            <a:xfrm>
              <a:off x="9894889" y="4479926"/>
              <a:ext cx="144463" cy="12700"/>
            </a:xfrm>
            <a:custGeom>
              <a:avLst/>
              <a:gdLst>
                <a:gd name="T0" fmla="*/ 34 w 34"/>
                <a:gd name="T1" fmla="*/ 0 h 3"/>
                <a:gd name="T2" fmla="*/ 33 w 34"/>
                <a:gd name="T3" fmla="*/ 0 h 3"/>
                <a:gd name="T4" fmla="*/ 29 w 34"/>
                <a:gd name="T5" fmla="*/ 0 h 3"/>
                <a:gd name="T6" fmla="*/ 23 w 34"/>
                <a:gd name="T7" fmla="*/ 0 h 3"/>
                <a:gd name="T8" fmla="*/ 20 w 34"/>
                <a:gd name="T9" fmla="*/ 0 h 3"/>
                <a:gd name="T10" fmla="*/ 17 w 34"/>
                <a:gd name="T11" fmla="*/ 0 h 3"/>
                <a:gd name="T12" fmla="*/ 14 w 34"/>
                <a:gd name="T13" fmla="*/ 0 h 3"/>
                <a:gd name="T14" fmla="*/ 11 w 34"/>
                <a:gd name="T15" fmla="*/ 0 h 3"/>
                <a:gd name="T16" fmla="*/ 5 w 34"/>
                <a:gd name="T17" fmla="*/ 0 h 3"/>
                <a:gd name="T18" fmla="*/ 1 w 34"/>
                <a:gd name="T19" fmla="*/ 0 h 3"/>
                <a:gd name="T20" fmla="*/ 0 w 34"/>
                <a:gd name="T21" fmla="*/ 0 h 3"/>
                <a:gd name="T22" fmla="*/ 1 w 34"/>
                <a:gd name="T23" fmla="*/ 1 h 3"/>
                <a:gd name="T24" fmla="*/ 3 w 34"/>
                <a:gd name="T25" fmla="*/ 1 h 3"/>
                <a:gd name="T26" fmla="*/ 5 w 34"/>
                <a:gd name="T27" fmla="*/ 2 h 3"/>
                <a:gd name="T28" fmla="*/ 8 w 34"/>
                <a:gd name="T29" fmla="*/ 2 h 3"/>
                <a:gd name="T30" fmla="*/ 10 w 34"/>
                <a:gd name="T31" fmla="*/ 3 h 3"/>
                <a:gd name="T32" fmla="*/ 14 w 34"/>
                <a:gd name="T33" fmla="*/ 3 h 3"/>
                <a:gd name="T34" fmla="*/ 17 w 34"/>
                <a:gd name="T35" fmla="*/ 3 h 3"/>
                <a:gd name="T36" fmla="*/ 20 w 34"/>
                <a:gd name="T37" fmla="*/ 3 h 3"/>
                <a:gd name="T38" fmla="*/ 24 w 34"/>
                <a:gd name="T39" fmla="*/ 3 h 3"/>
                <a:gd name="T40" fmla="*/ 26 w 34"/>
                <a:gd name="T41" fmla="*/ 2 h 3"/>
                <a:gd name="T42" fmla="*/ 29 w 34"/>
                <a:gd name="T43" fmla="*/ 2 h 3"/>
                <a:gd name="T44" fmla="*/ 31 w 34"/>
                <a:gd name="T45" fmla="*/ 1 h 3"/>
                <a:gd name="T46" fmla="*/ 33 w 34"/>
                <a:gd name="T47" fmla="*/ 0 h 3"/>
                <a:gd name="T48" fmla="*/ 34 w 34"/>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
                  <a:moveTo>
                    <a:pt x="34" y="0"/>
                  </a:moveTo>
                  <a:cubicBezTo>
                    <a:pt x="34" y="0"/>
                    <a:pt x="34" y="0"/>
                    <a:pt x="33" y="0"/>
                  </a:cubicBezTo>
                  <a:cubicBezTo>
                    <a:pt x="32" y="0"/>
                    <a:pt x="31" y="0"/>
                    <a:pt x="29" y="0"/>
                  </a:cubicBezTo>
                  <a:cubicBezTo>
                    <a:pt x="27" y="0"/>
                    <a:pt x="25" y="0"/>
                    <a:pt x="23" y="0"/>
                  </a:cubicBezTo>
                  <a:cubicBezTo>
                    <a:pt x="22" y="0"/>
                    <a:pt x="21" y="0"/>
                    <a:pt x="20" y="0"/>
                  </a:cubicBezTo>
                  <a:cubicBezTo>
                    <a:pt x="19" y="0"/>
                    <a:pt x="18" y="0"/>
                    <a:pt x="17" y="0"/>
                  </a:cubicBezTo>
                  <a:cubicBezTo>
                    <a:pt x="16" y="0"/>
                    <a:pt x="15" y="0"/>
                    <a:pt x="14" y="0"/>
                  </a:cubicBezTo>
                  <a:cubicBezTo>
                    <a:pt x="13" y="0"/>
                    <a:pt x="12" y="0"/>
                    <a:pt x="11" y="0"/>
                  </a:cubicBezTo>
                  <a:cubicBezTo>
                    <a:pt x="9" y="0"/>
                    <a:pt x="7" y="0"/>
                    <a:pt x="5" y="0"/>
                  </a:cubicBezTo>
                  <a:cubicBezTo>
                    <a:pt x="3" y="0"/>
                    <a:pt x="2" y="0"/>
                    <a:pt x="1" y="0"/>
                  </a:cubicBezTo>
                  <a:cubicBezTo>
                    <a:pt x="0" y="0"/>
                    <a:pt x="0" y="0"/>
                    <a:pt x="0" y="0"/>
                  </a:cubicBezTo>
                  <a:cubicBezTo>
                    <a:pt x="0" y="0"/>
                    <a:pt x="0" y="0"/>
                    <a:pt x="1" y="1"/>
                  </a:cubicBezTo>
                  <a:cubicBezTo>
                    <a:pt x="1" y="1"/>
                    <a:pt x="2" y="1"/>
                    <a:pt x="3" y="1"/>
                  </a:cubicBezTo>
                  <a:cubicBezTo>
                    <a:pt x="3" y="1"/>
                    <a:pt x="4" y="2"/>
                    <a:pt x="5" y="2"/>
                  </a:cubicBezTo>
                  <a:cubicBezTo>
                    <a:pt x="6" y="2"/>
                    <a:pt x="7" y="2"/>
                    <a:pt x="8" y="2"/>
                  </a:cubicBezTo>
                  <a:cubicBezTo>
                    <a:pt x="8" y="3"/>
                    <a:pt x="9" y="3"/>
                    <a:pt x="10" y="3"/>
                  </a:cubicBezTo>
                  <a:cubicBezTo>
                    <a:pt x="12" y="3"/>
                    <a:pt x="13" y="3"/>
                    <a:pt x="14" y="3"/>
                  </a:cubicBezTo>
                  <a:cubicBezTo>
                    <a:pt x="15" y="3"/>
                    <a:pt x="16" y="3"/>
                    <a:pt x="17" y="3"/>
                  </a:cubicBezTo>
                  <a:cubicBezTo>
                    <a:pt x="18" y="3"/>
                    <a:pt x="19" y="3"/>
                    <a:pt x="20" y="3"/>
                  </a:cubicBezTo>
                  <a:cubicBezTo>
                    <a:pt x="21" y="3"/>
                    <a:pt x="22" y="3"/>
                    <a:pt x="24" y="3"/>
                  </a:cubicBezTo>
                  <a:cubicBezTo>
                    <a:pt x="25" y="3"/>
                    <a:pt x="26" y="2"/>
                    <a:pt x="26" y="2"/>
                  </a:cubicBezTo>
                  <a:cubicBezTo>
                    <a:pt x="27" y="2"/>
                    <a:pt x="28" y="2"/>
                    <a:pt x="29" y="2"/>
                  </a:cubicBezTo>
                  <a:cubicBezTo>
                    <a:pt x="30" y="1"/>
                    <a:pt x="31" y="1"/>
                    <a:pt x="31" y="1"/>
                  </a:cubicBezTo>
                  <a:cubicBezTo>
                    <a:pt x="32" y="1"/>
                    <a:pt x="32" y="1"/>
                    <a:pt x="33" y="0"/>
                  </a:cubicBezTo>
                  <a:cubicBezTo>
                    <a:pt x="34" y="0"/>
                    <a:pt x="34" y="0"/>
                    <a:pt x="34"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456"/>
            <p:cNvSpPr/>
            <p:nvPr/>
          </p:nvSpPr>
          <p:spPr bwMode="auto">
            <a:xfrm>
              <a:off x="9925051" y="4360863"/>
              <a:ext cx="119063" cy="123825"/>
            </a:xfrm>
            <a:custGeom>
              <a:avLst/>
              <a:gdLst>
                <a:gd name="T0" fmla="*/ 0 w 28"/>
                <a:gd name="T1" fmla="*/ 0 h 29"/>
                <a:gd name="T2" fmla="*/ 2 w 28"/>
                <a:gd name="T3" fmla="*/ 1 h 29"/>
                <a:gd name="T4" fmla="*/ 5 w 28"/>
                <a:gd name="T5" fmla="*/ 4 h 29"/>
                <a:gd name="T6" fmla="*/ 9 w 28"/>
                <a:gd name="T7" fmla="*/ 9 h 29"/>
                <a:gd name="T8" fmla="*/ 12 w 28"/>
                <a:gd name="T9" fmla="*/ 11 h 29"/>
                <a:gd name="T10" fmla="*/ 14 w 28"/>
                <a:gd name="T11" fmla="*/ 14 h 29"/>
                <a:gd name="T12" fmla="*/ 24 w 28"/>
                <a:gd name="T13" fmla="*/ 24 h 29"/>
                <a:gd name="T14" fmla="*/ 27 w 28"/>
                <a:gd name="T15" fmla="*/ 27 h 29"/>
                <a:gd name="T16" fmla="*/ 28 w 28"/>
                <a:gd name="T17" fmla="*/ 29 h 29"/>
                <a:gd name="T18" fmla="*/ 27 w 28"/>
                <a:gd name="T19" fmla="*/ 27 h 29"/>
                <a:gd name="T20" fmla="*/ 26 w 28"/>
                <a:gd name="T21" fmla="*/ 25 h 29"/>
                <a:gd name="T22" fmla="*/ 25 w 28"/>
                <a:gd name="T23" fmla="*/ 23 h 29"/>
                <a:gd name="T24" fmla="*/ 23 w 28"/>
                <a:gd name="T25" fmla="*/ 21 h 29"/>
                <a:gd name="T26" fmla="*/ 21 w 28"/>
                <a:gd name="T27" fmla="*/ 18 h 29"/>
                <a:gd name="T28" fmla="*/ 19 w 28"/>
                <a:gd name="T29" fmla="*/ 15 h 29"/>
                <a:gd name="T30" fmla="*/ 16 w 28"/>
                <a:gd name="T31" fmla="*/ 12 h 29"/>
                <a:gd name="T32" fmla="*/ 14 w 28"/>
                <a:gd name="T33" fmla="*/ 10 h 29"/>
                <a:gd name="T34" fmla="*/ 11 w 28"/>
                <a:gd name="T35" fmla="*/ 7 h 29"/>
                <a:gd name="T36" fmla="*/ 8 w 28"/>
                <a:gd name="T37" fmla="*/ 5 h 29"/>
                <a:gd name="T38" fmla="*/ 6 w 28"/>
                <a:gd name="T39" fmla="*/ 3 h 29"/>
                <a:gd name="T40" fmla="*/ 4 w 28"/>
                <a:gd name="T41" fmla="*/ 2 h 29"/>
                <a:gd name="T42" fmla="*/ 2 w 28"/>
                <a:gd name="T43" fmla="*/ 1 h 29"/>
                <a:gd name="T44" fmla="*/ 0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0" y="0"/>
                  </a:moveTo>
                  <a:cubicBezTo>
                    <a:pt x="0" y="0"/>
                    <a:pt x="1" y="0"/>
                    <a:pt x="2" y="1"/>
                  </a:cubicBezTo>
                  <a:cubicBezTo>
                    <a:pt x="2" y="2"/>
                    <a:pt x="3" y="3"/>
                    <a:pt x="5" y="4"/>
                  </a:cubicBezTo>
                  <a:cubicBezTo>
                    <a:pt x="6" y="6"/>
                    <a:pt x="8" y="7"/>
                    <a:pt x="9" y="9"/>
                  </a:cubicBezTo>
                  <a:cubicBezTo>
                    <a:pt x="10" y="10"/>
                    <a:pt x="11" y="11"/>
                    <a:pt x="12" y="11"/>
                  </a:cubicBezTo>
                  <a:cubicBezTo>
                    <a:pt x="13" y="12"/>
                    <a:pt x="13" y="13"/>
                    <a:pt x="14" y="14"/>
                  </a:cubicBezTo>
                  <a:cubicBezTo>
                    <a:pt x="18" y="18"/>
                    <a:pt x="21" y="21"/>
                    <a:pt x="24" y="24"/>
                  </a:cubicBezTo>
                  <a:cubicBezTo>
                    <a:pt x="25" y="25"/>
                    <a:pt x="26" y="27"/>
                    <a:pt x="27" y="27"/>
                  </a:cubicBezTo>
                  <a:cubicBezTo>
                    <a:pt x="27" y="28"/>
                    <a:pt x="28" y="29"/>
                    <a:pt x="28" y="29"/>
                  </a:cubicBezTo>
                  <a:cubicBezTo>
                    <a:pt x="28" y="29"/>
                    <a:pt x="28" y="28"/>
                    <a:pt x="27" y="27"/>
                  </a:cubicBezTo>
                  <a:cubicBezTo>
                    <a:pt x="27" y="27"/>
                    <a:pt x="27" y="26"/>
                    <a:pt x="26" y="25"/>
                  </a:cubicBezTo>
                  <a:cubicBezTo>
                    <a:pt x="26" y="25"/>
                    <a:pt x="25" y="24"/>
                    <a:pt x="25" y="23"/>
                  </a:cubicBezTo>
                  <a:cubicBezTo>
                    <a:pt x="24" y="22"/>
                    <a:pt x="24" y="21"/>
                    <a:pt x="23" y="21"/>
                  </a:cubicBezTo>
                  <a:cubicBezTo>
                    <a:pt x="23" y="20"/>
                    <a:pt x="22" y="19"/>
                    <a:pt x="21" y="18"/>
                  </a:cubicBezTo>
                  <a:cubicBezTo>
                    <a:pt x="20" y="17"/>
                    <a:pt x="20" y="16"/>
                    <a:pt x="19" y="15"/>
                  </a:cubicBezTo>
                  <a:cubicBezTo>
                    <a:pt x="18" y="14"/>
                    <a:pt x="17" y="13"/>
                    <a:pt x="16" y="12"/>
                  </a:cubicBezTo>
                  <a:cubicBezTo>
                    <a:pt x="15" y="11"/>
                    <a:pt x="15" y="10"/>
                    <a:pt x="14" y="10"/>
                  </a:cubicBezTo>
                  <a:cubicBezTo>
                    <a:pt x="13" y="9"/>
                    <a:pt x="12" y="8"/>
                    <a:pt x="11" y="7"/>
                  </a:cubicBezTo>
                  <a:cubicBezTo>
                    <a:pt x="10" y="6"/>
                    <a:pt x="9" y="6"/>
                    <a:pt x="8" y="5"/>
                  </a:cubicBezTo>
                  <a:cubicBezTo>
                    <a:pt x="7" y="4"/>
                    <a:pt x="7" y="4"/>
                    <a:pt x="6" y="3"/>
                  </a:cubicBezTo>
                  <a:cubicBezTo>
                    <a:pt x="5" y="3"/>
                    <a:pt x="4" y="2"/>
                    <a:pt x="4" y="2"/>
                  </a:cubicBezTo>
                  <a:cubicBezTo>
                    <a:pt x="3" y="1"/>
                    <a:pt x="2" y="1"/>
                    <a:pt x="2"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457"/>
            <p:cNvSpPr/>
            <p:nvPr/>
          </p:nvSpPr>
          <p:spPr bwMode="auto">
            <a:xfrm>
              <a:off x="10009189" y="4411663"/>
              <a:ext cx="76200" cy="127000"/>
            </a:xfrm>
            <a:custGeom>
              <a:avLst/>
              <a:gdLst>
                <a:gd name="T0" fmla="*/ 18 w 18"/>
                <a:gd name="T1" fmla="*/ 20 h 30"/>
                <a:gd name="T2" fmla="*/ 12 w 18"/>
                <a:gd name="T3" fmla="*/ 0 h 30"/>
                <a:gd name="T4" fmla="*/ 0 w 18"/>
                <a:gd name="T5" fmla="*/ 30 h 30"/>
                <a:gd name="T6" fmla="*/ 18 w 18"/>
                <a:gd name="T7" fmla="*/ 20 h 30"/>
              </a:gdLst>
              <a:ahLst/>
              <a:cxnLst>
                <a:cxn ang="0">
                  <a:pos x="T0" y="T1"/>
                </a:cxn>
                <a:cxn ang="0">
                  <a:pos x="T2" y="T3"/>
                </a:cxn>
                <a:cxn ang="0">
                  <a:pos x="T4" y="T5"/>
                </a:cxn>
                <a:cxn ang="0">
                  <a:pos x="T6" y="T7"/>
                </a:cxn>
              </a:cxnLst>
              <a:rect l="0" t="0" r="r" b="b"/>
              <a:pathLst>
                <a:path w="18" h="30">
                  <a:moveTo>
                    <a:pt x="18" y="20"/>
                  </a:moveTo>
                  <a:cubicBezTo>
                    <a:pt x="18" y="12"/>
                    <a:pt x="16" y="5"/>
                    <a:pt x="12" y="0"/>
                  </a:cubicBezTo>
                  <a:cubicBezTo>
                    <a:pt x="12" y="0"/>
                    <a:pt x="0" y="20"/>
                    <a:pt x="0" y="30"/>
                  </a:cubicBezTo>
                  <a:cubicBezTo>
                    <a:pt x="0" y="30"/>
                    <a:pt x="15" y="27"/>
                    <a:pt x="18" y="2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458"/>
            <p:cNvSpPr/>
            <p:nvPr/>
          </p:nvSpPr>
          <p:spPr bwMode="auto">
            <a:xfrm>
              <a:off x="10059989" y="4484688"/>
              <a:ext cx="441325" cy="139700"/>
            </a:xfrm>
            <a:custGeom>
              <a:avLst/>
              <a:gdLst>
                <a:gd name="T0" fmla="*/ 103 w 104"/>
                <a:gd name="T1" fmla="*/ 33 h 33"/>
                <a:gd name="T2" fmla="*/ 0 w 104"/>
                <a:gd name="T3" fmla="*/ 4 h 33"/>
                <a:gd name="T4" fmla="*/ 3 w 104"/>
                <a:gd name="T5" fmla="*/ 0 h 33"/>
                <a:gd name="T6" fmla="*/ 104 w 104"/>
                <a:gd name="T7" fmla="*/ 28 h 33"/>
                <a:gd name="T8" fmla="*/ 103 w 104"/>
                <a:gd name="T9" fmla="*/ 33 h 33"/>
              </a:gdLst>
              <a:ahLst/>
              <a:cxnLst>
                <a:cxn ang="0">
                  <a:pos x="T0" y="T1"/>
                </a:cxn>
                <a:cxn ang="0">
                  <a:pos x="T2" y="T3"/>
                </a:cxn>
                <a:cxn ang="0">
                  <a:pos x="T4" y="T5"/>
                </a:cxn>
                <a:cxn ang="0">
                  <a:pos x="T6" y="T7"/>
                </a:cxn>
                <a:cxn ang="0">
                  <a:pos x="T8" y="T9"/>
                </a:cxn>
              </a:cxnLst>
              <a:rect l="0" t="0" r="r" b="b"/>
              <a:pathLst>
                <a:path w="104" h="33">
                  <a:moveTo>
                    <a:pt x="103" y="33"/>
                  </a:moveTo>
                  <a:cubicBezTo>
                    <a:pt x="50" y="20"/>
                    <a:pt x="6" y="7"/>
                    <a:pt x="0" y="4"/>
                  </a:cubicBezTo>
                  <a:cubicBezTo>
                    <a:pt x="3" y="0"/>
                    <a:pt x="3" y="0"/>
                    <a:pt x="3" y="0"/>
                  </a:cubicBezTo>
                  <a:cubicBezTo>
                    <a:pt x="7" y="3"/>
                    <a:pt x="47" y="14"/>
                    <a:pt x="104" y="28"/>
                  </a:cubicBezTo>
                  <a:lnTo>
                    <a:pt x="103" y="3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7" name="组合 1296"/>
          <p:cNvGrpSpPr/>
          <p:nvPr/>
        </p:nvGrpSpPr>
        <p:grpSpPr>
          <a:xfrm>
            <a:off x="6199189" y="-4841875"/>
            <a:ext cx="1355725" cy="990601"/>
            <a:chOff x="6199189" y="-4841875"/>
            <a:chExt cx="1355725" cy="990601"/>
          </a:xfrm>
        </p:grpSpPr>
        <p:sp>
          <p:nvSpPr>
            <p:cNvPr id="739" name="Freeform 459"/>
            <p:cNvSpPr/>
            <p:nvPr/>
          </p:nvSpPr>
          <p:spPr bwMode="auto">
            <a:xfrm>
              <a:off x="6199189" y="-4410075"/>
              <a:ext cx="287338" cy="457200"/>
            </a:xfrm>
            <a:custGeom>
              <a:avLst/>
              <a:gdLst>
                <a:gd name="T0" fmla="*/ 68 w 68"/>
                <a:gd name="T1" fmla="*/ 40 h 108"/>
                <a:gd name="T2" fmla="*/ 10 w 68"/>
                <a:gd name="T3" fmla="*/ 21 h 108"/>
                <a:gd name="T4" fmla="*/ 19 w 68"/>
                <a:gd name="T5" fmla="*/ 40 h 108"/>
                <a:gd name="T6" fmla="*/ 3 w 68"/>
                <a:gd name="T7" fmla="*/ 60 h 108"/>
                <a:gd name="T8" fmla="*/ 30 w 68"/>
                <a:gd name="T9" fmla="*/ 69 h 108"/>
                <a:gd name="T10" fmla="*/ 33 w 68"/>
                <a:gd name="T11" fmla="*/ 96 h 108"/>
                <a:gd name="T12" fmla="*/ 68 w 68"/>
                <a:gd name="T13" fmla="*/ 40 h 108"/>
              </a:gdLst>
              <a:ahLst/>
              <a:cxnLst>
                <a:cxn ang="0">
                  <a:pos x="T0" y="T1"/>
                </a:cxn>
                <a:cxn ang="0">
                  <a:pos x="T2" y="T3"/>
                </a:cxn>
                <a:cxn ang="0">
                  <a:pos x="T4" y="T5"/>
                </a:cxn>
                <a:cxn ang="0">
                  <a:pos x="T6" y="T7"/>
                </a:cxn>
                <a:cxn ang="0">
                  <a:pos x="T8" y="T9"/>
                </a:cxn>
                <a:cxn ang="0">
                  <a:pos x="T10" y="T11"/>
                </a:cxn>
                <a:cxn ang="0">
                  <a:pos x="T12" y="T13"/>
                </a:cxn>
              </a:cxnLst>
              <a:rect l="0" t="0" r="r" b="b"/>
              <a:pathLst>
                <a:path w="68" h="108">
                  <a:moveTo>
                    <a:pt x="68" y="40"/>
                  </a:moveTo>
                  <a:cubicBezTo>
                    <a:pt x="68" y="40"/>
                    <a:pt x="24" y="0"/>
                    <a:pt x="10" y="21"/>
                  </a:cubicBezTo>
                  <a:cubicBezTo>
                    <a:pt x="0" y="35"/>
                    <a:pt x="19" y="40"/>
                    <a:pt x="19" y="40"/>
                  </a:cubicBezTo>
                  <a:cubicBezTo>
                    <a:pt x="19" y="40"/>
                    <a:pt x="0" y="44"/>
                    <a:pt x="3" y="60"/>
                  </a:cubicBezTo>
                  <a:cubicBezTo>
                    <a:pt x="6" y="76"/>
                    <a:pt x="30" y="69"/>
                    <a:pt x="30" y="69"/>
                  </a:cubicBezTo>
                  <a:cubicBezTo>
                    <a:pt x="30" y="69"/>
                    <a:pt x="22" y="83"/>
                    <a:pt x="33" y="96"/>
                  </a:cubicBezTo>
                  <a:cubicBezTo>
                    <a:pt x="43" y="108"/>
                    <a:pt x="67" y="65"/>
                    <a:pt x="68" y="4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460"/>
            <p:cNvSpPr/>
            <p:nvPr/>
          </p:nvSpPr>
          <p:spPr bwMode="auto">
            <a:xfrm>
              <a:off x="6346826" y="-4224337"/>
              <a:ext cx="114300" cy="187325"/>
            </a:xfrm>
            <a:custGeom>
              <a:avLst/>
              <a:gdLst>
                <a:gd name="T0" fmla="*/ 27 w 27"/>
                <a:gd name="T1" fmla="*/ 0 h 44"/>
                <a:gd name="T2" fmla="*/ 27 w 27"/>
                <a:gd name="T3" fmla="*/ 1 h 44"/>
                <a:gd name="T4" fmla="*/ 26 w 27"/>
                <a:gd name="T5" fmla="*/ 2 h 44"/>
                <a:gd name="T6" fmla="*/ 25 w 27"/>
                <a:gd name="T7" fmla="*/ 5 h 44"/>
                <a:gd name="T8" fmla="*/ 23 w 27"/>
                <a:gd name="T9" fmla="*/ 8 h 44"/>
                <a:gd name="T10" fmla="*/ 23 w 27"/>
                <a:gd name="T11" fmla="*/ 9 h 44"/>
                <a:gd name="T12" fmla="*/ 22 w 27"/>
                <a:gd name="T13" fmla="*/ 11 h 44"/>
                <a:gd name="T14" fmla="*/ 20 w 27"/>
                <a:gd name="T15" fmla="*/ 15 h 44"/>
                <a:gd name="T16" fmla="*/ 18 w 27"/>
                <a:gd name="T17" fmla="*/ 19 h 44"/>
                <a:gd name="T18" fmla="*/ 15 w 27"/>
                <a:gd name="T19" fmla="*/ 23 h 44"/>
                <a:gd name="T20" fmla="*/ 14 w 27"/>
                <a:gd name="T21" fmla="*/ 25 h 44"/>
                <a:gd name="T22" fmla="*/ 13 w 27"/>
                <a:gd name="T23" fmla="*/ 27 h 44"/>
                <a:gd name="T24" fmla="*/ 12 w 27"/>
                <a:gd name="T25" fmla="*/ 28 h 44"/>
                <a:gd name="T26" fmla="*/ 12 w 27"/>
                <a:gd name="T27" fmla="*/ 29 h 44"/>
                <a:gd name="T28" fmla="*/ 10 w 27"/>
                <a:gd name="T29" fmla="*/ 31 h 44"/>
                <a:gd name="T30" fmla="*/ 9 w 27"/>
                <a:gd name="T31" fmla="*/ 33 h 44"/>
                <a:gd name="T32" fmla="*/ 8 w 27"/>
                <a:gd name="T33" fmla="*/ 35 h 44"/>
                <a:gd name="T34" fmla="*/ 5 w 27"/>
                <a:gd name="T35" fmla="*/ 38 h 44"/>
                <a:gd name="T36" fmla="*/ 4 w 27"/>
                <a:gd name="T37" fmla="*/ 39 h 44"/>
                <a:gd name="T38" fmla="*/ 3 w 27"/>
                <a:gd name="T39" fmla="*/ 41 h 44"/>
                <a:gd name="T40" fmla="*/ 2 w 27"/>
                <a:gd name="T41" fmla="*/ 43 h 44"/>
                <a:gd name="T42" fmla="*/ 1 w 27"/>
                <a:gd name="T43" fmla="*/ 44 h 44"/>
                <a:gd name="T44" fmla="*/ 0 w 27"/>
                <a:gd name="T45" fmla="*/ 44 h 44"/>
                <a:gd name="T46" fmla="*/ 1 w 27"/>
                <a:gd name="T47" fmla="*/ 44 h 44"/>
                <a:gd name="T48" fmla="*/ 2 w 27"/>
                <a:gd name="T49" fmla="*/ 43 h 44"/>
                <a:gd name="T50" fmla="*/ 5 w 27"/>
                <a:gd name="T51" fmla="*/ 42 h 44"/>
                <a:gd name="T52" fmla="*/ 6 w 27"/>
                <a:gd name="T53" fmla="*/ 41 h 44"/>
                <a:gd name="T54" fmla="*/ 7 w 27"/>
                <a:gd name="T55" fmla="*/ 40 h 44"/>
                <a:gd name="T56" fmla="*/ 9 w 27"/>
                <a:gd name="T57" fmla="*/ 39 h 44"/>
                <a:gd name="T58" fmla="*/ 11 w 27"/>
                <a:gd name="T59" fmla="*/ 37 h 44"/>
                <a:gd name="T60" fmla="*/ 12 w 27"/>
                <a:gd name="T61" fmla="*/ 36 h 44"/>
                <a:gd name="T62" fmla="*/ 14 w 27"/>
                <a:gd name="T63" fmla="*/ 34 h 44"/>
                <a:gd name="T64" fmla="*/ 17 w 27"/>
                <a:gd name="T65" fmla="*/ 30 h 44"/>
                <a:gd name="T66" fmla="*/ 20 w 27"/>
                <a:gd name="T67" fmla="*/ 26 h 44"/>
                <a:gd name="T68" fmla="*/ 21 w 27"/>
                <a:gd name="T69" fmla="*/ 24 h 44"/>
                <a:gd name="T70" fmla="*/ 22 w 27"/>
                <a:gd name="T71" fmla="*/ 21 h 44"/>
                <a:gd name="T72" fmla="*/ 23 w 27"/>
                <a:gd name="T73" fmla="*/ 19 h 44"/>
                <a:gd name="T74" fmla="*/ 24 w 27"/>
                <a:gd name="T75" fmla="*/ 17 h 44"/>
                <a:gd name="T76" fmla="*/ 25 w 27"/>
                <a:gd name="T77" fmla="*/ 12 h 44"/>
                <a:gd name="T78" fmla="*/ 26 w 27"/>
                <a:gd name="T79" fmla="*/ 10 h 44"/>
                <a:gd name="T80" fmla="*/ 26 w 27"/>
                <a:gd name="T81" fmla="*/ 8 h 44"/>
                <a:gd name="T82" fmla="*/ 26 w 27"/>
                <a:gd name="T83" fmla="*/ 7 h 44"/>
                <a:gd name="T84" fmla="*/ 27 w 27"/>
                <a:gd name="T85" fmla="*/ 5 h 44"/>
                <a:gd name="T86" fmla="*/ 27 w 27"/>
                <a:gd name="T87" fmla="*/ 4 h 44"/>
                <a:gd name="T88" fmla="*/ 27 w 27"/>
                <a:gd name="T89" fmla="*/ 2 h 44"/>
                <a:gd name="T90" fmla="*/ 27 w 27"/>
                <a:gd name="T91" fmla="*/ 1 h 44"/>
                <a:gd name="T92" fmla="*/ 27 w 27"/>
                <a:gd name="T9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44">
                  <a:moveTo>
                    <a:pt x="27" y="0"/>
                  </a:moveTo>
                  <a:cubicBezTo>
                    <a:pt x="27" y="0"/>
                    <a:pt x="27" y="0"/>
                    <a:pt x="27" y="1"/>
                  </a:cubicBezTo>
                  <a:cubicBezTo>
                    <a:pt x="26" y="1"/>
                    <a:pt x="26" y="1"/>
                    <a:pt x="26" y="2"/>
                  </a:cubicBezTo>
                  <a:cubicBezTo>
                    <a:pt x="26" y="3"/>
                    <a:pt x="25" y="4"/>
                    <a:pt x="25" y="5"/>
                  </a:cubicBezTo>
                  <a:cubicBezTo>
                    <a:pt x="24" y="5"/>
                    <a:pt x="24" y="6"/>
                    <a:pt x="23" y="8"/>
                  </a:cubicBezTo>
                  <a:cubicBezTo>
                    <a:pt x="23" y="8"/>
                    <a:pt x="23" y="9"/>
                    <a:pt x="23" y="9"/>
                  </a:cubicBezTo>
                  <a:cubicBezTo>
                    <a:pt x="22" y="10"/>
                    <a:pt x="22" y="11"/>
                    <a:pt x="22" y="11"/>
                  </a:cubicBezTo>
                  <a:cubicBezTo>
                    <a:pt x="21" y="12"/>
                    <a:pt x="21" y="14"/>
                    <a:pt x="20" y="15"/>
                  </a:cubicBezTo>
                  <a:cubicBezTo>
                    <a:pt x="19" y="16"/>
                    <a:pt x="19" y="18"/>
                    <a:pt x="18" y="19"/>
                  </a:cubicBezTo>
                  <a:cubicBezTo>
                    <a:pt x="17" y="21"/>
                    <a:pt x="16" y="22"/>
                    <a:pt x="15" y="23"/>
                  </a:cubicBezTo>
                  <a:cubicBezTo>
                    <a:pt x="15" y="24"/>
                    <a:pt x="15" y="25"/>
                    <a:pt x="14" y="25"/>
                  </a:cubicBezTo>
                  <a:cubicBezTo>
                    <a:pt x="14" y="26"/>
                    <a:pt x="13" y="27"/>
                    <a:pt x="13" y="27"/>
                  </a:cubicBezTo>
                  <a:cubicBezTo>
                    <a:pt x="13" y="28"/>
                    <a:pt x="12" y="28"/>
                    <a:pt x="12" y="28"/>
                  </a:cubicBezTo>
                  <a:cubicBezTo>
                    <a:pt x="12" y="29"/>
                    <a:pt x="12" y="29"/>
                    <a:pt x="12" y="29"/>
                  </a:cubicBezTo>
                  <a:cubicBezTo>
                    <a:pt x="11" y="30"/>
                    <a:pt x="11" y="31"/>
                    <a:pt x="10" y="31"/>
                  </a:cubicBezTo>
                  <a:cubicBezTo>
                    <a:pt x="10" y="32"/>
                    <a:pt x="9" y="32"/>
                    <a:pt x="9" y="33"/>
                  </a:cubicBezTo>
                  <a:cubicBezTo>
                    <a:pt x="9" y="34"/>
                    <a:pt x="8" y="34"/>
                    <a:pt x="8" y="35"/>
                  </a:cubicBezTo>
                  <a:cubicBezTo>
                    <a:pt x="7" y="36"/>
                    <a:pt x="6" y="37"/>
                    <a:pt x="5" y="38"/>
                  </a:cubicBezTo>
                  <a:cubicBezTo>
                    <a:pt x="5" y="38"/>
                    <a:pt x="5" y="39"/>
                    <a:pt x="4" y="39"/>
                  </a:cubicBezTo>
                  <a:cubicBezTo>
                    <a:pt x="4" y="40"/>
                    <a:pt x="4" y="40"/>
                    <a:pt x="3" y="41"/>
                  </a:cubicBezTo>
                  <a:cubicBezTo>
                    <a:pt x="3" y="41"/>
                    <a:pt x="2" y="42"/>
                    <a:pt x="2" y="43"/>
                  </a:cubicBezTo>
                  <a:cubicBezTo>
                    <a:pt x="1" y="43"/>
                    <a:pt x="1" y="44"/>
                    <a:pt x="1" y="44"/>
                  </a:cubicBezTo>
                  <a:cubicBezTo>
                    <a:pt x="0" y="44"/>
                    <a:pt x="0" y="44"/>
                    <a:pt x="0" y="44"/>
                  </a:cubicBezTo>
                  <a:cubicBezTo>
                    <a:pt x="0" y="44"/>
                    <a:pt x="0" y="44"/>
                    <a:pt x="1" y="44"/>
                  </a:cubicBezTo>
                  <a:cubicBezTo>
                    <a:pt x="1" y="44"/>
                    <a:pt x="2" y="44"/>
                    <a:pt x="2" y="43"/>
                  </a:cubicBezTo>
                  <a:cubicBezTo>
                    <a:pt x="3" y="43"/>
                    <a:pt x="4" y="43"/>
                    <a:pt x="5" y="42"/>
                  </a:cubicBezTo>
                  <a:cubicBezTo>
                    <a:pt x="5" y="42"/>
                    <a:pt x="6" y="41"/>
                    <a:pt x="6" y="41"/>
                  </a:cubicBezTo>
                  <a:cubicBezTo>
                    <a:pt x="6" y="41"/>
                    <a:pt x="7" y="40"/>
                    <a:pt x="7" y="40"/>
                  </a:cubicBezTo>
                  <a:cubicBezTo>
                    <a:pt x="8" y="40"/>
                    <a:pt x="8" y="39"/>
                    <a:pt x="9" y="39"/>
                  </a:cubicBezTo>
                  <a:cubicBezTo>
                    <a:pt x="9" y="38"/>
                    <a:pt x="10" y="38"/>
                    <a:pt x="11" y="37"/>
                  </a:cubicBezTo>
                  <a:cubicBezTo>
                    <a:pt x="11" y="37"/>
                    <a:pt x="12" y="36"/>
                    <a:pt x="12" y="36"/>
                  </a:cubicBezTo>
                  <a:cubicBezTo>
                    <a:pt x="13" y="35"/>
                    <a:pt x="13" y="35"/>
                    <a:pt x="14" y="34"/>
                  </a:cubicBezTo>
                  <a:cubicBezTo>
                    <a:pt x="15" y="33"/>
                    <a:pt x="16" y="31"/>
                    <a:pt x="17" y="30"/>
                  </a:cubicBezTo>
                  <a:cubicBezTo>
                    <a:pt x="18" y="29"/>
                    <a:pt x="19" y="27"/>
                    <a:pt x="20" y="26"/>
                  </a:cubicBezTo>
                  <a:cubicBezTo>
                    <a:pt x="20" y="25"/>
                    <a:pt x="20" y="24"/>
                    <a:pt x="21" y="24"/>
                  </a:cubicBezTo>
                  <a:cubicBezTo>
                    <a:pt x="21" y="23"/>
                    <a:pt x="22" y="22"/>
                    <a:pt x="22" y="21"/>
                  </a:cubicBezTo>
                  <a:cubicBezTo>
                    <a:pt x="22" y="21"/>
                    <a:pt x="23" y="20"/>
                    <a:pt x="23" y="19"/>
                  </a:cubicBezTo>
                  <a:cubicBezTo>
                    <a:pt x="23" y="18"/>
                    <a:pt x="24" y="18"/>
                    <a:pt x="24" y="17"/>
                  </a:cubicBezTo>
                  <a:cubicBezTo>
                    <a:pt x="24" y="15"/>
                    <a:pt x="25" y="14"/>
                    <a:pt x="25" y="12"/>
                  </a:cubicBezTo>
                  <a:cubicBezTo>
                    <a:pt x="25" y="12"/>
                    <a:pt x="26" y="11"/>
                    <a:pt x="26" y="10"/>
                  </a:cubicBezTo>
                  <a:cubicBezTo>
                    <a:pt x="26" y="10"/>
                    <a:pt x="26" y="9"/>
                    <a:pt x="26" y="8"/>
                  </a:cubicBezTo>
                  <a:cubicBezTo>
                    <a:pt x="26" y="8"/>
                    <a:pt x="26" y="7"/>
                    <a:pt x="26" y="7"/>
                  </a:cubicBezTo>
                  <a:cubicBezTo>
                    <a:pt x="27" y="6"/>
                    <a:pt x="27" y="5"/>
                    <a:pt x="27" y="5"/>
                  </a:cubicBezTo>
                  <a:cubicBezTo>
                    <a:pt x="27" y="4"/>
                    <a:pt x="27" y="4"/>
                    <a:pt x="27" y="4"/>
                  </a:cubicBezTo>
                  <a:cubicBezTo>
                    <a:pt x="27" y="3"/>
                    <a:pt x="27" y="3"/>
                    <a:pt x="27" y="2"/>
                  </a:cubicBezTo>
                  <a:cubicBezTo>
                    <a:pt x="27" y="2"/>
                    <a:pt x="27" y="1"/>
                    <a:pt x="27" y="1"/>
                  </a:cubicBezTo>
                  <a:cubicBezTo>
                    <a:pt x="27" y="0"/>
                    <a:pt x="27" y="0"/>
                    <a:pt x="2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461"/>
            <p:cNvSpPr/>
            <p:nvPr/>
          </p:nvSpPr>
          <p:spPr bwMode="auto">
            <a:xfrm>
              <a:off x="6267451" y="-4308475"/>
              <a:ext cx="193675" cy="84138"/>
            </a:xfrm>
            <a:custGeom>
              <a:avLst/>
              <a:gdLst>
                <a:gd name="T0" fmla="*/ 0 w 46"/>
                <a:gd name="T1" fmla="*/ 1 h 20"/>
                <a:gd name="T2" fmla="*/ 1 w 46"/>
                <a:gd name="T3" fmla="*/ 1 h 20"/>
                <a:gd name="T4" fmla="*/ 2 w 46"/>
                <a:gd name="T5" fmla="*/ 1 h 20"/>
                <a:gd name="T6" fmla="*/ 2 w 46"/>
                <a:gd name="T7" fmla="*/ 1 h 20"/>
                <a:gd name="T8" fmla="*/ 5 w 46"/>
                <a:gd name="T9" fmla="*/ 2 h 20"/>
                <a:gd name="T10" fmla="*/ 8 w 46"/>
                <a:gd name="T11" fmla="*/ 4 h 20"/>
                <a:gd name="T12" fmla="*/ 14 w 46"/>
                <a:gd name="T13" fmla="*/ 7 h 20"/>
                <a:gd name="T14" fmla="*/ 19 w 46"/>
                <a:gd name="T15" fmla="*/ 9 h 20"/>
                <a:gd name="T16" fmla="*/ 23 w 46"/>
                <a:gd name="T17" fmla="*/ 11 h 20"/>
                <a:gd name="T18" fmla="*/ 27 w 46"/>
                <a:gd name="T19" fmla="*/ 13 h 20"/>
                <a:gd name="T20" fmla="*/ 32 w 46"/>
                <a:gd name="T21" fmla="*/ 14 h 20"/>
                <a:gd name="T22" fmla="*/ 34 w 46"/>
                <a:gd name="T23" fmla="*/ 15 h 20"/>
                <a:gd name="T24" fmla="*/ 36 w 46"/>
                <a:gd name="T25" fmla="*/ 15 h 20"/>
                <a:gd name="T26" fmla="*/ 39 w 46"/>
                <a:gd name="T27" fmla="*/ 16 h 20"/>
                <a:gd name="T28" fmla="*/ 44 w 46"/>
                <a:gd name="T29" fmla="*/ 19 h 20"/>
                <a:gd name="T30" fmla="*/ 45 w 46"/>
                <a:gd name="T31" fmla="*/ 20 h 20"/>
                <a:gd name="T32" fmla="*/ 46 w 46"/>
                <a:gd name="T33" fmla="*/ 20 h 20"/>
                <a:gd name="T34" fmla="*/ 46 w 46"/>
                <a:gd name="T35" fmla="*/ 19 h 20"/>
                <a:gd name="T36" fmla="*/ 45 w 46"/>
                <a:gd name="T37" fmla="*/ 18 h 20"/>
                <a:gd name="T38" fmla="*/ 43 w 46"/>
                <a:gd name="T39" fmla="*/ 16 h 20"/>
                <a:gd name="T40" fmla="*/ 40 w 46"/>
                <a:gd name="T41" fmla="*/ 14 h 20"/>
                <a:gd name="T42" fmla="*/ 37 w 46"/>
                <a:gd name="T43" fmla="*/ 12 h 20"/>
                <a:gd name="T44" fmla="*/ 35 w 46"/>
                <a:gd name="T45" fmla="*/ 11 h 20"/>
                <a:gd name="T46" fmla="*/ 34 w 46"/>
                <a:gd name="T47" fmla="*/ 10 h 20"/>
                <a:gd name="T48" fmla="*/ 33 w 46"/>
                <a:gd name="T49" fmla="*/ 10 h 20"/>
                <a:gd name="T50" fmla="*/ 29 w 46"/>
                <a:gd name="T51" fmla="*/ 8 h 20"/>
                <a:gd name="T52" fmla="*/ 25 w 46"/>
                <a:gd name="T53" fmla="*/ 7 h 20"/>
                <a:gd name="T54" fmla="*/ 20 w 46"/>
                <a:gd name="T55" fmla="*/ 5 h 20"/>
                <a:gd name="T56" fmla="*/ 16 w 46"/>
                <a:gd name="T57" fmla="*/ 3 h 20"/>
                <a:gd name="T58" fmla="*/ 12 w 46"/>
                <a:gd name="T59" fmla="*/ 2 h 20"/>
                <a:gd name="T60" fmla="*/ 8 w 46"/>
                <a:gd name="T61" fmla="*/ 1 h 20"/>
                <a:gd name="T62" fmla="*/ 5 w 46"/>
                <a:gd name="T63" fmla="*/ 0 h 20"/>
                <a:gd name="T64" fmla="*/ 3 w 46"/>
                <a:gd name="T65" fmla="*/ 0 h 20"/>
                <a:gd name="T66" fmla="*/ 1 w 46"/>
                <a:gd name="T67" fmla="*/ 1 h 20"/>
                <a:gd name="T68" fmla="*/ 0 w 46"/>
                <a:gd name="T6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20">
                  <a:moveTo>
                    <a:pt x="0" y="1"/>
                  </a:moveTo>
                  <a:cubicBezTo>
                    <a:pt x="0" y="1"/>
                    <a:pt x="1" y="1"/>
                    <a:pt x="1" y="1"/>
                  </a:cubicBezTo>
                  <a:cubicBezTo>
                    <a:pt x="1" y="1"/>
                    <a:pt x="1" y="1"/>
                    <a:pt x="2" y="1"/>
                  </a:cubicBezTo>
                  <a:cubicBezTo>
                    <a:pt x="2" y="1"/>
                    <a:pt x="2" y="1"/>
                    <a:pt x="2" y="1"/>
                  </a:cubicBezTo>
                  <a:cubicBezTo>
                    <a:pt x="3" y="2"/>
                    <a:pt x="4" y="2"/>
                    <a:pt x="5" y="2"/>
                  </a:cubicBezTo>
                  <a:cubicBezTo>
                    <a:pt x="6" y="3"/>
                    <a:pt x="6" y="3"/>
                    <a:pt x="8" y="4"/>
                  </a:cubicBezTo>
                  <a:cubicBezTo>
                    <a:pt x="10" y="5"/>
                    <a:pt x="12" y="6"/>
                    <a:pt x="14" y="7"/>
                  </a:cubicBezTo>
                  <a:cubicBezTo>
                    <a:pt x="16" y="8"/>
                    <a:pt x="17" y="9"/>
                    <a:pt x="19" y="9"/>
                  </a:cubicBezTo>
                  <a:cubicBezTo>
                    <a:pt x="20" y="10"/>
                    <a:pt x="22" y="11"/>
                    <a:pt x="23" y="11"/>
                  </a:cubicBezTo>
                  <a:cubicBezTo>
                    <a:pt x="24" y="12"/>
                    <a:pt x="26" y="12"/>
                    <a:pt x="27" y="13"/>
                  </a:cubicBezTo>
                  <a:cubicBezTo>
                    <a:pt x="29" y="13"/>
                    <a:pt x="30" y="13"/>
                    <a:pt x="32" y="14"/>
                  </a:cubicBezTo>
                  <a:cubicBezTo>
                    <a:pt x="32" y="14"/>
                    <a:pt x="33" y="14"/>
                    <a:pt x="34" y="15"/>
                  </a:cubicBezTo>
                  <a:cubicBezTo>
                    <a:pt x="34" y="15"/>
                    <a:pt x="35" y="15"/>
                    <a:pt x="36" y="15"/>
                  </a:cubicBezTo>
                  <a:cubicBezTo>
                    <a:pt x="37" y="16"/>
                    <a:pt x="38" y="16"/>
                    <a:pt x="39" y="16"/>
                  </a:cubicBezTo>
                  <a:cubicBezTo>
                    <a:pt x="41" y="17"/>
                    <a:pt x="43" y="18"/>
                    <a:pt x="44" y="19"/>
                  </a:cubicBezTo>
                  <a:cubicBezTo>
                    <a:pt x="45" y="19"/>
                    <a:pt x="45" y="19"/>
                    <a:pt x="45" y="20"/>
                  </a:cubicBezTo>
                  <a:cubicBezTo>
                    <a:pt x="46" y="20"/>
                    <a:pt x="46" y="20"/>
                    <a:pt x="46" y="20"/>
                  </a:cubicBezTo>
                  <a:cubicBezTo>
                    <a:pt x="46" y="20"/>
                    <a:pt x="46" y="20"/>
                    <a:pt x="46" y="19"/>
                  </a:cubicBezTo>
                  <a:cubicBezTo>
                    <a:pt x="45" y="19"/>
                    <a:pt x="45" y="19"/>
                    <a:pt x="45" y="18"/>
                  </a:cubicBezTo>
                  <a:cubicBezTo>
                    <a:pt x="44" y="18"/>
                    <a:pt x="44" y="17"/>
                    <a:pt x="43" y="16"/>
                  </a:cubicBezTo>
                  <a:cubicBezTo>
                    <a:pt x="42" y="16"/>
                    <a:pt x="41" y="15"/>
                    <a:pt x="40" y="14"/>
                  </a:cubicBezTo>
                  <a:cubicBezTo>
                    <a:pt x="39" y="13"/>
                    <a:pt x="38" y="13"/>
                    <a:pt x="37" y="12"/>
                  </a:cubicBezTo>
                  <a:cubicBezTo>
                    <a:pt x="36" y="12"/>
                    <a:pt x="36" y="11"/>
                    <a:pt x="35" y="11"/>
                  </a:cubicBezTo>
                  <a:cubicBezTo>
                    <a:pt x="35" y="11"/>
                    <a:pt x="35" y="10"/>
                    <a:pt x="34" y="10"/>
                  </a:cubicBezTo>
                  <a:cubicBezTo>
                    <a:pt x="34" y="10"/>
                    <a:pt x="34" y="10"/>
                    <a:pt x="33" y="10"/>
                  </a:cubicBezTo>
                  <a:cubicBezTo>
                    <a:pt x="32" y="9"/>
                    <a:pt x="30" y="9"/>
                    <a:pt x="29" y="8"/>
                  </a:cubicBezTo>
                  <a:cubicBezTo>
                    <a:pt x="28" y="8"/>
                    <a:pt x="26" y="7"/>
                    <a:pt x="25" y="7"/>
                  </a:cubicBezTo>
                  <a:cubicBezTo>
                    <a:pt x="23" y="6"/>
                    <a:pt x="22" y="5"/>
                    <a:pt x="20" y="5"/>
                  </a:cubicBezTo>
                  <a:cubicBezTo>
                    <a:pt x="19" y="4"/>
                    <a:pt x="18" y="4"/>
                    <a:pt x="16" y="3"/>
                  </a:cubicBezTo>
                  <a:cubicBezTo>
                    <a:pt x="15" y="3"/>
                    <a:pt x="14" y="2"/>
                    <a:pt x="12" y="2"/>
                  </a:cubicBezTo>
                  <a:cubicBezTo>
                    <a:pt x="11" y="2"/>
                    <a:pt x="10" y="1"/>
                    <a:pt x="8" y="1"/>
                  </a:cubicBezTo>
                  <a:cubicBezTo>
                    <a:pt x="7" y="1"/>
                    <a:pt x="6" y="1"/>
                    <a:pt x="5" y="0"/>
                  </a:cubicBezTo>
                  <a:cubicBezTo>
                    <a:pt x="4" y="0"/>
                    <a:pt x="3" y="0"/>
                    <a:pt x="3" y="0"/>
                  </a:cubicBezTo>
                  <a:cubicBezTo>
                    <a:pt x="2" y="1"/>
                    <a:pt x="1" y="1"/>
                    <a:pt x="1" y="1"/>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462"/>
            <p:cNvSpPr/>
            <p:nvPr/>
          </p:nvSpPr>
          <p:spPr bwMode="auto">
            <a:xfrm>
              <a:off x="6232526" y="-4227512"/>
              <a:ext cx="233363" cy="66675"/>
            </a:xfrm>
            <a:custGeom>
              <a:avLst/>
              <a:gdLst>
                <a:gd name="T0" fmla="*/ 0 w 55"/>
                <a:gd name="T1" fmla="*/ 16 h 16"/>
                <a:gd name="T2" fmla="*/ 1 w 55"/>
                <a:gd name="T3" fmla="*/ 15 h 16"/>
                <a:gd name="T4" fmla="*/ 3 w 55"/>
                <a:gd name="T5" fmla="*/ 15 h 16"/>
                <a:gd name="T6" fmla="*/ 9 w 55"/>
                <a:gd name="T7" fmla="*/ 13 h 16"/>
                <a:gd name="T8" fmla="*/ 13 w 55"/>
                <a:gd name="T9" fmla="*/ 13 h 16"/>
                <a:gd name="T10" fmla="*/ 18 w 55"/>
                <a:gd name="T11" fmla="*/ 13 h 16"/>
                <a:gd name="T12" fmla="*/ 18 w 55"/>
                <a:gd name="T13" fmla="*/ 13 h 16"/>
                <a:gd name="T14" fmla="*/ 19 w 55"/>
                <a:gd name="T15" fmla="*/ 13 h 16"/>
                <a:gd name="T16" fmla="*/ 20 w 55"/>
                <a:gd name="T17" fmla="*/ 13 h 16"/>
                <a:gd name="T18" fmla="*/ 23 w 55"/>
                <a:gd name="T19" fmla="*/ 12 h 16"/>
                <a:gd name="T20" fmla="*/ 28 w 55"/>
                <a:gd name="T21" fmla="*/ 11 h 16"/>
                <a:gd name="T22" fmla="*/ 34 w 55"/>
                <a:gd name="T23" fmla="*/ 9 h 16"/>
                <a:gd name="T24" fmla="*/ 39 w 55"/>
                <a:gd name="T25" fmla="*/ 8 h 16"/>
                <a:gd name="T26" fmla="*/ 47 w 55"/>
                <a:gd name="T27" fmla="*/ 4 h 16"/>
                <a:gd name="T28" fmla="*/ 53 w 55"/>
                <a:gd name="T29" fmla="*/ 1 h 16"/>
                <a:gd name="T30" fmla="*/ 55 w 55"/>
                <a:gd name="T31" fmla="*/ 1 h 16"/>
                <a:gd name="T32" fmla="*/ 55 w 55"/>
                <a:gd name="T33" fmla="*/ 0 h 16"/>
                <a:gd name="T34" fmla="*/ 55 w 55"/>
                <a:gd name="T35" fmla="*/ 0 h 16"/>
                <a:gd name="T36" fmla="*/ 53 w 55"/>
                <a:gd name="T37" fmla="*/ 1 h 16"/>
                <a:gd name="T38" fmla="*/ 46 w 55"/>
                <a:gd name="T39" fmla="*/ 2 h 16"/>
                <a:gd name="T40" fmla="*/ 37 w 55"/>
                <a:gd name="T41" fmla="*/ 4 h 16"/>
                <a:gd name="T42" fmla="*/ 32 w 55"/>
                <a:gd name="T43" fmla="*/ 5 h 16"/>
                <a:gd name="T44" fmla="*/ 27 w 55"/>
                <a:gd name="T45" fmla="*/ 6 h 16"/>
                <a:gd name="T46" fmla="*/ 22 w 55"/>
                <a:gd name="T47" fmla="*/ 8 h 16"/>
                <a:gd name="T48" fmla="*/ 20 w 55"/>
                <a:gd name="T49" fmla="*/ 8 h 16"/>
                <a:gd name="T50" fmla="*/ 18 w 55"/>
                <a:gd name="T51" fmla="*/ 8 h 16"/>
                <a:gd name="T52" fmla="*/ 17 w 55"/>
                <a:gd name="T53" fmla="*/ 9 h 16"/>
                <a:gd name="T54" fmla="*/ 12 w 55"/>
                <a:gd name="T55" fmla="*/ 10 h 16"/>
                <a:gd name="T56" fmla="*/ 10 w 55"/>
                <a:gd name="T57" fmla="*/ 10 h 16"/>
                <a:gd name="T58" fmla="*/ 9 w 55"/>
                <a:gd name="T59" fmla="*/ 10 h 16"/>
                <a:gd name="T60" fmla="*/ 9 w 55"/>
                <a:gd name="T61" fmla="*/ 10 h 16"/>
                <a:gd name="T62" fmla="*/ 8 w 55"/>
                <a:gd name="T63" fmla="*/ 11 h 16"/>
                <a:gd name="T64" fmla="*/ 5 w 55"/>
                <a:gd name="T65" fmla="*/ 12 h 16"/>
                <a:gd name="T66" fmla="*/ 2 w 55"/>
                <a:gd name="T67" fmla="*/ 14 h 16"/>
                <a:gd name="T68" fmla="*/ 1 w 55"/>
                <a:gd name="T69" fmla="*/ 15 h 16"/>
                <a:gd name="T70" fmla="*/ 0 w 55"/>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16">
                  <a:moveTo>
                    <a:pt x="0" y="16"/>
                  </a:moveTo>
                  <a:cubicBezTo>
                    <a:pt x="0" y="16"/>
                    <a:pt x="1" y="16"/>
                    <a:pt x="1" y="15"/>
                  </a:cubicBezTo>
                  <a:cubicBezTo>
                    <a:pt x="1" y="15"/>
                    <a:pt x="2" y="15"/>
                    <a:pt x="3" y="15"/>
                  </a:cubicBezTo>
                  <a:cubicBezTo>
                    <a:pt x="4" y="14"/>
                    <a:pt x="6" y="14"/>
                    <a:pt x="9" y="13"/>
                  </a:cubicBezTo>
                  <a:cubicBezTo>
                    <a:pt x="10" y="13"/>
                    <a:pt x="11" y="13"/>
                    <a:pt x="13" y="13"/>
                  </a:cubicBezTo>
                  <a:cubicBezTo>
                    <a:pt x="14" y="13"/>
                    <a:pt x="16" y="13"/>
                    <a:pt x="18" y="13"/>
                  </a:cubicBezTo>
                  <a:cubicBezTo>
                    <a:pt x="18" y="13"/>
                    <a:pt x="18" y="13"/>
                    <a:pt x="18" y="13"/>
                  </a:cubicBezTo>
                  <a:cubicBezTo>
                    <a:pt x="19" y="13"/>
                    <a:pt x="19" y="13"/>
                    <a:pt x="19" y="13"/>
                  </a:cubicBezTo>
                  <a:cubicBezTo>
                    <a:pt x="19" y="13"/>
                    <a:pt x="20" y="13"/>
                    <a:pt x="20" y="13"/>
                  </a:cubicBezTo>
                  <a:cubicBezTo>
                    <a:pt x="21" y="13"/>
                    <a:pt x="22" y="12"/>
                    <a:pt x="23" y="12"/>
                  </a:cubicBezTo>
                  <a:cubicBezTo>
                    <a:pt x="25" y="12"/>
                    <a:pt x="27" y="11"/>
                    <a:pt x="28" y="11"/>
                  </a:cubicBezTo>
                  <a:cubicBezTo>
                    <a:pt x="30" y="11"/>
                    <a:pt x="32" y="10"/>
                    <a:pt x="34" y="9"/>
                  </a:cubicBezTo>
                  <a:cubicBezTo>
                    <a:pt x="35" y="9"/>
                    <a:pt x="37" y="8"/>
                    <a:pt x="39" y="8"/>
                  </a:cubicBezTo>
                  <a:cubicBezTo>
                    <a:pt x="42" y="7"/>
                    <a:pt x="45" y="5"/>
                    <a:pt x="47" y="4"/>
                  </a:cubicBezTo>
                  <a:cubicBezTo>
                    <a:pt x="50" y="3"/>
                    <a:pt x="52" y="2"/>
                    <a:pt x="53" y="1"/>
                  </a:cubicBezTo>
                  <a:cubicBezTo>
                    <a:pt x="54" y="1"/>
                    <a:pt x="54" y="1"/>
                    <a:pt x="55" y="1"/>
                  </a:cubicBezTo>
                  <a:cubicBezTo>
                    <a:pt x="55" y="0"/>
                    <a:pt x="55" y="0"/>
                    <a:pt x="55" y="0"/>
                  </a:cubicBezTo>
                  <a:cubicBezTo>
                    <a:pt x="55" y="0"/>
                    <a:pt x="55" y="0"/>
                    <a:pt x="55" y="0"/>
                  </a:cubicBezTo>
                  <a:cubicBezTo>
                    <a:pt x="54" y="0"/>
                    <a:pt x="53" y="0"/>
                    <a:pt x="53" y="1"/>
                  </a:cubicBezTo>
                  <a:cubicBezTo>
                    <a:pt x="51" y="1"/>
                    <a:pt x="49" y="1"/>
                    <a:pt x="46" y="2"/>
                  </a:cubicBezTo>
                  <a:cubicBezTo>
                    <a:pt x="44" y="2"/>
                    <a:pt x="40" y="3"/>
                    <a:pt x="37" y="4"/>
                  </a:cubicBezTo>
                  <a:cubicBezTo>
                    <a:pt x="36" y="4"/>
                    <a:pt x="34" y="4"/>
                    <a:pt x="32" y="5"/>
                  </a:cubicBezTo>
                  <a:cubicBezTo>
                    <a:pt x="31" y="5"/>
                    <a:pt x="29" y="6"/>
                    <a:pt x="27" y="6"/>
                  </a:cubicBezTo>
                  <a:cubicBezTo>
                    <a:pt x="25" y="7"/>
                    <a:pt x="24" y="7"/>
                    <a:pt x="22" y="8"/>
                  </a:cubicBezTo>
                  <a:cubicBezTo>
                    <a:pt x="21" y="8"/>
                    <a:pt x="20" y="8"/>
                    <a:pt x="20" y="8"/>
                  </a:cubicBezTo>
                  <a:cubicBezTo>
                    <a:pt x="19" y="8"/>
                    <a:pt x="19" y="8"/>
                    <a:pt x="18" y="8"/>
                  </a:cubicBezTo>
                  <a:cubicBezTo>
                    <a:pt x="18" y="9"/>
                    <a:pt x="18" y="9"/>
                    <a:pt x="17" y="9"/>
                  </a:cubicBezTo>
                  <a:cubicBezTo>
                    <a:pt x="16" y="9"/>
                    <a:pt x="14" y="9"/>
                    <a:pt x="12" y="10"/>
                  </a:cubicBezTo>
                  <a:cubicBezTo>
                    <a:pt x="12" y="10"/>
                    <a:pt x="11" y="10"/>
                    <a:pt x="10" y="10"/>
                  </a:cubicBezTo>
                  <a:cubicBezTo>
                    <a:pt x="10" y="10"/>
                    <a:pt x="9" y="10"/>
                    <a:pt x="9" y="10"/>
                  </a:cubicBezTo>
                  <a:cubicBezTo>
                    <a:pt x="9" y="10"/>
                    <a:pt x="9" y="10"/>
                    <a:pt x="9" y="10"/>
                  </a:cubicBezTo>
                  <a:cubicBezTo>
                    <a:pt x="8" y="11"/>
                    <a:pt x="8" y="11"/>
                    <a:pt x="8" y="11"/>
                  </a:cubicBezTo>
                  <a:cubicBezTo>
                    <a:pt x="7" y="11"/>
                    <a:pt x="6" y="12"/>
                    <a:pt x="5" y="12"/>
                  </a:cubicBezTo>
                  <a:cubicBezTo>
                    <a:pt x="4" y="13"/>
                    <a:pt x="3" y="13"/>
                    <a:pt x="2" y="14"/>
                  </a:cubicBezTo>
                  <a:cubicBezTo>
                    <a:pt x="1" y="14"/>
                    <a:pt x="1" y="15"/>
                    <a:pt x="1" y="15"/>
                  </a:cubicBezTo>
                  <a:cubicBezTo>
                    <a:pt x="0" y="16"/>
                    <a:pt x="0" y="16"/>
                    <a:pt x="0" y="1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463"/>
            <p:cNvSpPr/>
            <p:nvPr/>
          </p:nvSpPr>
          <p:spPr bwMode="auto">
            <a:xfrm>
              <a:off x="6346826" y="-4224337"/>
              <a:ext cx="114300" cy="93663"/>
            </a:xfrm>
            <a:custGeom>
              <a:avLst/>
              <a:gdLst>
                <a:gd name="T0" fmla="*/ 27 w 27"/>
                <a:gd name="T1" fmla="*/ 0 h 22"/>
                <a:gd name="T2" fmla="*/ 25 w 27"/>
                <a:gd name="T3" fmla="*/ 1 h 22"/>
                <a:gd name="T4" fmla="*/ 22 w 27"/>
                <a:gd name="T5" fmla="*/ 4 h 22"/>
                <a:gd name="T6" fmla="*/ 18 w 27"/>
                <a:gd name="T7" fmla="*/ 7 h 22"/>
                <a:gd name="T8" fmla="*/ 16 w 27"/>
                <a:gd name="T9" fmla="*/ 9 h 22"/>
                <a:gd name="T10" fmla="*/ 14 w 27"/>
                <a:gd name="T11" fmla="*/ 11 h 22"/>
                <a:gd name="T12" fmla="*/ 11 w 27"/>
                <a:gd name="T13" fmla="*/ 14 h 22"/>
                <a:gd name="T14" fmla="*/ 9 w 27"/>
                <a:gd name="T15" fmla="*/ 16 h 22"/>
                <a:gd name="T16" fmla="*/ 4 w 27"/>
                <a:gd name="T17" fmla="*/ 19 h 22"/>
                <a:gd name="T18" fmla="*/ 1 w 27"/>
                <a:gd name="T19" fmla="*/ 21 h 22"/>
                <a:gd name="T20" fmla="*/ 0 w 27"/>
                <a:gd name="T21" fmla="*/ 22 h 22"/>
                <a:gd name="T22" fmla="*/ 2 w 27"/>
                <a:gd name="T23" fmla="*/ 22 h 22"/>
                <a:gd name="T24" fmla="*/ 3 w 27"/>
                <a:gd name="T25" fmla="*/ 21 h 22"/>
                <a:gd name="T26" fmla="*/ 5 w 27"/>
                <a:gd name="T27" fmla="*/ 20 h 22"/>
                <a:gd name="T28" fmla="*/ 8 w 27"/>
                <a:gd name="T29" fmla="*/ 19 h 22"/>
                <a:gd name="T30" fmla="*/ 10 w 27"/>
                <a:gd name="T31" fmla="*/ 18 h 22"/>
                <a:gd name="T32" fmla="*/ 13 w 27"/>
                <a:gd name="T33" fmla="*/ 16 h 22"/>
                <a:gd name="T34" fmla="*/ 15 w 27"/>
                <a:gd name="T35" fmla="*/ 14 h 22"/>
                <a:gd name="T36" fmla="*/ 18 w 27"/>
                <a:gd name="T37" fmla="*/ 11 h 22"/>
                <a:gd name="T38" fmla="*/ 20 w 27"/>
                <a:gd name="T39" fmla="*/ 9 h 22"/>
                <a:gd name="T40" fmla="*/ 22 w 27"/>
                <a:gd name="T41" fmla="*/ 7 h 22"/>
                <a:gd name="T42" fmla="*/ 24 w 27"/>
                <a:gd name="T43" fmla="*/ 5 h 22"/>
                <a:gd name="T44" fmla="*/ 25 w 27"/>
                <a:gd name="T45" fmla="*/ 3 h 22"/>
                <a:gd name="T46" fmla="*/ 26 w 27"/>
                <a:gd name="T47" fmla="*/ 1 h 22"/>
                <a:gd name="T48" fmla="*/ 27 w 27"/>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2">
                  <a:moveTo>
                    <a:pt x="27" y="0"/>
                  </a:moveTo>
                  <a:cubicBezTo>
                    <a:pt x="27" y="0"/>
                    <a:pt x="26" y="0"/>
                    <a:pt x="25" y="1"/>
                  </a:cubicBezTo>
                  <a:cubicBezTo>
                    <a:pt x="25" y="2"/>
                    <a:pt x="24" y="2"/>
                    <a:pt x="22" y="4"/>
                  </a:cubicBezTo>
                  <a:cubicBezTo>
                    <a:pt x="21" y="5"/>
                    <a:pt x="20" y="6"/>
                    <a:pt x="18" y="7"/>
                  </a:cubicBezTo>
                  <a:cubicBezTo>
                    <a:pt x="18" y="8"/>
                    <a:pt x="17" y="9"/>
                    <a:pt x="16" y="9"/>
                  </a:cubicBezTo>
                  <a:cubicBezTo>
                    <a:pt x="15" y="10"/>
                    <a:pt x="14" y="11"/>
                    <a:pt x="14" y="11"/>
                  </a:cubicBezTo>
                  <a:cubicBezTo>
                    <a:pt x="13" y="12"/>
                    <a:pt x="12" y="13"/>
                    <a:pt x="11" y="14"/>
                  </a:cubicBezTo>
                  <a:cubicBezTo>
                    <a:pt x="10" y="14"/>
                    <a:pt x="10" y="15"/>
                    <a:pt x="9" y="16"/>
                  </a:cubicBezTo>
                  <a:cubicBezTo>
                    <a:pt x="7" y="17"/>
                    <a:pt x="6" y="18"/>
                    <a:pt x="4" y="19"/>
                  </a:cubicBezTo>
                  <a:cubicBezTo>
                    <a:pt x="3" y="20"/>
                    <a:pt x="2" y="21"/>
                    <a:pt x="1" y="21"/>
                  </a:cubicBezTo>
                  <a:cubicBezTo>
                    <a:pt x="1" y="22"/>
                    <a:pt x="0" y="22"/>
                    <a:pt x="0" y="22"/>
                  </a:cubicBezTo>
                  <a:cubicBezTo>
                    <a:pt x="0" y="22"/>
                    <a:pt x="1" y="22"/>
                    <a:pt x="2" y="22"/>
                  </a:cubicBezTo>
                  <a:cubicBezTo>
                    <a:pt x="2" y="22"/>
                    <a:pt x="3" y="22"/>
                    <a:pt x="3" y="21"/>
                  </a:cubicBezTo>
                  <a:cubicBezTo>
                    <a:pt x="4" y="21"/>
                    <a:pt x="5" y="21"/>
                    <a:pt x="5" y="20"/>
                  </a:cubicBezTo>
                  <a:cubicBezTo>
                    <a:pt x="6" y="20"/>
                    <a:pt x="7" y="20"/>
                    <a:pt x="8" y="19"/>
                  </a:cubicBezTo>
                  <a:cubicBezTo>
                    <a:pt x="8" y="19"/>
                    <a:pt x="9" y="18"/>
                    <a:pt x="10" y="18"/>
                  </a:cubicBezTo>
                  <a:cubicBezTo>
                    <a:pt x="11" y="17"/>
                    <a:pt x="12" y="16"/>
                    <a:pt x="13" y="16"/>
                  </a:cubicBezTo>
                  <a:cubicBezTo>
                    <a:pt x="14" y="15"/>
                    <a:pt x="15" y="14"/>
                    <a:pt x="15" y="14"/>
                  </a:cubicBezTo>
                  <a:cubicBezTo>
                    <a:pt x="16" y="13"/>
                    <a:pt x="17" y="12"/>
                    <a:pt x="18" y="11"/>
                  </a:cubicBezTo>
                  <a:cubicBezTo>
                    <a:pt x="19" y="11"/>
                    <a:pt x="19" y="10"/>
                    <a:pt x="20" y="9"/>
                  </a:cubicBezTo>
                  <a:cubicBezTo>
                    <a:pt x="21" y="8"/>
                    <a:pt x="21" y="8"/>
                    <a:pt x="22" y="7"/>
                  </a:cubicBezTo>
                  <a:cubicBezTo>
                    <a:pt x="23" y="6"/>
                    <a:pt x="23" y="5"/>
                    <a:pt x="24" y="5"/>
                  </a:cubicBezTo>
                  <a:cubicBezTo>
                    <a:pt x="24" y="4"/>
                    <a:pt x="25" y="3"/>
                    <a:pt x="25" y="3"/>
                  </a:cubicBezTo>
                  <a:cubicBezTo>
                    <a:pt x="25" y="2"/>
                    <a:pt x="26" y="2"/>
                    <a:pt x="26" y="1"/>
                  </a:cubicBezTo>
                  <a:cubicBezTo>
                    <a:pt x="26" y="0"/>
                    <a:pt x="27" y="0"/>
                    <a:pt x="2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464"/>
            <p:cNvSpPr/>
            <p:nvPr/>
          </p:nvSpPr>
          <p:spPr bwMode="auto">
            <a:xfrm>
              <a:off x="6296026" y="-4244975"/>
              <a:ext cx="165100" cy="20638"/>
            </a:xfrm>
            <a:custGeom>
              <a:avLst/>
              <a:gdLst>
                <a:gd name="T0" fmla="*/ 0 w 39"/>
                <a:gd name="T1" fmla="*/ 1 h 5"/>
                <a:gd name="T2" fmla="*/ 2 w 39"/>
                <a:gd name="T3" fmla="*/ 1 h 5"/>
                <a:gd name="T4" fmla="*/ 6 w 39"/>
                <a:gd name="T5" fmla="*/ 1 h 5"/>
                <a:gd name="T6" fmla="*/ 12 w 39"/>
                <a:gd name="T7" fmla="*/ 2 h 5"/>
                <a:gd name="T8" fmla="*/ 16 w 39"/>
                <a:gd name="T9" fmla="*/ 2 h 5"/>
                <a:gd name="T10" fmla="*/ 20 w 39"/>
                <a:gd name="T11" fmla="*/ 3 h 5"/>
                <a:gd name="T12" fmla="*/ 33 w 39"/>
                <a:gd name="T13" fmla="*/ 4 h 5"/>
                <a:gd name="T14" fmla="*/ 38 w 39"/>
                <a:gd name="T15" fmla="*/ 5 h 5"/>
                <a:gd name="T16" fmla="*/ 39 w 39"/>
                <a:gd name="T17" fmla="*/ 5 h 5"/>
                <a:gd name="T18" fmla="*/ 38 w 39"/>
                <a:gd name="T19" fmla="*/ 4 h 5"/>
                <a:gd name="T20" fmla="*/ 36 w 39"/>
                <a:gd name="T21" fmla="*/ 4 h 5"/>
                <a:gd name="T22" fmla="*/ 34 w 39"/>
                <a:gd name="T23" fmla="*/ 3 h 5"/>
                <a:gd name="T24" fmla="*/ 31 w 39"/>
                <a:gd name="T25" fmla="*/ 2 h 5"/>
                <a:gd name="T26" fmla="*/ 27 w 39"/>
                <a:gd name="T27" fmla="*/ 1 h 5"/>
                <a:gd name="T28" fmla="*/ 24 w 39"/>
                <a:gd name="T29" fmla="*/ 1 h 5"/>
                <a:gd name="T30" fmla="*/ 20 w 39"/>
                <a:gd name="T31" fmla="*/ 0 h 5"/>
                <a:gd name="T32" fmla="*/ 16 w 39"/>
                <a:gd name="T33" fmla="*/ 0 h 5"/>
                <a:gd name="T34" fmla="*/ 13 w 39"/>
                <a:gd name="T35" fmla="*/ 0 h 5"/>
                <a:gd name="T36" fmla="*/ 9 w 39"/>
                <a:gd name="T37" fmla="*/ 0 h 5"/>
                <a:gd name="T38" fmla="*/ 6 w 39"/>
                <a:gd name="T39" fmla="*/ 0 h 5"/>
                <a:gd name="T40" fmla="*/ 4 w 39"/>
                <a:gd name="T41" fmla="*/ 0 h 5"/>
                <a:gd name="T42" fmla="*/ 2 w 39"/>
                <a:gd name="T43" fmla="*/ 0 h 5"/>
                <a:gd name="T44" fmla="*/ 0 w 39"/>
                <a:gd name="T4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5">
                  <a:moveTo>
                    <a:pt x="0" y="1"/>
                  </a:moveTo>
                  <a:cubicBezTo>
                    <a:pt x="0" y="1"/>
                    <a:pt x="1" y="1"/>
                    <a:pt x="2" y="1"/>
                  </a:cubicBezTo>
                  <a:cubicBezTo>
                    <a:pt x="3" y="1"/>
                    <a:pt x="4" y="1"/>
                    <a:pt x="6" y="1"/>
                  </a:cubicBezTo>
                  <a:cubicBezTo>
                    <a:pt x="8" y="2"/>
                    <a:pt x="10" y="2"/>
                    <a:pt x="12" y="2"/>
                  </a:cubicBezTo>
                  <a:cubicBezTo>
                    <a:pt x="14" y="2"/>
                    <a:pt x="15" y="2"/>
                    <a:pt x="16" y="2"/>
                  </a:cubicBezTo>
                  <a:cubicBezTo>
                    <a:pt x="17" y="3"/>
                    <a:pt x="18" y="3"/>
                    <a:pt x="20" y="3"/>
                  </a:cubicBezTo>
                  <a:cubicBezTo>
                    <a:pt x="25" y="3"/>
                    <a:pt x="29" y="4"/>
                    <a:pt x="33" y="4"/>
                  </a:cubicBezTo>
                  <a:cubicBezTo>
                    <a:pt x="35" y="5"/>
                    <a:pt x="37" y="5"/>
                    <a:pt x="38" y="5"/>
                  </a:cubicBezTo>
                  <a:cubicBezTo>
                    <a:pt x="39" y="5"/>
                    <a:pt x="39" y="5"/>
                    <a:pt x="39" y="5"/>
                  </a:cubicBezTo>
                  <a:cubicBezTo>
                    <a:pt x="39" y="5"/>
                    <a:pt x="39" y="5"/>
                    <a:pt x="38" y="4"/>
                  </a:cubicBezTo>
                  <a:cubicBezTo>
                    <a:pt x="37" y="4"/>
                    <a:pt x="37" y="4"/>
                    <a:pt x="36" y="4"/>
                  </a:cubicBezTo>
                  <a:cubicBezTo>
                    <a:pt x="35" y="3"/>
                    <a:pt x="34" y="3"/>
                    <a:pt x="34" y="3"/>
                  </a:cubicBezTo>
                  <a:cubicBezTo>
                    <a:pt x="33" y="3"/>
                    <a:pt x="32" y="2"/>
                    <a:pt x="31" y="2"/>
                  </a:cubicBezTo>
                  <a:cubicBezTo>
                    <a:pt x="30" y="2"/>
                    <a:pt x="28" y="1"/>
                    <a:pt x="27" y="1"/>
                  </a:cubicBezTo>
                  <a:cubicBezTo>
                    <a:pt x="26" y="1"/>
                    <a:pt x="25" y="1"/>
                    <a:pt x="24" y="1"/>
                  </a:cubicBezTo>
                  <a:cubicBezTo>
                    <a:pt x="23" y="0"/>
                    <a:pt x="21" y="0"/>
                    <a:pt x="20" y="0"/>
                  </a:cubicBezTo>
                  <a:cubicBezTo>
                    <a:pt x="19" y="0"/>
                    <a:pt x="17" y="0"/>
                    <a:pt x="16" y="0"/>
                  </a:cubicBezTo>
                  <a:cubicBezTo>
                    <a:pt x="15" y="0"/>
                    <a:pt x="14" y="0"/>
                    <a:pt x="13" y="0"/>
                  </a:cubicBezTo>
                  <a:cubicBezTo>
                    <a:pt x="11" y="0"/>
                    <a:pt x="10" y="0"/>
                    <a:pt x="9" y="0"/>
                  </a:cubicBezTo>
                  <a:cubicBezTo>
                    <a:pt x="8" y="0"/>
                    <a:pt x="7" y="0"/>
                    <a:pt x="6" y="0"/>
                  </a:cubicBezTo>
                  <a:cubicBezTo>
                    <a:pt x="5" y="0"/>
                    <a:pt x="4" y="0"/>
                    <a:pt x="4" y="0"/>
                  </a:cubicBezTo>
                  <a:cubicBezTo>
                    <a:pt x="3" y="0"/>
                    <a:pt x="2" y="0"/>
                    <a:pt x="2" y="0"/>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465"/>
            <p:cNvSpPr/>
            <p:nvPr/>
          </p:nvSpPr>
          <p:spPr bwMode="auto">
            <a:xfrm>
              <a:off x="6432551" y="-4291012"/>
              <a:ext cx="84138" cy="134938"/>
            </a:xfrm>
            <a:custGeom>
              <a:avLst/>
              <a:gdLst>
                <a:gd name="T0" fmla="*/ 17 w 20"/>
                <a:gd name="T1" fmla="*/ 12 h 32"/>
                <a:gd name="T2" fmla="*/ 0 w 20"/>
                <a:gd name="T3" fmla="*/ 0 h 32"/>
                <a:gd name="T4" fmla="*/ 10 w 20"/>
                <a:gd name="T5" fmla="*/ 32 h 32"/>
                <a:gd name="T6" fmla="*/ 17 w 20"/>
                <a:gd name="T7" fmla="*/ 12 h 32"/>
              </a:gdLst>
              <a:ahLst/>
              <a:cxnLst>
                <a:cxn ang="0">
                  <a:pos x="T0" y="T1"/>
                </a:cxn>
                <a:cxn ang="0">
                  <a:pos x="T2" y="T3"/>
                </a:cxn>
                <a:cxn ang="0">
                  <a:pos x="T4" y="T5"/>
                </a:cxn>
                <a:cxn ang="0">
                  <a:pos x="T6" y="T7"/>
                </a:cxn>
              </a:cxnLst>
              <a:rect l="0" t="0" r="r" b="b"/>
              <a:pathLst>
                <a:path w="20" h="32">
                  <a:moveTo>
                    <a:pt x="17" y="12"/>
                  </a:moveTo>
                  <a:cubicBezTo>
                    <a:pt x="12" y="6"/>
                    <a:pt x="7" y="2"/>
                    <a:pt x="0" y="0"/>
                  </a:cubicBezTo>
                  <a:cubicBezTo>
                    <a:pt x="0" y="0"/>
                    <a:pt x="4" y="24"/>
                    <a:pt x="10" y="32"/>
                  </a:cubicBezTo>
                  <a:cubicBezTo>
                    <a:pt x="10" y="32"/>
                    <a:pt x="20" y="20"/>
                    <a:pt x="17" y="1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466"/>
            <p:cNvSpPr/>
            <p:nvPr/>
          </p:nvSpPr>
          <p:spPr bwMode="auto">
            <a:xfrm>
              <a:off x="6486526" y="-4778375"/>
              <a:ext cx="1068388" cy="558800"/>
            </a:xfrm>
            <a:custGeom>
              <a:avLst/>
              <a:gdLst>
                <a:gd name="T0" fmla="*/ 1 w 252"/>
                <a:gd name="T1" fmla="*/ 132 h 132"/>
                <a:gd name="T2" fmla="*/ 0 w 252"/>
                <a:gd name="T3" fmla="*/ 127 h 132"/>
                <a:gd name="T4" fmla="*/ 249 w 252"/>
                <a:gd name="T5" fmla="*/ 0 h 132"/>
                <a:gd name="T6" fmla="*/ 252 w 252"/>
                <a:gd name="T7" fmla="*/ 3 h 132"/>
                <a:gd name="T8" fmla="*/ 1 w 252"/>
                <a:gd name="T9" fmla="*/ 132 h 132"/>
              </a:gdLst>
              <a:ahLst/>
              <a:cxnLst>
                <a:cxn ang="0">
                  <a:pos x="T0" y="T1"/>
                </a:cxn>
                <a:cxn ang="0">
                  <a:pos x="T2" y="T3"/>
                </a:cxn>
                <a:cxn ang="0">
                  <a:pos x="T4" y="T5"/>
                </a:cxn>
                <a:cxn ang="0">
                  <a:pos x="T6" y="T7"/>
                </a:cxn>
                <a:cxn ang="0">
                  <a:pos x="T8" y="T9"/>
                </a:cxn>
              </a:cxnLst>
              <a:rect l="0" t="0" r="r" b="b"/>
              <a:pathLst>
                <a:path w="251" h="132">
                  <a:moveTo>
                    <a:pt x="1" y="132"/>
                  </a:moveTo>
                  <a:cubicBezTo>
                    <a:pt x="0" y="127"/>
                    <a:pt x="0" y="127"/>
                    <a:pt x="0" y="127"/>
                  </a:cubicBezTo>
                  <a:cubicBezTo>
                    <a:pt x="14" y="124"/>
                    <a:pt x="218" y="27"/>
                    <a:pt x="249" y="0"/>
                  </a:cubicBezTo>
                  <a:cubicBezTo>
                    <a:pt x="252" y="3"/>
                    <a:pt x="252" y="3"/>
                    <a:pt x="252" y="3"/>
                  </a:cubicBezTo>
                  <a:cubicBezTo>
                    <a:pt x="220" y="32"/>
                    <a:pt x="16" y="129"/>
                    <a:pt x="1" y="1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467"/>
            <p:cNvSpPr/>
            <p:nvPr/>
          </p:nvSpPr>
          <p:spPr bwMode="auto">
            <a:xfrm>
              <a:off x="6648451" y="-4202112"/>
              <a:ext cx="322263" cy="350838"/>
            </a:xfrm>
            <a:custGeom>
              <a:avLst/>
              <a:gdLst>
                <a:gd name="T0" fmla="*/ 61 w 76"/>
                <a:gd name="T1" fmla="*/ 13 h 83"/>
                <a:gd name="T2" fmla="*/ 2 w 76"/>
                <a:gd name="T3" fmla="*/ 26 h 83"/>
                <a:gd name="T4" fmla="*/ 19 w 76"/>
                <a:gd name="T5" fmla="*/ 38 h 83"/>
                <a:gd name="T6" fmla="*/ 16 w 76"/>
                <a:gd name="T7" fmla="*/ 63 h 83"/>
                <a:gd name="T8" fmla="*/ 44 w 76"/>
                <a:gd name="T9" fmla="*/ 57 h 83"/>
                <a:gd name="T10" fmla="*/ 60 w 76"/>
                <a:gd name="T11" fmla="*/ 78 h 83"/>
                <a:gd name="T12" fmla="*/ 61 w 76"/>
                <a:gd name="T13" fmla="*/ 13 h 83"/>
              </a:gdLst>
              <a:ahLst/>
              <a:cxnLst>
                <a:cxn ang="0">
                  <a:pos x="T0" y="T1"/>
                </a:cxn>
                <a:cxn ang="0">
                  <a:pos x="T2" y="T3"/>
                </a:cxn>
                <a:cxn ang="0">
                  <a:pos x="T4" y="T5"/>
                </a:cxn>
                <a:cxn ang="0">
                  <a:pos x="T6" y="T7"/>
                </a:cxn>
                <a:cxn ang="0">
                  <a:pos x="T8" y="T9"/>
                </a:cxn>
                <a:cxn ang="0">
                  <a:pos x="T10" y="T11"/>
                </a:cxn>
                <a:cxn ang="0">
                  <a:pos x="T12" y="T13"/>
                </a:cxn>
              </a:cxnLst>
              <a:rect l="0" t="0" r="r" b="b"/>
              <a:pathLst>
                <a:path w="76" h="83">
                  <a:moveTo>
                    <a:pt x="61" y="13"/>
                  </a:moveTo>
                  <a:cubicBezTo>
                    <a:pt x="61" y="13"/>
                    <a:pt x="3" y="0"/>
                    <a:pt x="2" y="26"/>
                  </a:cubicBezTo>
                  <a:cubicBezTo>
                    <a:pt x="0" y="43"/>
                    <a:pt x="19" y="38"/>
                    <a:pt x="19" y="38"/>
                  </a:cubicBezTo>
                  <a:cubicBezTo>
                    <a:pt x="19" y="38"/>
                    <a:pt x="5" y="51"/>
                    <a:pt x="16" y="63"/>
                  </a:cubicBezTo>
                  <a:cubicBezTo>
                    <a:pt x="27" y="75"/>
                    <a:pt x="44" y="57"/>
                    <a:pt x="44" y="57"/>
                  </a:cubicBezTo>
                  <a:cubicBezTo>
                    <a:pt x="44" y="57"/>
                    <a:pt x="44" y="72"/>
                    <a:pt x="60" y="78"/>
                  </a:cubicBezTo>
                  <a:cubicBezTo>
                    <a:pt x="76" y="83"/>
                    <a:pt x="74" y="34"/>
                    <a:pt x="61" y="13"/>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468"/>
            <p:cNvSpPr/>
            <p:nvPr/>
          </p:nvSpPr>
          <p:spPr bwMode="auto">
            <a:xfrm>
              <a:off x="6894514" y="-4122737"/>
              <a:ext cx="28575" cy="215900"/>
            </a:xfrm>
            <a:custGeom>
              <a:avLst/>
              <a:gdLst>
                <a:gd name="T0" fmla="*/ 0 w 7"/>
                <a:gd name="T1" fmla="*/ 0 h 51"/>
                <a:gd name="T2" fmla="*/ 0 w 7"/>
                <a:gd name="T3" fmla="*/ 0 h 51"/>
                <a:gd name="T4" fmla="*/ 0 w 7"/>
                <a:gd name="T5" fmla="*/ 2 h 51"/>
                <a:gd name="T6" fmla="*/ 1 w 7"/>
                <a:gd name="T7" fmla="*/ 4 h 51"/>
                <a:gd name="T8" fmla="*/ 1 w 7"/>
                <a:gd name="T9" fmla="*/ 8 h 51"/>
                <a:gd name="T10" fmla="*/ 1 w 7"/>
                <a:gd name="T11" fmla="*/ 10 h 51"/>
                <a:gd name="T12" fmla="*/ 2 w 7"/>
                <a:gd name="T13" fmla="*/ 12 h 51"/>
                <a:gd name="T14" fmla="*/ 2 w 7"/>
                <a:gd name="T15" fmla="*/ 16 h 51"/>
                <a:gd name="T16" fmla="*/ 2 w 7"/>
                <a:gd name="T17" fmla="*/ 21 h 51"/>
                <a:gd name="T18" fmla="*/ 2 w 7"/>
                <a:gd name="T19" fmla="*/ 25 h 51"/>
                <a:gd name="T20" fmla="*/ 2 w 7"/>
                <a:gd name="T21" fmla="*/ 28 h 51"/>
                <a:gd name="T22" fmla="*/ 2 w 7"/>
                <a:gd name="T23" fmla="*/ 30 h 51"/>
                <a:gd name="T24" fmla="*/ 2 w 7"/>
                <a:gd name="T25" fmla="*/ 31 h 51"/>
                <a:gd name="T26" fmla="*/ 2 w 7"/>
                <a:gd name="T27" fmla="*/ 33 h 51"/>
                <a:gd name="T28" fmla="*/ 2 w 7"/>
                <a:gd name="T29" fmla="*/ 35 h 51"/>
                <a:gd name="T30" fmla="*/ 2 w 7"/>
                <a:gd name="T31" fmla="*/ 37 h 51"/>
                <a:gd name="T32" fmla="*/ 2 w 7"/>
                <a:gd name="T33" fmla="*/ 39 h 51"/>
                <a:gd name="T34" fmla="*/ 1 w 7"/>
                <a:gd name="T35" fmla="*/ 43 h 51"/>
                <a:gd name="T36" fmla="*/ 1 w 7"/>
                <a:gd name="T37" fmla="*/ 45 h 51"/>
                <a:gd name="T38" fmla="*/ 1 w 7"/>
                <a:gd name="T39" fmla="*/ 46 h 51"/>
                <a:gd name="T40" fmla="*/ 1 w 7"/>
                <a:gd name="T41" fmla="*/ 49 h 51"/>
                <a:gd name="T42" fmla="*/ 1 w 7"/>
                <a:gd name="T43" fmla="*/ 51 h 51"/>
                <a:gd name="T44" fmla="*/ 0 w 7"/>
                <a:gd name="T45" fmla="*/ 51 h 51"/>
                <a:gd name="T46" fmla="*/ 1 w 7"/>
                <a:gd name="T47" fmla="*/ 51 h 51"/>
                <a:gd name="T48" fmla="*/ 2 w 7"/>
                <a:gd name="T49" fmla="*/ 49 h 51"/>
                <a:gd name="T50" fmla="*/ 3 w 7"/>
                <a:gd name="T51" fmla="*/ 47 h 51"/>
                <a:gd name="T52" fmla="*/ 4 w 7"/>
                <a:gd name="T53" fmla="*/ 45 h 51"/>
                <a:gd name="T54" fmla="*/ 4 w 7"/>
                <a:gd name="T55" fmla="*/ 44 h 51"/>
                <a:gd name="T56" fmla="*/ 5 w 7"/>
                <a:gd name="T57" fmla="*/ 42 h 51"/>
                <a:gd name="T58" fmla="*/ 5 w 7"/>
                <a:gd name="T59" fmla="*/ 40 h 51"/>
                <a:gd name="T60" fmla="*/ 6 w 7"/>
                <a:gd name="T61" fmla="*/ 38 h 51"/>
                <a:gd name="T62" fmla="*/ 6 w 7"/>
                <a:gd name="T63" fmla="*/ 35 h 51"/>
                <a:gd name="T64" fmla="*/ 7 w 7"/>
                <a:gd name="T65" fmla="*/ 30 h 51"/>
                <a:gd name="T66" fmla="*/ 7 w 7"/>
                <a:gd name="T67" fmla="*/ 25 h 51"/>
                <a:gd name="T68" fmla="*/ 7 w 7"/>
                <a:gd name="T69" fmla="*/ 23 h 51"/>
                <a:gd name="T70" fmla="*/ 7 w 7"/>
                <a:gd name="T71" fmla="*/ 20 h 51"/>
                <a:gd name="T72" fmla="*/ 7 w 7"/>
                <a:gd name="T73" fmla="*/ 18 h 51"/>
                <a:gd name="T74" fmla="*/ 6 w 7"/>
                <a:gd name="T75" fmla="*/ 15 h 51"/>
                <a:gd name="T76" fmla="*/ 5 w 7"/>
                <a:gd name="T77" fmla="*/ 11 h 51"/>
                <a:gd name="T78" fmla="*/ 4 w 7"/>
                <a:gd name="T79" fmla="*/ 9 h 51"/>
                <a:gd name="T80" fmla="*/ 4 w 7"/>
                <a:gd name="T81" fmla="*/ 7 h 51"/>
                <a:gd name="T82" fmla="*/ 3 w 7"/>
                <a:gd name="T83" fmla="*/ 5 h 51"/>
                <a:gd name="T84" fmla="*/ 2 w 7"/>
                <a:gd name="T85" fmla="*/ 4 h 51"/>
                <a:gd name="T86" fmla="*/ 2 w 7"/>
                <a:gd name="T87" fmla="*/ 3 h 51"/>
                <a:gd name="T88" fmla="*/ 1 w 7"/>
                <a:gd name="T89" fmla="*/ 2 h 51"/>
                <a:gd name="T90" fmla="*/ 0 w 7"/>
                <a:gd name="T91" fmla="*/ 0 h 51"/>
                <a:gd name="T92" fmla="*/ 0 w 7"/>
                <a:gd name="T9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51">
                  <a:moveTo>
                    <a:pt x="0" y="0"/>
                  </a:moveTo>
                  <a:cubicBezTo>
                    <a:pt x="0" y="0"/>
                    <a:pt x="0" y="0"/>
                    <a:pt x="0" y="0"/>
                  </a:cubicBezTo>
                  <a:cubicBezTo>
                    <a:pt x="0" y="1"/>
                    <a:pt x="0" y="1"/>
                    <a:pt x="0" y="2"/>
                  </a:cubicBezTo>
                  <a:cubicBezTo>
                    <a:pt x="0" y="3"/>
                    <a:pt x="1" y="3"/>
                    <a:pt x="1" y="4"/>
                  </a:cubicBezTo>
                  <a:cubicBezTo>
                    <a:pt x="1" y="5"/>
                    <a:pt x="1" y="7"/>
                    <a:pt x="1" y="8"/>
                  </a:cubicBezTo>
                  <a:cubicBezTo>
                    <a:pt x="1" y="8"/>
                    <a:pt x="1" y="9"/>
                    <a:pt x="1" y="10"/>
                  </a:cubicBezTo>
                  <a:cubicBezTo>
                    <a:pt x="1" y="10"/>
                    <a:pt x="1" y="11"/>
                    <a:pt x="2" y="12"/>
                  </a:cubicBezTo>
                  <a:cubicBezTo>
                    <a:pt x="2" y="13"/>
                    <a:pt x="2" y="15"/>
                    <a:pt x="2" y="16"/>
                  </a:cubicBezTo>
                  <a:cubicBezTo>
                    <a:pt x="2" y="18"/>
                    <a:pt x="2" y="19"/>
                    <a:pt x="2" y="21"/>
                  </a:cubicBezTo>
                  <a:cubicBezTo>
                    <a:pt x="2" y="22"/>
                    <a:pt x="2" y="24"/>
                    <a:pt x="2" y="25"/>
                  </a:cubicBezTo>
                  <a:cubicBezTo>
                    <a:pt x="2" y="26"/>
                    <a:pt x="2" y="27"/>
                    <a:pt x="2" y="28"/>
                  </a:cubicBezTo>
                  <a:cubicBezTo>
                    <a:pt x="2" y="29"/>
                    <a:pt x="2" y="29"/>
                    <a:pt x="2" y="30"/>
                  </a:cubicBezTo>
                  <a:cubicBezTo>
                    <a:pt x="2" y="31"/>
                    <a:pt x="2" y="31"/>
                    <a:pt x="2" y="31"/>
                  </a:cubicBezTo>
                  <a:cubicBezTo>
                    <a:pt x="2" y="32"/>
                    <a:pt x="2" y="32"/>
                    <a:pt x="2" y="33"/>
                  </a:cubicBezTo>
                  <a:cubicBezTo>
                    <a:pt x="2" y="33"/>
                    <a:pt x="2" y="34"/>
                    <a:pt x="2" y="35"/>
                  </a:cubicBezTo>
                  <a:cubicBezTo>
                    <a:pt x="2" y="36"/>
                    <a:pt x="2" y="36"/>
                    <a:pt x="2" y="37"/>
                  </a:cubicBezTo>
                  <a:cubicBezTo>
                    <a:pt x="2" y="38"/>
                    <a:pt x="2" y="39"/>
                    <a:pt x="2" y="39"/>
                  </a:cubicBezTo>
                  <a:cubicBezTo>
                    <a:pt x="2" y="41"/>
                    <a:pt x="2" y="42"/>
                    <a:pt x="1" y="43"/>
                  </a:cubicBezTo>
                  <a:cubicBezTo>
                    <a:pt x="1" y="44"/>
                    <a:pt x="1" y="44"/>
                    <a:pt x="1" y="45"/>
                  </a:cubicBezTo>
                  <a:cubicBezTo>
                    <a:pt x="1" y="45"/>
                    <a:pt x="1" y="46"/>
                    <a:pt x="1" y="46"/>
                  </a:cubicBezTo>
                  <a:cubicBezTo>
                    <a:pt x="1" y="47"/>
                    <a:pt x="1" y="48"/>
                    <a:pt x="1" y="49"/>
                  </a:cubicBezTo>
                  <a:cubicBezTo>
                    <a:pt x="1" y="50"/>
                    <a:pt x="1" y="50"/>
                    <a:pt x="1" y="51"/>
                  </a:cubicBezTo>
                  <a:cubicBezTo>
                    <a:pt x="0" y="51"/>
                    <a:pt x="0" y="51"/>
                    <a:pt x="0" y="51"/>
                  </a:cubicBezTo>
                  <a:cubicBezTo>
                    <a:pt x="0" y="51"/>
                    <a:pt x="1" y="51"/>
                    <a:pt x="1" y="51"/>
                  </a:cubicBezTo>
                  <a:cubicBezTo>
                    <a:pt x="1" y="50"/>
                    <a:pt x="1" y="50"/>
                    <a:pt x="2" y="49"/>
                  </a:cubicBezTo>
                  <a:cubicBezTo>
                    <a:pt x="2" y="49"/>
                    <a:pt x="2" y="48"/>
                    <a:pt x="3" y="47"/>
                  </a:cubicBezTo>
                  <a:cubicBezTo>
                    <a:pt x="3" y="46"/>
                    <a:pt x="3" y="46"/>
                    <a:pt x="4" y="45"/>
                  </a:cubicBezTo>
                  <a:cubicBezTo>
                    <a:pt x="4" y="45"/>
                    <a:pt x="4" y="44"/>
                    <a:pt x="4" y="44"/>
                  </a:cubicBezTo>
                  <a:cubicBezTo>
                    <a:pt x="4" y="43"/>
                    <a:pt x="5" y="43"/>
                    <a:pt x="5" y="42"/>
                  </a:cubicBezTo>
                  <a:cubicBezTo>
                    <a:pt x="5" y="41"/>
                    <a:pt x="5" y="41"/>
                    <a:pt x="5" y="40"/>
                  </a:cubicBezTo>
                  <a:cubicBezTo>
                    <a:pt x="6" y="39"/>
                    <a:pt x="6" y="38"/>
                    <a:pt x="6" y="38"/>
                  </a:cubicBezTo>
                  <a:cubicBezTo>
                    <a:pt x="6" y="37"/>
                    <a:pt x="6" y="36"/>
                    <a:pt x="6" y="35"/>
                  </a:cubicBezTo>
                  <a:cubicBezTo>
                    <a:pt x="7" y="34"/>
                    <a:pt x="7" y="32"/>
                    <a:pt x="7" y="30"/>
                  </a:cubicBezTo>
                  <a:cubicBezTo>
                    <a:pt x="7" y="29"/>
                    <a:pt x="7" y="27"/>
                    <a:pt x="7" y="25"/>
                  </a:cubicBezTo>
                  <a:cubicBezTo>
                    <a:pt x="7" y="25"/>
                    <a:pt x="7" y="24"/>
                    <a:pt x="7" y="23"/>
                  </a:cubicBezTo>
                  <a:cubicBezTo>
                    <a:pt x="7" y="22"/>
                    <a:pt x="7" y="21"/>
                    <a:pt x="7" y="20"/>
                  </a:cubicBezTo>
                  <a:cubicBezTo>
                    <a:pt x="7" y="19"/>
                    <a:pt x="7" y="19"/>
                    <a:pt x="7" y="18"/>
                  </a:cubicBezTo>
                  <a:cubicBezTo>
                    <a:pt x="6" y="17"/>
                    <a:pt x="6" y="16"/>
                    <a:pt x="6" y="15"/>
                  </a:cubicBezTo>
                  <a:cubicBezTo>
                    <a:pt x="6" y="14"/>
                    <a:pt x="6" y="12"/>
                    <a:pt x="5" y="11"/>
                  </a:cubicBezTo>
                  <a:cubicBezTo>
                    <a:pt x="5" y="10"/>
                    <a:pt x="5" y="10"/>
                    <a:pt x="4" y="9"/>
                  </a:cubicBezTo>
                  <a:cubicBezTo>
                    <a:pt x="4" y="8"/>
                    <a:pt x="4" y="8"/>
                    <a:pt x="4" y="7"/>
                  </a:cubicBezTo>
                  <a:cubicBezTo>
                    <a:pt x="4" y="7"/>
                    <a:pt x="3" y="6"/>
                    <a:pt x="3" y="5"/>
                  </a:cubicBezTo>
                  <a:cubicBezTo>
                    <a:pt x="3" y="5"/>
                    <a:pt x="3" y="4"/>
                    <a:pt x="2" y="4"/>
                  </a:cubicBezTo>
                  <a:cubicBezTo>
                    <a:pt x="2" y="3"/>
                    <a:pt x="2" y="3"/>
                    <a:pt x="2" y="3"/>
                  </a:cubicBezTo>
                  <a:cubicBezTo>
                    <a:pt x="2" y="2"/>
                    <a:pt x="1" y="2"/>
                    <a:pt x="1" y="2"/>
                  </a:cubicBezTo>
                  <a:cubicBezTo>
                    <a:pt x="1" y="1"/>
                    <a:pt x="1" y="0"/>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469"/>
            <p:cNvSpPr/>
            <p:nvPr/>
          </p:nvSpPr>
          <p:spPr bwMode="auto">
            <a:xfrm>
              <a:off x="6686551" y="-4135437"/>
              <a:ext cx="207963" cy="42863"/>
            </a:xfrm>
            <a:custGeom>
              <a:avLst/>
              <a:gdLst>
                <a:gd name="T0" fmla="*/ 0 w 49"/>
                <a:gd name="T1" fmla="*/ 10 h 10"/>
                <a:gd name="T2" fmla="*/ 1 w 49"/>
                <a:gd name="T3" fmla="*/ 10 h 10"/>
                <a:gd name="T4" fmla="*/ 1 w 49"/>
                <a:gd name="T5" fmla="*/ 10 h 10"/>
                <a:gd name="T6" fmla="*/ 2 w 49"/>
                <a:gd name="T7" fmla="*/ 9 h 10"/>
                <a:gd name="T8" fmla="*/ 5 w 49"/>
                <a:gd name="T9" fmla="*/ 9 h 10"/>
                <a:gd name="T10" fmla="*/ 8 w 49"/>
                <a:gd name="T11" fmla="*/ 8 h 10"/>
                <a:gd name="T12" fmla="*/ 16 w 49"/>
                <a:gd name="T13" fmla="*/ 8 h 10"/>
                <a:gd name="T14" fmla="*/ 20 w 49"/>
                <a:gd name="T15" fmla="*/ 8 h 10"/>
                <a:gd name="T16" fmla="*/ 25 w 49"/>
                <a:gd name="T17" fmla="*/ 7 h 10"/>
                <a:gd name="T18" fmla="*/ 29 w 49"/>
                <a:gd name="T19" fmla="*/ 6 h 10"/>
                <a:gd name="T20" fmla="*/ 34 w 49"/>
                <a:gd name="T21" fmla="*/ 5 h 10"/>
                <a:gd name="T22" fmla="*/ 36 w 49"/>
                <a:gd name="T23" fmla="*/ 4 h 10"/>
                <a:gd name="T24" fmla="*/ 38 w 49"/>
                <a:gd name="T25" fmla="*/ 4 h 10"/>
                <a:gd name="T26" fmla="*/ 41 w 49"/>
                <a:gd name="T27" fmla="*/ 3 h 10"/>
                <a:gd name="T28" fmla="*/ 47 w 49"/>
                <a:gd name="T29" fmla="*/ 3 h 10"/>
                <a:gd name="T30" fmla="*/ 48 w 49"/>
                <a:gd name="T31" fmla="*/ 3 h 10"/>
                <a:gd name="T32" fmla="*/ 49 w 49"/>
                <a:gd name="T33" fmla="*/ 3 h 10"/>
                <a:gd name="T34" fmla="*/ 48 w 49"/>
                <a:gd name="T35" fmla="*/ 2 h 10"/>
                <a:gd name="T36" fmla="*/ 47 w 49"/>
                <a:gd name="T37" fmla="*/ 2 h 10"/>
                <a:gd name="T38" fmla="*/ 45 w 49"/>
                <a:gd name="T39" fmla="*/ 1 h 10"/>
                <a:gd name="T40" fmla="*/ 41 w 49"/>
                <a:gd name="T41" fmla="*/ 0 h 10"/>
                <a:gd name="T42" fmla="*/ 37 w 49"/>
                <a:gd name="T43" fmla="*/ 0 h 10"/>
                <a:gd name="T44" fmla="*/ 35 w 49"/>
                <a:gd name="T45" fmla="*/ 0 h 10"/>
                <a:gd name="T46" fmla="*/ 34 w 49"/>
                <a:gd name="T47" fmla="*/ 0 h 10"/>
                <a:gd name="T48" fmla="*/ 33 w 49"/>
                <a:gd name="T49" fmla="*/ 0 h 10"/>
                <a:gd name="T50" fmla="*/ 28 w 49"/>
                <a:gd name="T51" fmla="*/ 1 h 10"/>
                <a:gd name="T52" fmla="*/ 24 w 49"/>
                <a:gd name="T53" fmla="*/ 2 h 10"/>
                <a:gd name="T54" fmla="*/ 19 w 49"/>
                <a:gd name="T55" fmla="*/ 3 h 10"/>
                <a:gd name="T56" fmla="*/ 15 w 49"/>
                <a:gd name="T57" fmla="*/ 4 h 10"/>
                <a:gd name="T58" fmla="*/ 11 w 49"/>
                <a:gd name="T59" fmla="*/ 5 h 10"/>
                <a:gd name="T60" fmla="*/ 7 w 49"/>
                <a:gd name="T61" fmla="*/ 6 h 10"/>
                <a:gd name="T62" fmla="*/ 4 w 49"/>
                <a:gd name="T63" fmla="*/ 7 h 10"/>
                <a:gd name="T64" fmla="*/ 2 w 49"/>
                <a:gd name="T65" fmla="*/ 8 h 10"/>
                <a:gd name="T66" fmla="*/ 1 w 49"/>
                <a:gd name="T67" fmla="*/ 9 h 10"/>
                <a:gd name="T68" fmla="*/ 0 w 49"/>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10">
                  <a:moveTo>
                    <a:pt x="0" y="10"/>
                  </a:moveTo>
                  <a:cubicBezTo>
                    <a:pt x="0" y="10"/>
                    <a:pt x="0" y="10"/>
                    <a:pt x="1" y="10"/>
                  </a:cubicBezTo>
                  <a:cubicBezTo>
                    <a:pt x="1" y="10"/>
                    <a:pt x="1" y="10"/>
                    <a:pt x="1" y="10"/>
                  </a:cubicBezTo>
                  <a:cubicBezTo>
                    <a:pt x="2" y="9"/>
                    <a:pt x="2" y="9"/>
                    <a:pt x="2" y="9"/>
                  </a:cubicBezTo>
                  <a:cubicBezTo>
                    <a:pt x="3" y="9"/>
                    <a:pt x="4" y="9"/>
                    <a:pt x="5" y="9"/>
                  </a:cubicBezTo>
                  <a:cubicBezTo>
                    <a:pt x="6" y="9"/>
                    <a:pt x="7" y="9"/>
                    <a:pt x="8" y="8"/>
                  </a:cubicBezTo>
                  <a:cubicBezTo>
                    <a:pt x="10" y="8"/>
                    <a:pt x="13" y="8"/>
                    <a:pt x="16" y="8"/>
                  </a:cubicBezTo>
                  <a:cubicBezTo>
                    <a:pt x="17" y="8"/>
                    <a:pt x="19" y="8"/>
                    <a:pt x="20" y="8"/>
                  </a:cubicBezTo>
                  <a:cubicBezTo>
                    <a:pt x="22" y="7"/>
                    <a:pt x="23" y="7"/>
                    <a:pt x="25" y="7"/>
                  </a:cubicBezTo>
                  <a:cubicBezTo>
                    <a:pt x="26" y="6"/>
                    <a:pt x="28" y="6"/>
                    <a:pt x="29" y="6"/>
                  </a:cubicBezTo>
                  <a:cubicBezTo>
                    <a:pt x="31" y="5"/>
                    <a:pt x="32" y="5"/>
                    <a:pt x="34" y="5"/>
                  </a:cubicBezTo>
                  <a:cubicBezTo>
                    <a:pt x="34" y="5"/>
                    <a:pt x="35" y="4"/>
                    <a:pt x="36" y="4"/>
                  </a:cubicBezTo>
                  <a:cubicBezTo>
                    <a:pt x="36" y="4"/>
                    <a:pt x="37" y="4"/>
                    <a:pt x="38" y="4"/>
                  </a:cubicBezTo>
                  <a:cubicBezTo>
                    <a:pt x="39" y="4"/>
                    <a:pt x="40" y="3"/>
                    <a:pt x="41" y="3"/>
                  </a:cubicBezTo>
                  <a:cubicBezTo>
                    <a:pt x="44" y="3"/>
                    <a:pt x="45" y="3"/>
                    <a:pt x="47" y="3"/>
                  </a:cubicBezTo>
                  <a:cubicBezTo>
                    <a:pt x="48" y="3"/>
                    <a:pt x="48" y="3"/>
                    <a:pt x="48" y="3"/>
                  </a:cubicBezTo>
                  <a:cubicBezTo>
                    <a:pt x="49" y="3"/>
                    <a:pt x="49" y="3"/>
                    <a:pt x="49" y="3"/>
                  </a:cubicBezTo>
                  <a:cubicBezTo>
                    <a:pt x="49" y="3"/>
                    <a:pt x="49" y="2"/>
                    <a:pt x="48" y="2"/>
                  </a:cubicBezTo>
                  <a:cubicBezTo>
                    <a:pt x="48" y="2"/>
                    <a:pt x="48" y="2"/>
                    <a:pt x="47" y="2"/>
                  </a:cubicBezTo>
                  <a:cubicBezTo>
                    <a:pt x="46" y="1"/>
                    <a:pt x="46" y="1"/>
                    <a:pt x="45" y="1"/>
                  </a:cubicBezTo>
                  <a:cubicBezTo>
                    <a:pt x="44" y="1"/>
                    <a:pt x="42" y="0"/>
                    <a:pt x="41" y="0"/>
                  </a:cubicBezTo>
                  <a:cubicBezTo>
                    <a:pt x="40" y="0"/>
                    <a:pt x="39" y="0"/>
                    <a:pt x="37" y="0"/>
                  </a:cubicBezTo>
                  <a:cubicBezTo>
                    <a:pt x="37" y="0"/>
                    <a:pt x="36" y="0"/>
                    <a:pt x="35" y="0"/>
                  </a:cubicBezTo>
                  <a:cubicBezTo>
                    <a:pt x="35" y="0"/>
                    <a:pt x="34" y="0"/>
                    <a:pt x="34" y="0"/>
                  </a:cubicBezTo>
                  <a:cubicBezTo>
                    <a:pt x="34" y="0"/>
                    <a:pt x="33" y="0"/>
                    <a:pt x="33" y="0"/>
                  </a:cubicBezTo>
                  <a:cubicBezTo>
                    <a:pt x="31" y="1"/>
                    <a:pt x="30" y="1"/>
                    <a:pt x="28" y="1"/>
                  </a:cubicBezTo>
                  <a:cubicBezTo>
                    <a:pt x="27" y="1"/>
                    <a:pt x="25" y="2"/>
                    <a:pt x="24" y="2"/>
                  </a:cubicBezTo>
                  <a:cubicBezTo>
                    <a:pt x="22" y="2"/>
                    <a:pt x="21" y="3"/>
                    <a:pt x="19" y="3"/>
                  </a:cubicBezTo>
                  <a:cubicBezTo>
                    <a:pt x="18" y="3"/>
                    <a:pt x="17" y="4"/>
                    <a:pt x="15" y="4"/>
                  </a:cubicBezTo>
                  <a:cubicBezTo>
                    <a:pt x="14" y="4"/>
                    <a:pt x="12" y="4"/>
                    <a:pt x="11" y="5"/>
                  </a:cubicBezTo>
                  <a:cubicBezTo>
                    <a:pt x="10" y="5"/>
                    <a:pt x="8" y="5"/>
                    <a:pt x="7" y="6"/>
                  </a:cubicBezTo>
                  <a:cubicBezTo>
                    <a:pt x="6" y="6"/>
                    <a:pt x="5" y="7"/>
                    <a:pt x="4" y="7"/>
                  </a:cubicBezTo>
                  <a:cubicBezTo>
                    <a:pt x="3" y="7"/>
                    <a:pt x="2" y="8"/>
                    <a:pt x="2" y="8"/>
                  </a:cubicBezTo>
                  <a:cubicBezTo>
                    <a:pt x="1" y="9"/>
                    <a:pt x="1" y="9"/>
                    <a:pt x="1" y="9"/>
                  </a:cubicBezTo>
                  <a:cubicBezTo>
                    <a:pt x="0" y="10"/>
                    <a:pt x="0" y="10"/>
                    <a:pt x="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470"/>
            <p:cNvSpPr/>
            <p:nvPr/>
          </p:nvSpPr>
          <p:spPr bwMode="auto">
            <a:xfrm>
              <a:off x="6732589" y="-4130675"/>
              <a:ext cx="165100" cy="177800"/>
            </a:xfrm>
            <a:custGeom>
              <a:avLst/>
              <a:gdLst>
                <a:gd name="T0" fmla="*/ 0 w 39"/>
                <a:gd name="T1" fmla="*/ 42 h 42"/>
                <a:gd name="T2" fmla="*/ 0 w 39"/>
                <a:gd name="T3" fmla="*/ 41 h 42"/>
                <a:gd name="T4" fmla="*/ 1 w 39"/>
                <a:gd name="T5" fmla="*/ 40 h 42"/>
                <a:gd name="T6" fmla="*/ 6 w 39"/>
                <a:gd name="T7" fmla="*/ 36 h 42"/>
                <a:gd name="T8" fmla="*/ 9 w 39"/>
                <a:gd name="T9" fmla="*/ 33 h 42"/>
                <a:gd name="T10" fmla="*/ 13 w 39"/>
                <a:gd name="T11" fmla="*/ 31 h 42"/>
                <a:gd name="T12" fmla="*/ 14 w 39"/>
                <a:gd name="T13" fmla="*/ 30 h 42"/>
                <a:gd name="T14" fmla="*/ 14 w 39"/>
                <a:gd name="T15" fmla="*/ 30 h 42"/>
                <a:gd name="T16" fmla="*/ 15 w 39"/>
                <a:gd name="T17" fmla="*/ 29 h 42"/>
                <a:gd name="T18" fmla="*/ 18 w 39"/>
                <a:gd name="T19" fmla="*/ 27 h 42"/>
                <a:gd name="T20" fmla="*/ 22 w 39"/>
                <a:gd name="T21" fmla="*/ 23 h 42"/>
                <a:gd name="T22" fmla="*/ 25 w 39"/>
                <a:gd name="T23" fmla="*/ 19 h 42"/>
                <a:gd name="T24" fmla="*/ 28 w 39"/>
                <a:gd name="T25" fmla="*/ 15 h 42"/>
                <a:gd name="T26" fmla="*/ 34 w 39"/>
                <a:gd name="T27" fmla="*/ 8 h 42"/>
                <a:gd name="T28" fmla="*/ 38 w 39"/>
                <a:gd name="T29" fmla="*/ 2 h 42"/>
                <a:gd name="T30" fmla="*/ 38 w 39"/>
                <a:gd name="T31" fmla="*/ 1 h 42"/>
                <a:gd name="T32" fmla="*/ 39 w 39"/>
                <a:gd name="T33" fmla="*/ 0 h 42"/>
                <a:gd name="T34" fmla="*/ 38 w 39"/>
                <a:gd name="T35" fmla="*/ 1 h 42"/>
                <a:gd name="T36" fmla="*/ 37 w 39"/>
                <a:gd name="T37" fmla="*/ 2 h 42"/>
                <a:gd name="T38" fmla="*/ 32 w 39"/>
                <a:gd name="T39" fmla="*/ 6 h 42"/>
                <a:gd name="T40" fmla="*/ 25 w 39"/>
                <a:gd name="T41" fmla="*/ 12 h 42"/>
                <a:gd name="T42" fmla="*/ 22 w 39"/>
                <a:gd name="T43" fmla="*/ 16 h 42"/>
                <a:gd name="T44" fmla="*/ 18 w 39"/>
                <a:gd name="T45" fmla="*/ 20 h 42"/>
                <a:gd name="T46" fmla="*/ 14 w 39"/>
                <a:gd name="T47" fmla="*/ 24 h 42"/>
                <a:gd name="T48" fmla="*/ 13 w 39"/>
                <a:gd name="T49" fmla="*/ 25 h 42"/>
                <a:gd name="T50" fmla="*/ 12 w 39"/>
                <a:gd name="T51" fmla="*/ 26 h 42"/>
                <a:gd name="T52" fmla="*/ 11 w 39"/>
                <a:gd name="T53" fmla="*/ 27 h 42"/>
                <a:gd name="T54" fmla="*/ 7 w 39"/>
                <a:gd name="T55" fmla="*/ 30 h 42"/>
                <a:gd name="T56" fmla="*/ 5 w 39"/>
                <a:gd name="T57" fmla="*/ 32 h 42"/>
                <a:gd name="T58" fmla="*/ 5 w 39"/>
                <a:gd name="T59" fmla="*/ 33 h 42"/>
                <a:gd name="T60" fmla="*/ 4 w 39"/>
                <a:gd name="T61" fmla="*/ 33 h 42"/>
                <a:gd name="T62" fmla="*/ 4 w 39"/>
                <a:gd name="T63" fmla="*/ 34 h 42"/>
                <a:gd name="T64" fmla="*/ 2 w 39"/>
                <a:gd name="T65" fmla="*/ 37 h 42"/>
                <a:gd name="T66" fmla="*/ 1 w 39"/>
                <a:gd name="T67" fmla="*/ 39 h 42"/>
                <a:gd name="T68" fmla="*/ 0 w 39"/>
                <a:gd name="T69" fmla="*/ 41 h 42"/>
                <a:gd name="T70" fmla="*/ 0 w 39"/>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2">
                  <a:moveTo>
                    <a:pt x="0" y="42"/>
                  </a:moveTo>
                  <a:cubicBezTo>
                    <a:pt x="0" y="42"/>
                    <a:pt x="0" y="42"/>
                    <a:pt x="0" y="41"/>
                  </a:cubicBezTo>
                  <a:cubicBezTo>
                    <a:pt x="1" y="41"/>
                    <a:pt x="1" y="41"/>
                    <a:pt x="1" y="40"/>
                  </a:cubicBezTo>
                  <a:cubicBezTo>
                    <a:pt x="2" y="39"/>
                    <a:pt x="4" y="37"/>
                    <a:pt x="6" y="36"/>
                  </a:cubicBezTo>
                  <a:cubicBezTo>
                    <a:pt x="7" y="35"/>
                    <a:pt x="8" y="34"/>
                    <a:pt x="9" y="33"/>
                  </a:cubicBezTo>
                  <a:cubicBezTo>
                    <a:pt x="11" y="32"/>
                    <a:pt x="12" y="32"/>
                    <a:pt x="13" y="31"/>
                  </a:cubicBezTo>
                  <a:cubicBezTo>
                    <a:pt x="14" y="30"/>
                    <a:pt x="14" y="30"/>
                    <a:pt x="14" y="30"/>
                  </a:cubicBezTo>
                  <a:cubicBezTo>
                    <a:pt x="14" y="30"/>
                    <a:pt x="14" y="30"/>
                    <a:pt x="14" y="30"/>
                  </a:cubicBezTo>
                  <a:cubicBezTo>
                    <a:pt x="15" y="29"/>
                    <a:pt x="15" y="29"/>
                    <a:pt x="15" y="29"/>
                  </a:cubicBezTo>
                  <a:cubicBezTo>
                    <a:pt x="16" y="28"/>
                    <a:pt x="17" y="28"/>
                    <a:pt x="18" y="27"/>
                  </a:cubicBezTo>
                  <a:cubicBezTo>
                    <a:pt x="19" y="26"/>
                    <a:pt x="20" y="25"/>
                    <a:pt x="22" y="23"/>
                  </a:cubicBezTo>
                  <a:cubicBezTo>
                    <a:pt x="23" y="22"/>
                    <a:pt x="24" y="21"/>
                    <a:pt x="25" y="19"/>
                  </a:cubicBezTo>
                  <a:cubicBezTo>
                    <a:pt x="26" y="18"/>
                    <a:pt x="27" y="17"/>
                    <a:pt x="28" y="15"/>
                  </a:cubicBezTo>
                  <a:cubicBezTo>
                    <a:pt x="30" y="13"/>
                    <a:pt x="32" y="10"/>
                    <a:pt x="34" y="8"/>
                  </a:cubicBezTo>
                  <a:cubicBezTo>
                    <a:pt x="35" y="6"/>
                    <a:pt x="37" y="4"/>
                    <a:pt x="38" y="2"/>
                  </a:cubicBezTo>
                  <a:cubicBezTo>
                    <a:pt x="38" y="2"/>
                    <a:pt x="38" y="1"/>
                    <a:pt x="38" y="1"/>
                  </a:cubicBezTo>
                  <a:cubicBezTo>
                    <a:pt x="39" y="0"/>
                    <a:pt x="39" y="0"/>
                    <a:pt x="39" y="0"/>
                  </a:cubicBezTo>
                  <a:cubicBezTo>
                    <a:pt x="39" y="0"/>
                    <a:pt x="39" y="0"/>
                    <a:pt x="38" y="1"/>
                  </a:cubicBezTo>
                  <a:cubicBezTo>
                    <a:pt x="38" y="1"/>
                    <a:pt x="37" y="1"/>
                    <a:pt x="37" y="2"/>
                  </a:cubicBezTo>
                  <a:cubicBezTo>
                    <a:pt x="36" y="3"/>
                    <a:pt x="34" y="4"/>
                    <a:pt x="32" y="6"/>
                  </a:cubicBezTo>
                  <a:cubicBezTo>
                    <a:pt x="30" y="8"/>
                    <a:pt x="28" y="10"/>
                    <a:pt x="25" y="12"/>
                  </a:cubicBezTo>
                  <a:cubicBezTo>
                    <a:pt x="24" y="14"/>
                    <a:pt x="23" y="15"/>
                    <a:pt x="22" y="16"/>
                  </a:cubicBezTo>
                  <a:cubicBezTo>
                    <a:pt x="20" y="17"/>
                    <a:pt x="19" y="19"/>
                    <a:pt x="18" y="20"/>
                  </a:cubicBezTo>
                  <a:cubicBezTo>
                    <a:pt x="17" y="21"/>
                    <a:pt x="16" y="23"/>
                    <a:pt x="14" y="24"/>
                  </a:cubicBezTo>
                  <a:cubicBezTo>
                    <a:pt x="14" y="24"/>
                    <a:pt x="13" y="25"/>
                    <a:pt x="13" y="25"/>
                  </a:cubicBezTo>
                  <a:cubicBezTo>
                    <a:pt x="12" y="26"/>
                    <a:pt x="12" y="26"/>
                    <a:pt x="12" y="26"/>
                  </a:cubicBezTo>
                  <a:cubicBezTo>
                    <a:pt x="11" y="27"/>
                    <a:pt x="11" y="27"/>
                    <a:pt x="11" y="27"/>
                  </a:cubicBezTo>
                  <a:cubicBezTo>
                    <a:pt x="9" y="28"/>
                    <a:pt x="8" y="29"/>
                    <a:pt x="7" y="30"/>
                  </a:cubicBezTo>
                  <a:cubicBezTo>
                    <a:pt x="7" y="31"/>
                    <a:pt x="6" y="31"/>
                    <a:pt x="5" y="32"/>
                  </a:cubicBezTo>
                  <a:cubicBezTo>
                    <a:pt x="5" y="32"/>
                    <a:pt x="5" y="33"/>
                    <a:pt x="5" y="33"/>
                  </a:cubicBezTo>
                  <a:cubicBezTo>
                    <a:pt x="5" y="33"/>
                    <a:pt x="4" y="33"/>
                    <a:pt x="4" y="33"/>
                  </a:cubicBezTo>
                  <a:cubicBezTo>
                    <a:pt x="4" y="33"/>
                    <a:pt x="4" y="33"/>
                    <a:pt x="4" y="34"/>
                  </a:cubicBezTo>
                  <a:cubicBezTo>
                    <a:pt x="3" y="35"/>
                    <a:pt x="2" y="36"/>
                    <a:pt x="2" y="37"/>
                  </a:cubicBezTo>
                  <a:cubicBezTo>
                    <a:pt x="1" y="38"/>
                    <a:pt x="1" y="39"/>
                    <a:pt x="1" y="39"/>
                  </a:cubicBezTo>
                  <a:cubicBezTo>
                    <a:pt x="0" y="40"/>
                    <a:pt x="0" y="41"/>
                    <a:pt x="0" y="41"/>
                  </a:cubicBezTo>
                  <a:cubicBezTo>
                    <a:pt x="0" y="42"/>
                    <a:pt x="0" y="42"/>
                    <a:pt x="0" y="4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471"/>
            <p:cNvSpPr/>
            <p:nvPr/>
          </p:nvSpPr>
          <p:spPr bwMode="auto">
            <a:xfrm>
              <a:off x="6846889" y="-4122737"/>
              <a:ext cx="47625" cy="139700"/>
            </a:xfrm>
            <a:custGeom>
              <a:avLst/>
              <a:gdLst>
                <a:gd name="T0" fmla="*/ 11 w 11"/>
                <a:gd name="T1" fmla="*/ 0 h 33"/>
                <a:gd name="T2" fmla="*/ 10 w 11"/>
                <a:gd name="T3" fmla="*/ 1 h 33"/>
                <a:gd name="T4" fmla="*/ 9 w 11"/>
                <a:gd name="T5" fmla="*/ 5 h 33"/>
                <a:gd name="T6" fmla="*/ 8 w 11"/>
                <a:gd name="T7" fmla="*/ 10 h 33"/>
                <a:gd name="T8" fmla="*/ 7 w 11"/>
                <a:gd name="T9" fmla="*/ 13 h 33"/>
                <a:gd name="T10" fmla="*/ 6 w 11"/>
                <a:gd name="T11" fmla="*/ 16 h 33"/>
                <a:gd name="T12" fmla="*/ 5 w 11"/>
                <a:gd name="T13" fmla="*/ 19 h 33"/>
                <a:gd name="T14" fmla="*/ 4 w 11"/>
                <a:gd name="T15" fmla="*/ 22 h 33"/>
                <a:gd name="T16" fmla="*/ 2 w 11"/>
                <a:gd name="T17" fmla="*/ 27 h 33"/>
                <a:gd name="T18" fmla="*/ 0 w 11"/>
                <a:gd name="T19" fmla="*/ 31 h 33"/>
                <a:gd name="T20" fmla="*/ 0 w 11"/>
                <a:gd name="T21" fmla="*/ 33 h 33"/>
                <a:gd name="T22" fmla="*/ 1 w 11"/>
                <a:gd name="T23" fmla="*/ 31 h 33"/>
                <a:gd name="T24" fmla="*/ 2 w 11"/>
                <a:gd name="T25" fmla="*/ 30 h 33"/>
                <a:gd name="T26" fmla="*/ 3 w 11"/>
                <a:gd name="T27" fmla="*/ 28 h 33"/>
                <a:gd name="T28" fmla="*/ 5 w 11"/>
                <a:gd name="T29" fmla="*/ 26 h 33"/>
                <a:gd name="T30" fmla="*/ 6 w 11"/>
                <a:gd name="T31" fmla="*/ 23 h 33"/>
                <a:gd name="T32" fmla="*/ 7 w 11"/>
                <a:gd name="T33" fmla="*/ 20 h 33"/>
                <a:gd name="T34" fmla="*/ 8 w 11"/>
                <a:gd name="T35" fmla="*/ 17 h 33"/>
                <a:gd name="T36" fmla="*/ 9 w 11"/>
                <a:gd name="T37" fmla="*/ 14 h 33"/>
                <a:gd name="T38" fmla="*/ 10 w 11"/>
                <a:gd name="T39" fmla="*/ 11 h 33"/>
                <a:gd name="T40" fmla="*/ 10 w 11"/>
                <a:gd name="T41" fmla="*/ 8 h 33"/>
                <a:gd name="T42" fmla="*/ 11 w 11"/>
                <a:gd name="T43" fmla="*/ 5 h 33"/>
                <a:gd name="T44" fmla="*/ 11 w 11"/>
                <a:gd name="T45" fmla="*/ 3 h 33"/>
                <a:gd name="T46" fmla="*/ 11 w 11"/>
                <a:gd name="T47" fmla="*/ 1 h 33"/>
                <a:gd name="T48" fmla="*/ 11 w 11"/>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11" y="0"/>
                  </a:moveTo>
                  <a:cubicBezTo>
                    <a:pt x="11" y="0"/>
                    <a:pt x="11" y="0"/>
                    <a:pt x="10" y="1"/>
                  </a:cubicBezTo>
                  <a:cubicBezTo>
                    <a:pt x="10" y="2"/>
                    <a:pt x="10" y="3"/>
                    <a:pt x="9" y="5"/>
                  </a:cubicBezTo>
                  <a:cubicBezTo>
                    <a:pt x="9" y="6"/>
                    <a:pt x="8" y="8"/>
                    <a:pt x="8" y="10"/>
                  </a:cubicBezTo>
                  <a:cubicBezTo>
                    <a:pt x="7" y="11"/>
                    <a:pt x="7" y="12"/>
                    <a:pt x="7" y="13"/>
                  </a:cubicBezTo>
                  <a:cubicBezTo>
                    <a:pt x="6" y="14"/>
                    <a:pt x="6" y="15"/>
                    <a:pt x="6" y="16"/>
                  </a:cubicBezTo>
                  <a:cubicBezTo>
                    <a:pt x="5" y="17"/>
                    <a:pt x="5" y="18"/>
                    <a:pt x="5" y="19"/>
                  </a:cubicBezTo>
                  <a:cubicBezTo>
                    <a:pt x="4" y="20"/>
                    <a:pt x="4" y="21"/>
                    <a:pt x="4" y="22"/>
                  </a:cubicBezTo>
                  <a:cubicBezTo>
                    <a:pt x="3" y="24"/>
                    <a:pt x="2" y="26"/>
                    <a:pt x="2" y="27"/>
                  </a:cubicBezTo>
                  <a:cubicBezTo>
                    <a:pt x="1" y="29"/>
                    <a:pt x="1" y="30"/>
                    <a:pt x="0" y="31"/>
                  </a:cubicBezTo>
                  <a:cubicBezTo>
                    <a:pt x="0" y="32"/>
                    <a:pt x="0" y="33"/>
                    <a:pt x="0" y="33"/>
                  </a:cubicBezTo>
                  <a:cubicBezTo>
                    <a:pt x="0" y="33"/>
                    <a:pt x="0" y="32"/>
                    <a:pt x="1" y="31"/>
                  </a:cubicBezTo>
                  <a:cubicBezTo>
                    <a:pt x="1" y="31"/>
                    <a:pt x="2" y="31"/>
                    <a:pt x="2" y="30"/>
                  </a:cubicBezTo>
                  <a:cubicBezTo>
                    <a:pt x="2" y="29"/>
                    <a:pt x="3" y="29"/>
                    <a:pt x="3" y="28"/>
                  </a:cubicBezTo>
                  <a:cubicBezTo>
                    <a:pt x="4" y="27"/>
                    <a:pt x="4" y="27"/>
                    <a:pt x="5" y="26"/>
                  </a:cubicBezTo>
                  <a:cubicBezTo>
                    <a:pt x="5" y="25"/>
                    <a:pt x="5" y="24"/>
                    <a:pt x="6" y="23"/>
                  </a:cubicBezTo>
                  <a:cubicBezTo>
                    <a:pt x="6" y="22"/>
                    <a:pt x="7" y="21"/>
                    <a:pt x="7" y="20"/>
                  </a:cubicBezTo>
                  <a:cubicBezTo>
                    <a:pt x="8" y="19"/>
                    <a:pt x="8" y="18"/>
                    <a:pt x="8" y="17"/>
                  </a:cubicBezTo>
                  <a:cubicBezTo>
                    <a:pt x="9" y="16"/>
                    <a:pt x="9" y="15"/>
                    <a:pt x="9" y="14"/>
                  </a:cubicBezTo>
                  <a:cubicBezTo>
                    <a:pt x="10" y="13"/>
                    <a:pt x="10" y="12"/>
                    <a:pt x="10" y="11"/>
                  </a:cubicBezTo>
                  <a:cubicBezTo>
                    <a:pt x="10" y="10"/>
                    <a:pt x="10" y="9"/>
                    <a:pt x="10" y="8"/>
                  </a:cubicBezTo>
                  <a:cubicBezTo>
                    <a:pt x="11" y="7"/>
                    <a:pt x="11" y="6"/>
                    <a:pt x="11" y="5"/>
                  </a:cubicBezTo>
                  <a:cubicBezTo>
                    <a:pt x="11" y="4"/>
                    <a:pt x="11" y="4"/>
                    <a:pt x="11" y="3"/>
                  </a:cubicBezTo>
                  <a:cubicBezTo>
                    <a:pt x="11" y="2"/>
                    <a:pt x="11" y="2"/>
                    <a:pt x="11" y="1"/>
                  </a:cubicBezTo>
                  <a:cubicBezTo>
                    <a:pt x="11" y="0"/>
                    <a:pt x="11" y="0"/>
                    <a:pt x="1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472"/>
            <p:cNvSpPr/>
            <p:nvPr/>
          </p:nvSpPr>
          <p:spPr bwMode="auto">
            <a:xfrm>
              <a:off x="6745289" y="-4125912"/>
              <a:ext cx="152400" cy="71438"/>
            </a:xfrm>
            <a:custGeom>
              <a:avLst/>
              <a:gdLst>
                <a:gd name="T0" fmla="*/ 0 w 36"/>
                <a:gd name="T1" fmla="*/ 17 h 17"/>
                <a:gd name="T2" fmla="*/ 1 w 36"/>
                <a:gd name="T3" fmla="*/ 16 h 17"/>
                <a:gd name="T4" fmla="*/ 5 w 36"/>
                <a:gd name="T5" fmla="*/ 15 h 17"/>
                <a:gd name="T6" fmla="*/ 11 w 36"/>
                <a:gd name="T7" fmla="*/ 12 h 17"/>
                <a:gd name="T8" fmla="*/ 14 w 36"/>
                <a:gd name="T9" fmla="*/ 10 h 17"/>
                <a:gd name="T10" fmla="*/ 18 w 36"/>
                <a:gd name="T11" fmla="*/ 9 h 17"/>
                <a:gd name="T12" fmla="*/ 30 w 36"/>
                <a:gd name="T13" fmla="*/ 3 h 17"/>
                <a:gd name="T14" fmla="*/ 34 w 36"/>
                <a:gd name="T15" fmla="*/ 1 h 17"/>
                <a:gd name="T16" fmla="*/ 36 w 36"/>
                <a:gd name="T17" fmla="*/ 0 h 17"/>
                <a:gd name="T18" fmla="*/ 34 w 36"/>
                <a:gd name="T19" fmla="*/ 1 h 17"/>
                <a:gd name="T20" fmla="*/ 32 w 36"/>
                <a:gd name="T21" fmla="*/ 1 h 17"/>
                <a:gd name="T22" fmla="*/ 29 w 36"/>
                <a:gd name="T23" fmla="*/ 2 h 17"/>
                <a:gd name="T24" fmla="*/ 26 w 36"/>
                <a:gd name="T25" fmla="*/ 2 h 17"/>
                <a:gd name="T26" fmla="*/ 23 w 36"/>
                <a:gd name="T27" fmla="*/ 3 h 17"/>
                <a:gd name="T28" fmla="*/ 20 w 36"/>
                <a:gd name="T29" fmla="*/ 5 h 17"/>
                <a:gd name="T30" fmla="*/ 16 w 36"/>
                <a:gd name="T31" fmla="*/ 6 h 17"/>
                <a:gd name="T32" fmla="*/ 13 w 36"/>
                <a:gd name="T33" fmla="*/ 8 h 17"/>
                <a:gd name="T34" fmla="*/ 10 w 36"/>
                <a:gd name="T35" fmla="*/ 10 h 17"/>
                <a:gd name="T36" fmla="*/ 7 w 36"/>
                <a:gd name="T37" fmla="*/ 11 h 17"/>
                <a:gd name="T38" fmla="*/ 4 w 36"/>
                <a:gd name="T39" fmla="*/ 13 h 17"/>
                <a:gd name="T40" fmla="*/ 2 w 36"/>
                <a:gd name="T41" fmla="*/ 15 h 17"/>
                <a:gd name="T42" fmla="*/ 1 w 36"/>
                <a:gd name="T43" fmla="*/ 16 h 17"/>
                <a:gd name="T44" fmla="*/ 0 w 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7">
                  <a:moveTo>
                    <a:pt x="0" y="17"/>
                  </a:moveTo>
                  <a:cubicBezTo>
                    <a:pt x="0" y="17"/>
                    <a:pt x="0" y="17"/>
                    <a:pt x="1" y="16"/>
                  </a:cubicBezTo>
                  <a:cubicBezTo>
                    <a:pt x="2" y="16"/>
                    <a:pt x="4" y="15"/>
                    <a:pt x="5" y="15"/>
                  </a:cubicBezTo>
                  <a:cubicBezTo>
                    <a:pt x="7" y="14"/>
                    <a:pt x="9" y="13"/>
                    <a:pt x="11" y="12"/>
                  </a:cubicBezTo>
                  <a:cubicBezTo>
                    <a:pt x="12" y="11"/>
                    <a:pt x="13" y="11"/>
                    <a:pt x="14" y="10"/>
                  </a:cubicBezTo>
                  <a:cubicBezTo>
                    <a:pt x="15" y="10"/>
                    <a:pt x="16" y="9"/>
                    <a:pt x="18" y="9"/>
                  </a:cubicBezTo>
                  <a:cubicBezTo>
                    <a:pt x="22" y="7"/>
                    <a:pt x="27" y="5"/>
                    <a:pt x="30" y="3"/>
                  </a:cubicBezTo>
                  <a:cubicBezTo>
                    <a:pt x="32" y="2"/>
                    <a:pt x="33" y="2"/>
                    <a:pt x="34" y="1"/>
                  </a:cubicBezTo>
                  <a:cubicBezTo>
                    <a:pt x="35" y="1"/>
                    <a:pt x="36" y="0"/>
                    <a:pt x="36" y="0"/>
                  </a:cubicBezTo>
                  <a:cubicBezTo>
                    <a:pt x="36" y="0"/>
                    <a:pt x="35" y="0"/>
                    <a:pt x="34" y="1"/>
                  </a:cubicBezTo>
                  <a:cubicBezTo>
                    <a:pt x="33" y="1"/>
                    <a:pt x="33" y="1"/>
                    <a:pt x="32" y="1"/>
                  </a:cubicBezTo>
                  <a:cubicBezTo>
                    <a:pt x="31" y="1"/>
                    <a:pt x="30" y="1"/>
                    <a:pt x="29" y="2"/>
                  </a:cubicBezTo>
                  <a:cubicBezTo>
                    <a:pt x="29" y="2"/>
                    <a:pt x="28" y="2"/>
                    <a:pt x="26" y="2"/>
                  </a:cubicBezTo>
                  <a:cubicBezTo>
                    <a:pt x="25" y="3"/>
                    <a:pt x="24" y="3"/>
                    <a:pt x="23" y="3"/>
                  </a:cubicBezTo>
                  <a:cubicBezTo>
                    <a:pt x="22" y="4"/>
                    <a:pt x="21" y="4"/>
                    <a:pt x="20" y="5"/>
                  </a:cubicBezTo>
                  <a:cubicBezTo>
                    <a:pt x="19" y="5"/>
                    <a:pt x="17" y="6"/>
                    <a:pt x="16" y="6"/>
                  </a:cubicBezTo>
                  <a:cubicBezTo>
                    <a:pt x="15" y="7"/>
                    <a:pt x="14" y="7"/>
                    <a:pt x="13" y="8"/>
                  </a:cubicBezTo>
                  <a:cubicBezTo>
                    <a:pt x="12" y="8"/>
                    <a:pt x="11" y="9"/>
                    <a:pt x="10" y="10"/>
                  </a:cubicBezTo>
                  <a:cubicBezTo>
                    <a:pt x="9" y="10"/>
                    <a:pt x="8" y="11"/>
                    <a:pt x="7" y="11"/>
                  </a:cubicBezTo>
                  <a:cubicBezTo>
                    <a:pt x="6" y="12"/>
                    <a:pt x="5" y="13"/>
                    <a:pt x="4" y="13"/>
                  </a:cubicBezTo>
                  <a:cubicBezTo>
                    <a:pt x="4" y="14"/>
                    <a:pt x="3" y="14"/>
                    <a:pt x="2" y="15"/>
                  </a:cubicBezTo>
                  <a:cubicBezTo>
                    <a:pt x="2" y="15"/>
                    <a:pt x="1" y="16"/>
                    <a:pt x="1" y="16"/>
                  </a:cubicBezTo>
                  <a:cubicBezTo>
                    <a:pt x="0" y="17"/>
                    <a:pt x="0" y="17"/>
                    <a:pt x="0" y="1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473"/>
            <p:cNvSpPr/>
            <p:nvPr/>
          </p:nvSpPr>
          <p:spPr bwMode="auto">
            <a:xfrm>
              <a:off x="6834189" y="-4173537"/>
              <a:ext cx="114300" cy="98425"/>
            </a:xfrm>
            <a:custGeom>
              <a:avLst/>
              <a:gdLst>
                <a:gd name="T0" fmla="*/ 21 w 27"/>
                <a:gd name="T1" fmla="*/ 3 h 23"/>
                <a:gd name="T2" fmla="*/ 0 w 27"/>
                <a:gd name="T3" fmla="*/ 2 h 23"/>
                <a:gd name="T4" fmla="*/ 25 w 27"/>
                <a:gd name="T5" fmla="*/ 23 h 23"/>
                <a:gd name="T6" fmla="*/ 21 w 27"/>
                <a:gd name="T7" fmla="*/ 3 h 23"/>
              </a:gdLst>
              <a:ahLst/>
              <a:cxnLst>
                <a:cxn ang="0">
                  <a:pos x="T0" y="T1"/>
                </a:cxn>
                <a:cxn ang="0">
                  <a:pos x="T2" y="T3"/>
                </a:cxn>
                <a:cxn ang="0">
                  <a:pos x="T4" y="T5"/>
                </a:cxn>
                <a:cxn ang="0">
                  <a:pos x="T6" y="T7"/>
                </a:cxn>
              </a:cxnLst>
              <a:rect l="0" t="0" r="r" b="b"/>
              <a:pathLst>
                <a:path w="27" h="23">
                  <a:moveTo>
                    <a:pt x="21" y="3"/>
                  </a:moveTo>
                  <a:cubicBezTo>
                    <a:pt x="14" y="0"/>
                    <a:pt x="6" y="0"/>
                    <a:pt x="0" y="2"/>
                  </a:cubicBezTo>
                  <a:cubicBezTo>
                    <a:pt x="0" y="2"/>
                    <a:pt x="15" y="20"/>
                    <a:pt x="25" y="23"/>
                  </a:cubicBezTo>
                  <a:cubicBezTo>
                    <a:pt x="25" y="23"/>
                    <a:pt x="27" y="8"/>
                    <a:pt x="21" y="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474"/>
            <p:cNvSpPr/>
            <p:nvPr/>
          </p:nvSpPr>
          <p:spPr bwMode="auto">
            <a:xfrm>
              <a:off x="6907214" y="-4575175"/>
              <a:ext cx="304800" cy="436563"/>
            </a:xfrm>
            <a:custGeom>
              <a:avLst/>
              <a:gdLst>
                <a:gd name="T0" fmla="*/ 3 w 72"/>
                <a:gd name="T1" fmla="*/ 103 h 103"/>
                <a:gd name="T2" fmla="*/ 0 w 72"/>
                <a:gd name="T3" fmla="*/ 100 h 103"/>
                <a:gd name="T4" fmla="*/ 68 w 72"/>
                <a:gd name="T5" fmla="*/ 0 h 103"/>
                <a:gd name="T6" fmla="*/ 72 w 72"/>
                <a:gd name="T7" fmla="*/ 2 h 103"/>
                <a:gd name="T8" fmla="*/ 3 w 72"/>
                <a:gd name="T9" fmla="*/ 103 h 103"/>
              </a:gdLst>
              <a:ahLst/>
              <a:cxnLst>
                <a:cxn ang="0">
                  <a:pos x="T0" y="T1"/>
                </a:cxn>
                <a:cxn ang="0">
                  <a:pos x="T2" y="T3"/>
                </a:cxn>
                <a:cxn ang="0">
                  <a:pos x="T4" y="T5"/>
                </a:cxn>
                <a:cxn ang="0">
                  <a:pos x="T6" y="T7"/>
                </a:cxn>
                <a:cxn ang="0">
                  <a:pos x="T8" y="T9"/>
                </a:cxn>
              </a:cxnLst>
              <a:rect l="0" t="0" r="r" b="b"/>
              <a:pathLst>
                <a:path w="72" h="103">
                  <a:moveTo>
                    <a:pt x="3" y="103"/>
                  </a:moveTo>
                  <a:cubicBezTo>
                    <a:pt x="0" y="100"/>
                    <a:pt x="0" y="100"/>
                    <a:pt x="0" y="100"/>
                  </a:cubicBezTo>
                  <a:cubicBezTo>
                    <a:pt x="5" y="96"/>
                    <a:pt x="34" y="54"/>
                    <a:pt x="68" y="0"/>
                  </a:cubicBezTo>
                  <a:cubicBezTo>
                    <a:pt x="72" y="2"/>
                    <a:pt x="72" y="2"/>
                    <a:pt x="72" y="2"/>
                  </a:cubicBezTo>
                  <a:cubicBezTo>
                    <a:pt x="40" y="52"/>
                    <a:pt x="9" y="98"/>
                    <a:pt x="3" y="10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475"/>
            <p:cNvSpPr/>
            <p:nvPr/>
          </p:nvSpPr>
          <p:spPr bwMode="auto">
            <a:xfrm>
              <a:off x="6267451" y="-4841875"/>
              <a:ext cx="295275" cy="401638"/>
            </a:xfrm>
            <a:custGeom>
              <a:avLst/>
              <a:gdLst>
                <a:gd name="T0" fmla="*/ 70 w 70"/>
                <a:gd name="T1" fmla="*/ 59 h 95"/>
                <a:gd name="T2" fmla="*/ 38 w 70"/>
                <a:gd name="T3" fmla="*/ 7 h 95"/>
                <a:gd name="T4" fmla="*/ 33 w 70"/>
                <a:gd name="T5" fmla="*/ 28 h 95"/>
                <a:gd name="T6" fmla="*/ 8 w 70"/>
                <a:gd name="T7" fmla="*/ 33 h 95"/>
                <a:gd name="T8" fmla="*/ 23 w 70"/>
                <a:gd name="T9" fmla="*/ 57 h 95"/>
                <a:gd name="T10" fmla="*/ 8 w 70"/>
                <a:gd name="T11" fmla="*/ 79 h 95"/>
                <a:gd name="T12" fmla="*/ 70 w 70"/>
                <a:gd name="T13" fmla="*/ 59 h 95"/>
              </a:gdLst>
              <a:ahLst/>
              <a:cxnLst>
                <a:cxn ang="0">
                  <a:pos x="T0" y="T1"/>
                </a:cxn>
                <a:cxn ang="0">
                  <a:pos x="T2" y="T3"/>
                </a:cxn>
                <a:cxn ang="0">
                  <a:pos x="T4" y="T5"/>
                </a:cxn>
                <a:cxn ang="0">
                  <a:pos x="T6" y="T7"/>
                </a:cxn>
                <a:cxn ang="0">
                  <a:pos x="T8" y="T9"/>
                </a:cxn>
                <a:cxn ang="0">
                  <a:pos x="T10" y="T11"/>
                </a:cxn>
                <a:cxn ang="0">
                  <a:pos x="T12" y="T13"/>
                </a:cxn>
              </a:cxnLst>
              <a:rect l="0" t="0" r="r" b="b"/>
              <a:pathLst>
                <a:path w="70" h="95">
                  <a:moveTo>
                    <a:pt x="70" y="59"/>
                  </a:moveTo>
                  <a:cubicBezTo>
                    <a:pt x="70" y="59"/>
                    <a:pt x="63" y="0"/>
                    <a:pt x="38" y="7"/>
                  </a:cubicBezTo>
                  <a:cubicBezTo>
                    <a:pt x="22" y="11"/>
                    <a:pt x="33" y="28"/>
                    <a:pt x="33" y="28"/>
                  </a:cubicBezTo>
                  <a:cubicBezTo>
                    <a:pt x="33" y="28"/>
                    <a:pt x="15" y="18"/>
                    <a:pt x="8" y="33"/>
                  </a:cubicBezTo>
                  <a:cubicBezTo>
                    <a:pt x="0" y="47"/>
                    <a:pt x="23" y="57"/>
                    <a:pt x="23" y="57"/>
                  </a:cubicBezTo>
                  <a:cubicBezTo>
                    <a:pt x="23" y="57"/>
                    <a:pt x="8" y="62"/>
                    <a:pt x="8" y="79"/>
                  </a:cubicBezTo>
                  <a:cubicBezTo>
                    <a:pt x="8" y="95"/>
                    <a:pt x="54" y="78"/>
                    <a:pt x="70"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476"/>
            <p:cNvSpPr/>
            <p:nvPr/>
          </p:nvSpPr>
          <p:spPr bwMode="auto">
            <a:xfrm>
              <a:off x="6326189" y="-4597400"/>
              <a:ext cx="207963" cy="76200"/>
            </a:xfrm>
            <a:custGeom>
              <a:avLst/>
              <a:gdLst>
                <a:gd name="T0" fmla="*/ 49 w 49"/>
                <a:gd name="T1" fmla="*/ 0 h 18"/>
                <a:gd name="T2" fmla="*/ 49 w 49"/>
                <a:gd name="T3" fmla="*/ 0 h 18"/>
                <a:gd name="T4" fmla="*/ 47 w 49"/>
                <a:gd name="T5" fmla="*/ 1 h 18"/>
                <a:gd name="T6" fmla="*/ 45 w 49"/>
                <a:gd name="T7" fmla="*/ 2 h 18"/>
                <a:gd name="T8" fmla="*/ 42 w 49"/>
                <a:gd name="T9" fmla="*/ 4 h 18"/>
                <a:gd name="T10" fmla="*/ 40 w 49"/>
                <a:gd name="T11" fmla="*/ 5 h 18"/>
                <a:gd name="T12" fmla="*/ 38 w 49"/>
                <a:gd name="T13" fmla="*/ 6 h 18"/>
                <a:gd name="T14" fmla="*/ 34 w 49"/>
                <a:gd name="T15" fmla="*/ 7 h 18"/>
                <a:gd name="T16" fmla="*/ 30 w 49"/>
                <a:gd name="T17" fmla="*/ 9 h 18"/>
                <a:gd name="T18" fmla="*/ 25 w 49"/>
                <a:gd name="T19" fmla="*/ 11 h 18"/>
                <a:gd name="T20" fmla="*/ 23 w 49"/>
                <a:gd name="T21" fmla="*/ 11 h 18"/>
                <a:gd name="T22" fmla="*/ 21 w 49"/>
                <a:gd name="T23" fmla="*/ 12 h 18"/>
                <a:gd name="T24" fmla="*/ 20 w 49"/>
                <a:gd name="T25" fmla="*/ 13 h 18"/>
                <a:gd name="T26" fmla="*/ 19 w 49"/>
                <a:gd name="T27" fmla="*/ 13 h 18"/>
                <a:gd name="T28" fmla="*/ 16 w 49"/>
                <a:gd name="T29" fmla="*/ 13 h 18"/>
                <a:gd name="T30" fmla="*/ 14 w 49"/>
                <a:gd name="T31" fmla="*/ 14 h 18"/>
                <a:gd name="T32" fmla="*/ 12 w 49"/>
                <a:gd name="T33" fmla="*/ 15 h 18"/>
                <a:gd name="T34" fmla="*/ 8 w 49"/>
                <a:gd name="T35" fmla="*/ 15 h 18"/>
                <a:gd name="T36" fmla="*/ 7 w 49"/>
                <a:gd name="T37" fmla="*/ 16 h 18"/>
                <a:gd name="T38" fmla="*/ 5 w 49"/>
                <a:gd name="T39" fmla="*/ 16 h 18"/>
                <a:gd name="T40" fmla="*/ 3 w 49"/>
                <a:gd name="T41" fmla="*/ 17 h 18"/>
                <a:gd name="T42" fmla="*/ 1 w 49"/>
                <a:gd name="T43" fmla="*/ 17 h 18"/>
                <a:gd name="T44" fmla="*/ 0 w 49"/>
                <a:gd name="T45" fmla="*/ 17 h 18"/>
                <a:gd name="T46" fmla="*/ 1 w 49"/>
                <a:gd name="T47" fmla="*/ 17 h 18"/>
                <a:gd name="T48" fmla="*/ 3 w 49"/>
                <a:gd name="T49" fmla="*/ 18 h 18"/>
                <a:gd name="T50" fmla="*/ 5 w 49"/>
                <a:gd name="T51" fmla="*/ 18 h 18"/>
                <a:gd name="T52" fmla="*/ 7 w 49"/>
                <a:gd name="T53" fmla="*/ 18 h 18"/>
                <a:gd name="T54" fmla="*/ 9 w 49"/>
                <a:gd name="T55" fmla="*/ 18 h 18"/>
                <a:gd name="T56" fmla="*/ 11 w 49"/>
                <a:gd name="T57" fmla="*/ 18 h 18"/>
                <a:gd name="T58" fmla="*/ 13 w 49"/>
                <a:gd name="T59" fmla="*/ 18 h 18"/>
                <a:gd name="T60" fmla="*/ 15 w 49"/>
                <a:gd name="T61" fmla="*/ 18 h 18"/>
                <a:gd name="T62" fmla="*/ 17 w 49"/>
                <a:gd name="T63" fmla="*/ 18 h 18"/>
                <a:gd name="T64" fmla="*/ 22 w 49"/>
                <a:gd name="T65" fmla="*/ 17 h 18"/>
                <a:gd name="T66" fmla="*/ 27 w 49"/>
                <a:gd name="T67" fmla="*/ 15 h 18"/>
                <a:gd name="T68" fmla="*/ 29 w 49"/>
                <a:gd name="T69" fmla="*/ 14 h 18"/>
                <a:gd name="T70" fmla="*/ 32 w 49"/>
                <a:gd name="T71" fmla="*/ 13 h 18"/>
                <a:gd name="T72" fmla="*/ 34 w 49"/>
                <a:gd name="T73" fmla="*/ 12 h 18"/>
                <a:gd name="T74" fmla="*/ 36 w 49"/>
                <a:gd name="T75" fmla="*/ 11 h 18"/>
                <a:gd name="T76" fmla="*/ 40 w 49"/>
                <a:gd name="T77" fmla="*/ 9 h 18"/>
                <a:gd name="T78" fmla="*/ 42 w 49"/>
                <a:gd name="T79" fmla="*/ 7 h 18"/>
                <a:gd name="T80" fmla="*/ 43 w 49"/>
                <a:gd name="T81" fmla="*/ 6 h 18"/>
                <a:gd name="T82" fmla="*/ 45 w 49"/>
                <a:gd name="T83" fmla="*/ 5 h 18"/>
                <a:gd name="T84" fmla="*/ 46 w 49"/>
                <a:gd name="T85" fmla="*/ 4 h 18"/>
                <a:gd name="T86" fmla="*/ 47 w 49"/>
                <a:gd name="T87" fmla="*/ 3 h 18"/>
                <a:gd name="T88" fmla="*/ 48 w 49"/>
                <a:gd name="T89" fmla="*/ 2 h 18"/>
                <a:gd name="T90" fmla="*/ 49 w 49"/>
                <a:gd name="T91" fmla="*/ 1 h 18"/>
                <a:gd name="T92" fmla="*/ 49 w 49"/>
                <a:gd name="T9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18">
                  <a:moveTo>
                    <a:pt x="49" y="0"/>
                  </a:moveTo>
                  <a:cubicBezTo>
                    <a:pt x="49" y="0"/>
                    <a:pt x="49" y="0"/>
                    <a:pt x="49" y="0"/>
                  </a:cubicBezTo>
                  <a:cubicBezTo>
                    <a:pt x="48" y="1"/>
                    <a:pt x="48" y="1"/>
                    <a:pt x="47" y="1"/>
                  </a:cubicBezTo>
                  <a:cubicBezTo>
                    <a:pt x="46" y="2"/>
                    <a:pt x="46" y="2"/>
                    <a:pt x="45" y="2"/>
                  </a:cubicBezTo>
                  <a:cubicBezTo>
                    <a:pt x="44" y="3"/>
                    <a:pt x="43" y="3"/>
                    <a:pt x="42" y="4"/>
                  </a:cubicBezTo>
                  <a:cubicBezTo>
                    <a:pt x="41" y="4"/>
                    <a:pt x="41" y="4"/>
                    <a:pt x="40" y="5"/>
                  </a:cubicBezTo>
                  <a:cubicBezTo>
                    <a:pt x="39" y="5"/>
                    <a:pt x="39" y="5"/>
                    <a:pt x="38" y="6"/>
                  </a:cubicBezTo>
                  <a:cubicBezTo>
                    <a:pt x="37" y="6"/>
                    <a:pt x="36" y="7"/>
                    <a:pt x="34" y="7"/>
                  </a:cubicBezTo>
                  <a:cubicBezTo>
                    <a:pt x="33" y="8"/>
                    <a:pt x="31" y="8"/>
                    <a:pt x="30" y="9"/>
                  </a:cubicBezTo>
                  <a:cubicBezTo>
                    <a:pt x="28" y="10"/>
                    <a:pt x="27" y="10"/>
                    <a:pt x="25" y="11"/>
                  </a:cubicBezTo>
                  <a:cubicBezTo>
                    <a:pt x="25" y="11"/>
                    <a:pt x="24" y="11"/>
                    <a:pt x="23" y="11"/>
                  </a:cubicBezTo>
                  <a:cubicBezTo>
                    <a:pt x="22" y="12"/>
                    <a:pt x="22" y="12"/>
                    <a:pt x="21" y="12"/>
                  </a:cubicBezTo>
                  <a:cubicBezTo>
                    <a:pt x="20" y="12"/>
                    <a:pt x="20" y="12"/>
                    <a:pt x="20" y="13"/>
                  </a:cubicBezTo>
                  <a:cubicBezTo>
                    <a:pt x="19" y="13"/>
                    <a:pt x="19" y="13"/>
                    <a:pt x="19" y="13"/>
                  </a:cubicBezTo>
                  <a:cubicBezTo>
                    <a:pt x="18" y="13"/>
                    <a:pt x="17" y="13"/>
                    <a:pt x="16" y="13"/>
                  </a:cubicBezTo>
                  <a:cubicBezTo>
                    <a:pt x="16" y="14"/>
                    <a:pt x="15" y="14"/>
                    <a:pt x="14" y="14"/>
                  </a:cubicBezTo>
                  <a:cubicBezTo>
                    <a:pt x="14" y="14"/>
                    <a:pt x="13" y="14"/>
                    <a:pt x="12" y="15"/>
                  </a:cubicBezTo>
                  <a:cubicBezTo>
                    <a:pt x="11" y="15"/>
                    <a:pt x="10" y="15"/>
                    <a:pt x="8" y="15"/>
                  </a:cubicBezTo>
                  <a:cubicBezTo>
                    <a:pt x="8" y="16"/>
                    <a:pt x="7" y="16"/>
                    <a:pt x="7" y="16"/>
                  </a:cubicBezTo>
                  <a:cubicBezTo>
                    <a:pt x="6" y="16"/>
                    <a:pt x="6" y="16"/>
                    <a:pt x="5" y="16"/>
                  </a:cubicBezTo>
                  <a:cubicBezTo>
                    <a:pt x="4" y="16"/>
                    <a:pt x="3" y="17"/>
                    <a:pt x="3" y="17"/>
                  </a:cubicBezTo>
                  <a:cubicBezTo>
                    <a:pt x="2" y="17"/>
                    <a:pt x="1" y="17"/>
                    <a:pt x="1" y="17"/>
                  </a:cubicBezTo>
                  <a:cubicBezTo>
                    <a:pt x="0" y="17"/>
                    <a:pt x="0" y="17"/>
                    <a:pt x="0" y="17"/>
                  </a:cubicBezTo>
                  <a:cubicBezTo>
                    <a:pt x="0" y="17"/>
                    <a:pt x="0" y="17"/>
                    <a:pt x="1" y="17"/>
                  </a:cubicBezTo>
                  <a:cubicBezTo>
                    <a:pt x="1" y="17"/>
                    <a:pt x="2" y="18"/>
                    <a:pt x="3" y="18"/>
                  </a:cubicBezTo>
                  <a:cubicBezTo>
                    <a:pt x="3" y="18"/>
                    <a:pt x="4" y="18"/>
                    <a:pt x="5" y="18"/>
                  </a:cubicBezTo>
                  <a:cubicBezTo>
                    <a:pt x="6" y="18"/>
                    <a:pt x="6" y="18"/>
                    <a:pt x="7" y="18"/>
                  </a:cubicBezTo>
                  <a:cubicBezTo>
                    <a:pt x="7" y="18"/>
                    <a:pt x="8" y="18"/>
                    <a:pt x="9" y="18"/>
                  </a:cubicBezTo>
                  <a:cubicBezTo>
                    <a:pt x="9" y="18"/>
                    <a:pt x="10" y="18"/>
                    <a:pt x="11" y="18"/>
                  </a:cubicBezTo>
                  <a:cubicBezTo>
                    <a:pt x="11" y="18"/>
                    <a:pt x="12" y="18"/>
                    <a:pt x="13" y="18"/>
                  </a:cubicBezTo>
                  <a:cubicBezTo>
                    <a:pt x="13" y="18"/>
                    <a:pt x="14" y="18"/>
                    <a:pt x="15" y="18"/>
                  </a:cubicBezTo>
                  <a:cubicBezTo>
                    <a:pt x="16" y="18"/>
                    <a:pt x="17" y="18"/>
                    <a:pt x="17" y="18"/>
                  </a:cubicBezTo>
                  <a:cubicBezTo>
                    <a:pt x="19" y="17"/>
                    <a:pt x="21" y="17"/>
                    <a:pt x="22" y="17"/>
                  </a:cubicBezTo>
                  <a:cubicBezTo>
                    <a:pt x="24" y="16"/>
                    <a:pt x="25" y="16"/>
                    <a:pt x="27" y="15"/>
                  </a:cubicBezTo>
                  <a:cubicBezTo>
                    <a:pt x="28" y="15"/>
                    <a:pt x="29" y="15"/>
                    <a:pt x="29" y="14"/>
                  </a:cubicBezTo>
                  <a:cubicBezTo>
                    <a:pt x="30" y="14"/>
                    <a:pt x="31" y="14"/>
                    <a:pt x="32" y="13"/>
                  </a:cubicBezTo>
                  <a:cubicBezTo>
                    <a:pt x="32" y="13"/>
                    <a:pt x="33" y="13"/>
                    <a:pt x="34" y="12"/>
                  </a:cubicBezTo>
                  <a:cubicBezTo>
                    <a:pt x="35" y="12"/>
                    <a:pt x="35" y="12"/>
                    <a:pt x="36" y="11"/>
                  </a:cubicBezTo>
                  <a:cubicBezTo>
                    <a:pt x="37" y="10"/>
                    <a:pt x="39" y="10"/>
                    <a:pt x="40" y="9"/>
                  </a:cubicBezTo>
                  <a:cubicBezTo>
                    <a:pt x="41" y="8"/>
                    <a:pt x="41" y="8"/>
                    <a:pt x="42" y="7"/>
                  </a:cubicBezTo>
                  <a:cubicBezTo>
                    <a:pt x="42" y="7"/>
                    <a:pt x="43" y="7"/>
                    <a:pt x="43" y="6"/>
                  </a:cubicBezTo>
                  <a:cubicBezTo>
                    <a:pt x="44" y="6"/>
                    <a:pt x="44" y="5"/>
                    <a:pt x="45" y="5"/>
                  </a:cubicBezTo>
                  <a:cubicBezTo>
                    <a:pt x="45" y="5"/>
                    <a:pt x="45" y="4"/>
                    <a:pt x="46" y="4"/>
                  </a:cubicBezTo>
                  <a:cubicBezTo>
                    <a:pt x="46" y="4"/>
                    <a:pt x="47" y="3"/>
                    <a:pt x="47" y="3"/>
                  </a:cubicBezTo>
                  <a:cubicBezTo>
                    <a:pt x="47" y="3"/>
                    <a:pt x="47" y="2"/>
                    <a:pt x="48" y="2"/>
                  </a:cubicBezTo>
                  <a:cubicBezTo>
                    <a:pt x="48" y="1"/>
                    <a:pt x="49" y="1"/>
                    <a:pt x="49" y="1"/>
                  </a:cubicBezTo>
                  <a:cubicBezTo>
                    <a:pt x="49" y="0"/>
                    <a:pt x="49" y="0"/>
                    <a:pt x="4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477"/>
            <p:cNvSpPr/>
            <p:nvPr/>
          </p:nvSpPr>
          <p:spPr bwMode="auto">
            <a:xfrm>
              <a:off x="6440489" y="-4783137"/>
              <a:ext cx="93663" cy="185738"/>
            </a:xfrm>
            <a:custGeom>
              <a:avLst/>
              <a:gdLst>
                <a:gd name="T0" fmla="*/ 0 w 22"/>
                <a:gd name="T1" fmla="*/ 0 h 44"/>
                <a:gd name="T2" fmla="*/ 0 w 22"/>
                <a:gd name="T3" fmla="*/ 1 h 44"/>
                <a:gd name="T4" fmla="*/ 0 w 22"/>
                <a:gd name="T5" fmla="*/ 1 h 44"/>
                <a:gd name="T6" fmla="*/ 1 w 22"/>
                <a:gd name="T7" fmla="*/ 2 h 44"/>
                <a:gd name="T8" fmla="*/ 2 w 22"/>
                <a:gd name="T9" fmla="*/ 4 h 44"/>
                <a:gd name="T10" fmla="*/ 3 w 22"/>
                <a:gd name="T11" fmla="*/ 7 h 44"/>
                <a:gd name="T12" fmla="*/ 6 w 22"/>
                <a:gd name="T13" fmla="*/ 14 h 44"/>
                <a:gd name="T14" fmla="*/ 8 w 22"/>
                <a:gd name="T15" fmla="*/ 19 h 44"/>
                <a:gd name="T16" fmla="*/ 10 w 22"/>
                <a:gd name="T17" fmla="*/ 23 h 44"/>
                <a:gd name="T18" fmla="*/ 13 w 22"/>
                <a:gd name="T19" fmla="*/ 27 h 44"/>
                <a:gd name="T20" fmla="*/ 15 w 22"/>
                <a:gd name="T21" fmla="*/ 30 h 44"/>
                <a:gd name="T22" fmla="*/ 16 w 22"/>
                <a:gd name="T23" fmla="*/ 32 h 44"/>
                <a:gd name="T24" fmla="*/ 17 w 22"/>
                <a:gd name="T25" fmla="*/ 34 h 44"/>
                <a:gd name="T26" fmla="*/ 19 w 22"/>
                <a:gd name="T27" fmla="*/ 37 h 44"/>
                <a:gd name="T28" fmla="*/ 21 w 22"/>
                <a:gd name="T29" fmla="*/ 42 h 44"/>
                <a:gd name="T30" fmla="*/ 22 w 22"/>
                <a:gd name="T31" fmla="*/ 44 h 44"/>
                <a:gd name="T32" fmla="*/ 22 w 22"/>
                <a:gd name="T33" fmla="*/ 44 h 44"/>
                <a:gd name="T34" fmla="*/ 22 w 22"/>
                <a:gd name="T35" fmla="*/ 44 h 44"/>
                <a:gd name="T36" fmla="*/ 22 w 22"/>
                <a:gd name="T37" fmla="*/ 42 h 44"/>
                <a:gd name="T38" fmla="*/ 22 w 22"/>
                <a:gd name="T39" fmla="*/ 39 h 44"/>
                <a:gd name="T40" fmla="*/ 22 w 22"/>
                <a:gd name="T41" fmla="*/ 36 h 44"/>
                <a:gd name="T42" fmla="*/ 21 w 22"/>
                <a:gd name="T43" fmla="*/ 32 h 44"/>
                <a:gd name="T44" fmla="*/ 20 w 22"/>
                <a:gd name="T45" fmla="*/ 30 h 44"/>
                <a:gd name="T46" fmla="*/ 20 w 22"/>
                <a:gd name="T47" fmla="*/ 29 h 44"/>
                <a:gd name="T48" fmla="*/ 19 w 22"/>
                <a:gd name="T49" fmla="*/ 28 h 44"/>
                <a:gd name="T50" fmla="*/ 17 w 22"/>
                <a:gd name="T51" fmla="*/ 24 h 44"/>
                <a:gd name="T52" fmla="*/ 15 w 22"/>
                <a:gd name="T53" fmla="*/ 20 h 44"/>
                <a:gd name="T54" fmla="*/ 12 w 22"/>
                <a:gd name="T55" fmla="*/ 16 h 44"/>
                <a:gd name="T56" fmla="*/ 10 w 22"/>
                <a:gd name="T57" fmla="*/ 12 h 44"/>
                <a:gd name="T58" fmla="*/ 8 w 22"/>
                <a:gd name="T59" fmla="*/ 9 h 44"/>
                <a:gd name="T60" fmla="*/ 6 w 22"/>
                <a:gd name="T61" fmla="*/ 6 h 44"/>
                <a:gd name="T62" fmla="*/ 4 w 22"/>
                <a:gd name="T63" fmla="*/ 3 h 44"/>
                <a:gd name="T64" fmla="*/ 2 w 22"/>
                <a:gd name="T65" fmla="*/ 1 h 44"/>
                <a:gd name="T66" fmla="*/ 0 w 22"/>
                <a:gd name="T67" fmla="*/ 1 h 44"/>
                <a:gd name="T68" fmla="*/ 0 w 2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44">
                  <a:moveTo>
                    <a:pt x="0" y="0"/>
                  </a:moveTo>
                  <a:cubicBezTo>
                    <a:pt x="0" y="0"/>
                    <a:pt x="0" y="0"/>
                    <a:pt x="0" y="1"/>
                  </a:cubicBezTo>
                  <a:cubicBezTo>
                    <a:pt x="0" y="1"/>
                    <a:pt x="0" y="1"/>
                    <a:pt x="0" y="1"/>
                  </a:cubicBezTo>
                  <a:cubicBezTo>
                    <a:pt x="1" y="2"/>
                    <a:pt x="1" y="2"/>
                    <a:pt x="1" y="2"/>
                  </a:cubicBezTo>
                  <a:cubicBezTo>
                    <a:pt x="1" y="3"/>
                    <a:pt x="2" y="3"/>
                    <a:pt x="2" y="4"/>
                  </a:cubicBezTo>
                  <a:cubicBezTo>
                    <a:pt x="3" y="5"/>
                    <a:pt x="3" y="6"/>
                    <a:pt x="3" y="7"/>
                  </a:cubicBezTo>
                  <a:cubicBezTo>
                    <a:pt x="4" y="9"/>
                    <a:pt x="5" y="12"/>
                    <a:pt x="6" y="14"/>
                  </a:cubicBezTo>
                  <a:cubicBezTo>
                    <a:pt x="7" y="16"/>
                    <a:pt x="7" y="17"/>
                    <a:pt x="8" y="19"/>
                  </a:cubicBezTo>
                  <a:cubicBezTo>
                    <a:pt x="9" y="20"/>
                    <a:pt x="10" y="21"/>
                    <a:pt x="10" y="23"/>
                  </a:cubicBezTo>
                  <a:cubicBezTo>
                    <a:pt x="11" y="24"/>
                    <a:pt x="12" y="25"/>
                    <a:pt x="13" y="27"/>
                  </a:cubicBezTo>
                  <a:cubicBezTo>
                    <a:pt x="14" y="28"/>
                    <a:pt x="15" y="29"/>
                    <a:pt x="15" y="30"/>
                  </a:cubicBezTo>
                  <a:cubicBezTo>
                    <a:pt x="16" y="31"/>
                    <a:pt x="16" y="32"/>
                    <a:pt x="16" y="32"/>
                  </a:cubicBezTo>
                  <a:cubicBezTo>
                    <a:pt x="17" y="33"/>
                    <a:pt x="17" y="33"/>
                    <a:pt x="17" y="34"/>
                  </a:cubicBezTo>
                  <a:cubicBezTo>
                    <a:pt x="18" y="35"/>
                    <a:pt x="19" y="36"/>
                    <a:pt x="19" y="37"/>
                  </a:cubicBezTo>
                  <a:cubicBezTo>
                    <a:pt x="20" y="39"/>
                    <a:pt x="21" y="41"/>
                    <a:pt x="21" y="42"/>
                  </a:cubicBezTo>
                  <a:cubicBezTo>
                    <a:pt x="22" y="43"/>
                    <a:pt x="22" y="43"/>
                    <a:pt x="22" y="44"/>
                  </a:cubicBezTo>
                  <a:cubicBezTo>
                    <a:pt x="22" y="44"/>
                    <a:pt x="22" y="44"/>
                    <a:pt x="22" y="44"/>
                  </a:cubicBezTo>
                  <a:cubicBezTo>
                    <a:pt x="22" y="44"/>
                    <a:pt x="22" y="44"/>
                    <a:pt x="22" y="44"/>
                  </a:cubicBezTo>
                  <a:cubicBezTo>
                    <a:pt x="22" y="43"/>
                    <a:pt x="22" y="43"/>
                    <a:pt x="22" y="42"/>
                  </a:cubicBezTo>
                  <a:cubicBezTo>
                    <a:pt x="22" y="41"/>
                    <a:pt x="22" y="40"/>
                    <a:pt x="22" y="39"/>
                  </a:cubicBezTo>
                  <a:cubicBezTo>
                    <a:pt x="22" y="38"/>
                    <a:pt x="22" y="37"/>
                    <a:pt x="22" y="36"/>
                  </a:cubicBezTo>
                  <a:cubicBezTo>
                    <a:pt x="22" y="35"/>
                    <a:pt x="21" y="34"/>
                    <a:pt x="21" y="32"/>
                  </a:cubicBezTo>
                  <a:cubicBezTo>
                    <a:pt x="21" y="32"/>
                    <a:pt x="20" y="31"/>
                    <a:pt x="20" y="30"/>
                  </a:cubicBezTo>
                  <a:cubicBezTo>
                    <a:pt x="20" y="30"/>
                    <a:pt x="20" y="30"/>
                    <a:pt x="20" y="29"/>
                  </a:cubicBezTo>
                  <a:cubicBezTo>
                    <a:pt x="19" y="29"/>
                    <a:pt x="19" y="29"/>
                    <a:pt x="19" y="28"/>
                  </a:cubicBezTo>
                  <a:cubicBezTo>
                    <a:pt x="18" y="27"/>
                    <a:pt x="18" y="26"/>
                    <a:pt x="17" y="24"/>
                  </a:cubicBezTo>
                  <a:cubicBezTo>
                    <a:pt x="16" y="23"/>
                    <a:pt x="15" y="22"/>
                    <a:pt x="15" y="20"/>
                  </a:cubicBezTo>
                  <a:cubicBezTo>
                    <a:pt x="14" y="19"/>
                    <a:pt x="13" y="18"/>
                    <a:pt x="12" y="16"/>
                  </a:cubicBezTo>
                  <a:cubicBezTo>
                    <a:pt x="12" y="15"/>
                    <a:pt x="11" y="14"/>
                    <a:pt x="10" y="12"/>
                  </a:cubicBezTo>
                  <a:cubicBezTo>
                    <a:pt x="9" y="11"/>
                    <a:pt x="9" y="10"/>
                    <a:pt x="8" y="9"/>
                  </a:cubicBezTo>
                  <a:cubicBezTo>
                    <a:pt x="7" y="8"/>
                    <a:pt x="7" y="6"/>
                    <a:pt x="6" y="6"/>
                  </a:cubicBezTo>
                  <a:cubicBezTo>
                    <a:pt x="5" y="5"/>
                    <a:pt x="4" y="4"/>
                    <a:pt x="4" y="3"/>
                  </a:cubicBezTo>
                  <a:cubicBezTo>
                    <a:pt x="3" y="2"/>
                    <a:pt x="2" y="2"/>
                    <a:pt x="2" y="1"/>
                  </a:cubicBezTo>
                  <a:cubicBezTo>
                    <a:pt x="1" y="1"/>
                    <a:pt x="1"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478"/>
            <p:cNvSpPr/>
            <p:nvPr/>
          </p:nvSpPr>
          <p:spPr bwMode="auto">
            <a:xfrm>
              <a:off x="6321426" y="-4694237"/>
              <a:ext cx="220663" cy="101600"/>
            </a:xfrm>
            <a:custGeom>
              <a:avLst/>
              <a:gdLst>
                <a:gd name="T0" fmla="*/ 0 w 52"/>
                <a:gd name="T1" fmla="*/ 0 h 24"/>
                <a:gd name="T2" fmla="*/ 0 w 52"/>
                <a:gd name="T3" fmla="*/ 0 h 24"/>
                <a:gd name="T4" fmla="*/ 2 w 52"/>
                <a:gd name="T5" fmla="*/ 1 h 24"/>
                <a:gd name="T6" fmla="*/ 8 w 52"/>
                <a:gd name="T7" fmla="*/ 4 h 24"/>
                <a:gd name="T8" fmla="*/ 11 w 52"/>
                <a:gd name="T9" fmla="*/ 6 h 24"/>
                <a:gd name="T10" fmla="*/ 15 w 52"/>
                <a:gd name="T11" fmla="*/ 9 h 24"/>
                <a:gd name="T12" fmla="*/ 15 w 52"/>
                <a:gd name="T13" fmla="*/ 9 h 24"/>
                <a:gd name="T14" fmla="*/ 16 w 52"/>
                <a:gd name="T15" fmla="*/ 10 h 24"/>
                <a:gd name="T16" fmla="*/ 17 w 52"/>
                <a:gd name="T17" fmla="*/ 11 h 24"/>
                <a:gd name="T18" fmla="*/ 19 w 52"/>
                <a:gd name="T19" fmla="*/ 12 h 24"/>
                <a:gd name="T20" fmla="*/ 24 w 52"/>
                <a:gd name="T21" fmla="*/ 15 h 24"/>
                <a:gd name="T22" fmla="*/ 29 w 52"/>
                <a:gd name="T23" fmla="*/ 17 h 24"/>
                <a:gd name="T24" fmla="*/ 34 w 52"/>
                <a:gd name="T25" fmla="*/ 18 h 24"/>
                <a:gd name="T26" fmla="*/ 43 w 52"/>
                <a:gd name="T27" fmla="*/ 21 h 24"/>
                <a:gd name="T28" fmla="*/ 49 w 52"/>
                <a:gd name="T29" fmla="*/ 23 h 24"/>
                <a:gd name="T30" fmla="*/ 51 w 52"/>
                <a:gd name="T31" fmla="*/ 23 h 24"/>
                <a:gd name="T32" fmla="*/ 52 w 52"/>
                <a:gd name="T33" fmla="*/ 24 h 24"/>
                <a:gd name="T34" fmla="*/ 51 w 52"/>
                <a:gd name="T35" fmla="*/ 23 h 24"/>
                <a:gd name="T36" fmla="*/ 50 w 52"/>
                <a:gd name="T37" fmla="*/ 22 h 24"/>
                <a:gd name="T38" fmla="*/ 44 w 52"/>
                <a:gd name="T39" fmla="*/ 19 h 24"/>
                <a:gd name="T40" fmla="*/ 36 w 52"/>
                <a:gd name="T41" fmla="*/ 14 h 24"/>
                <a:gd name="T42" fmla="*/ 31 w 52"/>
                <a:gd name="T43" fmla="*/ 12 h 24"/>
                <a:gd name="T44" fmla="*/ 26 w 52"/>
                <a:gd name="T45" fmla="*/ 10 h 24"/>
                <a:gd name="T46" fmla="*/ 22 w 52"/>
                <a:gd name="T47" fmla="*/ 8 h 24"/>
                <a:gd name="T48" fmla="*/ 19 w 52"/>
                <a:gd name="T49" fmla="*/ 7 h 24"/>
                <a:gd name="T50" fmla="*/ 18 w 52"/>
                <a:gd name="T51" fmla="*/ 6 h 24"/>
                <a:gd name="T52" fmla="*/ 17 w 52"/>
                <a:gd name="T53" fmla="*/ 5 h 24"/>
                <a:gd name="T54" fmla="*/ 13 w 52"/>
                <a:gd name="T55" fmla="*/ 3 h 24"/>
                <a:gd name="T56" fmla="*/ 11 w 52"/>
                <a:gd name="T57" fmla="*/ 2 h 24"/>
                <a:gd name="T58" fmla="*/ 10 w 52"/>
                <a:gd name="T59" fmla="*/ 2 h 24"/>
                <a:gd name="T60" fmla="*/ 9 w 52"/>
                <a:gd name="T61" fmla="*/ 1 h 24"/>
                <a:gd name="T62" fmla="*/ 9 w 52"/>
                <a:gd name="T63" fmla="*/ 1 h 24"/>
                <a:gd name="T64" fmla="*/ 5 w 52"/>
                <a:gd name="T65" fmla="*/ 0 h 24"/>
                <a:gd name="T66" fmla="*/ 2 w 52"/>
                <a:gd name="T67" fmla="*/ 0 h 24"/>
                <a:gd name="T68" fmla="*/ 0 w 52"/>
                <a:gd name="T69" fmla="*/ 0 h 24"/>
                <a:gd name="T70" fmla="*/ 0 w 52"/>
                <a:gd name="T7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24">
                  <a:moveTo>
                    <a:pt x="0" y="0"/>
                  </a:moveTo>
                  <a:cubicBezTo>
                    <a:pt x="0" y="0"/>
                    <a:pt x="0" y="0"/>
                    <a:pt x="0" y="0"/>
                  </a:cubicBezTo>
                  <a:cubicBezTo>
                    <a:pt x="1" y="0"/>
                    <a:pt x="1" y="0"/>
                    <a:pt x="2" y="1"/>
                  </a:cubicBezTo>
                  <a:cubicBezTo>
                    <a:pt x="4" y="1"/>
                    <a:pt x="6" y="2"/>
                    <a:pt x="8" y="4"/>
                  </a:cubicBezTo>
                  <a:cubicBezTo>
                    <a:pt x="9" y="4"/>
                    <a:pt x="10" y="5"/>
                    <a:pt x="11" y="6"/>
                  </a:cubicBezTo>
                  <a:cubicBezTo>
                    <a:pt x="12" y="7"/>
                    <a:pt x="13" y="8"/>
                    <a:pt x="15" y="9"/>
                  </a:cubicBezTo>
                  <a:cubicBezTo>
                    <a:pt x="15" y="9"/>
                    <a:pt x="15" y="9"/>
                    <a:pt x="15" y="9"/>
                  </a:cubicBezTo>
                  <a:cubicBezTo>
                    <a:pt x="16" y="10"/>
                    <a:pt x="16" y="10"/>
                    <a:pt x="16" y="10"/>
                  </a:cubicBezTo>
                  <a:cubicBezTo>
                    <a:pt x="16" y="10"/>
                    <a:pt x="17" y="10"/>
                    <a:pt x="17" y="11"/>
                  </a:cubicBezTo>
                  <a:cubicBezTo>
                    <a:pt x="18" y="11"/>
                    <a:pt x="19" y="12"/>
                    <a:pt x="19" y="12"/>
                  </a:cubicBezTo>
                  <a:cubicBezTo>
                    <a:pt x="21" y="13"/>
                    <a:pt x="23" y="14"/>
                    <a:pt x="24" y="15"/>
                  </a:cubicBezTo>
                  <a:cubicBezTo>
                    <a:pt x="26" y="15"/>
                    <a:pt x="28" y="16"/>
                    <a:pt x="29" y="17"/>
                  </a:cubicBezTo>
                  <a:cubicBezTo>
                    <a:pt x="31" y="17"/>
                    <a:pt x="33" y="18"/>
                    <a:pt x="34" y="18"/>
                  </a:cubicBezTo>
                  <a:cubicBezTo>
                    <a:pt x="37" y="20"/>
                    <a:pt x="40" y="21"/>
                    <a:pt x="43" y="21"/>
                  </a:cubicBezTo>
                  <a:cubicBezTo>
                    <a:pt x="45" y="22"/>
                    <a:pt x="48" y="23"/>
                    <a:pt x="49" y="23"/>
                  </a:cubicBezTo>
                  <a:cubicBezTo>
                    <a:pt x="50" y="23"/>
                    <a:pt x="51" y="23"/>
                    <a:pt x="51" y="23"/>
                  </a:cubicBezTo>
                  <a:cubicBezTo>
                    <a:pt x="51" y="23"/>
                    <a:pt x="52" y="24"/>
                    <a:pt x="52" y="24"/>
                  </a:cubicBezTo>
                  <a:cubicBezTo>
                    <a:pt x="52" y="24"/>
                    <a:pt x="52" y="23"/>
                    <a:pt x="51" y="23"/>
                  </a:cubicBezTo>
                  <a:cubicBezTo>
                    <a:pt x="51" y="23"/>
                    <a:pt x="50" y="23"/>
                    <a:pt x="50" y="22"/>
                  </a:cubicBezTo>
                  <a:cubicBezTo>
                    <a:pt x="48" y="21"/>
                    <a:pt x="46" y="20"/>
                    <a:pt x="44" y="19"/>
                  </a:cubicBezTo>
                  <a:cubicBezTo>
                    <a:pt x="42" y="17"/>
                    <a:pt x="39" y="16"/>
                    <a:pt x="36" y="14"/>
                  </a:cubicBezTo>
                  <a:cubicBezTo>
                    <a:pt x="34" y="14"/>
                    <a:pt x="33" y="13"/>
                    <a:pt x="31" y="12"/>
                  </a:cubicBezTo>
                  <a:cubicBezTo>
                    <a:pt x="30" y="12"/>
                    <a:pt x="28" y="11"/>
                    <a:pt x="26" y="10"/>
                  </a:cubicBezTo>
                  <a:cubicBezTo>
                    <a:pt x="25" y="9"/>
                    <a:pt x="23" y="9"/>
                    <a:pt x="22" y="8"/>
                  </a:cubicBezTo>
                  <a:cubicBezTo>
                    <a:pt x="21" y="7"/>
                    <a:pt x="20" y="7"/>
                    <a:pt x="19" y="7"/>
                  </a:cubicBezTo>
                  <a:cubicBezTo>
                    <a:pt x="19" y="7"/>
                    <a:pt x="19" y="6"/>
                    <a:pt x="18" y="6"/>
                  </a:cubicBezTo>
                  <a:cubicBezTo>
                    <a:pt x="18" y="6"/>
                    <a:pt x="18" y="6"/>
                    <a:pt x="17" y="5"/>
                  </a:cubicBezTo>
                  <a:cubicBezTo>
                    <a:pt x="16" y="5"/>
                    <a:pt x="14" y="4"/>
                    <a:pt x="13" y="3"/>
                  </a:cubicBezTo>
                  <a:cubicBezTo>
                    <a:pt x="12" y="3"/>
                    <a:pt x="12" y="2"/>
                    <a:pt x="11" y="2"/>
                  </a:cubicBezTo>
                  <a:cubicBezTo>
                    <a:pt x="11" y="2"/>
                    <a:pt x="10" y="2"/>
                    <a:pt x="10" y="2"/>
                  </a:cubicBezTo>
                  <a:cubicBezTo>
                    <a:pt x="10" y="1"/>
                    <a:pt x="10" y="1"/>
                    <a:pt x="9" y="1"/>
                  </a:cubicBezTo>
                  <a:cubicBezTo>
                    <a:pt x="9" y="1"/>
                    <a:pt x="9" y="1"/>
                    <a:pt x="9" y="1"/>
                  </a:cubicBezTo>
                  <a:cubicBezTo>
                    <a:pt x="8" y="1"/>
                    <a:pt x="6" y="0"/>
                    <a:pt x="5" y="0"/>
                  </a:cubicBezTo>
                  <a:cubicBezTo>
                    <a:pt x="4" y="0"/>
                    <a:pt x="3" y="0"/>
                    <a:pt x="2" y="0"/>
                  </a:cubicBezTo>
                  <a:cubicBezTo>
                    <a:pt x="1" y="0"/>
                    <a:pt x="1" y="0"/>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479"/>
            <p:cNvSpPr/>
            <p:nvPr/>
          </p:nvSpPr>
          <p:spPr bwMode="auto">
            <a:xfrm>
              <a:off x="6384926" y="-4597400"/>
              <a:ext cx="149225" cy="12700"/>
            </a:xfrm>
            <a:custGeom>
              <a:avLst/>
              <a:gdLst>
                <a:gd name="T0" fmla="*/ 35 w 35"/>
                <a:gd name="T1" fmla="*/ 0 h 3"/>
                <a:gd name="T2" fmla="*/ 34 w 35"/>
                <a:gd name="T3" fmla="*/ 0 h 3"/>
                <a:gd name="T4" fmla="*/ 30 w 35"/>
                <a:gd name="T5" fmla="*/ 0 h 3"/>
                <a:gd name="T6" fmla="*/ 24 w 35"/>
                <a:gd name="T7" fmla="*/ 0 h 3"/>
                <a:gd name="T8" fmla="*/ 21 w 35"/>
                <a:gd name="T9" fmla="*/ 0 h 3"/>
                <a:gd name="T10" fmla="*/ 18 w 35"/>
                <a:gd name="T11" fmla="*/ 0 h 3"/>
                <a:gd name="T12" fmla="*/ 14 w 35"/>
                <a:gd name="T13" fmla="*/ 0 h 3"/>
                <a:gd name="T14" fmla="*/ 11 w 35"/>
                <a:gd name="T15" fmla="*/ 0 h 3"/>
                <a:gd name="T16" fmla="*/ 6 w 35"/>
                <a:gd name="T17" fmla="*/ 0 h 3"/>
                <a:gd name="T18" fmla="*/ 2 w 35"/>
                <a:gd name="T19" fmla="*/ 0 h 3"/>
                <a:gd name="T20" fmla="*/ 0 w 35"/>
                <a:gd name="T21" fmla="*/ 0 h 3"/>
                <a:gd name="T22" fmla="*/ 2 w 35"/>
                <a:gd name="T23" fmla="*/ 1 h 3"/>
                <a:gd name="T24" fmla="*/ 3 w 35"/>
                <a:gd name="T25" fmla="*/ 1 h 3"/>
                <a:gd name="T26" fmla="*/ 6 w 35"/>
                <a:gd name="T27" fmla="*/ 2 h 3"/>
                <a:gd name="T28" fmla="*/ 8 w 35"/>
                <a:gd name="T29" fmla="*/ 2 h 3"/>
                <a:gd name="T30" fmla="*/ 11 w 35"/>
                <a:gd name="T31" fmla="*/ 3 h 3"/>
                <a:gd name="T32" fmla="*/ 14 w 35"/>
                <a:gd name="T33" fmla="*/ 3 h 3"/>
                <a:gd name="T34" fmla="*/ 18 w 35"/>
                <a:gd name="T35" fmla="*/ 3 h 3"/>
                <a:gd name="T36" fmla="*/ 21 w 35"/>
                <a:gd name="T37" fmla="*/ 3 h 3"/>
                <a:gd name="T38" fmla="*/ 24 w 35"/>
                <a:gd name="T39" fmla="*/ 3 h 3"/>
                <a:gd name="T40" fmla="*/ 27 w 35"/>
                <a:gd name="T41" fmla="*/ 2 h 3"/>
                <a:gd name="T42" fmla="*/ 30 w 35"/>
                <a:gd name="T43" fmla="*/ 2 h 3"/>
                <a:gd name="T44" fmla="*/ 32 w 35"/>
                <a:gd name="T45" fmla="*/ 1 h 3"/>
                <a:gd name="T46" fmla="*/ 34 w 35"/>
                <a:gd name="T47" fmla="*/ 1 h 3"/>
                <a:gd name="T48" fmla="*/ 35 w 35"/>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
                  <a:moveTo>
                    <a:pt x="35" y="0"/>
                  </a:moveTo>
                  <a:cubicBezTo>
                    <a:pt x="35" y="0"/>
                    <a:pt x="34" y="0"/>
                    <a:pt x="34" y="0"/>
                  </a:cubicBezTo>
                  <a:cubicBezTo>
                    <a:pt x="33" y="0"/>
                    <a:pt x="31" y="0"/>
                    <a:pt x="30" y="0"/>
                  </a:cubicBezTo>
                  <a:cubicBezTo>
                    <a:pt x="28" y="0"/>
                    <a:pt x="26" y="0"/>
                    <a:pt x="24" y="0"/>
                  </a:cubicBezTo>
                  <a:cubicBezTo>
                    <a:pt x="23" y="0"/>
                    <a:pt x="22" y="0"/>
                    <a:pt x="21" y="0"/>
                  </a:cubicBezTo>
                  <a:cubicBezTo>
                    <a:pt x="20" y="0"/>
                    <a:pt x="19" y="0"/>
                    <a:pt x="18" y="0"/>
                  </a:cubicBezTo>
                  <a:cubicBezTo>
                    <a:pt x="17" y="0"/>
                    <a:pt x="16" y="0"/>
                    <a:pt x="14" y="0"/>
                  </a:cubicBezTo>
                  <a:cubicBezTo>
                    <a:pt x="13" y="0"/>
                    <a:pt x="12" y="0"/>
                    <a:pt x="11" y="0"/>
                  </a:cubicBezTo>
                  <a:cubicBezTo>
                    <a:pt x="9" y="0"/>
                    <a:pt x="7" y="0"/>
                    <a:pt x="6" y="0"/>
                  </a:cubicBezTo>
                  <a:cubicBezTo>
                    <a:pt x="4" y="0"/>
                    <a:pt x="3" y="0"/>
                    <a:pt x="2" y="0"/>
                  </a:cubicBezTo>
                  <a:cubicBezTo>
                    <a:pt x="1" y="0"/>
                    <a:pt x="0" y="0"/>
                    <a:pt x="0" y="0"/>
                  </a:cubicBezTo>
                  <a:cubicBezTo>
                    <a:pt x="0" y="0"/>
                    <a:pt x="1" y="0"/>
                    <a:pt x="2" y="1"/>
                  </a:cubicBezTo>
                  <a:cubicBezTo>
                    <a:pt x="2" y="1"/>
                    <a:pt x="3" y="1"/>
                    <a:pt x="3" y="1"/>
                  </a:cubicBezTo>
                  <a:cubicBezTo>
                    <a:pt x="4" y="1"/>
                    <a:pt x="5" y="2"/>
                    <a:pt x="6" y="2"/>
                  </a:cubicBezTo>
                  <a:cubicBezTo>
                    <a:pt x="6" y="2"/>
                    <a:pt x="7" y="2"/>
                    <a:pt x="8" y="2"/>
                  </a:cubicBezTo>
                  <a:cubicBezTo>
                    <a:pt x="9" y="3"/>
                    <a:pt x="10" y="3"/>
                    <a:pt x="11" y="3"/>
                  </a:cubicBezTo>
                  <a:cubicBezTo>
                    <a:pt x="12" y="3"/>
                    <a:pt x="13" y="3"/>
                    <a:pt x="14" y="3"/>
                  </a:cubicBezTo>
                  <a:cubicBezTo>
                    <a:pt x="15" y="3"/>
                    <a:pt x="17" y="3"/>
                    <a:pt x="18" y="3"/>
                  </a:cubicBezTo>
                  <a:cubicBezTo>
                    <a:pt x="19" y="3"/>
                    <a:pt x="20" y="3"/>
                    <a:pt x="21" y="3"/>
                  </a:cubicBezTo>
                  <a:cubicBezTo>
                    <a:pt x="22" y="3"/>
                    <a:pt x="23" y="3"/>
                    <a:pt x="24" y="3"/>
                  </a:cubicBezTo>
                  <a:cubicBezTo>
                    <a:pt x="25" y="3"/>
                    <a:pt x="26" y="3"/>
                    <a:pt x="27" y="2"/>
                  </a:cubicBezTo>
                  <a:cubicBezTo>
                    <a:pt x="28" y="2"/>
                    <a:pt x="29" y="2"/>
                    <a:pt x="30" y="2"/>
                  </a:cubicBezTo>
                  <a:cubicBezTo>
                    <a:pt x="31" y="2"/>
                    <a:pt x="31" y="1"/>
                    <a:pt x="32" y="1"/>
                  </a:cubicBezTo>
                  <a:cubicBezTo>
                    <a:pt x="33" y="1"/>
                    <a:pt x="33" y="1"/>
                    <a:pt x="34" y="1"/>
                  </a:cubicBezTo>
                  <a:cubicBezTo>
                    <a:pt x="35" y="0"/>
                    <a:pt x="35" y="0"/>
                    <a:pt x="35"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480"/>
            <p:cNvSpPr/>
            <p:nvPr/>
          </p:nvSpPr>
          <p:spPr bwMode="auto">
            <a:xfrm>
              <a:off x="6419851" y="-4714875"/>
              <a:ext cx="117475" cy="122238"/>
            </a:xfrm>
            <a:custGeom>
              <a:avLst/>
              <a:gdLst>
                <a:gd name="T0" fmla="*/ 0 w 28"/>
                <a:gd name="T1" fmla="*/ 0 h 29"/>
                <a:gd name="T2" fmla="*/ 1 w 28"/>
                <a:gd name="T3" fmla="*/ 1 h 29"/>
                <a:gd name="T4" fmla="*/ 4 w 28"/>
                <a:gd name="T5" fmla="*/ 4 h 29"/>
                <a:gd name="T6" fmla="*/ 9 w 28"/>
                <a:gd name="T7" fmla="*/ 9 h 29"/>
                <a:gd name="T8" fmla="*/ 11 w 28"/>
                <a:gd name="T9" fmla="*/ 12 h 29"/>
                <a:gd name="T10" fmla="*/ 14 w 28"/>
                <a:gd name="T11" fmla="*/ 14 h 29"/>
                <a:gd name="T12" fmla="*/ 23 w 28"/>
                <a:gd name="T13" fmla="*/ 24 h 29"/>
                <a:gd name="T14" fmla="*/ 26 w 28"/>
                <a:gd name="T15" fmla="*/ 28 h 29"/>
                <a:gd name="T16" fmla="*/ 28 w 28"/>
                <a:gd name="T17" fmla="*/ 29 h 29"/>
                <a:gd name="T18" fmla="*/ 27 w 28"/>
                <a:gd name="T19" fmla="*/ 27 h 29"/>
                <a:gd name="T20" fmla="*/ 26 w 28"/>
                <a:gd name="T21" fmla="*/ 25 h 29"/>
                <a:gd name="T22" fmla="*/ 24 w 28"/>
                <a:gd name="T23" fmla="*/ 23 h 29"/>
                <a:gd name="T24" fmla="*/ 23 w 28"/>
                <a:gd name="T25" fmla="*/ 21 h 29"/>
                <a:gd name="T26" fmla="*/ 21 w 28"/>
                <a:gd name="T27" fmla="*/ 18 h 29"/>
                <a:gd name="T28" fmla="*/ 18 w 28"/>
                <a:gd name="T29" fmla="*/ 15 h 29"/>
                <a:gd name="T30" fmla="*/ 16 w 28"/>
                <a:gd name="T31" fmla="*/ 12 h 29"/>
                <a:gd name="T32" fmla="*/ 13 w 28"/>
                <a:gd name="T33" fmla="*/ 10 h 29"/>
                <a:gd name="T34" fmla="*/ 11 w 28"/>
                <a:gd name="T35" fmla="*/ 7 h 29"/>
                <a:gd name="T36" fmla="*/ 8 w 28"/>
                <a:gd name="T37" fmla="*/ 5 h 29"/>
                <a:gd name="T38" fmla="*/ 5 w 28"/>
                <a:gd name="T39" fmla="*/ 3 h 29"/>
                <a:gd name="T40" fmla="*/ 3 w 28"/>
                <a:gd name="T41" fmla="*/ 2 h 29"/>
                <a:gd name="T42" fmla="*/ 2 w 28"/>
                <a:gd name="T43" fmla="*/ 1 h 29"/>
                <a:gd name="T44" fmla="*/ 0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0" y="0"/>
                  </a:moveTo>
                  <a:cubicBezTo>
                    <a:pt x="0" y="0"/>
                    <a:pt x="1" y="0"/>
                    <a:pt x="1" y="1"/>
                  </a:cubicBezTo>
                  <a:cubicBezTo>
                    <a:pt x="2" y="2"/>
                    <a:pt x="3" y="3"/>
                    <a:pt x="4" y="4"/>
                  </a:cubicBezTo>
                  <a:cubicBezTo>
                    <a:pt x="6" y="6"/>
                    <a:pt x="7" y="7"/>
                    <a:pt x="9" y="9"/>
                  </a:cubicBezTo>
                  <a:cubicBezTo>
                    <a:pt x="10" y="10"/>
                    <a:pt x="11" y="11"/>
                    <a:pt x="11" y="12"/>
                  </a:cubicBezTo>
                  <a:cubicBezTo>
                    <a:pt x="12" y="12"/>
                    <a:pt x="13" y="13"/>
                    <a:pt x="14" y="14"/>
                  </a:cubicBezTo>
                  <a:cubicBezTo>
                    <a:pt x="17" y="18"/>
                    <a:pt x="21" y="21"/>
                    <a:pt x="23" y="24"/>
                  </a:cubicBezTo>
                  <a:cubicBezTo>
                    <a:pt x="24" y="26"/>
                    <a:pt x="26" y="27"/>
                    <a:pt x="26" y="28"/>
                  </a:cubicBezTo>
                  <a:cubicBezTo>
                    <a:pt x="27" y="28"/>
                    <a:pt x="28" y="29"/>
                    <a:pt x="28" y="29"/>
                  </a:cubicBezTo>
                  <a:cubicBezTo>
                    <a:pt x="28" y="29"/>
                    <a:pt x="27" y="28"/>
                    <a:pt x="27" y="27"/>
                  </a:cubicBezTo>
                  <a:cubicBezTo>
                    <a:pt x="27" y="27"/>
                    <a:pt x="26" y="26"/>
                    <a:pt x="26" y="25"/>
                  </a:cubicBezTo>
                  <a:cubicBezTo>
                    <a:pt x="25" y="25"/>
                    <a:pt x="25" y="24"/>
                    <a:pt x="24" y="23"/>
                  </a:cubicBezTo>
                  <a:cubicBezTo>
                    <a:pt x="24" y="22"/>
                    <a:pt x="23" y="22"/>
                    <a:pt x="23" y="21"/>
                  </a:cubicBezTo>
                  <a:cubicBezTo>
                    <a:pt x="22" y="20"/>
                    <a:pt x="22" y="19"/>
                    <a:pt x="21" y="18"/>
                  </a:cubicBezTo>
                  <a:cubicBezTo>
                    <a:pt x="20" y="17"/>
                    <a:pt x="19" y="16"/>
                    <a:pt x="18" y="15"/>
                  </a:cubicBezTo>
                  <a:cubicBezTo>
                    <a:pt x="18" y="14"/>
                    <a:pt x="17" y="13"/>
                    <a:pt x="16" y="12"/>
                  </a:cubicBezTo>
                  <a:cubicBezTo>
                    <a:pt x="15" y="11"/>
                    <a:pt x="14" y="10"/>
                    <a:pt x="13" y="10"/>
                  </a:cubicBezTo>
                  <a:cubicBezTo>
                    <a:pt x="12" y="9"/>
                    <a:pt x="11" y="8"/>
                    <a:pt x="11" y="7"/>
                  </a:cubicBezTo>
                  <a:cubicBezTo>
                    <a:pt x="10" y="6"/>
                    <a:pt x="9" y="6"/>
                    <a:pt x="8" y="5"/>
                  </a:cubicBezTo>
                  <a:cubicBezTo>
                    <a:pt x="7" y="4"/>
                    <a:pt x="6" y="4"/>
                    <a:pt x="5" y="3"/>
                  </a:cubicBezTo>
                  <a:cubicBezTo>
                    <a:pt x="5" y="3"/>
                    <a:pt x="4" y="2"/>
                    <a:pt x="3" y="2"/>
                  </a:cubicBezTo>
                  <a:cubicBezTo>
                    <a:pt x="3" y="1"/>
                    <a:pt x="2" y="1"/>
                    <a:pt x="2"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481"/>
            <p:cNvSpPr/>
            <p:nvPr/>
          </p:nvSpPr>
          <p:spPr bwMode="auto">
            <a:xfrm>
              <a:off x="6499226" y="-4664075"/>
              <a:ext cx="80963" cy="127000"/>
            </a:xfrm>
            <a:custGeom>
              <a:avLst/>
              <a:gdLst>
                <a:gd name="T0" fmla="*/ 19 w 19"/>
                <a:gd name="T1" fmla="*/ 20 h 30"/>
                <a:gd name="T2" fmla="*/ 13 w 19"/>
                <a:gd name="T3" fmla="*/ 0 h 30"/>
                <a:gd name="T4" fmla="*/ 0 w 19"/>
                <a:gd name="T5" fmla="*/ 30 h 30"/>
                <a:gd name="T6" fmla="*/ 19 w 19"/>
                <a:gd name="T7" fmla="*/ 20 h 30"/>
              </a:gdLst>
              <a:ahLst/>
              <a:cxnLst>
                <a:cxn ang="0">
                  <a:pos x="T0" y="T1"/>
                </a:cxn>
                <a:cxn ang="0">
                  <a:pos x="T2" y="T3"/>
                </a:cxn>
                <a:cxn ang="0">
                  <a:pos x="T4" y="T5"/>
                </a:cxn>
                <a:cxn ang="0">
                  <a:pos x="T6" y="T7"/>
                </a:cxn>
              </a:cxnLst>
              <a:rect l="0" t="0" r="r" b="b"/>
              <a:pathLst>
                <a:path w="19" h="30">
                  <a:moveTo>
                    <a:pt x="19" y="20"/>
                  </a:moveTo>
                  <a:cubicBezTo>
                    <a:pt x="19" y="12"/>
                    <a:pt x="17" y="5"/>
                    <a:pt x="13" y="0"/>
                  </a:cubicBezTo>
                  <a:cubicBezTo>
                    <a:pt x="13" y="0"/>
                    <a:pt x="1" y="20"/>
                    <a:pt x="0" y="30"/>
                  </a:cubicBezTo>
                  <a:cubicBezTo>
                    <a:pt x="0" y="30"/>
                    <a:pt x="16" y="28"/>
                    <a:pt x="19" y="2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482"/>
            <p:cNvSpPr/>
            <p:nvPr/>
          </p:nvSpPr>
          <p:spPr bwMode="auto">
            <a:xfrm>
              <a:off x="6554789" y="-4592637"/>
              <a:ext cx="436563" cy="139700"/>
            </a:xfrm>
            <a:custGeom>
              <a:avLst/>
              <a:gdLst>
                <a:gd name="T0" fmla="*/ 102 w 103"/>
                <a:gd name="T1" fmla="*/ 33 h 33"/>
                <a:gd name="T2" fmla="*/ 0 w 103"/>
                <a:gd name="T3" fmla="*/ 4 h 33"/>
                <a:gd name="T4" fmla="*/ 2 w 103"/>
                <a:gd name="T5" fmla="*/ 0 h 33"/>
                <a:gd name="T6" fmla="*/ 103 w 103"/>
                <a:gd name="T7" fmla="*/ 28 h 33"/>
                <a:gd name="T8" fmla="*/ 102 w 103"/>
                <a:gd name="T9" fmla="*/ 33 h 33"/>
              </a:gdLst>
              <a:ahLst/>
              <a:cxnLst>
                <a:cxn ang="0">
                  <a:pos x="T0" y="T1"/>
                </a:cxn>
                <a:cxn ang="0">
                  <a:pos x="T2" y="T3"/>
                </a:cxn>
                <a:cxn ang="0">
                  <a:pos x="T4" y="T5"/>
                </a:cxn>
                <a:cxn ang="0">
                  <a:pos x="T6" y="T7"/>
                </a:cxn>
                <a:cxn ang="0">
                  <a:pos x="T8" y="T9"/>
                </a:cxn>
              </a:cxnLst>
              <a:rect l="0" t="0" r="r" b="b"/>
              <a:pathLst>
                <a:path w="103" h="33">
                  <a:moveTo>
                    <a:pt x="102" y="33"/>
                  </a:moveTo>
                  <a:cubicBezTo>
                    <a:pt x="50" y="20"/>
                    <a:pt x="6" y="7"/>
                    <a:pt x="0" y="4"/>
                  </a:cubicBezTo>
                  <a:cubicBezTo>
                    <a:pt x="2" y="0"/>
                    <a:pt x="2" y="0"/>
                    <a:pt x="2" y="0"/>
                  </a:cubicBezTo>
                  <a:cubicBezTo>
                    <a:pt x="7" y="3"/>
                    <a:pt x="47" y="14"/>
                    <a:pt x="103" y="28"/>
                  </a:cubicBezTo>
                  <a:lnTo>
                    <a:pt x="102" y="3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88" name="组合 1287"/>
          <p:cNvGrpSpPr/>
          <p:nvPr/>
        </p:nvGrpSpPr>
        <p:grpSpPr>
          <a:xfrm>
            <a:off x="10720652" y="916905"/>
            <a:ext cx="1352551" cy="1135063"/>
            <a:chOff x="9318626" y="700088"/>
            <a:chExt cx="1352551" cy="1135063"/>
          </a:xfrm>
        </p:grpSpPr>
        <p:sp>
          <p:nvSpPr>
            <p:cNvPr id="785" name="Freeform 505"/>
            <p:cNvSpPr/>
            <p:nvPr/>
          </p:nvSpPr>
          <p:spPr bwMode="auto">
            <a:xfrm>
              <a:off x="9318626" y="1220788"/>
              <a:ext cx="784225" cy="614363"/>
            </a:xfrm>
            <a:custGeom>
              <a:avLst/>
              <a:gdLst>
                <a:gd name="T0" fmla="*/ 185 w 185"/>
                <a:gd name="T1" fmla="*/ 0 h 145"/>
                <a:gd name="T2" fmla="*/ 39 w 185"/>
                <a:gd name="T3" fmla="*/ 67 h 145"/>
                <a:gd name="T4" fmla="*/ 185 w 185"/>
                <a:gd name="T5" fmla="*/ 0 h 145"/>
              </a:gdLst>
              <a:ahLst/>
              <a:cxnLst>
                <a:cxn ang="0">
                  <a:pos x="T0" y="T1"/>
                </a:cxn>
                <a:cxn ang="0">
                  <a:pos x="T2" y="T3"/>
                </a:cxn>
                <a:cxn ang="0">
                  <a:pos x="T4" y="T5"/>
                </a:cxn>
              </a:cxnLst>
              <a:rect l="0" t="0" r="r" b="b"/>
              <a:pathLst>
                <a:path w="185" h="145">
                  <a:moveTo>
                    <a:pt x="185" y="0"/>
                  </a:moveTo>
                  <a:cubicBezTo>
                    <a:pt x="185" y="0"/>
                    <a:pt x="96" y="145"/>
                    <a:pt x="39" y="67"/>
                  </a:cubicBezTo>
                  <a:cubicBezTo>
                    <a:pt x="0" y="13"/>
                    <a:pt x="185" y="0"/>
                    <a:pt x="185"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506"/>
            <p:cNvSpPr/>
            <p:nvPr/>
          </p:nvSpPr>
          <p:spPr bwMode="auto">
            <a:xfrm>
              <a:off x="9544051" y="1238250"/>
              <a:ext cx="541338" cy="274638"/>
            </a:xfrm>
            <a:custGeom>
              <a:avLst/>
              <a:gdLst>
                <a:gd name="T0" fmla="*/ 128 w 128"/>
                <a:gd name="T1" fmla="*/ 0 h 65"/>
                <a:gd name="T2" fmla="*/ 126 w 128"/>
                <a:gd name="T3" fmla="*/ 1 h 65"/>
                <a:gd name="T4" fmla="*/ 123 w 128"/>
                <a:gd name="T5" fmla="*/ 3 h 65"/>
                <a:gd name="T6" fmla="*/ 109 w 128"/>
                <a:gd name="T7" fmla="*/ 13 h 65"/>
                <a:gd name="T8" fmla="*/ 100 w 128"/>
                <a:gd name="T9" fmla="*/ 19 h 65"/>
                <a:gd name="T10" fmla="*/ 90 w 128"/>
                <a:gd name="T11" fmla="*/ 26 h 65"/>
                <a:gd name="T12" fmla="*/ 79 w 128"/>
                <a:gd name="T13" fmla="*/ 32 h 65"/>
                <a:gd name="T14" fmla="*/ 67 w 128"/>
                <a:gd name="T15" fmla="*/ 39 h 65"/>
                <a:gd name="T16" fmla="*/ 55 w 128"/>
                <a:gd name="T17" fmla="*/ 45 h 65"/>
                <a:gd name="T18" fmla="*/ 49 w 128"/>
                <a:gd name="T19" fmla="*/ 48 h 65"/>
                <a:gd name="T20" fmla="*/ 43 w 128"/>
                <a:gd name="T21" fmla="*/ 51 h 65"/>
                <a:gd name="T22" fmla="*/ 32 w 128"/>
                <a:gd name="T23" fmla="*/ 55 h 65"/>
                <a:gd name="T24" fmla="*/ 21 w 128"/>
                <a:gd name="T25" fmla="*/ 59 h 65"/>
                <a:gd name="T26" fmla="*/ 13 w 128"/>
                <a:gd name="T27" fmla="*/ 62 h 65"/>
                <a:gd name="T28" fmla="*/ 6 w 128"/>
                <a:gd name="T29" fmla="*/ 64 h 65"/>
                <a:gd name="T30" fmla="*/ 0 w 128"/>
                <a:gd name="T31" fmla="*/ 65 h 65"/>
                <a:gd name="T32" fmla="*/ 5 w 128"/>
                <a:gd name="T33" fmla="*/ 63 h 65"/>
                <a:gd name="T34" fmla="*/ 12 w 128"/>
                <a:gd name="T35" fmla="*/ 61 h 65"/>
                <a:gd name="T36" fmla="*/ 21 w 128"/>
                <a:gd name="T37" fmla="*/ 57 h 65"/>
                <a:gd name="T38" fmla="*/ 31 w 128"/>
                <a:gd name="T39" fmla="*/ 53 h 65"/>
                <a:gd name="T40" fmla="*/ 33 w 128"/>
                <a:gd name="T41" fmla="*/ 52 h 65"/>
                <a:gd name="T42" fmla="*/ 36 w 128"/>
                <a:gd name="T43" fmla="*/ 51 h 65"/>
                <a:gd name="T44" fmla="*/ 42 w 128"/>
                <a:gd name="T45" fmla="*/ 48 h 65"/>
                <a:gd name="T46" fmla="*/ 53 w 128"/>
                <a:gd name="T47" fmla="*/ 42 h 65"/>
                <a:gd name="T48" fmla="*/ 65 w 128"/>
                <a:gd name="T49" fmla="*/ 36 h 65"/>
                <a:gd name="T50" fmla="*/ 77 w 128"/>
                <a:gd name="T51" fmla="*/ 30 h 65"/>
                <a:gd name="T52" fmla="*/ 88 w 128"/>
                <a:gd name="T53" fmla="*/ 23 h 65"/>
                <a:gd name="T54" fmla="*/ 99 w 128"/>
                <a:gd name="T55" fmla="*/ 17 h 65"/>
                <a:gd name="T56" fmla="*/ 108 w 128"/>
                <a:gd name="T57" fmla="*/ 11 h 65"/>
                <a:gd name="T58" fmla="*/ 122 w 128"/>
                <a:gd name="T59" fmla="*/ 3 h 65"/>
                <a:gd name="T60" fmla="*/ 128 w 128"/>
                <a:gd name="T6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65">
                  <a:moveTo>
                    <a:pt x="128" y="0"/>
                  </a:moveTo>
                  <a:cubicBezTo>
                    <a:pt x="128" y="0"/>
                    <a:pt x="127" y="0"/>
                    <a:pt x="126" y="1"/>
                  </a:cubicBezTo>
                  <a:cubicBezTo>
                    <a:pt x="125" y="1"/>
                    <a:pt x="124" y="2"/>
                    <a:pt x="123" y="3"/>
                  </a:cubicBezTo>
                  <a:cubicBezTo>
                    <a:pt x="119" y="6"/>
                    <a:pt x="115" y="9"/>
                    <a:pt x="109" y="13"/>
                  </a:cubicBezTo>
                  <a:cubicBezTo>
                    <a:pt x="107" y="15"/>
                    <a:pt x="104" y="17"/>
                    <a:pt x="100" y="19"/>
                  </a:cubicBezTo>
                  <a:cubicBezTo>
                    <a:pt x="97" y="21"/>
                    <a:pt x="94" y="24"/>
                    <a:pt x="90" y="26"/>
                  </a:cubicBezTo>
                  <a:cubicBezTo>
                    <a:pt x="86" y="28"/>
                    <a:pt x="83" y="30"/>
                    <a:pt x="79" y="32"/>
                  </a:cubicBezTo>
                  <a:cubicBezTo>
                    <a:pt x="75" y="35"/>
                    <a:pt x="71" y="37"/>
                    <a:pt x="67" y="39"/>
                  </a:cubicBezTo>
                  <a:cubicBezTo>
                    <a:pt x="63" y="41"/>
                    <a:pt x="59" y="43"/>
                    <a:pt x="55" y="45"/>
                  </a:cubicBezTo>
                  <a:cubicBezTo>
                    <a:pt x="53" y="46"/>
                    <a:pt x="51" y="47"/>
                    <a:pt x="49" y="48"/>
                  </a:cubicBezTo>
                  <a:cubicBezTo>
                    <a:pt x="47" y="49"/>
                    <a:pt x="45" y="50"/>
                    <a:pt x="43" y="51"/>
                  </a:cubicBezTo>
                  <a:cubicBezTo>
                    <a:pt x="39" y="52"/>
                    <a:pt x="35" y="54"/>
                    <a:pt x="32" y="55"/>
                  </a:cubicBezTo>
                  <a:cubicBezTo>
                    <a:pt x="28" y="57"/>
                    <a:pt x="25" y="58"/>
                    <a:pt x="21" y="59"/>
                  </a:cubicBezTo>
                  <a:cubicBezTo>
                    <a:pt x="18" y="60"/>
                    <a:pt x="15" y="61"/>
                    <a:pt x="13" y="62"/>
                  </a:cubicBezTo>
                  <a:cubicBezTo>
                    <a:pt x="10" y="63"/>
                    <a:pt x="8" y="63"/>
                    <a:pt x="6" y="64"/>
                  </a:cubicBezTo>
                  <a:cubicBezTo>
                    <a:pt x="2" y="65"/>
                    <a:pt x="0" y="65"/>
                    <a:pt x="0" y="65"/>
                  </a:cubicBezTo>
                  <a:cubicBezTo>
                    <a:pt x="0" y="65"/>
                    <a:pt x="2" y="65"/>
                    <a:pt x="5" y="63"/>
                  </a:cubicBezTo>
                  <a:cubicBezTo>
                    <a:pt x="7" y="63"/>
                    <a:pt x="10" y="62"/>
                    <a:pt x="12" y="61"/>
                  </a:cubicBezTo>
                  <a:cubicBezTo>
                    <a:pt x="15" y="60"/>
                    <a:pt x="18" y="59"/>
                    <a:pt x="21" y="57"/>
                  </a:cubicBezTo>
                  <a:cubicBezTo>
                    <a:pt x="24" y="56"/>
                    <a:pt x="27" y="55"/>
                    <a:pt x="31" y="53"/>
                  </a:cubicBezTo>
                  <a:cubicBezTo>
                    <a:pt x="32" y="53"/>
                    <a:pt x="33" y="52"/>
                    <a:pt x="33" y="52"/>
                  </a:cubicBezTo>
                  <a:cubicBezTo>
                    <a:pt x="34" y="51"/>
                    <a:pt x="35" y="51"/>
                    <a:pt x="36" y="51"/>
                  </a:cubicBezTo>
                  <a:cubicBezTo>
                    <a:pt x="38" y="50"/>
                    <a:pt x="40" y="49"/>
                    <a:pt x="42" y="48"/>
                  </a:cubicBezTo>
                  <a:cubicBezTo>
                    <a:pt x="46" y="46"/>
                    <a:pt x="49" y="44"/>
                    <a:pt x="53" y="42"/>
                  </a:cubicBezTo>
                  <a:cubicBezTo>
                    <a:pt x="57" y="40"/>
                    <a:pt x="61" y="38"/>
                    <a:pt x="65" y="36"/>
                  </a:cubicBezTo>
                  <a:cubicBezTo>
                    <a:pt x="69" y="34"/>
                    <a:pt x="73" y="32"/>
                    <a:pt x="77" y="30"/>
                  </a:cubicBezTo>
                  <a:cubicBezTo>
                    <a:pt x="81" y="27"/>
                    <a:pt x="85" y="25"/>
                    <a:pt x="88" y="23"/>
                  </a:cubicBezTo>
                  <a:cubicBezTo>
                    <a:pt x="92" y="21"/>
                    <a:pt x="96" y="19"/>
                    <a:pt x="99" y="17"/>
                  </a:cubicBezTo>
                  <a:cubicBezTo>
                    <a:pt x="102" y="15"/>
                    <a:pt x="105" y="13"/>
                    <a:pt x="108" y="11"/>
                  </a:cubicBezTo>
                  <a:cubicBezTo>
                    <a:pt x="114" y="8"/>
                    <a:pt x="119" y="5"/>
                    <a:pt x="122" y="3"/>
                  </a:cubicBezTo>
                  <a:cubicBezTo>
                    <a:pt x="126" y="1"/>
                    <a:pt x="128" y="0"/>
                    <a:pt x="128"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507"/>
            <p:cNvSpPr/>
            <p:nvPr/>
          </p:nvSpPr>
          <p:spPr bwMode="auto">
            <a:xfrm>
              <a:off x="9840914" y="1301750"/>
              <a:ext cx="109538" cy="20638"/>
            </a:xfrm>
            <a:custGeom>
              <a:avLst/>
              <a:gdLst>
                <a:gd name="T0" fmla="*/ 69 w 69"/>
                <a:gd name="T1" fmla="*/ 13 h 13"/>
                <a:gd name="T2" fmla="*/ 0 w 69"/>
                <a:gd name="T3" fmla="*/ 0 h 13"/>
                <a:gd name="T4" fmla="*/ 69 w 69"/>
                <a:gd name="T5" fmla="*/ 11 h 13"/>
                <a:gd name="T6" fmla="*/ 69 w 69"/>
                <a:gd name="T7" fmla="*/ 13 h 13"/>
              </a:gdLst>
              <a:ahLst/>
              <a:cxnLst>
                <a:cxn ang="0">
                  <a:pos x="T0" y="T1"/>
                </a:cxn>
                <a:cxn ang="0">
                  <a:pos x="T2" y="T3"/>
                </a:cxn>
                <a:cxn ang="0">
                  <a:pos x="T4" y="T5"/>
                </a:cxn>
                <a:cxn ang="0">
                  <a:pos x="T6" y="T7"/>
                </a:cxn>
              </a:cxnLst>
              <a:rect l="0" t="0" r="r" b="b"/>
              <a:pathLst>
                <a:path w="69" h="13">
                  <a:moveTo>
                    <a:pt x="69" y="13"/>
                  </a:moveTo>
                  <a:lnTo>
                    <a:pt x="0" y="0"/>
                  </a:lnTo>
                  <a:lnTo>
                    <a:pt x="69" y="11"/>
                  </a:lnTo>
                  <a:lnTo>
                    <a:pt x="69"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508"/>
            <p:cNvSpPr/>
            <p:nvPr/>
          </p:nvSpPr>
          <p:spPr bwMode="auto">
            <a:xfrm>
              <a:off x="9640889" y="1335088"/>
              <a:ext cx="228600" cy="42863"/>
            </a:xfrm>
            <a:custGeom>
              <a:avLst/>
              <a:gdLst>
                <a:gd name="T0" fmla="*/ 142 w 144"/>
                <a:gd name="T1" fmla="*/ 27 h 27"/>
                <a:gd name="T2" fmla="*/ 0 w 144"/>
                <a:gd name="T3" fmla="*/ 0 h 27"/>
                <a:gd name="T4" fmla="*/ 144 w 144"/>
                <a:gd name="T5" fmla="*/ 22 h 27"/>
                <a:gd name="T6" fmla="*/ 142 w 144"/>
                <a:gd name="T7" fmla="*/ 27 h 27"/>
              </a:gdLst>
              <a:ahLst/>
              <a:cxnLst>
                <a:cxn ang="0">
                  <a:pos x="T0" y="T1"/>
                </a:cxn>
                <a:cxn ang="0">
                  <a:pos x="T2" y="T3"/>
                </a:cxn>
                <a:cxn ang="0">
                  <a:pos x="T4" y="T5"/>
                </a:cxn>
                <a:cxn ang="0">
                  <a:pos x="T6" y="T7"/>
                </a:cxn>
              </a:cxnLst>
              <a:rect l="0" t="0" r="r" b="b"/>
              <a:pathLst>
                <a:path w="144" h="27">
                  <a:moveTo>
                    <a:pt x="142" y="27"/>
                  </a:moveTo>
                  <a:lnTo>
                    <a:pt x="0" y="0"/>
                  </a:lnTo>
                  <a:lnTo>
                    <a:pt x="144" y="22"/>
                  </a:lnTo>
                  <a:lnTo>
                    <a:pt x="142" y="2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509"/>
            <p:cNvSpPr/>
            <p:nvPr/>
          </p:nvSpPr>
          <p:spPr bwMode="auto">
            <a:xfrm>
              <a:off x="9526589" y="1408113"/>
              <a:ext cx="233363" cy="20638"/>
            </a:xfrm>
            <a:custGeom>
              <a:avLst/>
              <a:gdLst>
                <a:gd name="T0" fmla="*/ 147 w 147"/>
                <a:gd name="T1" fmla="*/ 13 h 13"/>
                <a:gd name="T2" fmla="*/ 0 w 147"/>
                <a:gd name="T3" fmla="*/ 0 h 13"/>
                <a:gd name="T4" fmla="*/ 147 w 147"/>
                <a:gd name="T5" fmla="*/ 10 h 13"/>
                <a:gd name="T6" fmla="*/ 147 w 147"/>
                <a:gd name="T7" fmla="*/ 13 h 13"/>
              </a:gdLst>
              <a:ahLst/>
              <a:cxnLst>
                <a:cxn ang="0">
                  <a:pos x="T0" y="T1"/>
                </a:cxn>
                <a:cxn ang="0">
                  <a:pos x="T2" y="T3"/>
                </a:cxn>
                <a:cxn ang="0">
                  <a:pos x="T4" y="T5"/>
                </a:cxn>
                <a:cxn ang="0">
                  <a:pos x="T6" y="T7"/>
                </a:cxn>
              </a:cxnLst>
              <a:rect l="0" t="0" r="r" b="b"/>
              <a:pathLst>
                <a:path w="147" h="13">
                  <a:moveTo>
                    <a:pt x="147" y="13"/>
                  </a:moveTo>
                  <a:lnTo>
                    <a:pt x="0" y="0"/>
                  </a:lnTo>
                  <a:lnTo>
                    <a:pt x="147" y="10"/>
                  </a:lnTo>
                  <a:lnTo>
                    <a:pt x="147"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510"/>
            <p:cNvSpPr/>
            <p:nvPr/>
          </p:nvSpPr>
          <p:spPr bwMode="auto">
            <a:xfrm>
              <a:off x="9493251" y="1462088"/>
              <a:ext cx="142875" cy="25400"/>
            </a:xfrm>
            <a:custGeom>
              <a:avLst/>
              <a:gdLst>
                <a:gd name="T0" fmla="*/ 90 w 90"/>
                <a:gd name="T1" fmla="*/ 16 h 16"/>
                <a:gd name="T2" fmla="*/ 0 w 90"/>
                <a:gd name="T3" fmla="*/ 0 h 16"/>
                <a:gd name="T4" fmla="*/ 90 w 90"/>
                <a:gd name="T5" fmla="*/ 11 h 16"/>
                <a:gd name="T6" fmla="*/ 90 w 90"/>
                <a:gd name="T7" fmla="*/ 16 h 16"/>
              </a:gdLst>
              <a:ahLst/>
              <a:cxnLst>
                <a:cxn ang="0">
                  <a:pos x="T0" y="T1"/>
                </a:cxn>
                <a:cxn ang="0">
                  <a:pos x="T2" y="T3"/>
                </a:cxn>
                <a:cxn ang="0">
                  <a:pos x="T4" y="T5"/>
                </a:cxn>
                <a:cxn ang="0">
                  <a:pos x="T6" y="T7"/>
                </a:cxn>
              </a:cxnLst>
              <a:rect l="0" t="0" r="r" b="b"/>
              <a:pathLst>
                <a:path w="90" h="16">
                  <a:moveTo>
                    <a:pt x="90" y="16"/>
                  </a:moveTo>
                  <a:lnTo>
                    <a:pt x="0" y="0"/>
                  </a:lnTo>
                  <a:lnTo>
                    <a:pt x="90" y="11"/>
                  </a:lnTo>
                  <a:lnTo>
                    <a:pt x="90" y="16"/>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511"/>
            <p:cNvSpPr/>
            <p:nvPr/>
          </p:nvSpPr>
          <p:spPr bwMode="auto">
            <a:xfrm>
              <a:off x="9971089" y="1289050"/>
              <a:ext cx="38100" cy="88900"/>
            </a:xfrm>
            <a:custGeom>
              <a:avLst/>
              <a:gdLst>
                <a:gd name="T0" fmla="*/ 9 w 9"/>
                <a:gd name="T1" fmla="*/ 1 h 21"/>
                <a:gd name="T2" fmla="*/ 4 w 9"/>
                <a:gd name="T3" fmla="*/ 11 h 21"/>
                <a:gd name="T4" fmla="*/ 1 w 9"/>
                <a:gd name="T5" fmla="*/ 18 h 21"/>
                <a:gd name="T6" fmla="*/ 0 w 9"/>
                <a:gd name="T7" fmla="*/ 20 h 21"/>
                <a:gd name="T8" fmla="*/ 0 w 9"/>
                <a:gd name="T9" fmla="*/ 21 h 21"/>
                <a:gd name="T10" fmla="*/ 0 w 9"/>
                <a:gd name="T11" fmla="*/ 20 h 21"/>
                <a:gd name="T12" fmla="*/ 0 w 9"/>
                <a:gd name="T13" fmla="*/ 18 h 21"/>
                <a:gd name="T14" fmla="*/ 3 w 9"/>
                <a:gd name="T15" fmla="*/ 10 h 21"/>
                <a:gd name="T16" fmla="*/ 7 w 9"/>
                <a:gd name="T17" fmla="*/ 0 h 21"/>
                <a:gd name="T18" fmla="*/ 9 w 9"/>
                <a:gd name="T1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9" y="1"/>
                  </a:moveTo>
                  <a:cubicBezTo>
                    <a:pt x="9" y="1"/>
                    <a:pt x="6" y="6"/>
                    <a:pt x="4" y="11"/>
                  </a:cubicBezTo>
                  <a:cubicBezTo>
                    <a:pt x="2" y="13"/>
                    <a:pt x="1" y="16"/>
                    <a:pt x="1" y="18"/>
                  </a:cubicBezTo>
                  <a:cubicBezTo>
                    <a:pt x="0" y="19"/>
                    <a:pt x="0" y="20"/>
                    <a:pt x="0" y="20"/>
                  </a:cubicBezTo>
                  <a:cubicBezTo>
                    <a:pt x="0" y="21"/>
                    <a:pt x="0" y="21"/>
                    <a:pt x="0" y="21"/>
                  </a:cubicBezTo>
                  <a:cubicBezTo>
                    <a:pt x="0" y="21"/>
                    <a:pt x="0" y="21"/>
                    <a:pt x="0" y="20"/>
                  </a:cubicBezTo>
                  <a:cubicBezTo>
                    <a:pt x="0" y="20"/>
                    <a:pt x="0" y="19"/>
                    <a:pt x="0" y="18"/>
                  </a:cubicBezTo>
                  <a:cubicBezTo>
                    <a:pt x="1" y="16"/>
                    <a:pt x="2" y="13"/>
                    <a:pt x="3" y="10"/>
                  </a:cubicBezTo>
                  <a:cubicBezTo>
                    <a:pt x="5" y="5"/>
                    <a:pt x="7" y="0"/>
                    <a:pt x="7" y="0"/>
                  </a:cubicBezTo>
                  <a:lnTo>
                    <a:pt x="9"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512"/>
            <p:cNvSpPr/>
            <p:nvPr/>
          </p:nvSpPr>
          <p:spPr bwMode="auto">
            <a:xfrm>
              <a:off x="9879014" y="1344613"/>
              <a:ext cx="38100" cy="139700"/>
            </a:xfrm>
            <a:custGeom>
              <a:avLst/>
              <a:gdLst>
                <a:gd name="T0" fmla="*/ 24 w 24"/>
                <a:gd name="T1" fmla="*/ 0 h 88"/>
                <a:gd name="T2" fmla="*/ 0 w 24"/>
                <a:gd name="T3" fmla="*/ 88 h 88"/>
                <a:gd name="T4" fmla="*/ 18 w 24"/>
                <a:gd name="T5" fmla="*/ 0 h 88"/>
                <a:gd name="T6" fmla="*/ 24 w 24"/>
                <a:gd name="T7" fmla="*/ 0 h 88"/>
              </a:gdLst>
              <a:ahLst/>
              <a:cxnLst>
                <a:cxn ang="0">
                  <a:pos x="T0" y="T1"/>
                </a:cxn>
                <a:cxn ang="0">
                  <a:pos x="T2" y="T3"/>
                </a:cxn>
                <a:cxn ang="0">
                  <a:pos x="T4" y="T5"/>
                </a:cxn>
                <a:cxn ang="0">
                  <a:pos x="T6" y="T7"/>
                </a:cxn>
              </a:cxnLst>
              <a:rect l="0" t="0" r="r" b="b"/>
              <a:pathLst>
                <a:path w="24" h="88">
                  <a:moveTo>
                    <a:pt x="24" y="0"/>
                  </a:moveTo>
                  <a:lnTo>
                    <a:pt x="0" y="88"/>
                  </a:lnTo>
                  <a:lnTo>
                    <a:pt x="18" y="0"/>
                  </a:lnTo>
                  <a:lnTo>
                    <a:pt x="24"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513"/>
            <p:cNvSpPr/>
            <p:nvPr/>
          </p:nvSpPr>
          <p:spPr bwMode="auto">
            <a:xfrm>
              <a:off x="9785351" y="1403350"/>
              <a:ext cx="30163" cy="131763"/>
            </a:xfrm>
            <a:custGeom>
              <a:avLst/>
              <a:gdLst>
                <a:gd name="T0" fmla="*/ 7 w 7"/>
                <a:gd name="T1" fmla="*/ 1 h 31"/>
                <a:gd name="T2" fmla="*/ 6 w 7"/>
                <a:gd name="T3" fmla="*/ 5 h 31"/>
                <a:gd name="T4" fmla="*/ 2 w 7"/>
                <a:gd name="T5" fmla="*/ 15 h 31"/>
                <a:gd name="T6" fmla="*/ 1 w 7"/>
                <a:gd name="T7" fmla="*/ 26 h 31"/>
                <a:gd name="T8" fmla="*/ 0 w 7"/>
                <a:gd name="T9" fmla="*/ 31 h 31"/>
                <a:gd name="T10" fmla="*/ 0 w 7"/>
                <a:gd name="T11" fmla="*/ 26 h 31"/>
                <a:gd name="T12" fmla="*/ 2 w 7"/>
                <a:gd name="T13" fmla="*/ 15 h 31"/>
                <a:gd name="T14" fmla="*/ 4 w 7"/>
                <a:gd name="T15" fmla="*/ 5 h 31"/>
                <a:gd name="T16" fmla="*/ 6 w 7"/>
                <a:gd name="T17" fmla="*/ 0 h 31"/>
                <a:gd name="T18" fmla="*/ 7 w 7"/>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7" y="1"/>
                  </a:moveTo>
                  <a:cubicBezTo>
                    <a:pt x="7" y="1"/>
                    <a:pt x="7" y="2"/>
                    <a:pt x="6" y="5"/>
                  </a:cubicBezTo>
                  <a:cubicBezTo>
                    <a:pt x="4" y="8"/>
                    <a:pt x="3" y="12"/>
                    <a:pt x="2" y="15"/>
                  </a:cubicBezTo>
                  <a:cubicBezTo>
                    <a:pt x="2" y="19"/>
                    <a:pt x="1" y="23"/>
                    <a:pt x="1" y="26"/>
                  </a:cubicBezTo>
                  <a:cubicBezTo>
                    <a:pt x="0" y="29"/>
                    <a:pt x="0" y="31"/>
                    <a:pt x="0" y="31"/>
                  </a:cubicBezTo>
                  <a:cubicBezTo>
                    <a:pt x="0" y="31"/>
                    <a:pt x="0" y="29"/>
                    <a:pt x="0" y="26"/>
                  </a:cubicBezTo>
                  <a:cubicBezTo>
                    <a:pt x="0" y="23"/>
                    <a:pt x="1" y="19"/>
                    <a:pt x="2" y="15"/>
                  </a:cubicBezTo>
                  <a:cubicBezTo>
                    <a:pt x="2" y="11"/>
                    <a:pt x="3" y="7"/>
                    <a:pt x="4" y="5"/>
                  </a:cubicBezTo>
                  <a:cubicBezTo>
                    <a:pt x="5" y="2"/>
                    <a:pt x="6" y="0"/>
                    <a:pt x="6" y="0"/>
                  </a:cubicBezTo>
                  <a:lnTo>
                    <a:pt x="7"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514"/>
            <p:cNvSpPr/>
            <p:nvPr/>
          </p:nvSpPr>
          <p:spPr bwMode="auto">
            <a:xfrm>
              <a:off x="9683751" y="1458913"/>
              <a:ext cx="20638" cy="109538"/>
            </a:xfrm>
            <a:custGeom>
              <a:avLst/>
              <a:gdLst>
                <a:gd name="T0" fmla="*/ 13 w 13"/>
                <a:gd name="T1" fmla="*/ 2 h 69"/>
                <a:gd name="T2" fmla="*/ 0 w 13"/>
                <a:gd name="T3" fmla="*/ 69 h 69"/>
                <a:gd name="T4" fmla="*/ 8 w 13"/>
                <a:gd name="T5" fmla="*/ 0 h 69"/>
                <a:gd name="T6" fmla="*/ 13 w 13"/>
                <a:gd name="T7" fmla="*/ 2 h 69"/>
              </a:gdLst>
              <a:ahLst/>
              <a:cxnLst>
                <a:cxn ang="0">
                  <a:pos x="T0" y="T1"/>
                </a:cxn>
                <a:cxn ang="0">
                  <a:pos x="T2" y="T3"/>
                </a:cxn>
                <a:cxn ang="0">
                  <a:pos x="T4" y="T5"/>
                </a:cxn>
                <a:cxn ang="0">
                  <a:pos x="T6" y="T7"/>
                </a:cxn>
              </a:cxnLst>
              <a:rect l="0" t="0" r="r" b="b"/>
              <a:pathLst>
                <a:path w="13" h="69">
                  <a:moveTo>
                    <a:pt x="13" y="2"/>
                  </a:moveTo>
                  <a:lnTo>
                    <a:pt x="0" y="69"/>
                  </a:lnTo>
                  <a:lnTo>
                    <a:pt x="8" y="0"/>
                  </a:lnTo>
                  <a:lnTo>
                    <a:pt x="13"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515"/>
            <p:cNvSpPr/>
            <p:nvPr/>
          </p:nvSpPr>
          <p:spPr bwMode="auto">
            <a:xfrm>
              <a:off x="9594851" y="1497013"/>
              <a:ext cx="7938" cy="63500"/>
            </a:xfrm>
            <a:custGeom>
              <a:avLst/>
              <a:gdLst>
                <a:gd name="T0" fmla="*/ 2 w 2"/>
                <a:gd name="T1" fmla="*/ 0 h 15"/>
                <a:gd name="T2" fmla="*/ 2 w 2"/>
                <a:gd name="T3" fmla="*/ 3 h 15"/>
                <a:gd name="T4" fmla="*/ 1 w 2"/>
                <a:gd name="T5" fmla="*/ 8 h 15"/>
                <a:gd name="T6" fmla="*/ 1 w 2"/>
                <a:gd name="T7" fmla="*/ 13 h 15"/>
                <a:gd name="T8" fmla="*/ 2 w 2"/>
                <a:gd name="T9" fmla="*/ 15 h 15"/>
                <a:gd name="T10" fmla="*/ 1 w 2"/>
                <a:gd name="T11" fmla="*/ 13 h 15"/>
                <a:gd name="T12" fmla="*/ 0 w 2"/>
                <a:gd name="T13" fmla="*/ 8 h 15"/>
                <a:gd name="T14" fmla="*/ 0 w 2"/>
                <a:gd name="T15" fmla="*/ 2 h 15"/>
                <a:gd name="T16" fmla="*/ 0 w 2"/>
                <a:gd name="T17" fmla="*/ 0 h 15"/>
                <a:gd name="T18" fmla="*/ 2 w 2"/>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5">
                  <a:moveTo>
                    <a:pt x="2" y="0"/>
                  </a:moveTo>
                  <a:cubicBezTo>
                    <a:pt x="2" y="0"/>
                    <a:pt x="2" y="1"/>
                    <a:pt x="2" y="3"/>
                  </a:cubicBezTo>
                  <a:cubicBezTo>
                    <a:pt x="1" y="4"/>
                    <a:pt x="1" y="6"/>
                    <a:pt x="1" y="8"/>
                  </a:cubicBezTo>
                  <a:cubicBezTo>
                    <a:pt x="1" y="10"/>
                    <a:pt x="1" y="12"/>
                    <a:pt x="1" y="13"/>
                  </a:cubicBezTo>
                  <a:cubicBezTo>
                    <a:pt x="1" y="14"/>
                    <a:pt x="2" y="15"/>
                    <a:pt x="2" y="15"/>
                  </a:cubicBezTo>
                  <a:cubicBezTo>
                    <a:pt x="2" y="15"/>
                    <a:pt x="1" y="15"/>
                    <a:pt x="1" y="13"/>
                  </a:cubicBezTo>
                  <a:cubicBezTo>
                    <a:pt x="1" y="12"/>
                    <a:pt x="0" y="10"/>
                    <a:pt x="0" y="8"/>
                  </a:cubicBezTo>
                  <a:cubicBezTo>
                    <a:pt x="0" y="6"/>
                    <a:pt x="0" y="4"/>
                    <a:pt x="0" y="2"/>
                  </a:cubicBezTo>
                  <a:cubicBezTo>
                    <a:pt x="0" y="1"/>
                    <a:pt x="0" y="0"/>
                    <a:pt x="0" y="0"/>
                  </a:cubicBezTo>
                  <a:lnTo>
                    <a:pt x="2"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587"/>
            <p:cNvSpPr/>
            <p:nvPr/>
          </p:nvSpPr>
          <p:spPr bwMode="auto">
            <a:xfrm>
              <a:off x="9790114" y="700088"/>
              <a:ext cx="881063" cy="914400"/>
            </a:xfrm>
            <a:custGeom>
              <a:avLst/>
              <a:gdLst>
                <a:gd name="T0" fmla="*/ 115 w 208"/>
                <a:gd name="T1" fmla="*/ 0 h 216"/>
                <a:gd name="T2" fmla="*/ 149 w 208"/>
                <a:gd name="T3" fmla="*/ 31 h 216"/>
                <a:gd name="T4" fmla="*/ 202 w 208"/>
                <a:gd name="T5" fmla="*/ 65 h 216"/>
                <a:gd name="T6" fmla="*/ 192 w 208"/>
                <a:gd name="T7" fmla="*/ 120 h 216"/>
                <a:gd name="T8" fmla="*/ 201 w 208"/>
                <a:gd name="T9" fmla="*/ 155 h 216"/>
                <a:gd name="T10" fmla="*/ 144 w 208"/>
                <a:gd name="T11" fmla="*/ 192 h 216"/>
                <a:gd name="T12" fmla="*/ 123 w 208"/>
                <a:gd name="T13" fmla="*/ 213 h 216"/>
                <a:gd name="T14" fmla="*/ 72 w 208"/>
                <a:gd name="T15" fmla="*/ 185 h 216"/>
                <a:gd name="T16" fmla="*/ 34 w 208"/>
                <a:gd name="T17" fmla="*/ 181 h 216"/>
                <a:gd name="T18" fmla="*/ 22 w 208"/>
                <a:gd name="T19" fmla="*/ 128 h 216"/>
                <a:gd name="T20" fmla="*/ 1 w 208"/>
                <a:gd name="T21" fmla="*/ 96 h 216"/>
                <a:gd name="T22" fmla="*/ 39 w 208"/>
                <a:gd name="T23" fmla="*/ 54 h 216"/>
                <a:gd name="T24" fmla="*/ 44 w 208"/>
                <a:gd name="T25" fmla="*/ 13 h 216"/>
                <a:gd name="T26" fmla="*/ 83 w 208"/>
                <a:gd name="T27" fmla="*/ 22 h 216"/>
                <a:gd name="T28" fmla="*/ 115 w 208"/>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16">
                  <a:moveTo>
                    <a:pt x="115" y="0"/>
                  </a:moveTo>
                  <a:cubicBezTo>
                    <a:pt x="127" y="0"/>
                    <a:pt x="130" y="14"/>
                    <a:pt x="149" y="31"/>
                  </a:cubicBezTo>
                  <a:cubicBezTo>
                    <a:pt x="176" y="55"/>
                    <a:pt x="195" y="48"/>
                    <a:pt x="202" y="65"/>
                  </a:cubicBezTo>
                  <a:cubicBezTo>
                    <a:pt x="208" y="81"/>
                    <a:pt x="189" y="91"/>
                    <a:pt x="192" y="120"/>
                  </a:cubicBezTo>
                  <a:cubicBezTo>
                    <a:pt x="195" y="141"/>
                    <a:pt x="205" y="144"/>
                    <a:pt x="201" y="155"/>
                  </a:cubicBezTo>
                  <a:cubicBezTo>
                    <a:pt x="196" y="171"/>
                    <a:pt x="173" y="169"/>
                    <a:pt x="144" y="192"/>
                  </a:cubicBezTo>
                  <a:cubicBezTo>
                    <a:pt x="130" y="203"/>
                    <a:pt x="132" y="211"/>
                    <a:pt x="123" y="213"/>
                  </a:cubicBezTo>
                  <a:cubicBezTo>
                    <a:pt x="107" y="216"/>
                    <a:pt x="100" y="192"/>
                    <a:pt x="72" y="185"/>
                  </a:cubicBezTo>
                  <a:cubicBezTo>
                    <a:pt x="51" y="179"/>
                    <a:pt x="43" y="189"/>
                    <a:pt x="34" y="181"/>
                  </a:cubicBezTo>
                  <a:cubicBezTo>
                    <a:pt x="22" y="171"/>
                    <a:pt x="34" y="153"/>
                    <a:pt x="22" y="128"/>
                  </a:cubicBezTo>
                  <a:cubicBezTo>
                    <a:pt x="13" y="108"/>
                    <a:pt x="0" y="107"/>
                    <a:pt x="1" y="96"/>
                  </a:cubicBezTo>
                  <a:cubicBezTo>
                    <a:pt x="1" y="79"/>
                    <a:pt x="29" y="78"/>
                    <a:pt x="39" y="54"/>
                  </a:cubicBezTo>
                  <a:cubicBezTo>
                    <a:pt x="46" y="34"/>
                    <a:pt x="36" y="19"/>
                    <a:pt x="44" y="13"/>
                  </a:cubicBezTo>
                  <a:cubicBezTo>
                    <a:pt x="53" y="8"/>
                    <a:pt x="65" y="25"/>
                    <a:pt x="83" y="22"/>
                  </a:cubicBezTo>
                  <a:cubicBezTo>
                    <a:pt x="100" y="18"/>
                    <a:pt x="102" y="1"/>
                    <a:pt x="115" y="0"/>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588"/>
            <p:cNvSpPr/>
            <p:nvPr/>
          </p:nvSpPr>
          <p:spPr bwMode="auto">
            <a:xfrm>
              <a:off x="10107614" y="1017588"/>
              <a:ext cx="279400" cy="258763"/>
            </a:xfrm>
            <a:custGeom>
              <a:avLst/>
              <a:gdLst>
                <a:gd name="T0" fmla="*/ 0 w 66"/>
                <a:gd name="T1" fmla="*/ 29 h 61"/>
                <a:gd name="T2" fmla="*/ 18 w 66"/>
                <a:gd name="T3" fmla="*/ 57 h 61"/>
                <a:gd name="T4" fmla="*/ 51 w 66"/>
                <a:gd name="T5" fmla="*/ 52 h 61"/>
                <a:gd name="T6" fmla="*/ 42 w 66"/>
                <a:gd name="T7" fmla="*/ 9 h 61"/>
                <a:gd name="T8" fmla="*/ 0 w 66"/>
                <a:gd name="T9" fmla="*/ 29 h 61"/>
              </a:gdLst>
              <a:ahLst/>
              <a:cxnLst>
                <a:cxn ang="0">
                  <a:pos x="T0" y="T1"/>
                </a:cxn>
                <a:cxn ang="0">
                  <a:pos x="T2" y="T3"/>
                </a:cxn>
                <a:cxn ang="0">
                  <a:pos x="T4" y="T5"/>
                </a:cxn>
                <a:cxn ang="0">
                  <a:pos x="T6" y="T7"/>
                </a:cxn>
                <a:cxn ang="0">
                  <a:pos x="T8" y="T9"/>
                </a:cxn>
              </a:cxnLst>
              <a:rect l="0" t="0" r="r" b="b"/>
              <a:pathLst>
                <a:path w="66" h="61">
                  <a:moveTo>
                    <a:pt x="0" y="29"/>
                  </a:moveTo>
                  <a:cubicBezTo>
                    <a:pt x="0" y="41"/>
                    <a:pt x="7" y="52"/>
                    <a:pt x="18" y="57"/>
                  </a:cubicBezTo>
                  <a:cubicBezTo>
                    <a:pt x="29" y="61"/>
                    <a:pt x="42" y="59"/>
                    <a:pt x="51" y="52"/>
                  </a:cubicBezTo>
                  <a:cubicBezTo>
                    <a:pt x="66" y="40"/>
                    <a:pt x="57" y="16"/>
                    <a:pt x="42" y="9"/>
                  </a:cubicBezTo>
                  <a:cubicBezTo>
                    <a:pt x="24" y="0"/>
                    <a:pt x="1" y="7"/>
                    <a:pt x="0" y="29"/>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589"/>
            <p:cNvSpPr/>
            <p:nvPr/>
          </p:nvSpPr>
          <p:spPr bwMode="auto">
            <a:xfrm>
              <a:off x="10366376" y="979488"/>
              <a:ext cx="223838" cy="119063"/>
            </a:xfrm>
            <a:custGeom>
              <a:avLst/>
              <a:gdLst>
                <a:gd name="T0" fmla="*/ 0 w 53"/>
                <a:gd name="T1" fmla="*/ 28 h 28"/>
                <a:gd name="T2" fmla="*/ 2 w 53"/>
                <a:gd name="T3" fmla="*/ 26 h 28"/>
                <a:gd name="T4" fmla="*/ 8 w 53"/>
                <a:gd name="T5" fmla="*/ 22 h 28"/>
                <a:gd name="T6" fmla="*/ 26 w 53"/>
                <a:gd name="T7" fmla="*/ 12 h 28"/>
                <a:gd name="T8" fmla="*/ 44 w 53"/>
                <a:gd name="T9" fmla="*/ 3 h 28"/>
                <a:gd name="T10" fmla="*/ 51 w 53"/>
                <a:gd name="T11" fmla="*/ 1 h 28"/>
                <a:gd name="T12" fmla="*/ 53 w 53"/>
                <a:gd name="T13" fmla="*/ 0 h 28"/>
                <a:gd name="T14" fmla="*/ 47 w 53"/>
                <a:gd name="T15" fmla="*/ 8 h 28"/>
                <a:gd name="T16" fmla="*/ 40 w 53"/>
                <a:gd name="T17" fmla="*/ 14 h 28"/>
                <a:gd name="T18" fmla="*/ 35 w 53"/>
                <a:gd name="T19" fmla="*/ 17 h 28"/>
                <a:gd name="T20" fmla="*/ 30 w 53"/>
                <a:gd name="T21" fmla="*/ 20 h 28"/>
                <a:gd name="T22" fmla="*/ 25 w 53"/>
                <a:gd name="T23" fmla="*/ 23 h 28"/>
                <a:gd name="T24" fmla="*/ 20 w 53"/>
                <a:gd name="T25" fmla="*/ 25 h 28"/>
                <a:gd name="T26" fmla="*/ 10 w 53"/>
                <a:gd name="T27" fmla="*/ 27 h 28"/>
                <a:gd name="T28" fmla="*/ 0 w 53"/>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8">
                  <a:moveTo>
                    <a:pt x="0" y="28"/>
                  </a:moveTo>
                  <a:cubicBezTo>
                    <a:pt x="0" y="28"/>
                    <a:pt x="1" y="27"/>
                    <a:pt x="2" y="26"/>
                  </a:cubicBezTo>
                  <a:cubicBezTo>
                    <a:pt x="4" y="25"/>
                    <a:pt x="6" y="24"/>
                    <a:pt x="8" y="22"/>
                  </a:cubicBezTo>
                  <a:cubicBezTo>
                    <a:pt x="13" y="19"/>
                    <a:pt x="19" y="15"/>
                    <a:pt x="26" y="12"/>
                  </a:cubicBezTo>
                  <a:cubicBezTo>
                    <a:pt x="32" y="8"/>
                    <a:pt x="39" y="5"/>
                    <a:pt x="44" y="3"/>
                  </a:cubicBezTo>
                  <a:cubicBezTo>
                    <a:pt x="47" y="2"/>
                    <a:pt x="49" y="1"/>
                    <a:pt x="51" y="1"/>
                  </a:cubicBezTo>
                  <a:cubicBezTo>
                    <a:pt x="52" y="0"/>
                    <a:pt x="53" y="0"/>
                    <a:pt x="53" y="0"/>
                  </a:cubicBezTo>
                  <a:cubicBezTo>
                    <a:pt x="53" y="0"/>
                    <a:pt x="51" y="4"/>
                    <a:pt x="47" y="8"/>
                  </a:cubicBezTo>
                  <a:cubicBezTo>
                    <a:pt x="45" y="10"/>
                    <a:pt x="42" y="12"/>
                    <a:pt x="40" y="14"/>
                  </a:cubicBezTo>
                  <a:cubicBezTo>
                    <a:pt x="38" y="15"/>
                    <a:pt x="37" y="16"/>
                    <a:pt x="35" y="17"/>
                  </a:cubicBezTo>
                  <a:cubicBezTo>
                    <a:pt x="33" y="18"/>
                    <a:pt x="32" y="19"/>
                    <a:pt x="30" y="20"/>
                  </a:cubicBezTo>
                  <a:cubicBezTo>
                    <a:pt x="28" y="21"/>
                    <a:pt x="27" y="22"/>
                    <a:pt x="25" y="23"/>
                  </a:cubicBezTo>
                  <a:cubicBezTo>
                    <a:pt x="23" y="23"/>
                    <a:pt x="21" y="24"/>
                    <a:pt x="20" y="25"/>
                  </a:cubicBezTo>
                  <a:cubicBezTo>
                    <a:pt x="16" y="26"/>
                    <a:pt x="13" y="27"/>
                    <a:pt x="10" y="27"/>
                  </a:cubicBezTo>
                  <a:cubicBezTo>
                    <a:pt x="4" y="28"/>
                    <a:pt x="0" y="28"/>
                    <a:pt x="0" y="2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590"/>
            <p:cNvSpPr/>
            <p:nvPr/>
          </p:nvSpPr>
          <p:spPr bwMode="auto">
            <a:xfrm>
              <a:off x="10379076" y="1217613"/>
              <a:ext cx="207963" cy="127000"/>
            </a:xfrm>
            <a:custGeom>
              <a:avLst/>
              <a:gdLst>
                <a:gd name="T0" fmla="*/ 0 w 49"/>
                <a:gd name="T1" fmla="*/ 0 h 30"/>
                <a:gd name="T2" fmla="*/ 1 w 49"/>
                <a:gd name="T3" fmla="*/ 0 h 30"/>
                <a:gd name="T4" fmla="*/ 3 w 49"/>
                <a:gd name="T5" fmla="*/ 0 h 30"/>
                <a:gd name="T6" fmla="*/ 10 w 49"/>
                <a:gd name="T7" fmla="*/ 0 h 30"/>
                <a:gd name="T8" fmla="*/ 19 w 49"/>
                <a:gd name="T9" fmla="*/ 5 h 30"/>
                <a:gd name="T10" fmla="*/ 20 w 49"/>
                <a:gd name="T11" fmla="*/ 6 h 30"/>
                <a:gd name="T12" fmla="*/ 21 w 49"/>
                <a:gd name="T13" fmla="*/ 6 h 30"/>
                <a:gd name="T14" fmla="*/ 23 w 49"/>
                <a:gd name="T15" fmla="*/ 8 h 30"/>
                <a:gd name="T16" fmla="*/ 27 w 49"/>
                <a:gd name="T17" fmla="*/ 12 h 30"/>
                <a:gd name="T18" fmla="*/ 35 w 49"/>
                <a:gd name="T19" fmla="*/ 20 h 30"/>
                <a:gd name="T20" fmla="*/ 41 w 49"/>
                <a:gd name="T21" fmla="*/ 25 h 30"/>
                <a:gd name="T22" fmla="*/ 47 w 49"/>
                <a:gd name="T23" fmla="*/ 28 h 30"/>
                <a:gd name="T24" fmla="*/ 49 w 49"/>
                <a:gd name="T25" fmla="*/ 29 h 30"/>
                <a:gd name="T26" fmla="*/ 47 w 49"/>
                <a:gd name="T27" fmla="*/ 29 h 30"/>
                <a:gd name="T28" fmla="*/ 40 w 49"/>
                <a:gd name="T29" fmla="*/ 29 h 30"/>
                <a:gd name="T30" fmla="*/ 30 w 49"/>
                <a:gd name="T31" fmla="*/ 25 h 30"/>
                <a:gd name="T32" fmla="*/ 22 w 49"/>
                <a:gd name="T33" fmla="*/ 17 h 30"/>
                <a:gd name="T34" fmla="*/ 18 w 49"/>
                <a:gd name="T35" fmla="*/ 13 h 30"/>
                <a:gd name="T36" fmla="*/ 17 w 49"/>
                <a:gd name="T37" fmla="*/ 12 h 30"/>
                <a:gd name="T38" fmla="*/ 15 w 49"/>
                <a:gd name="T39" fmla="*/ 10 h 30"/>
                <a:gd name="T40" fmla="*/ 8 w 49"/>
                <a:gd name="T41" fmla="*/ 4 h 30"/>
                <a:gd name="T42" fmla="*/ 3 w 49"/>
                <a:gd name="T43" fmla="*/ 1 h 30"/>
                <a:gd name="T44" fmla="*/ 1 w 49"/>
                <a:gd name="T45" fmla="*/ 1 h 30"/>
                <a:gd name="T46" fmla="*/ 0 w 49"/>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30">
                  <a:moveTo>
                    <a:pt x="0" y="0"/>
                  </a:moveTo>
                  <a:cubicBezTo>
                    <a:pt x="0" y="0"/>
                    <a:pt x="0" y="0"/>
                    <a:pt x="1" y="0"/>
                  </a:cubicBezTo>
                  <a:cubicBezTo>
                    <a:pt x="1" y="0"/>
                    <a:pt x="2" y="0"/>
                    <a:pt x="3" y="0"/>
                  </a:cubicBezTo>
                  <a:cubicBezTo>
                    <a:pt x="4" y="0"/>
                    <a:pt x="7" y="0"/>
                    <a:pt x="10" y="0"/>
                  </a:cubicBezTo>
                  <a:cubicBezTo>
                    <a:pt x="13" y="1"/>
                    <a:pt x="16" y="3"/>
                    <a:pt x="19" y="5"/>
                  </a:cubicBezTo>
                  <a:cubicBezTo>
                    <a:pt x="19" y="5"/>
                    <a:pt x="20" y="5"/>
                    <a:pt x="20" y="6"/>
                  </a:cubicBezTo>
                  <a:cubicBezTo>
                    <a:pt x="21" y="6"/>
                    <a:pt x="21" y="6"/>
                    <a:pt x="21" y="6"/>
                  </a:cubicBezTo>
                  <a:cubicBezTo>
                    <a:pt x="22" y="7"/>
                    <a:pt x="23" y="8"/>
                    <a:pt x="23" y="8"/>
                  </a:cubicBezTo>
                  <a:cubicBezTo>
                    <a:pt x="25" y="10"/>
                    <a:pt x="26" y="11"/>
                    <a:pt x="27" y="12"/>
                  </a:cubicBezTo>
                  <a:cubicBezTo>
                    <a:pt x="30" y="15"/>
                    <a:pt x="32" y="17"/>
                    <a:pt x="35" y="20"/>
                  </a:cubicBezTo>
                  <a:cubicBezTo>
                    <a:pt x="37" y="22"/>
                    <a:pt x="39" y="24"/>
                    <a:pt x="41" y="25"/>
                  </a:cubicBezTo>
                  <a:cubicBezTo>
                    <a:pt x="43" y="26"/>
                    <a:pt x="45" y="27"/>
                    <a:pt x="47" y="28"/>
                  </a:cubicBezTo>
                  <a:cubicBezTo>
                    <a:pt x="48" y="28"/>
                    <a:pt x="49" y="29"/>
                    <a:pt x="49" y="29"/>
                  </a:cubicBezTo>
                  <a:cubicBezTo>
                    <a:pt x="49" y="29"/>
                    <a:pt x="48" y="29"/>
                    <a:pt x="47" y="29"/>
                  </a:cubicBezTo>
                  <a:cubicBezTo>
                    <a:pt x="45" y="30"/>
                    <a:pt x="42" y="30"/>
                    <a:pt x="40" y="29"/>
                  </a:cubicBezTo>
                  <a:cubicBezTo>
                    <a:pt x="37" y="28"/>
                    <a:pt x="33" y="27"/>
                    <a:pt x="30" y="25"/>
                  </a:cubicBezTo>
                  <a:cubicBezTo>
                    <a:pt x="27" y="23"/>
                    <a:pt x="25" y="20"/>
                    <a:pt x="22" y="17"/>
                  </a:cubicBezTo>
                  <a:cubicBezTo>
                    <a:pt x="21" y="16"/>
                    <a:pt x="20" y="15"/>
                    <a:pt x="18" y="13"/>
                  </a:cubicBezTo>
                  <a:cubicBezTo>
                    <a:pt x="18" y="13"/>
                    <a:pt x="17" y="12"/>
                    <a:pt x="17" y="12"/>
                  </a:cubicBezTo>
                  <a:cubicBezTo>
                    <a:pt x="16" y="11"/>
                    <a:pt x="15" y="10"/>
                    <a:pt x="15" y="10"/>
                  </a:cubicBezTo>
                  <a:cubicBezTo>
                    <a:pt x="13" y="8"/>
                    <a:pt x="10" y="6"/>
                    <a:pt x="8" y="4"/>
                  </a:cubicBezTo>
                  <a:cubicBezTo>
                    <a:pt x="6" y="3"/>
                    <a:pt x="4" y="2"/>
                    <a:pt x="3" y="1"/>
                  </a:cubicBezTo>
                  <a:cubicBezTo>
                    <a:pt x="2" y="1"/>
                    <a:pt x="1" y="1"/>
                    <a:pt x="1" y="1"/>
                  </a:cubicBezTo>
                  <a:cubicBezTo>
                    <a:pt x="0"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591"/>
            <p:cNvSpPr/>
            <p:nvPr/>
          </p:nvSpPr>
          <p:spPr bwMode="auto">
            <a:xfrm>
              <a:off x="10242551" y="1289050"/>
              <a:ext cx="76200" cy="271463"/>
            </a:xfrm>
            <a:custGeom>
              <a:avLst/>
              <a:gdLst>
                <a:gd name="T0" fmla="*/ 0 w 18"/>
                <a:gd name="T1" fmla="*/ 0 h 64"/>
                <a:gd name="T2" fmla="*/ 1 w 18"/>
                <a:gd name="T3" fmla="*/ 0 h 64"/>
                <a:gd name="T4" fmla="*/ 3 w 18"/>
                <a:gd name="T5" fmla="*/ 1 h 64"/>
                <a:gd name="T6" fmla="*/ 9 w 18"/>
                <a:gd name="T7" fmla="*/ 7 h 64"/>
                <a:gd name="T8" fmla="*/ 13 w 18"/>
                <a:gd name="T9" fmla="*/ 18 h 64"/>
                <a:gd name="T10" fmla="*/ 14 w 18"/>
                <a:gd name="T11" fmla="*/ 19 h 64"/>
                <a:gd name="T12" fmla="*/ 14 w 18"/>
                <a:gd name="T13" fmla="*/ 21 h 64"/>
                <a:gd name="T14" fmla="*/ 14 w 18"/>
                <a:gd name="T15" fmla="*/ 24 h 64"/>
                <a:gd name="T16" fmla="*/ 14 w 18"/>
                <a:gd name="T17" fmla="*/ 31 h 64"/>
                <a:gd name="T18" fmla="*/ 13 w 18"/>
                <a:gd name="T19" fmla="*/ 43 h 64"/>
                <a:gd name="T20" fmla="*/ 14 w 18"/>
                <a:gd name="T21" fmla="*/ 54 h 64"/>
                <a:gd name="T22" fmla="*/ 16 w 18"/>
                <a:gd name="T23" fmla="*/ 61 h 64"/>
                <a:gd name="T24" fmla="*/ 17 w 18"/>
                <a:gd name="T25" fmla="*/ 63 h 64"/>
                <a:gd name="T26" fmla="*/ 18 w 18"/>
                <a:gd name="T27" fmla="*/ 64 h 64"/>
                <a:gd name="T28" fmla="*/ 17 w 18"/>
                <a:gd name="T29" fmla="*/ 63 h 64"/>
                <a:gd name="T30" fmla="*/ 15 w 18"/>
                <a:gd name="T31" fmla="*/ 62 h 64"/>
                <a:gd name="T32" fmla="*/ 10 w 18"/>
                <a:gd name="T33" fmla="*/ 55 h 64"/>
                <a:gd name="T34" fmla="*/ 7 w 18"/>
                <a:gd name="T35" fmla="*/ 44 h 64"/>
                <a:gd name="T36" fmla="*/ 7 w 18"/>
                <a:gd name="T37" fmla="*/ 31 h 64"/>
                <a:gd name="T38" fmla="*/ 7 w 18"/>
                <a:gd name="T39" fmla="*/ 24 h 64"/>
                <a:gd name="T40" fmla="*/ 7 w 18"/>
                <a:gd name="T41" fmla="*/ 21 h 64"/>
                <a:gd name="T42" fmla="*/ 7 w 18"/>
                <a:gd name="T43" fmla="*/ 20 h 64"/>
                <a:gd name="T44" fmla="*/ 7 w 18"/>
                <a:gd name="T45" fmla="*/ 19 h 64"/>
                <a:gd name="T46" fmla="*/ 5 w 18"/>
                <a:gd name="T47" fmla="*/ 9 h 64"/>
                <a:gd name="T48" fmla="*/ 2 w 18"/>
                <a:gd name="T49" fmla="*/ 2 h 64"/>
                <a:gd name="T50" fmla="*/ 1 w 18"/>
                <a:gd name="T51" fmla="*/ 0 h 64"/>
                <a:gd name="T52" fmla="*/ 0 w 18"/>
                <a:gd name="T5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64">
                  <a:moveTo>
                    <a:pt x="0" y="0"/>
                  </a:moveTo>
                  <a:cubicBezTo>
                    <a:pt x="0" y="0"/>
                    <a:pt x="0" y="0"/>
                    <a:pt x="1" y="0"/>
                  </a:cubicBezTo>
                  <a:cubicBezTo>
                    <a:pt x="1" y="0"/>
                    <a:pt x="2" y="0"/>
                    <a:pt x="3" y="1"/>
                  </a:cubicBezTo>
                  <a:cubicBezTo>
                    <a:pt x="5" y="2"/>
                    <a:pt x="7" y="4"/>
                    <a:pt x="9" y="7"/>
                  </a:cubicBezTo>
                  <a:cubicBezTo>
                    <a:pt x="11" y="10"/>
                    <a:pt x="13" y="13"/>
                    <a:pt x="13" y="18"/>
                  </a:cubicBezTo>
                  <a:cubicBezTo>
                    <a:pt x="13" y="18"/>
                    <a:pt x="14" y="19"/>
                    <a:pt x="14" y="19"/>
                  </a:cubicBezTo>
                  <a:cubicBezTo>
                    <a:pt x="14" y="21"/>
                    <a:pt x="14" y="21"/>
                    <a:pt x="14" y="21"/>
                  </a:cubicBezTo>
                  <a:cubicBezTo>
                    <a:pt x="14" y="22"/>
                    <a:pt x="14" y="23"/>
                    <a:pt x="14" y="24"/>
                  </a:cubicBezTo>
                  <a:cubicBezTo>
                    <a:pt x="14" y="27"/>
                    <a:pt x="14" y="29"/>
                    <a:pt x="14" y="31"/>
                  </a:cubicBezTo>
                  <a:cubicBezTo>
                    <a:pt x="14" y="35"/>
                    <a:pt x="14" y="40"/>
                    <a:pt x="13" y="43"/>
                  </a:cubicBezTo>
                  <a:cubicBezTo>
                    <a:pt x="13" y="47"/>
                    <a:pt x="14" y="51"/>
                    <a:pt x="14" y="54"/>
                  </a:cubicBezTo>
                  <a:cubicBezTo>
                    <a:pt x="15" y="57"/>
                    <a:pt x="16" y="59"/>
                    <a:pt x="16" y="61"/>
                  </a:cubicBezTo>
                  <a:cubicBezTo>
                    <a:pt x="17" y="62"/>
                    <a:pt x="17" y="62"/>
                    <a:pt x="17" y="63"/>
                  </a:cubicBezTo>
                  <a:cubicBezTo>
                    <a:pt x="18" y="63"/>
                    <a:pt x="18" y="64"/>
                    <a:pt x="18" y="64"/>
                  </a:cubicBezTo>
                  <a:cubicBezTo>
                    <a:pt x="18" y="64"/>
                    <a:pt x="18" y="63"/>
                    <a:pt x="17" y="63"/>
                  </a:cubicBezTo>
                  <a:cubicBezTo>
                    <a:pt x="17" y="63"/>
                    <a:pt x="16" y="62"/>
                    <a:pt x="15" y="62"/>
                  </a:cubicBezTo>
                  <a:cubicBezTo>
                    <a:pt x="14" y="60"/>
                    <a:pt x="12" y="58"/>
                    <a:pt x="10" y="55"/>
                  </a:cubicBezTo>
                  <a:cubicBezTo>
                    <a:pt x="9" y="52"/>
                    <a:pt x="7" y="48"/>
                    <a:pt x="7" y="44"/>
                  </a:cubicBezTo>
                  <a:cubicBezTo>
                    <a:pt x="7" y="39"/>
                    <a:pt x="7" y="35"/>
                    <a:pt x="7" y="31"/>
                  </a:cubicBezTo>
                  <a:cubicBezTo>
                    <a:pt x="7" y="29"/>
                    <a:pt x="7" y="27"/>
                    <a:pt x="7" y="24"/>
                  </a:cubicBezTo>
                  <a:cubicBezTo>
                    <a:pt x="7" y="23"/>
                    <a:pt x="7" y="22"/>
                    <a:pt x="7" y="21"/>
                  </a:cubicBezTo>
                  <a:cubicBezTo>
                    <a:pt x="7" y="21"/>
                    <a:pt x="7" y="20"/>
                    <a:pt x="7" y="20"/>
                  </a:cubicBezTo>
                  <a:cubicBezTo>
                    <a:pt x="7" y="19"/>
                    <a:pt x="7" y="19"/>
                    <a:pt x="7" y="19"/>
                  </a:cubicBezTo>
                  <a:cubicBezTo>
                    <a:pt x="7" y="15"/>
                    <a:pt x="6" y="11"/>
                    <a:pt x="5" y="9"/>
                  </a:cubicBezTo>
                  <a:cubicBezTo>
                    <a:pt x="4" y="6"/>
                    <a:pt x="3" y="3"/>
                    <a:pt x="2" y="2"/>
                  </a:cubicBezTo>
                  <a:cubicBezTo>
                    <a:pt x="1" y="1"/>
                    <a:pt x="1" y="1"/>
                    <a:pt x="1" y="0"/>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592"/>
            <p:cNvSpPr/>
            <p:nvPr/>
          </p:nvSpPr>
          <p:spPr bwMode="auto">
            <a:xfrm>
              <a:off x="9950451" y="1243013"/>
              <a:ext cx="182563" cy="173038"/>
            </a:xfrm>
            <a:custGeom>
              <a:avLst/>
              <a:gdLst>
                <a:gd name="T0" fmla="*/ 0 w 43"/>
                <a:gd name="T1" fmla="*/ 41 h 41"/>
                <a:gd name="T2" fmla="*/ 1 w 43"/>
                <a:gd name="T3" fmla="*/ 39 h 41"/>
                <a:gd name="T4" fmla="*/ 2 w 43"/>
                <a:gd name="T5" fmla="*/ 36 h 41"/>
                <a:gd name="T6" fmla="*/ 3 w 43"/>
                <a:gd name="T7" fmla="*/ 34 h 41"/>
                <a:gd name="T8" fmla="*/ 4 w 43"/>
                <a:gd name="T9" fmla="*/ 32 h 41"/>
                <a:gd name="T10" fmla="*/ 7 w 43"/>
                <a:gd name="T11" fmla="*/ 29 h 41"/>
                <a:gd name="T12" fmla="*/ 11 w 43"/>
                <a:gd name="T13" fmla="*/ 25 h 41"/>
                <a:gd name="T14" fmla="*/ 20 w 43"/>
                <a:gd name="T15" fmla="*/ 18 h 41"/>
                <a:gd name="T16" fmla="*/ 29 w 43"/>
                <a:gd name="T17" fmla="*/ 12 h 41"/>
                <a:gd name="T18" fmla="*/ 33 w 43"/>
                <a:gd name="T19" fmla="*/ 9 h 41"/>
                <a:gd name="T20" fmla="*/ 36 w 43"/>
                <a:gd name="T21" fmla="*/ 6 h 41"/>
                <a:gd name="T22" fmla="*/ 39 w 43"/>
                <a:gd name="T23" fmla="*/ 4 h 41"/>
                <a:gd name="T24" fmla="*/ 41 w 43"/>
                <a:gd name="T25" fmla="*/ 2 h 41"/>
                <a:gd name="T26" fmla="*/ 43 w 43"/>
                <a:gd name="T27" fmla="*/ 0 h 41"/>
                <a:gd name="T28" fmla="*/ 43 w 43"/>
                <a:gd name="T29" fmla="*/ 3 h 41"/>
                <a:gd name="T30" fmla="*/ 41 w 43"/>
                <a:gd name="T31" fmla="*/ 6 h 41"/>
                <a:gd name="T32" fmla="*/ 41 w 43"/>
                <a:gd name="T33" fmla="*/ 7 h 41"/>
                <a:gd name="T34" fmla="*/ 39 w 43"/>
                <a:gd name="T35" fmla="*/ 9 h 41"/>
                <a:gd name="T36" fmla="*/ 36 w 43"/>
                <a:gd name="T37" fmla="*/ 13 h 41"/>
                <a:gd name="T38" fmla="*/ 33 w 43"/>
                <a:gd name="T39" fmla="*/ 17 h 41"/>
                <a:gd name="T40" fmla="*/ 28 w 43"/>
                <a:gd name="T41" fmla="*/ 21 h 41"/>
                <a:gd name="T42" fmla="*/ 24 w 43"/>
                <a:gd name="T43" fmla="*/ 24 h 41"/>
                <a:gd name="T44" fmla="*/ 19 w 43"/>
                <a:gd name="T45" fmla="*/ 27 h 41"/>
                <a:gd name="T46" fmla="*/ 15 w 43"/>
                <a:gd name="T47" fmla="*/ 30 h 41"/>
                <a:gd name="T48" fmla="*/ 11 w 43"/>
                <a:gd name="T49" fmla="*/ 33 h 41"/>
                <a:gd name="T50" fmla="*/ 7 w 43"/>
                <a:gd name="T51" fmla="*/ 35 h 41"/>
                <a:gd name="T52" fmla="*/ 4 w 43"/>
                <a:gd name="T53" fmla="*/ 38 h 41"/>
                <a:gd name="T54" fmla="*/ 2 w 43"/>
                <a:gd name="T55" fmla="*/ 40 h 41"/>
                <a:gd name="T56" fmla="*/ 0 w 43"/>
                <a:gd name="T5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41">
                  <a:moveTo>
                    <a:pt x="0" y="41"/>
                  </a:moveTo>
                  <a:cubicBezTo>
                    <a:pt x="0" y="41"/>
                    <a:pt x="0" y="40"/>
                    <a:pt x="1" y="39"/>
                  </a:cubicBezTo>
                  <a:cubicBezTo>
                    <a:pt x="1" y="38"/>
                    <a:pt x="2" y="37"/>
                    <a:pt x="2" y="36"/>
                  </a:cubicBezTo>
                  <a:cubicBezTo>
                    <a:pt x="2" y="35"/>
                    <a:pt x="3" y="35"/>
                    <a:pt x="3" y="34"/>
                  </a:cubicBezTo>
                  <a:cubicBezTo>
                    <a:pt x="3" y="34"/>
                    <a:pt x="4" y="33"/>
                    <a:pt x="4" y="32"/>
                  </a:cubicBezTo>
                  <a:cubicBezTo>
                    <a:pt x="5" y="31"/>
                    <a:pt x="6" y="30"/>
                    <a:pt x="7" y="29"/>
                  </a:cubicBezTo>
                  <a:cubicBezTo>
                    <a:pt x="8" y="27"/>
                    <a:pt x="10" y="26"/>
                    <a:pt x="11" y="25"/>
                  </a:cubicBezTo>
                  <a:cubicBezTo>
                    <a:pt x="14" y="22"/>
                    <a:pt x="17" y="20"/>
                    <a:pt x="20" y="18"/>
                  </a:cubicBezTo>
                  <a:cubicBezTo>
                    <a:pt x="23" y="16"/>
                    <a:pt x="26" y="14"/>
                    <a:pt x="29" y="12"/>
                  </a:cubicBezTo>
                  <a:cubicBezTo>
                    <a:pt x="30" y="11"/>
                    <a:pt x="32" y="10"/>
                    <a:pt x="33" y="9"/>
                  </a:cubicBezTo>
                  <a:cubicBezTo>
                    <a:pt x="34" y="8"/>
                    <a:pt x="35" y="7"/>
                    <a:pt x="36" y="6"/>
                  </a:cubicBezTo>
                  <a:cubicBezTo>
                    <a:pt x="37" y="6"/>
                    <a:pt x="38" y="5"/>
                    <a:pt x="39" y="4"/>
                  </a:cubicBezTo>
                  <a:cubicBezTo>
                    <a:pt x="40" y="3"/>
                    <a:pt x="41" y="3"/>
                    <a:pt x="41" y="2"/>
                  </a:cubicBezTo>
                  <a:cubicBezTo>
                    <a:pt x="43" y="1"/>
                    <a:pt x="43" y="0"/>
                    <a:pt x="43" y="0"/>
                  </a:cubicBezTo>
                  <a:cubicBezTo>
                    <a:pt x="43" y="0"/>
                    <a:pt x="43" y="1"/>
                    <a:pt x="43" y="3"/>
                  </a:cubicBezTo>
                  <a:cubicBezTo>
                    <a:pt x="42" y="4"/>
                    <a:pt x="42" y="5"/>
                    <a:pt x="41" y="6"/>
                  </a:cubicBezTo>
                  <a:cubicBezTo>
                    <a:pt x="41" y="6"/>
                    <a:pt x="41" y="7"/>
                    <a:pt x="41" y="7"/>
                  </a:cubicBezTo>
                  <a:cubicBezTo>
                    <a:pt x="40" y="8"/>
                    <a:pt x="40" y="9"/>
                    <a:pt x="39" y="9"/>
                  </a:cubicBezTo>
                  <a:cubicBezTo>
                    <a:pt x="39" y="11"/>
                    <a:pt x="38" y="12"/>
                    <a:pt x="36" y="13"/>
                  </a:cubicBezTo>
                  <a:cubicBezTo>
                    <a:pt x="35" y="14"/>
                    <a:pt x="34" y="16"/>
                    <a:pt x="33" y="17"/>
                  </a:cubicBezTo>
                  <a:cubicBezTo>
                    <a:pt x="31" y="18"/>
                    <a:pt x="30" y="19"/>
                    <a:pt x="28" y="21"/>
                  </a:cubicBezTo>
                  <a:cubicBezTo>
                    <a:pt x="27" y="22"/>
                    <a:pt x="25" y="23"/>
                    <a:pt x="24" y="24"/>
                  </a:cubicBezTo>
                  <a:cubicBezTo>
                    <a:pt x="22" y="25"/>
                    <a:pt x="21" y="26"/>
                    <a:pt x="19" y="27"/>
                  </a:cubicBezTo>
                  <a:cubicBezTo>
                    <a:pt x="18" y="28"/>
                    <a:pt x="16" y="29"/>
                    <a:pt x="15" y="30"/>
                  </a:cubicBezTo>
                  <a:cubicBezTo>
                    <a:pt x="14" y="31"/>
                    <a:pt x="12" y="32"/>
                    <a:pt x="11" y="33"/>
                  </a:cubicBezTo>
                  <a:cubicBezTo>
                    <a:pt x="10" y="34"/>
                    <a:pt x="8" y="34"/>
                    <a:pt x="7" y="35"/>
                  </a:cubicBezTo>
                  <a:cubicBezTo>
                    <a:pt x="6" y="36"/>
                    <a:pt x="5" y="37"/>
                    <a:pt x="4" y="38"/>
                  </a:cubicBezTo>
                  <a:cubicBezTo>
                    <a:pt x="4" y="38"/>
                    <a:pt x="3" y="39"/>
                    <a:pt x="2" y="40"/>
                  </a:cubicBezTo>
                  <a:cubicBezTo>
                    <a:pt x="1" y="41"/>
                    <a:pt x="0" y="41"/>
                    <a:pt x="0" y="4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593"/>
            <p:cNvSpPr/>
            <p:nvPr/>
          </p:nvSpPr>
          <p:spPr bwMode="auto">
            <a:xfrm>
              <a:off x="9836151" y="1063625"/>
              <a:ext cx="249238" cy="73025"/>
            </a:xfrm>
            <a:custGeom>
              <a:avLst/>
              <a:gdLst>
                <a:gd name="T0" fmla="*/ 0 w 59"/>
                <a:gd name="T1" fmla="*/ 7 h 17"/>
                <a:gd name="T2" fmla="*/ 1 w 59"/>
                <a:gd name="T3" fmla="*/ 6 h 17"/>
                <a:gd name="T4" fmla="*/ 2 w 59"/>
                <a:gd name="T5" fmla="*/ 5 h 17"/>
                <a:gd name="T6" fmla="*/ 9 w 59"/>
                <a:gd name="T7" fmla="*/ 1 h 17"/>
                <a:gd name="T8" fmla="*/ 20 w 59"/>
                <a:gd name="T9" fmla="*/ 1 h 17"/>
                <a:gd name="T10" fmla="*/ 21 w 59"/>
                <a:gd name="T11" fmla="*/ 1 h 17"/>
                <a:gd name="T12" fmla="*/ 23 w 59"/>
                <a:gd name="T13" fmla="*/ 1 h 17"/>
                <a:gd name="T14" fmla="*/ 26 w 59"/>
                <a:gd name="T15" fmla="*/ 2 h 17"/>
                <a:gd name="T16" fmla="*/ 31 w 59"/>
                <a:gd name="T17" fmla="*/ 4 h 17"/>
                <a:gd name="T18" fmla="*/ 37 w 59"/>
                <a:gd name="T19" fmla="*/ 6 h 17"/>
                <a:gd name="T20" fmla="*/ 41 w 59"/>
                <a:gd name="T21" fmla="*/ 8 h 17"/>
                <a:gd name="T22" fmla="*/ 50 w 59"/>
                <a:gd name="T23" fmla="*/ 12 h 17"/>
                <a:gd name="T24" fmla="*/ 56 w 59"/>
                <a:gd name="T25" fmla="*/ 13 h 17"/>
                <a:gd name="T26" fmla="*/ 59 w 59"/>
                <a:gd name="T27" fmla="*/ 14 h 17"/>
                <a:gd name="T28" fmla="*/ 56 w 59"/>
                <a:gd name="T29" fmla="*/ 15 h 17"/>
                <a:gd name="T30" fmla="*/ 49 w 59"/>
                <a:gd name="T31" fmla="*/ 17 h 17"/>
                <a:gd name="T32" fmla="*/ 39 w 59"/>
                <a:gd name="T33" fmla="*/ 16 h 17"/>
                <a:gd name="T34" fmla="*/ 33 w 59"/>
                <a:gd name="T35" fmla="*/ 15 h 17"/>
                <a:gd name="T36" fmla="*/ 28 w 59"/>
                <a:gd name="T37" fmla="*/ 13 h 17"/>
                <a:gd name="T38" fmla="*/ 23 w 59"/>
                <a:gd name="T39" fmla="*/ 11 h 17"/>
                <a:gd name="T40" fmla="*/ 20 w 59"/>
                <a:gd name="T41" fmla="*/ 10 h 17"/>
                <a:gd name="T42" fmla="*/ 18 w 59"/>
                <a:gd name="T43" fmla="*/ 9 h 17"/>
                <a:gd name="T44" fmla="*/ 10 w 59"/>
                <a:gd name="T45" fmla="*/ 7 h 17"/>
                <a:gd name="T46" fmla="*/ 3 w 59"/>
                <a:gd name="T47" fmla="*/ 7 h 17"/>
                <a:gd name="T48" fmla="*/ 1 w 59"/>
                <a:gd name="T49" fmla="*/ 7 h 17"/>
                <a:gd name="T50" fmla="*/ 0 w 59"/>
                <a:gd name="T5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7">
                  <a:moveTo>
                    <a:pt x="0" y="7"/>
                  </a:moveTo>
                  <a:cubicBezTo>
                    <a:pt x="0" y="7"/>
                    <a:pt x="1" y="7"/>
                    <a:pt x="1" y="6"/>
                  </a:cubicBezTo>
                  <a:cubicBezTo>
                    <a:pt x="1" y="6"/>
                    <a:pt x="2" y="5"/>
                    <a:pt x="2" y="5"/>
                  </a:cubicBezTo>
                  <a:cubicBezTo>
                    <a:pt x="4" y="4"/>
                    <a:pt x="6" y="2"/>
                    <a:pt x="9" y="1"/>
                  </a:cubicBezTo>
                  <a:cubicBezTo>
                    <a:pt x="12" y="1"/>
                    <a:pt x="16" y="0"/>
                    <a:pt x="20" y="1"/>
                  </a:cubicBezTo>
                  <a:cubicBezTo>
                    <a:pt x="20" y="1"/>
                    <a:pt x="21" y="1"/>
                    <a:pt x="21" y="1"/>
                  </a:cubicBezTo>
                  <a:cubicBezTo>
                    <a:pt x="23" y="1"/>
                    <a:pt x="23" y="1"/>
                    <a:pt x="23" y="1"/>
                  </a:cubicBezTo>
                  <a:cubicBezTo>
                    <a:pt x="24" y="1"/>
                    <a:pt x="25" y="2"/>
                    <a:pt x="26" y="2"/>
                  </a:cubicBezTo>
                  <a:cubicBezTo>
                    <a:pt x="28" y="2"/>
                    <a:pt x="30" y="3"/>
                    <a:pt x="31" y="4"/>
                  </a:cubicBezTo>
                  <a:cubicBezTo>
                    <a:pt x="33" y="5"/>
                    <a:pt x="35" y="5"/>
                    <a:pt x="37" y="6"/>
                  </a:cubicBezTo>
                  <a:cubicBezTo>
                    <a:pt x="38" y="7"/>
                    <a:pt x="40" y="7"/>
                    <a:pt x="41" y="8"/>
                  </a:cubicBezTo>
                  <a:cubicBezTo>
                    <a:pt x="44" y="9"/>
                    <a:pt x="47" y="11"/>
                    <a:pt x="50" y="12"/>
                  </a:cubicBezTo>
                  <a:cubicBezTo>
                    <a:pt x="52" y="12"/>
                    <a:pt x="54" y="13"/>
                    <a:pt x="56" y="13"/>
                  </a:cubicBezTo>
                  <a:cubicBezTo>
                    <a:pt x="58" y="14"/>
                    <a:pt x="59" y="14"/>
                    <a:pt x="59" y="14"/>
                  </a:cubicBezTo>
                  <a:cubicBezTo>
                    <a:pt x="59" y="14"/>
                    <a:pt x="58" y="14"/>
                    <a:pt x="56" y="15"/>
                  </a:cubicBezTo>
                  <a:cubicBezTo>
                    <a:pt x="55" y="16"/>
                    <a:pt x="52" y="17"/>
                    <a:pt x="49" y="17"/>
                  </a:cubicBezTo>
                  <a:cubicBezTo>
                    <a:pt x="46" y="17"/>
                    <a:pt x="42" y="17"/>
                    <a:pt x="39" y="16"/>
                  </a:cubicBezTo>
                  <a:cubicBezTo>
                    <a:pt x="37" y="16"/>
                    <a:pt x="35" y="15"/>
                    <a:pt x="33" y="15"/>
                  </a:cubicBezTo>
                  <a:cubicBezTo>
                    <a:pt x="31" y="14"/>
                    <a:pt x="30" y="14"/>
                    <a:pt x="28" y="13"/>
                  </a:cubicBezTo>
                  <a:cubicBezTo>
                    <a:pt x="26" y="12"/>
                    <a:pt x="24" y="12"/>
                    <a:pt x="23" y="11"/>
                  </a:cubicBezTo>
                  <a:cubicBezTo>
                    <a:pt x="22" y="11"/>
                    <a:pt x="21" y="10"/>
                    <a:pt x="20" y="10"/>
                  </a:cubicBezTo>
                  <a:cubicBezTo>
                    <a:pt x="20" y="10"/>
                    <a:pt x="19" y="9"/>
                    <a:pt x="18" y="9"/>
                  </a:cubicBezTo>
                  <a:cubicBezTo>
                    <a:pt x="15" y="8"/>
                    <a:pt x="12" y="7"/>
                    <a:pt x="10" y="7"/>
                  </a:cubicBezTo>
                  <a:cubicBezTo>
                    <a:pt x="7" y="7"/>
                    <a:pt x="5" y="7"/>
                    <a:pt x="3" y="7"/>
                  </a:cubicBezTo>
                  <a:cubicBezTo>
                    <a:pt x="2" y="7"/>
                    <a:pt x="2" y="7"/>
                    <a:pt x="1" y="7"/>
                  </a:cubicBezTo>
                  <a:cubicBezTo>
                    <a:pt x="1" y="7"/>
                    <a:pt x="0" y="7"/>
                    <a:pt x="0"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594"/>
            <p:cNvSpPr/>
            <p:nvPr/>
          </p:nvSpPr>
          <p:spPr bwMode="auto">
            <a:xfrm>
              <a:off x="9993314" y="793750"/>
              <a:ext cx="173038" cy="219075"/>
            </a:xfrm>
            <a:custGeom>
              <a:avLst/>
              <a:gdLst>
                <a:gd name="T0" fmla="*/ 0 w 41"/>
                <a:gd name="T1" fmla="*/ 0 h 52"/>
                <a:gd name="T2" fmla="*/ 1 w 41"/>
                <a:gd name="T3" fmla="*/ 0 h 52"/>
                <a:gd name="T4" fmla="*/ 3 w 41"/>
                <a:gd name="T5" fmla="*/ 0 h 52"/>
                <a:gd name="T6" fmla="*/ 11 w 41"/>
                <a:gd name="T7" fmla="*/ 3 h 52"/>
                <a:gd name="T8" fmla="*/ 20 w 41"/>
                <a:gd name="T9" fmla="*/ 10 h 52"/>
                <a:gd name="T10" fmla="*/ 25 w 41"/>
                <a:gd name="T11" fmla="*/ 15 h 52"/>
                <a:gd name="T12" fmla="*/ 28 w 41"/>
                <a:gd name="T13" fmla="*/ 21 h 52"/>
                <a:gd name="T14" fmla="*/ 32 w 41"/>
                <a:gd name="T15" fmla="*/ 33 h 52"/>
                <a:gd name="T16" fmla="*/ 34 w 41"/>
                <a:gd name="T17" fmla="*/ 38 h 52"/>
                <a:gd name="T18" fmla="*/ 36 w 41"/>
                <a:gd name="T19" fmla="*/ 43 h 52"/>
                <a:gd name="T20" fmla="*/ 39 w 41"/>
                <a:gd name="T21" fmla="*/ 50 h 52"/>
                <a:gd name="T22" fmla="*/ 41 w 41"/>
                <a:gd name="T23" fmla="*/ 52 h 52"/>
                <a:gd name="T24" fmla="*/ 40 w 41"/>
                <a:gd name="T25" fmla="*/ 52 h 52"/>
                <a:gd name="T26" fmla="*/ 38 w 41"/>
                <a:gd name="T27" fmla="*/ 51 h 52"/>
                <a:gd name="T28" fmla="*/ 32 w 41"/>
                <a:gd name="T29" fmla="*/ 45 h 52"/>
                <a:gd name="T30" fmla="*/ 29 w 41"/>
                <a:gd name="T31" fmla="*/ 41 h 52"/>
                <a:gd name="T32" fmla="*/ 26 w 41"/>
                <a:gd name="T33" fmla="*/ 35 h 52"/>
                <a:gd name="T34" fmla="*/ 21 w 41"/>
                <a:gd name="T35" fmla="*/ 24 h 52"/>
                <a:gd name="T36" fmla="*/ 19 w 41"/>
                <a:gd name="T37" fmla="*/ 19 h 52"/>
                <a:gd name="T38" fmla="*/ 15 w 41"/>
                <a:gd name="T39" fmla="*/ 14 h 52"/>
                <a:gd name="T40" fmla="*/ 12 w 41"/>
                <a:gd name="T41" fmla="*/ 10 h 52"/>
                <a:gd name="T42" fmla="*/ 8 w 41"/>
                <a:gd name="T43" fmla="*/ 6 h 52"/>
                <a:gd name="T44" fmla="*/ 2 w 41"/>
                <a:gd name="T45" fmla="*/ 1 h 52"/>
                <a:gd name="T46" fmla="*/ 0 w 4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52">
                  <a:moveTo>
                    <a:pt x="0" y="0"/>
                  </a:moveTo>
                  <a:cubicBezTo>
                    <a:pt x="0" y="0"/>
                    <a:pt x="0" y="0"/>
                    <a:pt x="1" y="0"/>
                  </a:cubicBezTo>
                  <a:cubicBezTo>
                    <a:pt x="1" y="0"/>
                    <a:pt x="2" y="0"/>
                    <a:pt x="3" y="0"/>
                  </a:cubicBezTo>
                  <a:cubicBezTo>
                    <a:pt x="5" y="1"/>
                    <a:pt x="8" y="1"/>
                    <a:pt x="11" y="3"/>
                  </a:cubicBezTo>
                  <a:cubicBezTo>
                    <a:pt x="14" y="4"/>
                    <a:pt x="17" y="6"/>
                    <a:pt x="20" y="10"/>
                  </a:cubicBezTo>
                  <a:cubicBezTo>
                    <a:pt x="22" y="11"/>
                    <a:pt x="23" y="13"/>
                    <a:pt x="25" y="15"/>
                  </a:cubicBezTo>
                  <a:cubicBezTo>
                    <a:pt x="26" y="17"/>
                    <a:pt x="27" y="19"/>
                    <a:pt x="28" y="21"/>
                  </a:cubicBezTo>
                  <a:cubicBezTo>
                    <a:pt x="30" y="25"/>
                    <a:pt x="31" y="29"/>
                    <a:pt x="32" y="33"/>
                  </a:cubicBezTo>
                  <a:cubicBezTo>
                    <a:pt x="33" y="35"/>
                    <a:pt x="33" y="37"/>
                    <a:pt x="34" y="38"/>
                  </a:cubicBezTo>
                  <a:cubicBezTo>
                    <a:pt x="34" y="40"/>
                    <a:pt x="35" y="42"/>
                    <a:pt x="36" y="43"/>
                  </a:cubicBezTo>
                  <a:cubicBezTo>
                    <a:pt x="37" y="46"/>
                    <a:pt x="38" y="48"/>
                    <a:pt x="39" y="50"/>
                  </a:cubicBezTo>
                  <a:cubicBezTo>
                    <a:pt x="40" y="51"/>
                    <a:pt x="41" y="52"/>
                    <a:pt x="41" y="52"/>
                  </a:cubicBezTo>
                  <a:cubicBezTo>
                    <a:pt x="41" y="52"/>
                    <a:pt x="41" y="52"/>
                    <a:pt x="40" y="52"/>
                  </a:cubicBezTo>
                  <a:cubicBezTo>
                    <a:pt x="40" y="51"/>
                    <a:pt x="39" y="51"/>
                    <a:pt x="38" y="51"/>
                  </a:cubicBezTo>
                  <a:cubicBezTo>
                    <a:pt x="37" y="50"/>
                    <a:pt x="34" y="48"/>
                    <a:pt x="32" y="45"/>
                  </a:cubicBezTo>
                  <a:cubicBezTo>
                    <a:pt x="31" y="44"/>
                    <a:pt x="30" y="42"/>
                    <a:pt x="29" y="41"/>
                  </a:cubicBezTo>
                  <a:cubicBezTo>
                    <a:pt x="28" y="39"/>
                    <a:pt x="27" y="37"/>
                    <a:pt x="26" y="35"/>
                  </a:cubicBezTo>
                  <a:cubicBezTo>
                    <a:pt x="24" y="31"/>
                    <a:pt x="23" y="27"/>
                    <a:pt x="21" y="24"/>
                  </a:cubicBezTo>
                  <a:cubicBezTo>
                    <a:pt x="21" y="22"/>
                    <a:pt x="20" y="20"/>
                    <a:pt x="19" y="19"/>
                  </a:cubicBezTo>
                  <a:cubicBezTo>
                    <a:pt x="18" y="17"/>
                    <a:pt x="17" y="15"/>
                    <a:pt x="15" y="14"/>
                  </a:cubicBezTo>
                  <a:cubicBezTo>
                    <a:pt x="14" y="12"/>
                    <a:pt x="13" y="11"/>
                    <a:pt x="12" y="10"/>
                  </a:cubicBezTo>
                  <a:cubicBezTo>
                    <a:pt x="11" y="8"/>
                    <a:pt x="10" y="7"/>
                    <a:pt x="8" y="6"/>
                  </a:cubicBezTo>
                  <a:cubicBezTo>
                    <a:pt x="6" y="4"/>
                    <a:pt x="4" y="3"/>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595"/>
            <p:cNvSpPr/>
            <p:nvPr/>
          </p:nvSpPr>
          <p:spPr bwMode="auto">
            <a:xfrm>
              <a:off x="10252076" y="738188"/>
              <a:ext cx="79375" cy="284163"/>
            </a:xfrm>
            <a:custGeom>
              <a:avLst/>
              <a:gdLst>
                <a:gd name="T0" fmla="*/ 13 w 19"/>
                <a:gd name="T1" fmla="*/ 0 h 67"/>
                <a:gd name="T2" fmla="*/ 14 w 19"/>
                <a:gd name="T3" fmla="*/ 3 h 67"/>
                <a:gd name="T4" fmla="*/ 17 w 19"/>
                <a:gd name="T5" fmla="*/ 11 h 67"/>
                <a:gd name="T6" fmla="*/ 18 w 19"/>
                <a:gd name="T7" fmla="*/ 16 h 67"/>
                <a:gd name="T8" fmla="*/ 19 w 19"/>
                <a:gd name="T9" fmla="*/ 22 h 67"/>
                <a:gd name="T10" fmla="*/ 18 w 19"/>
                <a:gd name="T11" fmla="*/ 29 h 67"/>
                <a:gd name="T12" fmla="*/ 17 w 19"/>
                <a:gd name="T13" fmla="*/ 33 h 67"/>
                <a:gd name="T14" fmla="*/ 16 w 19"/>
                <a:gd name="T15" fmla="*/ 35 h 67"/>
                <a:gd name="T16" fmla="*/ 15 w 19"/>
                <a:gd name="T17" fmla="*/ 36 h 67"/>
                <a:gd name="T18" fmla="*/ 11 w 19"/>
                <a:gd name="T19" fmla="*/ 42 h 67"/>
                <a:gd name="T20" fmla="*/ 8 w 19"/>
                <a:gd name="T21" fmla="*/ 47 h 67"/>
                <a:gd name="T22" fmla="*/ 4 w 19"/>
                <a:gd name="T23" fmla="*/ 56 h 67"/>
                <a:gd name="T24" fmla="*/ 3 w 19"/>
                <a:gd name="T25" fmla="*/ 64 h 67"/>
                <a:gd name="T26" fmla="*/ 3 w 19"/>
                <a:gd name="T27" fmla="*/ 66 h 67"/>
                <a:gd name="T28" fmla="*/ 3 w 19"/>
                <a:gd name="T29" fmla="*/ 67 h 67"/>
                <a:gd name="T30" fmla="*/ 3 w 19"/>
                <a:gd name="T31" fmla="*/ 66 h 67"/>
                <a:gd name="T32" fmla="*/ 2 w 19"/>
                <a:gd name="T33" fmla="*/ 64 h 67"/>
                <a:gd name="T34" fmla="*/ 1 w 19"/>
                <a:gd name="T35" fmla="*/ 61 h 67"/>
                <a:gd name="T36" fmla="*/ 0 w 19"/>
                <a:gd name="T37" fmla="*/ 56 h 67"/>
                <a:gd name="T38" fmla="*/ 0 w 19"/>
                <a:gd name="T39" fmla="*/ 50 h 67"/>
                <a:gd name="T40" fmla="*/ 2 w 19"/>
                <a:gd name="T41" fmla="*/ 44 h 67"/>
                <a:gd name="T42" fmla="*/ 5 w 19"/>
                <a:gd name="T43" fmla="*/ 38 h 67"/>
                <a:gd name="T44" fmla="*/ 9 w 19"/>
                <a:gd name="T45" fmla="*/ 32 h 67"/>
                <a:gd name="T46" fmla="*/ 9 w 19"/>
                <a:gd name="T47" fmla="*/ 31 h 67"/>
                <a:gd name="T48" fmla="*/ 10 w 19"/>
                <a:gd name="T49" fmla="*/ 30 h 67"/>
                <a:gd name="T50" fmla="*/ 11 w 19"/>
                <a:gd name="T51" fmla="*/ 27 h 67"/>
                <a:gd name="T52" fmla="*/ 12 w 19"/>
                <a:gd name="T53" fmla="*/ 22 h 67"/>
                <a:gd name="T54" fmla="*/ 13 w 19"/>
                <a:gd name="T55" fmla="*/ 11 h 67"/>
                <a:gd name="T56" fmla="*/ 13 w 19"/>
                <a:gd name="T57" fmla="*/ 3 h 67"/>
                <a:gd name="T58" fmla="*/ 13 w 19"/>
                <a:gd name="T5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67">
                  <a:moveTo>
                    <a:pt x="13" y="0"/>
                  </a:moveTo>
                  <a:cubicBezTo>
                    <a:pt x="13" y="0"/>
                    <a:pt x="13" y="1"/>
                    <a:pt x="14" y="3"/>
                  </a:cubicBezTo>
                  <a:cubicBezTo>
                    <a:pt x="15" y="5"/>
                    <a:pt x="16" y="7"/>
                    <a:pt x="17" y="11"/>
                  </a:cubicBezTo>
                  <a:cubicBezTo>
                    <a:pt x="18" y="12"/>
                    <a:pt x="18" y="14"/>
                    <a:pt x="18" y="16"/>
                  </a:cubicBezTo>
                  <a:cubicBezTo>
                    <a:pt x="19" y="18"/>
                    <a:pt x="19" y="20"/>
                    <a:pt x="19" y="22"/>
                  </a:cubicBezTo>
                  <a:cubicBezTo>
                    <a:pt x="19" y="25"/>
                    <a:pt x="19" y="27"/>
                    <a:pt x="18" y="29"/>
                  </a:cubicBezTo>
                  <a:cubicBezTo>
                    <a:pt x="17" y="31"/>
                    <a:pt x="17" y="32"/>
                    <a:pt x="17" y="33"/>
                  </a:cubicBezTo>
                  <a:cubicBezTo>
                    <a:pt x="16" y="33"/>
                    <a:pt x="16" y="34"/>
                    <a:pt x="16" y="35"/>
                  </a:cubicBezTo>
                  <a:cubicBezTo>
                    <a:pt x="15" y="35"/>
                    <a:pt x="15" y="36"/>
                    <a:pt x="15" y="36"/>
                  </a:cubicBezTo>
                  <a:cubicBezTo>
                    <a:pt x="13" y="38"/>
                    <a:pt x="12" y="40"/>
                    <a:pt x="11" y="42"/>
                  </a:cubicBezTo>
                  <a:cubicBezTo>
                    <a:pt x="10" y="43"/>
                    <a:pt x="9" y="45"/>
                    <a:pt x="8" y="47"/>
                  </a:cubicBezTo>
                  <a:cubicBezTo>
                    <a:pt x="6" y="50"/>
                    <a:pt x="5" y="53"/>
                    <a:pt x="4" y="56"/>
                  </a:cubicBezTo>
                  <a:cubicBezTo>
                    <a:pt x="4" y="59"/>
                    <a:pt x="3" y="62"/>
                    <a:pt x="3" y="64"/>
                  </a:cubicBezTo>
                  <a:cubicBezTo>
                    <a:pt x="3" y="65"/>
                    <a:pt x="3" y="66"/>
                    <a:pt x="3" y="66"/>
                  </a:cubicBezTo>
                  <a:cubicBezTo>
                    <a:pt x="3" y="67"/>
                    <a:pt x="3" y="67"/>
                    <a:pt x="3" y="67"/>
                  </a:cubicBezTo>
                  <a:cubicBezTo>
                    <a:pt x="3" y="67"/>
                    <a:pt x="3" y="67"/>
                    <a:pt x="3" y="66"/>
                  </a:cubicBezTo>
                  <a:cubicBezTo>
                    <a:pt x="3" y="66"/>
                    <a:pt x="2" y="65"/>
                    <a:pt x="2" y="64"/>
                  </a:cubicBezTo>
                  <a:cubicBezTo>
                    <a:pt x="1" y="63"/>
                    <a:pt x="1" y="62"/>
                    <a:pt x="1" y="61"/>
                  </a:cubicBezTo>
                  <a:cubicBezTo>
                    <a:pt x="0" y="59"/>
                    <a:pt x="0" y="58"/>
                    <a:pt x="0" y="56"/>
                  </a:cubicBezTo>
                  <a:cubicBezTo>
                    <a:pt x="0" y="54"/>
                    <a:pt x="0" y="52"/>
                    <a:pt x="0" y="50"/>
                  </a:cubicBezTo>
                  <a:cubicBezTo>
                    <a:pt x="1" y="48"/>
                    <a:pt x="1" y="46"/>
                    <a:pt x="2" y="44"/>
                  </a:cubicBezTo>
                  <a:cubicBezTo>
                    <a:pt x="3" y="42"/>
                    <a:pt x="4" y="40"/>
                    <a:pt x="5" y="38"/>
                  </a:cubicBezTo>
                  <a:cubicBezTo>
                    <a:pt x="6" y="36"/>
                    <a:pt x="8" y="34"/>
                    <a:pt x="9" y="32"/>
                  </a:cubicBezTo>
                  <a:cubicBezTo>
                    <a:pt x="9" y="31"/>
                    <a:pt x="9" y="31"/>
                    <a:pt x="9" y="31"/>
                  </a:cubicBezTo>
                  <a:cubicBezTo>
                    <a:pt x="10" y="31"/>
                    <a:pt x="10" y="30"/>
                    <a:pt x="10" y="30"/>
                  </a:cubicBezTo>
                  <a:cubicBezTo>
                    <a:pt x="10" y="29"/>
                    <a:pt x="11" y="28"/>
                    <a:pt x="11" y="27"/>
                  </a:cubicBezTo>
                  <a:cubicBezTo>
                    <a:pt x="12" y="25"/>
                    <a:pt x="12" y="24"/>
                    <a:pt x="12" y="22"/>
                  </a:cubicBezTo>
                  <a:cubicBezTo>
                    <a:pt x="13" y="18"/>
                    <a:pt x="13" y="14"/>
                    <a:pt x="13" y="11"/>
                  </a:cubicBezTo>
                  <a:cubicBezTo>
                    <a:pt x="13" y="8"/>
                    <a:pt x="13" y="5"/>
                    <a:pt x="13" y="3"/>
                  </a:cubicBezTo>
                  <a:cubicBezTo>
                    <a:pt x="13" y="1"/>
                    <a:pt x="13" y="0"/>
                    <a:pt x="13"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596"/>
            <p:cNvSpPr/>
            <p:nvPr/>
          </p:nvSpPr>
          <p:spPr bwMode="auto">
            <a:xfrm>
              <a:off x="10336214" y="1258888"/>
              <a:ext cx="134938" cy="165100"/>
            </a:xfrm>
            <a:custGeom>
              <a:avLst/>
              <a:gdLst>
                <a:gd name="T0" fmla="*/ 0 w 32"/>
                <a:gd name="T1" fmla="*/ 0 h 39"/>
                <a:gd name="T2" fmla="*/ 2 w 32"/>
                <a:gd name="T3" fmla="*/ 2 h 39"/>
                <a:gd name="T4" fmla="*/ 5 w 32"/>
                <a:gd name="T5" fmla="*/ 6 h 39"/>
                <a:gd name="T6" fmla="*/ 16 w 32"/>
                <a:gd name="T7" fmla="*/ 20 h 39"/>
                <a:gd name="T8" fmla="*/ 22 w 32"/>
                <a:gd name="T9" fmla="*/ 28 h 39"/>
                <a:gd name="T10" fmla="*/ 26 w 32"/>
                <a:gd name="T11" fmla="*/ 34 h 39"/>
                <a:gd name="T12" fmla="*/ 30 w 32"/>
                <a:gd name="T13" fmla="*/ 38 h 39"/>
                <a:gd name="T14" fmla="*/ 32 w 32"/>
                <a:gd name="T15" fmla="*/ 39 h 39"/>
                <a:gd name="T16" fmla="*/ 32 w 32"/>
                <a:gd name="T17" fmla="*/ 39 h 39"/>
                <a:gd name="T18" fmla="*/ 30 w 32"/>
                <a:gd name="T19" fmla="*/ 39 h 39"/>
                <a:gd name="T20" fmla="*/ 25 w 32"/>
                <a:gd name="T21" fmla="*/ 35 h 39"/>
                <a:gd name="T22" fmla="*/ 20 w 32"/>
                <a:gd name="T23" fmla="*/ 29 h 39"/>
                <a:gd name="T24" fmla="*/ 14 w 32"/>
                <a:gd name="T25" fmla="*/ 22 h 39"/>
                <a:gd name="T26" fmla="*/ 4 w 32"/>
                <a:gd name="T27" fmla="*/ 7 h 39"/>
                <a:gd name="T28" fmla="*/ 1 w 32"/>
                <a:gd name="T29" fmla="*/ 2 h 39"/>
                <a:gd name="T30" fmla="*/ 0 w 32"/>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9">
                  <a:moveTo>
                    <a:pt x="0" y="0"/>
                  </a:moveTo>
                  <a:cubicBezTo>
                    <a:pt x="0" y="0"/>
                    <a:pt x="1" y="1"/>
                    <a:pt x="2" y="2"/>
                  </a:cubicBezTo>
                  <a:cubicBezTo>
                    <a:pt x="2" y="3"/>
                    <a:pt x="4" y="5"/>
                    <a:pt x="5" y="6"/>
                  </a:cubicBezTo>
                  <a:cubicBezTo>
                    <a:pt x="8" y="10"/>
                    <a:pt x="12" y="15"/>
                    <a:pt x="16" y="20"/>
                  </a:cubicBezTo>
                  <a:cubicBezTo>
                    <a:pt x="18" y="23"/>
                    <a:pt x="20" y="25"/>
                    <a:pt x="22" y="28"/>
                  </a:cubicBezTo>
                  <a:cubicBezTo>
                    <a:pt x="23" y="30"/>
                    <a:pt x="25" y="32"/>
                    <a:pt x="26" y="34"/>
                  </a:cubicBezTo>
                  <a:cubicBezTo>
                    <a:pt x="28" y="36"/>
                    <a:pt x="29" y="37"/>
                    <a:pt x="30" y="38"/>
                  </a:cubicBezTo>
                  <a:cubicBezTo>
                    <a:pt x="32" y="39"/>
                    <a:pt x="32" y="39"/>
                    <a:pt x="32" y="39"/>
                  </a:cubicBezTo>
                  <a:cubicBezTo>
                    <a:pt x="32" y="39"/>
                    <a:pt x="32" y="39"/>
                    <a:pt x="32" y="39"/>
                  </a:cubicBezTo>
                  <a:cubicBezTo>
                    <a:pt x="31" y="39"/>
                    <a:pt x="31" y="39"/>
                    <a:pt x="30" y="39"/>
                  </a:cubicBezTo>
                  <a:cubicBezTo>
                    <a:pt x="29" y="38"/>
                    <a:pt x="27" y="37"/>
                    <a:pt x="25" y="35"/>
                  </a:cubicBezTo>
                  <a:cubicBezTo>
                    <a:pt x="23" y="34"/>
                    <a:pt x="22" y="31"/>
                    <a:pt x="20" y="29"/>
                  </a:cubicBezTo>
                  <a:cubicBezTo>
                    <a:pt x="18" y="27"/>
                    <a:pt x="16" y="24"/>
                    <a:pt x="14" y="22"/>
                  </a:cubicBezTo>
                  <a:cubicBezTo>
                    <a:pt x="10" y="17"/>
                    <a:pt x="7" y="11"/>
                    <a:pt x="4" y="7"/>
                  </a:cubicBezTo>
                  <a:cubicBezTo>
                    <a:pt x="3" y="5"/>
                    <a:pt x="2" y="4"/>
                    <a:pt x="1" y="2"/>
                  </a:cubicBezTo>
                  <a:cubicBezTo>
                    <a:pt x="0" y="1"/>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597"/>
            <p:cNvSpPr/>
            <p:nvPr/>
          </p:nvSpPr>
          <p:spPr bwMode="auto">
            <a:xfrm>
              <a:off x="10379076" y="1141413"/>
              <a:ext cx="168275" cy="38100"/>
            </a:xfrm>
            <a:custGeom>
              <a:avLst/>
              <a:gdLst>
                <a:gd name="T0" fmla="*/ 0 w 40"/>
                <a:gd name="T1" fmla="*/ 2 h 9"/>
                <a:gd name="T2" fmla="*/ 1 w 40"/>
                <a:gd name="T3" fmla="*/ 2 h 9"/>
                <a:gd name="T4" fmla="*/ 2 w 40"/>
                <a:gd name="T5" fmla="*/ 1 h 9"/>
                <a:gd name="T6" fmla="*/ 6 w 40"/>
                <a:gd name="T7" fmla="*/ 0 h 9"/>
                <a:gd name="T8" fmla="*/ 13 w 40"/>
                <a:gd name="T9" fmla="*/ 1 h 9"/>
                <a:gd name="T10" fmla="*/ 17 w 40"/>
                <a:gd name="T11" fmla="*/ 2 h 9"/>
                <a:gd name="T12" fmla="*/ 21 w 40"/>
                <a:gd name="T13" fmla="*/ 4 h 9"/>
                <a:gd name="T14" fmla="*/ 28 w 40"/>
                <a:gd name="T15" fmla="*/ 6 h 9"/>
                <a:gd name="T16" fmla="*/ 34 w 40"/>
                <a:gd name="T17" fmla="*/ 8 h 9"/>
                <a:gd name="T18" fmla="*/ 39 w 40"/>
                <a:gd name="T19" fmla="*/ 7 h 9"/>
                <a:gd name="T20" fmla="*/ 40 w 40"/>
                <a:gd name="T21" fmla="*/ 7 h 9"/>
                <a:gd name="T22" fmla="*/ 40 w 40"/>
                <a:gd name="T23" fmla="*/ 7 h 9"/>
                <a:gd name="T24" fmla="*/ 39 w 40"/>
                <a:gd name="T25" fmla="*/ 8 h 9"/>
                <a:gd name="T26" fmla="*/ 34 w 40"/>
                <a:gd name="T27" fmla="*/ 9 h 9"/>
                <a:gd name="T28" fmla="*/ 27 w 40"/>
                <a:gd name="T29" fmla="*/ 8 h 9"/>
                <a:gd name="T30" fmla="*/ 20 w 40"/>
                <a:gd name="T31" fmla="*/ 6 h 9"/>
                <a:gd name="T32" fmla="*/ 16 w 40"/>
                <a:gd name="T33" fmla="*/ 4 h 9"/>
                <a:gd name="T34" fmla="*/ 13 w 40"/>
                <a:gd name="T35" fmla="*/ 3 h 9"/>
                <a:gd name="T36" fmla="*/ 6 w 40"/>
                <a:gd name="T37" fmla="*/ 1 h 9"/>
                <a:gd name="T38" fmla="*/ 2 w 40"/>
                <a:gd name="T39" fmla="*/ 2 h 9"/>
                <a:gd name="T40" fmla="*/ 0 w 40"/>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
                  <a:moveTo>
                    <a:pt x="0" y="2"/>
                  </a:moveTo>
                  <a:cubicBezTo>
                    <a:pt x="0" y="2"/>
                    <a:pt x="0" y="2"/>
                    <a:pt x="1" y="2"/>
                  </a:cubicBezTo>
                  <a:cubicBezTo>
                    <a:pt x="1" y="2"/>
                    <a:pt x="1" y="2"/>
                    <a:pt x="2" y="1"/>
                  </a:cubicBezTo>
                  <a:cubicBezTo>
                    <a:pt x="3" y="1"/>
                    <a:pt x="4" y="0"/>
                    <a:pt x="6" y="0"/>
                  </a:cubicBezTo>
                  <a:cubicBezTo>
                    <a:pt x="9" y="0"/>
                    <a:pt x="11" y="0"/>
                    <a:pt x="13" y="1"/>
                  </a:cubicBezTo>
                  <a:cubicBezTo>
                    <a:pt x="15" y="1"/>
                    <a:pt x="16" y="2"/>
                    <a:pt x="17" y="2"/>
                  </a:cubicBezTo>
                  <a:cubicBezTo>
                    <a:pt x="18" y="3"/>
                    <a:pt x="20" y="3"/>
                    <a:pt x="21" y="4"/>
                  </a:cubicBezTo>
                  <a:cubicBezTo>
                    <a:pt x="23" y="5"/>
                    <a:pt x="26" y="6"/>
                    <a:pt x="28" y="6"/>
                  </a:cubicBezTo>
                  <a:cubicBezTo>
                    <a:pt x="30" y="7"/>
                    <a:pt x="32" y="7"/>
                    <a:pt x="34" y="8"/>
                  </a:cubicBezTo>
                  <a:cubicBezTo>
                    <a:pt x="36" y="8"/>
                    <a:pt x="38" y="7"/>
                    <a:pt x="39" y="7"/>
                  </a:cubicBezTo>
                  <a:cubicBezTo>
                    <a:pt x="40" y="7"/>
                    <a:pt x="40" y="7"/>
                    <a:pt x="40" y="7"/>
                  </a:cubicBezTo>
                  <a:cubicBezTo>
                    <a:pt x="40" y="7"/>
                    <a:pt x="40" y="7"/>
                    <a:pt x="40" y="7"/>
                  </a:cubicBezTo>
                  <a:cubicBezTo>
                    <a:pt x="40" y="7"/>
                    <a:pt x="39" y="7"/>
                    <a:pt x="39" y="8"/>
                  </a:cubicBezTo>
                  <a:cubicBezTo>
                    <a:pt x="38" y="8"/>
                    <a:pt x="36" y="9"/>
                    <a:pt x="34" y="9"/>
                  </a:cubicBezTo>
                  <a:cubicBezTo>
                    <a:pt x="32" y="9"/>
                    <a:pt x="30" y="9"/>
                    <a:pt x="27" y="8"/>
                  </a:cubicBezTo>
                  <a:cubicBezTo>
                    <a:pt x="25" y="8"/>
                    <a:pt x="22" y="7"/>
                    <a:pt x="20" y="6"/>
                  </a:cubicBezTo>
                  <a:cubicBezTo>
                    <a:pt x="19" y="5"/>
                    <a:pt x="17" y="5"/>
                    <a:pt x="16" y="4"/>
                  </a:cubicBezTo>
                  <a:cubicBezTo>
                    <a:pt x="15" y="4"/>
                    <a:pt x="14" y="3"/>
                    <a:pt x="13" y="3"/>
                  </a:cubicBezTo>
                  <a:cubicBezTo>
                    <a:pt x="11" y="2"/>
                    <a:pt x="8" y="2"/>
                    <a:pt x="6" y="1"/>
                  </a:cubicBezTo>
                  <a:cubicBezTo>
                    <a:pt x="5" y="1"/>
                    <a:pt x="3" y="2"/>
                    <a:pt x="2" y="2"/>
                  </a:cubicBezTo>
                  <a:cubicBezTo>
                    <a:pt x="1" y="2"/>
                    <a:pt x="0" y="2"/>
                    <a:pt x="0" y="2"/>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598"/>
            <p:cNvSpPr/>
            <p:nvPr/>
          </p:nvSpPr>
          <p:spPr bwMode="auto">
            <a:xfrm>
              <a:off x="10310814" y="898525"/>
              <a:ext cx="144463" cy="161925"/>
            </a:xfrm>
            <a:custGeom>
              <a:avLst/>
              <a:gdLst>
                <a:gd name="T0" fmla="*/ 34 w 34"/>
                <a:gd name="T1" fmla="*/ 0 h 38"/>
                <a:gd name="T2" fmla="*/ 32 w 34"/>
                <a:gd name="T3" fmla="*/ 1 h 38"/>
                <a:gd name="T4" fmla="*/ 28 w 34"/>
                <a:gd name="T5" fmla="*/ 5 h 38"/>
                <a:gd name="T6" fmla="*/ 24 w 34"/>
                <a:gd name="T7" fmla="*/ 12 h 38"/>
                <a:gd name="T8" fmla="*/ 23 w 34"/>
                <a:gd name="T9" fmla="*/ 17 h 38"/>
                <a:gd name="T10" fmla="*/ 21 w 34"/>
                <a:gd name="T11" fmla="*/ 22 h 38"/>
                <a:gd name="T12" fmla="*/ 17 w 34"/>
                <a:gd name="T13" fmla="*/ 26 h 38"/>
                <a:gd name="T14" fmla="*/ 12 w 34"/>
                <a:gd name="T15" fmla="*/ 27 h 38"/>
                <a:gd name="T16" fmla="*/ 5 w 34"/>
                <a:gd name="T17" fmla="*/ 32 h 38"/>
                <a:gd name="T18" fmla="*/ 1 w 34"/>
                <a:gd name="T19" fmla="*/ 36 h 38"/>
                <a:gd name="T20" fmla="*/ 0 w 34"/>
                <a:gd name="T21" fmla="*/ 38 h 38"/>
                <a:gd name="T22" fmla="*/ 0 w 34"/>
                <a:gd name="T23" fmla="*/ 38 h 38"/>
                <a:gd name="T24" fmla="*/ 1 w 34"/>
                <a:gd name="T25" fmla="*/ 36 h 38"/>
                <a:gd name="T26" fmla="*/ 4 w 34"/>
                <a:gd name="T27" fmla="*/ 31 h 38"/>
                <a:gd name="T28" fmla="*/ 12 w 34"/>
                <a:gd name="T29" fmla="*/ 25 h 38"/>
                <a:gd name="T30" fmla="*/ 16 w 34"/>
                <a:gd name="T31" fmla="*/ 24 h 38"/>
                <a:gd name="T32" fmla="*/ 19 w 34"/>
                <a:gd name="T33" fmla="*/ 21 h 38"/>
                <a:gd name="T34" fmla="*/ 20 w 34"/>
                <a:gd name="T35" fmla="*/ 16 h 38"/>
                <a:gd name="T36" fmla="*/ 22 w 34"/>
                <a:gd name="T37" fmla="*/ 12 h 38"/>
                <a:gd name="T38" fmla="*/ 27 w 34"/>
                <a:gd name="T39" fmla="*/ 4 h 38"/>
                <a:gd name="T40" fmla="*/ 32 w 34"/>
                <a:gd name="T41" fmla="*/ 1 h 38"/>
                <a:gd name="T42" fmla="*/ 34 w 34"/>
                <a:gd name="T43" fmla="*/ 0 h 38"/>
                <a:gd name="T44" fmla="*/ 34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34" y="0"/>
                  </a:moveTo>
                  <a:cubicBezTo>
                    <a:pt x="34" y="0"/>
                    <a:pt x="33" y="0"/>
                    <a:pt x="32" y="1"/>
                  </a:cubicBezTo>
                  <a:cubicBezTo>
                    <a:pt x="31" y="2"/>
                    <a:pt x="29" y="3"/>
                    <a:pt x="28" y="5"/>
                  </a:cubicBezTo>
                  <a:cubicBezTo>
                    <a:pt x="26" y="7"/>
                    <a:pt x="25" y="9"/>
                    <a:pt x="24" y="12"/>
                  </a:cubicBezTo>
                  <a:cubicBezTo>
                    <a:pt x="23" y="14"/>
                    <a:pt x="23" y="15"/>
                    <a:pt x="23" y="17"/>
                  </a:cubicBezTo>
                  <a:cubicBezTo>
                    <a:pt x="23" y="19"/>
                    <a:pt x="22" y="20"/>
                    <a:pt x="21" y="22"/>
                  </a:cubicBezTo>
                  <a:cubicBezTo>
                    <a:pt x="21" y="24"/>
                    <a:pt x="19" y="25"/>
                    <a:pt x="17" y="26"/>
                  </a:cubicBezTo>
                  <a:cubicBezTo>
                    <a:pt x="15" y="26"/>
                    <a:pt x="14" y="27"/>
                    <a:pt x="12" y="27"/>
                  </a:cubicBezTo>
                  <a:cubicBezTo>
                    <a:pt x="10" y="29"/>
                    <a:pt x="7" y="30"/>
                    <a:pt x="5" y="32"/>
                  </a:cubicBezTo>
                  <a:cubicBezTo>
                    <a:pt x="4" y="34"/>
                    <a:pt x="2" y="35"/>
                    <a:pt x="1" y="36"/>
                  </a:cubicBezTo>
                  <a:cubicBezTo>
                    <a:pt x="1" y="38"/>
                    <a:pt x="0" y="38"/>
                    <a:pt x="0" y="38"/>
                  </a:cubicBezTo>
                  <a:cubicBezTo>
                    <a:pt x="0" y="38"/>
                    <a:pt x="0" y="38"/>
                    <a:pt x="0" y="38"/>
                  </a:cubicBezTo>
                  <a:cubicBezTo>
                    <a:pt x="1" y="37"/>
                    <a:pt x="1" y="37"/>
                    <a:pt x="1" y="36"/>
                  </a:cubicBezTo>
                  <a:cubicBezTo>
                    <a:pt x="2" y="35"/>
                    <a:pt x="3" y="33"/>
                    <a:pt x="4" y="31"/>
                  </a:cubicBezTo>
                  <a:cubicBezTo>
                    <a:pt x="6" y="29"/>
                    <a:pt x="9" y="27"/>
                    <a:pt x="12" y="25"/>
                  </a:cubicBezTo>
                  <a:cubicBezTo>
                    <a:pt x="13" y="25"/>
                    <a:pt x="15" y="24"/>
                    <a:pt x="16" y="24"/>
                  </a:cubicBezTo>
                  <a:cubicBezTo>
                    <a:pt x="18" y="23"/>
                    <a:pt x="19" y="22"/>
                    <a:pt x="19" y="21"/>
                  </a:cubicBezTo>
                  <a:cubicBezTo>
                    <a:pt x="20" y="20"/>
                    <a:pt x="20" y="18"/>
                    <a:pt x="20" y="16"/>
                  </a:cubicBezTo>
                  <a:cubicBezTo>
                    <a:pt x="21" y="15"/>
                    <a:pt x="21" y="13"/>
                    <a:pt x="22" y="12"/>
                  </a:cubicBezTo>
                  <a:cubicBezTo>
                    <a:pt x="23" y="8"/>
                    <a:pt x="25" y="6"/>
                    <a:pt x="27" y="4"/>
                  </a:cubicBezTo>
                  <a:cubicBezTo>
                    <a:pt x="29" y="2"/>
                    <a:pt x="31" y="1"/>
                    <a:pt x="32" y="1"/>
                  </a:cubicBezTo>
                  <a:cubicBezTo>
                    <a:pt x="33" y="0"/>
                    <a:pt x="33" y="0"/>
                    <a:pt x="34" y="0"/>
                  </a:cubicBezTo>
                  <a:cubicBezTo>
                    <a:pt x="34" y="0"/>
                    <a:pt x="34" y="0"/>
                    <a:pt x="34"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599"/>
            <p:cNvSpPr/>
            <p:nvPr/>
          </p:nvSpPr>
          <p:spPr bwMode="auto">
            <a:xfrm>
              <a:off x="10148889" y="806450"/>
              <a:ext cx="77788" cy="198438"/>
            </a:xfrm>
            <a:custGeom>
              <a:avLst/>
              <a:gdLst>
                <a:gd name="T0" fmla="*/ 0 w 18"/>
                <a:gd name="T1" fmla="*/ 0 h 47"/>
                <a:gd name="T2" fmla="*/ 0 w 18"/>
                <a:gd name="T3" fmla="*/ 0 h 47"/>
                <a:gd name="T4" fmla="*/ 1 w 18"/>
                <a:gd name="T5" fmla="*/ 1 h 47"/>
                <a:gd name="T6" fmla="*/ 4 w 18"/>
                <a:gd name="T7" fmla="*/ 7 h 47"/>
                <a:gd name="T8" fmla="*/ 5 w 18"/>
                <a:gd name="T9" fmla="*/ 15 h 47"/>
                <a:gd name="T10" fmla="*/ 6 w 18"/>
                <a:gd name="T11" fmla="*/ 20 h 47"/>
                <a:gd name="T12" fmla="*/ 7 w 18"/>
                <a:gd name="T13" fmla="*/ 24 h 47"/>
                <a:gd name="T14" fmla="*/ 14 w 18"/>
                <a:gd name="T15" fmla="*/ 40 h 47"/>
                <a:gd name="T16" fmla="*/ 17 w 18"/>
                <a:gd name="T17" fmla="*/ 45 h 47"/>
                <a:gd name="T18" fmla="*/ 18 w 18"/>
                <a:gd name="T19" fmla="*/ 47 h 47"/>
                <a:gd name="T20" fmla="*/ 17 w 18"/>
                <a:gd name="T21" fmla="*/ 45 h 47"/>
                <a:gd name="T22" fmla="*/ 13 w 18"/>
                <a:gd name="T23" fmla="*/ 41 h 47"/>
                <a:gd name="T24" fmla="*/ 8 w 18"/>
                <a:gd name="T25" fmla="*/ 34 h 47"/>
                <a:gd name="T26" fmla="*/ 6 w 18"/>
                <a:gd name="T27" fmla="*/ 30 h 47"/>
                <a:gd name="T28" fmla="*/ 4 w 18"/>
                <a:gd name="T29" fmla="*/ 25 h 47"/>
                <a:gd name="T30" fmla="*/ 3 w 18"/>
                <a:gd name="T31" fmla="*/ 20 h 47"/>
                <a:gd name="T32" fmla="*/ 3 w 18"/>
                <a:gd name="T33" fmla="*/ 15 h 47"/>
                <a:gd name="T34" fmla="*/ 3 w 18"/>
                <a:gd name="T35" fmla="*/ 11 h 47"/>
                <a:gd name="T36" fmla="*/ 3 w 18"/>
                <a:gd name="T37" fmla="*/ 7 h 47"/>
                <a:gd name="T38" fmla="*/ 1 w 18"/>
                <a:gd name="T39" fmla="*/ 2 h 47"/>
                <a:gd name="T40" fmla="*/ 0 w 18"/>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47">
                  <a:moveTo>
                    <a:pt x="0" y="0"/>
                  </a:moveTo>
                  <a:cubicBezTo>
                    <a:pt x="0" y="0"/>
                    <a:pt x="0" y="0"/>
                    <a:pt x="0" y="0"/>
                  </a:cubicBezTo>
                  <a:cubicBezTo>
                    <a:pt x="1" y="0"/>
                    <a:pt x="1" y="1"/>
                    <a:pt x="1" y="1"/>
                  </a:cubicBezTo>
                  <a:cubicBezTo>
                    <a:pt x="2" y="2"/>
                    <a:pt x="4" y="4"/>
                    <a:pt x="4" y="7"/>
                  </a:cubicBezTo>
                  <a:cubicBezTo>
                    <a:pt x="5" y="9"/>
                    <a:pt x="5" y="12"/>
                    <a:pt x="5" y="15"/>
                  </a:cubicBezTo>
                  <a:cubicBezTo>
                    <a:pt x="5" y="17"/>
                    <a:pt x="5" y="18"/>
                    <a:pt x="6" y="20"/>
                  </a:cubicBezTo>
                  <a:cubicBezTo>
                    <a:pt x="6" y="21"/>
                    <a:pt x="6" y="23"/>
                    <a:pt x="7" y="24"/>
                  </a:cubicBezTo>
                  <a:cubicBezTo>
                    <a:pt x="8" y="30"/>
                    <a:pt x="11" y="36"/>
                    <a:pt x="14" y="40"/>
                  </a:cubicBezTo>
                  <a:cubicBezTo>
                    <a:pt x="15" y="42"/>
                    <a:pt x="16" y="44"/>
                    <a:pt x="17" y="45"/>
                  </a:cubicBezTo>
                  <a:cubicBezTo>
                    <a:pt x="18" y="46"/>
                    <a:pt x="18" y="47"/>
                    <a:pt x="18" y="47"/>
                  </a:cubicBezTo>
                  <a:cubicBezTo>
                    <a:pt x="18" y="47"/>
                    <a:pt x="18" y="46"/>
                    <a:pt x="17" y="45"/>
                  </a:cubicBezTo>
                  <a:cubicBezTo>
                    <a:pt x="16" y="44"/>
                    <a:pt x="14" y="43"/>
                    <a:pt x="13" y="41"/>
                  </a:cubicBezTo>
                  <a:cubicBezTo>
                    <a:pt x="11" y="39"/>
                    <a:pt x="9" y="37"/>
                    <a:pt x="8" y="34"/>
                  </a:cubicBezTo>
                  <a:cubicBezTo>
                    <a:pt x="7" y="33"/>
                    <a:pt x="6" y="31"/>
                    <a:pt x="6" y="30"/>
                  </a:cubicBezTo>
                  <a:cubicBezTo>
                    <a:pt x="5" y="28"/>
                    <a:pt x="5" y="27"/>
                    <a:pt x="4" y="25"/>
                  </a:cubicBezTo>
                  <a:cubicBezTo>
                    <a:pt x="4" y="23"/>
                    <a:pt x="4" y="22"/>
                    <a:pt x="3" y="20"/>
                  </a:cubicBezTo>
                  <a:cubicBezTo>
                    <a:pt x="3" y="18"/>
                    <a:pt x="3" y="17"/>
                    <a:pt x="3" y="15"/>
                  </a:cubicBezTo>
                  <a:cubicBezTo>
                    <a:pt x="3" y="14"/>
                    <a:pt x="3" y="12"/>
                    <a:pt x="3" y="11"/>
                  </a:cubicBezTo>
                  <a:cubicBezTo>
                    <a:pt x="3" y="9"/>
                    <a:pt x="3" y="8"/>
                    <a:pt x="3" y="7"/>
                  </a:cubicBezTo>
                  <a:cubicBezTo>
                    <a:pt x="3" y="5"/>
                    <a:pt x="2" y="3"/>
                    <a:pt x="1" y="2"/>
                  </a:cubicBezTo>
                  <a:cubicBezTo>
                    <a:pt x="0"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600"/>
            <p:cNvSpPr/>
            <p:nvPr/>
          </p:nvSpPr>
          <p:spPr bwMode="auto">
            <a:xfrm>
              <a:off x="9950451" y="984250"/>
              <a:ext cx="157163" cy="92075"/>
            </a:xfrm>
            <a:custGeom>
              <a:avLst/>
              <a:gdLst>
                <a:gd name="T0" fmla="*/ 0 w 37"/>
                <a:gd name="T1" fmla="*/ 1 h 22"/>
                <a:gd name="T2" fmla="*/ 0 w 37"/>
                <a:gd name="T3" fmla="*/ 0 h 22"/>
                <a:gd name="T4" fmla="*/ 2 w 37"/>
                <a:gd name="T5" fmla="*/ 0 h 22"/>
                <a:gd name="T6" fmla="*/ 7 w 37"/>
                <a:gd name="T7" fmla="*/ 0 h 22"/>
                <a:gd name="T8" fmla="*/ 14 w 37"/>
                <a:gd name="T9" fmla="*/ 3 h 22"/>
                <a:gd name="T10" fmla="*/ 21 w 37"/>
                <a:gd name="T11" fmla="*/ 7 h 22"/>
                <a:gd name="T12" fmla="*/ 27 w 37"/>
                <a:gd name="T13" fmla="*/ 12 h 22"/>
                <a:gd name="T14" fmla="*/ 32 w 37"/>
                <a:gd name="T15" fmla="*/ 17 h 22"/>
                <a:gd name="T16" fmla="*/ 35 w 37"/>
                <a:gd name="T17" fmla="*/ 20 h 22"/>
                <a:gd name="T18" fmla="*/ 37 w 37"/>
                <a:gd name="T19" fmla="*/ 22 h 22"/>
                <a:gd name="T20" fmla="*/ 31 w 37"/>
                <a:gd name="T21" fmla="*/ 18 h 22"/>
                <a:gd name="T22" fmla="*/ 25 w 37"/>
                <a:gd name="T23" fmla="*/ 14 h 22"/>
                <a:gd name="T24" fmla="*/ 19 w 37"/>
                <a:gd name="T25" fmla="*/ 9 h 22"/>
                <a:gd name="T26" fmla="*/ 13 w 37"/>
                <a:gd name="T27" fmla="*/ 4 h 22"/>
                <a:gd name="T28" fmla="*/ 6 w 37"/>
                <a:gd name="T29" fmla="*/ 2 h 22"/>
                <a:gd name="T30" fmla="*/ 2 w 37"/>
                <a:gd name="T31" fmla="*/ 1 h 22"/>
                <a:gd name="T32" fmla="*/ 0 w 37"/>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2">
                  <a:moveTo>
                    <a:pt x="0" y="1"/>
                  </a:moveTo>
                  <a:cubicBezTo>
                    <a:pt x="0" y="1"/>
                    <a:pt x="0" y="0"/>
                    <a:pt x="0" y="0"/>
                  </a:cubicBezTo>
                  <a:cubicBezTo>
                    <a:pt x="1" y="0"/>
                    <a:pt x="1" y="0"/>
                    <a:pt x="2" y="0"/>
                  </a:cubicBezTo>
                  <a:cubicBezTo>
                    <a:pt x="3" y="0"/>
                    <a:pt x="5" y="0"/>
                    <a:pt x="7" y="0"/>
                  </a:cubicBezTo>
                  <a:cubicBezTo>
                    <a:pt x="9" y="1"/>
                    <a:pt x="11" y="1"/>
                    <a:pt x="14" y="3"/>
                  </a:cubicBezTo>
                  <a:cubicBezTo>
                    <a:pt x="16" y="4"/>
                    <a:pt x="18" y="5"/>
                    <a:pt x="21" y="7"/>
                  </a:cubicBezTo>
                  <a:cubicBezTo>
                    <a:pt x="23" y="8"/>
                    <a:pt x="25" y="10"/>
                    <a:pt x="27" y="12"/>
                  </a:cubicBezTo>
                  <a:cubicBezTo>
                    <a:pt x="29" y="14"/>
                    <a:pt x="30" y="15"/>
                    <a:pt x="32" y="17"/>
                  </a:cubicBezTo>
                  <a:cubicBezTo>
                    <a:pt x="33" y="18"/>
                    <a:pt x="34" y="19"/>
                    <a:pt x="35" y="20"/>
                  </a:cubicBezTo>
                  <a:cubicBezTo>
                    <a:pt x="36" y="21"/>
                    <a:pt x="37" y="22"/>
                    <a:pt x="37" y="22"/>
                  </a:cubicBezTo>
                  <a:cubicBezTo>
                    <a:pt x="37" y="22"/>
                    <a:pt x="34" y="20"/>
                    <a:pt x="31" y="18"/>
                  </a:cubicBezTo>
                  <a:cubicBezTo>
                    <a:pt x="29" y="17"/>
                    <a:pt x="27" y="15"/>
                    <a:pt x="25" y="14"/>
                  </a:cubicBezTo>
                  <a:cubicBezTo>
                    <a:pt x="23" y="12"/>
                    <a:pt x="21" y="10"/>
                    <a:pt x="19" y="9"/>
                  </a:cubicBezTo>
                  <a:cubicBezTo>
                    <a:pt x="17" y="7"/>
                    <a:pt x="15" y="6"/>
                    <a:pt x="13" y="4"/>
                  </a:cubicBezTo>
                  <a:cubicBezTo>
                    <a:pt x="10" y="3"/>
                    <a:pt x="8" y="2"/>
                    <a:pt x="6" y="2"/>
                  </a:cubicBezTo>
                  <a:cubicBezTo>
                    <a:pt x="4" y="1"/>
                    <a:pt x="3" y="1"/>
                    <a:pt x="2" y="1"/>
                  </a:cubicBezTo>
                  <a:cubicBezTo>
                    <a:pt x="0" y="1"/>
                    <a:pt x="0" y="1"/>
                    <a:pt x="0" y="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601"/>
            <p:cNvSpPr/>
            <p:nvPr/>
          </p:nvSpPr>
          <p:spPr bwMode="auto">
            <a:xfrm>
              <a:off x="9920289" y="1195388"/>
              <a:ext cx="174625" cy="55563"/>
            </a:xfrm>
            <a:custGeom>
              <a:avLst/>
              <a:gdLst>
                <a:gd name="T0" fmla="*/ 0 w 41"/>
                <a:gd name="T1" fmla="*/ 13 h 13"/>
                <a:gd name="T2" fmla="*/ 1 w 41"/>
                <a:gd name="T3" fmla="*/ 13 h 13"/>
                <a:gd name="T4" fmla="*/ 2 w 41"/>
                <a:gd name="T5" fmla="*/ 11 h 13"/>
                <a:gd name="T6" fmla="*/ 6 w 41"/>
                <a:gd name="T7" fmla="*/ 9 h 13"/>
                <a:gd name="T8" fmla="*/ 13 w 41"/>
                <a:gd name="T9" fmla="*/ 8 h 13"/>
                <a:gd name="T10" fmla="*/ 17 w 41"/>
                <a:gd name="T11" fmla="*/ 8 h 13"/>
                <a:gd name="T12" fmla="*/ 21 w 41"/>
                <a:gd name="T13" fmla="*/ 8 h 13"/>
                <a:gd name="T14" fmla="*/ 29 w 41"/>
                <a:gd name="T15" fmla="*/ 6 h 13"/>
                <a:gd name="T16" fmla="*/ 35 w 41"/>
                <a:gd name="T17" fmla="*/ 4 h 13"/>
                <a:gd name="T18" fmla="*/ 40 w 41"/>
                <a:gd name="T19" fmla="*/ 1 h 13"/>
                <a:gd name="T20" fmla="*/ 41 w 41"/>
                <a:gd name="T21" fmla="*/ 0 h 13"/>
                <a:gd name="T22" fmla="*/ 41 w 41"/>
                <a:gd name="T23" fmla="*/ 0 h 13"/>
                <a:gd name="T24" fmla="*/ 40 w 41"/>
                <a:gd name="T25" fmla="*/ 1 h 13"/>
                <a:gd name="T26" fmla="*/ 36 w 41"/>
                <a:gd name="T27" fmla="*/ 5 h 13"/>
                <a:gd name="T28" fmla="*/ 21 w 41"/>
                <a:gd name="T29" fmla="*/ 10 h 13"/>
                <a:gd name="T30" fmla="*/ 17 w 41"/>
                <a:gd name="T31" fmla="*/ 10 h 13"/>
                <a:gd name="T32" fmla="*/ 13 w 41"/>
                <a:gd name="T33" fmla="*/ 10 h 13"/>
                <a:gd name="T34" fmla="*/ 6 w 41"/>
                <a:gd name="T35" fmla="*/ 10 h 13"/>
                <a:gd name="T36" fmla="*/ 2 w 41"/>
                <a:gd name="T37" fmla="*/ 12 h 13"/>
                <a:gd name="T38" fmla="*/ 0 w 41"/>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13">
                  <a:moveTo>
                    <a:pt x="0" y="13"/>
                  </a:moveTo>
                  <a:cubicBezTo>
                    <a:pt x="0" y="13"/>
                    <a:pt x="0" y="13"/>
                    <a:pt x="1" y="13"/>
                  </a:cubicBezTo>
                  <a:cubicBezTo>
                    <a:pt x="1" y="12"/>
                    <a:pt x="1" y="12"/>
                    <a:pt x="2" y="11"/>
                  </a:cubicBezTo>
                  <a:cubicBezTo>
                    <a:pt x="2" y="11"/>
                    <a:pt x="4" y="9"/>
                    <a:pt x="6" y="9"/>
                  </a:cubicBezTo>
                  <a:cubicBezTo>
                    <a:pt x="8" y="8"/>
                    <a:pt x="11" y="8"/>
                    <a:pt x="13" y="8"/>
                  </a:cubicBezTo>
                  <a:cubicBezTo>
                    <a:pt x="15" y="8"/>
                    <a:pt x="16" y="8"/>
                    <a:pt x="17" y="8"/>
                  </a:cubicBezTo>
                  <a:cubicBezTo>
                    <a:pt x="19" y="8"/>
                    <a:pt x="20" y="8"/>
                    <a:pt x="21" y="8"/>
                  </a:cubicBezTo>
                  <a:cubicBezTo>
                    <a:pt x="24" y="8"/>
                    <a:pt x="27" y="7"/>
                    <a:pt x="29" y="6"/>
                  </a:cubicBezTo>
                  <a:cubicBezTo>
                    <a:pt x="31" y="6"/>
                    <a:pt x="34" y="5"/>
                    <a:pt x="35" y="4"/>
                  </a:cubicBezTo>
                  <a:cubicBezTo>
                    <a:pt x="37" y="3"/>
                    <a:pt x="39" y="2"/>
                    <a:pt x="40" y="1"/>
                  </a:cubicBezTo>
                  <a:cubicBezTo>
                    <a:pt x="41" y="0"/>
                    <a:pt x="41" y="0"/>
                    <a:pt x="41" y="0"/>
                  </a:cubicBezTo>
                  <a:cubicBezTo>
                    <a:pt x="41" y="0"/>
                    <a:pt x="41" y="0"/>
                    <a:pt x="41" y="0"/>
                  </a:cubicBezTo>
                  <a:cubicBezTo>
                    <a:pt x="41" y="1"/>
                    <a:pt x="40" y="1"/>
                    <a:pt x="40" y="1"/>
                  </a:cubicBezTo>
                  <a:cubicBezTo>
                    <a:pt x="39" y="2"/>
                    <a:pt x="38" y="4"/>
                    <a:pt x="36" y="5"/>
                  </a:cubicBezTo>
                  <a:cubicBezTo>
                    <a:pt x="33" y="7"/>
                    <a:pt x="27" y="10"/>
                    <a:pt x="21" y="10"/>
                  </a:cubicBezTo>
                  <a:cubicBezTo>
                    <a:pt x="20" y="10"/>
                    <a:pt x="19" y="10"/>
                    <a:pt x="17" y="10"/>
                  </a:cubicBezTo>
                  <a:cubicBezTo>
                    <a:pt x="16" y="10"/>
                    <a:pt x="14" y="10"/>
                    <a:pt x="13" y="10"/>
                  </a:cubicBezTo>
                  <a:cubicBezTo>
                    <a:pt x="11" y="10"/>
                    <a:pt x="8" y="10"/>
                    <a:pt x="6" y="10"/>
                  </a:cubicBezTo>
                  <a:cubicBezTo>
                    <a:pt x="4" y="10"/>
                    <a:pt x="3" y="11"/>
                    <a:pt x="2" y="12"/>
                  </a:cubicBezTo>
                  <a:cubicBezTo>
                    <a:pt x="1" y="12"/>
                    <a:pt x="0" y="13"/>
                    <a:pt x="0" y="1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602"/>
            <p:cNvSpPr/>
            <p:nvPr/>
          </p:nvSpPr>
          <p:spPr bwMode="auto">
            <a:xfrm>
              <a:off x="10153651" y="1284288"/>
              <a:ext cx="47625" cy="190500"/>
            </a:xfrm>
            <a:custGeom>
              <a:avLst/>
              <a:gdLst>
                <a:gd name="T0" fmla="*/ 5 w 11"/>
                <a:gd name="T1" fmla="*/ 0 h 45"/>
                <a:gd name="T2" fmla="*/ 6 w 11"/>
                <a:gd name="T3" fmla="*/ 0 h 45"/>
                <a:gd name="T4" fmla="*/ 7 w 11"/>
                <a:gd name="T5" fmla="*/ 1 h 45"/>
                <a:gd name="T6" fmla="*/ 10 w 11"/>
                <a:gd name="T7" fmla="*/ 6 h 45"/>
                <a:gd name="T8" fmla="*/ 10 w 11"/>
                <a:gd name="T9" fmla="*/ 14 h 45"/>
                <a:gd name="T10" fmla="*/ 9 w 11"/>
                <a:gd name="T11" fmla="*/ 18 h 45"/>
                <a:gd name="T12" fmla="*/ 7 w 11"/>
                <a:gd name="T13" fmla="*/ 23 h 45"/>
                <a:gd name="T14" fmla="*/ 4 w 11"/>
                <a:gd name="T15" fmla="*/ 31 h 45"/>
                <a:gd name="T16" fmla="*/ 1 w 11"/>
                <a:gd name="T17" fmla="*/ 38 h 45"/>
                <a:gd name="T18" fmla="*/ 1 w 11"/>
                <a:gd name="T19" fmla="*/ 43 h 45"/>
                <a:gd name="T20" fmla="*/ 1 w 11"/>
                <a:gd name="T21" fmla="*/ 45 h 45"/>
                <a:gd name="T22" fmla="*/ 1 w 11"/>
                <a:gd name="T23" fmla="*/ 45 h 45"/>
                <a:gd name="T24" fmla="*/ 0 w 11"/>
                <a:gd name="T25" fmla="*/ 43 h 45"/>
                <a:gd name="T26" fmla="*/ 0 w 11"/>
                <a:gd name="T27" fmla="*/ 37 h 45"/>
                <a:gd name="T28" fmla="*/ 2 w 11"/>
                <a:gd name="T29" fmla="*/ 30 h 45"/>
                <a:gd name="T30" fmla="*/ 5 w 11"/>
                <a:gd name="T31" fmla="*/ 22 h 45"/>
                <a:gd name="T32" fmla="*/ 7 w 11"/>
                <a:gd name="T33" fmla="*/ 18 h 45"/>
                <a:gd name="T34" fmla="*/ 8 w 11"/>
                <a:gd name="T35" fmla="*/ 14 h 45"/>
                <a:gd name="T36" fmla="*/ 8 w 11"/>
                <a:gd name="T37" fmla="*/ 6 h 45"/>
                <a:gd name="T38" fmla="*/ 7 w 11"/>
                <a:gd name="T39" fmla="*/ 1 h 45"/>
                <a:gd name="T40" fmla="*/ 5 w 11"/>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45">
                  <a:moveTo>
                    <a:pt x="5" y="0"/>
                  </a:moveTo>
                  <a:cubicBezTo>
                    <a:pt x="5" y="0"/>
                    <a:pt x="6" y="0"/>
                    <a:pt x="6" y="0"/>
                  </a:cubicBezTo>
                  <a:cubicBezTo>
                    <a:pt x="6" y="0"/>
                    <a:pt x="7" y="0"/>
                    <a:pt x="7" y="1"/>
                  </a:cubicBezTo>
                  <a:cubicBezTo>
                    <a:pt x="8" y="2"/>
                    <a:pt x="9" y="4"/>
                    <a:pt x="10" y="6"/>
                  </a:cubicBezTo>
                  <a:cubicBezTo>
                    <a:pt x="10" y="8"/>
                    <a:pt x="11" y="11"/>
                    <a:pt x="10" y="14"/>
                  </a:cubicBezTo>
                  <a:cubicBezTo>
                    <a:pt x="10" y="15"/>
                    <a:pt x="10" y="17"/>
                    <a:pt x="9" y="18"/>
                  </a:cubicBezTo>
                  <a:cubicBezTo>
                    <a:pt x="9" y="20"/>
                    <a:pt x="8" y="21"/>
                    <a:pt x="7" y="23"/>
                  </a:cubicBezTo>
                  <a:cubicBezTo>
                    <a:pt x="6" y="25"/>
                    <a:pt x="5" y="28"/>
                    <a:pt x="4" y="31"/>
                  </a:cubicBezTo>
                  <a:cubicBezTo>
                    <a:pt x="2" y="33"/>
                    <a:pt x="2" y="36"/>
                    <a:pt x="1" y="38"/>
                  </a:cubicBezTo>
                  <a:cubicBezTo>
                    <a:pt x="1" y="40"/>
                    <a:pt x="1" y="42"/>
                    <a:pt x="1" y="43"/>
                  </a:cubicBezTo>
                  <a:cubicBezTo>
                    <a:pt x="1" y="44"/>
                    <a:pt x="1" y="45"/>
                    <a:pt x="1" y="45"/>
                  </a:cubicBezTo>
                  <a:cubicBezTo>
                    <a:pt x="1" y="45"/>
                    <a:pt x="1" y="45"/>
                    <a:pt x="1" y="45"/>
                  </a:cubicBezTo>
                  <a:cubicBezTo>
                    <a:pt x="1" y="44"/>
                    <a:pt x="0" y="44"/>
                    <a:pt x="0" y="43"/>
                  </a:cubicBezTo>
                  <a:cubicBezTo>
                    <a:pt x="0" y="42"/>
                    <a:pt x="0" y="40"/>
                    <a:pt x="0" y="37"/>
                  </a:cubicBezTo>
                  <a:cubicBezTo>
                    <a:pt x="0" y="35"/>
                    <a:pt x="1" y="32"/>
                    <a:pt x="2" y="30"/>
                  </a:cubicBezTo>
                  <a:cubicBezTo>
                    <a:pt x="3" y="27"/>
                    <a:pt x="4" y="24"/>
                    <a:pt x="5" y="22"/>
                  </a:cubicBezTo>
                  <a:cubicBezTo>
                    <a:pt x="6" y="20"/>
                    <a:pt x="6" y="19"/>
                    <a:pt x="7" y="18"/>
                  </a:cubicBezTo>
                  <a:cubicBezTo>
                    <a:pt x="7" y="16"/>
                    <a:pt x="8" y="15"/>
                    <a:pt x="8" y="14"/>
                  </a:cubicBezTo>
                  <a:cubicBezTo>
                    <a:pt x="9" y="11"/>
                    <a:pt x="9" y="8"/>
                    <a:pt x="8" y="6"/>
                  </a:cubicBezTo>
                  <a:cubicBezTo>
                    <a:pt x="8" y="4"/>
                    <a:pt x="7" y="2"/>
                    <a:pt x="7" y="1"/>
                  </a:cubicBezTo>
                  <a:cubicBezTo>
                    <a:pt x="6" y="0"/>
                    <a:pt x="5" y="0"/>
                    <a:pt x="5"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603"/>
            <p:cNvSpPr/>
            <p:nvPr/>
          </p:nvSpPr>
          <p:spPr bwMode="auto">
            <a:xfrm>
              <a:off x="10298114" y="1289050"/>
              <a:ext cx="96838" cy="185738"/>
            </a:xfrm>
            <a:custGeom>
              <a:avLst/>
              <a:gdLst>
                <a:gd name="T0" fmla="*/ 0 w 23"/>
                <a:gd name="T1" fmla="*/ 0 h 44"/>
                <a:gd name="T2" fmla="*/ 0 w 23"/>
                <a:gd name="T3" fmla="*/ 0 h 44"/>
                <a:gd name="T4" fmla="*/ 2 w 23"/>
                <a:gd name="T5" fmla="*/ 1 h 44"/>
                <a:gd name="T6" fmla="*/ 4 w 23"/>
                <a:gd name="T7" fmla="*/ 2 h 44"/>
                <a:gd name="T8" fmla="*/ 6 w 23"/>
                <a:gd name="T9" fmla="*/ 4 h 44"/>
                <a:gd name="T10" fmla="*/ 11 w 23"/>
                <a:gd name="T11" fmla="*/ 11 h 44"/>
                <a:gd name="T12" fmla="*/ 14 w 23"/>
                <a:gd name="T13" fmla="*/ 20 h 44"/>
                <a:gd name="T14" fmla="*/ 17 w 23"/>
                <a:gd name="T15" fmla="*/ 29 h 44"/>
                <a:gd name="T16" fmla="*/ 19 w 23"/>
                <a:gd name="T17" fmla="*/ 37 h 44"/>
                <a:gd name="T18" fmla="*/ 22 w 23"/>
                <a:gd name="T19" fmla="*/ 42 h 44"/>
                <a:gd name="T20" fmla="*/ 23 w 23"/>
                <a:gd name="T21" fmla="*/ 44 h 44"/>
                <a:gd name="T22" fmla="*/ 22 w 23"/>
                <a:gd name="T23" fmla="*/ 44 h 44"/>
                <a:gd name="T24" fmla="*/ 21 w 23"/>
                <a:gd name="T25" fmla="*/ 42 h 44"/>
                <a:gd name="T26" fmla="*/ 18 w 23"/>
                <a:gd name="T27" fmla="*/ 38 h 44"/>
                <a:gd name="T28" fmla="*/ 15 w 23"/>
                <a:gd name="T29" fmla="*/ 30 h 44"/>
                <a:gd name="T30" fmla="*/ 12 w 23"/>
                <a:gd name="T31" fmla="*/ 21 h 44"/>
                <a:gd name="T32" fmla="*/ 9 w 23"/>
                <a:gd name="T33" fmla="*/ 12 h 44"/>
                <a:gd name="T34" fmla="*/ 5 w 23"/>
                <a:gd name="T35" fmla="*/ 5 h 44"/>
                <a:gd name="T36" fmla="*/ 3 w 23"/>
                <a:gd name="T37" fmla="*/ 3 h 44"/>
                <a:gd name="T38" fmla="*/ 1 w 23"/>
                <a:gd name="T39" fmla="*/ 1 h 44"/>
                <a:gd name="T40" fmla="*/ 0 w 2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4">
                  <a:moveTo>
                    <a:pt x="0" y="0"/>
                  </a:moveTo>
                  <a:cubicBezTo>
                    <a:pt x="0" y="0"/>
                    <a:pt x="0" y="0"/>
                    <a:pt x="0" y="0"/>
                  </a:cubicBezTo>
                  <a:cubicBezTo>
                    <a:pt x="1" y="0"/>
                    <a:pt x="1" y="0"/>
                    <a:pt x="2" y="1"/>
                  </a:cubicBezTo>
                  <a:cubicBezTo>
                    <a:pt x="2" y="1"/>
                    <a:pt x="3" y="2"/>
                    <a:pt x="4" y="2"/>
                  </a:cubicBezTo>
                  <a:cubicBezTo>
                    <a:pt x="5" y="3"/>
                    <a:pt x="5" y="4"/>
                    <a:pt x="6" y="4"/>
                  </a:cubicBezTo>
                  <a:cubicBezTo>
                    <a:pt x="8" y="6"/>
                    <a:pt x="10" y="9"/>
                    <a:pt x="11" y="11"/>
                  </a:cubicBezTo>
                  <a:cubicBezTo>
                    <a:pt x="12" y="14"/>
                    <a:pt x="13" y="17"/>
                    <a:pt x="14" y="20"/>
                  </a:cubicBezTo>
                  <a:cubicBezTo>
                    <a:pt x="15" y="23"/>
                    <a:pt x="16" y="26"/>
                    <a:pt x="17" y="29"/>
                  </a:cubicBezTo>
                  <a:cubicBezTo>
                    <a:pt x="18" y="32"/>
                    <a:pt x="18" y="35"/>
                    <a:pt x="19" y="37"/>
                  </a:cubicBezTo>
                  <a:cubicBezTo>
                    <a:pt x="20" y="39"/>
                    <a:pt x="21" y="41"/>
                    <a:pt x="22" y="42"/>
                  </a:cubicBezTo>
                  <a:cubicBezTo>
                    <a:pt x="22" y="43"/>
                    <a:pt x="23" y="44"/>
                    <a:pt x="23" y="44"/>
                  </a:cubicBezTo>
                  <a:cubicBezTo>
                    <a:pt x="23" y="44"/>
                    <a:pt x="23" y="44"/>
                    <a:pt x="22" y="44"/>
                  </a:cubicBezTo>
                  <a:cubicBezTo>
                    <a:pt x="22" y="43"/>
                    <a:pt x="22" y="43"/>
                    <a:pt x="21" y="42"/>
                  </a:cubicBezTo>
                  <a:cubicBezTo>
                    <a:pt x="20" y="41"/>
                    <a:pt x="19" y="40"/>
                    <a:pt x="18" y="38"/>
                  </a:cubicBezTo>
                  <a:cubicBezTo>
                    <a:pt x="17" y="35"/>
                    <a:pt x="16" y="33"/>
                    <a:pt x="15" y="30"/>
                  </a:cubicBezTo>
                  <a:cubicBezTo>
                    <a:pt x="14" y="27"/>
                    <a:pt x="13" y="24"/>
                    <a:pt x="12" y="21"/>
                  </a:cubicBezTo>
                  <a:cubicBezTo>
                    <a:pt x="11" y="18"/>
                    <a:pt x="10" y="15"/>
                    <a:pt x="9" y="12"/>
                  </a:cubicBezTo>
                  <a:cubicBezTo>
                    <a:pt x="8" y="10"/>
                    <a:pt x="7" y="7"/>
                    <a:pt x="5" y="5"/>
                  </a:cubicBezTo>
                  <a:cubicBezTo>
                    <a:pt x="5" y="4"/>
                    <a:pt x="4" y="4"/>
                    <a:pt x="3" y="3"/>
                  </a:cubicBezTo>
                  <a:cubicBezTo>
                    <a:pt x="3" y="2"/>
                    <a:pt x="2" y="2"/>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604"/>
            <p:cNvSpPr/>
            <p:nvPr/>
          </p:nvSpPr>
          <p:spPr bwMode="auto">
            <a:xfrm>
              <a:off x="10361614" y="1243013"/>
              <a:ext cx="203200" cy="155575"/>
            </a:xfrm>
            <a:custGeom>
              <a:avLst/>
              <a:gdLst>
                <a:gd name="T0" fmla="*/ 0 w 48"/>
                <a:gd name="T1" fmla="*/ 0 h 37"/>
                <a:gd name="T2" fmla="*/ 3 w 48"/>
                <a:gd name="T3" fmla="*/ 1 h 37"/>
                <a:gd name="T4" fmla="*/ 8 w 48"/>
                <a:gd name="T5" fmla="*/ 6 h 37"/>
                <a:gd name="T6" fmla="*/ 24 w 48"/>
                <a:gd name="T7" fmla="*/ 19 h 37"/>
                <a:gd name="T8" fmla="*/ 40 w 48"/>
                <a:gd name="T9" fmla="*/ 32 h 37"/>
                <a:gd name="T10" fmla="*/ 46 w 48"/>
                <a:gd name="T11" fmla="*/ 36 h 37"/>
                <a:gd name="T12" fmla="*/ 48 w 48"/>
                <a:gd name="T13" fmla="*/ 37 h 37"/>
                <a:gd name="T14" fmla="*/ 48 w 48"/>
                <a:gd name="T15" fmla="*/ 37 h 37"/>
                <a:gd name="T16" fmla="*/ 46 w 48"/>
                <a:gd name="T17" fmla="*/ 36 h 37"/>
                <a:gd name="T18" fmla="*/ 39 w 48"/>
                <a:gd name="T19" fmla="*/ 34 h 37"/>
                <a:gd name="T20" fmla="*/ 31 w 48"/>
                <a:gd name="T21" fmla="*/ 28 h 37"/>
                <a:gd name="T22" fmla="*/ 22 w 48"/>
                <a:gd name="T23" fmla="*/ 21 h 37"/>
                <a:gd name="T24" fmla="*/ 7 w 48"/>
                <a:gd name="T25" fmla="*/ 7 h 37"/>
                <a:gd name="T26" fmla="*/ 2 w 48"/>
                <a:gd name="T27" fmla="*/ 2 h 37"/>
                <a:gd name="T28" fmla="*/ 0 w 48"/>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7">
                  <a:moveTo>
                    <a:pt x="0" y="0"/>
                  </a:moveTo>
                  <a:cubicBezTo>
                    <a:pt x="0" y="0"/>
                    <a:pt x="1" y="0"/>
                    <a:pt x="3" y="1"/>
                  </a:cubicBezTo>
                  <a:cubicBezTo>
                    <a:pt x="4" y="2"/>
                    <a:pt x="6" y="4"/>
                    <a:pt x="8" y="6"/>
                  </a:cubicBezTo>
                  <a:cubicBezTo>
                    <a:pt x="12" y="9"/>
                    <a:pt x="18" y="14"/>
                    <a:pt x="24" y="19"/>
                  </a:cubicBezTo>
                  <a:cubicBezTo>
                    <a:pt x="30" y="24"/>
                    <a:pt x="35" y="29"/>
                    <a:pt x="40" y="32"/>
                  </a:cubicBezTo>
                  <a:cubicBezTo>
                    <a:pt x="42" y="34"/>
                    <a:pt x="44" y="35"/>
                    <a:pt x="46" y="36"/>
                  </a:cubicBezTo>
                  <a:cubicBezTo>
                    <a:pt x="47" y="37"/>
                    <a:pt x="48" y="37"/>
                    <a:pt x="48" y="37"/>
                  </a:cubicBezTo>
                  <a:cubicBezTo>
                    <a:pt x="48" y="37"/>
                    <a:pt x="48" y="37"/>
                    <a:pt x="48" y="37"/>
                  </a:cubicBezTo>
                  <a:cubicBezTo>
                    <a:pt x="47" y="37"/>
                    <a:pt x="47" y="37"/>
                    <a:pt x="46" y="36"/>
                  </a:cubicBezTo>
                  <a:cubicBezTo>
                    <a:pt x="44" y="36"/>
                    <a:pt x="42" y="35"/>
                    <a:pt x="39" y="34"/>
                  </a:cubicBezTo>
                  <a:cubicBezTo>
                    <a:pt x="37" y="32"/>
                    <a:pt x="34" y="31"/>
                    <a:pt x="31" y="28"/>
                  </a:cubicBezTo>
                  <a:cubicBezTo>
                    <a:pt x="28" y="26"/>
                    <a:pt x="25" y="24"/>
                    <a:pt x="22" y="21"/>
                  </a:cubicBezTo>
                  <a:cubicBezTo>
                    <a:pt x="17" y="16"/>
                    <a:pt x="11" y="11"/>
                    <a:pt x="7" y="7"/>
                  </a:cubicBezTo>
                  <a:cubicBezTo>
                    <a:pt x="5" y="5"/>
                    <a:pt x="3" y="3"/>
                    <a:pt x="2"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605"/>
            <p:cNvSpPr/>
            <p:nvPr/>
          </p:nvSpPr>
          <p:spPr bwMode="auto">
            <a:xfrm>
              <a:off x="10394951" y="1179513"/>
              <a:ext cx="179388" cy="71438"/>
            </a:xfrm>
            <a:custGeom>
              <a:avLst/>
              <a:gdLst>
                <a:gd name="T0" fmla="*/ 0 w 42"/>
                <a:gd name="T1" fmla="*/ 0 h 17"/>
                <a:gd name="T2" fmla="*/ 2 w 42"/>
                <a:gd name="T3" fmla="*/ 0 h 17"/>
                <a:gd name="T4" fmla="*/ 7 w 42"/>
                <a:gd name="T5" fmla="*/ 0 h 17"/>
                <a:gd name="T6" fmla="*/ 15 w 42"/>
                <a:gd name="T7" fmla="*/ 2 h 17"/>
                <a:gd name="T8" fmla="*/ 22 w 42"/>
                <a:gd name="T9" fmla="*/ 6 h 17"/>
                <a:gd name="T10" fmla="*/ 29 w 42"/>
                <a:gd name="T11" fmla="*/ 11 h 17"/>
                <a:gd name="T12" fmla="*/ 32 w 42"/>
                <a:gd name="T13" fmla="*/ 14 h 17"/>
                <a:gd name="T14" fmla="*/ 35 w 42"/>
                <a:gd name="T15" fmla="*/ 15 h 17"/>
                <a:gd name="T16" fmla="*/ 40 w 42"/>
                <a:gd name="T17" fmla="*/ 16 h 17"/>
                <a:gd name="T18" fmla="*/ 42 w 42"/>
                <a:gd name="T19" fmla="*/ 15 h 17"/>
                <a:gd name="T20" fmla="*/ 42 w 42"/>
                <a:gd name="T21" fmla="*/ 16 h 17"/>
                <a:gd name="T22" fmla="*/ 40 w 42"/>
                <a:gd name="T23" fmla="*/ 16 h 17"/>
                <a:gd name="T24" fmla="*/ 35 w 42"/>
                <a:gd name="T25" fmla="*/ 17 h 17"/>
                <a:gd name="T26" fmla="*/ 31 w 42"/>
                <a:gd name="T27" fmla="*/ 15 h 17"/>
                <a:gd name="T28" fmla="*/ 28 w 42"/>
                <a:gd name="T29" fmla="*/ 13 h 17"/>
                <a:gd name="T30" fmla="*/ 21 w 42"/>
                <a:gd name="T31" fmla="*/ 8 h 17"/>
                <a:gd name="T32" fmla="*/ 7 w 42"/>
                <a:gd name="T33" fmla="*/ 2 h 17"/>
                <a:gd name="T34" fmla="*/ 2 w 42"/>
                <a:gd name="T35" fmla="*/ 1 h 17"/>
                <a:gd name="T36" fmla="*/ 0 w 42"/>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7">
                  <a:moveTo>
                    <a:pt x="0" y="0"/>
                  </a:moveTo>
                  <a:cubicBezTo>
                    <a:pt x="0" y="0"/>
                    <a:pt x="0" y="0"/>
                    <a:pt x="2" y="0"/>
                  </a:cubicBezTo>
                  <a:cubicBezTo>
                    <a:pt x="3" y="0"/>
                    <a:pt x="5" y="0"/>
                    <a:pt x="7" y="0"/>
                  </a:cubicBezTo>
                  <a:cubicBezTo>
                    <a:pt x="9" y="1"/>
                    <a:pt x="12" y="1"/>
                    <a:pt x="15" y="2"/>
                  </a:cubicBezTo>
                  <a:cubicBezTo>
                    <a:pt x="17" y="3"/>
                    <a:pt x="20" y="4"/>
                    <a:pt x="22" y="6"/>
                  </a:cubicBezTo>
                  <a:cubicBezTo>
                    <a:pt x="25" y="8"/>
                    <a:pt x="27" y="10"/>
                    <a:pt x="29" y="11"/>
                  </a:cubicBezTo>
                  <a:cubicBezTo>
                    <a:pt x="30" y="12"/>
                    <a:pt x="31" y="13"/>
                    <a:pt x="32" y="14"/>
                  </a:cubicBezTo>
                  <a:cubicBezTo>
                    <a:pt x="33" y="14"/>
                    <a:pt x="34" y="15"/>
                    <a:pt x="35" y="15"/>
                  </a:cubicBezTo>
                  <a:cubicBezTo>
                    <a:pt x="37" y="16"/>
                    <a:pt x="39" y="16"/>
                    <a:pt x="40" y="16"/>
                  </a:cubicBezTo>
                  <a:cubicBezTo>
                    <a:pt x="41" y="16"/>
                    <a:pt x="42" y="15"/>
                    <a:pt x="42" y="15"/>
                  </a:cubicBezTo>
                  <a:cubicBezTo>
                    <a:pt x="42" y="15"/>
                    <a:pt x="42" y="15"/>
                    <a:pt x="42" y="16"/>
                  </a:cubicBezTo>
                  <a:cubicBezTo>
                    <a:pt x="41" y="16"/>
                    <a:pt x="41" y="16"/>
                    <a:pt x="40" y="16"/>
                  </a:cubicBezTo>
                  <a:cubicBezTo>
                    <a:pt x="39" y="17"/>
                    <a:pt x="37" y="17"/>
                    <a:pt x="35" y="17"/>
                  </a:cubicBezTo>
                  <a:cubicBezTo>
                    <a:pt x="34" y="16"/>
                    <a:pt x="32" y="16"/>
                    <a:pt x="31" y="15"/>
                  </a:cubicBezTo>
                  <a:cubicBezTo>
                    <a:pt x="30" y="15"/>
                    <a:pt x="29" y="14"/>
                    <a:pt x="28" y="13"/>
                  </a:cubicBezTo>
                  <a:cubicBezTo>
                    <a:pt x="26" y="12"/>
                    <a:pt x="23" y="10"/>
                    <a:pt x="21" y="8"/>
                  </a:cubicBezTo>
                  <a:cubicBezTo>
                    <a:pt x="16" y="5"/>
                    <a:pt x="11" y="3"/>
                    <a:pt x="7" y="2"/>
                  </a:cubicBezTo>
                  <a:cubicBezTo>
                    <a:pt x="5" y="1"/>
                    <a:pt x="3" y="1"/>
                    <a:pt x="2"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606"/>
            <p:cNvSpPr/>
            <p:nvPr/>
          </p:nvSpPr>
          <p:spPr bwMode="auto">
            <a:xfrm>
              <a:off x="10280651" y="835025"/>
              <a:ext cx="111125" cy="212725"/>
            </a:xfrm>
            <a:custGeom>
              <a:avLst/>
              <a:gdLst>
                <a:gd name="T0" fmla="*/ 26 w 26"/>
                <a:gd name="T1" fmla="*/ 0 h 50"/>
                <a:gd name="T2" fmla="*/ 26 w 26"/>
                <a:gd name="T3" fmla="*/ 2 h 50"/>
                <a:gd name="T4" fmla="*/ 25 w 26"/>
                <a:gd name="T5" fmla="*/ 8 h 50"/>
                <a:gd name="T6" fmla="*/ 18 w 26"/>
                <a:gd name="T7" fmla="*/ 27 h 50"/>
                <a:gd name="T8" fmla="*/ 14 w 26"/>
                <a:gd name="T9" fmla="*/ 32 h 50"/>
                <a:gd name="T10" fmla="*/ 11 w 26"/>
                <a:gd name="T11" fmla="*/ 35 h 50"/>
                <a:gd name="T12" fmla="*/ 4 w 26"/>
                <a:gd name="T13" fmla="*/ 42 h 50"/>
                <a:gd name="T14" fmla="*/ 1 w 26"/>
                <a:gd name="T15" fmla="*/ 48 h 50"/>
                <a:gd name="T16" fmla="*/ 1 w 26"/>
                <a:gd name="T17" fmla="*/ 49 h 50"/>
                <a:gd name="T18" fmla="*/ 0 w 26"/>
                <a:gd name="T19" fmla="*/ 50 h 50"/>
                <a:gd name="T20" fmla="*/ 0 w 26"/>
                <a:gd name="T21" fmla="*/ 49 h 50"/>
                <a:gd name="T22" fmla="*/ 1 w 26"/>
                <a:gd name="T23" fmla="*/ 48 h 50"/>
                <a:gd name="T24" fmla="*/ 3 w 26"/>
                <a:gd name="T25" fmla="*/ 41 h 50"/>
                <a:gd name="T26" fmla="*/ 9 w 26"/>
                <a:gd name="T27" fmla="*/ 34 h 50"/>
                <a:gd name="T28" fmla="*/ 12 w 26"/>
                <a:gd name="T29" fmla="*/ 30 h 50"/>
                <a:gd name="T30" fmla="*/ 15 w 26"/>
                <a:gd name="T31" fmla="*/ 26 h 50"/>
                <a:gd name="T32" fmla="*/ 23 w 26"/>
                <a:gd name="T33" fmla="*/ 8 h 50"/>
                <a:gd name="T34" fmla="*/ 25 w 26"/>
                <a:gd name="T35" fmla="*/ 2 h 50"/>
                <a:gd name="T36" fmla="*/ 26 w 26"/>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50">
                  <a:moveTo>
                    <a:pt x="26" y="0"/>
                  </a:moveTo>
                  <a:cubicBezTo>
                    <a:pt x="26" y="0"/>
                    <a:pt x="26" y="0"/>
                    <a:pt x="26" y="2"/>
                  </a:cubicBezTo>
                  <a:cubicBezTo>
                    <a:pt x="26" y="4"/>
                    <a:pt x="25" y="6"/>
                    <a:pt x="25" y="8"/>
                  </a:cubicBezTo>
                  <a:cubicBezTo>
                    <a:pt x="24" y="14"/>
                    <a:pt x="22" y="21"/>
                    <a:pt x="18" y="27"/>
                  </a:cubicBezTo>
                  <a:cubicBezTo>
                    <a:pt x="16" y="29"/>
                    <a:pt x="15" y="30"/>
                    <a:pt x="14" y="32"/>
                  </a:cubicBezTo>
                  <a:cubicBezTo>
                    <a:pt x="13" y="33"/>
                    <a:pt x="12" y="34"/>
                    <a:pt x="11" y="35"/>
                  </a:cubicBezTo>
                  <a:cubicBezTo>
                    <a:pt x="8" y="38"/>
                    <a:pt x="6" y="40"/>
                    <a:pt x="4" y="42"/>
                  </a:cubicBezTo>
                  <a:cubicBezTo>
                    <a:pt x="3" y="44"/>
                    <a:pt x="2" y="46"/>
                    <a:pt x="1" y="48"/>
                  </a:cubicBezTo>
                  <a:cubicBezTo>
                    <a:pt x="1" y="48"/>
                    <a:pt x="1" y="49"/>
                    <a:pt x="1" y="49"/>
                  </a:cubicBezTo>
                  <a:cubicBezTo>
                    <a:pt x="0" y="50"/>
                    <a:pt x="0" y="50"/>
                    <a:pt x="0" y="50"/>
                  </a:cubicBezTo>
                  <a:cubicBezTo>
                    <a:pt x="0" y="50"/>
                    <a:pt x="0" y="50"/>
                    <a:pt x="0" y="49"/>
                  </a:cubicBezTo>
                  <a:cubicBezTo>
                    <a:pt x="1" y="49"/>
                    <a:pt x="1" y="48"/>
                    <a:pt x="1" y="48"/>
                  </a:cubicBezTo>
                  <a:cubicBezTo>
                    <a:pt x="1" y="46"/>
                    <a:pt x="2" y="44"/>
                    <a:pt x="3" y="41"/>
                  </a:cubicBezTo>
                  <a:cubicBezTo>
                    <a:pt x="5" y="39"/>
                    <a:pt x="7" y="37"/>
                    <a:pt x="9" y="34"/>
                  </a:cubicBezTo>
                  <a:cubicBezTo>
                    <a:pt x="10" y="33"/>
                    <a:pt x="11" y="31"/>
                    <a:pt x="12" y="30"/>
                  </a:cubicBezTo>
                  <a:cubicBezTo>
                    <a:pt x="13" y="29"/>
                    <a:pt x="15" y="27"/>
                    <a:pt x="15" y="26"/>
                  </a:cubicBezTo>
                  <a:cubicBezTo>
                    <a:pt x="19" y="20"/>
                    <a:pt x="22" y="13"/>
                    <a:pt x="23" y="8"/>
                  </a:cubicBezTo>
                  <a:cubicBezTo>
                    <a:pt x="24" y="6"/>
                    <a:pt x="25" y="3"/>
                    <a:pt x="25" y="2"/>
                  </a:cubicBezTo>
                  <a:cubicBezTo>
                    <a:pt x="26" y="0"/>
                    <a:pt x="26" y="0"/>
                    <a:pt x="2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608"/>
            <p:cNvSpPr/>
            <p:nvPr/>
          </p:nvSpPr>
          <p:spPr bwMode="auto">
            <a:xfrm>
              <a:off x="9996489" y="911224"/>
              <a:ext cx="139700" cy="119063"/>
            </a:xfrm>
            <a:custGeom>
              <a:avLst/>
              <a:gdLst>
                <a:gd name="T0" fmla="*/ 0 w 33"/>
                <a:gd name="T1" fmla="*/ 0 h 28"/>
                <a:gd name="T2" fmla="*/ 5 w 33"/>
                <a:gd name="T3" fmla="*/ 4 h 28"/>
                <a:gd name="T4" fmla="*/ 11 w 33"/>
                <a:gd name="T5" fmla="*/ 8 h 28"/>
                <a:gd name="T6" fmla="*/ 16 w 33"/>
                <a:gd name="T7" fmla="*/ 14 h 28"/>
                <a:gd name="T8" fmla="*/ 21 w 33"/>
                <a:gd name="T9" fmla="*/ 20 h 28"/>
                <a:gd name="T10" fmla="*/ 27 w 33"/>
                <a:gd name="T11" fmla="*/ 24 h 28"/>
                <a:gd name="T12" fmla="*/ 31 w 33"/>
                <a:gd name="T13" fmla="*/ 27 h 28"/>
                <a:gd name="T14" fmla="*/ 33 w 33"/>
                <a:gd name="T15" fmla="*/ 28 h 28"/>
                <a:gd name="T16" fmla="*/ 31 w 33"/>
                <a:gd name="T17" fmla="*/ 27 h 28"/>
                <a:gd name="T18" fmla="*/ 26 w 33"/>
                <a:gd name="T19" fmla="*/ 26 h 28"/>
                <a:gd name="T20" fmla="*/ 20 w 33"/>
                <a:gd name="T21" fmla="*/ 22 h 28"/>
                <a:gd name="T22" fmla="*/ 14 w 33"/>
                <a:gd name="T23" fmla="*/ 16 h 28"/>
                <a:gd name="T24" fmla="*/ 4 w 33"/>
                <a:gd name="T25" fmla="*/ 5 h 28"/>
                <a:gd name="T26" fmla="*/ 1 w 33"/>
                <a:gd name="T27" fmla="*/ 1 h 28"/>
                <a:gd name="T28" fmla="*/ 0 w 33"/>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8">
                  <a:moveTo>
                    <a:pt x="0" y="0"/>
                  </a:moveTo>
                  <a:cubicBezTo>
                    <a:pt x="0" y="0"/>
                    <a:pt x="2" y="1"/>
                    <a:pt x="5" y="4"/>
                  </a:cubicBezTo>
                  <a:cubicBezTo>
                    <a:pt x="7" y="5"/>
                    <a:pt x="9" y="7"/>
                    <a:pt x="11" y="8"/>
                  </a:cubicBezTo>
                  <a:cubicBezTo>
                    <a:pt x="12" y="10"/>
                    <a:pt x="14" y="12"/>
                    <a:pt x="16" y="14"/>
                  </a:cubicBezTo>
                  <a:cubicBezTo>
                    <a:pt x="18" y="16"/>
                    <a:pt x="20" y="18"/>
                    <a:pt x="21" y="20"/>
                  </a:cubicBezTo>
                  <a:cubicBezTo>
                    <a:pt x="23" y="22"/>
                    <a:pt x="25" y="23"/>
                    <a:pt x="27" y="24"/>
                  </a:cubicBezTo>
                  <a:cubicBezTo>
                    <a:pt x="28" y="26"/>
                    <a:pt x="30" y="26"/>
                    <a:pt x="31" y="27"/>
                  </a:cubicBezTo>
                  <a:cubicBezTo>
                    <a:pt x="32" y="27"/>
                    <a:pt x="33" y="28"/>
                    <a:pt x="33" y="28"/>
                  </a:cubicBezTo>
                  <a:cubicBezTo>
                    <a:pt x="33" y="28"/>
                    <a:pt x="32" y="28"/>
                    <a:pt x="31" y="27"/>
                  </a:cubicBezTo>
                  <a:cubicBezTo>
                    <a:pt x="30" y="27"/>
                    <a:pt x="28" y="27"/>
                    <a:pt x="26" y="26"/>
                  </a:cubicBezTo>
                  <a:cubicBezTo>
                    <a:pt x="24" y="25"/>
                    <a:pt x="22" y="23"/>
                    <a:pt x="20" y="22"/>
                  </a:cubicBezTo>
                  <a:cubicBezTo>
                    <a:pt x="18" y="20"/>
                    <a:pt x="16" y="18"/>
                    <a:pt x="14" y="16"/>
                  </a:cubicBezTo>
                  <a:cubicBezTo>
                    <a:pt x="10" y="12"/>
                    <a:pt x="7" y="8"/>
                    <a:pt x="4" y="5"/>
                  </a:cubicBezTo>
                  <a:cubicBezTo>
                    <a:pt x="3" y="3"/>
                    <a:pt x="2" y="2"/>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609"/>
            <p:cNvSpPr/>
            <p:nvPr/>
          </p:nvSpPr>
          <p:spPr bwMode="auto">
            <a:xfrm>
              <a:off x="9861551" y="1157287"/>
              <a:ext cx="220663" cy="38100"/>
            </a:xfrm>
            <a:custGeom>
              <a:avLst/>
              <a:gdLst>
                <a:gd name="T0" fmla="*/ 0 w 52"/>
                <a:gd name="T1" fmla="*/ 2 h 9"/>
                <a:gd name="T2" fmla="*/ 1 w 52"/>
                <a:gd name="T3" fmla="*/ 2 h 9"/>
                <a:gd name="T4" fmla="*/ 2 w 52"/>
                <a:gd name="T5" fmla="*/ 1 h 9"/>
                <a:gd name="T6" fmla="*/ 5 w 52"/>
                <a:gd name="T7" fmla="*/ 0 h 9"/>
                <a:gd name="T8" fmla="*/ 9 w 52"/>
                <a:gd name="T9" fmla="*/ 1 h 9"/>
                <a:gd name="T10" fmla="*/ 13 w 52"/>
                <a:gd name="T11" fmla="*/ 2 h 9"/>
                <a:gd name="T12" fmla="*/ 17 w 52"/>
                <a:gd name="T13" fmla="*/ 4 h 9"/>
                <a:gd name="T14" fmla="*/ 21 w 52"/>
                <a:gd name="T15" fmla="*/ 6 h 9"/>
                <a:gd name="T16" fmla="*/ 26 w 52"/>
                <a:gd name="T17" fmla="*/ 7 h 9"/>
                <a:gd name="T18" fmla="*/ 31 w 52"/>
                <a:gd name="T19" fmla="*/ 7 h 9"/>
                <a:gd name="T20" fmla="*/ 33 w 52"/>
                <a:gd name="T21" fmla="*/ 7 h 9"/>
                <a:gd name="T22" fmla="*/ 36 w 52"/>
                <a:gd name="T23" fmla="*/ 7 h 9"/>
                <a:gd name="T24" fmla="*/ 40 w 52"/>
                <a:gd name="T25" fmla="*/ 6 h 9"/>
                <a:gd name="T26" fmla="*/ 44 w 52"/>
                <a:gd name="T27" fmla="*/ 5 h 9"/>
                <a:gd name="T28" fmla="*/ 50 w 52"/>
                <a:gd name="T29" fmla="*/ 3 h 9"/>
                <a:gd name="T30" fmla="*/ 52 w 52"/>
                <a:gd name="T31" fmla="*/ 2 h 9"/>
                <a:gd name="T32" fmla="*/ 50 w 52"/>
                <a:gd name="T33" fmla="*/ 4 h 9"/>
                <a:gd name="T34" fmla="*/ 45 w 52"/>
                <a:gd name="T35" fmla="*/ 7 h 9"/>
                <a:gd name="T36" fmla="*/ 41 w 52"/>
                <a:gd name="T37" fmla="*/ 8 h 9"/>
                <a:gd name="T38" fmla="*/ 36 w 52"/>
                <a:gd name="T39" fmla="*/ 9 h 9"/>
                <a:gd name="T40" fmla="*/ 31 w 52"/>
                <a:gd name="T41" fmla="*/ 9 h 9"/>
                <a:gd name="T42" fmla="*/ 26 w 52"/>
                <a:gd name="T43" fmla="*/ 9 h 9"/>
                <a:gd name="T44" fmla="*/ 21 w 52"/>
                <a:gd name="T45" fmla="*/ 8 h 9"/>
                <a:gd name="T46" fmla="*/ 16 w 52"/>
                <a:gd name="T47" fmla="*/ 6 h 9"/>
                <a:gd name="T48" fmla="*/ 12 w 52"/>
                <a:gd name="T49" fmla="*/ 4 h 9"/>
                <a:gd name="T50" fmla="*/ 8 w 52"/>
                <a:gd name="T51" fmla="*/ 2 h 9"/>
                <a:gd name="T52" fmla="*/ 5 w 52"/>
                <a:gd name="T53" fmla="*/ 1 h 9"/>
                <a:gd name="T54" fmla="*/ 2 w 52"/>
                <a:gd name="T55" fmla="*/ 1 h 9"/>
                <a:gd name="T56" fmla="*/ 0 w 52"/>
                <a:gd name="T5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
                  <a:moveTo>
                    <a:pt x="0" y="2"/>
                  </a:moveTo>
                  <a:cubicBezTo>
                    <a:pt x="0" y="2"/>
                    <a:pt x="0" y="2"/>
                    <a:pt x="1" y="2"/>
                  </a:cubicBezTo>
                  <a:cubicBezTo>
                    <a:pt x="1" y="1"/>
                    <a:pt x="2" y="1"/>
                    <a:pt x="2" y="1"/>
                  </a:cubicBezTo>
                  <a:cubicBezTo>
                    <a:pt x="3" y="0"/>
                    <a:pt x="4" y="0"/>
                    <a:pt x="5" y="0"/>
                  </a:cubicBezTo>
                  <a:cubicBezTo>
                    <a:pt x="6" y="0"/>
                    <a:pt x="7" y="0"/>
                    <a:pt x="9" y="1"/>
                  </a:cubicBezTo>
                  <a:cubicBezTo>
                    <a:pt x="10" y="1"/>
                    <a:pt x="11" y="2"/>
                    <a:pt x="13" y="2"/>
                  </a:cubicBezTo>
                  <a:cubicBezTo>
                    <a:pt x="14" y="3"/>
                    <a:pt x="15" y="3"/>
                    <a:pt x="17" y="4"/>
                  </a:cubicBezTo>
                  <a:cubicBezTo>
                    <a:pt x="18" y="5"/>
                    <a:pt x="20" y="5"/>
                    <a:pt x="21" y="6"/>
                  </a:cubicBezTo>
                  <a:cubicBezTo>
                    <a:pt x="23" y="6"/>
                    <a:pt x="24" y="6"/>
                    <a:pt x="26" y="7"/>
                  </a:cubicBezTo>
                  <a:cubicBezTo>
                    <a:pt x="28" y="7"/>
                    <a:pt x="29" y="7"/>
                    <a:pt x="31" y="7"/>
                  </a:cubicBezTo>
                  <a:cubicBezTo>
                    <a:pt x="32" y="7"/>
                    <a:pt x="33" y="7"/>
                    <a:pt x="33" y="7"/>
                  </a:cubicBezTo>
                  <a:cubicBezTo>
                    <a:pt x="34" y="7"/>
                    <a:pt x="35" y="7"/>
                    <a:pt x="36" y="7"/>
                  </a:cubicBezTo>
                  <a:cubicBezTo>
                    <a:pt x="37" y="7"/>
                    <a:pt x="39" y="7"/>
                    <a:pt x="40" y="6"/>
                  </a:cubicBezTo>
                  <a:cubicBezTo>
                    <a:pt x="42" y="6"/>
                    <a:pt x="43" y="6"/>
                    <a:pt x="44" y="5"/>
                  </a:cubicBezTo>
                  <a:cubicBezTo>
                    <a:pt x="47" y="5"/>
                    <a:pt x="49" y="4"/>
                    <a:pt x="50" y="3"/>
                  </a:cubicBezTo>
                  <a:cubicBezTo>
                    <a:pt x="51" y="3"/>
                    <a:pt x="52" y="2"/>
                    <a:pt x="52" y="2"/>
                  </a:cubicBezTo>
                  <a:cubicBezTo>
                    <a:pt x="52" y="2"/>
                    <a:pt x="51" y="3"/>
                    <a:pt x="50" y="4"/>
                  </a:cubicBezTo>
                  <a:cubicBezTo>
                    <a:pt x="49" y="4"/>
                    <a:pt x="47" y="6"/>
                    <a:pt x="45" y="7"/>
                  </a:cubicBezTo>
                  <a:cubicBezTo>
                    <a:pt x="43" y="7"/>
                    <a:pt x="42" y="8"/>
                    <a:pt x="41" y="8"/>
                  </a:cubicBezTo>
                  <a:cubicBezTo>
                    <a:pt x="39" y="8"/>
                    <a:pt x="38" y="9"/>
                    <a:pt x="36" y="9"/>
                  </a:cubicBezTo>
                  <a:cubicBezTo>
                    <a:pt x="34" y="9"/>
                    <a:pt x="33" y="9"/>
                    <a:pt x="31" y="9"/>
                  </a:cubicBezTo>
                  <a:cubicBezTo>
                    <a:pt x="29" y="9"/>
                    <a:pt x="27" y="9"/>
                    <a:pt x="26" y="9"/>
                  </a:cubicBezTo>
                  <a:cubicBezTo>
                    <a:pt x="24" y="9"/>
                    <a:pt x="22" y="8"/>
                    <a:pt x="21" y="8"/>
                  </a:cubicBezTo>
                  <a:cubicBezTo>
                    <a:pt x="19" y="7"/>
                    <a:pt x="17" y="7"/>
                    <a:pt x="16" y="6"/>
                  </a:cubicBezTo>
                  <a:cubicBezTo>
                    <a:pt x="14" y="5"/>
                    <a:pt x="13" y="5"/>
                    <a:pt x="12" y="4"/>
                  </a:cubicBezTo>
                  <a:cubicBezTo>
                    <a:pt x="10" y="3"/>
                    <a:pt x="9" y="2"/>
                    <a:pt x="8" y="2"/>
                  </a:cubicBezTo>
                  <a:cubicBezTo>
                    <a:pt x="7" y="1"/>
                    <a:pt x="6" y="1"/>
                    <a:pt x="5" y="1"/>
                  </a:cubicBezTo>
                  <a:cubicBezTo>
                    <a:pt x="4" y="1"/>
                    <a:pt x="3" y="1"/>
                    <a:pt x="2" y="1"/>
                  </a:cubicBezTo>
                  <a:cubicBezTo>
                    <a:pt x="1"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610"/>
            <p:cNvSpPr/>
            <p:nvPr/>
          </p:nvSpPr>
          <p:spPr bwMode="auto">
            <a:xfrm>
              <a:off x="10069514" y="1276349"/>
              <a:ext cx="96838" cy="169863"/>
            </a:xfrm>
            <a:custGeom>
              <a:avLst/>
              <a:gdLst>
                <a:gd name="T0" fmla="*/ 22 w 23"/>
                <a:gd name="T1" fmla="*/ 0 h 40"/>
                <a:gd name="T2" fmla="*/ 22 w 23"/>
                <a:gd name="T3" fmla="*/ 2 h 40"/>
                <a:gd name="T4" fmla="*/ 23 w 23"/>
                <a:gd name="T5" fmla="*/ 7 h 40"/>
                <a:gd name="T6" fmla="*/ 20 w 23"/>
                <a:gd name="T7" fmla="*/ 15 h 40"/>
                <a:gd name="T8" fmla="*/ 18 w 23"/>
                <a:gd name="T9" fmla="*/ 19 h 40"/>
                <a:gd name="T10" fmla="*/ 15 w 23"/>
                <a:gd name="T11" fmla="*/ 22 h 40"/>
                <a:gd name="T12" fmla="*/ 11 w 23"/>
                <a:gd name="T13" fmla="*/ 25 h 40"/>
                <a:gd name="T14" fmla="*/ 8 w 23"/>
                <a:gd name="T15" fmla="*/ 28 h 40"/>
                <a:gd name="T16" fmla="*/ 3 w 23"/>
                <a:gd name="T17" fmla="*/ 34 h 40"/>
                <a:gd name="T18" fmla="*/ 0 w 23"/>
                <a:gd name="T19" fmla="*/ 38 h 40"/>
                <a:gd name="T20" fmla="*/ 0 w 23"/>
                <a:gd name="T21" fmla="*/ 40 h 40"/>
                <a:gd name="T22" fmla="*/ 0 w 23"/>
                <a:gd name="T23" fmla="*/ 40 h 40"/>
                <a:gd name="T24" fmla="*/ 0 w 23"/>
                <a:gd name="T25" fmla="*/ 38 h 40"/>
                <a:gd name="T26" fmla="*/ 2 w 23"/>
                <a:gd name="T27" fmla="*/ 33 h 40"/>
                <a:gd name="T28" fmla="*/ 7 w 23"/>
                <a:gd name="T29" fmla="*/ 27 h 40"/>
                <a:gd name="T30" fmla="*/ 10 w 23"/>
                <a:gd name="T31" fmla="*/ 23 h 40"/>
                <a:gd name="T32" fmla="*/ 13 w 23"/>
                <a:gd name="T33" fmla="*/ 20 h 40"/>
                <a:gd name="T34" fmla="*/ 19 w 23"/>
                <a:gd name="T35" fmla="*/ 14 h 40"/>
                <a:gd name="T36" fmla="*/ 21 w 23"/>
                <a:gd name="T37" fmla="*/ 7 h 40"/>
                <a:gd name="T38" fmla="*/ 22 w 23"/>
                <a:gd name="T39" fmla="*/ 2 h 40"/>
                <a:gd name="T40" fmla="*/ 22 w 23"/>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0">
                  <a:moveTo>
                    <a:pt x="22" y="0"/>
                  </a:moveTo>
                  <a:cubicBezTo>
                    <a:pt x="22" y="0"/>
                    <a:pt x="22" y="0"/>
                    <a:pt x="22" y="2"/>
                  </a:cubicBezTo>
                  <a:cubicBezTo>
                    <a:pt x="22" y="3"/>
                    <a:pt x="23" y="5"/>
                    <a:pt x="23" y="7"/>
                  </a:cubicBezTo>
                  <a:cubicBezTo>
                    <a:pt x="22" y="10"/>
                    <a:pt x="22" y="12"/>
                    <a:pt x="20" y="15"/>
                  </a:cubicBezTo>
                  <a:cubicBezTo>
                    <a:pt x="20" y="16"/>
                    <a:pt x="19" y="18"/>
                    <a:pt x="18" y="19"/>
                  </a:cubicBezTo>
                  <a:cubicBezTo>
                    <a:pt x="17" y="20"/>
                    <a:pt x="16" y="21"/>
                    <a:pt x="15" y="22"/>
                  </a:cubicBezTo>
                  <a:cubicBezTo>
                    <a:pt x="14" y="23"/>
                    <a:pt x="13" y="24"/>
                    <a:pt x="11" y="25"/>
                  </a:cubicBezTo>
                  <a:cubicBezTo>
                    <a:pt x="10" y="26"/>
                    <a:pt x="9" y="27"/>
                    <a:pt x="8" y="28"/>
                  </a:cubicBezTo>
                  <a:cubicBezTo>
                    <a:pt x="6" y="30"/>
                    <a:pt x="4" y="32"/>
                    <a:pt x="3" y="34"/>
                  </a:cubicBezTo>
                  <a:cubicBezTo>
                    <a:pt x="2" y="35"/>
                    <a:pt x="1" y="37"/>
                    <a:pt x="0" y="38"/>
                  </a:cubicBezTo>
                  <a:cubicBezTo>
                    <a:pt x="0" y="39"/>
                    <a:pt x="0" y="40"/>
                    <a:pt x="0" y="40"/>
                  </a:cubicBezTo>
                  <a:cubicBezTo>
                    <a:pt x="0" y="40"/>
                    <a:pt x="0" y="40"/>
                    <a:pt x="0" y="40"/>
                  </a:cubicBezTo>
                  <a:cubicBezTo>
                    <a:pt x="0" y="39"/>
                    <a:pt x="0" y="39"/>
                    <a:pt x="0" y="38"/>
                  </a:cubicBezTo>
                  <a:cubicBezTo>
                    <a:pt x="0" y="37"/>
                    <a:pt x="1" y="35"/>
                    <a:pt x="2" y="33"/>
                  </a:cubicBezTo>
                  <a:cubicBezTo>
                    <a:pt x="3" y="31"/>
                    <a:pt x="5" y="29"/>
                    <a:pt x="7" y="27"/>
                  </a:cubicBezTo>
                  <a:cubicBezTo>
                    <a:pt x="8" y="26"/>
                    <a:pt x="9" y="24"/>
                    <a:pt x="10" y="23"/>
                  </a:cubicBezTo>
                  <a:cubicBezTo>
                    <a:pt x="11" y="22"/>
                    <a:pt x="12" y="21"/>
                    <a:pt x="13" y="20"/>
                  </a:cubicBezTo>
                  <a:cubicBezTo>
                    <a:pt x="15" y="18"/>
                    <a:pt x="17" y="16"/>
                    <a:pt x="19" y="14"/>
                  </a:cubicBezTo>
                  <a:cubicBezTo>
                    <a:pt x="20" y="12"/>
                    <a:pt x="21" y="9"/>
                    <a:pt x="21" y="7"/>
                  </a:cubicBezTo>
                  <a:cubicBezTo>
                    <a:pt x="22" y="5"/>
                    <a:pt x="22" y="3"/>
                    <a:pt x="22" y="2"/>
                  </a:cubicBezTo>
                  <a:cubicBezTo>
                    <a:pt x="22" y="1"/>
                    <a:pt x="22" y="0"/>
                    <a:pt x="2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611"/>
            <p:cNvSpPr/>
            <p:nvPr/>
          </p:nvSpPr>
          <p:spPr bwMode="auto">
            <a:xfrm>
              <a:off x="10196514" y="1306512"/>
              <a:ext cx="42863" cy="211138"/>
            </a:xfrm>
            <a:custGeom>
              <a:avLst/>
              <a:gdLst>
                <a:gd name="T0" fmla="*/ 6 w 10"/>
                <a:gd name="T1" fmla="*/ 0 h 50"/>
                <a:gd name="T2" fmla="*/ 7 w 10"/>
                <a:gd name="T3" fmla="*/ 0 h 50"/>
                <a:gd name="T4" fmla="*/ 8 w 10"/>
                <a:gd name="T5" fmla="*/ 2 h 50"/>
                <a:gd name="T6" fmla="*/ 10 w 10"/>
                <a:gd name="T7" fmla="*/ 8 h 50"/>
                <a:gd name="T8" fmla="*/ 10 w 10"/>
                <a:gd name="T9" fmla="*/ 16 h 50"/>
                <a:gd name="T10" fmla="*/ 8 w 10"/>
                <a:gd name="T11" fmla="*/ 21 h 50"/>
                <a:gd name="T12" fmla="*/ 6 w 10"/>
                <a:gd name="T13" fmla="*/ 26 h 50"/>
                <a:gd name="T14" fmla="*/ 4 w 10"/>
                <a:gd name="T15" fmla="*/ 30 h 50"/>
                <a:gd name="T16" fmla="*/ 2 w 10"/>
                <a:gd name="T17" fmla="*/ 34 h 50"/>
                <a:gd name="T18" fmla="*/ 2 w 10"/>
                <a:gd name="T19" fmla="*/ 42 h 50"/>
                <a:gd name="T20" fmla="*/ 4 w 10"/>
                <a:gd name="T21" fmla="*/ 48 h 50"/>
                <a:gd name="T22" fmla="*/ 5 w 10"/>
                <a:gd name="T23" fmla="*/ 50 h 50"/>
                <a:gd name="T24" fmla="*/ 5 w 10"/>
                <a:gd name="T25" fmla="*/ 49 h 50"/>
                <a:gd name="T26" fmla="*/ 3 w 10"/>
                <a:gd name="T27" fmla="*/ 48 h 50"/>
                <a:gd name="T28" fmla="*/ 1 w 10"/>
                <a:gd name="T29" fmla="*/ 43 h 50"/>
                <a:gd name="T30" fmla="*/ 0 w 10"/>
                <a:gd name="T31" fmla="*/ 34 h 50"/>
                <a:gd name="T32" fmla="*/ 2 w 10"/>
                <a:gd name="T33" fmla="*/ 29 h 50"/>
                <a:gd name="T34" fmla="*/ 4 w 10"/>
                <a:gd name="T35" fmla="*/ 25 h 50"/>
                <a:gd name="T36" fmla="*/ 6 w 10"/>
                <a:gd name="T37" fmla="*/ 20 h 50"/>
                <a:gd name="T38" fmla="*/ 8 w 10"/>
                <a:gd name="T39" fmla="*/ 16 h 50"/>
                <a:gd name="T40" fmla="*/ 8 w 10"/>
                <a:gd name="T41" fmla="*/ 8 h 50"/>
                <a:gd name="T42" fmla="*/ 7 w 10"/>
                <a:gd name="T43" fmla="*/ 2 h 50"/>
                <a:gd name="T44" fmla="*/ 6 w 10"/>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50">
                  <a:moveTo>
                    <a:pt x="6" y="0"/>
                  </a:moveTo>
                  <a:cubicBezTo>
                    <a:pt x="6" y="0"/>
                    <a:pt x="7" y="0"/>
                    <a:pt x="7" y="0"/>
                  </a:cubicBezTo>
                  <a:cubicBezTo>
                    <a:pt x="7" y="1"/>
                    <a:pt x="7" y="1"/>
                    <a:pt x="8" y="2"/>
                  </a:cubicBezTo>
                  <a:cubicBezTo>
                    <a:pt x="8" y="3"/>
                    <a:pt x="9" y="5"/>
                    <a:pt x="10" y="8"/>
                  </a:cubicBezTo>
                  <a:cubicBezTo>
                    <a:pt x="10" y="10"/>
                    <a:pt x="10" y="13"/>
                    <a:pt x="10" y="16"/>
                  </a:cubicBezTo>
                  <a:cubicBezTo>
                    <a:pt x="9" y="18"/>
                    <a:pt x="9" y="20"/>
                    <a:pt x="8" y="21"/>
                  </a:cubicBezTo>
                  <a:cubicBezTo>
                    <a:pt x="7" y="23"/>
                    <a:pt x="7" y="24"/>
                    <a:pt x="6" y="26"/>
                  </a:cubicBezTo>
                  <a:cubicBezTo>
                    <a:pt x="5" y="27"/>
                    <a:pt x="4" y="29"/>
                    <a:pt x="4" y="30"/>
                  </a:cubicBezTo>
                  <a:cubicBezTo>
                    <a:pt x="3" y="31"/>
                    <a:pt x="3" y="33"/>
                    <a:pt x="2" y="34"/>
                  </a:cubicBezTo>
                  <a:cubicBezTo>
                    <a:pt x="2" y="37"/>
                    <a:pt x="2" y="40"/>
                    <a:pt x="2" y="42"/>
                  </a:cubicBezTo>
                  <a:cubicBezTo>
                    <a:pt x="3" y="45"/>
                    <a:pt x="3" y="47"/>
                    <a:pt x="4" y="48"/>
                  </a:cubicBezTo>
                  <a:cubicBezTo>
                    <a:pt x="5" y="49"/>
                    <a:pt x="5" y="50"/>
                    <a:pt x="5" y="50"/>
                  </a:cubicBezTo>
                  <a:cubicBezTo>
                    <a:pt x="5" y="50"/>
                    <a:pt x="5" y="50"/>
                    <a:pt x="5" y="49"/>
                  </a:cubicBezTo>
                  <a:cubicBezTo>
                    <a:pt x="4" y="49"/>
                    <a:pt x="4" y="49"/>
                    <a:pt x="3" y="48"/>
                  </a:cubicBezTo>
                  <a:cubicBezTo>
                    <a:pt x="3" y="47"/>
                    <a:pt x="2" y="45"/>
                    <a:pt x="1" y="43"/>
                  </a:cubicBezTo>
                  <a:cubicBezTo>
                    <a:pt x="0" y="40"/>
                    <a:pt x="0" y="37"/>
                    <a:pt x="0" y="34"/>
                  </a:cubicBezTo>
                  <a:cubicBezTo>
                    <a:pt x="0" y="32"/>
                    <a:pt x="1" y="31"/>
                    <a:pt x="2" y="29"/>
                  </a:cubicBezTo>
                  <a:cubicBezTo>
                    <a:pt x="2" y="28"/>
                    <a:pt x="3" y="26"/>
                    <a:pt x="4" y="25"/>
                  </a:cubicBezTo>
                  <a:cubicBezTo>
                    <a:pt x="5" y="23"/>
                    <a:pt x="5" y="22"/>
                    <a:pt x="6" y="20"/>
                  </a:cubicBezTo>
                  <a:cubicBezTo>
                    <a:pt x="7" y="19"/>
                    <a:pt x="7" y="17"/>
                    <a:pt x="8" y="16"/>
                  </a:cubicBezTo>
                  <a:cubicBezTo>
                    <a:pt x="8" y="13"/>
                    <a:pt x="8" y="10"/>
                    <a:pt x="8" y="8"/>
                  </a:cubicBezTo>
                  <a:cubicBezTo>
                    <a:pt x="8" y="5"/>
                    <a:pt x="8" y="3"/>
                    <a:pt x="7" y="2"/>
                  </a:cubicBezTo>
                  <a:cubicBezTo>
                    <a:pt x="7" y="1"/>
                    <a:pt x="6" y="0"/>
                    <a:pt x="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612"/>
            <p:cNvSpPr/>
            <p:nvPr/>
          </p:nvSpPr>
          <p:spPr bwMode="auto">
            <a:xfrm>
              <a:off x="10412414" y="1090612"/>
              <a:ext cx="177800" cy="38100"/>
            </a:xfrm>
            <a:custGeom>
              <a:avLst/>
              <a:gdLst>
                <a:gd name="T0" fmla="*/ 42 w 42"/>
                <a:gd name="T1" fmla="*/ 0 h 9"/>
                <a:gd name="T2" fmla="*/ 40 w 42"/>
                <a:gd name="T3" fmla="*/ 1 h 9"/>
                <a:gd name="T4" fmla="*/ 35 w 42"/>
                <a:gd name="T5" fmla="*/ 2 h 9"/>
                <a:gd name="T6" fmla="*/ 29 w 42"/>
                <a:gd name="T7" fmla="*/ 5 h 9"/>
                <a:gd name="T8" fmla="*/ 21 w 42"/>
                <a:gd name="T9" fmla="*/ 7 h 9"/>
                <a:gd name="T10" fmla="*/ 6 w 42"/>
                <a:gd name="T11" fmla="*/ 9 h 9"/>
                <a:gd name="T12" fmla="*/ 0 w 42"/>
                <a:gd name="T13" fmla="*/ 9 h 9"/>
                <a:gd name="T14" fmla="*/ 1 w 42"/>
                <a:gd name="T15" fmla="*/ 8 h 9"/>
                <a:gd name="T16" fmla="*/ 6 w 42"/>
                <a:gd name="T17" fmla="*/ 7 h 9"/>
                <a:gd name="T18" fmla="*/ 21 w 42"/>
                <a:gd name="T19" fmla="*/ 4 h 9"/>
                <a:gd name="T20" fmla="*/ 35 w 42"/>
                <a:gd name="T21" fmla="*/ 1 h 9"/>
                <a:gd name="T22" fmla="*/ 40 w 42"/>
                <a:gd name="T23" fmla="*/ 0 h 9"/>
                <a:gd name="T24" fmla="*/ 42 w 42"/>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
                  <a:moveTo>
                    <a:pt x="42" y="0"/>
                  </a:moveTo>
                  <a:cubicBezTo>
                    <a:pt x="42" y="0"/>
                    <a:pt x="41" y="0"/>
                    <a:pt x="40" y="1"/>
                  </a:cubicBezTo>
                  <a:cubicBezTo>
                    <a:pt x="39" y="1"/>
                    <a:pt x="37" y="2"/>
                    <a:pt x="35" y="2"/>
                  </a:cubicBezTo>
                  <a:cubicBezTo>
                    <a:pt x="34" y="3"/>
                    <a:pt x="31" y="4"/>
                    <a:pt x="29" y="5"/>
                  </a:cubicBezTo>
                  <a:cubicBezTo>
                    <a:pt x="26" y="5"/>
                    <a:pt x="24" y="6"/>
                    <a:pt x="21" y="7"/>
                  </a:cubicBezTo>
                  <a:cubicBezTo>
                    <a:pt x="16" y="8"/>
                    <a:pt x="10" y="8"/>
                    <a:pt x="6" y="9"/>
                  </a:cubicBezTo>
                  <a:cubicBezTo>
                    <a:pt x="2" y="9"/>
                    <a:pt x="0" y="9"/>
                    <a:pt x="0" y="9"/>
                  </a:cubicBezTo>
                  <a:cubicBezTo>
                    <a:pt x="0" y="9"/>
                    <a:pt x="0" y="8"/>
                    <a:pt x="1" y="8"/>
                  </a:cubicBezTo>
                  <a:cubicBezTo>
                    <a:pt x="3" y="8"/>
                    <a:pt x="4" y="8"/>
                    <a:pt x="6" y="7"/>
                  </a:cubicBezTo>
                  <a:cubicBezTo>
                    <a:pt x="10" y="6"/>
                    <a:pt x="15" y="5"/>
                    <a:pt x="21" y="4"/>
                  </a:cubicBezTo>
                  <a:cubicBezTo>
                    <a:pt x="26" y="3"/>
                    <a:pt x="31" y="2"/>
                    <a:pt x="35" y="1"/>
                  </a:cubicBezTo>
                  <a:cubicBezTo>
                    <a:pt x="37" y="1"/>
                    <a:pt x="39" y="0"/>
                    <a:pt x="40" y="0"/>
                  </a:cubicBezTo>
                  <a:cubicBezTo>
                    <a:pt x="41" y="0"/>
                    <a:pt x="42" y="0"/>
                    <a:pt x="4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613"/>
            <p:cNvSpPr/>
            <p:nvPr/>
          </p:nvSpPr>
          <p:spPr bwMode="auto">
            <a:xfrm>
              <a:off x="10336214" y="933449"/>
              <a:ext cx="190500" cy="142875"/>
            </a:xfrm>
            <a:custGeom>
              <a:avLst/>
              <a:gdLst>
                <a:gd name="T0" fmla="*/ 45 w 45"/>
                <a:gd name="T1" fmla="*/ 0 h 34"/>
                <a:gd name="T2" fmla="*/ 43 w 45"/>
                <a:gd name="T3" fmla="*/ 2 h 34"/>
                <a:gd name="T4" fmla="*/ 39 w 45"/>
                <a:gd name="T5" fmla="*/ 6 h 34"/>
                <a:gd name="T6" fmla="*/ 32 w 45"/>
                <a:gd name="T7" fmla="*/ 13 h 34"/>
                <a:gd name="T8" fmla="*/ 24 w 45"/>
                <a:gd name="T9" fmla="*/ 19 h 34"/>
                <a:gd name="T10" fmla="*/ 16 w 45"/>
                <a:gd name="T11" fmla="*/ 25 h 34"/>
                <a:gd name="T12" fmla="*/ 8 w 45"/>
                <a:gd name="T13" fmla="*/ 30 h 34"/>
                <a:gd name="T14" fmla="*/ 2 w 45"/>
                <a:gd name="T15" fmla="*/ 33 h 34"/>
                <a:gd name="T16" fmla="*/ 0 w 45"/>
                <a:gd name="T17" fmla="*/ 34 h 34"/>
                <a:gd name="T18" fmla="*/ 2 w 45"/>
                <a:gd name="T19" fmla="*/ 32 h 34"/>
                <a:gd name="T20" fmla="*/ 7 w 45"/>
                <a:gd name="T21" fmla="*/ 29 h 34"/>
                <a:gd name="T22" fmla="*/ 23 w 45"/>
                <a:gd name="T23" fmla="*/ 17 h 34"/>
                <a:gd name="T24" fmla="*/ 38 w 45"/>
                <a:gd name="T25" fmla="*/ 5 h 34"/>
                <a:gd name="T26" fmla="*/ 43 w 45"/>
                <a:gd name="T27" fmla="*/ 1 h 34"/>
                <a:gd name="T28" fmla="*/ 45 w 45"/>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34">
                  <a:moveTo>
                    <a:pt x="45" y="0"/>
                  </a:moveTo>
                  <a:cubicBezTo>
                    <a:pt x="45" y="0"/>
                    <a:pt x="44" y="0"/>
                    <a:pt x="43" y="2"/>
                  </a:cubicBezTo>
                  <a:cubicBezTo>
                    <a:pt x="42" y="3"/>
                    <a:pt x="40" y="4"/>
                    <a:pt x="39" y="6"/>
                  </a:cubicBezTo>
                  <a:cubicBezTo>
                    <a:pt x="37" y="8"/>
                    <a:pt x="35" y="10"/>
                    <a:pt x="32" y="13"/>
                  </a:cubicBezTo>
                  <a:cubicBezTo>
                    <a:pt x="30" y="15"/>
                    <a:pt x="27" y="17"/>
                    <a:pt x="24" y="19"/>
                  </a:cubicBezTo>
                  <a:cubicBezTo>
                    <a:pt x="21" y="21"/>
                    <a:pt x="18" y="23"/>
                    <a:pt x="16" y="25"/>
                  </a:cubicBezTo>
                  <a:cubicBezTo>
                    <a:pt x="13" y="27"/>
                    <a:pt x="10" y="29"/>
                    <a:pt x="8" y="30"/>
                  </a:cubicBezTo>
                  <a:cubicBezTo>
                    <a:pt x="6" y="31"/>
                    <a:pt x="4" y="32"/>
                    <a:pt x="2" y="33"/>
                  </a:cubicBezTo>
                  <a:cubicBezTo>
                    <a:pt x="1" y="34"/>
                    <a:pt x="0" y="34"/>
                    <a:pt x="0" y="34"/>
                  </a:cubicBezTo>
                  <a:cubicBezTo>
                    <a:pt x="0" y="34"/>
                    <a:pt x="1" y="33"/>
                    <a:pt x="2" y="32"/>
                  </a:cubicBezTo>
                  <a:cubicBezTo>
                    <a:pt x="3" y="32"/>
                    <a:pt x="5" y="30"/>
                    <a:pt x="7" y="29"/>
                  </a:cubicBezTo>
                  <a:cubicBezTo>
                    <a:pt x="11" y="26"/>
                    <a:pt x="17" y="22"/>
                    <a:pt x="23" y="17"/>
                  </a:cubicBezTo>
                  <a:cubicBezTo>
                    <a:pt x="28" y="13"/>
                    <a:pt x="34" y="9"/>
                    <a:pt x="38" y="5"/>
                  </a:cubicBezTo>
                  <a:cubicBezTo>
                    <a:pt x="40" y="4"/>
                    <a:pt x="41" y="2"/>
                    <a:pt x="43" y="1"/>
                  </a:cubicBezTo>
                  <a:cubicBezTo>
                    <a:pt x="44" y="0"/>
                    <a:pt x="45" y="0"/>
                    <a:pt x="45"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614"/>
            <p:cNvSpPr/>
            <p:nvPr/>
          </p:nvSpPr>
          <p:spPr bwMode="auto">
            <a:xfrm>
              <a:off x="9937751" y="1243012"/>
              <a:ext cx="169863" cy="92075"/>
            </a:xfrm>
            <a:custGeom>
              <a:avLst/>
              <a:gdLst>
                <a:gd name="T0" fmla="*/ 40 w 40"/>
                <a:gd name="T1" fmla="*/ 0 h 22"/>
                <a:gd name="T2" fmla="*/ 38 w 40"/>
                <a:gd name="T3" fmla="*/ 0 h 22"/>
                <a:gd name="T4" fmla="*/ 33 w 40"/>
                <a:gd name="T5" fmla="*/ 2 h 22"/>
                <a:gd name="T6" fmla="*/ 19 w 40"/>
                <a:gd name="T7" fmla="*/ 9 h 22"/>
                <a:gd name="T8" fmla="*/ 13 w 40"/>
                <a:gd name="T9" fmla="*/ 15 h 22"/>
                <a:gd name="T10" fmla="*/ 7 w 40"/>
                <a:gd name="T11" fmla="*/ 20 h 22"/>
                <a:gd name="T12" fmla="*/ 2 w 40"/>
                <a:gd name="T13" fmla="*/ 22 h 22"/>
                <a:gd name="T14" fmla="*/ 0 w 40"/>
                <a:gd name="T15" fmla="*/ 22 h 22"/>
                <a:gd name="T16" fmla="*/ 0 w 40"/>
                <a:gd name="T17" fmla="*/ 22 h 22"/>
                <a:gd name="T18" fmla="*/ 1 w 40"/>
                <a:gd name="T19" fmla="*/ 21 h 22"/>
                <a:gd name="T20" fmla="*/ 6 w 40"/>
                <a:gd name="T21" fmla="*/ 19 h 22"/>
                <a:gd name="T22" fmla="*/ 11 w 40"/>
                <a:gd name="T23" fmla="*/ 13 h 22"/>
                <a:gd name="T24" fmla="*/ 18 w 40"/>
                <a:gd name="T25" fmla="*/ 7 h 22"/>
                <a:gd name="T26" fmla="*/ 33 w 40"/>
                <a:gd name="T27" fmla="*/ 1 h 22"/>
                <a:gd name="T28" fmla="*/ 38 w 40"/>
                <a:gd name="T29" fmla="*/ 0 h 22"/>
                <a:gd name="T30" fmla="*/ 40 w 40"/>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2">
                  <a:moveTo>
                    <a:pt x="40" y="0"/>
                  </a:moveTo>
                  <a:cubicBezTo>
                    <a:pt x="40" y="0"/>
                    <a:pt x="39" y="0"/>
                    <a:pt x="38" y="0"/>
                  </a:cubicBezTo>
                  <a:cubicBezTo>
                    <a:pt x="37" y="1"/>
                    <a:pt x="35" y="1"/>
                    <a:pt x="33" y="2"/>
                  </a:cubicBezTo>
                  <a:cubicBezTo>
                    <a:pt x="29" y="4"/>
                    <a:pt x="24" y="6"/>
                    <a:pt x="19" y="9"/>
                  </a:cubicBezTo>
                  <a:cubicBezTo>
                    <a:pt x="17" y="11"/>
                    <a:pt x="15" y="13"/>
                    <a:pt x="13" y="15"/>
                  </a:cubicBezTo>
                  <a:cubicBezTo>
                    <a:pt x="11" y="17"/>
                    <a:pt x="9" y="19"/>
                    <a:pt x="7" y="20"/>
                  </a:cubicBezTo>
                  <a:cubicBezTo>
                    <a:pt x="5" y="21"/>
                    <a:pt x="3" y="21"/>
                    <a:pt x="2" y="22"/>
                  </a:cubicBezTo>
                  <a:cubicBezTo>
                    <a:pt x="1" y="22"/>
                    <a:pt x="0" y="22"/>
                    <a:pt x="0" y="22"/>
                  </a:cubicBezTo>
                  <a:cubicBezTo>
                    <a:pt x="0" y="22"/>
                    <a:pt x="0" y="22"/>
                    <a:pt x="0" y="22"/>
                  </a:cubicBezTo>
                  <a:cubicBezTo>
                    <a:pt x="0" y="22"/>
                    <a:pt x="0" y="21"/>
                    <a:pt x="1" y="21"/>
                  </a:cubicBezTo>
                  <a:cubicBezTo>
                    <a:pt x="3" y="21"/>
                    <a:pt x="4" y="20"/>
                    <a:pt x="6" y="19"/>
                  </a:cubicBezTo>
                  <a:cubicBezTo>
                    <a:pt x="8" y="17"/>
                    <a:pt x="9" y="15"/>
                    <a:pt x="11" y="13"/>
                  </a:cubicBezTo>
                  <a:cubicBezTo>
                    <a:pt x="13" y="11"/>
                    <a:pt x="15" y="9"/>
                    <a:pt x="18" y="7"/>
                  </a:cubicBezTo>
                  <a:cubicBezTo>
                    <a:pt x="23" y="4"/>
                    <a:pt x="28" y="2"/>
                    <a:pt x="33" y="1"/>
                  </a:cubicBezTo>
                  <a:cubicBezTo>
                    <a:pt x="35" y="0"/>
                    <a:pt x="37" y="0"/>
                    <a:pt x="38" y="0"/>
                  </a:cubicBezTo>
                  <a:cubicBezTo>
                    <a:pt x="39" y="0"/>
                    <a:pt x="40" y="0"/>
                    <a:pt x="4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615"/>
            <p:cNvSpPr/>
            <p:nvPr/>
          </p:nvSpPr>
          <p:spPr bwMode="auto">
            <a:xfrm>
              <a:off x="9917114" y="1012824"/>
              <a:ext cx="177800" cy="80963"/>
            </a:xfrm>
            <a:custGeom>
              <a:avLst/>
              <a:gdLst>
                <a:gd name="T0" fmla="*/ 0 w 42"/>
                <a:gd name="T1" fmla="*/ 1 h 19"/>
                <a:gd name="T2" fmla="*/ 0 w 42"/>
                <a:gd name="T3" fmla="*/ 1 h 19"/>
                <a:gd name="T4" fmla="*/ 2 w 42"/>
                <a:gd name="T5" fmla="*/ 0 h 19"/>
                <a:gd name="T6" fmla="*/ 7 w 42"/>
                <a:gd name="T7" fmla="*/ 1 h 19"/>
                <a:gd name="T8" fmla="*/ 14 w 42"/>
                <a:gd name="T9" fmla="*/ 4 h 19"/>
                <a:gd name="T10" fmla="*/ 22 w 42"/>
                <a:gd name="T11" fmla="*/ 8 h 19"/>
                <a:gd name="T12" fmla="*/ 35 w 42"/>
                <a:gd name="T13" fmla="*/ 15 h 19"/>
                <a:gd name="T14" fmla="*/ 40 w 42"/>
                <a:gd name="T15" fmla="*/ 18 h 19"/>
                <a:gd name="T16" fmla="*/ 42 w 42"/>
                <a:gd name="T17" fmla="*/ 19 h 19"/>
                <a:gd name="T18" fmla="*/ 40 w 42"/>
                <a:gd name="T19" fmla="*/ 19 h 19"/>
                <a:gd name="T20" fmla="*/ 35 w 42"/>
                <a:gd name="T21" fmla="*/ 17 h 19"/>
                <a:gd name="T22" fmla="*/ 21 w 42"/>
                <a:gd name="T23" fmla="*/ 10 h 19"/>
                <a:gd name="T24" fmla="*/ 13 w 42"/>
                <a:gd name="T25" fmla="*/ 6 h 19"/>
                <a:gd name="T26" fmla="*/ 7 w 42"/>
                <a:gd name="T27" fmla="*/ 2 h 19"/>
                <a:gd name="T28" fmla="*/ 2 w 42"/>
                <a:gd name="T29" fmla="*/ 1 h 19"/>
                <a:gd name="T30" fmla="*/ 0 w 42"/>
                <a:gd name="T3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19">
                  <a:moveTo>
                    <a:pt x="0" y="1"/>
                  </a:moveTo>
                  <a:cubicBezTo>
                    <a:pt x="0" y="1"/>
                    <a:pt x="0" y="1"/>
                    <a:pt x="0" y="1"/>
                  </a:cubicBezTo>
                  <a:cubicBezTo>
                    <a:pt x="1" y="1"/>
                    <a:pt x="1" y="0"/>
                    <a:pt x="2" y="0"/>
                  </a:cubicBezTo>
                  <a:cubicBezTo>
                    <a:pt x="3" y="0"/>
                    <a:pt x="5" y="0"/>
                    <a:pt x="7" y="1"/>
                  </a:cubicBezTo>
                  <a:cubicBezTo>
                    <a:pt x="9" y="1"/>
                    <a:pt x="12" y="3"/>
                    <a:pt x="14" y="4"/>
                  </a:cubicBezTo>
                  <a:cubicBezTo>
                    <a:pt x="17" y="5"/>
                    <a:pt x="19" y="6"/>
                    <a:pt x="22" y="8"/>
                  </a:cubicBezTo>
                  <a:cubicBezTo>
                    <a:pt x="27" y="10"/>
                    <a:pt x="32" y="13"/>
                    <a:pt x="35" y="15"/>
                  </a:cubicBezTo>
                  <a:cubicBezTo>
                    <a:pt x="37" y="16"/>
                    <a:pt x="39" y="17"/>
                    <a:pt x="40" y="18"/>
                  </a:cubicBezTo>
                  <a:cubicBezTo>
                    <a:pt x="41" y="19"/>
                    <a:pt x="42" y="19"/>
                    <a:pt x="42" y="19"/>
                  </a:cubicBezTo>
                  <a:cubicBezTo>
                    <a:pt x="42" y="19"/>
                    <a:pt x="41" y="19"/>
                    <a:pt x="40" y="19"/>
                  </a:cubicBezTo>
                  <a:cubicBezTo>
                    <a:pt x="39" y="18"/>
                    <a:pt x="37" y="17"/>
                    <a:pt x="35" y="17"/>
                  </a:cubicBezTo>
                  <a:cubicBezTo>
                    <a:pt x="31" y="15"/>
                    <a:pt x="26" y="12"/>
                    <a:pt x="21" y="10"/>
                  </a:cubicBezTo>
                  <a:cubicBezTo>
                    <a:pt x="18" y="8"/>
                    <a:pt x="15" y="7"/>
                    <a:pt x="13" y="6"/>
                  </a:cubicBezTo>
                  <a:cubicBezTo>
                    <a:pt x="11" y="4"/>
                    <a:pt x="9" y="3"/>
                    <a:pt x="7" y="2"/>
                  </a:cubicBezTo>
                  <a:cubicBezTo>
                    <a:pt x="5" y="1"/>
                    <a:pt x="3" y="1"/>
                    <a:pt x="2" y="1"/>
                  </a:cubicBezTo>
                  <a:cubicBezTo>
                    <a:pt x="1" y="1"/>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616"/>
            <p:cNvSpPr/>
            <p:nvPr/>
          </p:nvSpPr>
          <p:spPr bwMode="auto">
            <a:xfrm>
              <a:off x="10277476" y="1085849"/>
              <a:ext cx="25400" cy="25400"/>
            </a:xfrm>
            <a:custGeom>
              <a:avLst/>
              <a:gdLst>
                <a:gd name="T0" fmla="*/ 1 w 6"/>
                <a:gd name="T1" fmla="*/ 1 h 6"/>
                <a:gd name="T2" fmla="*/ 1 w 6"/>
                <a:gd name="T3" fmla="*/ 5 h 6"/>
                <a:gd name="T4" fmla="*/ 5 w 6"/>
                <a:gd name="T5" fmla="*/ 5 h 6"/>
                <a:gd name="T6" fmla="*/ 1 w 6"/>
                <a:gd name="T7" fmla="*/ 1 h 6"/>
              </a:gdLst>
              <a:ahLst/>
              <a:cxnLst>
                <a:cxn ang="0">
                  <a:pos x="T0" y="T1"/>
                </a:cxn>
                <a:cxn ang="0">
                  <a:pos x="T2" y="T3"/>
                </a:cxn>
                <a:cxn ang="0">
                  <a:pos x="T4" y="T5"/>
                </a:cxn>
                <a:cxn ang="0">
                  <a:pos x="T6" y="T7"/>
                </a:cxn>
              </a:cxnLst>
              <a:rect l="0" t="0" r="r" b="b"/>
              <a:pathLst>
                <a:path w="6" h="6">
                  <a:moveTo>
                    <a:pt x="1" y="1"/>
                  </a:moveTo>
                  <a:cubicBezTo>
                    <a:pt x="0" y="1"/>
                    <a:pt x="0" y="3"/>
                    <a:pt x="1" y="5"/>
                  </a:cubicBezTo>
                  <a:cubicBezTo>
                    <a:pt x="2" y="6"/>
                    <a:pt x="5" y="6"/>
                    <a:pt x="5" y="5"/>
                  </a:cubicBezTo>
                  <a:cubicBezTo>
                    <a:pt x="6" y="4"/>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617"/>
            <p:cNvSpPr/>
            <p:nvPr/>
          </p:nvSpPr>
          <p:spPr bwMode="auto">
            <a:xfrm>
              <a:off x="10175876" y="1166812"/>
              <a:ext cx="20638" cy="20638"/>
            </a:xfrm>
            <a:custGeom>
              <a:avLst/>
              <a:gdLst>
                <a:gd name="T0" fmla="*/ 1 w 5"/>
                <a:gd name="T1" fmla="*/ 1 h 5"/>
                <a:gd name="T2" fmla="*/ 1 w 5"/>
                <a:gd name="T3" fmla="*/ 4 h 5"/>
                <a:gd name="T4" fmla="*/ 4 w 5"/>
                <a:gd name="T5" fmla="*/ 4 h 5"/>
                <a:gd name="T6" fmla="*/ 1 w 5"/>
                <a:gd name="T7" fmla="*/ 1 h 5"/>
              </a:gdLst>
              <a:ahLst/>
              <a:cxnLst>
                <a:cxn ang="0">
                  <a:pos x="T0" y="T1"/>
                </a:cxn>
                <a:cxn ang="0">
                  <a:pos x="T2" y="T3"/>
                </a:cxn>
                <a:cxn ang="0">
                  <a:pos x="T4" y="T5"/>
                </a:cxn>
                <a:cxn ang="0">
                  <a:pos x="T6" y="T7"/>
                </a:cxn>
              </a:cxnLst>
              <a:rect l="0" t="0" r="r" b="b"/>
              <a:pathLst>
                <a:path w="5" h="5">
                  <a:moveTo>
                    <a:pt x="1" y="1"/>
                  </a:moveTo>
                  <a:cubicBezTo>
                    <a:pt x="0" y="1"/>
                    <a:pt x="0" y="3"/>
                    <a:pt x="1" y="4"/>
                  </a:cubicBezTo>
                  <a:cubicBezTo>
                    <a:pt x="2" y="5"/>
                    <a:pt x="4" y="5"/>
                    <a:pt x="4" y="4"/>
                  </a:cubicBezTo>
                  <a:cubicBezTo>
                    <a:pt x="5" y="3"/>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618"/>
            <p:cNvSpPr/>
            <p:nvPr/>
          </p:nvSpPr>
          <p:spPr bwMode="auto">
            <a:xfrm>
              <a:off x="10213976" y="1149349"/>
              <a:ext cx="20638" cy="17463"/>
            </a:xfrm>
            <a:custGeom>
              <a:avLst/>
              <a:gdLst>
                <a:gd name="T0" fmla="*/ 0 w 5"/>
                <a:gd name="T1" fmla="*/ 2 h 4"/>
                <a:gd name="T2" fmla="*/ 3 w 5"/>
                <a:gd name="T3" fmla="*/ 4 h 4"/>
                <a:gd name="T4" fmla="*/ 5 w 5"/>
                <a:gd name="T5" fmla="*/ 2 h 4"/>
                <a:gd name="T6" fmla="*/ 5 w 5"/>
                <a:gd name="T7" fmla="*/ 1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0" y="3"/>
                    <a:pt x="2" y="4"/>
                    <a:pt x="3" y="4"/>
                  </a:cubicBezTo>
                  <a:cubicBezTo>
                    <a:pt x="4" y="4"/>
                    <a:pt x="4" y="3"/>
                    <a:pt x="5" y="2"/>
                  </a:cubicBezTo>
                  <a:cubicBezTo>
                    <a:pt x="5" y="2"/>
                    <a:pt x="5" y="1"/>
                    <a:pt x="5" y="1"/>
                  </a:cubicBezTo>
                  <a:cubicBezTo>
                    <a:pt x="4"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619"/>
            <p:cNvSpPr/>
            <p:nvPr/>
          </p:nvSpPr>
          <p:spPr bwMode="auto">
            <a:xfrm>
              <a:off x="10260014" y="1225549"/>
              <a:ext cx="25400" cy="25400"/>
            </a:xfrm>
            <a:custGeom>
              <a:avLst/>
              <a:gdLst>
                <a:gd name="T0" fmla="*/ 6 w 6"/>
                <a:gd name="T1" fmla="*/ 5 h 6"/>
                <a:gd name="T2" fmla="*/ 0 w 6"/>
                <a:gd name="T3" fmla="*/ 3 h 6"/>
                <a:gd name="T4" fmla="*/ 2 w 6"/>
                <a:gd name="T5" fmla="*/ 1 h 6"/>
                <a:gd name="T6" fmla="*/ 4 w 6"/>
                <a:gd name="T7" fmla="*/ 1 h 6"/>
                <a:gd name="T8" fmla="*/ 5 w 6"/>
                <a:gd name="T9" fmla="*/ 3 h 6"/>
                <a:gd name="T10" fmla="*/ 6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6" y="5"/>
                  </a:moveTo>
                  <a:cubicBezTo>
                    <a:pt x="5" y="6"/>
                    <a:pt x="0" y="4"/>
                    <a:pt x="0" y="3"/>
                  </a:cubicBezTo>
                  <a:cubicBezTo>
                    <a:pt x="0" y="2"/>
                    <a:pt x="1" y="1"/>
                    <a:pt x="2" y="1"/>
                  </a:cubicBezTo>
                  <a:cubicBezTo>
                    <a:pt x="2" y="1"/>
                    <a:pt x="3" y="0"/>
                    <a:pt x="4" y="1"/>
                  </a:cubicBezTo>
                  <a:cubicBezTo>
                    <a:pt x="5" y="1"/>
                    <a:pt x="5" y="2"/>
                    <a:pt x="5" y="3"/>
                  </a:cubicBezTo>
                  <a:cubicBezTo>
                    <a:pt x="6" y="3"/>
                    <a:pt x="6" y="4"/>
                    <a:pt x="6"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620"/>
            <p:cNvSpPr/>
            <p:nvPr/>
          </p:nvSpPr>
          <p:spPr bwMode="auto">
            <a:xfrm>
              <a:off x="10315576" y="1204912"/>
              <a:ext cx="12700" cy="7938"/>
            </a:xfrm>
            <a:custGeom>
              <a:avLst/>
              <a:gdLst>
                <a:gd name="T0" fmla="*/ 0 w 3"/>
                <a:gd name="T1" fmla="*/ 0 h 2"/>
                <a:gd name="T2" fmla="*/ 2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1" y="2"/>
                    <a:pt x="2" y="2"/>
                  </a:cubicBezTo>
                  <a:cubicBezTo>
                    <a:pt x="3" y="2"/>
                    <a:pt x="3" y="1"/>
                    <a:pt x="3" y="1"/>
                  </a:cubicBezTo>
                  <a:cubicBezTo>
                    <a:pt x="3"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621"/>
            <p:cNvSpPr/>
            <p:nvPr/>
          </p:nvSpPr>
          <p:spPr bwMode="auto">
            <a:xfrm>
              <a:off x="10148889" y="1204912"/>
              <a:ext cx="17463" cy="15875"/>
            </a:xfrm>
            <a:custGeom>
              <a:avLst/>
              <a:gdLst>
                <a:gd name="T0" fmla="*/ 0 w 4"/>
                <a:gd name="T1" fmla="*/ 2 h 4"/>
                <a:gd name="T2" fmla="*/ 3 w 4"/>
                <a:gd name="T3" fmla="*/ 1 h 4"/>
                <a:gd name="T4" fmla="*/ 4 w 4"/>
                <a:gd name="T5" fmla="*/ 2 h 4"/>
                <a:gd name="T6" fmla="*/ 3 w 4"/>
                <a:gd name="T7" fmla="*/ 3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1"/>
                    <a:pt x="1" y="0"/>
                    <a:pt x="3" y="1"/>
                  </a:cubicBezTo>
                  <a:cubicBezTo>
                    <a:pt x="3" y="1"/>
                    <a:pt x="4" y="1"/>
                    <a:pt x="4" y="2"/>
                  </a:cubicBezTo>
                  <a:cubicBezTo>
                    <a:pt x="4" y="3"/>
                    <a:pt x="4" y="3"/>
                    <a:pt x="3" y="3"/>
                  </a:cubicBezTo>
                  <a:cubicBezTo>
                    <a:pt x="2" y="4"/>
                    <a:pt x="0" y="3"/>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622"/>
            <p:cNvSpPr/>
            <p:nvPr/>
          </p:nvSpPr>
          <p:spPr bwMode="auto">
            <a:xfrm>
              <a:off x="10128251" y="1141412"/>
              <a:ext cx="17463" cy="15875"/>
            </a:xfrm>
            <a:custGeom>
              <a:avLst/>
              <a:gdLst>
                <a:gd name="T0" fmla="*/ 1 w 4"/>
                <a:gd name="T1" fmla="*/ 3 h 4"/>
                <a:gd name="T2" fmla="*/ 4 w 4"/>
                <a:gd name="T3" fmla="*/ 4 h 4"/>
                <a:gd name="T4" fmla="*/ 3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4"/>
                  </a:cubicBezTo>
                  <a:cubicBezTo>
                    <a:pt x="4" y="3"/>
                    <a:pt x="4" y="2"/>
                    <a:pt x="3" y="1"/>
                  </a:cubicBezTo>
                  <a:cubicBezTo>
                    <a:pt x="3" y="1"/>
                    <a:pt x="3" y="0"/>
                    <a:pt x="2" y="0"/>
                  </a:cubicBezTo>
                  <a:cubicBezTo>
                    <a:pt x="1" y="0"/>
                    <a:pt x="0" y="1"/>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623"/>
            <p:cNvSpPr/>
            <p:nvPr/>
          </p:nvSpPr>
          <p:spPr bwMode="auto">
            <a:xfrm>
              <a:off x="10217151" y="1225549"/>
              <a:ext cx="17463" cy="17463"/>
            </a:xfrm>
            <a:custGeom>
              <a:avLst/>
              <a:gdLst>
                <a:gd name="T0" fmla="*/ 1 w 4"/>
                <a:gd name="T1" fmla="*/ 3 h 4"/>
                <a:gd name="T2" fmla="*/ 4 w 4"/>
                <a:gd name="T3" fmla="*/ 4 h 4"/>
                <a:gd name="T4" fmla="*/ 3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4"/>
                  </a:cubicBezTo>
                  <a:cubicBezTo>
                    <a:pt x="4" y="3"/>
                    <a:pt x="4" y="2"/>
                    <a:pt x="3" y="1"/>
                  </a:cubicBezTo>
                  <a:cubicBezTo>
                    <a:pt x="3" y="1"/>
                    <a:pt x="3" y="0"/>
                    <a:pt x="2" y="0"/>
                  </a:cubicBezTo>
                  <a:cubicBezTo>
                    <a:pt x="1"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624"/>
            <p:cNvSpPr/>
            <p:nvPr/>
          </p:nvSpPr>
          <p:spPr bwMode="auto">
            <a:xfrm>
              <a:off x="10252076" y="1174749"/>
              <a:ext cx="15875" cy="17463"/>
            </a:xfrm>
            <a:custGeom>
              <a:avLst/>
              <a:gdLst>
                <a:gd name="T0" fmla="*/ 0 w 4"/>
                <a:gd name="T1" fmla="*/ 3 h 4"/>
                <a:gd name="T2" fmla="*/ 3 w 4"/>
                <a:gd name="T3" fmla="*/ 4 h 4"/>
                <a:gd name="T4" fmla="*/ 3 w 4"/>
                <a:gd name="T5" fmla="*/ 1 h 4"/>
                <a:gd name="T6" fmla="*/ 2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1" y="4"/>
                    <a:pt x="3" y="4"/>
                    <a:pt x="3" y="4"/>
                  </a:cubicBezTo>
                  <a:cubicBezTo>
                    <a:pt x="4" y="3"/>
                    <a:pt x="4" y="2"/>
                    <a:pt x="3" y="1"/>
                  </a:cubicBezTo>
                  <a:cubicBezTo>
                    <a:pt x="3" y="1"/>
                    <a:pt x="2" y="0"/>
                    <a:pt x="2" y="0"/>
                  </a:cubicBezTo>
                  <a:cubicBezTo>
                    <a:pt x="1" y="0"/>
                    <a:pt x="0" y="1"/>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625"/>
            <p:cNvSpPr/>
            <p:nvPr/>
          </p:nvSpPr>
          <p:spPr bwMode="auto">
            <a:xfrm>
              <a:off x="10290176" y="1169987"/>
              <a:ext cx="15875" cy="22225"/>
            </a:xfrm>
            <a:custGeom>
              <a:avLst/>
              <a:gdLst>
                <a:gd name="T0" fmla="*/ 0 w 4"/>
                <a:gd name="T1" fmla="*/ 3 h 5"/>
                <a:gd name="T2" fmla="*/ 3 w 4"/>
                <a:gd name="T3" fmla="*/ 4 h 5"/>
                <a:gd name="T4" fmla="*/ 3 w 4"/>
                <a:gd name="T5" fmla="*/ 1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1" y="4"/>
                    <a:pt x="3" y="5"/>
                    <a:pt x="3" y="4"/>
                  </a:cubicBezTo>
                  <a:cubicBezTo>
                    <a:pt x="4" y="4"/>
                    <a:pt x="4" y="2"/>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626"/>
            <p:cNvSpPr/>
            <p:nvPr/>
          </p:nvSpPr>
          <p:spPr bwMode="auto">
            <a:xfrm>
              <a:off x="10175876" y="1119187"/>
              <a:ext cx="12700" cy="12700"/>
            </a:xfrm>
            <a:custGeom>
              <a:avLst/>
              <a:gdLst>
                <a:gd name="T0" fmla="*/ 0 w 3"/>
                <a:gd name="T1" fmla="*/ 3 h 3"/>
                <a:gd name="T2" fmla="*/ 3 w 3"/>
                <a:gd name="T3" fmla="*/ 1 h 3"/>
                <a:gd name="T4" fmla="*/ 2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3"/>
                    <a:pt x="3" y="3"/>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627"/>
            <p:cNvSpPr/>
            <p:nvPr/>
          </p:nvSpPr>
          <p:spPr bwMode="auto">
            <a:xfrm>
              <a:off x="10234614" y="1116012"/>
              <a:ext cx="20638" cy="20638"/>
            </a:xfrm>
            <a:custGeom>
              <a:avLst/>
              <a:gdLst>
                <a:gd name="T0" fmla="*/ 1 w 5"/>
                <a:gd name="T1" fmla="*/ 4 h 5"/>
                <a:gd name="T2" fmla="*/ 5 w 5"/>
                <a:gd name="T3" fmla="*/ 3 h 5"/>
                <a:gd name="T4" fmla="*/ 3 w 5"/>
                <a:gd name="T5" fmla="*/ 0 h 5"/>
                <a:gd name="T6" fmla="*/ 1 w 5"/>
                <a:gd name="T7" fmla="*/ 4 h 5"/>
              </a:gdLst>
              <a:ahLst/>
              <a:cxnLst>
                <a:cxn ang="0">
                  <a:pos x="T0" y="T1"/>
                </a:cxn>
                <a:cxn ang="0">
                  <a:pos x="T2" y="T3"/>
                </a:cxn>
                <a:cxn ang="0">
                  <a:pos x="T4" y="T5"/>
                </a:cxn>
                <a:cxn ang="0">
                  <a:pos x="T6" y="T7"/>
                </a:cxn>
              </a:cxnLst>
              <a:rect l="0" t="0" r="r" b="b"/>
              <a:pathLst>
                <a:path w="5" h="5">
                  <a:moveTo>
                    <a:pt x="1" y="4"/>
                  </a:moveTo>
                  <a:cubicBezTo>
                    <a:pt x="2" y="5"/>
                    <a:pt x="5" y="5"/>
                    <a:pt x="5" y="3"/>
                  </a:cubicBezTo>
                  <a:cubicBezTo>
                    <a:pt x="5" y="2"/>
                    <a:pt x="4" y="0"/>
                    <a:pt x="3" y="0"/>
                  </a:cubicBezTo>
                  <a:cubicBezTo>
                    <a:pt x="2" y="0"/>
                    <a:pt x="0" y="4"/>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628"/>
            <p:cNvSpPr/>
            <p:nvPr/>
          </p:nvSpPr>
          <p:spPr bwMode="auto">
            <a:xfrm>
              <a:off x="10213976" y="1068387"/>
              <a:ext cx="15875" cy="17463"/>
            </a:xfrm>
            <a:custGeom>
              <a:avLst/>
              <a:gdLst>
                <a:gd name="T0" fmla="*/ 0 w 4"/>
                <a:gd name="T1" fmla="*/ 3 h 4"/>
                <a:gd name="T2" fmla="*/ 3 w 4"/>
                <a:gd name="T3" fmla="*/ 4 h 4"/>
                <a:gd name="T4" fmla="*/ 4 w 4"/>
                <a:gd name="T5" fmla="*/ 2 h 4"/>
                <a:gd name="T6" fmla="*/ 4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2" y="4"/>
                    <a:pt x="3" y="4"/>
                  </a:cubicBezTo>
                  <a:cubicBezTo>
                    <a:pt x="3" y="4"/>
                    <a:pt x="3" y="3"/>
                    <a:pt x="4" y="2"/>
                  </a:cubicBezTo>
                  <a:cubicBezTo>
                    <a:pt x="4" y="1"/>
                    <a:pt x="4" y="1"/>
                    <a:pt x="4" y="0"/>
                  </a:cubicBezTo>
                  <a:cubicBezTo>
                    <a:pt x="3" y="0"/>
                    <a:pt x="0" y="1"/>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629"/>
            <p:cNvSpPr/>
            <p:nvPr/>
          </p:nvSpPr>
          <p:spPr bwMode="auto">
            <a:xfrm>
              <a:off x="10158414" y="1076324"/>
              <a:ext cx="17463" cy="17463"/>
            </a:xfrm>
            <a:custGeom>
              <a:avLst/>
              <a:gdLst>
                <a:gd name="T0" fmla="*/ 0 w 4"/>
                <a:gd name="T1" fmla="*/ 2 h 4"/>
                <a:gd name="T2" fmla="*/ 3 w 4"/>
                <a:gd name="T3" fmla="*/ 4 h 4"/>
                <a:gd name="T4" fmla="*/ 4 w 4"/>
                <a:gd name="T5" fmla="*/ 2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3"/>
                    <a:pt x="2" y="4"/>
                    <a:pt x="3" y="4"/>
                  </a:cubicBezTo>
                  <a:cubicBezTo>
                    <a:pt x="3" y="4"/>
                    <a:pt x="3" y="3"/>
                    <a:pt x="4" y="2"/>
                  </a:cubicBezTo>
                  <a:cubicBezTo>
                    <a:pt x="4" y="1"/>
                    <a:pt x="4" y="1"/>
                    <a:pt x="4" y="0"/>
                  </a:cubicBezTo>
                  <a:cubicBezTo>
                    <a:pt x="3"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630"/>
            <p:cNvSpPr/>
            <p:nvPr/>
          </p:nvSpPr>
          <p:spPr bwMode="auto">
            <a:xfrm>
              <a:off x="10298114" y="1131887"/>
              <a:ext cx="17463" cy="22225"/>
            </a:xfrm>
            <a:custGeom>
              <a:avLst/>
              <a:gdLst>
                <a:gd name="T0" fmla="*/ 1 w 4"/>
                <a:gd name="T1" fmla="*/ 3 h 5"/>
                <a:gd name="T2" fmla="*/ 3 w 4"/>
                <a:gd name="T3" fmla="*/ 4 h 5"/>
                <a:gd name="T4" fmla="*/ 4 w 4"/>
                <a:gd name="T5" fmla="*/ 3 h 5"/>
                <a:gd name="T6" fmla="*/ 4 w 4"/>
                <a:gd name="T7" fmla="*/ 2 h 5"/>
                <a:gd name="T8" fmla="*/ 3 w 4"/>
                <a:gd name="T9" fmla="*/ 0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4"/>
                  </a:cubicBezTo>
                  <a:cubicBezTo>
                    <a:pt x="4" y="4"/>
                    <a:pt x="4" y="3"/>
                    <a:pt x="4" y="3"/>
                  </a:cubicBezTo>
                  <a:cubicBezTo>
                    <a:pt x="4" y="3"/>
                    <a:pt x="4" y="2"/>
                    <a:pt x="4" y="2"/>
                  </a:cubicBezTo>
                  <a:cubicBezTo>
                    <a:pt x="4" y="1"/>
                    <a:pt x="3" y="0"/>
                    <a:pt x="3" y="0"/>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631"/>
            <p:cNvSpPr/>
            <p:nvPr/>
          </p:nvSpPr>
          <p:spPr bwMode="auto">
            <a:xfrm>
              <a:off x="10188576" y="1208087"/>
              <a:ext cx="15875" cy="22225"/>
            </a:xfrm>
            <a:custGeom>
              <a:avLst/>
              <a:gdLst>
                <a:gd name="T0" fmla="*/ 1 w 4"/>
                <a:gd name="T1" fmla="*/ 3 h 5"/>
                <a:gd name="T2" fmla="*/ 3 w 4"/>
                <a:gd name="T3" fmla="*/ 4 h 5"/>
                <a:gd name="T4" fmla="*/ 4 w 4"/>
                <a:gd name="T5" fmla="*/ 3 h 5"/>
                <a:gd name="T6" fmla="*/ 4 w 4"/>
                <a:gd name="T7" fmla="*/ 2 h 5"/>
                <a:gd name="T8" fmla="*/ 3 w 4"/>
                <a:gd name="T9" fmla="*/ 0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4"/>
                  </a:cubicBezTo>
                  <a:cubicBezTo>
                    <a:pt x="4" y="4"/>
                    <a:pt x="4" y="3"/>
                    <a:pt x="4" y="3"/>
                  </a:cubicBezTo>
                  <a:cubicBezTo>
                    <a:pt x="4" y="3"/>
                    <a:pt x="4" y="2"/>
                    <a:pt x="4" y="2"/>
                  </a:cubicBezTo>
                  <a:cubicBezTo>
                    <a:pt x="4" y="1"/>
                    <a:pt x="3" y="1"/>
                    <a:pt x="3" y="0"/>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9" name="组合 1298"/>
          <p:cNvGrpSpPr/>
          <p:nvPr/>
        </p:nvGrpSpPr>
        <p:grpSpPr>
          <a:xfrm>
            <a:off x="9785351" y="-4876801"/>
            <a:ext cx="881063" cy="911225"/>
            <a:chOff x="9785351" y="-4876801"/>
            <a:chExt cx="881063" cy="911225"/>
          </a:xfrm>
        </p:grpSpPr>
        <p:sp>
          <p:nvSpPr>
            <p:cNvPr id="511" name="Freeform 632"/>
            <p:cNvSpPr/>
            <p:nvPr/>
          </p:nvSpPr>
          <p:spPr bwMode="auto">
            <a:xfrm>
              <a:off x="9785351" y="-4876801"/>
              <a:ext cx="881063" cy="911225"/>
            </a:xfrm>
            <a:custGeom>
              <a:avLst/>
              <a:gdLst>
                <a:gd name="T0" fmla="*/ 115 w 208"/>
                <a:gd name="T1" fmla="*/ 0 h 215"/>
                <a:gd name="T2" fmla="*/ 149 w 208"/>
                <a:gd name="T3" fmla="*/ 31 h 215"/>
                <a:gd name="T4" fmla="*/ 201 w 208"/>
                <a:gd name="T5" fmla="*/ 64 h 215"/>
                <a:gd name="T6" fmla="*/ 192 w 208"/>
                <a:gd name="T7" fmla="*/ 120 h 215"/>
                <a:gd name="T8" fmla="*/ 201 w 208"/>
                <a:gd name="T9" fmla="*/ 154 h 215"/>
                <a:gd name="T10" fmla="*/ 144 w 208"/>
                <a:gd name="T11" fmla="*/ 191 h 215"/>
                <a:gd name="T12" fmla="*/ 123 w 208"/>
                <a:gd name="T13" fmla="*/ 212 h 215"/>
                <a:gd name="T14" fmla="*/ 72 w 208"/>
                <a:gd name="T15" fmla="*/ 184 h 215"/>
                <a:gd name="T16" fmla="*/ 33 w 208"/>
                <a:gd name="T17" fmla="*/ 180 h 215"/>
                <a:gd name="T18" fmla="*/ 22 w 208"/>
                <a:gd name="T19" fmla="*/ 127 h 215"/>
                <a:gd name="T20" fmla="*/ 0 w 208"/>
                <a:gd name="T21" fmla="*/ 95 h 215"/>
                <a:gd name="T22" fmla="*/ 38 w 208"/>
                <a:gd name="T23" fmla="*/ 53 h 215"/>
                <a:gd name="T24" fmla="*/ 44 w 208"/>
                <a:gd name="T25" fmla="*/ 13 h 215"/>
                <a:gd name="T26" fmla="*/ 83 w 208"/>
                <a:gd name="T27" fmla="*/ 21 h 215"/>
                <a:gd name="T28" fmla="*/ 115 w 208"/>
                <a:gd name="T2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15">
                  <a:moveTo>
                    <a:pt x="115" y="0"/>
                  </a:moveTo>
                  <a:cubicBezTo>
                    <a:pt x="127" y="0"/>
                    <a:pt x="130" y="14"/>
                    <a:pt x="149" y="31"/>
                  </a:cubicBezTo>
                  <a:cubicBezTo>
                    <a:pt x="176" y="54"/>
                    <a:pt x="195" y="47"/>
                    <a:pt x="201" y="64"/>
                  </a:cubicBezTo>
                  <a:cubicBezTo>
                    <a:pt x="208" y="81"/>
                    <a:pt x="189" y="90"/>
                    <a:pt x="192" y="120"/>
                  </a:cubicBezTo>
                  <a:cubicBezTo>
                    <a:pt x="194" y="140"/>
                    <a:pt x="205" y="143"/>
                    <a:pt x="201" y="154"/>
                  </a:cubicBezTo>
                  <a:cubicBezTo>
                    <a:pt x="196" y="170"/>
                    <a:pt x="172" y="168"/>
                    <a:pt x="144" y="191"/>
                  </a:cubicBezTo>
                  <a:cubicBezTo>
                    <a:pt x="130" y="202"/>
                    <a:pt x="131" y="211"/>
                    <a:pt x="123" y="212"/>
                  </a:cubicBezTo>
                  <a:cubicBezTo>
                    <a:pt x="107" y="215"/>
                    <a:pt x="100" y="191"/>
                    <a:pt x="72" y="184"/>
                  </a:cubicBezTo>
                  <a:cubicBezTo>
                    <a:pt x="51" y="179"/>
                    <a:pt x="43" y="188"/>
                    <a:pt x="33" y="180"/>
                  </a:cubicBezTo>
                  <a:cubicBezTo>
                    <a:pt x="21" y="170"/>
                    <a:pt x="34" y="152"/>
                    <a:pt x="22" y="127"/>
                  </a:cubicBezTo>
                  <a:cubicBezTo>
                    <a:pt x="13" y="107"/>
                    <a:pt x="0" y="106"/>
                    <a:pt x="0" y="95"/>
                  </a:cubicBezTo>
                  <a:cubicBezTo>
                    <a:pt x="1" y="78"/>
                    <a:pt x="29" y="77"/>
                    <a:pt x="38" y="53"/>
                  </a:cubicBezTo>
                  <a:cubicBezTo>
                    <a:pt x="46" y="34"/>
                    <a:pt x="36" y="18"/>
                    <a:pt x="44" y="13"/>
                  </a:cubicBezTo>
                  <a:cubicBezTo>
                    <a:pt x="53" y="7"/>
                    <a:pt x="65" y="24"/>
                    <a:pt x="83" y="21"/>
                  </a:cubicBezTo>
                  <a:cubicBezTo>
                    <a:pt x="100" y="18"/>
                    <a:pt x="102" y="0"/>
                    <a:pt x="115" y="0"/>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633"/>
            <p:cNvSpPr/>
            <p:nvPr/>
          </p:nvSpPr>
          <p:spPr bwMode="auto">
            <a:xfrm>
              <a:off x="10102851" y="-4562476"/>
              <a:ext cx="279400" cy="261938"/>
            </a:xfrm>
            <a:custGeom>
              <a:avLst/>
              <a:gdLst>
                <a:gd name="T0" fmla="*/ 0 w 66"/>
                <a:gd name="T1" fmla="*/ 30 h 62"/>
                <a:gd name="T2" fmla="*/ 18 w 66"/>
                <a:gd name="T3" fmla="*/ 57 h 62"/>
                <a:gd name="T4" fmla="*/ 50 w 66"/>
                <a:gd name="T5" fmla="*/ 52 h 62"/>
                <a:gd name="T6" fmla="*/ 41 w 66"/>
                <a:gd name="T7" fmla="*/ 9 h 62"/>
                <a:gd name="T8" fmla="*/ 0 w 66"/>
                <a:gd name="T9" fmla="*/ 30 h 62"/>
              </a:gdLst>
              <a:ahLst/>
              <a:cxnLst>
                <a:cxn ang="0">
                  <a:pos x="T0" y="T1"/>
                </a:cxn>
                <a:cxn ang="0">
                  <a:pos x="T2" y="T3"/>
                </a:cxn>
                <a:cxn ang="0">
                  <a:pos x="T4" y="T5"/>
                </a:cxn>
                <a:cxn ang="0">
                  <a:pos x="T6" y="T7"/>
                </a:cxn>
                <a:cxn ang="0">
                  <a:pos x="T8" y="T9"/>
                </a:cxn>
              </a:cxnLst>
              <a:rect l="0" t="0" r="r" b="b"/>
              <a:pathLst>
                <a:path w="66" h="62">
                  <a:moveTo>
                    <a:pt x="0" y="30"/>
                  </a:moveTo>
                  <a:cubicBezTo>
                    <a:pt x="0" y="41"/>
                    <a:pt x="7" y="52"/>
                    <a:pt x="18" y="57"/>
                  </a:cubicBezTo>
                  <a:cubicBezTo>
                    <a:pt x="28" y="62"/>
                    <a:pt x="41" y="60"/>
                    <a:pt x="50" y="52"/>
                  </a:cubicBezTo>
                  <a:cubicBezTo>
                    <a:pt x="66" y="41"/>
                    <a:pt x="57" y="16"/>
                    <a:pt x="41" y="9"/>
                  </a:cubicBezTo>
                  <a:cubicBezTo>
                    <a:pt x="24" y="0"/>
                    <a:pt x="1" y="7"/>
                    <a:pt x="0" y="3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634"/>
            <p:cNvSpPr/>
            <p:nvPr/>
          </p:nvSpPr>
          <p:spPr bwMode="auto">
            <a:xfrm>
              <a:off x="10361614" y="-4600576"/>
              <a:ext cx="225425" cy="122238"/>
            </a:xfrm>
            <a:custGeom>
              <a:avLst/>
              <a:gdLst>
                <a:gd name="T0" fmla="*/ 0 w 53"/>
                <a:gd name="T1" fmla="*/ 28 h 29"/>
                <a:gd name="T2" fmla="*/ 2 w 53"/>
                <a:gd name="T3" fmla="*/ 27 h 29"/>
                <a:gd name="T4" fmla="*/ 8 w 53"/>
                <a:gd name="T5" fmla="*/ 22 h 29"/>
                <a:gd name="T6" fmla="*/ 25 w 53"/>
                <a:gd name="T7" fmla="*/ 12 h 29"/>
                <a:gd name="T8" fmla="*/ 44 w 53"/>
                <a:gd name="T9" fmla="*/ 3 h 29"/>
                <a:gd name="T10" fmla="*/ 50 w 53"/>
                <a:gd name="T11" fmla="*/ 1 h 29"/>
                <a:gd name="T12" fmla="*/ 53 w 53"/>
                <a:gd name="T13" fmla="*/ 0 h 29"/>
                <a:gd name="T14" fmla="*/ 47 w 53"/>
                <a:gd name="T15" fmla="*/ 8 h 29"/>
                <a:gd name="T16" fmla="*/ 39 w 53"/>
                <a:gd name="T17" fmla="*/ 14 h 29"/>
                <a:gd name="T18" fmla="*/ 35 w 53"/>
                <a:gd name="T19" fmla="*/ 18 h 29"/>
                <a:gd name="T20" fmla="*/ 30 w 53"/>
                <a:gd name="T21" fmla="*/ 20 h 29"/>
                <a:gd name="T22" fmla="*/ 25 w 53"/>
                <a:gd name="T23" fmla="*/ 23 h 29"/>
                <a:gd name="T24" fmla="*/ 19 w 53"/>
                <a:gd name="T25" fmla="*/ 25 h 29"/>
                <a:gd name="T26" fmla="*/ 10 w 53"/>
                <a:gd name="T27" fmla="*/ 27 h 29"/>
                <a:gd name="T28" fmla="*/ 0 w 53"/>
                <a:gd name="T2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8">
                  <a:moveTo>
                    <a:pt x="0" y="28"/>
                  </a:moveTo>
                  <a:cubicBezTo>
                    <a:pt x="0" y="28"/>
                    <a:pt x="1" y="28"/>
                    <a:pt x="2" y="27"/>
                  </a:cubicBezTo>
                  <a:cubicBezTo>
                    <a:pt x="4" y="25"/>
                    <a:pt x="5" y="24"/>
                    <a:pt x="8" y="22"/>
                  </a:cubicBezTo>
                  <a:cubicBezTo>
                    <a:pt x="12" y="19"/>
                    <a:pt x="19" y="15"/>
                    <a:pt x="25" y="12"/>
                  </a:cubicBezTo>
                  <a:cubicBezTo>
                    <a:pt x="32" y="8"/>
                    <a:pt x="38" y="5"/>
                    <a:pt x="44" y="3"/>
                  </a:cubicBezTo>
                  <a:cubicBezTo>
                    <a:pt x="46" y="2"/>
                    <a:pt x="49" y="2"/>
                    <a:pt x="50" y="1"/>
                  </a:cubicBezTo>
                  <a:cubicBezTo>
                    <a:pt x="52" y="1"/>
                    <a:pt x="53" y="0"/>
                    <a:pt x="53" y="0"/>
                  </a:cubicBezTo>
                  <a:cubicBezTo>
                    <a:pt x="53" y="0"/>
                    <a:pt x="51" y="4"/>
                    <a:pt x="47" y="8"/>
                  </a:cubicBezTo>
                  <a:cubicBezTo>
                    <a:pt x="45" y="10"/>
                    <a:pt x="42" y="12"/>
                    <a:pt x="39" y="14"/>
                  </a:cubicBezTo>
                  <a:cubicBezTo>
                    <a:pt x="38" y="16"/>
                    <a:pt x="36" y="17"/>
                    <a:pt x="35" y="18"/>
                  </a:cubicBezTo>
                  <a:cubicBezTo>
                    <a:pt x="33" y="19"/>
                    <a:pt x="31" y="20"/>
                    <a:pt x="30" y="20"/>
                  </a:cubicBezTo>
                  <a:cubicBezTo>
                    <a:pt x="28" y="21"/>
                    <a:pt x="26" y="22"/>
                    <a:pt x="25" y="23"/>
                  </a:cubicBezTo>
                  <a:cubicBezTo>
                    <a:pt x="23" y="24"/>
                    <a:pt x="21" y="24"/>
                    <a:pt x="19" y="25"/>
                  </a:cubicBezTo>
                  <a:cubicBezTo>
                    <a:pt x="16" y="26"/>
                    <a:pt x="13" y="27"/>
                    <a:pt x="10" y="27"/>
                  </a:cubicBezTo>
                  <a:cubicBezTo>
                    <a:pt x="4" y="29"/>
                    <a:pt x="0" y="28"/>
                    <a:pt x="0" y="2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635"/>
            <p:cNvSpPr/>
            <p:nvPr/>
          </p:nvSpPr>
          <p:spPr bwMode="auto">
            <a:xfrm>
              <a:off x="10374314" y="-4364038"/>
              <a:ext cx="207963" cy="127000"/>
            </a:xfrm>
            <a:custGeom>
              <a:avLst/>
              <a:gdLst>
                <a:gd name="T0" fmla="*/ 0 w 49"/>
                <a:gd name="T1" fmla="*/ 1 h 30"/>
                <a:gd name="T2" fmla="*/ 1 w 49"/>
                <a:gd name="T3" fmla="*/ 1 h 30"/>
                <a:gd name="T4" fmla="*/ 2 w 49"/>
                <a:gd name="T5" fmla="*/ 0 h 30"/>
                <a:gd name="T6" fmla="*/ 10 w 49"/>
                <a:gd name="T7" fmla="*/ 1 h 30"/>
                <a:gd name="T8" fmla="*/ 19 w 49"/>
                <a:gd name="T9" fmla="*/ 5 h 30"/>
                <a:gd name="T10" fmla="*/ 20 w 49"/>
                <a:gd name="T11" fmla="*/ 6 h 30"/>
                <a:gd name="T12" fmla="*/ 21 w 49"/>
                <a:gd name="T13" fmla="*/ 7 h 30"/>
                <a:gd name="T14" fmla="*/ 23 w 49"/>
                <a:gd name="T15" fmla="*/ 9 h 30"/>
                <a:gd name="T16" fmla="*/ 27 w 49"/>
                <a:gd name="T17" fmla="*/ 12 h 30"/>
                <a:gd name="T18" fmla="*/ 34 w 49"/>
                <a:gd name="T19" fmla="*/ 20 h 30"/>
                <a:gd name="T20" fmla="*/ 41 w 49"/>
                <a:gd name="T21" fmla="*/ 25 h 30"/>
                <a:gd name="T22" fmla="*/ 47 w 49"/>
                <a:gd name="T23" fmla="*/ 28 h 30"/>
                <a:gd name="T24" fmla="*/ 49 w 49"/>
                <a:gd name="T25" fmla="*/ 29 h 30"/>
                <a:gd name="T26" fmla="*/ 46 w 49"/>
                <a:gd name="T27" fmla="*/ 30 h 30"/>
                <a:gd name="T28" fmla="*/ 39 w 49"/>
                <a:gd name="T29" fmla="*/ 29 h 30"/>
                <a:gd name="T30" fmla="*/ 30 w 49"/>
                <a:gd name="T31" fmla="*/ 25 h 30"/>
                <a:gd name="T32" fmla="*/ 22 w 49"/>
                <a:gd name="T33" fmla="*/ 17 h 30"/>
                <a:gd name="T34" fmla="*/ 18 w 49"/>
                <a:gd name="T35" fmla="*/ 14 h 30"/>
                <a:gd name="T36" fmla="*/ 16 w 49"/>
                <a:gd name="T37" fmla="*/ 12 h 30"/>
                <a:gd name="T38" fmla="*/ 15 w 49"/>
                <a:gd name="T39" fmla="*/ 10 h 30"/>
                <a:gd name="T40" fmla="*/ 8 w 49"/>
                <a:gd name="T41" fmla="*/ 5 h 30"/>
                <a:gd name="T42" fmla="*/ 2 w 49"/>
                <a:gd name="T43" fmla="*/ 2 h 30"/>
                <a:gd name="T44" fmla="*/ 1 w 49"/>
                <a:gd name="T45" fmla="*/ 1 h 30"/>
                <a:gd name="T46" fmla="*/ 0 w 49"/>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30">
                  <a:moveTo>
                    <a:pt x="0" y="1"/>
                  </a:moveTo>
                  <a:cubicBezTo>
                    <a:pt x="0" y="1"/>
                    <a:pt x="0" y="1"/>
                    <a:pt x="1" y="1"/>
                  </a:cubicBezTo>
                  <a:cubicBezTo>
                    <a:pt x="1" y="0"/>
                    <a:pt x="2" y="0"/>
                    <a:pt x="2" y="0"/>
                  </a:cubicBezTo>
                  <a:cubicBezTo>
                    <a:pt x="4" y="0"/>
                    <a:pt x="7" y="0"/>
                    <a:pt x="10" y="1"/>
                  </a:cubicBezTo>
                  <a:cubicBezTo>
                    <a:pt x="12" y="1"/>
                    <a:pt x="16" y="3"/>
                    <a:pt x="19" y="5"/>
                  </a:cubicBezTo>
                  <a:cubicBezTo>
                    <a:pt x="19" y="5"/>
                    <a:pt x="19" y="6"/>
                    <a:pt x="20" y="6"/>
                  </a:cubicBezTo>
                  <a:cubicBezTo>
                    <a:pt x="21" y="7"/>
                    <a:pt x="21" y="7"/>
                    <a:pt x="21" y="7"/>
                  </a:cubicBezTo>
                  <a:cubicBezTo>
                    <a:pt x="22" y="7"/>
                    <a:pt x="22" y="8"/>
                    <a:pt x="23" y="9"/>
                  </a:cubicBezTo>
                  <a:cubicBezTo>
                    <a:pt x="24" y="10"/>
                    <a:pt x="26" y="11"/>
                    <a:pt x="27" y="12"/>
                  </a:cubicBezTo>
                  <a:cubicBezTo>
                    <a:pt x="30" y="15"/>
                    <a:pt x="32" y="18"/>
                    <a:pt x="34" y="20"/>
                  </a:cubicBezTo>
                  <a:cubicBezTo>
                    <a:pt x="36" y="22"/>
                    <a:pt x="39" y="24"/>
                    <a:pt x="41" y="25"/>
                  </a:cubicBezTo>
                  <a:cubicBezTo>
                    <a:pt x="43" y="27"/>
                    <a:pt x="45" y="28"/>
                    <a:pt x="47" y="28"/>
                  </a:cubicBezTo>
                  <a:cubicBezTo>
                    <a:pt x="48" y="29"/>
                    <a:pt x="49" y="29"/>
                    <a:pt x="49" y="29"/>
                  </a:cubicBezTo>
                  <a:cubicBezTo>
                    <a:pt x="49" y="29"/>
                    <a:pt x="48" y="29"/>
                    <a:pt x="46" y="30"/>
                  </a:cubicBezTo>
                  <a:cubicBezTo>
                    <a:pt x="45" y="30"/>
                    <a:pt x="42" y="30"/>
                    <a:pt x="39" y="29"/>
                  </a:cubicBezTo>
                  <a:cubicBezTo>
                    <a:pt x="36" y="28"/>
                    <a:pt x="33" y="27"/>
                    <a:pt x="30" y="25"/>
                  </a:cubicBezTo>
                  <a:cubicBezTo>
                    <a:pt x="27" y="23"/>
                    <a:pt x="24" y="20"/>
                    <a:pt x="22" y="17"/>
                  </a:cubicBezTo>
                  <a:cubicBezTo>
                    <a:pt x="21" y="16"/>
                    <a:pt x="19" y="15"/>
                    <a:pt x="18" y="14"/>
                  </a:cubicBezTo>
                  <a:cubicBezTo>
                    <a:pt x="18" y="13"/>
                    <a:pt x="17" y="12"/>
                    <a:pt x="16" y="12"/>
                  </a:cubicBezTo>
                  <a:cubicBezTo>
                    <a:pt x="16" y="11"/>
                    <a:pt x="15" y="11"/>
                    <a:pt x="15" y="10"/>
                  </a:cubicBezTo>
                  <a:cubicBezTo>
                    <a:pt x="12" y="8"/>
                    <a:pt x="10" y="6"/>
                    <a:pt x="8" y="5"/>
                  </a:cubicBezTo>
                  <a:cubicBezTo>
                    <a:pt x="6" y="3"/>
                    <a:pt x="4" y="2"/>
                    <a:pt x="2" y="2"/>
                  </a:cubicBezTo>
                  <a:cubicBezTo>
                    <a:pt x="2" y="1"/>
                    <a:pt x="1" y="1"/>
                    <a:pt x="1" y="1"/>
                  </a:cubicBezTo>
                  <a:cubicBezTo>
                    <a:pt x="0" y="1"/>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636"/>
            <p:cNvSpPr/>
            <p:nvPr/>
          </p:nvSpPr>
          <p:spPr bwMode="auto">
            <a:xfrm>
              <a:off x="10239376" y="-4291013"/>
              <a:ext cx="76200" cy="269875"/>
            </a:xfrm>
            <a:custGeom>
              <a:avLst/>
              <a:gdLst>
                <a:gd name="T0" fmla="*/ 0 w 18"/>
                <a:gd name="T1" fmla="*/ 0 h 64"/>
                <a:gd name="T2" fmla="*/ 1 w 18"/>
                <a:gd name="T3" fmla="*/ 0 h 64"/>
                <a:gd name="T4" fmla="*/ 3 w 18"/>
                <a:gd name="T5" fmla="*/ 1 h 64"/>
                <a:gd name="T6" fmla="*/ 9 w 18"/>
                <a:gd name="T7" fmla="*/ 7 h 64"/>
                <a:gd name="T8" fmla="*/ 13 w 18"/>
                <a:gd name="T9" fmla="*/ 18 h 64"/>
                <a:gd name="T10" fmla="*/ 13 w 18"/>
                <a:gd name="T11" fmla="*/ 20 h 64"/>
                <a:gd name="T12" fmla="*/ 14 w 18"/>
                <a:gd name="T13" fmla="*/ 21 h 64"/>
                <a:gd name="T14" fmla="*/ 14 w 18"/>
                <a:gd name="T15" fmla="*/ 25 h 64"/>
                <a:gd name="T16" fmla="*/ 14 w 18"/>
                <a:gd name="T17" fmla="*/ 31 h 64"/>
                <a:gd name="T18" fmla="*/ 13 w 18"/>
                <a:gd name="T19" fmla="*/ 44 h 64"/>
                <a:gd name="T20" fmla="*/ 14 w 18"/>
                <a:gd name="T21" fmla="*/ 54 h 64"/>
                <a:gd name="T22" fmla="*/ 16 w 18"/>
                <a:gd name="T23" fmla="*/ 61 h 64"/>
                <a:gd name="T24" fmla="*/ 17 w 18"/>
                <a:gd name="T25" fmla="*/ 63 h 64"/>
                <a:gd name="T26" fmla="*/ 18 w 18"/>
                <a:gd name="T27" fmla="*/ 64 h 64"/>
                <a:gd name="T28" fmla="*/ 17 w 18"/>
                <a:gd name="T29" fmla="*/ 63 h 64"/>
                <a:gd name="T30" fmla="*/ 15 w 18"/>
                <a:gd name="T31" fmla="*/ 62 h 64"/>
                <a:gd name="T32" fmla="*/ 10 w 18"/>
                <a:gd name="T33" fmla="*/ 55 h 64"/>
                <a:gd name="T34" fmla="*/ 7 w 18"/>
                <a:gd name="T35" fmla="*/ 44 h 64"/>
                <a:gd name="T36" fmla="*/ 7 w 18"/>
                <a:gd name="T37" fmla="*/ 31 h 64"/>
                <a:gd name="T38" fmla="*/ 7 w 18"/>
                <a:gd name="T39" fmla="*/ 25 h 64"/>
                <a:gd name="T40" fmla="*/ 7 w 18"/>
                <a:gd name="T41" fmla="*/ 22 h 64"/>
                <a:gd name="T42" fmla="*/ 7 w 18"/>
                <a:gd name="T43" fmla="*/ 20 h 64"/>
                <a:gd name="T44" fmla="*/ 7 w 18"/>
                <a:gd name="T45" fmla="*/ 19 h 64"/>
                <a:gd name="T46" fmla="*/ 5 w 18"/>
                <a:gd name="T47" fmla="*/ 9 h 64"/>
                <a:gd name="T48" fmla="*/ 2 w 18"/>
                <a:gd name="T49" fmla="*/ 2 h 64"/>
                <a:gd name="T50" fmla="*/ 0 w 18"/>
                <a:gd name="T51" fmla="*/ 0 h 64"/>
                <a:gd name="T52" fmla="*/ 0 w 18"/>
                <a:gd name="T5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64">
                  <a:moveTo>
                    <a:pt x="0" y="0"/>
                  </a:moveTo>
                  <a:cubicBezTo>
                    <a:pt x="0" y="0"/>
                    <a:pt x="0" y="0"/>
                    <a:pt x="1" y="0"/>
                  </a:cubicBezTo>
                  <a:cubicBezTo>
                    <a:pt x="1" y="0"/>
                    <a:pt x="2" y="1"/>
                    <a:pt x="3" y="1"/>
                  </a:cubicBezTo>
                  <a:cubicBezTo>
                    <a:pt x="4" y="2"/>
                    <a:pt x="7" y="4"/>
                    <a:pt x="9" y="7"/>
                  </a:cubicBezTo>
                  <a:cubicBezTo>
                    <a:pt x="11" y="10"/>
                    <a:pt x="12" y="14"/>
                    <a:pt x="13" y="18"/>
                  </a:cubicBezTo>
                  <a:cubicBezTo>
                    <a:pt x="13" y="19"/>
                    <a:pt x="13" y="19"/>
                    <a:pt x="13" y="20"/>
                  </a:cubicBezTo>
                  <a:cubicBezTo>
                    <a:pt x="14" y="21"/>
                    <a:pt x="14" y="21"/>
                    <a:pt x="14" y="21"/>
                  </a:cubicBezTo>
                  <a:cubicBezTo>
                    <a:pt x="14" y="22"/>
                    <a:pt x="14" y="24"/>
                    <a:pt x="14" y="25"/>
                  </a:cubicBezTo>
                  <a:cubicBezTo>
                    <a:pt x="14" y="27"/>
                    <a:pt x="14" y="29"/>
                    <a:pt x="14" y="31"/>
                  </a:cubicBezTo>
                  <a:cubicBezTo>
                    <a:pt x="14" y="36"/>
                    <a:pt x="13" y="40"/>
                    <a:pt x="13" y="44"/>
                  </a:cubicBezTo>
                  <a:cubicBezTo>
                    <a:pt x="13" y="47"/>
                    <a:pt x="13" y="51"/>
                    <a:pt x="14" y="54"/>
                  </a:cubicBezTo>
                  <a:cubicBezTo>
                    <a:pt x="15" y="57"/>
                    <a:pt x="15" y="59"/>
                    <a:pt x="16" y="61"/>
                  </a:cubicBezTo>
                  <a:cubicBezTo>
                    <a:pt x="17" y="62"/>
                    <a:pt x="17" y="63"/>
                    <a:pt x="17" y="63"/>
                  </a:cubicBezTo>
                  <a:cubicBezTo>
                    <a:pt x="17" y="64"/>
                    <a:pt x="18" y="64"/>
                    <a:pt x="18" y="64"/>
                  </a:cubicBezTo>
                  <a:cubicBezTo>
                    <a:pt x="18" y="64"/>
                    <a:pt x="17" y="64"/>
                    <a:pt x="17" y="63"/>
                  </a:cubicBezTo>
                  <a:cubicBezTo>
                    <a:pt x="16" y="63"/>
                    <a:pt x="16" y="63"/>
                    <a:pt x="15" y="62"/>
                  </a:cubicBezTo>
                  <a:cubicBezTo>
                    <a:pt x="14" y="61"/>
                    <a:pt x="12" y="59"/>
                    <a:pt x="10" y="55"/>
                  </a:cubicBezTo>
                  <a:cubicBezTo>
                    <a:pt x="8" y="52"/>
                    <a:pt x="7" y="48"/>
                    <a:pt x="7" y="44"/>
                  </a:cubicBezTo>
                  <a:cubicBezTo>
                    <a:pt x="6" y="40"/>
                    <a:pt x="6" y="35"/>
                    <a:pt x="7" y="31"/>
                  </a:cubicBezTo>
                  <a:cubicBezTo>
                    <a:pt x="7" y="29"/>
                    <a:pt x="7" y="27"/>
                    <a:pt x="7" y="25"/>
                  </a:cubicBezTo>
                  <a:cubicBezTo>
                    <a:pt x="7" y="24"/>
                    <a:pt x="7" y="23"/>
                    <a:pt x="7" y="22"/>
                  </a:cubicBezTo>
                  <a:cubicBezTo>
                    <a:pt x="7" y="21"/>
                    <a:pt x="7" y="21"/>
                    <a:pt x="7" y="20"/>
                  </a:cubicBezTo>
                  <a:cubicBezTo>
                    <a:pt x="7" y="19"/>
                    <a:pt x="7" y="19"/>
                    <a:pt x="7" y="19"/>
                  </a:cubicBezTo>
                  <a:cubicBezTo>
                    <a:pt x="6" y="15"/>
                    <a:pt x="6" y="12"/>
                    <a:pt x="5" y="9"/>
                  </a:cubicBezTo>
                  <a:cubicBezTo>
                    <a:pt x="4" y="6"/>
                    <a:pt x="3" y="4"/>
                    <a:pt x="2" y="2"/>
                  </a:cubicBezTo>
                  <a:cubicBezTo>
                    <a:pt x="1" y="1"/>
                    <a:pt x="1" y="1"/>
                    <a:pt x="0" y="0"/>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637"/>
            <p:cNvSpPr/>
            <p:nvPr/>
          </p:nvSpPr>
          <p:spPr bwMode="auto">
            <a:xfrm>
              <a:off x="9945689" y="-4338638"/>
              <a:ext cx="182563" cy="177800"/>
            </a:xfrm>
            <a:custGeom>
              <a:avLst/>
              <a:gdLst>
                <a:gd name="T0" fmla="*/ 0 w 43"/>
                <a:gd name="T1" fmla="*/ 42 h 42"/>
                <a:gd name="T2" fmla="*/ 1 w 43"/>
                <a:gd name="T3" fmla="*/ 39 h 42"/>
                <a:gd name="T4" fmla="*/ 2 w 43"/>
                <a:gd name="T5" fmla="*/ 36 h 42"/>
                <a:gd name="T6" fmla="*/ 3 w 43"/>
                <a:gd name="T7" fmla="*/ 35 h 42"/>
                <a:gd name="T8" fmla="*/ 4 w 43"/>
                <a:gd name="T9" fmla="*/ 33 h 42"/>
                <a:gd name="T10" fmla="*/ 7 w 43"/>
                <a:gd name="T11" fmla="*/ 29 h 42"/>
                <a:gd name="T12" fmla="*/ 11 w 43"/>
                <a:gd name="T13" fmla="*/ 25 h 42"/>
                <a:gd name="T14" fmla="*/ 19 w 43"/>
                <a:gd name="T15" fmla="*/ 18 h 42"/>
                <a:gd name="T16" fmla="*/ 28 w 43"/>
                <a:gd name="T17" fmla="*/ 12 h 42"/>
                <a:gd name="T18" fmla="*/ 32 w 43"/>
                <a:gd name="T19" fmla="*/ 9 h 42"/>
                <a:gd name="T20" fmla="*/ 36 w 43"/>
                <a:gd name="T21" fmla="*/ 7 h 42"/>
                <a:gd name="T22" fmla="*/ 39 w 43"/>
                <a:gd name="T23" fmla="*/ 4 h 42"/>
                <a:gd name="T24" fmla="*/ 41 w 43"/>
                <a:gd name="T25" fmla="*/ 2 h 42"/>
                <a:gd name="T26" fmla="*/ 43 w 43"/>
                <a:gd name="T27" fmla="*/ 0 h 42"/>
                <a:gd name="T28" fmla="*/ 42 w 43"/>
                <a:gd name="T29" fmla="*/ 3 h 42"/>
                <a:gd name="T30" fmla="*/ 41 w 43"/>
                <a:gd name="T31" fmla="*/ 6 h 42"/>
                <a:gd name="T32" fmla="*/ 40 w 43"/>
                <a:gd name="T33" fmla="*/ 8 h 42"/>
                <a:gd name="T34" fmla="*/ 39 w 43"/>
                <a:gd name="T35" fmla="*/ 10 h 42"/>
                <a:gd name="T36" fmla="*/ 36 w 43"/>
                <a:gd name="T37" fmla="*/ 13 h 42"/>
                <a:gd name="T38" fmla="*/ 32 w 43"/>
                <a:gd name="T39" fmla="*/ 17 h 42"/>
                <a:gd name="T40" fmla="*/ 28 w 43"/>
                <a:gd name="T41" fmla="*/ 21 h 42"/>
                <a:gd name="T42" fmla="*/ 24 w 43"/>
                <a:gd name="T43" fmla="*/ 24 h 42"/>
                <a:gd name="T44" fmla="*/ 19 w 43"/>
                <a:gd name="T45" fmla="*/ 27 h 42"/>
                <a:gd name="T46" fmla="*/ 15 w 43"/>
                <a:gd name="T47" fmla="*/ 30 h 42"/>
                <a:gd name="T48" fmla="*/ 11 w 43"/>
                <a:gd name="T49" fmla="*/ 33 h 42"/>
                <a:gd name="T50" fmla="*/ 7 w 43"/>
                <a:gd name="T51" fmla="*/ 36 h 42"/>
                <a:gd name="T52" fmla="*/ 4 w 43"/>
                <a:gd name="T53" fmla="*/ 38 h 42"/>
                <a:gd name="T54" fmla="*/ 2 w 43"/>
                <a:gd name="T55" fmla="*/ 40 h 42"/>
                <a:gd name="T56" fmla="*/ 0 w 43"/>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42">
                  <a:moveTo>
                    <a:pt x="0" y="42"/>
                  </a:moveTo>
                  <a:cubicBezTo>
                    <a:pt x="0" y="42"/>
                    <a:pt x="0" y="41"/>
                    <a:pt x="1" y="39"/>
                  </a:cubicBezTo>
                  <a:cubicBezTo>
                    <a:pt x="1" y="38"/>
                    <a:pt x="1" y="37"/>
                    <a:pt x="2" y="36"/>
                  </a:cubicBezTo>
                  <a:cubicBezTo>
                    <a:pt x="2" y="36"/>
                    <a:pt x="2" y="35"/>
                    <a:pt x="3" y="35"/>
                  </a:cubicBezTo>
                  <a:cubicBezTo>
                    <a:pt x="3" y="34"/>
                    <a:pt x="4" y="33"/>
                    <a:pt x="4" y="33"/>
                  </a:cubicBezTo>
                  <a:cubicBezTo>
                    <a:pt x="5" y="31"/>
                    <a:pt x="6" y="30"/>
                    <a:pt x="7" y="29"/>
                  </a:cubicBezTo>
                  <a:cubicBezTo>
                    <a:pt x="8" y="28"/>
                    <a:pt x="9" y="26"/>
                    <a:pt x="11" y="25"/>
                  </a:cubicBezTo>
                  <a:cubicBezTo>
                    <a:pt x="13" y="23"/>
                    <a:pt x="16" y="20"/>
                    <a:pt x="19" y="18"/>
                  </a:cubicBezTo>
                  <a:cubicBezTo>
                    <a:pt x="23" y="16"/>
                    <a:pt x="26" y="14"/>
                    <a:pt x="28" y="12"/>
                  </a:cubicBezTo>
                  <a:cubicBezTo>
                    <a:pt x="30" y="11"/>
                    <a:pt x="31" y="10"/>
                    <a:pt x="32" y="9"/>
                  </a:cubicBezTo>
                  <a:cubicBezTo>
                    <a:pt x="34" y="8"/>
                    <a:pt x="35" y="8"/>
                    <a:pt x="36" y="7"/>
                  </a:cubicBezTo>
                  <a:cubicBezTo>
                    <a:pt x="37" y="6"/>
                    <a:pt x="38" y="5"/>
                    <a:pt x="39" y="4"/>
                  </a:cubicBezTo>
                  <a:cubicBezTo>
                    <a:pt x="40" y="4"/>
                    <a:pt x="41" y="3"/>
                    <a:pt x="41" y="2"/>
                  </a:cubicBezTo>
                  <a:cubicBezTo>
                    <a:pt x="42" y="1"/>
                    <a:pt x="43" y="0"/>
                    <a:pt x="43" y="0"/>
                  </a:cubicBezTo>
                  <a:cubicBezTo>
                    <a:pt x="43" y="0"/>
                    <a:pt x="43" y="1"/>
                    <a:pt x="42" y="3"/>
                  </a:cubicBezTo>
                  <a:cubicBezTo>
                    <a:pt x="42" y="4"/>
                    <a:pt x="42" y="5"/>
                    <a:pt x="41" y="6"/>
                  </a:cubicBezTo>
                  <a:cubicBezTo>
                    <a:pt x="41" y="7"/>
                    <a:pt x="41" y="7"/>
                    <a:pt x="40" y="8"/>
                  </a:cubicBezTo>
                  <a:cubicBezTo>
                    <a:pt x="40" y="8"/>
                    <a:pt x="40" y="9"/>
                    <a:pt x="39" y="10"/>
                  </a:cubicBezTo>
                  <a:cubicBezTo>
                    <a:pt x="38" y="11"/>
                    <a:pt x="37" y="12"/>
                    <a:pt x="36" y="13"/>
                  </a:cubicBezTo>
                  <a:cubicBezTo>
                    <a:pt x="35" y="15"/>
                    <a:pt x="34" y="16"/>
                    <a:pt x="32" y="17"/>
                  </a:cubicBezTo>
                  <a:cubicBezTo>
                    <a:pt x="31" y="18"/>
                    <a:pt x="30" y="20"/>
                    <a:pt x="28" y="21"/>
                  </a:cubicBezTo>
                  <a:cubicBezTo>
                    <a:pt x="27" y="22"/>
                    <a:pt x="25" y="23"/>
                    <a:pt x="24" y="24"/>
                  </a:cubicBezTo>
                  <a:cubicBezTo>
                    <a:pt x="22" y="25"/>
                    <a:pt x="21" y="26"/>
                    <a:pt x="19" y="27"/>
                  </a:cubicBezTo>
                  <a:cubicBezTo>
                    <a:pt x="18" y="28"/>
                    <a:pt x="16" y="29"/>
                    <a:pt x="15" y="30"/>
                  </a:cubicBezTo>
                  <a:cubicBezTo>
                    <a:pt x="13" y="31"/>
                    <a:pt x="12" y="32"/>
                    <a:pt x="11" y="33"/>
                  </a:cubicBezTo>
                  <a:cubicBezTo>
                    <a:pt x="9" y="34"/>
                    <a:pt x="8" y="35"/>
                    <a:pt x="7" y="36"/>
                  </a:cubicBezTo>
                  <a:cubicBezTo>
                    <a:pt x="6" y="36"/>
                    <a:pt x="5" y="37"/>
                    <a:pt x="4" y="38"/>
                  </a:cubicBezTo>
                  <a:cubicBezTo>
                    <a:pt x="3" y="39"/>
                    <a:pt x="2" y="39"/>
                    <a:pt x="2" y="40"/>
                  </a:cubicBezTo>
                  <a:cubicBezTo>
                    <a:pt x="1" y="41"/>
                    <a:pt x="0" y="42"/>
                    <a:pt x="0" y="4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638"/>
            <p:cNvSpPr/>
            <p:nvPr/>
          </p:nvSpPr>
          <p:spPr bwMode="auto">
            <a:xfrm>
              <a:off x="9831389" y="-4511676"/>
              <a:ext cx="246063" cy="71438"/>
            </a:xfrm>
            <a:custGeom>
              <a:avLst/>
              <a:gdLst>
                <a:gd name="T0" fmla="*/ 0 w 58"/>
                <a:gd name="T1" fmla="*/ 6 h 17"/>
                <a:gd name="T2" fmla="*/ 1 w 58"/>
                <a:gd name="T3" fmla="*/ 6 h 17"/>
                <a:gd name="T4" fmla="*/ 2 w 58"/>
                <a:gd name="T5" fmla="*/ 4 h 17"/>
                <a:gd name="T6" fmla="*/ 9 w 58"/>
                <a:gd name="T7" fmla="*/ 1 h 17"/>
                <a:gd name="T8" fmla="*/ 20 w 58"/>
                <a:gd name="T9" fmla="*/ 0 h 17"/>
                <a:gd name="T10" fmla="*/ 21 w 58"/>
                <a:gd name="T11" fmla="*/ 0 h 17"/>
                <a:gd name="T12" fmla="*/ 23 w 58"/>
                <a:gd name="T13" fmla="*/ 0 h 17"/>
                <a:gd name="T14" fmla="*/ 25 w 58"/>
                <a:gd name="T15" fmla="*/ 1 h 17"/>
                <a:gd name="T16" fmla="*/ 31 w 58"/>
                <a:gd name="T17" fmla="*/ 3 h 17"/>
                <a:gd name="T18" fmla="*/ 36 w 58"/>
                <a:gd name="T19" fmla="*/ 5 h 17"/>
                <a:gd name="T20" fmla="*/ 41 w 58"/>
                <a:gd name="T21" fmla="*/ 7 h 17"/>
                <a:gd name="T22" fmla="*/ 49 w 58"/>
                <a:gd name="T23" fmla="*/ 11 h 17"/>
                <a:gd name="T24" fmla="*/ 56 w 58"/>
                <a:gd name="T25" fmla="*/ 12 h 17"/>
                <a:gd name="T26" fmla="*/ 58 w 58"/>
                <a:gd name="T27" fmla="*/ 13 h 17"/>
                <a:gd name="T28" fmla="*/ 56 w 58"/>
                <a:gd name="T29" fmla="*/ 14 h 17"/>
                <a:gd name="T30" fmla="*/ 49 w 58"/>
                <a:gd name="T31" fmla="*/ 16 h 17"/>
                <a:gd name="T32" fmla="*/ 38 w 58"/>
                <a:gd name="T33" fmla="*/ 16 h 17"/>
                <a:gd name="T34" fmla="*/ 33 w 58"/>
                <a:gd name="T35" fmla="*/ 14 h 17"/>
                <a:gd name="T36" fmla="*/ 28 w 58"/>
                <a:gd name="T37" fmla="*/ 12 h 17"/>
                <a:gd name="T38" fmla="*/ 22 w 58"/>
                <a:gd name="T39" fmla="*/ 10 h 17"/>
                <a:gd name="T40" fmla="*/ 20 w 58"/>
                <a:gd name="T41" fmla="*/ 9 h 17"/>
                <a:gd name="T42" fmla="*/ 18 w 58"/>
                <a:gd name="T43" fmla="*/ 8 h 17"/>
                <a:gd name="T44" fmla="*/ 9 w 58"/>
                <a:gd name="T45" fmla="*/ 6 h 17"/>
                <a:gd name="T46" fmla="*/ 3 w 58"/>
                <a:gd name="T47" fmla="*/ 6 h 17"/>
                <a:gd name="T48" fmla="*/ 1 w 58"/>
                <a:gd name="T49" fmla="*/ 6 h 17"/>
                <a:gd name="T50" fmla="*/ 0 w 58"/>
                <a:gd name="T5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17">
                  <a:moveTo>
                    <a:pt x="0" y="6"/>
                  </a:moveTo>
                  <a:cubicBezTo>
                    <a:pt x="0" y="6"/>
                    <a:pt x="0" y="6"/>
                    <a:pt x="1" y="6"/>
                  </a:cubicBezTo>
                  <a:cubicBezTo>
                    <a:pt x="1" y="5"/>
                    <a:pt x="1" y="5"/>
                    <a:pt x="2" y="4"/>
                  </a:cubicBezTo>
                  <a:cubicBezTo>
                    <a:pt x="3" y="3"/>
                    <a:pt x="6" y="2"/>
                    <a:pt x="9" y="1"/>
                  </a:cubicBezTo>
                  <a:cubicBezTo>
                    <a:pt x="12" y="0"/>
                    <a:pt x="16" y="0"/>
                    <a:pt x="20" y="0"/>
                  </a:cubicBezTo>
                  <a:cubicBezTo>
                    <a:pt x="20" y="0"/>
                    <a:pt x="21" y="0"/>
                    <a:pt x="21" y="0"/>
                  </a:cubicBezTo>
                  <a:cubicBezTo>
                    <a:pt x="23" y="0"/>
                    <a:pt x="23" y="0"/>
                    <a:pt x="23" y="0"/>
                  </a:cubicBezTo>
                  <a:cubicBezTo>
                    <a:pt x="24" y="1"/>
                    <a:pt x="24" y="1"/>
                    <a:pt x="25" y="1"/>
                  </a:cubicBezTo>
                  <a:cubicBezTo>
                    <a:pt x="27" y="2"/>
                    <a:pt x="29" y="2"/>
                    <a:pt x="31" y="3"/>
                  </a:cubicBezTo>
                  <a:cubicBezTo>
                    <a:pt x="33" y="4"/>
                    <a:pt x="35" y="4"/>
                    <a:pt x="36" y="5"/>
                  </a:cubicBezTo>
                  <a:cubicBezTo>
                    <a:pt x="38" y="6"/>
                    <a:pt x="39" y="7"/>
                    <a:pt x="41" y="7"/>
                  </a:cubicBezTo>
                  <a:cubicBezTo>
                    <a:pt x="44" y="9"/>
                    <a:pt x="47" y="10"/>
                    <a:pt x="49" y="11"/>
                  </a:cubicBezTo>
                  <a:cubicBezTo>
                    <a:pt x="52" y="12"/>
                    <a:pt x="54" y="12"/>
                    <a:pt x="56" y="12"/>
                  </a:cubicBezTo>
                  <a:cubicBezTo>
                    <a:pt x="57" y="13"/>
                    <a:pt x="58" y="13"/>
                    <a:pt x="58" y="13"/>
                  </a:cubicBezTo>
                  <a:cubicBezTo>
                    <a:pt x="58" y="13"/>
                    <a:pt x="58" y="14"/>
                    <a:pt x="56" y="14"/>
                  </a:cubicBezTo>
                  <a:cubicBezTo>
                    <a:pt x="54" y="15"/>
                    <a:pt x="52" y="16"/>
                    <a:pt x="49" y="16"/>
                  </a:cubicBezTo>
                  <a:cubicBezTo>
                    <a:pt x="46" y="17"/>
                    <a:pt x="42" y="16"/>
                    <a:pt x="38" y="16"/>
                  </a:cubicBezTo>
                  <a:cubicBezTo>
                    <a:pt x="37" y="15"/>
                    <a:pt x="35" y="15"/>
                    <a:pt x="33" y="14"/>
                  </a:cubicBezTo>
                  <a:cubicBezTo>
                    <a:pt x="31" y="14"/>
                    <a:pt x="29" y="13"/>
                    <a:pt x="28" y="12"/>
                  </a:cubicBezTo>
                  <a:cubicBezTo>
                    <a:pt x="26" y="12"/>
                    <a:pt x="24" y="11"/>
                    <a:pt x="22" y="10"/>
                  </a:cubicBezTo>
                  <a:cubicBezTo>
                    <a:pt x="22" y="10"/>
                    <a:pt x="21" y="10"/>
                    <a:pt x="20" y="9"/>
                  </a:cubicBezTo>
                  <a:cubicBezTo>
                    <a:pt x="19" y="9"/>
                    <a:pt x="19" y="9"/>
                    <a:pt x="18" y="8"/>
                  </a:cubicBezTo>
                  <a:cubicBezTo>
                    <a:pt x="15" y="7"/>
                    <a:pt x="12" y="7"/>
                    <a:pt x="9" y="6"/>
                  </a:cubicBezTo>
                  <a:cubicBezTo>
                    <a:pt x="7" y="6"/>
                    <a:pt x="4" y="6"/>
                    <a:pt x="3" y="6"/>
                  </a:cubicBezTo>
                  <a:cubicBezTo>
                    <a:pt x="2" y="6"/>
                    <a:pt x="1" y="6"/>
                    <a:pt x="1" y="6"/>
                  </a:cubicBezTo>
                  <a:cubicBezTo>
                    <a:pt x="0" y="6"/>
                    <a:pt x="0" y="6"/>
                    <a:pt x="0"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639"/>
            <p:cNvSpPr/>
            <p:nvPr/>
          </p:nvSpPr>
          <p:spPr bwMode="auto">
            <a:xfrm>
              <a:off x="9988551" y="-4787901"/>
              <a:ext cx="174625" cy="220663"/>
            </a:xfrm>
            <a:custGeom>
              <a:avLst/>
              <a:gdLst>
                <a:gd name="T0" fmla="*/ 0 w 41"/>
                <a:gd name="T1" fmla="*/ 0 h 52"/>
                <a:gd name="T2" fmla="*/ 0 w 41"/>
                <a:gd name="T3" fmla="*/ 0 h 52"/>
                <a:gd name="T4" fmla="*/ 3 w 41"/>
                <a:gd name="T5" fmla="*/ 0 h 52"/>
                <a:gd name="T6" fmla="*/ 10 w 41"/>
                <a:gd name="T7" fmla="*/ 3 h 52"/>
                <a:gd name="T8" fmla="*/ 20 w 41"/>
                <a:gd name="T9" fmla="*/ 10 h 52"/>
                <a:gd name="T10" fmla="*/ 24 w 41"/>
                <a:gd name="T11" fmla="*/ 15 h 52"/>
                <a:gd name="T12" fmla="*/ 28 w 41"/>
                <a:gd name="T13" fmla="*/ 21 h 52"/>
                <a:gd name="T14" fmla="*/ 32 w 41"/>
                <a:gd name="T15" fmla="*/ 33 h 52"/>
                <a:gd name="T16" fmla="*/ 34 w 41"/>
                <a:gd name="T17" fmla="*/ 39 h 52"/>
                <a:gd name="T18" fmla="*/ 35 w 41"/>
                <a:gd name="T19" fmla="*/ 43 h 52"/>
                <a:gd name="T20" fmla="*/ 39 w 41"/>
                <a:gd name="T21" fmla="*/ 50 h 52"/>
                <a:gd name="T22" fmla="*/ 41 w 41"/>
                <a:gd name="T23" fmla="*/ 52 h 52"/>
                <a:gd name="T24" fmla="*/ 40 w 41"/>
                <a:gd name="T25" fmla="*/ 52 h 52"/>
                <a:gd name="T26" fmla="*/ 38 w 41"/>
                <a:gd name="T27" fmla="*/ 51 h 52"/>
                <a:gd name="T28" fmla="*/ 32 w 41"/>
                <a:gd name="T29" fmla="*/ 46 h 52"/>
                <a:gd name="T30" fmla="*/ 29 w 41"/>
                <a:gd name="T31" fmla="*/ 41 h 52"/>
                <a:gd name="T32" fmla="*/ 26 w 41"/>
                <a:gd name="T33" fmla="*/ 36 h 52"/>
                <a:gd name="T34" fmla="*/ 21 w 41"/>
                <a:gd name="T35" fmla="*/ 24 h 52"/>
                <a:gd name="T36" fmla="*/ 18 w 41"/>
                <a:gd name="T37" fmla="*/ 19 h 52"/>
                <a:gd name="T38" fmla="*/ 15 w 41"/>
                <a:gd name="T39" fmla="*/ 14 h 52"/>
                <a:gd name="T40" fmla="*/ 12 w 41"/>
                <a:gd name="T41" fmla="*/ 10 h 52"/>
                <a:gd name="T42" fmla="*/ 8 w 41"/>
                <a:gd name="T43" fmla="*/ 7 h 52"/>
                <a:gd name="T44" fmla="*/ 2 w 41"/>
                <a:gd name="T45" fmla="*/ 2 h 52"/>
                <a:gd name="T46" fmla="*/ 0 w 4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52">
                  <a:moveTo>
                    <a:pt x="0" y="0"/>
                  </a:moveTo>
                  <a:cubicBezTo>
                    <a:pt x="0" y="0"/>
                    <a:pt x="0" y="0"/>
                    <a:pt x="0" y="0"/>
                  </a:cubicBezTo>
                  <a:cubicBezTo>
                    <a:pt x="1" y="0"/>
                    <a:pt x="2" y="0"/>
                    <a:pt x="3" y="0"/>
                  </a:cubicBezTo>
                  <a:cubicBezTo>
                    <a:pt x="5" y="1"/>
                    <a:pt x="7" y="1"/>
                    <a:pt x="10" y="3"/>
                  </a:cubicBezTo>
                  <a:cubicBezTo>
                    <a:pt x="13" y="4"/>
                    <a:pt x="17" y="7"/>
                    <a:pt x="20" y="10"/>
                  </a:cubicBezTo>
                  <a:cubicBezTo>
                    <a:pt x="22" y="11"/>
                    <a:pt x="23" y="13"/>
                    <a:pt x="24" y="15"/>
                  </a:cubicBezTo>
                  <a:cubicBezTo>
                    <a:pt x="26" y="17"/>
                    <a:pt x="27" y="19"/>
                    <a:pt x="28" y="21"/>
                  </a:cubicBezTo>
                  <a:cubicBezTo>
                    <a:pt x="30" y="25"/>
                    <a:pt x="31" y="30"/>
                    <a:pt x="32" y="33"/>
                  </a:cubicBezTo>
                  <a:cubicBezTo>
                    <a:pt x="32" y="35"/>
                    <a:pt x="33" y="37"/>
                    <a:pt x="34" y="39"/>
                  </a:cubicBezTo>
                  <a:cubicBezTo>
                    <a:pt x="34" y="40"/>
                    <a:pt x="35" y="42"/>
                    <a:pt x="35" y="43"/>
                  </a:cubicBezTo>
                  <a:cubicBezTo>
                    <a:pt x="37" y="46"/>
                    <a:pt x="38" y="48"/>
                    <a:pt x="39" y="50"/>
                  </a:cubicBezTo>
                  <a:cubicBezTo>
                    <a:pt x="40" y="51"/>
                    <a:pt x="41" y="52"/>
                    <a:pt x="41" y="52"/>
                  </a:cubicBezTo>
                  <a:cubicBezTo>
                    <a:pt x="41" y="52"/>
                    <a:pt x="41" y="52"/>
                    <a:pt x="40" y="52"/>
                  </a:cubicBezTo>
                  <a:cubicBezTo>
                    <a:pt x="40" y="52"/>
                    <a:pt x="39" y="51"/>
                    <a:pt x="38" y="51"/>
                  </a:cubicBezTo>
                  <a:cubicBezTo>
                    <a:pt x="36" y="50"/>
                    <a:pt x="34" y="48"/>
                    <a:pt x="32" y="46"/>
                  </a:cubicBezTo>
                  <a:cubicBezTo>
                    <a:pt x="31" y="44"/>
                    <a:pt x="30" y="43"/>
                    <a:pt x="29" y="41"/>
                  </a:cubicBezTo>
                  <a:cubicBezTo>
                    <a:pt x="28" y="39"/>
                    <a:pt x="27" y="37"/>
                    <a:pt x="26" y="36"/>
                  </a:cubicBezTo>
                  <a:cubicBezTo>
                    <a:pt x="24" y="32"/>
                    <a:pt x="23" y="28"/>
                    <a:pt x="21" y="24"/>
                  </a:cubicBezTo>
                  <a:cubicBezTo>
                    <a:pt x="20" y="22"/>
                    <a:pt x="19" y="21"/>
                    <a:pt x="18" y="19"/>
                  </a:cubicBezTo>
                  <a:cubicBezTo>
                    <a:pt x="17" y="17"/>
                    <a:pt x="16" y="16"/>
                    <a:pt x="15" y="14"/>
                  </a:cubicBezTo>
                  <a:cubicBezTo>
                    <a:pt x="14" y="13"/>
                    <a:pt x="13" y="11"/>
                    <a:pt x="12" y="10"/>
                  </a:cubicBezTo>
                  <a:cubicBezTo>
                    <a:pt x="10" y="9"/>
                    <a:pt x="9" y="8"/>
                    <a:pt x="8" y="7"/>
                  </a:cubicBezTo>
                  <a:cubicBezTo>
                    <a:pt x="6" y="4"/>
                    <a:pt x="4" y="3"/>
                    <a:pt x="2" y="2"/>
                  </a:cubicBezTo>
                  <a:cubicBezTo>
                    <a:pt x="0"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640"/>
            <p:cNvSpPr/>
            <p:nvPr/>
          </p:nvSpPr>
          <p:spPr bwMode="auto">
            <a:xfrm>
              <a:off x="10247314" y="-4841876"/>
              <a:ext cx="80963" cy="282575"/>
            </a:xfrm>
            <a:custGeom>
              <a:avLst/>
              <a:gdLst>
                <a:gd name="T0" fmla="*/ 13 w 19"/>
                <a:gd name="T1" fmla="*/ 0 h 67"/>
                <a:gd name="T2" fmla="*/ 14 w 19"/>
                <a:gd name="T3" fmla="*/ 3 h 67"/>
                <a:gd name="T4" fmla="*/ 17 w 19"/>
                <a:gd name="T5" fmla="*/ 11 h 67"/>
                <a:gd name="T6" fmla="*/ 18 w 19"/>
                <a:gd name="T7" fmla="*/ 16 h 67"/>
                <a:gd name="T8" fmla="*/ 19 w 19"/>
                <a:gd name="T9" fmla="*/ 23 h 67"/>
                <a:gd name="T10" fmla="*/ 18 w 19"/>
                <a:gd name="T11" fmla="*/ 30 h 67"/>
                <a:gd name="T12" fmla="*/ 16 w 19"/>
                <a:gd name="T13" fmla="*/ 33 h 67"/>
                <a:gd name="T14" fmla="*/ 15 w 19"/>
                <a:gd name="T15" fmla="*/ 35 h 67"/>
                <a:gd name="T16" fmla="*/ 14 w 19"/>
                <a:gd name="T17" fmla="*/ 36 h 67"/>
                <a:gd name="T18" fmla="*/ 11 w 19"/>
                <a:gd name="T19" fmla="*/ 42 h 67"/>
                <a:gd name="T20" fmla="*/ 7 w 19"/>
                <a:gd name="T21" fmla="*/ 47 h 67"/>
                <a:gd name="T22" fmla="*/ 4 w 19"/>
                <a:gd name="T23" fmla="*/ 57 h 67"/>
                <a:gd name="T24" fmla="*/ 3 w 19"/>
                <a:gd name="T25" fmla="*/ 64 h 67"/>
                <a:gd name="T26" fmla="*/ 3 w 19"/>
                <a:gd name="T27" fmla="*/ 66 h 67"/>
                <a:gd name="T28" fmla="*/ 3 w 19"/>
                <a:gd name="T29" fmla="*/ 67 h 67"/>
                <a:gd name="T30" fmla="*/ 3 w 19"/>
                <a:gd name="T31" fmla="*/ 67 h 67"/>
                <a:gd name="T32" fmla="*/ 2 w 19"/>
                <a:gd name="T33" fmla="*/ 64 h 67"/>
                <a:gd name="T34" fmla="*/ 0 w 19"/>
                <a:gd name="T35" fmla="*/ 61 h 67"/>
                <a:gd name="T36" fmla="*/ 0 w 19"/>
                <a:gd name="T37" fmla="*/ 56 h 67"/>
                <a:gd name="T38" fmla="*/ 0 w 19"/>
                <a:gd name="T39" fmla="*/ 50 h 67"/>
                <a:gd name="T40" fmla="*/ 2 w 19"/>
                <a:gd name="T41" fmla="*/ 44 h 67"/>
                <a:gd name="T42" fmla="*/ 5 w 19"/>
                <a:gd name="T43" fmla="*/ 38 h 67"/>
                <a:gd name="T44" fmla="*/ 8 w 19"/>
                <a:gd name="T45" fmla="*/ 33 h 67"/>
                <a:gd name="T46" fmla="*/ 9 w 19"/>
                <a:gd name="T47" fmla="*/ 31 h 67"/>
                <a:gd name="T48" fmla="*/ 10 w 19"/>
                <a:gd name="T49" fmla="*/ 30 h 67"/>
                <a:gd name="T50" fmla="*/ 11 w 19"/>
                <a:gd name="T51" fmla="*/ 28 h 67"/>
                <a:gd name="T52" fmla="*/ 12 w 19"/>
                <a:gd name="T53" fmla="*/ 22 h 67"/>
                <a:gd name="T54" fmla="*/ 13 w 19"/>
                <a:gd name="T55" fmla="*/ 11 h 67"/>
                <a:gd name="T56" fmla="*/ 13 w 19"/>
                <a:gd name="T57" fmla="*/ 3 h 67"/>
                <a:gd name="T58" fmla="*/ 13 w 19"/>
                <a:gd name="T5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67">
                  <a:moveTo>
                    <a:pt x="13" y="0"/>
                  </a:moveTo>
                  <a:cubicBezTo>
                    <a:pt x="13" y="0"/>
                    <a:pt x="13" y="1"/>
                    <a:pt x="14" y="3"/>
                  </a:cubicBezTo>
                  <a:cubicBezTo>
                    <a:pt x="15" y="5"/>
                    <a:pt x="16" y="7"/>
                    <a:pt x="17" y="11"/>
                  </a:cubicBezTo>
                  <a:cubicBezTo>
                    <a:pt x="17" y="12"/>
                    <a:pt x="18" y="14"/>
                    <a:pt x="18" y="16"/>
                  </a:cubicBezTo>
                  <a:cubicBezTo>
                    <a:pt x="18" y="18"/>
                    <a:pt x="19" y="20"/>
                    <a:pt x="19" y="23"/>
                  </a:cubicBezTo>
                  <a:cubicBezTo>
                    <a:pt x="19" y="25"/>
                    <a:pt x="18" y="27"/>
                    <a:pt x="18" y="30"/>
                  </a:cubicBezTo>
                  <a:cubicBezTo>
                    <a:pt x="17" y="31"/>
                    <a:pt x="17" y="32"/>
                    <a:pt x="16" y="33"/>
                  </a:cubicBezTo>
                  <a:cubicBezTo>
                    <a:pt x="16" y="34"/>
                    <a:pt x="16" y="34"/>
                    <a:pt x="15" y="35"/>
                  </a:cubicBezTo>
                  <a:cubicBezTo>
                    <a:pt x="15" y="35"/>
                    <a:pt x="15" y="36"/>
                    <a:pt x="14" y="36"/>
                  </a:cubicBezTo>
                  <a:cubicBezTo>
                    <a:pt x="13" y="39"/>
                    <a:pt x="12" y="40"/>
                    <a:pt x="11" y="42"/>
                  </a:cubicBezTo>
                  <a:cubicBezTo>
                    <a:pt x="9" y="44"/>
                    <a:pt x="8" y="45"/>
                    <a:pt x="7" y="47"/>
                  </a:cubicBezTo>
                  <a:cubicBezTo>
                    <a:pt x="6" y="50"/>
                    <a:pt x="5" y="53"/>
                    <a:pt x="4" y="57"/>
                  </a:cubicBezTo>
                  <a:cubicBezTo>
                    <a:pt x="3" y="60"/>
                    <a:pt x="3" y="62"/>
                    <a:pt x="3" y="64"/>
                  </a:cubicBezTo>
                  <a:cubicBezTo>
                    <a:pt x="3" y="65"/>
                    <a:pt x="3" y="66"/>
                    <a:pt x="3" y="66"/>
                  </a:cubicBezTo>
                  <a:cubicBezTo>
                    <a:pt x="3" y="67"/>
                    <a:pt x="3" y="67"/>
                    <a:pt x="3" y="67"/>
                  </a:cubicBezTo>
                  <a:cubicBezTo>
                    <a:pt x="3" y="67"/>
                    <a:pt x="3" y="67"/>
                    <a:pt x="3" y="67"/>
                  </a:cubicBezTo>
                  <a:cubicBezTo>
                    <a:pt x="2" y="66"/>
                    <a:pt x="2" y="65"/>
                    <a:pt x="2" y="64"/>
                  </a:cubicBezTo>
                  <a:cubicBezTo>
                    <a:pt x="1" y="64"/>
                    <a:pt x="1" y="62"/>
                    <a:pt x="0" y="61"/>
                  </a:cubicBezTo>
                  <a:cubicBezTo>
                    <a:pt x="0" y="60"/>
                    <a:pt x="0" y="58"/>
                    <a:pt x="0" y="56"/>
                  </a:cubicBezTo>
                  <a:cubicBezTo>
                    <a:pt x="0" y="54"/>
                    <a:pt x="0" y="52"/>
                    <a:pt x="0" y="50"/>
                  </a:cubicBezTo>
                  <a:cubicBezTo>
                    <a:pt x="0" y="48"/>
                    <a:pt x="1" y="46"/>
                    <a:pt x="2" y="44"/>
                  </a:cubicBezTo>
                  <a:cubicBezTo>
                    <a:pt x="2" y="42"/>
                    <a:pt x="3" y="40"/>
                    <a:pt x="5" y="38"/>
                  </a:cubicBezTo>
                  <a:cubicBezTo>
                    <a:pt x="6" y="36"/>
                    <a:pt x="7" y="34"/>
                    <a:pt x="8" y="33"/>
                  </a:cubicBezTo>
                  <a:cubicBezTo>
                    <a:pt x="9" y="31"/>
                    <a:pt x="9" y="31"/>
                    <a:pt x="9" y="31"/>
                  </a:cubicBezTo>
                  <a:cubicBezTo>
                    <a:pt x="9" y="31"/>
                    <a:pt x="9" y="31"/>
                    <a:pt x="10" y="30"/>
                  </a:cubicBezTo>
                  <a:cubicBezTo>
                    <a:pt x="10" y="29"/>
                    <a:pt x="10" y="28"/>
                    <a:pt x="11" y="28"/>
                  </a:cubicBezTo>
                  <a:cubicBezTo>
                    <a:pt x="11" y="26"/>
                    <a:pt x="12" y="24"/>
                    <a:pt x="12" y="22"/>
                  </a:cubicBezTo>
                  <a:cubicBezTo>
                    <a:pt x="13" y="18"/>
                    <a:pt x="13" y="15"/>
                    <a:pt x="13" y="11"/>
                  </a:cubicBezTo>
                  <a:cubicBezTo>
                    <a:pt x="13" y="8"/>
                    <a:pt x="13" y="5"/>
                    <a:pt x="13" y="3"/>
                  </a:cubicBezTo>
                  <a:cubicBezTo>
                    <a:pt x="12" y="1"/>
                    <a:pt x="13" y="0"/>
                    <a:pt x="13"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641"/>
            <p:cNvSpPr/>
            <p:nvPr/>
          </p:nvSpPr>
          <p:spPr bwMode="auto">
            <a:xfrm>
              <a:off x="10331451" y="-4316413"/>
              <a:ext cx="136525" cy="165100"/>
            </a:xfrm>
            <a:custGeom>
              <a:avLst/>
              <a:gdLst>
                <a:gd name="T0" fmla="*/ 0 w 32"/>
                <a:gd name="T1" fmla="*/ 0 h 39"/>
                <a:gd name="T2" fmla="*/ 1 w 32"/>
                <a:gd name="T3" fmla="*/ 1 h 39"/>
                <a:gd name="T4" fmla="*/ 5 w 32"/>
                <a:gd name="T5" fmla="*/ 6 h 39"/>
                <a:gd name="T6" fmla="*/ 16 w 32"/>
                <a:gd name="T7" fmla="*/ 19 h 39"/>
                <a:gd name="T8" fmla="*/ 21 w 32"/>
                <a:gd name="T9" fmla="*/ 27 h 39"/>
                <a:gd name="T10" fmla="*/ 26 w 32"/>
                <a:gd name="T11" fmla="*/ 34 h 39"/>
                <a:gd name="T12" fmla="*/ 30 w 32"/>
                <a:gd name="T13" fmla="*/ 37 h 39"/>
                <a:gd name="T14" fmla="*/ 32 w 32"/>
                <a:gd name="T15" fmla="*/ 39 h 39"/>
                <a:gd name="T16" fmla="*/ 31 w 32"/>
                <a:gd name="T17" fmla="*/ 38 h 39"/>
                <a:gd name="T18" fmla="*/ 30 w 32"/>
                <a:gd name="T19" fmla="*/ 38 h 39"/>
                <a:gd name="T20" fmla="*/ 25 w 32"/>
                <a:gd name="T21" fmla="*/ 34 h 39"/>
                <a:gd name="T22" fmla="*/ 20 w 32"/>
                <a:gd name="T23" fmla="*/ 28 h 39"/>
                <a:gd name="T24" fmla="*/ 14 w 32"/>
                <a:gd name="T25" fmla="*/ 21 h 39"/>
                <a:gd name="T26" fmla="*/ 4 w 32"/>
                <a:gd name="T27" fmla="*/ 7 h 39"/>
                <a:gd name="T28" fmla="*/ 1 w 32"/>
                <a:gd name="T29" fmla="*/ 2 h 39"/>
                <a:gd name="T30" fmla="*/ 0 w 32"/>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9">
                  <a:moveTo>
                    <a:pt x="0" y="0"/>
                  </a:moveTo>
                  <a:cubicBezTo>
                    <a:pt x="0" y="0"/>
                    <a:pt x="0" y="0"/>
                    <a:pt x="1" y="1"/>
                  </a:cubicBezTo>
                  <a:cubicBezTo>
                    <a:pt x="2" y="2"/>
                    <a:pt x="4" y="4"/>
                    <a:pt x="5" y="6"/>
                  </a:cubicBezTo>
                  <a:cubicBezTo>
                    <a:pt x="8" y="9"/>
                    <a:pt x="12" y="14"/>
                    <a:pt x="16" y="19"/>
                  </a:cubicBezTo>
                  <a:cubicBezTo>
                    <a:pt x="18" y="22"/>
                    <a:pt x="20" y="25"/>
                    <a:pt x="21" y="27"/>
                  </a:cubicBezTo>
                  <a:cubicBezTo>
                    <a:pt x="23" y="30"/>
                    <a:pt x="25" y="32"/>
                    <a:pt x="26" y="34"/>
                  </a:cubicBezTo>
                  <a:cubicBezTo>
                    <a:pt x="28" y="35"/>
                    <a:pt x="29" y="37"/>
                    <a:pt x="30" y="37"/>
                  </a:cubicBezTo>
                  <a:cubicBezTo>
                    <a:pt x="31" y="38"/>
                    <a:pt x="32" y="39"/>
                    <a:pt x="32" y="39"/>
                  </a:cubicBezTo>
                  <a:cubicBezTo>
                    <a:pt x="32" y="39"/>
                    <a:pt x="32" y="38"/>
                    <a:pt x="31" y="38"/>
                  </a:cubicBezTo>
                  <a:cubicBezTo>
                    <a:pt x="31" y="38"/>
                    <a:pt x="31" y="38"/>
                    <a:pt x="30" y="38"/>
                  </a:cubicBezTo>
                  <a:cubicBezTo>
                    <a:pt x="29" y="37"/>
                    <a:pt x="27" y="36"/>
                    <a:pt x="25" y="34"/>
                  </a:cubicBezTo>
                  <a:cubicBezTo>
                    <a:pt x="23" y="33"/>
                    <a:pt x="21" y="31"/>
                    <a:pt x="20" y="28"/>
                  </a:cubicBezTo>
                  <a:cubicBezTo>
                    <a:pt x="18" y="26"/>
                    <a:pt x="16" y="23"/>
                    <a:pt x="14" y="21"/>
                  </a:cubicBezTo>
                  <a:cubicBezTo>
                    <a:pt x="10" y="16"/>
                    <a:pt x="7" y="11"/>
                    <a:pt x="4" y="7"/>
                  </a:cubicBezTo>
                  <a:cubicBezTo>
                    <a:pt x="3" y="5"/>
                    <a:pt x="2" y="3"/>
                    <a:pt x="1" y="2"/>
                  </a:cubicBezTo>
                  <a:cubicBezTo>
                    <a:pt x="0"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642"/>
            <p:cNvSpPr/>
            <p:nvPr/>
          </p:nvSpPr>
          <p:spPr bwMode="auto">
            <a:xfrm>
              <a:off x="10374314" y="-4440238"/>
              <a:ext cx="169863" cy="38100"/>
            </a:xfrm>
            <a:custGeom>
              <a:avLst/>
              <a:gdLst>
                <a:gd name="T0" fmla="*/ 0 w 40"/>
                <a:gd name="T1" fmla="*/ 3 h 9"/>
                <a:gd name="T2" fmla="*/ 0 w 40"/>
                <a:gd name="T3" fmla="*/ 2 h 9"/>
                <a:gd name="T4" fmla="*/ 1 w 40"/>
                <a:gd name="T5" fmla="*/ 2 h 9"/>
                <a:gd name="T6" fmla="*/ 6 w 40"/>
                <a:gd name="T7" fmla="*/ 0 h 9"/>
                <a:gd name="T8" fmla="*/ 13 w 40"/>
                <a:gd name="T9" fmla="*/ 1 h 9"/>
                <a:gd name="T10" fmla="*/ 17 w 40"/>
                <a:gd name="T11" fmla="*/ 2 h 9"/>
                <a:gd name="T12" fmla="*/ 21 w 40"/>
                <a:gd name="T13" fmla="*/ 4 h 9"/>
                <a:gd name="T14" fmla="*/ 28 w 40"/>
                <a:gd name="T15" fmla="*/ 7 h 9"/>
                <a:gd name="T16" fmla="*/ 34 w 40"/>
                <a:gd name="T17" fmla="*/ 8 h 9"/>
                <a:gd name="T18" fmla="*/ 38 w 40"/>
                <a:gd name="T19" fmla="*/ 7 h 9"/>
                <a:gd name="T20" fmla="*/ 40 w 40"/>
                <a:gd name="T21" fmla="*/ 7 h 9"/>
                <a:gd name="T22" fmla="*/ 40 w 40"/>
                <a:gd name="T23" fmla="*/ 7 h 9"/>
                <a:gd name="T24" fmla="*/ 39 w 40"/>
                <a:gd name="T25" fmla="*/ 8 h 9"/>
                <a:gd name="T26" fmla="*/ 34 w 40"/>
                <a:gd name="T27" fmla="*/ 9 h 9"/>
                <a:gd name="T28" fmla="*/ 27 w 40"/>
                <a:gd name="T29" fmla="*/ 9 h 9"/>
                <a:gd name="T30" fmla="*/ 20 w 40"/>
                <a:gd name="T31" fmla="*/ 6 h 9"/>
                <a:gd name="T32" fmla="*/ 16 w 40"/>
                <a:gd name="T33" fmla="*/ 4 h 9"/>
                <a:gd name="T34" fmla="*/ 13 w 40"/>
                <a:gd name="T35" fmla="*/ 3 h 9"/>
                <a:gd name="T36" fmla="*/ 6 w 40"/>
                <a:gd name="T37" fmla="*/ 2 h 9"/>
                <a:gd name="T38" fmla="*/ 2 w 40"/>
                <a:gd name="T39" fmla="*/ 2 h 9"/>
                <a:gd name="T40" fmla="*/ 0 w 40"/>
                <a:gd name="T4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
                  <a:moveTo>
                    <a:pt x="0" y="3"/>
                  </a:moveTo>
                  <a:cubicBezTo>
                    <a:pt x="0" y="3"/>
                    <a:pt x="0" y="2"/>
                    <a:pt x="0" y="2"/>
                  </a:cubicBezTo>
                  <a:cubicBezTo>
                    <a:pt x="1" y="2"/>
                    <a:pt x="1" y="2"/>
                    <a:pt x="1" y="2"/>
                  </a:cubicBezTo>
                  <a:cubicBezTo>
                    <a:pt x="3" y="1"/>
                    <a:pt x="4" y="0"/>
                    <a:pt x="6" y="0"/>
                  </a:cubicBezTo>
                  <a:cubicBezTo>
                    <a:pt x="8" y="0"/>
                    <a:pt x="11" y="0"/>
                    <a:pt x="13" y="1"/>
                  </a:cubicBezTo>
                  <a:cubicBezTo>
                    <a:pt x="14" y="1"/>
                    <a:pt x="16" y="2"/>
                    <a:pt x="17" y="2"/>
                  </a:cubicBezTo>
                  <a:cubicBezTo>
                    <a:pt x="18" y="3"/>
                    <a:pt x="19" y="3"/>
                    <a:pt x="21" y="4"/>
                  </a:cubicBezTo>
                  <a:cubicBezTo>
                    <a:pt x="23" y="5"/>
                    <a:pt x="25" y="6"/>
                    <a:pt x="28" y="7"/>
                  </a:cubicBezTo>
                  <a:cubicBezTo>
                    <a:pt x="30" y="7"/>
                    <a:pt x="32" y="8"/>
                    <a:pt x="34" y="8"/>
                  </a:cubicBezTo>
                  <a:cubicBezTo>
                    <a:pt x="36" y="8"/>
                    <a:pt x="37" y="8"/>
                    <a:pt x="38" y="7"/>
                  </a:cubicBezTo>
                  <a:cubicBezTo>
                    <a:pt x="40" y="7"/>
                    <a:pt x="40" y="7"/>
                    <a:pt x="40" y="7"/>
                  </a:cubicBezTo>
                  <a:cubicBezTo>
                    <a:pt x="40" y="7"/>
                    <a:pt x="40" y="7"/>
                    <a:pt x="40" y="7"/>
                  </a:cubicBezTo>
                  <a:cubicBezTo>
                    <a:pt x="40" y="7"/>
                    <a:pt x="39" y="8"/>
                    <a:pt x="39" y="8"/>
                  </a:cubicBezTo>
                  <a:cubicBezTo>
                    <a:pt x="38" y="8"/>
                    <a:pt x="36" y="9"/>
                    <a:pt x="34" y="9"/>
                  </a:cubicBezTo>
                  <a:cubicBezTo>
                    <a:pt x="32" y="9"/>
                    <a:pt x="29" y="9"/>
                    <a:pt x="27" y="9"/>
                  </a:cubicBezTo>
                  <a:cubicBezTo>
                    <a:pt x="24" y="8"/>
                    <a:pt x="22" y="7"/>
                    <a:pt x="20" y="6"/>
                  </a:cubicBezTo>
                  <a:cubicBezTo>
                    <a:pt x="18" y="5"/>
                    <a:pt x="17" y="5"/>
                    <a:pt x="16" y="4"/>
                  </a:cubicBezTo>
                  <a:cubicBezTo>
                    <a:pt x="15" y="4"/>
                    <a:pt x="14" y="3"/>
                    <a:pt x="13" y="3"/>
                  </a:cubicBezTo>
                  <a:cubicBezTo>
                    <a:pt x="10" y="2"/>
                    <a:pt x="8" y="2"/>
                    <a:pt x="6" y="2"/>
                  </a:cubicBezTo>
                  <a:cubicBezTo>
                    <a:pt x="4" y="2"/>
                    <a:pt x="3" y="2"/>
                    <a:pt x="2" y="2"/>
                  </a:cubicBezTo>
                  <a:cubicBezTo>
                    <a:pt x="1" y="2"/>
                    <a:pt x="0" y="3"/>
                    <a:pt x="0" y="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643"/>
            <p:cNvSpPr/>
            <p:nvPr/>
          </p:nvSpPr>
          <p:spPr bwMode="auto">
            <a:xfrm>
              <a:off x="10306051" y="-4681538"/>
              <a:ext cx="144463" cy="165100"/>
            </a:xfrm>
            <a:custGeom>
              <a:avLst/>
              <a:gdLst>
                <a:gd name="T0" fmla="*/ 34 w 34"/>
                <a:gd name="T1" fmla="*/ 0 h 39"/>
                <a:gd name="T2" fmla="*/ 32 w 34"/>
                <a:gd name="T3" fmla="*/ 1 h 39"/>
                <a:gd name="T4" fmla="*/ 27 w 34"/>
                <a:gd name="T5" fmla="*/ 5 h 39"/>
                <a:gd name="T6" fmla="*/ 23 w 34"/>
                <a:gd name="T7" fmla="*/ 13 h 39"/>
                <a:gd name="T8" fmla="*/ 23 w 34"/>
                <a:gd name="T9" fmla="*/ 17 h 39"/>
                <a:gd name="T10" fmla="*/ 21 w 34"/>
                <a:gd name="T11" fmla="*/ 22 h 39"/>
                <a:gd name="T12" fmla="*/ 17 w 34"/>
                <a:gd name="T13" fmla="*/ 26 h 39"/>
                <a:gd name="T14" fmla="*/ 12 w 34"/>
                <a:gd name="T15" fmla="*/ 28 h 39"/>
                <a:gd name="T16" fmla="*/ 5 w 34"/>
                <a:gd name="T17" fmla="*/ 32 h 39"/>
                <a:gd name="T18" fmla="*/ 1 w 34"/>
                <a:gd name="T19" fmla="*/ 37 h 39"/>
                <a:gd name="T20" fmla="*/ 0 w 34"/>
                <a:gd name="T21" fmla="*/ 39 h 39"/>
                <a:gd name="T22" fmla="*/ 0 w 34"/>
                <a:gd name="T23" fmla="*/ 38 h 39"/>
                <a:gd name="T24" fmla="*/ 1 w 34"/>
                <a:gd name="T25" fmla="*/ 36 h 39"/>
                <a:gd name="T26" fmla="*/ 4 w 34"/>
                <a:gd name="T27" fmla="*/ 31 h 39"/>
                <a:gd name="T28" fmla="*/ 11 w 34"/>
                <a:gd name="T29" fmla="*/ 26 h 39"/>
                <a:gd name="T30" fmla="*/ 16 w 34"/>
                <a:gd name="T31" fmla="*/ 24 h 39"/>
                <a:gd name="T32" fmla="*/ 19 w 34"/>
                <a:gd name="T33" fmla="*/ 21 h 39"/>
                <a:gd name="T34" fmla="*/ 20 w 34"/>
                <a:gd name="T35" fmla="*/ 17 h 39"/>
                <a:gd name="T36" fmla="*/ 21 w 34"/>
                <a:gd name="T37" fmla="*/ 12 h 39"/>
                <a:gd name="T38" fmla="*/ 26 w 34"/>
                <a:gd name="T39" fmla="*/ 4 h 39"/>
                <a:gd name="T40" fmla="*/ 32 w 34"/>
                <a:gd name="T41" fmla="*/ 1 h 39"/>
                <a:gd name="T42" fmla="*/ 33 w 34"/>
                <a:gd name="T43" fmla="*/ 0 h 39"/>
                <a:gd name="T44" fmla="*/ 34 w 34"/>
                <a:gd name="T4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9">
                  <a:moveTo>
                    <a:pt x="34" y="0"/>
                  </a:moveTo>
                  <a:cubicBezTo>
                    <a:pt x="34" y="0"/>
                    <a:pt x="33" y="0"/>
                    <a:pt x="32" y="1"/>
                  </a:cubicBezTo>
                  <a:cubicBezTo>
                    <a:pt x="31" y="2"/>
                    <a:pt x="29" y="3"/>
                    <a:pt x="27" y="5"/>
                  </a:cubicBezTo>
                  <a:cubicBezTo>
                    <a:pt x="26" y="7"/>
                    <a:pt x="24" y="10"/>
                    <a:pt x="23" y="13"/>
                  </a:cubicBezTo>
                  <a:cubicBezTo>
                    <a:pt x="23" y="14"/>
                    <a:pt x="23" y="15"/>
                    <a:pt x="23" y="17"/>
                  </a:cubicBezTo>
                  <a:cubicBezTo>
                    <a:pt x="22" y="19"/>
                    <a:pt x="22" y="21"/>
                    <a:pt x="21" y="22"/>
                  </a:cubicBezTo>
                  <a:cubicBezTo>
                    <a:pt x="20" y="24"/>
                    <a:pt x="18" y="26"/>
                    <a:pt x="17" y="26"/>
                  </a:cubicBezTo>
                  <a:cubicBezTo>
                    <a:pt x="15" y="27"/>
                    <a:pt x="14" y="27"/>
                    <a:pt x="12" y="28"/>
                  </a:cubicBezTo>
                  <a:cubicBezTo>
                    <a:pt x="9" y="29"/>
                    <a:pt x="7" y="31"/>
                    <a:pt x="5" y="32"/>
                  </a:cubicBezTo>
                  <a:cubicBezTo>
                    <a:pt x="3" y="34"/>
                    <a:pt x="2" y="35"/>
                    <a:pt x="1" y="37"/>
                  </a:cubicBezTo>
                  <a:cubicBezTo>
                    <a:pt x="0" y="38"/>
                    <a:pt x="0" y="39"/>
                    <a:pt x="0" y="39"/>
                  </a:cubicBezTo>
                  <a:cubicBezTo>
                    <a:pt x="0" y="39"/>
                    <a:pt x="0" y="38"/>
                    <a:pt x="0" y="38"/>
                  </a:cubicBezTo>
                  <a:cubicBezTo>
                    <a:pt x="0" y="38"/>
                    <a:pt x="0" y="37"/>
                    <a:pt x="1" y="36"/>
                  </a:cubicBezTo>
                  <a:cubicBezTo>
                    <a:pt x="1" y="35"/>
                    <a:pt x="2" y="33"/>
                    <a:pt x="4" y="31"/>
                  </a:cubicBezTo>
                  <a:cubicBezTo>
                    <a:pt x="6" y="29"/>
                    <a:pt x="8" y="27"/>
                    <a:pt x="11" y="26"/>
                  </a:cubicBezTo>
                  <a:cubicBezTo>
                    <a:pt x="13" y="25"/>
                    <a:pt x="14" y="24"/>
                    <a:pt x="16" y="24"/>
                  </a:cubicBezTo>
                  <a:cubicBezTo>
                    <a:pt x="17" y="23"/>
                    <a:pt x="18" y="23"/>
                    <a:pt x="19" y="21"/>
                  </a:cubicBezTo>
                  <a:cubicBezTo>
                    <a:pt x="20" y="20"/>
                    <a:pt x="20" y="18"/>
                    <a:pt x="20" y="17"/>
                  </a:cubicBezTo>
                  <a:cubicBezTo>
                    <a:pt x="20" y="15"/>
                    <a:pt x="21" y="13"/>
                    <a:pt x="21" y="12"/>
                  </a:cubicBezTo>
                  <a:cubicBezTo>
                    <a:pt x="23" y="9"/>
                    <a:pt x="25" y="6"/>
                    <a:pt x="26" y="4"/>
                  </a:cubicBezTo>
                  <a:cubicBezTo>
                    <a:pt x="28" y="3"/>
                    <a:pt x="30" y="1"/>
                    <a:pt x="32" y="1"/>
                  </a:cubicBezTo>
                  <a:cubicBezTo>
                    <a:pt x="32" y="0"/>
                    <a:pt x="33" y="0"/>
                    <a:pt x="33" y="0"/>
                  </a:cubicBezTo>
                  <a:cubicBezTo>
                    <a:pt x="34" y="0"/>
                    <a:pt x="34" y="0"/>
                    <a:pt x="34"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644"/>
            <p:cNvSpPr/>
            <p:nvPr/>
          </p:nvSpPr>
          <p:spPr bwMode="auto">
            <a:xfrm>
              <a:off x="10140951" y="-4775201"/>
              <a:ext cx="80963" cy="200025"/>
            </a:xfrm>
            <a:custGeom>
              <a:avLst/>
              <a:gdLst>
                <a:gd name="T0" fmla="*/ 0 w 19"/>
                <a:gd name="T1" fmla="*/ 0 h 47"/>
                <a:gd name="T2" fmla="*/ 1 w 19"/>
                <a:gd name="T3" fmla="*/ 0 h 47"/>
                <a:gd name="T4" fmla="*/ 2 w 19"/>
                <a:gd name="T5" fmla="*/ 2 h 47"/>
                <a:gd name="T6" fmla="*/ 5 w 19"/>
                <a:gd name="T7" fmla="*/ 7 h 47"/>
                <a:gd name="T8" fmla="*/ 6 w 19"/>
                <a:gd name="T9" fmla="*/ 15 h 47"/>
                <a:gd name="T10" fmla="*/ 6 w 19"/>
                <a:gd name="T11" fmla="*/ 20 h 47"/>
                <a:gd name="T12" fmla="*/ 7 w 19"/>
                <a:gd name="T13" fmla="*/ 25 h 47"/>
                <a:gd name="T14" fmla="*/ 14 w 19"/>
                <a:gd name="T15" fmla="*/ 40 h 47"/>
                <a:gd name="T16" fmla="*/ 18 w 19"/>
                <a:gd name="T17" fmla="*/ 45 h 47"/>
                <a:gd name="T18" fmla="*/ 19 w 19"/>
                <a:gd name="T19" fmla="*/ 47 h 47"/>
                <a:gd name="T20" fmla="*/ 17 w 19"/>
                <a:gd name="T21" fmla="*/ 46 h 47"/>
                <a:gd name="T22" fmla="*/ 13 w 19"/>
                <a:gd name="T23" fmla="*/ 41 h 47"/>
                <a:gd name="T24" fmla="*/ 9 w 19"/>
                <a:gd name="T25" fmla="*/ 34 h 47"/>
                <a:gd name="T26" fmla="*/ 7 w 19"/>
                <a:gd name="T27" fmla="*/ 30 h 47"/>
                <a:gd name="T28" fmla="*/ 5 w 19"/>
                <a:gd name="T29" fmla="*/ 25 h 47"/>
                <a:gd name="T30" fmla="*/ 4 w 19"/>
                <a:gd name="T31" fmla="*/ 20 h 47"/>
                <a:gd name="T32" fmla="*/ 4 w 19"/>
                <a:gd name="T33" fmla="*/ 16 h 47"/>
                <a:gd name="T34" fmla="*/ 4 w 19"/>
                <a:gd name="T35" fmla="*/ 11 h 47"/>
                <a:gd name="T36" fmla="*/ 4 w 19"/>
                <a:gd name="T37" fmla="*/ 7 h 47"/>
                <a:gd name="T38" fmla="*/ 2 w 19"/>
                <a:gd name="T39" fmla="*/ 2 h 47"/>
                <a:gd name="T40" fmla="*/ 0 w 19"/>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7">
                  <a:moveTo>
                    <a:pt x="0" y="0"/>
                  </a:moveTo>
                  <a:cubicBezTo>
                    <a:pt x="0" y="0"/>
                    <a:pt x="1" y="0"/>
                    <a:pt x="1" y="0"/>
                  </a:cubicBezTo>
                  <a:cubicBezTo>
                    <a:pt x="1" y="1"/>
                    <a:pt x="2" y="1"/>
                    <a:pt x="2" y="2"/>
                  </a:cubicBezTo>
                  <a:cubicBezTo>
                    <a:pt x="3" y="3"/>
                    <a:pt x="4" y="5"/>
                    <a:pt x="5" y="7"/>
                  </a:cubicBezTo>
                  <a:cubicBezTo>
                    <a:pt x="6" y="9"/>
                    <a:pt x="6" y="12"/>
                    <a:pt x="6" y="15"/>
                  </a:cubicBezTo>
                  <a:cubicBezTo>
                    <a:pt x="6" y="17"/>
                    <a:pt x="6" y="18"/>
                    <a:pt x="6" y="20"/>
                  </a:cubicBezTo>
                  <a:cubicBezTo>
                    <a:pt x="7" y="21"/>
                    <a:pt x="7" y="23"/>
                    <a:pt x="7" y="25"/>
                  </a:cubicBezTo>
                  <a:cubicBezTo>
                    <a:pt x="9" y="31"/>
                    <a:pt x="12" y="36"/>
                    <a:pt x="14" y="40"/>
                  </a:cubicBezTo>
                  <a:cubicBezTo>
                    <a:pt x="16" y="43"/>
                    <a:pt x="17" y="44"/>
                    <a:pt x="18" y="45"/>
                  </a:cubicBezTo>
                  <a:cubicBezTo>
                    <a:pt x="19" y="46"/>
                    <a:pt x="19" y="47"/>
                    <a:pt x="19" y="47"/>
                  </a:cubicBezTo>
                  <a:cubicBezTo>
                    <a:pt x="19" y="47"/>
                    <a:pt x="19" y="47"/>
                    <a:pt x="17" y="46"/>
                  </a:cubicBezTo>
                  <a:cubicBezTo>
                    <a:pt x="16" y="45"/>
                    <a:pt x="15" y="43"/>
                    <a:pt x="13" y="41"/>
                  </a:cubicBezTo>
                  <a:cubicBezTo>
                    <a:pt x="12" y="39"/>
                    <a:pt x="10" y="37"/>
                    <a:pt x="9" y="34"/>
                  </a:cubicBezTo>
                  <a:cubicBezTo>
                    <a:pt x="8" y="33"/>
                    <a:pt x="7" y="31"/>
                    <a:pt x="7" y="30"/>
                  </a:cubicBezTo>
                  <a:cubicBezTo>
                    <a:pt x="6" y="28"/>
                    <a:pt x="6" y="27"/>
                    <a:pt x="5" y="25"/>
                  </a:cubicBezTo>
                  <a:cubicBezTo>
                    <a:pt x="5" y="24"/>
                    <a:pt x="4" y="22"/>
                    <a:pt x="4" y="20"/>
                  </a:cubicBezTo>
                  <a:cubicBezTo>
                    <a:pt x="4" y="19"/>
                    <a:pt x="4" y="17"/>
                    <a:pt x="4" y="16"/>
                  </a:cubicBezTo>
                  <a:cubicBezTo>
                    <a:pt x="4" y="14"/>
                    <a:pt x="4" y="12"/>
                    <a:pt x="4" y="11"/>
                  </a:cubicBezTo>
                  <a:cubicBezTo>
                    <a:pt x="4" y="10"/>
                    <a:pt x="4" y="8"/>
                    <a:pt x="4" y="7"/>
                  </a:cubicBezTo>
                  <a:cubicBezTo>
                    <a:pt x="3" y="5"/>
                    <a:pt x="3" y="3"/>
                    <a:pt x="2" y="2"/>
                  </a:cubicBezTo>
                  <a:cubicBezTo>
                    <a:pt x="1" y="1"/>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645"/>
            <p:cNvSpPr/>
            <p:nvPr/>
          </p:nvSpPr>
          <p:spPr bwMode="auto">
            <a:xfrm>
              <a:off x="9942514" y="-4597401"/>
              <a:ext cx="155575" cy="93663"/>
            </a:xfrm>
            <a:custGeom>
              <a:avLst/>
              <a:gdLst>
                <a:gd name="T0" fmla="*/ 0 w 37"/>
                <a:gd name="T1" fmla="*/ 1 h 22"/>
                <a:gd name="T2" fmla="*/ 1 w 37"/>
                <a:gd name="T3" fmla="*/ 1 h 22"/>
                <a:gd name="T4" fmla="*/ 2 w 37"/>
                <a:gd name="T5" fmla="*/ 1 h 22"/>
                <a:gd name="T6" fmla="*/ 7 w 37"/>
                <a:gd name="T7" fmla="*/ 1 h 22"/>
                <a:gd name="T8" fmla="*/ 14 w 37"/>
                <a:gd name="T9" fmla="*/ 3 h 22"/>
                <a:gd name="T10" fmla="*/ 21 w 37"/>
                <a:gd name="T11" fmla="*/ 7 h 22"/>
                <a:gd name="T12" fmla="*/ 27 w 37"/>
                <a:gd name="T13" fmla="*/ 12 h 22"/>
                <a:gd name="T14" fmla="*/ 33 w 37"/>
                <a:gd name="T15" fmla="*/ 17 h 22"/>
                <a:gd name="T16" fmla="*/ 36 w 37"/>
                <a:gd name="T17" fmla="*/ 20 h 22"/>
                <a:gd name="T18" fmla="*/ 37 w 37"/>
                <a:gd name="T19" fmla="*/ 22 h 22"/>
                <a:gd name="T20" fmla="*/ 32 w 37"/>
                <a:gd name="T21" fmla="*/ 18 h 22"/>
                <a:gd name="T22" fmla="*/ 26 w 37"/>
                <a:gd name="T23" fmla="*/ 14 h 22"/>
                <a:gd name="T24" fmla="*/ 20 w 37"/>
                <a:gd name="T25" fmla="*/ 9 h 22"/>
                <a:gd name="T26" fmla="*/ 13 w 37"/>
                <a:gd name="T27" fmla="*/ 5 h 22"/>
                <a:gd name="T28" fmla="*/ 7 w 37"/>
                <a:gd name="T29" fmla="*/ 2 h 22"/>
                <a:gd name="T30" fmla="*/ 2 w 37"/>
                <a:gd name="T31" fmla="*/ 1 h 22"/>
                <a:gd name="T32" fmla="*/ 0 w 37"/>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2">
                  <a:moveTo>
                    <a:pt x="0" y="1"/>
                  </a:moveTo>
                  <a:cubicBezTo>
                    <a:pt x="0" y="1"/>
                    <a:pt x="1" y="1"/>
                    <a:pt x="1" y="1"/>
                  </a:cubicBezTo>
                  <a:cubicBezTo>
                    <a:pt x="1" y="1"/>
                    <a:pt x="2" y="1"/>
                    <a:pt x="2" y="1"/>
                  </a:cubicBezTo>
                  <a:cubicBezTo>
                    <a:pt x="4" y="0"/>
                    <a:pt x="5" y="0"/>
                    <a:pt x="7" y="1"/>
                  </a:cubicBezTo>
                  <a:cubicBezTo>
                    <a:pt x="9" y="1"/>
                    <a:pt x="12" y="2"/>
                    <a:pt x="14" y="3"/>
                  </a:cubicBezTo>
                  <a:cubicBezTo>
                    <a:pt x="17" y="4"/>
                    <a:pt x="19" y="5"/>
                    <a:pt x="21" y="7"/>
                  </a:cubicBezTo>
                  <a:cubicBezTo>
                    <a:pt x="23" y="9"/>
                    <a:pt x="26" y="11"/>
                    <a:pt x="27" y="12"/>
                  </a:cubicBezTo>
                  <a:cubicBezTo>
                    <a:pt x="29" y="14"/>
                    <a:pt x="31" y="16"/>
                    <a:pt x="33" y="17"/>
                  </a:cubicBezTo>
                  <a:cubicBezTo>
                    <a:pt x="34" y="19"/>
                    <a:pt x="35" y="20"/>
                    <a:pt x="36" y="20"/>
                  </a:cubicBezTo>
                  <a:cubicBezTo>
                    <a:pt x="37" y="21"/>
                    <a:pt x="37" y="22"/>
                    <a:pt x="37" y="22"/>
                  </a:cubicBezTo>
                  <a:cubicBezTo>
                    <a:pt x="37" y="22"/>
                    <a:pt x="35" y="21"/>
                    <a:pt x="32" y="18"/>
                  </a:cubicBezTo>
                  <a:cubicBezTo>
                    <a:pt x="30" y="17"/>
                    <a:pt x="28" y="16"/>
                    <a:pt x="26" y="14"/>
                  </a:cubicBezTo>
                  <a:cubicBezTo>
                    <a:pt x="24" y="12"/>
                    <a:pt x="22" y="11"/>
                    <a:pt x="20" y="9"/>
                  </a:cubicBezTo>
                  <a:cubicBezTo>
                    <a:pt x="18" y="7"/>
                    <a:pt x="15" y="6"/>
                    <a:pt x="13" y="5"/>
                  </a:cubicBezTo>
                  <a:cubicBezTo>
                    <a:pt x="11" y="4"/>
                    <a:pt x="9" y="3"/>
                    <a:pt x="7" y="2"/>
                  </a:cubicBezTo>
                  <a:cubicBezTo>
                    <a:pt x="5" y="1"/>
                    <a:pt x="4" y="1"/>
                    <a:pt x="2" y="1"/>
                  </a:cubicBezTo>
                  <a:cubicBezTo>
                    <a:pt x="1" y="1"/>
                    <a:pt x="0" y="1"/>
                    <a:pt x="0" y="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646"/>
            <p:cNvSpPr/>
            <p:nvPr/>
          </p:nvSpPr>
          <p:spPr bwMode="auto">
            <a:xfrm>
              <a:off x="9917114" y="-4384676"/>
              <a:ext cx="173038" cy="55563"/>
            </a:xfrm>
            <a:custGeom>
              <a:avLst/>
              <a:gdLst>
                <a:gd name="T0" fmla="*/ 0 w 41"/>
                <a:gd name="T1" fmla="*/ 13 h 13"/>
                <a:gd name="T2" fmla="*/ 0 w 41"/>
                <a:gd name="T3" fmla="*/ 13 h 13"/>
                <a:gd name="T4" fmla="*/ 1 w 41"/>
                <a:gd name="T5" fmla="*/ 12 h 13"/>
                <a:gd name="T6" fmla="*/ 6 w 41"/>
                <a:gd name="T7" fmla="*/ 9 h 13"/>
                <a:gd name="T8" fmla="*/ 13 w 41"/>
                <a:gd name="T9" fmla="*/ 8 h 13"/>
                <a:gd name="T10" fmla="*/ 17 w 41"/>
                <a:gd name="T11" fmla="*/ 8 h 13"/>
                <a:gd name="T12" fmla="*/ 21 w 41"/>
                <a:gd name="T13" fmla="*/ 8 h 13"/>
                <a:gd name="T14" fmla="*/ 29 w 41"/>
                <a:gd name="T15" fmla="*/ 7 h 13"/>
                <a:gd name="T16" fmla="*/ 35 w 41"/>
                <a:gd name="T17" fmla="*/ 4 h 13"/>
                <a:gd name="T18" fmla="*/ 39 w 41"/>
                <a:gd name="T19" fmla="*/ 1 h 13"/>
                <a:gd name="T20" fmla="*/ 41 w 41"/>
                <a:gd name="T21" fmla="*/ 0 h 13"/>
                <a:gd name="T22" fmla="*/ 41 w 41"/>
                <a:gd name="T23" fmla="*/ 1 h 13"/>
                <a:gd name="T24" fmla="*/ 40 w 41"/>
                <a:gd name="T25" fmla="*/ 2 h 13"/>
                <a:gd name="T26" fmla="*/ 36 w 41"/>
                <a:gd name="T27" fmla="*/ 5 h 13"/>
                <a:gd name="T28" fmla="*/ 21 w 41"/>
                <a:gd name="T29" fmla="*/ 10 h 13"/>
                <a:gd name="T30" fmla="*/ 17 w 41"/>
                <a:gd name="T31" fmla="*/ 10 h 13"/>
                <a:gd name="T32" fmla="*/ 13 w 41"/>
                <a:gd name="T33" fmla="*/ 10 h 13"/>
                <a:gd name="T34" fmla="*/ 6 w 41"/>
                <a:gd name="T35" fmla="*/ 10 h 13"/>
                <a:gd name="T36" fmla="*/ 2 w 41"/>
                <a:gd name="T37" fmla="*/ 12 h 13"/>
                <a:gd name="T38" fmla="*/ 0 w 41"/>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13">
                  <a:moveTo>
                    <a:pt x="0" y="13"/>
                  </a:moveTo>
                  <a:cubicBezTo>
                    <a:pt x="0" y="13"/>
                    <a:pt x="0" y="13"/>
                    <a:pt x="0" y="13"/>
                  </a:cubicBezTo>
                  <a:cubicBezTo>
                    <a:pt x="1" y="13"/>
                    <a:pt x="1" y="12"/>
                    <a:pt x="1" y="12"/>
                  </a:cubicBezTo>
                  <a:cubicBezTo>
                    <a:pt x="2" y="11"/>
                    <a:pt x="4" y="10"/>
                    <a:pt x="6" y="9"/>
                  </a:cubicBezTo>
                  <a:cubicBezTo>
                    <a:pt x="8" y="8"/>
                    <a:pt x="10" y="8"/>
                    <a:pt x="13" y="8"/>
                  </a:cubicBezTo>
                  <a:cubicBezTo>
                    <a:pt x="14" y="8"/>
                    <a:pt x="16" y="8"/>
                    <a:pt x="17" y="8"/>
                  </a:cubicBezTo>
                  <a:cubicBezTo>
                    <a:pt x="18" y="8"/>
                    <a:pt x="20" y="8"/>
                    <a:pt x="21" y="8"/>
                  </a:cubicBezTo>
                  <a:cubicBezTo>
                    <a:pt x="24" y="8"/>
                    <a:pt x="26" y="7"/>
                    <a:pt x="29" y="7"/>
                  </a:cubicBezTo>
                  <a:cubicBezTo>
                    <a:pt x="31" y="6"/>
                    <a:pt x="33" y="5"/>
                    <a:pt x="35" y="4"/>
                  </a:cubicBezTo>
                  <a:cubicBezTo>
                    <a:pt x="37" y="3"/>
                    <a:pt x="38" y="2"/>
                    <a:pt x="39" y="1"/>
                  </a:cubicBezTo>
                  <a:cubicBezTo>
                    <a:pt x="40" y="1"/>
                    <a:pt x="41" y="0"/>
                    <a:pt x="41" y="0"/>
                  </a:cubicBezTo>
                  <a:cubicBezTo>
                    <a:pt x="41" y="0"/>
                    <a:pt x="41" y="0"/>
                    <a:pt x="41" y="1"/>
                  </a:cubicBezTo>
                  <a:cubicBezTo>
                    <a:pt x="40" y="1"/>
                    <a:pt x="40" y="1"/>
                    <a:pt x="40" y="2"/>
                  </a:cubicBezTo>
                  <a:cubicBezTo>
                    <a:pt x="39" y="3"/>
                    <a:pt x="38" y="4"/>
                    <a:pt x="36" y="5"/>
                  </a:cubicBezTo>
                  <a:cubicBezTo>
                    <a:pt x="32" y="8"/>
                    <a:pt x="27" y="10"/>
                    <a:pt x="21" y="10"/>
                  </a:cubicBezTo>
                  <a:cubicBezTo>
                    <a:pt x="20" y="10"/>
                    <a:pt x="18" y="10"/>
                    <a:pt x="17" y="10"/>
                  </a:cubicBezTo>
                  <a:cubicBezTo>
                    <a:pt x="15" y="10"/>
                    <a:pt x="14" y="10"/>
                    <a:pt x="13" y="10"/>
                  </a:cubicBezTo>
                  <a:cubicBezTo>
                    <a:pt x="10" y="10"/>
                    <a:pt x="8" y="10"/>
                    <a:pt x="6" y="10"/>
                  </a:cubicBezTo>
                  <a:cubicBezTo>
                    <a:pt x="4" y="11"/>
                    <a:pt x="3" y="11"/>
                    <a:pt x="2" y="12"/>
                  </a:cubicBezTo>
                  <a:cubicBezTo>
                    <a:pt x="1" y="13"/>
                    <a:pt x="0" y="13"/>
                    <a:pt x="0" y="1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647"/>
            <p:cNvSpPr/>
            <p:nvPr/>
          </p:nvSpPr>
          <p:spPr bwMode="auto">
            <a:xfrm>
              <a:off x="10145714" y="-4295776"/>
              <a:ext cx="46038" cy="190500"/>
            </a:xfrm>
            <a:custGeom>
              <a:avLst/>
              <a:gdLst>
                <a:gd name="T0" fmla="*/ 6 w 11"/>
                <a:gd name="T1" fmla="*/ 0 h 45"/>
                <a:gd name="T2" fmla="*/ 7 w 11"/>
                <a:gd name="T3" fmla="*/ 0 h 45"/>
                <a:gd name="T4" fmla="*/ 8 w 11"/>
                <a:gd name="T5" fmla="*/ 1 h 45"/>
                <a:gd name="T6" fmla="*/ 11 w 11"/>
                <a:gd name="T7" fmla="*/ 6 h 45"/>
                <a:gd name="T8" fmla="*/ 11 w 11"/>
                <a:gd name="T9" fmla="*/ 14 h 45"/>
                <a:gd name="T10" fmla="*/ 10 w 11"/>
                <a:gd name="T11" fmla="*/ 19 h 45"/>
                <a:gd name="T12" fmla="*/ 8 w 11"/>
                <a:gd name="T13" fmla="*/ 23 h 45"/>
                <a:gd name="T14" fmla="*/ 4 w 11"/>
                <a:gd name="T15" fmla="*/ 31 h 45"/>
                <a:gd name="T16" fmla="*/ 2 w 11"/>
                <a:gd name="T17" fmla="*/ 38 h 45"/>
                <a:gd name="T18" fmla="*/ 1 w 11"/>
                <a:gd name="T19" fmla="*/ 43 h 45"/>
                <a:gd name="T20" fmla="*/ 2 w 11"/>
                <a:gd name="T21" fmla="*/ 45 h 45"/>
                <a:gd name="T22" fmla="*/ 2 w 11"/>
                <a:gd name="T23" fmla="*/ 45 h 45"/>
                <a:gd name="T24" fmla="*/ 1 w 11"/>
                <a:gd name="T25" fmla="*/ 43 h 45"/>
                <a:gd name="T26" fmla="*/ 1 w 11"/>
                <a:gd name="T27" fmla="*/ 38 h 45"/>
                <a:gd name="T28" fmla="*/ 2 w 11"/>
                <a:gd name="T29" fmla="*/ 30 h 45"/>
                <a:gd name="T30" fmla="*/ 6 w 11"/>
                <a:gd name="T31" fmla="*/ 22 h 45"/>
                <a:gd name="T32" fmla="*/ 8 w 11"/>
                <a:gd name="T33" fmla="*/ 18 h 45"/>
                <a:gd name="T34" fmla="*/ 9 w 11"/>
                <a:gd name="T35" fmla="*/ 14 h 45"/>
                <a:gd name="T36" fmla="*/ 9 w 11"/>
                <a:gd name="T37" fmla="*/ 6 h 45"/>
                <a:gd name="T38" fmla="*/ 7 w 11"/>
                <a:gd name="T39" fmla="*/ 2 h 45"/>
                <a:gd name="T40" fmla="*/ 6 w 11"/>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45">
                  <a:moveTo>
                    <a:pt x="6" y="0"/>
                  </a:moveTo>
                  <a:cubicBezTo>
                    <a:pt x="6" y="0"/>
                    <a:pt x="6" y="0"/>
                    <a:pt x="7" y="0"/>
                  </a:cubicBezTo>
                  <a:cubicBezTo>
                    <a:pt x="7" y="0"/>
                    <a:pt x="7" y="1"/>
                    <a:pt x="8" y="1"/>
                  </a:cubicBezTo>
                  <a:cubicBezTo>
                    <a:pt x="9" y="2"/>
                    <a:pt x="10" y="4"/>
                    <a:pt x="11" y="6"/>
                  </a:cubicBezTo>
                  <a:cubicBezTo>
                    <a:pt x="11" y="8"/>
                    <a:pt x="11" y="11"/>
                    <a:pt x="11" y="14"/>
                  </a:cubicBezTo>
                  <a:cubicBezTo>
                    <a:pt x="11" y="16"/>
                    <a:pt x="10" y="17"/>
                    <a:pt x="10" y="19"/>
                  </a:cubicBezTo>
                  <a:cubicBezTo>
                    <a:pt x="9" y="20"/>
                    <a:pt x="9" y="21"/>
                    <a:pt x="8" y="23"/>
                  </a:cubicBezTo>
                  <a:cubicBezTo>
                    <a:pt x="7" y="26"/>
                    <a:pt x="5" y="28"/>
                    <a:pt x="4" y="31"/>
                  </a:cubicBezTo>
                  <a:cubicBezTo>
                    <a:pt x="3" y="33"/>
                    <a:pt x="2" y="36"/>
                    <a:pt x="2" y="38"/>
                  </a:cubicBezTo>
                  <a:cubicBezTo>
                    <a:pt x="1" y="40"/>
                    <a:pt x="1" y="42"/>
                    <a:pt x="1" y="43"/>
                  </a:cubicBezTo>
                  <a:cubicBezTo>
                    <a:pt x="2" y="45"/>
                    <a:pt x="2" y="45"/>
                    <a:pt x="2" y="45"/>
                  </a:cubicBezTo>
                  <a:cubicBezTo>
                    <a:pt x="2" y="45"/>
                    <a:pt x="2" y="45"/>
                    <a:pt x="2" y="45"/>
                  </a:cubicBezTo>
                  <a:cubicBezTo>
                    <a:pt x="1" y="44"/>
                    <a:pt x="1" y="44"/>
                    <a:pt x="1" y="43"/>
                  </a:cubicBezTo>
                  <a:cubicBezTo>
                    <a:pt x="1" y="42"/>
                    <a:pt x="0" y="40"/>
                    <a:pt x="1" y="38"/>
                  </a:cubicBezTo>
                  <a:cubicBezTo>
                    <a:pt x="1" y="35"/>
                    <a:pt x="1" y="33"/>
                    <a:pt x="2" y="30"/>
                  </a:cubicBezTo>
                  <a:cubicBezTo>
                    <a:pt x="3" y="27"/>
                    <a:pt x="5" y="25"/>
                    <a:pt x="6" y="22"/>
                  </a:cubicBezTo>
                  <a:cubicBezTo>
                    <a:pt x="7" y="21"/>
                    <a:pt x="7" y="19"/>
                    <a:pt x="8" y="18"/>
                  </a:cubicBezTo>
                  <a:cubicBezTo>
                    <a:pt x="8" y="16"/>
                    <a:pt x="9" y="15"/>
                    <a:pt x="9" y="14"/>
                  </a:cubicBezTo>
                  <a:cubicBezTo>
                    <a:pt x="9" y="11"/>
                    <a:pt x="10" y="9"/>
                    <a:pt x="9" y="6"/>
                  </a:cubicBezTo>
                  <a:cubicBezTo>
                    <a:pt x="9" y="4"/>
                    <a:pt x="8" y="3"/>
                    <a:pt x="7" y="2"/>
                  </a:cubicBezTo>
                  <a:cubicBezTo>
                    <a:pt x="7" y="0"/>
                    <a:pt x="6" y="0"/>
                    <a:pt x="6"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648"/>
            <p:cNvSpPr/>
            <p:nvPr/>
          </p:nvSpPr>
          <p:spPr bwMode="auto">
            <a:xfrm>
              <a:off x="10290176" y="-4291013"/>
              <a:ext cx="101600" cy="185738"/>
            </a:xfrm>
            <a:custGeom>
              <a:avLst/>
              <a:gdLst>
                <a:gd name="T0" fmla="*/ 0 w 24"/>
                <a:gd name="T1" fmla="*/ 0 h 44"/>
                <a:gd name="T2" fmla="*/ 1 w 24"/>
                <a:gd name="T3" fmla="*/ 0 h 44"/>
                <a:gd name="T4" fmla="*/ 2 w 24"/>
                <a:gd name="T5" fmla="*/ 1 h 44"/>
                <a:gd name="T6" fmla="*/ 5 w 24"/>
                <a:gd name="T7" fmla="*/ 2 h 44"/>
                <a:gd name="T8" fmla="*/ 7 w 24"/>
                <a:gd name="T9" fmla="*/ 5 h 44"/>
                <a:gd name="T10" fmla="*/ 12 w 24"/>
                <a:gd name="T11" fmla="*/ 12 h 44"/>
                <a:gd name="T12" fmla="*/ 15 w 24"/>
                <a:gd name="T13" fmla="*/ 21 h 44"/>
                <a:gd name="T14" fmla="*/ 17 w 24"/>
                <a:gd name="T15" fmla="*/ 30 h 44"/>
                <a:gd name="T16" fmla="*/ 20 w 24"/>
                <a:gd name="T17" fmla="*/ 37 h 44"/>
                <a:gd name="T18" fmla="*/ 22 w 24"/>
                <a:gd name="T19" fmla="*/ 42 h 44"/>
                <a:gd name="T20" fmla="*/ 24 w 24"/>
                <a:gd name="T21" fmla="*/ 44 h 44"/>
                <a:gd name="T22" fmla="*/ 23 w 24"/>
                <a:gd name="T23" fmla="*/ 44 h 44"/>
                <a:gd name="T24" fmla="*/ 22 w 24"/>
                <a:gd name="T25" fmla="*/ 43 h 44"/>
                <a:gd name="T26" fmla="*/ 19 w 24"/>
                <a:gd name="T27" fmla="*/ 38 h 44"/>
                <a:gd name="T28" fmla="*/ 15 w 24"/>
                <a:gd name="T29" fmla="*/ 30 h 44"/>
                <a:gd name="T30" fmla="*/ 13 w 24"/>
                <a:gd name="T31" fmla="*/ 21 h 44"/>
                <a:gd name="T32" fmla="*/ 10 w 24"/>
                <a:gd name="T33" fmla="*/ 13 h 44"/>
                <a:gd name="T34" fmla="*/ 6 w 24"/>
                <a:gd name="T35" fmla="*/ 6 h 44"/>
                <a:gd name="T36" fmla="*/ 4 w 24"/>
                <a:gd name="T37" fmla="*/ 3 h 44"/>
                <a:gd name="T38" fmla="*/ 2 w 24"/>
                <a:gd name="T39" fmla="*/ 1 h 44"/>
                <a:gd name="T40" fmla="*/ 0 w 24"/>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0" y="0"/>
                  </a:moveTo>
                  <a:cubicBezTo>
                    <a:pt x="0" y="0"/>
                    <a:pt x="1" y="0"/>
                    <a:pt x="1" y="0"/>
                  </a:cubicBezTo>
                  <a:cubicBezTo>
                    <a:pt x="1" y="0"/>
                    <a:pt x="2" y="1"/>
                    <a:pt x="2" y="1"/>
                  </a:cubicBezTo>
                  <a:cubicBezTo>
                    <a:pt x="3" y="1"/>
                    <a:pt x="4" y="2"/>
                    <a:pt x="5" y="2"/>
                  </a:cubicBezTo>
                  <a:cubicBezTo>
                    <a:pt x="5" y="3"/>
                    <a:pt x="6" y="4"/>
                    <a:pt x="7" y="5"/>
                  </a:cubicBezTo>
                  <a:cubicBezTo>
                    <a:pt x="9" y="7"/>
                    <a:pt x="10" y="9"/>
                    <a:pt x="12" y="12"/>
                  </a:cubicBezTo>
                  <a:cubicBezTo>
                    <a:pt x="13" y="14"/>
                    <a:pt x="14" y="17"/>
                    <a:pt x="15" y="21"/>
                  </a:cubicBezTo>
                  <a:cubicBezTo>
                    <a:pt x="16" y="24"/>
                    <a:pt x="17" y="27"/>
                    <a:pt x="17" y="30"/>
                  </a:cubicBezTo>
                  <a:cubicBezTo>
                    <a:pt x="18" y="32"/>
                    <a:pt x="19" y="35"/>
                    <a:pt x="20" y="37"/>
                  </a:cubicBezTo>
                  <a:cubicBezTo>
                    <a:pt x="21" y="39"/>
                    <a:pt x="22" y="41"/>
                    <a:pt x="22" y="42"/>
                  </a:cubicBezTo>
                  <a:cubicBezTo>
                    <a:pt x="23" y="44"/>
                    <a:pt x="24" y="44"/>
                    <a:pt x="24" y="44"/>
                  </a:cubicBezTo>
                  <a:cubicBezTo>
                    <a:pt x="24" y="44"/>
                    <a:pt x="23" y="44"/>
                    <a:pt x="23" y="44"/>
                  </a:cubicBezTo>
                  <a:cubicBezTo>
                    <a:pt x="23" y="44"/>
                    <a:pt x="22" y="43"/>
                    <a:pt x="22" y="43"/>
                  </a:cubicBezTo>
                  <a:cubicBezTo>
                    <a:pt x="21" y="42"/>
                    <a:pt x="20" y="40"/>
                    <a:pt x="19" y="38"/>
                  </a:cubicBezTo>
                  <a:cubicBezTo>
                    <a:pt x="17" y="36"/>
                    <a:pt x="16" y="33"/>
                    <a:pt x="15" y="30"/>
                  </a:cubicBezTo>
                  <a:cubicBezTo>
                    <a:pt x="14" y="27"/>
                    <a:pt x="14" y="24"/>
                    <a:pt x="13" y="21"/>
                  </a:cubicBezTo>
                  <a:cubicBezTo>
                    <a:pt x="12" y="18"/>
                    <a:pt x="11" y="15"/>
                    <a:pt x="10" y="13"/>
                  </a:cubicBezTo>
                  <a:cubicBezTo>
                    <a:pt x="9" y="10"/>
                    <a:pt x="7" y="7"/>
                    <a:pt x="6" y="6"/>
                  </a:cubicBezTo>
                  <a:cubicBezTo>
                    <a:pt x="5" y="5"/>
                    <a:pt x="5" y="4"/>
                    <a:pt x="4" y="3"/>
                  </a:cubicBezTo>
                  <a:cubicBezTo>
                    <a:pt x="3" y="2"/>
                    <a:pt x="3" y="2"/>
                    <a:pt x="2" y="1"/>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649"/>
            <p:cNvSpPr/>
            <p:nvPr/>
          </p:nvSpPr>
          <p:spPr bwMode="auto">
            <a:xfrm>
              <a:off x="10356851" y="-4338638"/>
              <a:ext cx="204788" cy="157163"/>
            </a:xfrm>
            <a:custGeom>
              <a:avLst/>
              <a:gdLst>
                <a:gd name="T0" fmla="*/ 0 w 48"/>
                <a:gd name="T1" fmla="*/ 0 h 37"/>
                <a:gd name="T2" fmla="*/ 2 w 48"/>
                <a:gd name="T3" fmla="*/ 2 h 37"/>
                <a:gd name="T4" fmla="*/ 8 w 48"/>
                <a:gd name="T5" fmla="*/ 6 h 37"/>
                <a:gd name="T6" fmla="*/ 24 w 48"/>
                <a:gd name="T7" fmla="*/ 20 h 37"/>
                <a:gd name="T8" fmla="*/ 40 w 48"/>
                <a:gd name="T9" fmla="*/ 33 h 37"/>
                <a:gd name="T10" fmla="*/ 46 w 48"/>
                <a:gd name="T11" fmla="*/ 36 h 37"/>
                <a:gd name="T12" fmla="*/ 48 w 48"/>
                <a:gd name="T13" fmla="*/ 37 h 37"/>
                <a:gd name="T14" fmla="*/ 47 w 48"/>
                <a:gd name="T15" fmla="*/ 37 h 37"/>
                <a:gd name="T16" fmla="*/ 45 w 48"/>
                <a:gd name="T17" fmla="*/ 37 h 37"/>
                <a:gd name="T18" fmla="*/ 39 w 48"/>
                <a:gd name="T19" fmla="*/ 34 h 37"/>
                <a:gd name="T20" fmla="*/ 31 w 48"/>
                <a:gd name="T21" fmla="*/ 29 h 37"/>
                <a:gd name="T22" fmla="*/ 22 w 48"/>
                <a:gd name="T23" fmla="*/ 21 h 37"/>
                <a:gd name="T24" fmla="*/ 7 w 48"/>
                <a:gd name="T25" fmla="*/ 7 h 37"/>
                <a:gd name="T26" fmla="*/ 2 w 48"/>
                <a:gd name="T27" fmla="*/ 2 h 37"/>
                <a:gd name="T28" fmla="*/ 0 w 48"/>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7">
                  <a:moveTo>
                    <a:pt x="0" y="0"/>
                  </a:moveTo>
                  <a:cubicBezTo>
                    <a:pt x="0" y="0"/>
                    <a:pt x="1" y="1"/>
                    <a:pt x="2" y="2"/>
                  </a:cubicBezTo>
                  <a:cubicBezTo>
                    <a:pt x="4" y="3"/>
                    <a:pt x="6" y="4"/>
                    <a:pt x="8" y="6"/>
                  </a:cubicBezTo>
                  <a:cubicBezTo>
                    <a:pt x="12" y="10"/>
                    <a:pt x="18" y="15"/>
                    <a:pt x="24" y="20"/>
                  </a:cubicBezTo>
                  <a:cubicBezTo>
                    <a:pt x="29" y="25"/>
                    <a:pt x="35" y="30"/>
                    <a:pt x="40" y="33"/>
                  </a:cubicBezTo>
                  <a:cubicBezTo>
                    <a:pt x="42" y="34"/>
                    <a:pt x="44" y="35"/>
                    <a:pt x="46" y="36"/>
                  </a:cubicBezTo>
                  <a:cubicBezTo>
                    <a:pt x="47" y="37"/>
                    <a:pt x="48" y="37"/>
                    <a:pt x="48" y="37"/>
                  </a:cubicBezTo>
                  <a:cubicBezTo>
                    <a:pt x="48" y="37"/>
                    <a:pt x="48" y="37"/>
                    <a:pt x="47" y="37"/>
                  </a:cubicBezTo>
                  <a:cubicBezTo>
                    <a:pt x="47" y="37"/>
                    <a:pt x="46" y="37"/>
                    <a:pt x="45" y="37"/>
                  </a:cubicBezTo>
                  <a:cubicBezTo>
                    <a:pt x="44" y="36"/>
                    <a:pt x="42" y="35"/>
                    <a:pt x="39" y="34"/>
                  </a:cubicBezTo>
                  <a:cubicBezTo>
                    <a:pt x="36" y="33"/>
                    <a:pt x="34" y="31"/>
                    <a:pt x="31" y="29"/>
                  </a:cubicBezTo>
                  <a:cubicBezTo>
                    <a:pt x="28" y="26"/>
                    <a:pt x="25" y="24"/>
                    <a:pt x="22" y="21"/>
                  </a:cubicBezTo>
                  <a:cubicBezTo>
                    <a:pt x="16" y="16"/>
                    <a:pt x="11" y="11"/>
                    <a:pt x="7" y="7"/>
                  </a:cubicBezTo>
                  <a:cubicBezTo>
                    <a:pt x="5" y="5"/>
                    <a:pt x="3" y="3"/>
                    <a:pt x="2"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650"/>
            <p:cNvSpPr/>
            <p:nvPr/>
          </p:nvSpPr>
          <p:spPr bwMode="auto">
            <a:xfrm>
              <a:off x="10387014" y="-4402138"/>
              <a:ext cx="182563" cy="73025"/>
            </a:xfrm>
            <a:custGeom>
              <a:avLst/>
              <a:gdLst>
                <a:gd name="T0" fmla="*/ 0 w 43"/>
                <a:gd name="T1" fmla="*/ 1 h 17"/>
                <a:gd name="T2" fmla="*/ 2 w 43"/>
                <a:gd name="T3" fmla="*/ 0 h 17"/>
                <a:gd name="T4" fmla="*/ 8 w 43"/>
                <a:gd name="T5" fmla="*/ 1 h 17"/>
                <a:gd name="T6" fmla="*/ 15 w 43"/>
                <a:gd name="T7" fmla="*/ 2 h 17"/>
                <a:gd name="T8" fmla="*/ 23 w 43"/>
                <a:gd name="T9" fmla="*/ 6 h 17"/>
                <a:gd name="T10" fmla="*/ 30 w 43"/>
                <a:gd name="T11" fmla="*/ 12 h 17"/>
                <a:gd name="T12" fmla="*/ 33 w 43"/>
                <a:gd name="T13" fmla="*/ 14 h 17"/>
                <a:gd name="T14" fmla="*/ 36 w 43"/>
                <a:gd name="T15" fmla="*/ 15 h 17"/>
                <a:gd name="T16" fmla="*/ 41 w 43"/>
                <a:gd name="T17" fmla="*/ 16 h 17"/>
                <a:gd name="T18" fmla="*/ 43 w 43"/>
                <a:gd name="T19" fmla="*/ 16 h 17"/>
                <a:gd name="T20" fmla="*/ 42 w 43"/>
                <a:gd name="T21" fmla="*/ 16 h 17"/>
                <a:gd name="T22" fmla="*/ 41 w 43"/>
                <a:gd name="T23" fmla="*/ 17 h 17"/>
                <a:gd name="T24" fmla="*/ 36 w 43"/>
                <a:gd name="T25" fmla="*/ 17 h 17"/>
                <a:gd name="T26" fmla="*/ 32 w 43"/>
                <a:gd name="T27" fmla="*/ 16 h 17"/>
                <a:gd name="T28" fmla="*/ 29 w 43"/>
                <a:gd name="T29" fmla="*/ 13 h 17"/>
                <a:gd name="T30" fmla="*/ 22 w 43"/>
                <a:gd name="T31" fmla="*/ 8 h 17"/>
                <a:gd name="T32" fmla="*/ 8 w 43"/>
                <a:gd name="T33" fmla="*/ 2 h 17"/>
                <a:gd name="T34" fmla="*/ 2 w 43"/>
                <a:gd name="T35" fmla="*/ 1 h 17"/>
                <a:gd name="T36" fmla="*/ 0 w 43"/>
                <a:gd name="T3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17">
                  <a:moveTo>
                    <a:pt x="0" y="1"/>
                  </a:moveTo>
                  <a:cubicBezTo>
                    <a:pt x="0" y="1"/>
                    <a:pt x="1" y="0"/>
                    <a:pt x="2" y="0"/>
                  </a:cubicBezTo>
                  <a:cubicBezTo>
                    <a:pt x="4" y="0"/>
                    <a:pt x="6" y="0"/>
                    <a:pt x="8" y="1"/>
                  </a:cubicBezTo>
                  <a:cubicBezTo>
                    <a:pt x="10" y="1"/>
                    <a:pt x="13" y="1"/>
                    <a:pt x="15" y="2"/>
                  </a:cubicBezTo>
                  <a:cubicBezTo>
                    <a:pt x="18" y="3"/>
                    <a:pt x="21" y="5"/>
                    <a:pt x="23" y="6"/>
                  </a:cubicBezTo>
                  <a:cubicBezTo>
                    <a:pt x="26" y="8"/>
                    <a:pt x="28" y="10"/>
                    <a:pt x="30" y="12"/>
                  </a:cubicBezTo>
                  <a:cubicBezTo>
                    <a:pt x="31" y="13"/>
                    <a:pt x="32" y="13"/>
                    <a:pt x="33" y="14"/>
                  </a:cubicBezTo>
                  <a:cubicBezTo>
                    <a:pt x="34" y="15"/>
                    <a:pt x="35" y="15"/>
                    <a:pt x="36" y="15"/>
                  </a:cubicBezTo>
                  <a:cubicBezTo>
                    <a:pt x="38" y="16"/>
                    <a:pt x="40" y="16"/>
                    <a:pt x="41" y="16"/>
                  </a:cubicBezTo>
                  <a:cubicBezTo>
                    <a:pt x="42" y="16"/>
                    <a:pt x="43" y="16"/>
                    <a:pt x="43" y="16"/>
                  </a:cubicBezTo>
                  <a:cubicBezTo>
                    <a:pt x="43" y="16"/>
                    <a:pt x="43" y="16"/>
                    <a:pt x="42" y="16"/>
                  </a:cubicBezTo>
                  <a:cubicBezTo>
                    <a:pt x="42" y="16"/>
                    <a:pt x="42" y="16"/>
                    <a:pt x="41" y="17"/>
                  </a:cubicBezTo>
                  <a:cubicBezTo>
                    <a:pt x="40" y="17"/>
                    <a:pt x="38" y="17"/>
                    <a:pt x="36" y="17"/>
                  </a:cubicBezTo>
                  <a:cubicBezTo>
                    <a:pt x="34" y="17"/>
                    <a:pt x="33" y="16"/>
                    <a:pt x="32" y="16"/>
                  </a:cubicBezTo>
                  <a:cubicBezTo>
                    <a:pt x="31" y="15"/>
                    <a:pt x="30" y="14"/>
                    <a:pt x="29" y="13"/>
                  </a:cubicBezTo>
                  <a:cubicBezTo>
                    <a:pt x="26" y="12"/>
                    <a:pt x="24" y="10"/>
                    <a:pt x="22" y="8"/>
                  </a:cubicBezTo>
                  <a:cubicBezTo>
                    <a:pt x="17" y="5"/>
                    <a:pt x="12" y="3"/>
                    <a:pt x="8" y="2"/>
                  </a:cubicBezTo>
                  <a:cubicBezTo>
                    <a:pt x="5" y="1"/>
                    <a:pt x="4" y="1"/>
                    <a:pt x="2" y="1"/>
                  </a:cubicBezTo>
                  <a:cubicBezTo>
                    <a:pt x="1" y="1"/>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651"/>
            <p:cNvSpPr/>
            <p:nvPr/>
          </p:nvSpPr>
          <p:spPr bwMode="auto">
            <a:xfrm>
              <a:off x="10277476" y="-4745038"/>
              <a:ext cx="109538" cy="211138"/>
            </a:xfrm>
            <a:custGeom>
              <a:avLst/>
              <a:gdLst>
                <a:gd name="T0" fmla="*/ 26 w 26"/>
                <a:gd name="T1" fmla="*/ 0 h 50"/>
                <a:gd name="T2" fmla="*/ 26 w 26"/>
                <a:gd name="T3" fmla="*/ 2 h 50"/>
                <a:gd name="T4" fmla="*/ 24 w 26"/>
                <a:gd name="T5" fmla="*/ 9 h 50"/>
                <a:gd name="T6" fmla="*/ 17 w 26"/>
                <a:gd name="T7" fmla="*/ 28 h 50"/>
                <a:gd name="T8" fmla="*/ 14 w 26"/>
                <a:gd name="T9" fmla="*/ 32 h 50"/>
                <a:gd name="T10" fmla="*/ 10 w 26"/>
                <a:gd name="T11" fmla="*/ 36 h 50"/>
                <a:gd name="T12" fmla="*/ 4 w 26"/>
                <a:gd name="T13" fmla="*/ 42 h 50"/>
                <a:gd name="T14" fmla="*/ 1 w 26"/>
                <a:gd name="T15" fmla="*/ 48 h 50"/>
                <a:gd name="T16" fmla="*/ 0 w 26"/>
                <a:gd name="T17" fmla="*/ 50 h 50"/>
                <a:gd name="T18" fmla="*/ 0 w 26"/>
                <a:gd name="T19" fmla="*/ 50 h 50"/>
                <a:gd name="T20" fmla="*/ 0 w 26"/>
                <a:gd name="T21" fmla="*/ 50 h 50"/>
                <a:gd name="T22" fmla="*/ 0 w 26"/>
                <a:gd name="T23" fmla="*/ 48 h 50"/>
                <a:gd name="T24" fmla="*/ 3 w 26"/>
                <a:gd name="T25" fmla="*/ 42 h 50"/>
                <a:gd name="T26" fmla="*/ 9 w 26"/>
                <a:gd name="T27" fmla="*/ 34 h 50"/>
                <a:gd name="T28" fmla="*/ 12 w 26"/>
                <a:gd name="T29" fmla="*/ 30 h 50"/>
                <a:gd name="T30" fmla="*/ 15 w 26"/>
                <a:gd name="T31" fmla="*/ 26 h 50"/>
                <a:gd name="T32" fmla="*/ 23 w 26"/>
                <a:gd name="T33" fmla="*/ 8 h 50"/>
                <a:gd name="T34" fmla="*/ 25 w 26"/>
                <a:gd name="T35" fmla="*/ 2 h 50"/>
                <a:gd name="T36" fmla="*/ 26 w 26"/>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50">
                  <a:moveTo>
                    <a:pt x="26" y="0"/>
                  </a:moveTo>
                  <a:cubicBezTo>
                    <a:pt x="26" y="0"/>
                    <a:pt x="26" y="1"/>
                    <a:pt x="26" y="2"/>
                  </a:cubicBezTo>
                  <a:cubicBezTo>
                    <a:pt x="25" y="4"/>
                    <a:pt x="25" y="6"/>
                    <a:pt x="24" y="9"/>
                  </a:cubicBezTo>
                  <a:cubicBezTo>
                    <a:pt x="23" y="14"/>
                    <a:pt x="21" y="21"/>
                    <a:pt x="17" y="28"/>
                  </a:cubicBezTo>
                  <a:cubicBezTo>
                    <a:pt x="16" y="29"/>
                    <a:pt x="15" y="30"/>
                    <a:pt x="14" y="32"/>
                  </a:cubicBezTo>
                  <a:cubicBezTo>
                    <a:pt x="13" y="33"/>
                    <a:pt x="11" y="34"/>
                    <a:pt x="10" y="36"/>
                  </a:cubicBezTo>
                  <a:cubicBezTo>
                    <a:pt x="8" y="38"/>
                    <a:pt x="6" y="40"/>
                    <a:pt x="4" y="42"/>
                  </a:cubicBezTo>
                  <a:cubicBezTo>
                    <a:pt x="3" y="45"/>
                    <a:pt x="1" y="47"/>
                    <a:pt x="1" y="48"/>
                  </a:cubicBezTo>
                  <a:cubicBezTo>
                    <a:pt x="1" y="49"/>
                    <a:pt x="0" y="49"/>
                    <a:pt x="0" y="50"/>
                  </a:cubicBezTo>
                  <a:cubicBezTo>
                    <a:pt x="0" y="50"/>
                    <a:pt x="0" y="50"/>
                    <a:pt x="0" y="50"/>
                  </a:cubicBezTo>
                  <a:cubicBezTo>
                    <a:pt x="0" y="50"/>
                    <a:pt x="0" y="50"/>
                    <a:pt x="0" y="50"/>
                  </a:cubicBezTo>
                  <a:cubicBezTo>
                    <a:pt x="0" y="49"/>
                    <a:pt x="0" y="49"/>
                    <a:pt x="0" y="48"/>
                  </a:cubicBezTo>
                  <a:cubicBezTo>
                    <a:pt x="1" y="46"/>
                    <a:pt x="2" y="44"/>
                    <a:pt x="3" y="42"/>
                  </a:cubicBezTo>
                  <a:cubicBezTo>
                    <a:pt x="4" y="39"/>
                    <a:pt x="6" y="37"/>
                    <a:pt x="9" y="34"/>
                  </a:cubicBezTo>
                  <a:cubicBezTo>
                    <a:pt x="10" y="33"/>
                    <a:pt x="11" y="32"/>
                    <a:pt x="12" y="30"/>
                  </a:cubicBezTo>
                  <a:cubicBezTo>
                    <a:pt x="13" y="29"/>
                    <a:pt x="14" y="28"/>
                    <a:pt x="15" y="26"/>
                  </a:cubicBezTo>
                  <a:cubicBezTo>
                    <a:pt x="19" y="20"/>
                    <a:pt x="21" y="14"/>
                    <a:pt x="23" y="8"/>
                  </a:cubicBezTo>
                  <a:cubicBezTo>
                    <a:pt x="24" y="6"/>
                    <a:pt x="25" y="4"/>
                    <a:pt x="25" y="2"/>
                  </a:cubicBezTo>
                  <a:cubicBezTo>
                    <a:pt x="26" y="1"/>
                    <a:pt x="26" y="0"/>
                    <a:pt x="2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652"/>
            <p:cNvSpPr/>
            <p:nvPr/>
          </p:nvSpPr>
          <p:spPr bwMode="auto">
            <a:xfrm>
              <a:off x="9988551" y="-4668838"/>
              <a:ext cx="139700" cy="119063"/>
            </a:xfrm>
            <a:custGeom>
              <a:avLst/>
              <a:gdLst>
                <a:gd name="T0" fmla="*/ 0 w 33"/>
                <a:gd name="T1" fmla="*/ 0 h 28"/>
                <a:gd name="T2" fmla="*/ 6 w 33"/>
                <a:gd name="T3" fmla="*/ 4 h 28"/>
                <a:gd name="T4" fmla="*/ 11 w 33"/>
                <a:gd name="T5" fmla="*/ 9 h 28"/>
                <a:gd name="T6" fmla="*/ 17 w 33"/>
                <a:gd name="T7" fmla="*/ 15 h 28"/>
                <a:gd name="T8" fmla="*/ 22 w 33"/>
                <a:gd name="T9" fmla="*/ 20 h 28"/>
                <a:gd name="T10" fmla="*/ 27 w 33"/>
                <a:gd name="T11" fmla="*/ 25 h 28"/>
                <a:gd name="T12" fmla="*/ 32 w 33"/>
                <a:gd name="T13" fmla="*/ 27 h 28"/>
                <a:gd name="T14" fmla="*/ 33 w 33"/>
                <a:gd name="T15" fmla="*/ 28 h 28"/>
                <a:gd name="T16" fmla="*/ 31 w 33"/>
                <a:gd name="T17" fmla="*/ 28 h 28"/>
                <a:gd name="T18" fmla="*/ 27 w 33"/>
                <a:gd name="T19" fmla="*/ 26 h 28"/>
                <a:gd name="T20" fmla="*/ 21 w 33"/>
                <a:gd name="T21" fmla="*/ 22 h 28"/>
                <a:gd name="T22" fmla="*/ 15 w 33"/>
                <a:gd name="T23" fmla="*/ 16 h 28"/>
                <a:gd name="T24" fmla="*/ 5 w 33"/>
                <a:gd name="T25" fmla="*/ 5 h 28"/>
                <a:gd name="T26" fmla="*/ 2 w 33"/>
                <a:gd name="T27" fmla="*/ 1 h 28"/>
                <a:gd name="T28" fmla="*/ 0 w 33"/>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8">
                  <a:moveTo>
                    <a:pt x="0" y="0"/>
                  </a:moveTo>
                  <a:cubicBezTo>
                    <a:pt x="0" y="0"/>
                    <a:pt x="3" y="1"/>
                    <a:pt x="6" y="4"/>
                  </a:cubicBezTo>
                  <a:cubicBezTo>
                    <a:pt x="8" y="5"/>
                    <a:pt x="9" y="7"/>
                    <a:pt x="11" y="9"/>
                  </a:cubicBezTo>
                  <a:cubicBezTo>
                    <a:pt x="13" y="11"/>
                    <a:pt x="15" y="13"/>
                    <a:pt x="17" y="15"/>
                  </a:cubicBezTo>
                  <a:cubicBezTo>
                    <a:pt x="18" y="17"/>
                    <a:pt x="20" y="19"/>
                    <a:pt x="22" y="20"/>
                  </a:cubicBezTo>
                  <a:cubicBezTo>
                    <a:pt x="24" y="22"/>
                    <a:pt x="26" y="24"/>
                    <a:pt x="27" y="25"/>
                  </a:cubicBezTo>
                  <a:cubicBezTo>
                    <a:pt x="29" y="26"/>
                    <a:pt x="31" y="27"/>
                    <a:pt x="32" y="27"/>
                  </a:cubicBezTo>
                  <a:cubicBezTo>
                    <a:pt x="33" y="28"/>
                    <a:pt x="33" y="28"/>
                    <a:pt x="33" y="28"/>
                  </a:cubicBezTo>
                  <a:cubicBezTo>
                    <a:pt x="33" y="28"/>
                    <a:pt x="33" y="28"/>
                    <a:pt x="31" y="28"/>
                  </a:cubicBezTo>
                  <a:cubicBezTo>
                    <a:pt x="30" y="27"/>
                    <a:pt x="29" y="27"/>
                    <a:pt x="27" y="26"/>
                  </a:cubicBezTo>
                  <a:cubicBezTo>
                    <a:pt x="25" y="25"/>
                    <a:pt x="23" y="24"/>
                    <a:pt x="21" y="22"/>
                  </a:cubicBezTo>
                  <a:cubicBezTo>
                    <a:pt x="19" y="20"/>
                    <a:pt x="17" y="18"/>
                    <a:pt x="15" y="16"/>
                  </a:cubicBezTo>
                  <a:cubicBezTo>
                    <a:pt x="11" y="12"/>
                    <a:pt x="8" y="8"/>
                    <a:pt x="5" y="5"/>
                  </a:cubicBezTo>
                  <a:cubicBezTo>
                    <a:pt x="4" y="3"/>
                    <a:pt x="3" y="2"/>
                    <a:pt x="2" y="1"/>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653"/>
            <p:cNvSpPr/>
            <p:nvPr/>
          </p:nvSpPr>
          <p:spPr bwMode="auto">
            <a:xfrm>
              <a:off x="9856789" y="-4422776"/>
              <a:ext cx="220663" cy="42863"/>
            </a:xfrm>
            <a:custGeom>
              <a:avLst/>
              <a:gdLst>
                <a:gd name="T0" fmla="*/ 0 w 52"/>
                <a:gd name="T1" fmla="*/ 2 h 10"/>
                <a:gd name="T2" fmla="*/ 0 w 52"/>
                <a:gd name="T3" fmla="*/ 2 h 10"/>
                <a:gd name="T4" fmla="*/ 2 w 52"/>
                <a:gd name="T5" fmla="*/ 1 h 10"/>
                <a:gd name="T6" fmla="*/ 5 w 52"/>
                <a:gd name="T7" fmla="*/ 0 h 10"/>
                <a:gd name="T8" fmla="*/ 8 w 52"/>
                <a:gd name="T9" fmla="*/ 1 h 10"/>
                <a:gd name="T10" fmla="*/ 12 w 52"/>
                <a:gd name="T11" fmla="*/ 2 h 10"/>
                <a:gd name="T12" fmla="*/ 16 w 52"/>
                <a:gd name="T13" fmla="*/ 4 h 10"/>
                <a:gd name="T14" fmla="*/ 21 w 52"/>
                <a:gd name="T15" fmla="*/ 6 h 10"/>
                <a:gd name="T16" fmla="*/ 26 w 52"/>
                <a:gd name="T17" fmla="*/ 7 h 10"/>
                <a:gd name="T18" fmla="*/ 31 w 52"/>
                <a:gd name="T19" fmla="*/ 7 h 10"/>
                <a:gd name="T20" fmla="*/ 33 w 52"/>
                <a:gd name="T21" fmla="*/ 7 h 10"/>
                <a:gd name="T22" fmla="*/ 36 w 52"/>
                <a:gd name="T23" fmla="*/ 7 h 10"/>
                <a:gd name="T24" fmla="*/ 40 w 52"/>
                <a:gd name="T25" fmla="*/ 6 h 10"/>
                <a:gd name="T26" fmla="*/ 44 w 52"/>
                <a:gd name="T27" fmla="*/ 6 h 10"/>
                <a:gd name="T28" fmla="*/ 50 w 52"/>
                <a:gd name="T29" fmla="*/ 3 h 10"/>
                <a:gd name="T30" fmla="*/ 52 w 52"/>
                <a:gd name="T31" fmla="*/ 2 h 10"/>
                <a:gd name="T32" fmla="*/ 50 w 52"/>
                <a:gd name="T33" fmla="*/ 4 h 10"/>
                <a:gd name="T34" fmla="*/ 44 w 52"/>
                <a:gd name="T35" fmla="*/ 7 h 10"/>
                <a:gd name="T36" fmla="*/ 40 w 52"/>
                <a:gd name="T37" fmla="*/ 8 h 10"/>
                <a:gd name="T38" fmla="*/ 36 w 52"/>
                <a:gd name="T39" fmla="*/ 9 h 10"/>
                <a:gd name="T40" fmla="*/ 31 w 52"/>
                <a:gd name="T41" fmla="*/ 10 h 10"/>
                <a:gd name="T42" fmla="*/ 25 w 52"/>
                <a:gd name="T43" fmla="*/ 9 h 10"/>
                <a:gd name="T44" fmla="*/ 20 w 52"/>
                <a:gd name="T45" fmla="*/ 8 h 10"/>
                <a:gd name="T46" fmla="*/ 16 w 52"/>
                <a:gd name="T47" fmla="*/ 6 h 10"/>
                <a:gd name="T48" fmla="*/ 11 w 52"/>
                <a:gd name="T49" fmla="*/ 4 h 10"/>
                <a:gd name="T50" fmla="*/ 8 w 52"/>
                <a:gd name="T51" fmla="*/ 2 h 10"/>
                <a:gd name="T52" fmla="*/ 5 w 52"/>
                <a:gd name="T53" fmla="*/ 1 h 10"/>
                <a:gd name="T54" fmla="*/ 2 w 52"/>
                <a:gd name="T55" fmla="*/ 1 h 10"/>
                <a:gd name="T56" fmla="*/ 0 w 52"/>
                <a:gd name="T5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10">
                  <a:moveTo>
                    <a:pt x="0" y="2"/>
                  </a:moveTo>
                  <a:cubicBezTo>
                    <a:pt x="0" y="2"/>
                    <a:pt x="0" y="2"/>
                    <a:pt x="0" y="2"/>
                  </a:cubicBezTo>
                  <a:cubicBezTo>
                    <a:pt x="1" y="2"/>
                    <a:pt x="1" y="1"/>
                    <a:pt x="2" y="1"/>
                  </a:cubicBezTo>
                  <a:cubicBezTo>
                    <a:pt x="3" y="1"/>
                    <a:pt x="4" y="0"/>
                    <a:pt x="5" y="0"/>
                  </a:cubicBezTo>
                  <a:cubicBezTo>
                    <a:pt x="6" y="0"/>
                    <a:pt x="7" y="0"/>
                    <a:pt x="8" y="1"/>
                  </a:cubicBezTo>
                  <a:cubicBezTo>
                    <a:pt x="10" y="1"/>
                    <a:pt x="11" y="2"/>
                    <a:pt x="12" y="2"/>
                  </a:cubicBezTo>
                  <a:cubicBezTo>
                    <a:pt x="14" y="3"/>
                    <a:pt x="15" y="4"/>
                    <a:pt x="16" y="4"/>
                  </a:cubicBezTo>
                  <a:cubicBezTo>
                    <a:pt x="18" y="5"/>
                    <a:pt x="19" y="5"/>
                    <a:pt x="21" y="6"/>
                  </a:cubicBezTo>
                  <a:cubicBezTo>
                    <a:pt x="23" y="6"/>
                    <a:pt x="24" y="7"/>
                    <a:pt x="26" y="7"/>
                  </a:cubicBezTo>
                  <a:cubicBezTo>
                    <a:pt x="27" y="7"/>
                    <a:pt x="29" y="7"/>
                    <a:pt x="31" y="7"/>
                  </a:cubicBezTo>
                  <a:cubicBezTo>
                    <a:pt x="32" y="7"/>
                    <a:pt x="32" y="7"/>
                    <a:pt x="33" y="7"/>
                  </a:cubicBezTo>
                  <a:cubicBezTo>
                    <a:pt x="34" y="7"/>
                    <a:pt x="35" y="7"/>
                    <a:pt x="36" y="7"/>
                  </a:cubicBezTo>
                  <a:cubicBezTo>
                    <a:pt x="37" y="7"/>
                    <a:pt x="39" y="7"/>
                    <a:pt x="40" y="6"/>
                  </a:cubicBezTo>
                  <a:cubicBezTo>
                    <a:pt x="41" y="6"/>
                    <a:pt x="43" y="6"/>
                    <a:pt x="44" y="6"/>
                  </a:cubicBezTo>
                  <a:cubicBezTo>
                    <a:pt x="46" y="5"/>
                    <a:pt x="48" y="4"/>
                    <a:pt x="50" y="3"/>
                  </a:cubicBezTo>
                  <a:cubicBezTo>
                    <a:pt x="51" y="3"/>
                    <a:pt x="52" y="2"/>
                    <a:pt x="52" y="2"/>
                  </a:cubicBezTo>
                  <a:cubicBezTo>
                    <a:pt x="52" y="2"/>
                    <a:pt x="51" y="3"/>
                    <a:pt x="50" y="4"/>
                  </a:cubicBezTo>
                  <a:cubicBezTo>
                    <a:pt x="49" y="5"/>
                    <a:pt x="47" y="6"/>
                    <a:pt x="44" y="7"/>
                  </a:cubicBezTo>
                  <a:cubicBezTo>
                    <a:pt x="43" y="7"/>
                    <a:pt x="42" y="8"/>
                    <a:pt x="40" y="8"/>
                  </a:cubicBezTo>
                  <a:cubicBezTo>
                    <a:pt x="39" y="9"/>
                    <a:pt x="37" y="9"/>
                    <a:pt x="36" y="9"/>
                  </a:cubicBezTo>
                  <a:cubicBezTo>
                    <a:pt x="34" y="9"/>
                    <a:pt x="32" y="10"/>
                    <a:pt x="31" y="10"/>
                  </a:cubicBezTo>
                  <a:cubicBezTo>
                    <a:pt x="29" y="10"/>
                    <a:pt x="27" y="9"/>
                    <a:pt x="25" y="9"/>
                  </a:cubicBezTo>
                  <a:cubicBezTo>
                    <a:pt x="24" y="9"/>
                    <a:pt x="22" y="9"/>
                    <a:pt x="20" y="8"/>
                  </a:cubicBezTo>
                  <a:cubicBezTo>
                    <a:pt x="19" y="8"/>
                    <a:pt x="17" y="7"/>
                    <a:pt x="16" y="6"/>
                  </a:cubicBezTo>
                  <a:cubicBezTo>
                    <a:pt x="14" y="6"/>
                    <a:pt x="13" y="5"/>
                    <a:pt x="11" y="4"/>
                  </a:cubicBezTo>
                  <a:cubicBezTo>
                    <a:pt x="10" y="3"/>
                    <a:pt x="9" y="3"/>
                    <a:pt x="8" y="2"/>
                  </a:cubicBezTo>
                  <a:cubicBezTo>
                    <a:pt x="7" y="2"/>
                    <a:pt x="6" y="1"/>
                    <a:pt x="5" y="1"/>
                  </a:cubicBezTo>
                  <a:cubicBezTo>
                    <a:pt x="4" y="1"/>
                    <a:pt x="3" y="1"/>
                    <a:pt x="2" y="1"/>
                  </a:cubicBezTo>
                  <a:cubicBezTo>
                    <a:pt x="1"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654"/>
            <p:cNvSpPr/>
            <p:nvPr/>
          </p:nvSpPr>
          <p:spPr bwMode="auto">
            <a:xfrm>
              <a:off x="10059989" y="-4303713"/>
              <a:ext cx="98425" cy="168275"/>
            </a:xfrm>
            <a:custGeom>
              <a:avLst/>
              <a:gdLst>
                <a:gd name="T0" fmla="*/ 22 w 23"/>
                <a:gd name="T1" fmla="*/ 0 h 40"/>
                <a:gd name="T2" fmla="*/ 23 w 23"/>
                <a:gd name="T3" fmla="*/ 2 h 40"/>
                <a:gd name="T4" fmla="*/ 23 w 23"/>
                <a:gd name="T5" fmla="*/ 8 h 40"/>
                <a:gd name="T6" fmla="*/ 21 w 23"/>
                <a:gd name="T7" fmla="*/ 15 h 40"/>
                <a:gd name="T8" fmla="*/ 19 w 23"/>
                <a:gd name="T9" fmla="*/ 19 h 40"/>
                <a:gd name="T10" fmla="*/ 15 w 23"/>
                <a:gd name="T11" fmla="*/ 22 h 40"/>
                <a:gd name="T12" fmla="*/ 12 w 23"/>
                <a:gd name="T13" fmla="*/ 25 h 40"/>
                <a:gd name="T14" fmla="*/ 9 w 23"/>
                <a:gd name="T15" fmla="*/ 28 h 40"/>
                <a:gd name="T16" fmla="*/ 4 w 23"/>
                <a:gd name="T17" fmla="*/ 34 h 40"/>
                <a:gd name="T18" fmla="*/ 1 w 23"/>
                <a:gd name="T19" fmla="*/ 38 h 40"/>
                <a:gd name="T20" fmla="*/ 0 w 23"/>
                <a:gd name="T21" fmla="*/ 40 h 40"/>
                <a:gd name="T22" fmla="*/ 0 w 23"/>
                <a:gd name="T23" fmla="*/ 40 h 40"/>
                <a:gd name="T24" fmla="*/ 1 w 23"/>
                <a:gd name="T25" fmla="*/ 38 h 40"/>
                <a:gd name="T26" fmla="*/ 3 w 23"/>
                <a:gd name="T27" fmla="*/ 33 h 40"/>
                <a:gd name="T28" fmla="*/ 7 w 23"/>
                <a:gd name="T29" fmla="*/ 27 h 40"/>
                <a:gd name="T30" fmla="*/ 11 w 23"/>
                <a:gd name="T31" fmla="*/ 24 h 40"/>
                <a:gd name="T32" fmla="*/ 14 w 23"/>
                <a:gd name="T33" fmla="*/ 21 h 40"/>
                <a:gd name="T34" fmla="*/ 19 w 23"/>
                <a:gd name="T35" fmla="*/ 14 h 40"/>
                <a:gd name="T36" fmla="*/ 22 w 23"/>
                <a:gd name="T37" fmla="*/ 7 h 40"/>
                <a:gd name="T38" fmla="*/ 22 w 23"/>
                <a:gd name="T39" fmla="*/ 2 h 40"/>
                <a:gd name="T40" fmla="*/ 22 w 23"/>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0">
                  <a:moveTo>
                    <a:pt x="22" y="0"/>
                  </a:moveTo>
                  <a:cubicBezTo>
                    <a:pt x="22" y="0"/>
                    <a:pt x="23" y="1"/>
                    <a:pt x="23" y="2"/>
                  </a:cubicBezTo>
                  <a:cubicBezTo>
                    <a:pt x="23" y="3"/>
                    <a:pt x="23" y="5"/>
                    <a:pt x="23" y="8"/>
                  </a:cubicBezTo>
                  <a:cubicBezTo>
                    <a:pt x="23" y="10"/>
                    <a:pt x="23" y="13"/>
                    <a:pt x="21" y="15"/>
                  </a:cubicBezTo>
                  <a:cubicBezTo>
                    <a:pt x="20" y="17"/>
                    <a:pt x="20" y="18"/>
                    <a:pt x="19" y="19"/>
                  </a:cubicBezTo>
                  <a:cubicBezTo>
                    <a:pt x="18" y="20"/>
                    <a:pt x="17" y="21"/>
                    <a:pt x="15" y="22"/>
                  </a:cubicBezTo>
                  <a:cubicBezTo>
                    <a:pt x="14" y="24"/>
                    <a:pt x="13" y="25"/>
                    <a:pt x="12" y="25"/>
                  </a:cubicBezTo>
                  <a:cubicBezTo>
                    <a:pt x="11" y="26"/>
                    <a:pt x="10" y="27"/>
                    <a:pt x="9" y="28"/>
                  </a:cubicBezTo>
                  <a:cubicBezTo>
                    <a:pt x="7" y="30"/>
                    <a:pt x="5" y="32"/>
                    <a:pt x="4" y="34"/>
                  </a:cubicBezTo>
                  <a:cubicBezTo>
                    <a:pt x="2" y="36"/>
                    <a:pt x="2" y="37"/>
                    <a:pt x="1" y="38"/>
                  </a:cubicBezTo>
                  <a:cubicBezTo>
                    <a:pt x="1" y="40"/>
                    <a:pt x="0" y="40"/>
                    <a:pt x="0" y="40"/>
                  </a:cubicBezTo>
                  <a:cubicBezTo>
                    <a:pt x="0" y="40"/>
                    <a:pt x="0" y="40"/>
                    <a:pt x="0" y="40"/>
                  </a:cubicBezTo>
                  <a:cubicBezTo>
                    <a:pt x="0" y="39"/>
                    <a:pt x="0" y="39"/>
                    <a:pt x="1" y="38"/>
                  </a:cubicBezTo>
                  <a:cubicBezTo>
                    <a:pt x="1" y="37"/>
                    <a:pt x="1" y="35"/>
                    <a:pt x="3" y="33"/>
                  </a:cubicBezTo>
                  <a:cubicBezTo>
                    <a:pt x="4" y="31"/>
                    <a:pt x="5" y="29"/>
                    <a:pt x="7" y="27"/>
                  </a:cubicBezTo>
                  <a:cubicBezTo>
                    <a:pt x="8" y="26"/>
                    <a:pt x="9" y="25"/>
                    <a:pt x="11" y="24"/>
                  </a:cubicBezTo>
                  <a:cubicBezTo>
                    <a:pt x="12" y="23"/>
                    <a:pt x="13" y="22"/>
                    <a:pt x="14" y="21"/>
                  </a:cubicBezTo>
                  <a:cubicBezTo>
                    <a:pt x="16" y="19"/>
                    <a:pt x="18" y="17"/>
                    <a:pt x="19" y="14"/>
                  </a:cubicBezTo>
                  <a:cubicBezTo>
                    <a:pt x="21" y="12"/>
                    <a:pt x="21" y="10"/>
                    <a:pt x="22" y="7"/>
                  </a:cubicBezTo>
                  <a:cubicBezTo>
                    <a:pt x="22" y="5"/>
                    <a:pt x="22" y="3"/>
                    <a:pt x="22" y="2"/>
                  </a:cubicBezTo>
                  <a:cubicBezTo>
                    <a:pt x="22" y="1"/>
                    <a:pt x="22" y="0"/>
                    <a:pt x="2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655"/>
            <p:cNvSpPr/>
            <p:nvPr/>
          </p:nvSpPr>
          <p:spPr bwMode="auto">
            <a:xfrm>
              <a:off x="10188576" y="-4275138"/>
              <a:ext cx="46038" cy="212725"/>
            </a:xfrm>
            <a:custGeom>
              <a:avLst/>
              <a:gdLst>
                <a:gd name="T0" fmla="*/ 7 w 11"/>
                <a:gd name="T1" fmla="*/ 0 h 50"/>
                <a:gd name="T2" fmla="*/ 8 w 11"/>
                <a:gd name="T3" fmla="*/ 1 h 50"/>
                <a:gd name="T4" fmla="*/ 8 w 11"/>
                <a:gd name="T5" fmla="*/ 2 h 50"/>
                <a:gd name="T6" fmla="*/ 10 w 11"/>
                <a:gd name="T7" fmla="*/ 8 h 50"/>
                <a:gd name="T8" fmla="*/ 10 w 11"/>
                <a:gd name="T9" fmla="*/ 17 h 50"/>
                <a:gd name="T10" fmla="*/ 9 w 11"/>
                <a:gd name="T11" fmla="*/ 21 h 50"/>
                <a:gd name="T12" fmla="*/ 7 w 11"/>
                <a:gd name="T13" fmla="*/ 26 h 50"/>
                <a:gd name="T14" fmla="*/ 4 w 11"/>
                <a:gd name="T15" fmla="*/ 30 h 50"/>
                <a:gd name="T16" fmla="*/ 3 w 11"/>
                <a:gd name="T17" fmla="*/ 35 h 50"/>
                <a:gd name="T18" fmla="*/ 3 w 11"/>
                <a:gd name="T19" fmla="*/ 43 h 50"/>
                <a:gd name="T20" fmla="*/ 5 w 11"/>
                <a:gd name="T21" fmla="*/ 48 h 50"/>
                <a:gd name="T22" fmla="*/ 6 w 11"/>
                <a:gd name="T23" fmla="*/ 50 h 50"/>
                <a:gd name="T24" fmla="*/ 5 w 11"/>
                <a:gd name="T25" fmla="*/ 50 h 50"/>
                <a:gd name="T26" fmla="*/ 4 w 11"/>
                <a:gd name="T27" fmla="*/ 48 h 50"/>
                <a:gd name="T28" fmla="*/ 1 w 11"/>
                <a:gd name="T29" fmla="*/ 43 h 50"/>
                <a:gd name="T30" fmla="*/ 1 w 11"/>
                <a:gd name="T31" fmla="*/ 34 h 50"/>
                <a:gd name="T32" fmla="*/ 2 w 11"/>
                <a:gd name="T33" fmla="*/ 29 h 50"/>
                <a:gd name="T34" fmla="*/ 4 w 11"/>
                <a:gd name="T35" fmla="*/ 25 h 50"/>
                <a:gd name="T36" fmla="*/ 7 w 11"/>
                <a:gd name="T37" fmla="*/ 20 h 50"/>
                <a:gd name="T38" fmla="*/ 8 w 11"/>
                <a:gd name="T39" fmla="*/ 16 h 50"/>
                <a:gd name="T40" fmla="*/ 9 w 11"/>
                <a:gd name="T41" fmla="*/ 8 h 50"/>
                <a:gd name="T42" fmla="*/ 8 w 11"/>
                <a:gd name="T43" fmla="*/ 2 h 50"/>
                <a:gd name="T44" fmla="*/ 7 w 11"/>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50">
                  <a:moveTo>
                    <a:pt x="7" y="0"/>
                  </a:moveTo>
                  <a:cubicBezTo>
                    <a:pt x="7" y="0"/>
                    <a:pt x="7" y="0"/>
                    <a:pt x="8" y="1"/>
                  </a:cubicBezTo>
                  <a:cubicBezTo>
                    <a:pt x="8" y="1"/>
                    <a:pt x="8" y="2"/>
                    <a:pt x="8" y="2"/>
                  </a:cubicBezTo>
                  <a:cubicBezTo>
                    <a:pt x="9" y="3"/>
                    <a:pt x="10" y="5"/>
                    <a:pt x="10" y="8"/>
                  </a:cubicBezTo>
                  <a:cubicBezTo>
                    <a:pt x="11" y="10"/>
                    <a:pt x="11" y="14"/>
                    <a:pt x="10" y="17"/>
                  </a:cubicBezTo>
                  <a:cubicBezTo>
                    <a:pt x="10" y="18"/>
                    <a:pt x="10" y="20"/>
                    <a:pt x="9" y="21"/>
                  </a:cubicBezTo>
                  <a:cubicBezTo>
                    <a:pt x="8" y="23"/>
                    <a:pt x="7" y="24"/>
                    <a:pt x="7" y="26"/>
                  </a:cubicBezTo>
                  <a:cubicBezTo>
                    <a:pt x="6" y="27"/>
                    <a:pt x="5" y="29"/>
                    <a:pt x="4" y="30"/>
                  </a:cubicBezTo>
                  <a:cubicBezTo>
                    <a:pt x="4" y="32"/>
                    <a:pt x="3" y="33"/>
                    <a:pt x="3" y="35"/>
                  </a:cubicBezTo>
                  <a:cubicBezTo>
                    <a:pt x="2" y="37"/>
                    <a:pt x="2" y="40"/>
                    <a:pt x="3" y="43"/>
                  </a:cubicBezTo>
                  <a:cubicBezTo>
                    <a:pt x="3" y="45"/>
                    <a:pt x="4" y="47"/>
                    <a:pt x="5" y="48"/>
                  </a:cubicBezTo>
                  <a:cubicBezTo>
                    <a:pt x="5" y="49"/>
                    <a:pt x="6" y="50"/>
                    <a:pt x="6" y="50"/>
                  </a:cubicBezTo>
                  <a:cubicBezTo>
                    <a:pt x="6" y="50"/>
                    <a:pt x="6" y="50"/>
                    <a:pt x="5" y="50"/>
                  </a:cubicBezTo>
                  <a:cubicBezTo>
                    <a:pt x="5" y="49"/>
                    <a:pt x="5" y="49"/>
                    <a:pt x="4" y="48"/>
                  </a:cubicBezTo>
                  <a:cubicBezTo>
                    <a:pt x="3" y="47"/>
                    <a:pt x="2" y="45"/>
                    <a:pt x="1" y="43"/>
                  </a:cubicBezTo>
                  <a:cubicBezTo>
                    <a:pt x="1" y="40"/>
                    <a:pt x="0" y="37"/>
                    <a:pt x="1" y="34"/>
                  </a:cubicBezTo>
                  <a:cubicBezTo>
                    <a:pt x="1" y="32"/>
                    <a:pt x="2" y="31"/>
                    <a:pt x="2" y="29"/>
                  </a:cubicBezTo>
                  <a:cubicBezTo>
                    <a:pt x="3" y="28"/>
                    <a:pt x="4" y="26"/>
                    <a:pt x="4" y="25"/>
                  </a:cubicBezTo>
                  <a:cubicBezTo>
                    <a:pt x="5" y="23"/>
                    <a:pt x="6" y="22"/>
                    <a:pt x="7" y="20"/>
                  </a:cubicBezTo>
                  <a:cubicBezTo>
                    <a:pt x="7" y="19"/>
                    <a:pt x="8" y="18"/>
                    <a:pt x="8" y="16"/>
                  </a:cubicBezTo>
                  <a:cubicBezTo>
                    <a:pt x="9" y="13"/>
                    <a:pt x="9" y="11"/>
                    <a:pt x="9" y="8"/>
                  </a:cubicBezTo>
                  <a:cubicBezTo>
                    <a:pt x="9" y="6"/>
                    <a:pt x="8" y="4"/>
                    <a:pt x="8" y="2"/>
                  </a:cubicBezTo>
                  <a:cubicBezTo>
                    <a:pt x="8" y="1"/>
                    <a:pt x="7" y="0"/>
                    <a:pt x="7"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656"/>
            <p:cNvSpPr/>
            <p:nvPr/>
          </p:nvSpPr>
          <p:spPr bwMode="auto">
            <a:xfrm>
              <a:off x="10404476" y="-4491038"/>
              <a:ext cx="177800" cy="38100"/>
            </a:xfrm>
            <a:custGeom>
              <a:avLst/>
              <a:gdLst>
                <a:gd name="T0" fmla="*/ 42 w 42"/>
                <a:gd name="T1" fmla="*/ 0 h 9"/>
                <a:gd name="T2" fmla="*/ 41 w 42"/>
                <a:gd name="T3" fmla="*/ 1 h 9"/>
                <a:gd name="T4" fmla="*/ 36 w 42"/>
                <a:gd name="T5" fmla="*/ 3 h 9"/>
                <a:gd name="T6" fmla="*/ 30 w 42"/>
                <a:gd name="T7" fmla="*/ 5 h 9"/>
                <a:gd name="T8" fmla="*/ 22 w 42"/>
                <a:gd name="T9" fmla="*/ 7 h 9"/>
                <a:gd name="T10" fmla="*/ 7 w 42"/>
                <a:gd name="T11" fmla="*/ 9 h 9"/>
                <a:gd name="T12" fmla="*/ 0 w 42"/>
                <a:gd name="T13" fmla="*/ 9 h 9"/>
                <a:gd name="T14" fmla="*/ 2 w 42"/>
                <a:gd name="T15" fmla="*/ 9 h 9"/>
                <a:gd name="T16" fmla="*/ 7 w 42"/>
                <a:gd name="T17" fmla="*/ 7 h 9"/>
                <a:gd name="T18" fmla="*/ 21 w 42"/>
                <a:gd name="T19" fmla="*/ 4 h 9"/>
                <a:gd name="T20" fmla="*/ 36 w 42"/>
                <a:gd name="T21" fmla="*/ 1 h 9"/>
                <a:gd name="T22" fmla="*/ 41 w 42"/>
                <a:gd name="T23" fmla="*/ 0 h 9"/>
                <a:gd name="T24" fmla="*/ 42 w 42"/>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
                  <a:moveTo>
                    <a:pt x="42" y="0"/>
                  </a:moveTo>
                  <a:cubicBezTo>
                    <a:pt x="42" y="0"/>
                    <a:pt x="42" y="0"/>
                    <a:pt x="41" y="1"/>
                  </a:cubicBezTo>
                  <a:cubicBezTo>
                    <a:pt x="40" y="1"/>
                    <a:pt x="38" y="2"/>
                    <a:pt x="36" y="3"/>
                  </a:cubicBezTo>
                  <a:cubicBezTo>
                    <a:pt x="34" y="3"/>
                    <a:pt x="32" y="4"/>
                    <a:pt x="30" y="5"/>
                  </a:cubicBezTo>
                  <a:cubicBezTo>
                    <a:pt x="27" y="6"/>
                    <a:pt x="25" y="6"/>
                    <a:pt x="22" y="7"/>
                  </a:cubicBezTo>
                  <a:cubicBezTo>
                    <a:pt x="17" y="8"/>
                    <a:pt x="11" y="9"/>
                    <a:pt x="7" y="9"/>
                  </a:cubicBezTo>
                  <a:cubicBezTo>
                    <a:pt x="3" y="9"/>
                    <a:pt x="0" y="9"/>
                    <a:pt x="0" y="9"/>
                  </a:cubicBezTo>
                  <a:cubicBezTo>
                    <a:pt x="0" y="9"/>
                    <a:pt x="1" y="9"/>
                    <a:pt x="2" y="9"/>
                  </a:cubicBezTo>
                  <a:cubicBezTo>
                    <a:pt x="3" y="8"/>
                    <a:pt x="5" y="8"/>
                    <a:pt x="7" y="7"/>
                  </a:cubicBezTo>
                  <a:cubicBezTo>
                    <a:pt x="11" y="7"/>
                    <a:pt x="16" y="6"/>
                    <a:pt x="21" y="4"/>
                  </a:cubicBezTo>
                  <a:cubicBezTo>
                    <a:pt x="27" y="3"/>
                    <a:pt x="32" y="2"/>
                    <a:pt x="36" y="1"/>
                  </a:cubicBezTo>
                  <a:cubicBezTo>
                    <a:pt x="38" y="1"/>
                    <a:pt x="39" y="1"/>
                    <a:pt x="41" y="0"/>
                  </a:cubicBezTo>
                  <a:cubicBezTo>
                    <a:pt x="42" y="0"/>
                    <a:pt x="42" y="0"/>
                    <a:pt x="4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657"/>
            <p:cNvSpPr/>
            <p:nvPr/>
          </p:nvSpPr>
          <p:spPr bwMode="auto">
            <a:xfrm>
              <a:off x="10331451" y="-4648201"/>
              <a:ext cx="187325" cy="144463"/>
            </a:xfrm>
            <a:custGeom>
              <a:avLst/>
              <a:gdLst>
                <a:gd name="T0" fmla="*/ 44 w 44"/>
                <a:gd name="T1" fmla="*/ 0 h 34"/>
                <a:gd name="T2" fmla="*/ 43 w 44"/>
                <a:gd name="T3" fmla="*/ 2 h 34"/>
                <a:gd name="T4" fmla="*/ 38 w 44"/>
                <a:gd name="T5" fmla="*/ 7 h 34"/>
                <a:gd name="T6" fmla="*/ 32 w 44"/>
                <a:gd name="T7" fmla="*/ 13 h 34"/>
                <a:gd name="T8" fmla="*/ 24 w 44"/>
                <a:gd name="T9" fmla="*/ 19 h 34"/>
                <a:gd name="T10" fmla="*/ 15 w 44"/>
                <a:gd name="T11" fmla="*/ 25 h 34"/>
                <a:gd name="T12" fmla="*/ 8 w 44"/>
                <a:gd name="T13" fmla="*/ 30 h 34"/>
                <a:gd name="T14" fmla="*/ 2 w 44"/>
                <a:gd name="T15" fmla="*/ 33 h 34"/>
                <a:gd name="T16" fmla="*/ 0 w 44"/>
                <a:gd name="T17" fmla="*/ 34 h 34"/>
                <a:gd name="T18" fmla="*/ 2 w 44"/>
                <a:gd name="T19" fmla="*/ 33 h 34"/>
                <a:gd name="T20" fmla="*/ 7 w 44"/>
                <a:gd name="T21" fmla="*/ 29 h 34"/>
                <a:gd name="T22" fmla="*/ 22 w 44"/>
                <a:gd name="T23" fmla="*/ 18 h 34"/>
                <a:gd name="T24" fmla="*/ 37 w 44"/>
                <a:gd name="T25" fmla="*/ 6 h 34"/>
                <a:gd name="T26" fmla="*/ 42 w 44"/>
                <a:gd name="T27" fmla="*/ 1 h 34"/>
                <a:gd name="T28" fmla="*/ 44 w 44"/>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4">
                  <a:moveTo>
                    <a:pt x="44" y="0"/>
                  </a:moveTo>
                  <a:cubicBezTo>
                    <a:pt x="44" y="0"/>
                    <a:pt x="44" y="1"/>
                    <a:pt x="43" y="2"/>
                  </a:cubicBezTo>
                  <a:cubicBezTo>
                    <a:pt x="42" y="3"/>
                    <a:pt x="40" y="5"/>
                    <a:pt x="38" y="7"/>
                  </a:cubicBezTo>
                  <a:cubicBezTo>
                    <a:pt x="37" y="8"/>
                    <a:pt x="34" y="11"/>
                    <a:pt x="32" y="13"/>
                  </a:cubicBezTo>
                  <a:cubicBezTo>
                    <a:pt x="29" y="15"/>
                    <a:pt x="27" y="17"/>
                    <a:pt x="24" y="19"/>
                  </a:cubicBezTo>
                  <a:cubicBezTo>
                    <a:pt x="21" y="22"/>
                    <a:pt x="18" y="24"/>
                    <a:pt x="15" y="25"/>
                  </a:cubicBezTo>
                  <a:cubicBezTo>
                    <a:pt x="13" y="27"/>
                    <a:pt x="10" y="29"/>
                    <a:pt x="8" y="30"/>
                  </a:cubicBezTo>
                  <a:cubicBezTo>
                    <a:pt x="5" y="31"/>
                    <a:pt x="3" y="32"/>
                    <a:pt x="2" y="33"/>
                  </a:cubicBezTo>
                  <a:cubicBezTo>
                    <a:pt x="1" y="34"/>
                    <a:pt x="0" y="34"/>
                    <a:pt x="0" y="34"/>
                  </a:cubicBezTo>
                  <a:cubicBezTo>
                    <a:pt x="0" y="34"/>
                    <a:pt x="0" y="34"/>
                    <a:pt x="2" y="33"/>
                  </a:cubicBezTo>
                  <a:cubicBezTo>
                    <a:pt x="3" y="32"/>
                    <a:pt x="5" y="31"/>
                    <a:pt x="7" y="29"/>
                  </a:cubicBezTo>
                  <a:cubicBezTo>
                    <a:pt x="11" y="26"/>
                    <a:pt x="17" y="22"/>
                    <a:pt x="22" y="18"/>
                  </a:cubicBezTo>
                  <a:cubicBezTo>
                    <a:pt x="28" y="13"/>
                    <a:pt x="33" y="9"/>
                    <a:pt x="37" y="6"/>
                  </a:cubicBezTo>
                  <a:cubicBezTo>
                    <a:pt x="39" y="4"/>
                    <a:pt x="41" y="2"/>
                    <a:pt x="42" y="1"/>
                  </a:cubicBezTo>
                  <a:cubicBezTo>
                    <a:pt x="44" y="1"/>
                    <a:pt x="44" y="0"/>
                    <a:pt x="44"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658"/>
            <p:cNvSpPr/>
            <p:nvPr/>
          </p:nvSpPr>
          <p:spPr bwMode="auto">
            <a:xfrm>
              <a:off x="9929814" y="-4338638"/>
              <a:ext cx="173038" cy="93663"/>
            </a:xfrm>
            <a:custGeom>
              <a:avLst/>
              <a:gdLst>
                <a:gd name="T0" fmla="*/ 41 w 41"/>
                <a:gd name="T1" fmla="*/ 0 h 22"/>
                <a:gd name="T2" fmla="*/ 39 w 41"/>
                <a:gd name="T3" fmla="*/ 1 h 22"/>
                <a:gd name="T4" fmla="*/ 34 w 41"/>
                <a:gd name="T5" fmla="*/ 3 h 22"/>
                <a:gd name="T6" fmla="*/ 20 w 41"/>
                <a:gd name="T7" fmla="*/ 10 h 22"/>
                <a:gd name="T8" fmla="*/ 13 w 41"/>
                <a:gd name="T9" fmla="*/ 15 h 22"/>
                <a:gd name="T10" fmla="*/ 7 w 41"/>
                <a:gd name="T11" fmla="*/ 20 h 22"/>
                <a:gd name="T12" fmla="*/ 2 w 41"/>
                <a:gd name="T13" fmla="*/ 22 h 22"/>
                <a:gd name="T14" fmla="*/ 1 w 41"/>
                <a:gd name="T15" fmla="*/ 22 h 22"/>
                <a:gd name="T16" fmla="*/ 0 w 41"/>
                <a:gd name="T17" fmla="*/ 22 h 22"/>
                <a:gd name="T18" fmla="*/ 2 w 41"/>
                <a:gd name="T19" fmla="*/ 21 h 22"/>
                <a:gd name="T20" fmla="*/ 7 w 41"/>
                <a:gd name="T21" fmla="*/ 19 h 22"/>
                <a:gd name="T22" fmla="*/ 12 w 41"/>
                <a:gd name="T23" fmla="*/ 14 h 22"/>
                <a:gd name="T24" fmla="*/ 18 w 41"/>
                <a:gd name="T25" fmla="*/ 8 h 22"/>
                <a:gd name="T26" fmla="*/ 33 w 41"/>
                <a:gd name="T27" fmla="*/ 1 h 22"/>
                <a:gd name="T28" fmla="*/ 39 w 41"/>
                <a:gd name="T29" fmla="*/ 0 h 22"/>
                <a:gd name="T30" fmla="*/ 41 w 41"/>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2">
                  <a:moveTo>
                    <a:pt x="41" y="0"/>
                  </a:moveTo>
                  <a:cubicBezTo>
                    <a:pt x="41" y="0"/>
                    <a:pt x="40" y="0"/>
                    <a:pt x="39" y="1"/>
                  </a:cubicBezTo>
                  <a:cubicBezTo>
                    <a:pt x="37" y="1"/>
                    <a:pt x="36" y="2"/>
                    <a:pt x="34" y="3"/>
                  </a:cubicBezTo>
                  <a:cubicBezTo>
                    <a:pt x="30" y="4"/>
                    <a:pt x="24" y="6"/>
                    <a:pt x="20" y="10"/>
                  </a:cubicBezTo>
                  <a:cubicBezTo>
                    <a:pt x="17" y="11"/>
                    <a:pt x="15" y="13"/>
                    <a:pt x="13" y="15"/>
                  </a:cubicBezTo>
                  <a:cubicBezTo>
                    <a:pt x="11" y="17"/>
                    <a:pt x="9" y="19"/>
                    <a:pt x="7" y="20"/>
                  </a:cubicBezTo>
                  <a:cubicBezTo>
                    <a:pt x="5" y="21"/>
                    <a:pt x="4" y="22"/>
                    <a:pt x="2" y="22"/>
                  </a:cubicBezTo>
                  <a:cubicBezTo>
                    <a:pt x="2" y="22"/>
                    <a:pt x="1" y="22"/>
                    <a:pt x="1" y="22"/>
                  </a:cubicBezTo>
                  <a:cubicBezTo>
                    <a:pt x="0" y="22"/>
                    <a:pt x="0" y="22"/>
                    <a:pt x="0" y="22"/>
                  </a:cubicBezTo>
                  <a:cubicBezTo>
                    <a:pt x="0" y="22"/>
                    <a:pt x="1" y="22"/>
                    <a:pt x="2" y="21"/>
                  </a:cubicBezTo>
                  <a:cubicBezTo>
                    <a:pt x="3" y="21"/>
                    <a:pt x="5" y="20"/>
                    <a:pt x="7" y="19"/>
                  </a:cubicBezTo>
                  <a:cubicBezTo>
                    <a:pt x="8" y="17"/>
                    <a:pt x="10" y="16"/>
                    <a:pt x="12" y="14"/>
                  </a:cubicBezTo>
                  <a:cubicBezTo>
                    <a:pt x="14" y="12"/>
                    <a:pt x="16" y="9"/>
                    <a:pt x="18" y="8"/>
                  </a:cubicBezTo>
                  <a:cubicBezTo>
                    <a:pt x="23" y="4"/>
                    <a:pt x="29" y="2"/>
                    <a:pt x="33" y="1"/>
                  </a:cubicBezTo>
                  <a:cubicBezTo>
                    <a:pt x="35" y="1"/>
                    <a:pt x="37" y="0"/>
                    <a:pt x="39" y="0"/>
                  </a:cubicBezTo>
                  <a:cubicBezTo>
                    <a:pt x="40" y="0"/>
                    <a:pt x="41" y="0"/>
                    <a:pt x="41"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659"/>
            <p:cNvSpPr/>
            <p:nvPr/>
          </p:nvSpPr>
          <p:spPr bwMode="auto">
            <a:xfrm>
              <a:off x="9912351" y="-4567238"/>
              <a:ext cx="173038" cy="84138"/>
            </a:xfrm>
            <a:custGeom>
              <a:avLst/>
              <a:gdLst>
                <a:gd name="T0" fmla="*/ 0 w 41"/>
                <a:gd name="T1" fmla="*/ 1 h 20"/>
                <a:gd name="T2" fmla="*/ 0 w 41"/>
                <a:gd name="T3" fmla="*/ 1 h 20"/>
                <a:gd name="T4" fmla="*/ 2 w 41"/>
                <a:gd name="T5" fmla="*/ 1 h 20"/>
                <a:gd name="T6" fmla="*/ 7 w 41"/>
                <a:gd name="T7" fmla="*/ 1 h 20"/>
                <a:gd name="T8" fmla="*/ 14 w 41"/>
                <a:gd name="T9" fmla="*/ 4 h 20"/>
                <a:gd name="T10" fmla="*/ 21 w 41"/>
                <a:gd name="T11" fmla="*/ 8 h 20"/>
                <a:gd name="T12" fmla="*/ 35 w 41"/>
                <a:gd name="T13" fmla="*/ 16 h 20"/>
                <a:gd name="T14" fmla="*/ 40 w 41"/>
                <a:gd name="T15" fmla="*/ 18 h 20"/>
                <a:gd name="T16" fmla="*/ 41 w 41"/>
                <a:gd name="T17" fmla="*/ 20 h 20"/>
                <a:gd name="T18" fmla="*/ 39 w 41"/>
                <a:gd name="T19" fmla="*/ 19 h 20"/>
                <a:gd name="T20" fmla="*/ 35 w 41"/>
                <a:gd name="T21" fmla="*/ 17 h 20"/>
                <a:gd name="T22" fmla="*/ 20 w 41"/>
                <a:gd name="T23" fmla="*/ 10 h 20"/>
                <a:gd name="T24" fmla="*/ 13 w 41"/>
                <a:gd name="T25" fmla="*/ 6 h 20"/>
                <a:gd name="T26" fmla="*/ 6 w 41"/>
                <a:gd name="T27" fmla="*/ 2 h 20"/>
                <a:gd name="T28" fmla="*/ 2 w 41"/>
                <a:gd name="T29" fmla="*/ 1 h 20"/>
                <a:gd name="T30" fmla="*/ 0 w 41"/>
                <a:gd name="T3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
                  <a:moveTo>
                    <a:pt x="0" y="1"/>
                  </a:moveTo>
                  <a:cubicBezTo>
                    <a:pt x="0" y="1"/>
                    <a:pt x="0" y="1"/>
                    <a:pt x="0" y="1"/>
                  </a:cubicBezTo>
                  <a:cubicBezTo>
                    <a:pt x="0" y="1"/>
                    <a:pt x="1" y="1"/>
                    <a:pt x="2" y="1"/>
                  </a:cubicBezTo>
                  <a:cubicBezTo>
                    <a:pt x="3" y="0"/>
                    <a:pt x="5" y="0"/>
                    <a:pt x="7" y="1"/>
                  </a:cubicBezTo>
                  <a:cubicBezTo>
                    <a:pt x="9" y="2"/>
                    <a:pt x="11" y="3"/>
                    <a:pt x="14" y="4"/>
                  </a:cubicBezTo>
                  <a:cubicBezTo>
                    <a:pt x="16" y="5"/>
                    <a:pt x="19" y="6"/>
                    <a:pt x="21" y="8"/>
                  </a:cubicBezTo>
                  <a:cubicBezTo>
                    <a:pt x="27" y="10"/>
                    <a:pt x="32" y="13"/>
                    <a:pt x="35" y="16"/>
                  </a:cubicBezTo>
                  <a:cubicBezTo>
                    <a:pt x="37" y="17"/>
                    <a:pt x="39" y="18"/>
                    <a:pt x="40" y="18"/>
                  </a:cubicBezTo>
                  <a:cubicBezTo>
                    <a:pt x="41" y="19"/>
                    <a:pt x="41" y="20"/>
                    <a:pt x="41" y="20"/>
                  </a:cubicBezTo>
                  <a:cubicBezTo>
                    <a:pt x="41" y="20"/>
                    <a:pt x="41" y="19"/>
                    <a:pt x="39" y="19"/>
                  </a:cubicBezTo>
                  <a:cubicBezTo>
                    <a:pt x="38" y="18"/>
                    <a:pt x="37" y="18"/>
                    <a:pt x="35" y="17"/>
                  </a:cubicBezTo>
                  <a:cubicBezTo>
                    <a:pt x="31" y="15"/>
                    <a:pt x="25" y="13"/>
                    <a:pt x="20" y="10"/>
                  </a:cubicBezTo>
                  <a:cubicBezTo>
                    <a:pt x="18" y="9"/>
                    <a:pt x="15" y="7"/>
                    <a:pt x="13" y="6"/>
                  </a:cubicBezTo>
                  <a:cubicBezTo>
                    <a:pt x="10" y="5"/>
                    <a:pt x="8" y="3"/>
                    <a:pt x="6" y="2"/>
                  </a:cubicBezTo>
                  <a:cubicBezTo>
                    <a:pt x="5" y="2"/>
                    <a:pt x="3" y="1"/>
                    <a:pt x="2" y="1"/>
                  </a:cubicBezTo>
                  <a:cubicBezTo>
                    <a:pt x="0" y="1"/>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660"/>
            <p:cNvSpPr/>
            <p:nvPr/>
          </p:nvSpPr>
          <p:spPr bwMode="auto">
            <a:xfrm>
              <a:off x="10272714" y="-4495801"/>
              <a:ext cx="20638" cy="25400"/>
            </a:xfrm>
            <a:custGeom>
              <a:avLst/>
              <a:gdLst>
                <a:gd name="T0" fmla="*/ 0 w 5"/>
                <a:gd name="T1" fmla="*/ 1 h 6"/>
                <a:gd name="T2" fmla="*/ 1 w 5"/>
                <a:gd name="T3" fmla="*/ 5 h 6"/>
                <a:gd name="T4" fmla="*/ 5 w 5"/>
                <a:gd name="T5" fmla="*/ 5 h 6"/>
                <a:gd name="T6" fmla="*/ 0 w 5"/>
                <a:gd name="T7" fmla="*/ 1 h 6"/>
              </a:gdLst>
              <a:ahLst/>
              <a:cxnLst>
                <a:cxn ang="0">
                  <a:pos x="T0" y="T1"/>
                </a:cxn>
                <a:cxn ang="0">
                  <a:pos x="T2" y="T3"/>
                </a:cxn>
                <a:cxn ang="0">
                  <a:pos x="T4" y="T5"/>
                </a:cxn>
                <a:cxn ang="0">
                  <a:pos x="T6" y="T7"/>
                </a:cxn>
              </a:cxnLst>
              <a:rect l="0" t="0" r="r" b="b"/>
              <a:pathLst>
                <a:path w="5" h="6">
                  <a:moveTo>
                    <a:pt x="0" y="1"/>
                  </a:moveTo>
                  <a:cubicBezTo>
                    <a:pt x="0" y="1"/>
                    <a:pt x="0" y="4"/>
                    <a:pt x="1" y="5"/>
                  </a:cubicBezTo>
                  <a:cubicBezTo>
                    <a:pt x="2" y="6"/>
                    <a:pt x="4" y="6"/>
                    <a:pt x="5" y="5"/>
                  </a:cubicBezTo>
                  <a:cubicBezTo>
                    <a:pt x="5" y="4"/>
                    <a:pt x="1" y="0"/>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661"/>
            <p:cNvSpPr/>
            <p:nvPr/>
          </p:nvSpPr>
          <p:spPr bwMode="auto">
            <a:xfrm>
              <a:off x="10171114" y="-4414838"/>
              <a:ext cx="17463" cy="22225"/>
            </a:xfrm>
            <a:custGeom>
              <a:avLst/>
              <a:gdLst>
                <a:gd name="T0" fmla="*/ 0 w 4"/>
                <a:gd name="T1" fmla="*/ 1 h 5"/>
                <a:gd name="T2" fmla="*/ 1 w 4"/>
                <a:gd name="T3" fmla="*/ 4 h 5"/>
                <a:gd name="T4" fmla="*/ 4 w 4"/>
                <a:gd name="T5" fmla="*/ 4 h 5"/>
                <a:gd name="T6" fmla="*/ 0 w 4"/>
                <a:gd name="T7" fmla="*/ 1 h 5"/>
              </a:gdLst>
              <a:ahLst/>
              <a:cxnLst>
                <a:cxn ang="0">
                  <a:pos x="T0" y="T1"/>
                </a:cxn>
                <a:cxn ang="0">
                  <a:pos x="T2" y="T3"/>
                </a:cxn>
                <a:cxn ang="0">
                  <a:pos x="T4" y="T5"/>
                </a:cxn>
                <a:cxn ang="0">
                  <a:pos x="T6" y="T7"/>
                </a:cxn>
              </a:cxnLst>
              <a:rect l="0" t="0" r="r" b="b"/>
              <a:pathLst>
                <a:path w="4" h="5">
                  <a:moveTo>
                    <a:pt x="0" y="1"/>
                  </a:moveTo>
                  <a:cubicBezTo>
                    <a:pt x="0" y="1"/>
                    <a:pt x="0" y="3"/>
                    <a:pt x="1" y="4"/>
                  </a:cubicBezTo>
                  <a:cubicBezTo>
                    <a:pt x="2" y="5"/>
                    <a:pt x="4" y="5"/>
                    <a:pt x="4" y="4"/>
                  </a:cubicBezTo>
                  <a:cubicBezTo>
                    <a:pt x="4" y="3"/>
                    <a:pt x="1" y="0"/>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662"/>
            <p:cNvSpPr/>
            <p:nvPr/>
          </p:nvSpPr>
          <p:spPr bwMode="auto">
            <a:xfrm>
              <a:off x="10209214" y="-4432301"/>
              <a:ext cx="20638" cy="17463"/>
            </a:xfrm>
            <a:custGeom>
              <a:avLst/>
              <a:gdLst>
                <a:gd name="T0" fmla="*/ 0 w 5"/>
                <a:gd name="T1" fmla="*/ 2 h 4"/>
                <a:gd name="T2" fmla="*/ 2 w 5"/>
                <a:gd name="T3" fmla="*/ 4 h 4"/>
                <a:gd name="T4" fmla="*/ 4 w 5"/>
                <a:gd name="T5" fmla="*/ 3 h 4"/>
                <a:gd name="T6" fmla="*/ 4 w 5"/>
                <a:gd name="T7" fmla="*/ 1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0" y="3"/>
                    <a:pt x="1" y="4"/>
                    <a:pt x="2" y="4"/>
                  </a:cubicBezTo>
                  <a:cubicBezTo>
                    <a:pt x="4" y="4"/>
                    <a:pt x="4" y="3"/>
                    <a:pt x="4" y="3"/>
                  </a:cubicBezTo>
                  <a:cubicBezTo>
                    <a:pt x="4" y="2"/>
                    <a:pt x="5" y="1"/>
                    <a:pt x="4" y="1"/>
                  </a:cubicBezTo>
                  <a:cubicBezTo>
                    <a:pt x="3"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663"/>
            <p:cNvSpPr/>
            <p:nvPr/>
          </p:nvSpPr>
          <p:spPr bwMode="auto">
            <a:xfrm>
              <a:off x="10255251" y="-4351338"/>
              <a:ext cx="25400" cy="22225"/>
            </a:xfrm>
            <a:custGeom>
              <a:avLst/>
              <a:gdLst>
                <a:gd name="T0" fmla="*/ 6 w 6"/>
                <a:gd name="T1" fmla="*/ 4 h 5"/>
                <a:gd name="T2" fmla="*/ 0 w 6"/>
                <a:gd name="T3" fmla="*/ 2 h 5"/>
                <a:gd name="T4" fmla="*/ 1 w 6"/>
                <a:gd name="T5" fmla="*/ 0 h 5"/>
                <a:gd name="T6" fmla="*/ 4 w 6"/>
                <a:gd name="T7" fmla="*/ 0 h 5"/>
                <a:gd name="T8" fmla="*/ 5 w 6"/>
                <a:gd name="T9" fmla="*/ 2 h 5"/>
                <a:gd name="T10" fmla="*/ 6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6" y="4"/>
                  </a:moveTo>
                  <a:cubicBezTo>
                    <a:pt x="5" y="5"/>
                    <a:pt x="0" y="3"/>
                    <a:pt x="0" y="2"/>
                  </a:cubicBezTo>
                  <a:cubicBezTo>
                    <a:pt x="0" y="1"/>
                    <a:pt x="1" y="0"/>
                    <a:pt x="1" y="0"/>
                  </a:cubicBezTo>
                  <a:cubicBezTo>
                    <a:pt x="2" y="0"/>
                    <a:pt x="3" y="0"/>
                    <a:pt x="4" y="0"/>
                  </a:cubicBezTo>
                  <a:cubicBezTo>
                    <a:pt x="4" y="1"/>
                    <a:pt x="5" y="1"/>
                    <a:pt x="5" y="2"/>
                  </a:cubicBezTo>
                  <a:cubicBezTo>
                    <a:pt x="5" y="3"/>
                    <a:pt x="6" y="4"/>
                    <a:pt x="6"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664"/>
            <p:cNvSpPr/>
            <p:nvPr/>
          </p:nvSpPr>
          <p:spPr bwMode="auto">
            <a:xfrm>
              <a:off x="10306051" y="-4376738"/>
              <a:ext cx="17463" cy="12700"/>
            </a:xfrm>
            <a:custGeom>
              <a:avLst/>
              <a:gdLst>
                <a:gd name="T0" fmla="*/ 0 w 4"/>
                <a:gd name="T1" fmla="*/ 0 h 3"/>
                <a:gd name="T2" fmla="*/ 3 w 4"/>
                <a:gd name="T3" fmla="*/ 2 h 3"/>
                <a:gd name="T4" fmla="*/ 4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2" y="3"/>
                    <a:pt x="3" y="2"/>
                  </a:cubicBezTo>
                  <a:cubicBezTo>
                    <a:pt x="3" y="2"/>
                    <a:pt x="4" y="1"/>
                    <a:pt x="4" y="1"/>
                  </a:cubicBezTo>
                  <a:cubicBezTo>
                    <a:pt x="3" y="0"/>
                    <a:pt x="1"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665"/>
            <p:cNvSpPr/>
            <p:nvPr/>
          </p:nvSpPr>
          <p:spPr bwMode="auto">
            <a:xfrm>
              <a:off x="10145714" y="-4371976"/>
              <a:ext cx="17463" cy="12700"/>
            </a:xfrm>
            <a:custGeom>
              <a:avLst/>
              <a:gdLst>
                <a:gd name="T0" fmla="*/ 0 w 4"/>
                <a:gd name="T1" fmla="*/ 1 h 3"/>
                <a:gd name="T2" fmla="*/ 2 w 4"/>
                <a:gd name="T3" fmla="*/ 0 h 3"/>
                <a:gd name="T4" fmla="*/ 4 w 4"/>
                <a:gd name="T5" fmla="*/ 1 h 3"/>
                <a:gd name="T6" fmla="*/ 3 w 4"/>
                <a:gd name="T7" fmla="*/ 3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cubicBezTo>
                    <a:pt x="0" y="1"/>
                    <a:pt x="1" y="0"/>
                    <a:pt x="2" y="0"/>
                  </a:cubicBezTo>
                  <a:cubicBezTo>
                    <a:pt x="3" y="0"/>
                    <a:pt x="4" y="0"/>
                    <a:pt x="4" y="1"/>
                  </a:cubicBezTo>
                  <a:cubicBezTo>
                    <a:pt x="4" y="2"/>
                    <a:pt x="3" y="2"/>
                    <a:pt x="3" y="3"/>
                  </a:cubicBezTo>
                  <a:cubicBezTo>
                    <a:pt x="2" y="3"/>
                    <a:pt x="0" y="2"/>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666"/>
            <p:cNvSpPr/>
            <p:nvPr/>
          </p:nvSpPr>
          <p:spPr bwMode="auto">
            <a:xfrm>
              <a:off x="10123489" y="-4440238"/>
              <a:ext cx="17463" cy="20638"/>
            </a:xfrm>
            <a:custGeom>
              <a:avLst/>
              <a:gdLst>
                <a:gd name="T0" fmla="*/ 0 w 4"/>
                <a:gd name="T1" fmla="*/ 3 h 5"/>
                <a:gd name="T2" fmla="*/ 3 w 4"/>
                <a:gd name="T3" fmla="*/ 4 h 5"/>
                <a:gd name="T4" fmla="*/ 3 w 4"/>
                <a:gd name="T5" fmla="*/ 1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1" y="4"/>
                    <a:pt x="3" y="5"/>
                    <a:pt x="3" y="4"/>
                  </a:cubicBezTo>
                  <a:cubicBezTo>
                    <a:pt x="4" y="3"/>
                    <a:pt x="4" y="2"/>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667"/>
            <p:cNvSpPr/>
            <p:nvPr/>
          </p:nvSpPr>
          <p:spPr bwMode="auto">
            <a:xfrm>
              <a:off x="10213976" y="-4354513"/>
              <a:ext cx="15875" cy="20638"/>
            </a:xfrm>
            <a:custGeom>
              <a:avLst/>
              <a:gdLst>
                <a:gd name="T0" fmla="*/ 0 w 4"/>
                <a:gd name="T1" fmla="*/ 3 h 5"/>
                <a:gd name="T2" fmla="*/ 3 w 4"/>
                <a:gd name="T3" fmla="*/ 4 h 5"/>
                <a:gd name="T4" fmla="*/ 3 w 4"/>
                <a:gd name="T5" fmla="*/ 1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1" y="4"/>
                    <a:pt x="3" y="5"/>
                    <a:pt x="3" y="4"/>
                  </a:cubicBezTo>
                  <a:cubicBezTo>
                    <a:pt x="4" y="3"/>
                    <a:pt x="4" y="2"/>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668"/>
            <p:cNvSpPr/>
            <p:nvPr/>
          </p:nvSpPr>
          <p:spPr bwMode="auto">
            <a:xfrm>
              <a:off x="10247314" y="-4405313"/>
              <a:ext cx="17463" cy="15875"/>
            </a:xfrm>
            <a:custGeom>
              <a:avLst/>
              <a:gdLst>
                <a:gd name="T0" fmla="*/ 0 w 4"/>
                <a:gd name="T1" fmla="*/ 3 h 4"/>
                <a:gd name="T2" fmla="*/ 3 w 4"/>
                <a:gd name="T3" fmla="*/ 4 h 4"/>
                <a:gd name="T4" fmla="*/ 3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1" y="4"/>
                    <a:pt x="2" y="4"/>
                    <a:pt x="3" y="4"/>
                  </a:cubicBezTo>
                  <a:cubicBezTo>
                    <a:pt x="4" y="3"/>
                    <a:pt x="3" y="2"/>
                    <a:pt x="3" y="1"/>
                  </a:cubicBezTo>
                  <a:cubicBezTo>
                    <a:pt x="3" y="1"/>
                    <a:pt x="2" y="0"/>
                    <a:pt x="1" y="0"/>
                  </a:cubicBezTo>
                  <a:cubicBezTo>
                    <a:pt x="0"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669"/>
            <p:cNvSpPr/>
            <p:nvPr/>
          </p:nvSpPr>
          <p:spPr bwMode="auto">
            <a:xfrm>
              <a:off x="10280651" y="-4405313"/>
              <a:ext cx="22225" cy="15875"/>
            </a:xfrm>
            <a:custGeom>
              <a:avLst/>
              <a:gdLst>
                <a:gd name="T0" fmla="*/ 1 w 5"/>
                <a:gd name="T1" fmla="*/ 2 h 4"/>
                <a:gd name="T2" fmla="*/ 4 w 5"/>
                <a:gd name="T3" fmla="*/ 3 h 4"/>
                <a:gd name="T4" fmla="*/ 4 w 5"/>
                <a:gd name="T5" fmla="*/ 1 h 4"/>
                <a:gd name="T6" fmla="*/ 2 w 5"/>
                <a:gd name="T7" fmla="*/ 0 h 4"/>
                <a:gd name="T8" fmla="*/ 1 w 5"/>
                <a:gd name="T9" fmla="*/ 2 h 4"/>
              </a:gdLst>
              <a:ahLst/>
              <a:cxnLst>
                <a:cxn ang="0">
                  <a:pos x="T0" y="T1"/>
                </a:cxn>
                <a:cxn ang="0">
                  <a:pos x="T2" y="T3"/>
                </a:cxn>
                <a:cxn ang="0">
                  <a:pos x="T4" y="T5"/>
                </a:cxn>
                <a:cxn ang="0">
                  <a:pos x="T6" y="T7"/>
                </a:cxn>
                <a:cxn ang="0">
                  <a:pos x="T8" y="T9"/>
                </a:cxn>
              </a:cxnLst>
              <a:rect l="0" t="0" r="r" b="b"/>
              <a:pathLst>
                <a:path w="5" h="4">
                  <a:moveTo>
                    <a:pt x="1" y="2"/>
                  </a:moveTo>
                  <a:cubicBezTo>
                    <a:pt x="1" y="4"/>
                    <a:pt x="3" y="4"/>
                    <a:pt x="4" y="3"/>
                  </a:cubicBezTo>
                  <a:cubicBezTo>
                    <a:pt x="5" y="3"/>
                    <a:pt x="4" y="1"/>
                    <a:pt x="4" y="1"/>
                  </a:cubicBezTo>
                  <a:cubicBezTo>
                    <a:pt x="3" y="0"/>
                    <a:pt x="3" y="0"/>
                    <a:pt x="2" y="0"/>
                  </a:cubicBezTo>
                  <a:cubicBezTo>
                    <a:pt x="1" y="0"/>
                    <a:pt x="0" y="1"/>
                    <a:pt x="1"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670"/>
            <p:cNvSpPr/>
            <p:nvPr/>
          </p:nvSpPr>
          <p:spPr bwMode="auto">
            <a:xfrm>
              <a:off x="10166351" y="-4460876"/>
              <a:ext cx="17463" cy="12700"/>
            </a:xfrm>
            <a:custGeom>
              <a:avLst/>
              <a:gdLst>
                <a:gd name="T0" fmla="*/ 1 w 4"/>
                <a:gd name="T1" fmla="*/ 3 h 3"/>
                <a:gd name="T2" fmla="*/ 4 w 4"/>
                <a:gd name="T3" fmla="*/ 2 h 3"/>
                <a:gd name="T4" fmla="*/ 3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1" y="3"/>
                    <a:pt x="4" y="3"/>
                    <a:pt x="4" y="2"/>
                  </a:cubicBezTo>
                  <a:cubicBezTo>
                    <a:pt x="4" y="1"/>
                    <a:pt x="3" y="0"/>
                    <a:pt x="3" y="0"/>
                  </a:cubicBezTo>
                  <a:cubicBezTo>
                    <a:pt x="1"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671"/>
            <p:cNvSpPr/>
            <p:nvPr/>
          </p:nvSpPr>
          <p:spPr bwMode="auto">
            <a:xfrm>
              <a:off x="10229851" y="-4460876"/>
              <a:ext cx="22225" cy="15875"/>
            </a:xfrm>
            <a:custGeom>
              <a:avLst/>
              <a:gdLst>
                <a:gd name="T0" fmla="*/ 1 w 5"/>
                <a:gd name="T1" fmla="*/ 4 h 4"/>
                <a:gd name="T2" fmla="*/ 5 w 5"/>
                <a:gd name="T3" fmla="*/ 2 h 4"/>
                <a:gd name="T4" fmla="*/ 3 w 5"/>
                <a:gd name="T5" fmla="*/ 0 h 4"/>
                <a:gd name="T6" fmla="*/ 1 w 5"/>
                <a:gd name="T7" fmla="*/ 4 h 4"/>
              </a:gdLst>
              <a:ahLst/>
              <a:cxnLst>
                <a:cxn ang="0">
                  <a:pos x="T0" y="T1"/>
                </a:cxn>
                <a:cxn ang="0">
                  <a:pos x="T2" y="T3"/>
                </a:cxn>
                <a:cxn ang="0">
                  <a:pos x="T4" y="T5"/>
                </a:cxn>
                <a:cxn ang="0">
                  <a:pos x="T6" y="T7"/>
                </a:cxn>
              </a:cxnLst>
              <a:rect l="0" t="0" r="r" b="b"/>
              <a:pathLst>
                <a:path w="5" h="4">
                  <a:moveTo>
                    <a:pt x="1" y="4"/>
                  </a:moveTo>
                  <a:cubicBezTo>
                    <a:pt x="2" y="4"/>
                    <a:pt x="4" y="4"/>
                    <a:pt x="5" y="2"/>
                  </a:cubicBezTo>
                  <a:cubicBezTo>
                    <a:pt x="5" y="1"/>
                    <a:pt x="4" y="0"/>
                    <a:pt x="3" y="0"/>
                  </a:cubicBezTo>
                  <a:cubicBezTo>
                    <a:pt x="2" y="0"/>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672"/>
            <p:cNvSpPr/>
            <p:nvPr/>
          </p:nvSpPr>
          <p:spPr bwMode="auto">
            <a:xfrm>
              <a:off x="10209214" y="-4511676"/>
              <a:ext cx="17463" cy="20638"/>
            </a:xfrm>
            <a:custGeom>
              <a:avLst/>
              <a:gdLst>
                <a:gd name="T0" fmla="*/ 0 w 4"/>
                <a:gd name="T1" fmla="*/ 3 h 5"/>
                <a:gd name="T2" fmla="*/ 2 w 4"/>
                <a:gd name="T3" fmla="*/ 4 h 5"/>
                <a:gd name="T4" fmla="*/ 3 w 4"/>
                <a:gd name="T5" fmla="*/ 2 h 5"/>
                <a:gd name="T6" fmla="*/ 4 w 4"/>
                <a:gd name="T7" fmla="*/ 1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4"/>
                    <a:pt x="2" y="5"/>
                    <a:pt x="2" y="4"/>
                  </a:cubicBezTo>
                  <a:cubicBezTo>
                    <a:pt x="3" y="4"/>
                    <a:pt x="3" y="3"/>
                    <a:pt x="3" y="2"/>
                  </a:cubicBezTo>
                  <a:cubicBezTo>
                    <a:pt x="4" y="1"/>
                    <a:pt x="4" y="1"/>
                    <a:pt x="4" y="1"/>
                  </a:cubicBezTo>
                  <a:cubicBezTo>
                    <a:pt x="3"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673"/>
            <p:cNvSpPr/>
            <p:nvPr/>
          </p:nvSpPr>
          <p:spPr bwMode="auto">
            <a:xfrm>
              <a:off x="10148889" y="-4503738"/>
              <a:ext cx="22225" cy="20638"/>
            </a:xfrm>
            <a:custGeom>
              <a:avLst/>
              <a:gdLst>
                <a:gd name="T0" fmla="*/ 1 w 5"/>
                <a:gd name="T1" fmla="*/ 3 h 5"/>
                <a:gd name="T2" fmla="*/ 3 w 5"/>
                <a:gd name="T3" fmla="*/ 4 h 5"/>
                <a:gd name="T4" fmla="*/ 4 w 5"/>
                <a:gd name="T5" fmla="*/ 2 h 5"/>
                <a:gd name="T6" fmla="*/ 4 w 5"/>
                <a:gd name="T7" fmla="*/ 1 h 5"/>
                <a:gd name="T8" fmla="*/ 1 w 5"/>
                <a:gd name="T9" fmla="*/ 3 h 5"/>
              </a:gdLst>
              <a:ahLst/>
              <a:cxnLst>
                <a:cxn ang="0">
                  <a:pos x="T0" y="T1"/>
                </a:cxn>
                <a:cxn ang="0">
                  <a:pos x="T2" y="T3"/>
                </a:cxn>
                <a:cxn ang="0">
                  <a:pos x="T4" y="T5"/>
                </a:cxn>
                <a:cxn ang="0">
                  <a:pos x="T6" y="T7"/>
                </a:cxn>
                <a:cxn ang="0">
                  <a:pos x="T8" y="T9"/>
                </a:cxn>
              </a:cxnLst>
              <a:rect l="0" t="0" r="r" b="b"/>
              <a:pathLst>
                <a:path w="5" h="5">
                  <a:moveTo>
                    <a:pt x="1" y="3"/>
                  </a:moveTo>
                  <a:cubicBezTo>
                    <a:pt x="1" y="4"/>
                    <a:pt x="2" y="5"/>
                    <a:pt x="3" y="4"/>
                  </a:cubicBezTo>
                  <a:cubicBezTo>
                    <a:pt x="4" y="4"/>
                    <a:pt x="4" y="3"/>
                    <a:pt x="4" y="2"/>
                  </a:cubicBezTo>
                  <a:cubicBezTo>
                    <a:pt x="5" y="1"/>
                    <a:pt x="5" y="1"/>
                    <a:pt x="4" y="1"/>
                  </a:cubicBezTo>
                  <a:cubicBezTo>
                    <a:pt x="4" y="0"/>
                    <a:pt x="0" y="1"/>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674"/>
            <p:cNvSpPr/>
            <p:nvPr/>
          </p:nvSpPr>
          <p:spPr bwMode="auto">
            <a:xfrm>
              <a:off x="10293351" y="-4448176"/>
              <a:ext cx="17463" cy="20638"/>
            </a:xfrm>
            <a:custGeom>
              <a:avLst/>
              <a:gdLst>
                <a:gd name="T0" fmla="*/ 0 w 4"/>
                <a:gd name="T1" fmla="*/ 3 h 5"/>
                <a:gd name="T2" fmla="*/ 3 w 4"/>
                <a:gd name="T3" fmla="*/ 5 h 5"/>
                <a:gd name="T4" fmla="*/ 4 w 4"/>
                <a:gd name="T5" fmla="*/ 4 h 5"/>
                <a:gd name="T6" fmla="*/ 3 w 4"/>
                <a:gd name="T7" fmla="*/ 2 h 5"/>
                <a:gd name="T8" fmla="*/ 3 w 4"/>
                <a:gd name="T9" fmla="*/ 0 h 5"/>
                <a:gd name="T10" fmla="*/ 0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0" y="3"/>
                  </a:moveTo>
                  <a:cubicBezTo>
                    <a:pt x="1" y="4"/>
                    <a:pt x="2" y="5"/>
                    <a:pt x="3" y="5"/>
                  </a:cubicBezTo>
                  <a:cubicBezTo>
                    <a:pt x="3" y="4"/>
                    <a:pt x="4" y="4"/>
                    <a:pt x="4" y="4"/>
                  </a:cubicBezTo>
                  <a:cubicBezTo>
                    <a:pt x="4" y="3"/>
                    <a:pt x="4" y="3"/>
                    <a:pt x="3" y="2"/>
                  </a:cubicBezTo>
                  <a:cubicBezTo>
                    <a:pt x="3" y="1"/>
                    <a:pt x="3" y="1"/>
                    <a:pt x="3" y="0"/>
                  </a:cubicBezTo>
                  <a:cubicBezTo>
                    <a:pt x="2"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675"/>
            <p:cNvSpPr/>
            <p:nvPr/>
          </p:nvSpPr>
          <p:spPr bwMode="auto">
            <a:xfrm>
              <a:off x="10183814" y="-4371976"/>
              <a:ext cx="17463" cy="20638"/>
            </a:xfrm>
            <a:custGeom>
              <a:avLst/>
              <a:gdLst>
                <a:gd name="T0" fmla="*/ 1 w 4"/>
                <a:gd name="T1" fmla="*/ 3 h 5"/>
                <a:gd name="T2" fmla="*/ 3 w 4"/>
                <a:gd name="T3" fmla="*/ 5 h 5"/>
                <a:gd name="T4" fmla="*/ 4 w 4"/>
                <a:gd name="T5" fmla="*/ 4 h 5"/>
                <a:gd name="T6" fmla="*/ 4 w 4"/>
                <a:gd name="T7" fmla="*/ 2 h 5"/>
                <a:gd name="T8" fmla="*/ 3 w 4"/>
                <a:gd name="T9" fmla="*/ 1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5"/>
                  </a:cubicBezTo>
                  <a:cubicBezTo>
                    <a:pt x="3" y="4"/>
                    <a:pt x="4" y="4"/>
                    <a:pt x="4" y="4"/>
                  </a:cubicBezTo>
                  <a:cubicBezTo>
                    <a:pt x="4" y="3"/>
                    <a:pt x="4" y="3"/>
                    <a:pt x="4" y="2"/>
                  </a:cubicBezTo>
                  <a:cubicBezTo>
                    <a:pt x="3" y="1"/>
                    <a:pt x="3" y="1"/>
                    <a:pt x="3" y="1"/>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4" name="组合 1293"/>
          <p:cNvGrpSpPr/>
          <p:nvPr/>
        </p:nvGrpSpPr>
        <p:grpSpPr>
          <a:xfrm>
            <a:off x="-99209" y="-597972"/>
            <a:ext cx="1166813" cy="2563812"/>
            <a:chOff x="1654176" y="-2986087"/>
            <a:chExt cx="1166813" cy="2563812"/>
          </a:xfrm>
        </p:grpSpPr>
        <p:sp>
          <p:nvSpPr>
            <p:cNvPr id="1007" name="Freeform 326"/>
            <p:cNvSpPr/>
            <p:nvPr/>
          </p:nvSpPr>
          <p:spPr bwMode="auto">
            <a:xfrm>
              <a:off x="2270126" y="-2805112"/>
              <a:ext cx="317500" cy="958850"/>
            </a:xfrm>
            <a:custGeom>
              <a:avLst/>
              <a:gdLst>
                <a:gd name="T0" fmla="*/ 2 w 75"/>
                <a:gd name="T1" fmla="*/ 226 h 226"/>
                <a:gd name="T2" fmla="*/ 0 w 75"/>
                <a:gd name="T3" fmla="*/ 226 h 226"/>
                <a:gd name="T4" fmla="*/ 73 w 75"/>
                <a:gd name="T5" fmla="*/ 0 h 226"/>
                <a:gd name="T6" fmla="*/ 75 w 75"/>
                <a:gd name="T7" fmla="*/ 1 h 226"/>
                <a:gd name="T8" fmla="*/ 2 w 75"/>
                <a:gd name="T9" fmla="*/ 226 h 226"/>
              </a:gdLst>
              <a:ahLst/>
              <a:cxnLst>
                <a:cxn ang="0">
                  <a:pos x="T0" y="T1"/>
                </a:cxn>
                <a:cxn ang="0">
                  <a:pos x="T2" y="T3"/>
                </a:cxn>
                <a:cxn ang="0">
                  <a:pos x="T4" y="T5"/>
                </a:cxn>
                <a:cxn ang="0">
                  <a:pos x="T6" y="T7"/>
                </a:cxn>
                <a:cxn ang="0">
                  <a:pos x="T8" y="T9"/>
                </a:cxn>
              </a:cxnLst>
              <a:rect l="0" t="0" r="r" b="b"/>
              <a:pathLst>
                <a:path w="75" h="226">
                  <a:moveTo>
                    <a:pt x="2" y="226"/>
                  </a:moveTo>
                  <a:cubicBezTo>
                    <a:pt x="0" y="226"/>
                    <a:pt x="0" y="226"/>
                    <a:pt x="0" y="226"/>
                  </a:cubicBezTo>
                  <a:cubicBezTo>
                    <a:pt x="15" y="116"/>
                    <a:pt x="56" y="31"/>
                    <a:pt x="73" y="0"/>
                  </a:cubicBezTo>
                  <a:cubicBezTo>
                    <a:pt x="75" y="1"/>
                    <a:pt x="75" y="1"/>
                    <a:pt x="75" y="1"/>
                  </a:cubicBezTo>
                  <a:cubicBezTo>
                    <a:pt x="58" y="32"/>
                    <a:pt x="17" y="116"/>
                    <a:pt x="2" y="22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327"/>
            <p:cNvSpPr/>
            <p:nvPr/>
          </p:nvSpPr>
          <p:spPr bwMode="auto">
            <a:xfrm>
              <a:off x="2320926" y="-2224087"/>
              <a:ext cx="223838" cy="157163"/>
            </a:xfrm>
            <a:custGeom>
              <a:avLst/>
              <a:gdLst>
                <a:gd name="T0" fmla="*/ 0 w 53"/>
                <a:gd name="T1" fmla="*/ 37 h 37"/>
                <a:gd name="T2" fmla="*/ 53 w 53"/>
                <a:gd name="T3" fmla="*/ 0 h 37"/>
                <a:gd name="T4" fmla="*/ 0 w 53"/>
                <a:gd name="T5" fmla="*/ 37 h 37"/>
              </a:gdLst>
              <a:ahLst/>
              <a:cxnLst>
                <a:cxn ang="0">
                  <a:pos x="T0" y="T1"/>
                </a:cxn>
                <a:cxn ang="0">
                  <a:pos x="T2" y="T3"/>
                </a:cxn>
                <a:cxn ang="0">
                  <a:pos x="T4" y="T5"/>
                </a:cxn>
              </a:cxnLst>
              <a:rect l="0" t="0" r="r" b="b"/>
              <a:pathLst>
                <a:path w="52" h="37">
                  <a:moveTo>
                    <a:pt x="0" y="37"/>
                  </a:moveTo>
                  <a:cubicBezTo>
                    <a:pt x="0" y="37"/>
                    <a:pt x="18" y="3"/>
                    <a:pt x="53" y="0"/>
                  </a:cubicBezTo>
                  <a:cubicBezTo>
                    <a:pt x="53" y="0"/>
                    <a:pt x="33" y="36"/>
                    <a:pt x="0" y="3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328"/>
            <p:cNvSpPr/>
            <p:nvPr/>
          </p:nvSpPr>
          <p:spPr bwMode="auto">
            <a:xfrm>
              <a:off x="2362201" y="-2406650"/>
              <a:ext cx="225425" cy="157163"/>
            </a:xfrm>
            <a:custGeom>
              <a:avLst/>
              <a:gdLst>
                <a:gd name="T0" fmla="*/ 0 w 53"/>
                <a:gd name="T1" fmla="*/ 37 h 37"/>
                <a:gd name="T2" fmla="*/ 53 w 53"/>
                <a:gd name="T3" fmla="*/ 0 h 37"/>
                <a:gd name="T4" fmla="*/ 0 w 53"/>
                <a:gd name="T5" fmla="*/ 37 h 37"/>
              </a:gdLst>
              <a:ahLst/>
              <a:cxnLst>
                <a:cxn ang="0">
                  <a:pos x="T0" y="T1"/>
                </a:cxn>
                <a:cxn ang="0">
                  <a:pos x="T2" y="T3"/>
                </a:cxn>
                <a:cxn ang="0">
                  <a:pos x="T4" y="T5"/>
                </a:cxn>
              </a:cxnLst>
              <a:rect l="0" t="0" r="r" b="b"/>
              <a:pathLst>
                <a:path w="52" h="37">
                  <a:moveTo>
                    <a:pt x="0" y="37"/>
                  </a:moveTo>
                  <a:cubicBezTo>
                    <a:pt x="0" y="37"/>
                    <a:pt x="18" y="3"/>
                    <a:pt x="53" y="0"/>
                  </a:cubicBezTo>
                  <a:cubicBezTo>
                    <a:pt x="53" y="0"/>
                    <a:pt x="33" y="37"/>
                    <a:pt x="0" y="3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329"/>
            <p:cNvSpPr/>
            <p:nvPr/>
          </p:nvSpPr>
          <p:spPr bwMode="auto">
            <a:xfrm>
              <a:off x="2486026" y="-2701925"/>
              <a:ext cx="261938" cy="152400"/>
            </a:xfrm>
            <a:custGeom>
              <a:avLst/>
              <a:gdLst>
                <a:gd name="T0" fmla="*/ 0 w 62"/>
                <a:gd name="T1" fmla="*/ 25 h 36"/>
                <a:gd name="T2" fmla="*/ 62 w 62"/>
                <a:gd name="T3" fmla="*/ 9 h 36"/>
                <a:gd name="T4" fmla="*/ 0 w 62"/>
                <a:gd name="T5" fmla="*/ 25 h 36"/>
              </a:gdLst>
              <a:ahLst/>
              <a:cxnLst>
                <a:cxn ang="0">
                  <a:pos x="T0" y="T1"/>
                </a:cxn>
                <a:cxn ang="0">
                  <a:pos x="T2" y="T3"/>
                </a:cxn>
                <a:cxn ang="0">
                  <a:pos x="T4" y="T5"/>
                </a:cxn>
              </a:cxnLst>
              <a:rect l="0" t="0" r="r" b="b"/>
              <a:pathLst>
                <a:path w="62" h="36">
                  <a:moveTo>
                    <a:pt x="0" y="25"/>
                  </a:moveTo>
                  <a:cubicBezTo>
                    <a:pt x="0" y="25"/>
                    <a:pt x="29" y="0"/>
                    <a:pt x="62" y="9"/>
                  </a:cubicBezTo>
                  <a:cubicBezTo>
                    <a:pt x="62" y="9"/>
                    <a:pt x="31" y="36"/>
                    <a:pt x="0"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330"/>
            <p:cNvSpPr/>
            <p:nvPr/>
          </p:nvSpPr>
          <p:spPr bwMode="auto">
            <a:xfrm>
              <a:off x="2536826" y="-2808287"/>
              <a:ext cx="261938" cy="152400"/>
            </a:xfrm>
            <a:custGeom>
              <a:avLst/>
              <a:gdLst>
                <a:gd name="T0" fmla="*/ 0 w 62"/>
                <a:gd name="T1" fmla="*/ 25 h 36"/>
                <a:gd name="T2" fmla="*/ 62 w 62"/>
                <a:gd name="T3" fmla="*/ 9 h 36"/>
                <a:gd name="T4" fmla="*/ 0 w 62"/>
                <a:gd name="T5" fmla="*/ 25 h 36"/>
              </a:gdLst>
              <a:ahLst/>
              <a:cxnLst>
                <a:cxn ang="0">
                  <a:pos x="T0" y="T1"/>
                </a:cxn>
                <a:cxn ang="0">
                  <a:pos x="T2" y="T3"/>
                </a:cxn>
                <a:cxn ang="0">
                  <a:pos x="T4" y="T5"/>
                </a:cxn>
              </a:cxnLst>
              <a:rect l="0" t="0" r="r" b="b"/>
              <a:pathLst>
                <a:path w="62" h="36">
                  <a:moveTo>
                    <a:pt x="0" y="25"/>
                  </a:moveTo>
                  <a:cubicBezTo>
                    <a:pt x="0" y="25"/>
                    <a:pt x="29" y="0"/>
                    <a:pt x="62" y="9"/>
                  </a:cubicBezTo>
                  <a:cubicBezTo>
                    <a:pt x="62" y="9"/>
                    <a:pt x="31" y="36"/>
                    <a:pt x="0"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331"/>
            <p:cNvSpPr/>
            <p:nvPr/>
          </p:nvSpPr>
          <p:spPr bwMode="auto">
            <a:xfrm>
              <a:off x="2565401" y="-2986087"/>
              <a:ext cx="166688" cy="215900"/>
            </a:xfrm>
            <a:custGeom>
              <a:avLst/>
              <a:gdLst>
                <a:gd name="T0" fmla="*/ 0 w 39"/>
                <a:gd name="T1" fmla="*/ 51 h 51"/>
                <a:gd name="T2" fmla="*/ 39 w 39"/>
                <a:gd name="T3" fmla="*/ 0 h 51"/>
                <a:gd name="T4" fmla="*/ 0 w 39"/>
                <a:gd name="T5" fmla="*/ 51 h 51"/>
              </a:gdLst>
              <a:ahLst/>
              <a:cxnLst>
                <a:cxn ang="0">
                  <a:pos x="T0" y="T1"/>
                </a:cxn>
                <a:cxn ang="0">
                  <a:pos x="T2" y="T3"/>
                </a:cxn>
                <a:cxn ang="0">
                  <a:pos x="T4" y="T5"/>
                </a:cxn>
              </a:cxnLst>
              <a:rect l="0" t="0" r="r" b="b"/>
              <a:pathLst>
                <a:path w="39" h="51">
                  <a:moveTo>
                    <a:pt x="0" y="51"/>
                  </a:moveTo>
                  <a:cubicBezTo>
                    <a:pt x="0" y="51"/>
                    <a:pt x="7" y="13"/>
                    <a:pt x="39" y="0"/>
                  </a:cubicBezTo>
                  <a:cubicBezTo>
                    <a:pt x="39" y="0"/>
                    <a:pt x="32" y="40"/>
                    <a:pt x="0" y="5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332"/>
            <p:cNvSpPr/>
            <p:nvPr/>
          </p:nvSpPr>
          <p:spPr bwMode="auto">
            <a:xfrm>
              <a:off x="2435226" y="-2566987"/>
              <a:ext cx="266700" cy="157163"/>
            </a:xfrm>
            <a:custGeom>
              <a:avLst/>
              <a:gdLst>
                <a:gd name="T0" fmla="*/ 0 w 63"/>
                <a:gd name="T1" fmla="*/ 23 h 37"/>
                <a:gd name="T2" fmla="*/ 63 w 63"/>
                <a:gd name="T3" fmla="*/ 12 h 37"/>
                <a:gd name="T4" fmla="*/ 0 w 63"/>
                <a:gd name="T5" fmla="*/ 23 h 37"/>
              </a:gdLst>
              <a:ahLst/>
              <a:cxnLst>
                <a:cxn ang="0">
                  <a:pos x="T0" y="T1"/>
                </a:cxn>
                <a:cxn ang="0">
                  <a:pos x="T2" y="T3"/>
                </a:cxn>
                <a:cxn ang="0">
                  <a:pos x="T4" y="T5"/>
                </a:cxn>
              </a:cxnLst>
              <a:rect l="0" t="0" r="r" b="b"/>
              <a:pathLst>
                <a:path w="62" h="37">
                  <a:moveTo>
                    <a:pt x="0" y="23"/>
                  </a:moveTo>
                  <a:cubicBezTo>
                    <a:pt x="0" y="23"/>
                    <a:pt x="31" y="0"/>
                    <a:pt x="63" y="12"/>
                  </a:cubicBezTo>
                  <a:cubicBezTo>
                    <a:pt x="63" y="12"/>
                    <a:pt x="30" y="37"/>
                    <a:pt x="0" y="2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333"/>
            <p:cNvSpPr/>
            <p:nvPr/>
          </p:nvSpPr>
          <p:spPr bwMode="auto">
            <a:xfrm>
              <a:off x="2205038" y="-2330450"/>
              <a:ext cx="153988" cy="263525"/>
            </a:xfrm>
            <a:custGeom>
              <a:avLst/>
              <a:gdLst>
                <a:gd name="T0" fmla="*/ 26 w 36"/>
                <a:gd name="T1" fmla="*/ 62 h 62"/>
                <a:gd name="T2" fmla="*/ 8 w 36"/>
                <a:gd name="T3" fmla="*/ 0 h 62"/>
                <a:gd name="T4" fmla="*/ 26 w 36"/>
                <a:gd name="T5" fmla="*/ 62 h 62"/>
              </a:gdLst>
              <a:ahLst/>
              <a:cxnLst>
                <a:cxn ang="0">
                  <a:pos x="T0" y="T1"/>
                </a:cxn>
                <a:cxn ang="0">
                  <a:pos x="T2" y="T3"/>
                </a:cxn>
                <a:cxn ang="0">
                  <a:pos x="T4" y="T5"/>
                </a:cxn>
              </a:cxnLst>
              <a:rect l="0" t="0" r="r" b="b"/>
              <a:pathLst>
                <a:path w="36" h="62">
                  <a:moveTo>
                    <a:pt x="26" y="62"/>
                  </a:moveTo>
                  <a:cubicBezTo>
                    <a:pt x="26" y="62"/>
                    <a:pt x="0" y="33"/>
                    <a:pt x="8" y="0"/>
                  </a:cubicBezTo>
                  <a:cubicBezTo>
                    <a:pt x="8" y="0"/>
                    <a:pt x="36" y="30"/>
                    <a:pt x="26" y="6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334"/>
            <p:cNvSpPr/>
            <p:nvPr/>
          </p:nvSpPr>
          <p:spPr bwMode="auto">
            <a:xfrm>
              <a:off x="2244726" y="-2511425"/>
              <a:ext cx="155575" cy="261938"/>
            </a:xfrm>
            <a:custGeom>
              <a:avLst/>
              <a:gdLst>
                <a:gd name="T0" fmla="*/ 26 w 37"/>
                <a:gd name="T1" fmla="*/ 62 h 62"/>
                <a:gd name="T2" fmla="*/ 9 w 37"/>
                <a:gd name="T3" fmla="*/ 0 h 62"/>
                <a:gd name="T4" fmla="*/ 26 w 37"/>
                <a:gd name="T5" fmla="*/ 62 h 62"/>
              </a:gdLst>
              <a:ahLst/>
              <a:cxnLst>
                <a:cxn ang="0">
                  <a:pos x="T0" y="T1"/>
                </a:cxn>
                <a:cxn ang="0">
                  <a:pos x="T2" y="T3"/>
                </a:cxn>
                <a:cxn ang="0">
                  <a:pos x="T4" y="T5"/>
                </a:cxn>
              </a:cxnLst>
              <a:rect l="0" t="0" r="r" b="b"/>
              <a:pathLst>
                <a:path w="37" h="62">
                  <a:moveTo>
                    <a:pt x="26" y="62"/>
                  </a:moveTo>
                  <a:cubicBezTo>
                    <a:pt x="26" y="62"/>
                    <a:pt x="0" y="34"/>
                    <a:pt x="9" y="0"/>
                  </a:cubicBezTo>
                  <a:cubicBezTo>
                    <a:pt x="9" y="0"/>
                    <a:pt x="37" y="31"/>
                    <a:pt x="26" y="6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335"/>
            <p:cNvSpPr/>
            <p:nvPr/>
          </p:nvSpPr>
          <p:spPr bwMode="auto">
            <a:xfrm>
              <a:off x="2286001" y="-2698750"/>
              <a:ext cx="152400" cy="228600"/>
            </a:xfrm>
            <a:custGeom>
              <a:avLst/>
              <a:gdLst>
                <a:gd name="T0" fmla="*/ 35 w 36"/>
                <a:gd name="T1" fmla="*/ 54 h 54"/>
                <a:gd name="T2" fmla="*/ 0 w 36"/>
                <a:gd name="T3" fmla="*/ 0 h 54"/>
                <a:gd name="T4" fmla="*/ 35 w 36"/>
                <a:gd name="T5" fmla="*/ 54 h 54"/>
              </a:gdLst>
              <a:ahLst/>
              <a:cxnLst>
                <a:cxn ang="0">
                  <a:pos x="T0" y="T1"/>
                </a:cxn>
                <a:cxn ang="0">
                  <a:pos x="T2" y="T3"/>
                </a:cxn>
                <a:cxn ang="0">
                  <a:pos x="T4" y="T5"/>
                </a:cxn>
              </a:cxnLst>
              <a:rect l="0" t="0" r="r" b="b"/>
              <a:pathLst>
                <a:path w="36" h="54">
                  <a:moveTo>
                    <a:pt x="35" y="54"/>
                  </a:moveTo>
                  <a:cubicBezTo>
                    <a:pt x="35" y="54"/>
                    <a:pt x="2" y="35"/>
                    <a:pt x="0" y="0"/>
                  </a:cubicBezTo>
                  <a:cubicBezTo>
                    <a:pt x="0" y="0"/>
                    <a:pt x="36" y="21"/>
                    <a:pt x="35" y="5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336"/>
            <p:cNvSpPr/>
            <p:nvPr/>
          </p:nvSpPr>
          <p:spPr bwMode="auto">
            <a:xfrm>
              <a:off x="2359026" y="-2846387"/>
              <a:ext cx="147638" cy="249238"/>
            </a:xfrm>
            <a:custGeom>
              <a:avLst/>
              <a:gdLst>
                <a:gd name="T0" fmla="*/ 30 w 35"/>
                <a:gd name="T1" fmla="*/ 59 h 59"/>
                <a:gd name="T2" fmla="*/ 3 w 35"/>
                <a:gd name="T3" fmla="*/ 0 h 59"/>
                <a:gd name="T4" fmla="*/ 30 w 35"/>
                <a:gd name="T5" fmla="*/ 59 h 59"/>
              </a:gdLst>
              <a:ahLst/>
              <a:cxnLst>
                <a:cxn ang="0">
                  <a:pos x="T0" y="T1"/>
                </a:cxn>
                <a:cxn ang="0">
                  <a:pos x="T2" y="T3"/>
                </a:cxn>
                <a:cxn ang="0">
                  <a:pos x="T4" y="T5"/>
                </a:cxn>
              </a:cxnLst>
              <a:rect l="0" t="0" r="r" b="b"/>
              <a:pathLst>
                <a:path w="35" h="59">
                  <a:moveTo>
                    <a:pt x="30" y="59"/>
                  </a:moveTo>
                  <a:cubicBezTo>
                    <a:pt x="30" y="59"/>
                    <a:pt x="0" y="35"/>
                    <a:pt x="3" y="0"/>
                  </a:cubicBezTo>
                  <a:cubicBezTo>
                    <a:pt x="3" y="0"/>
                    <a:pt x="35" y="26"/>
                    <a:pt x="30" y="5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337"/>
            <p:cNvSpPr/>
            <p:nvPr/>
          </p:nvSpPr>
          <p:spPr bwMode="auto">
            <a:xfrm>
              <a:off x="2430463" y="-2970212"/>
              <a:ext cx="157163" cy="268288"/>
            </a:xfrm>
            <a:custGeom>
              <a:avLst/>
              <a:gdLst>
                <a:gd name="T0" fmla="*/ 24 w 37"/>
                <a:gd name="T1" fmla="*/ 63 h 63"/>
                <a:gd name="T2" fmla="*/ 11 w 37"/>
                <a:gd name="T3" fmla="*/ 0 h 63"/>
                <a:gd name="T4" fmla="*/ 24 w 37"/>
                <a:gd name="T5" fmla="*/ 63 h 63"/>
              </a:gdLst>
              <a:ahLst/>
              <a:cxnLst>
                <a:cxn ang="0">
                  <a:pos x="T0" y="T1"/>
                </a:cxn>
                <a:cxn ang="0">
                  <a:pos x="T2" y="T3"/>
                </a:cxn>
                <a:cxn ang="0">
                  <a:pos x="T4" y="T5"/>
                </a:cxn>
              </a:cxnLst>
              <a:rect l="0" t="0" r="r" b="b"/>
              <a:pathLst>
                <a:path w="37" h="62">
                  <a:moveTo>
                    <a:pt x="24" y="63"/>
                  </a:moveTo>
                  <a:cubicBezTo>
                    <a:pt x="24" y="63"/>
                    <a:pt x="0" y="33"/>
                    <a:pt x="11" y="0"/>
                  </a:cubicBezTo>
                  <a:cubicBezTo>
                    <a:pt x="11" y="0"/>
                    <a:pt x="37" y="32"/>
                    <a:pt x="24" y="6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676"/>
            <p:cNvSpPr/>
            <p:nvPr/>
          </p:nvSpPr>
          <p:spPr bwMode="auto">
            <a:xfrm>
              <a:off x="1654176" y="-1630363"/>
              <a:ext cx="1166813" cy="1208088"/>
            </a:xfrm>
            <a:custGeom>
              <a:avLst/>
              <a:gdLst>
                <a:gd name="T0" fmla="*/ 152 w 275"/>
                <a:gd name="T1" fmla="*/ 0 h 285"/>
                <a:gd name="T2" fmla="*/ 197 w 275"/>
                <a:gd name="T3" fmla="*/ 41 h 285"/>
                <a:gd name="T4" fmla="*/ 266 w 275"/>
                <a:gd name="T5" fmla="*/ 85 h 285"/>
                <a:gd name="T6" fmla="*/ 254 w 275"/>
                <a:gd name="T7" fmla="*/ 158 h 285"/>
                <a:gd name="T8" fmla="*/ 266 w 275"/>
                <a:gd name="T9" fmla="*/ 204 h 285"/>
                <a:gd name="T10" fmla="*/ 190 w 275"/>
                <a:gd name="T11" fmla="*/ 253 h 285"/>
                <a:gd name="T12" fmla="*/ 163 w 275"/>
                <a:gd name="T13" fmla="*/ 281 h 285"/>
                <a:gd name="T14" fmla="*/ 95 w 275"/>
                <a:gd name="T15" fmla="*/ 243 h 285"/>
                <a:gd name="T16" fmla="*/ 44 w 275"/>
                <a:gd name="T17" fmla="*/ 239 h 285"/>
                <a:gd name="T18" fmla="*/ 29 w 275"/>
                <a:gd name="T19" fmla="*/ 168 h 285"/>
                <a:gd name="T20" fmla="*/ 1 w 275"/>
                <a:gd name="T21" fmla="*/ 126 h 285"/>
                <a:gd name="T22" fmla="*/ 51 w 275"/>
                <a:gd name="T23" fmla="*/ 70 h 285"/>
                <a:gd name="T24" fmla="*/ 59 w 275"/>
                <a:gd name="T25" fmla="*/ 17 h 285"/>
                <a:gd name="T26" fmla="*/ 109 w 275"/>
                <a:gd name="T27" fmla="*/ 28 h 285"/>
                <a:gd name="T28" fmla="*/ 152 w 275"/>
                <a:gd name="T29"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85">
                  <a:moveTo>
                    <a:pt x="152" y="0"/>
                  </a:moveTo>
                  <a:cubicBezTo>
                    <a:pt x="168" y="0"/>
                    <a:pt x="171" y="19"/>
                    <a:pt x="197" y="41"/>
                  </a:cubicBezTo>
                  <a:cubicBezTo>
                    <a:pt x="232" y="73"/>
                    <a:pt x="258" y="63"/>
                    <a:pt x="266" y="85"/>
                  </a:cubicBezTo>
                  <a:cubicBezTo>
                    <a:pt x="275" y="107"/>
                    <a:pt x="250" y="120"/>
                    <a:pt x="254" y="158"/>
                  </a:cubicBezTo>
                  <a:cubicBezTo>
                    <a:pt x="257" y="186"/>
                    <a:pt x="270" y="190"/>
                    <a:pt x="266" y="204"/>
                  </a:cubicBezTo>
                  <a:cubicBezTo>
                    <a:pt x="259" y="225"/>
                    <a:pt x="228" y="223"/>
                    <a:pt x="190" y="253"/>
                  </a:cubicBezTo>
                  <a:cubicBezTo>
                    <a:pt x="172" y="268"/>
                    <a:pt x="174" y="279"/>
                    <a:pt x="163" y="281"/>
                  </a:cubicBezTo>
                  <a:cubicBezTo>
                    <a:pt x="141" y="285"/>
                    <a:pt x="132" y="253"/>
                    <a:pt x="95" y="243"/>
                  </a:cubicBezTo>
                  <a:cubicBezTo>
                    <a:pt x="68" y="237"/>
                    <a:pt x="57" y="249"/>
                    <a:pt x="44" y="239"/>
                  </a:cubicBezTo>
                  <a:cubicBezTo>
                    <a:pt x="29" y="225"/>
                    <a:pt x="45" y="202"/>
                    <a:pt x="29" y="168"/>
                  </a:cubicBezTo>
                  <a:cubicBezTo>
                    <a:pt x="17" y="142"/>
                    <a:pt x="0" y="141"/>
                    <a:pt x="1" y="126"/>
                  </a:cubicBezTo>
                  <a:cubicBezTo>
                    <a:pt x="2" y="104"/>
                    <a:pt x="38" y="103"/>
                    <a:pt x="51" y="70"/>
                  </a:cubicBezTo>
                  <a:cubicBezTo>
                    <a:pt x="61" y="45"/>
                    <a:pt x="47" y="24"/>
                    <a:pt x="59" y="17"/>
                  </a:cubicBezTo>
                  <a:cubicBezTo>
                    <a:pt x="70" y="10"/>
                    <a:pt x="86" y="33"/>
                    <a:pt x="109" y="28"/>
                  </a:cubicBezTo>
                  <a:cubicBezTo>
                    <a:pt x="132" y="24"/>
                    <a:pt x="135" y="1"/>
                    <a:pt x="152" y="0"/>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677"/>
            <p:cNvSpPr/>
            <p:nvPr/>
          </p:nvSpPr>
          <p:spPr bwMode="auto">
            <a:xfrm>
              <a:off x="2074864" y="-1211263"/>
              <a:ext cx="368300" cy="342900"/>
            </a:xfrm>
            <a:custGeom>
              <a:avLst/>
              <a:gdLst>
                <a:gd name="T0" fmla="*/ 0 w 87"/>
                <a:gd name="T1" fmla="*/ 38 h 81"/>
                <a:gd name="T2" fmla="*/ 24 w 87"/>
                <a:gd name="T3" fmla="*/ 75 h 81"/>
                <a:gd name="T4" fmla="*/ 67 w 87"/>
                <a:gd name="T5" fmla="*/ 69 h 81"/>
                <a:gd name="T6" fmla="*/ 55 w 87"/>
                <a:gd name="T7" fmla="*/ 11 h 81"/>
                <a:gd name="T8" fmla="*/ 0 w 87"/>
                <a:gd name="T9" fmla="*/ 38 h 81"/>
              </a:gdLst>
              <a:ahLst/>
              <a:cxnLst>
                <a:cxn ang="0">
                  <a:pos x="T0" y="T1"/>
                </a:cxn>
                <a:cxn ang="0">
                  <a:pos x="T2" y="T3"/>
                </a:cxn>
                <a:cxn ang="0">
                  <a:pos x="T4" y="T5"/>
                </a:cxn>
                <a:cxn ang="0">
                  <a:pos x="T6" y="T7"/>
                </a:cxn>
                <a:cxn ang="0">
                  <a:pos x="T8" y="T9"/>
                </a:cxn>
              </a:cxnLst>
              <a:rect l="0" t="0" r="r" b="b"/>
              <a:pathLst>
                <a:path w="87" h="81">
                  <a:moveTo>
                    <a:pt x="0" y="38"/>
                  </a:moveTo>
                  <a:cubicBezTo>
                    <a:pt x="0" y="54"/>
                    <a:pt x="10" y="69"/>
                    <a:pt x="24" y="75"/>
                  </a:cubicBezTo>
                  <a:cubicBezTo>
                    <a:pt x="38" y="81"/>
                    <a:pt x="55" y="78"/>
                    <a:pt x="67" y="69"/>
                  </a:cubicBezTo>
                  <a:cubicBezTo>
                    <a:pt x="87" y="53"/>
                    <a:pt x="75" y="21"/>
                    <a:pt x="55" y="11"/>
                  </a:cubicBezTo>
                  <a:cubicBezTo>
                    <a:pt x="31" y="0"/>
                    <a:pt x="1" y="9"/>
                    <a:pt x="0" y="38"/>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678"/>
            <p:cNvSpPr/>
            <p:nvPr/>
          </p:nvSpPr>
          <p:spPr bwMode="auto">
            <a:xfrm>
              <a:off x="2417764" y="-1262063"/>
              <a:ext cx="296863" cy="157163"/>
            </a:xfrm>
            <a:custGeom>
              <a:avLst/>
              <a:gdLst>
                <a:gd name="T0" fmla="*/ 0 w 70"/>
                <a:gd name="T1" fmla="*/ 37 h 37"/>
                <a:gd name="T2" fmla="*/ 3 w 70"/>
                <a:gd name="T3" fmla="*/ 35 h 37"/>
                <a:gd name="T4" fmla="*/ 10 w 70"/>
                <a:gd name="T5" fmla="*/ 29 h 37"/>
                <a:gd name="T6" fmla="*/ 33 w 70"/>
                <a:gd name="T7" fmla="*/ 15 h 37"/>
                <a:gd name="T8" fmla="*/ 57 w 70"/>
                <a:gd name="T9" fmla="*/ 4 h 37"/>
                <a:gd name="T10" fmla="*/ 66 w 70"/>
                <a:gd name="T11" fmla="*/ 1 h 37"/>
                <a:gd name="T12" fmla="*/ 70 w 70"/>
                <a:gd name="T13" fmla="*/ 0 h 37"/>
                <a:gd name="T14" fmla="*/ 62 w 70"/>
                <a:gd name="T15" fmla="*/ 10 h 37"/>
                <a:gd name="T16" fmla="*/ 52 w 70"/>
                <a:gd name="T17" fmla="*/ 19 h 37"/>
                <a:gd name="T18" fmla="*/ 46 w 70"/>
                <a:gd name="T19" fmla="*/ 23 h 37"/>
                <a:gd name="T20" fmla="*/ 39 w 70"/>
                <a:gd name="T21" fmla="*/ 27 h 37"/>
                <a:gd name="T22" fmla="*/ 32 w 70"/>
                <a:gd name="T23" fmla="*/ 30 h 37"/>
                <a:gd name="T24" fmla="*/ 25 w 70"/>
                <a:gd name="T25" fmla="*/ 32 h 37"/>
                <a:gd name="T26" fmla="*/ 13 w 70"/>
                <a:gd name="T27" fmla="*/ 36 h 37"/>
                <a:gd name="T28" fmla="*/ 0 w 70"/>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37">
                  <a:moveTo>
                    <a:pt x="0" y="37"/>
                  </a:moveTo>
                  <a:cubicBezTo>
                    <a:pt x="0" y="37"/>
                    <a:pt x="1" y="36"/>
                    <a:pt x="3" y="35"/>
                  </a:cubicBezTo>
                  <a:cubicBezTo>
                    <a:pt x="4" y="33"/>
                    <a:pt x="7" y="31"/>
                    <a:pt x="10" y="29"/>
                  </a:cubicBezTo>
                  <a:cubicBezTo>
                    <a:pt x="16" y="25"/>
                    <a:pt x="25" y="20"/>
                    <a:pt x="33" y="15"/>
                  </a:cubicBezTo>
                  <a:cubicBezTo>
                    <a:pt x="42" y="11"/>
                    <a:pt x="50" y="7"/>
                    <a:pt x="57" y="4"/>
                  </a:cubicBezTo>
                  <a:cubicBezTo>
                    <a:pt x="61" y="3"/>
                    <a:pt x="64" y="2"/>
                    <a:pt x="66" y="1"/>
                  </a:cubicBezTo>
                  <a:cubicBezTo>
                    <a:pt x="68" y="0"/>
                    <a:pt x="70" y="0"/>
                    <a:pt x="70" y="0"/>
                  </a:cubicBezTo>
                  <a:cubicBezTo>
                    <a:pt x="70" y="0"/>
                    <a:pt x="67" y="5"/>
                    <a:pt x="62" y="10"/>
                  </a:cubicBezTo>
                  <a:cubicBezTo>
                    <a:pt x="59" y="13"/>
                    <a:pt x="55" y="16"/>
                    <a:pt x="52" y="19"/>
                  </a:cubicBezTo>
                  <a:cubicBezTo>
                    <a:pt x="50" y="20"/>
                    <a:pt x="48" y="21"/>
                    <a:pt x="46" y="23"/>
                  </a:cubicBezTo>
                  <a:cubicBezTo>
                    <a:pt x="44" y="24"/>
                    <a:pt x="41" y="25"/>
                    <a:pt x="39" y="27"/>
                  </a:cubicBezTo>
                  <a:cubicBezTo>
                    <a:pt x="37" y="28"/>
                    <a:pt x="35" y="29"/>
                    <a:pt x="32" y="30"/>
                  </a:cubicBezTo>
                  <a:cubicBezTo>
                    <a:pt x="30" y="31"/>
                    <a:pt x="28" y="32"/>
                    <a:pt x="25" y="32"/>
                  </a:cubicBezTo>
                  <a:cubicBezTo>
                    <a:pt x="21" y="34"/>
                    <a:pt x="17" y="35"/>
                    <a:pt x="13" y="36"/>
                  </a:cubicBezTo>
                  <a:cubicBezTo>
                    <a:pt x="5" y="37"/>
                    <a:pt x="0" y="37"/>
                    <a:pt x="0" y="3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679"/>
            <p:cNvSpPr/>
            <p:nvPr/>
          </p:nvSpPr>
          <p:spPr bwMode="auto">
            <a:xfrm>
              <a:off x="2435226" y="-952501"/>
              <a:ext cx="271463" cy="169863"/>
            </a:xfrm>
            <a:custGeom>
              <a:avLst/>
              <a:gdLst>
                <a:gd name="T0" fmla="*/ 0 w 64"/>
                <a:gd name="T1" fmla="*/ 1 h 40"/>
                <a:gd name="T2" fmla="*/ 0 w 64"/>
                <a:gd name="T3" fmla="*/ 1 h 40"/>
                <a:gd name="T4" fmla="*/ 3 w 64"/>
                <a:gd name="T5" fmla="*/ 1 h 40"/>
                <a:gd name="T6" fmla="*/ 12 w 64"/>
                <a:gd name="T7" fmla="*/ 1 h 40"/>
                <a:gd name="T8" fmla="*/ 24 w 64"/>
                <a:gd name="T9" fmla="*/ 7 h 40"/>
                <a:gd name="T10" fmla="*/ 26 w 64"/>
                <a:gd name="T11" fmla="*/ 8 h 40"/>
                <a:gd name="T12" fmla="*/ 27 w 64"/>
                <a:gd name="T13" fmla="*/ 9 h 40"/>
                <a:gd name="T14" fmla="*/ 30 w 64"/>
                <a:gd name="T15" fmla="*/ 12 h 40"/>
                <a:gd name="T16" fmla="*/ 35 w 64"/>
                <a:gd name="T17" fmla="*/ 17 h 40"/>
                <a:gd name="T18" fmla="*/ 45 w 64"/>
                <a:gd name="T19" fmla="*/ 27 h 40"/>
                <a:gd name="T20" fmla="*/ 54 w 64"/>
                <a:gd name="T21" fmla="*/ 34 h 40"/>
                <a:gd name="T22" fmla="*/ 61 w 64"/>
                <a:gd name="T23" fmla="*/ 38 h 40"/>
                <a:gd name="T24" fmla="*/ 64 w 64"/>
                <a:gd name="T25" fmla="*/ 39 h 40"/>
                <a:gd name="T26" fmla="*/ 61 w 64"/>
                <a:gd name="T27" fmla="*/ 40 h 40"/>
                <a:gd name="T28" fmla="*/ 52 w 64"/>
                <a:gd name="T29" fmla="*/ 39 h 40"/>
                <a:gd name="T30" fmla="*/ 39 w 64"/>
                <a:gd name="T31" fmla="*/ 33 h 40"/>
                <a:gd name="T32" fmla="*/ 28 w 64"/>
                <a:gd name="T33" fmla="*/ 24 h 40"/>
                <a:gd name="T34" fmla="*/ 24 w 64"/>
                <a:gd name="T35" fmla="*/ 18 h 40"/>
                <a:gd name="T36" fmla="*/ 21 w 64"/>
                <a:gd name="T37" fmla="*/ 16 h 40"/>
                <a:gd name="T38" fmla="*/ 19 w 64"/>
                <a:gd name="T39" fmla="*/ 14 h 40"/>
                <a:gd name="T40" fmla="*/ 10 w 64"/>
                <a:gd name="T41" fmla="*/ 6 h 40"/>
                <a:gd name="T42" fmla="*/ 3 w 64"/>
                <a:gd name="T43" fmla="*/ 2 h 40"/>
                <a:gd name="T44" fmla="*/ 0 w 64"/>
                <a:gd name="T45" fmla="*/ 2 h 40"/>
                <a:gd name="T46" fmla="*/ 0 w 64"/>
                <a:gd name="T4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40">
                  <a:moveTo>
                    <a:pt x="0" y="1"/>
                  </a:moveTo>
                  <a:cubicBezTo>
                    <a:pt x="0" y="1"/>
                    <a:pt x="0" y="1"/>
                    <a:pt x="0" y="1"/>
                  </a:cubicBezTo>
                  <a:cubicBezTo>
                    <a:pt x="1" y="1"/>
                    <a:pt x="2" y="1"/>
                    <a:pt x="3" y="1"/>
                  </a:cubicBezTo>
                  <a:cubicBezTo>
                    <a:pt x="5" y="0"/>
                    <a:pt x="9" y="0"/>
                    <a:pt x="12" y="1"/>
                  </a:cubicBezTo>
                  <a:cubicBezTo>
                    <a:pt x="16" y="2"/>
                    <a:pt x="20" y="4"/>
                    <a:pt x="24" y="7"/>
                  </a:cubicBezTo>
                  <a:cubicBezTo>
                    <a:pt x="25" y="7"/>
                    <a:pt x="25" y="8"/>
                    <a:pt x="26" y="8"/>
                  </a:cubicBezTo>
                  <a:cubicBezTo>
                    <a:pt x="27" y="9"/>
                    <a:pt x="27" y="9"/>
                    <a:pt x="27" y="9"/>
                  </a:cubicBezTo>
                  <a:cubicBezTo>
                    <a:pt x="28" y="10"/>
                    <a:pt x="29" y="11"/>
                    <a:pt x="30" y="12"/>
                  </a:cubicBezTo>
                  <a:cubicBezTo>
                    <a:pt x="32" y="13"/>
                    <a:pt x="34" y="15"/>
                    <a:pt x="35" y="17"/>
                  </a:cubicBezTo>
                  <a:cubicBezTo>
                    <a:pt x="39" y="20"/>
                    <a:pt x="42" y="24"/>
                    <a:pt x="45" y="27"/>
                  </a:cubicBezTo>
                  <a:cubicBezTo>
                    <a:pt x="48" y="30"/>
                    <a:pt x="51" y="32"/>
                    <a:pt x="54" y="34"/>
                  </a:cubicBezTo>
                  <a:cubicBezTo>
                    <a:pt x="57" y="36"/>
                    <a:pt x="59" y="37"/>
                    <a:pt x="61" y="38"/>
                  </a:cubicBezTo>
                  <a:cubicBezTo>
                    <a:pt x="63" y="38"/>
                    <a:pt x="64" y="39"/>
                    <a:pt x="64" y="39"/>
                  </a:cubicBezTo>
                  <a:cubicBezTo>
                    <a:pt x="64" y="39"/>
                    <a:pt x="63" y="39"/>
                    <a:pt x="61" y="40"/>
                  </a:cubicBezTo>
                  <a:cubicBezTo>
                    <a:pt x="59" y="40"/>
                    <a:pt x="55" y="40"/>
                    <a:pt x="52" y="39"/>
                  </a:cubicBezTo>
                  <a:cubicBezTo>
                    <a:pt x="48" y="38"/>
                    <a:pt x="44" y="36"/>
                    <a:pt x="39" y="33"/>
                  </a:cubicBezTo>
                  <a:cubicBezTo>
                    <a:pt x="36" y="31"/>
                    <a:pt x="32" y="27"/>
                    <a:pt x="28" y="24"/>
                  </a:cubicBezTo>
                  <a:cubicBezTo>
                    <a:pt x="27" y="22"/>
                    <a:pt x="25" y="20"/>
                    <a:pt x="24" y="18"/>
                  </a:cubicBezTo>
                  <a:cubicBezTo>
                    <a:pt x="23" y="18"/>
                    <a:pt x="22" y="17"/>
                    <a:pt x="21" y="16"/>
                  </a:cubicBezTo>
                  <a:cubicBezTo>
                    <a:pt x="21" y="15"/>
                    <a:pt x="20" y="14"/>
                    <a:pt x="19" y="14"/>
                  </a:cubicBezTo>
                  <a:cubicBezTo>
                    <a:pt x="16" y="11"/>
                    <a:pt x="13" y="8"/>
                    <a:pt x="10" y="6"/>
                  </a:cubicBezTo>
                  <a:cubicBezTo>
                    <a:pt x="7" y="4"/>
                    <a:pt x="5" y="3"/>
                    <a:pt x="3" y="2"/>
                  </a:cubicBezTo>
                  <a:cubicBezTo>
                    <a:pt x="2" y="2"/>
                    <a:pt x="1" y="2"/>
                    <a:pt x="0" y="2"/>
                  </a:cubicBezTo>
                  <a:cubicBezTo>
                    <a:pt x="0" y="2"/>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680"/>
            <p:cNvSpPr/>
            <p:nvPr/>
          </p:nvSpPr>
          <p:spPr bwMode="auto">
            <a:xfrm>
              <a:off x="2252664" y="-855663"/>
              <a:ext cx="101600" cy="357188"/>
            </a:xfrm>
            <a:custGeom>
              <a:avLst/>
              <a:gdLst>
                <a:gd name="T0" fmla="*/ 0 w 24"/>
                <a:gd name="T1" fmla="*/ 0 h 84"/>
                <a:gd name="T2" fmla="*/ 1 w 24"/>
                <a:gd name="T3" fmla="*/ 0 h 84"/>
                <a:gd name="T4" fmla="*/ 4 w 24"/>
                <a:gd name="T5" fmla="*/ 1 h 84"/>
                <a:gd name="T6" fmla="*/ 12 w 24"/>
                <a:gd name="T7" fmla="*/ 9 h 84"/>
                <a:gd name="T8" fmla="*/ 18 w 24"/>
                <a:gd name="T9" fmla="*/ 24 h 84"/>
                <a:gd name="T10" fmla="*/ 18 w 24"/>
                <a:gd name="T11" fmla="*/ 26 h 84"/>
                <a:gd name="T12" fmla="*/ 18 w 24"/>
                <a:gd name="T13" fmla="*/ 28 h 84"/>
                <a:gd name="T14" fmla="*/ 19 w 24"/>
                <a:gd name="T15" fmla="*/ 32 h 84"/>
                <a:gd name="T16" fmla="*/ 19 w 24"/>
                <a:gd name="T17" fmla="*/ 41 h 84"/>
                <a:gd name="T18" fmla="*/ 18 w 24"/>
                <a:gd name="T19" fmla="*/ 58 h 84"/>
                <a:gd name="T20" fmla="*/ 19 w 24"/>
                <a:gd name="T21" fmla="*/ 71 h 84"/>
                <a:gd name="T22" fmla="*/ 22 w 24"/>
                <a:gd name="T23" fmla="*/ 81 h 84"/>
                <a:gd name="T24" fmla="*/ 23 w 24"/>
                <a:gd name="T25" fmla="*/ 83 h 84"/>
                <a:gd name="T26" fmla="*/ 24 w 24"/>
                <a:gd name="T27" fmla="*/ 84 h 84"/>
                <a:gd name="T28" fmla="*/ 23 w 24"/>
                <a:gd name="T29" fmla="*/ 84 h 84"/>
                <a:gd name="T30" fmla="*/ 20 w 24"/>
                <a:gd name="T31" fmla="*/ 82 h 84"/>
                <a:gd name="T32" fmla="*/ 14 w 24"/>
                <a:gd name="T33" fmla="*/ 73 h 84"/>
                <a:gd name="T34" fmla="*/ 9 w 24"/>
                <a:gd name="T35" fmla="*/ 58 h 84"/>
                <a:gd name="T36" fmla="*/ 9 w 24"/>
                <a:gd name="T37" fmla="*/ 41 h 84"/>
                <a:gd name="T38" fmla="*/ 9 w 24"/>
                <a:gd name="T39" fmla="*/ 32 h 84"/>
                <a:gd name="T40" fmla="*/ 9 w 24"/>
                <a:gd name="T41" fmla="*/ 29 h 84"/>
                <a:gd name="T42" fmla="*/ 9 w 24"/>
                <a:gd name="T43" fmla="*/ 27 h 84"/>
                <a:gd name="T44" fmla="*/ 9 w 24"/>
                <a:gd name="T45" fmla="*/ 25 h 84"/>
                <a:gd name="T46" fmla="*/ 7 w 24"/>
                <a:gd name="T47" fmla="*/ 11 h 84"/>
                <a:gd name="T48" fmla="*/ 3 w 24"/>
                <a:gd name="T49" fmla="*/ 3 h 84"/>
                <a:gd name="T50" fmla="*/ 1 w 24"/>
                <a:gd name="T51" fmla="*/ 0 h 84"/>
                <a:gd name="T52" fmla="*/ 0 w 24"/>
                <a:gd name="T5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84">
                  <a:moveTo>
                    <a:pt x="0" y="0"/>
                  </a:moveTo>
                  <a:cubicBezTo>
                    <a:pt x="0" y="0"/>
                    <a:pt x="1" y="0"/>
                    <a:pt x="1" y="0"/>
                  </a:cubicBezTo>
                  <a:cubicBezTo>
                    <a:pt x="2" y="0"/>
                    <a:pt x="3" y="1"/>
                    <a:pt x="4" y="1"/>
                  </a:cubicBezTo>
                  <a:cubicBezTo>
                    <a:pt x="6" y="3"/>
                    <a:pt x="9" y="5"/>
                    <a:pt x="12" y="9"/>
                  </a:cubicBezTo>
                  <a:cubicBezTo>
                    <a:pt x="15" y="13"/>
                    <a:pt x="17" y="18"/>
                    <a:pt x="18" y="24"/>
                  </a:cubicBezTo>
                  <a:cubicBezTo>
                    <a:pt x="18" y="24"/>
                    <a:pt x="18" y="25"/>
                    <a:pt x="18" y="26"/>
                  </a:cubicBezTo>
                  <a:cubicBezTo>
                    <a:pt x="18" y="28"/>
                    <a:pt x="18" y="28"/>
                    <a:pt x="18" y="28"/>
                  </a:cubicBezTo>
                  <a:cubicBezTo>
                    <a:pt x="19" y="29"/>
                    <a:pt x="19" y="31"/>
                    <a:pt x="19" y="32"/>
                  </a:cubicBezTo>
                  <a:cubicBezTo>
                    <a:pt x="19" y="35"/>
                    <a:pt x="19" y="38"/>
                    <a:pt x="19" y="41"/>
                  </a:cubicBezTo>
                  <a:cubicBezTo>
                    <a:pt x="19" y="47"/>
                    <a:pt x="18" y="52"/>
                    <a:pt x="18" y="58"/>
                  </a:cubicBezTo>
                  <a:cubicBezTo>
                    <a:pt x="18" y="62"/>
                    <a:pt x="18" y="67"/>
                    <a:pt x="19" y="71"/>
                  </a:cubicBezTo>
                  <a:cubicBezTo>
                    <a:pt x="20" y="75"/>
                    <a:pt x="21" y="78"/>
                    <a:pt x="22" y="81"/>
                  </a:cubicBezTo>
                  <a:cubicBezTo>
                    <a:pt x="22" y="82"/>
                    <a:pt x="23" y="83"/>
                    <a:pt x="23" y="83"/>
                  </a:cubicBezTo>
                  <a:cubicBezTo>
                    <a:pt x="24" y="84"/>
                    <a:pt x="24" y="84"/>
                    <a:pt x="24" y="84"/>
                  </a:cubicBezTo>
                  <a:cubicBezTo>
                    <a:pt x="24" y="84"/>
                    <a:pt x="23" y="84"/>
                    <a:pt x="23" y="84"/>
                  </a:cubicBezTo>
                  <a:cubicBezTo>
                    <a:pt x="22" y="83"/>
                    <a:pt x="21" y="83"/>
                    <a:pt x="20" y="82"/>
                  </a:cubicBezTo>
                  <a:cubicBezTo>
                    <a:pt x="18" y="80"/>
                    <a:pt x="16" y="77"/>
                    <a:pt x="14" y="73"/>
                  </a:cubicBezTo>
                  <a:cubicBezTo>
                    <a:pt x="12" y="69"/>
                    <a:pt x="10" y="64"/>
                    <a:pt x="9" y="58"/>
                  </a:cubicBezTo>
                  <a:cubicBezTo>
                    <a:pt x="9" y="52"/>
                    <a:pt x="9" y="46"/>
                    <a:pt x="9" y="41"/>
                  </a:cubicBezTo>
                  <a:cubicBezTo>
                    <a:pt x="9" y="38"/>
                    <a:pt x="9" y="35"/>
                    <a:pt x="9" y="32"/>
                  </a:cubicBezTo>
                  <a:cubicBezTo>
                    <a:pt x="9" y="31"/>
                    <a:pt x="9" y="30"/>
                    <a:pt x="9" y="29"/>
                  </a:cubicBezTo>
                  <a:cubicBezTo>
                    <a:pt x="9" y="28"/>
                    <a:pt x="9" y="27"/>
                    <a:pt x="9" y="27"/>
                  </a:cubicBezTo>
                  <a:cubicBezTo>
                    <a:pt x="9" y="25"/>
                    <a:pt x="9" y="25"/>
                    <a:pt x="9" y="25"/>
                  </a:cubicBezTo>
                  <a:cubicBezTo>
                    <a:pt x="9" y="20"/>
                    <a:pt x="8" y="15"/>
                    <a:pt x="7" y="11"/>
                  </a:cubicBezTo>
                  <a:cubicBezTo>
                    <a:pt x="6" y="8"/>
                    <a:pt x="4" y="5"/>
                    <a:pt x="3" y="3"/>
                  </a:cubicBezTo>
                  <a:cubicBezTo>
                    <a:pt x="2" y="2"/>
                    <a:pt x="1" y="1"/>
                    <a:pt x="1" y="0"/>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681"/>
            <p:cNvSpPr/>
            <p:nvPr/>
          </p:nvSpPr>
          <p:spPr bwMode="auto">
            <a:xfrm>
              <a:off x="1866901" y="-914401"/>
              <a:ext cx="241300" cy="228600"/>
            </a:xfrm>
            <a:custGeom>
              <a:avLst/>
              <a:gdLst>
                <a:gd name="T0" fmla="*/ 0 w 57"/>
                <a:gd name="T1" fmla="*/ 54 h 54"/>
                <a:gd name="T2" fmla="*/ 1 w 57"/>
                <a:gd name="T3" fmla="*/ 51 h 54"/>
                <a:gd name="T4" fmla="*/ 3 w 57"/>
                <a:gd name="T5" fmla="*/ 47 h 54"/>
                <a:gd name="T6" fmla="*/ 4 w 57"/>
                <a:gd name="T7" fmla="*/ 45 h 54"/>
                <a:gd name="T8" fmla="*/ 6 w 57"/>
                <a:gd name="T9" fmla="*/ 43 h 54"/>
                <a:gd name="T10" fmla="*/ 10 w 57"/>
                <a:gd name="T11" fmla="*/ 38 h 54"/>
                <a:gd name="T12" fmla="*/ 14 w 57"/>
                <a:gd name="T13" fmla="*/ 33 h 54"/>
                <a:gd name="T14" fmla="*/ 26 w 57"/>
                <a:gd name="T15" fmla="*/ 23 h 54"/>
                <a:gd name="T16" fmla="*/ 38 w 57"/>
                <a:gd name="T17" fmla="*/ 15 h 54"/>
                <a:gd name="T18" fmla="*/ 43 w 57"/>
                <a:gd name="T19" fmla="*/ 12 h 54"/>
                <a:gd name="T20" fmla="*/ 48 w 57"/>
                <a:gd name="T21" fmla="*/ 8 h 54"/>
                <a:gd name="T22" fmla="*/ 52 w 57"/>
                <a:gd name="T23" fmla="*/ 5 h 54"/>
                <a:gd name="T24" fmla="*/ 55 w 57"/>
                <a:gd name="T25" fmla="*/ 2 h 54"/>
                <a:gd name="T26" fmla="*/ 57 w 57"/>
                <a:gd name="T27" fmla="*/ 0 h 54"/>
                <a:gd name="T28" fmla="*/ 56 w 57"/>
                <a:gd name="T29" fmla="*/ 3 h 54"/>
                <a:gd name="T30" fmla="*/ 55 w 57"/>
                <a:gd name="T31" fmla="*/ 7 h 54"/>
                <a:gd name="T32" fmla="*/ 54 w 57"/>
                <a:gd name="T33" fmla="*/ 10 h 54"/>
                <a:gd name="T34" fmla="*/ 52 w 57"/>
                <a:gd name="T35" fmla="*/ 12 h 54"/>
                <a:gd name="T36" fmla="*/ 48 w 57"/>
                <a:gd name="T37" fmla="*/ 17 h 54"/>
                <a:gd name="T38" fmla="*/ 43 w 57"/>
                <a:gd name="T39" fmla="*/ 22 h 54"/>
                <a:gd name="T40" fmla="*/ 38 w 57"/>
                <a:gd name="T41" fmla="*/ 27 h 54"/>
                <a:gd name="T42" fmla="*/ 32 w 57"/>
                <a:gd name="T43" fmla="*/ 31 h 54"/>
                <a:gd name="T44" fmla="*/ 26 w 57"/>
                <a:gd name="T45" fmla="*/ 35 h 54"/>
                <a:gd name="T46" fmla="*/ 20 w 57"/>
                <a:gd name="T47" fmla="*/ 39 h 54"/>
                <a:gd name="T48" fmla="*/ 14 w 57"/>
                <a:gd name="T49" fmla="*/ 43 h 54"/>
                <a:gd name="T50" fmla="*/ 10 w 57"/>
                <a:gd name="T51" fmla="*/ 46 h 54"/>
                <a:gd name="T52" fmla="*/ 6 w 57"/>
                <a:gd name="T53" fmla="*/ 49 h 54"/>
                <a:gd name="T54" fmla="*/ 3 w 57"/>
                <a:gd name="T55" fmla="*/ 52 h 54"/>
                <a:gd name="T56" fmla="*/ 0 w 57"/>
                <a:gd name="T5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54">
                  <a:moveTo>
                    <a:pt x="0" y="54"/>
                  </a:moveTo>
                  <a:cubicBezTo>
                    <a:pt x="0" y="54"/>
                    <a:pt x="1" y="53"/>
                    <a:pt x="1" y="51"/>
                  </a:cubicBezTo>
                  <a:cubicBezTo>
                    <a:pt x="2" y="50"/>
                    <a:pt x="2" y="49"/>
                    <a:pt x="3" y="47"/>
                  </a:cubicBezTo>
                  <a:cubicBezTo>
                    <a:pt x="3" y="47"/>
                    <a:pt x="4" y="46"/>
                    <a:pt x="4" y="45"/>
                  </a:cubicBezTo>
                  <a:cubicBezTo>
                    <a:pt x="5" y="44"/>
                    <a:pt x="5" y="43"/>
                    <a:pt x="6" y="43"/>
                  </a:cubicBezTo>
                  <a:cubicBezTo>
                    <a:pt x="7" y="41"/>
                    <a:pt x="8" y="39"/>
                    <a:pt x="10" y="38"/>
                  </a:cubicBezTo>
                  <a:cubicBezTo>
                    <a:pt x="11" y="36"/>
                    <a:pt x="13" y="34"/>
                    <a:pt x="14" y="33"/>
                  </a:cubicBezTo>
                  <a:cubicBezTo>
                    <a:pt x="18" y="29"/>
                    <a:pt x="22" y="26"/>
                    <a:pt x="26" y="23"/>
                  </a:cubicBezTo>
                  <a:cubicBezTo>
                    <a:pt x="30" y="21"/>
                    <a:pt x="34" y="18"/>
                    <a:pt x="38" y="15"/>
                  </a:cubicBezTo>
                  <a:cubicBezTo>
                    <a:pt x="40" y="14"/>
                    <a:pt x="42" y="13"/>
                    <a:pt x="43" y="12"/>
                  </a:cubicBezTo>
                  <a:cubicBezTo>
                    <a:pt x="45" y="10"/>
                    <a:pt x="47" y="9"/>
                    <a:pt x="48" y="8"/>
                  </a:cubicBezTo>
                  <a:cubicBezTo>
                    <a:pt x="49" y="7"/>
                    <a:pt x="51" y="6"/>
                    <a:pt x="52" y="5"/>
                  </a:cubicBezTo>
                  <a:cubicBezTo>
                    <a:pt x="53" y="4"/>
                    <a:pt x="54" y="3"/>
                    <a:pt x="55" y="2"/>
                  </a:cubicBezTo>
                  <a:cubicBezTo>
                    <a:pt x="56" y="1"/>
                    <a:pt x="57" y="0"/>
                    <a:pt x="57" y="0"/>
                  </a:cubicBezTo>
                  <a:cubicBezTo>
                    <a:pt x="57" y="0"/>
                    <a:pt x="57" y="1"/>
                    <a:pt x="56" y="3"/>
                  </a:cubicBezTo>
                  <a:cubicBezTo>
                    <a:pt x="56" y="5"/>
                    <a:pt x="55" y="6"/>
                    <a:pt x="55" y="7"/>
                  </a:cubicBezTo>
                  <a:cubicBezTo>
                    <a:pt x="54" y="8"/>
                    <a:pt x="54" y="9"/>
                    <a:pt x="54" y="10"/>
                  </a:cubicBezTo>
                  <a:cubicBezTo>
                    <a:pt x="53" y="10"/>
                    <a:pt x="53" y="11"/>
                    <a:pt x="52" y="12"/>
                  </a:cubicBezTo>
                  <a:cubicBezTo>
                    <a:pt x="51" y="14"/>
                    <a:pt x="50" y="15"/>
                    <a:pt x="48" y="17"/>
                  </a:cubicBezTo>
                  <a:cubicBezTo>
                    <a:pt x="47" y="19"/>
                    <a:pt x="45" y="20"/>
                    <a:pt x="43" y="22"/>
                  </a:cubicBezTo>
                  <a:cubicBezTo>
                    <a:pt x="42" y="24"/>
                    <a:pt x="40" y="25"/>
                    <a:pt x="38" y="27"/>
                  </a:cubicBezTo>
                  <a:cubicBezTo>
                    <a:pt x="36" y="28"/>
                    <a:pt x="34" y="30"/>
                    <a:pt x="32" y="31"/>
                  </a:cubicBezTo>
                  <a:cubicBezTo>
                    <a:pt x="30" y="33"/>
                    <a:pt x="28" y="34"/>
                    <a:pt x="26" y="35"/>
                  </a:cubicBezTo>
                  <a:cubicBezTo>
                    <a:pt x="24" y="37"/>
                    <a:pt x="22" y="38"/>
                    <a:pt x="20" y="39"/>
                  </a:cubicBezTo>
                  <a:cubicBezTo>
                    <a:pt x="18" y="41"/>
                    <a:pt x="16" y="42"/>
                    <a:pt x="14" y="43"/>
                  </a:cubicBezTo>
                  <a:cubicBezTo>
                    <a:pt x="13" y="44"/>
                    <a:pt x="11" y="45"/>
                    <a:pt x="10" y="46"/>
                  </a:cubicBezTo>
                  <a:cubicBezTo>
                    <a:pt x="8" y="47"/>
                    <a:pt x="7" y="48"/>
                    <a:pt x="6" y="49"/>
                  </a:cubicBezTo>
                  <a:cubicBezTo>
                    <a:pt x="5" y="50"/>
                    <a:pt x="4" y="51"/>
                    <a:pt x="3" y="52"/>
                  </a:cubicBezTo>
                  <a:cubicBezTo>
                    <a:pt x="1" y="54"/>
                    <a:pt x="0" y="54"/>
                    <a:pt x="0" y="5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682"/>
            <p:cNvSpPr/>
            <p:nvPr/>
          </p:nvSpPr>
          <p:spPr bwMode="auto">
            <a:xfrm>
              <a:off x="1717676" y="-1147763"/>
              <a:ext cx="327025" cy="93663"/>
            </a:xfrm>
            <a:custGeom>
              <a:avLst/>
              <a:gdLst>
                <a:gd name="T0" fmla="*/ 0 w 77"/>
                <a:gd name="T1" fmla="*/ 8 h 22"/>
                <a:gd name="T2" fmla="*/ 1 w 77"/>
                <a:gd name="T3" fmla="*/ 8 h 22"/>
                <a:gd name="T4" fmla="*/ 3 w 77"/>
                <a:gd name="T5" fmla="*/ 6 h 22"/>
                <a:gd name="T6" fmla="*/ 12 w 77"/>
                <a:gd name="T7" fmla="*/ 1 h 22"/>
                <a:gd name="T8" fmla="*/ 26 w 77"/>
                <a:gd name="T9" fmla="*/ 0 h 22"/>
                <a:gd name="T10" fmla="*/ 28 w 77"/>
                <a:gd name="T11" fmla="*/ 1 h 22"/>
                <a:gd name="T12" fmla="*/ 30 w 77"/>
                <a:gd name="T13" fmla="*/ 1 h 22"/>
                <a:gd name="T14" fmla="*/ 33 w 77"/>
                <a:gd name="T15" fmla="*/ 2 h 22"/>
                <a:gd name="T16" fmla="*/ 41 w 77"/>
                <a:gd name="T17" fmla="*/ 4 h 22"/>
                <a:gd name="T18" fmla="*/ 48 w 77"/>
                <a:gd name="T19" fmla="*/ 7 h 22"/>
                <a:gd name="T20" fmla="*/ 54 w 77"/>
                <a:gd name="T21" fmla="*/ 10 h 22"/>
                <a:gd name="T22" fmla="*/ 65 w 77"/>
                <a:gd name="T23" fmla="*/ 14 h 22"/>
                <a:gd name="T24" fmla="*/ 73 w 77"/>
                <a:gd name="T25" fmla="*/ 17 h 22"/>
                <a:gd name="T26" fmla="*/ 77 w 77"/>
                <a:gd name="T27" fmla="*/ 17 h 22"/>
                <a:gd name="T28" fmla="*/ 74 w 77"/>
                <a:gd name="T29" fmla="*/ 19 h 22"/>
                <a:gd name="T30" fmla="*/ 64 w 77"/>
                <a:gd name="T31" fmla="*/ 22 h 22"/>
                <a:gd name="T32" fmla="*/ 50 w 77"/>
                <a:gd name="T33" fmla="*/ 21 h 22"/>
                <a:gd name="T34" fmla="*/ 43 w 77"/>
                <a:gd name="T35" fmla="*/ 19 h 22"/>
                <a:gd name="T36" fmla="*/ 36 w 77"/>
                <a:gd name="T37" fmla="*/ 16 h 22"/>
                <a:gd name="T38" fmla="*/ 30 w 77"/>
                <a:gd name="T39" fmla="*/ 14 h 22"/>
                <a:gd name="T40" fmla="*/ 26 w 77"/>
                <a:gd name="T41" fmla="*/ 13 h 22"/>
                <a:gd name="T42" fmla="*/ 23 w 77"/>
                <a:gd name="T43" fmla="*/ 11 h 22"/>
                <a:gd name="T44" fmla="*/ 12 w 77"/>
                <a:gd name="T45" fmla="*/ 9 h 22"/>
                <a:gd name="T46" fmla="*/ 4 w 77"/>
                <a:gd name="T47" fmla="*/ 8 h 22"/>
                <a:gd name="T48" fmla="*/ 1 w 77"/>
                <a:gd name="T49" fmla="*/ 8 h 22"/>
                <a:gd name="T50" fmla="*/ 0 w 77"/>
                <a:gd name="T51"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22">
                  <a:moveTo>
                    <a:pt x="0" y="8"/>
                  </a:moveTo>
                  <a:cubicBezTo>
                    <a:pt x="0" y="8"/>
                    <a:pt x="0" y="8"/>
                    <a:pt x="1" y="8"/>
                  </a:cubicBezTo>
                  <a:cubicBezTo>
                    <a:pt x="1" y="7"/>
                    <a:pt x="2" y="6"/>
                    <a:pt x="3" y="6"/>
                  </a:cubicBezTo>
                  <a:cubicBezTo>
                    <a:pt x="4" y="4"/>
                    <a:pt x="7" y="2"/>
                    <a:pt x="12" y="1"/>
                  </a:cubicBezTo>
                  <a:cubicBezTo>
                    <a:pt x="16" y="0"/>
                    <a:pt x="21" y="0"/>
                    <a:pt x="26" y="0"/>
                  </a:cubicBezTo>
                  <a:cubicBezTo>
                    <a:pt x="26" y="0"/>
                    <a:pt x="27" y="0"/>
                    <a:pt x="28" y="1"/>
                  </a:cubicBezTo>
                  <a:cubicBezTo>
                    <a:pt x="30" y="1"/>
                    <a:pt x="30" y="1"/>
                    <a:pt x="30" y="1"/>
                  </a:cubicBezTo>
                  <a:cubicBezTo>
                    <a:pt x="31" y="1"/>
                    <a:pt x="32" y="1"/>
                    <a:pt x="33" y="2"/>
                  </a:cubicBezTo>
                  <a:cubicBezTo>
                    <a:pt x="36" y="3"/>
                    <a:pt x="38" y="3"/>
                    <a:pt x="41" y="4"/>
                  </a:cubicBezTo>
                  <a:cubicBezTo>
                    <a:pt x="43" y="5"/>
                    <a:pt x="45" y="6"/>
                    <a:pt x="48" y="7"/>
                  </a:cubicBezTo>
                  <a:cubicBezTo>
                    <a:pt x="50" y="8"/>
                    <a:pt x="52" y="9"/>
                    <a:pt x="54" y="10"/>
                  </a:cubicBezTo>
                  <a:cubicBezTo>
                    <a:pt x="58" y="12"/>
                    <a:pt x="62" y="13"/>
                    <a:pt x="65" y="14"/>
                  </a:cubicBezTo>
                  <a:cubicBezTo>
                    <a:pt x="68" y="16"/>
                    <a:pt x="71" y="16"/>
                    <a:pt x="73" y="17"/>
                  </a:cubicBezTo>
                  <a:cubicBezTo>
                    <a:pt x="76" y="17"/>
                    <a:pt x="77" y="17"/>
                    <a:pt x="77" y="17"/>
                  </a:cubicBezTo>
                  <a:cubicBezTo>
                    <a:pt x="77" y="17"/>
                    <a:pt x="76" y="18"/>
                    <a:pt x="74" y="19"/>
                  </a:cubicBezTo>
                  <a:cubicBezTo>
                    <a:pt x="72" y="20"/>
                    <a:pt x="68" y="22"/>
                    <a:pt x="64" y="22"/>
                  </a:cubicBezTo>
                  <a:cubicBezTo>
                    <a:pt x="60" y="22"/>
                    <a:pt x="55" y="22"/>
                    <a:pt x="50" y="21"/>
                  </a:cubicBezTo>
                  <a:cubicBezTo>
                    <a:pt x="48" y="20"/>
                    <a:pt x="46" y="20"/>
                    <a:pt x="43" y="19"/>
                  </a:cubicBezTo>
                  <a:cubicBezTo>
                    <a:pt x="41" y="18"/>
                    <a:pt x="38" y="17"/>
                    <a:pt x="36" y="16"/>
                  </a:cubicBezTo>
                  <a:cubicBezTo>
                    <a:pt x="34" y="15"/>
                    <a:pt x="32" y="15"/>
                    <a:pt x="30" y="14"/>
                  </a:cubicBezTo>
                  <a:cubicBezTo>
                    <a:pt x="28" y="13"/>
                    <a:pt x="27" y="13"/>
                    <a:pt x="26" y="13"/>
                  </a:cubicBezTo>
                  <a:cubicBezTo>
                    <a:pt x="25" y="12"/>
                    <a:pt x="24" y="12"/>
                    <a:pt x="23" y="11"/>
                  </a:cubicBezTo>
                  <a:cubicBezTo>
                    <a:pt x="19" y="10"/>
                    <a:pt x="16" y="9"/>
                    <a:pt x="12" y="9"/>
                  </a:cubicBezTo>
                  <a:cubicBezTo>
                    <a:pt x="9" y="8"/>
                    <a:pt x="6" y="8"/>
                    <a:pt x="4" y="8"/>
                  </a:cubicBezTo>
                  <a:cubicBezTo>
                    <a:pt x="3" y="8"/>
                    <a:pt x="2" y="8"/>
                    <a:pt x="1" y="8"/>
                  </a:cubicBezTo>
                  <a:cubicBezTo>
                    <a:pt x="0" y="8"/>
                    <a:pt x="0" y="8"/>
                    <a:pt x="0" y="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683"/>
            <p:cNvSpPr/>
            <p:nvPr/>
          </p:nvSpPr>
          <p:spPr bwMode="auto">
            <a:xfrm>
              <a:off x="1922464" y="-1508126"/>
              <a:ext cx="231775" cy="288925"/>
            </a:xfrm>
            <a:custGeom>
              <a:avLst/>
              <a:gdLst>
                <a:gd name="T0" fmla="*/ 0 w 55"/>
                <a:gd name="T1" fmla="*/ 0 h 68"/>
                <a:gd name="T2" fmla="*/ 1 w 55"/>
                <a:gd name="T3" fmla="*/ 0 h 68"/>
                <a:gd name="T4" fmla="*/ 4 w 55"/>
                <a:gd name="T5" fmla="*/ 0 h 68"/>
                <a:gd name="T6" fmla="*/ 14 w 55"/>
                <a:gd name="T7" fmla="*/ 3 h 68"/>
                <a:gd name="T8" fmla="*/ 27 w 55"/>
                <a:gd name="T9" fmla="*/ 12 h 68"/>
                <a:gd name="T10" fmla="*/ 33 w 55"/>
                <a:gd name="T11" fmla="*/ 19 h 68"/>
                <a:gd name="T12" fmla="*/ 37 w 55"/>
                <a:gd name="T13" fmla="*/ 27 h 68"/>
                <a:gd name="T14" fmla="*/ 43 w 55"/>
                <a:gd name="T15" fmla="*/ 43 h 68"/>
                <a:gd name="T16" fmla="*/ 45 w 55"/>
                <a:gd name="T17" fmla="*/ 51 h 68"/>
                <a:gd name="T18" fmla="*/ 47 w 55"/>
                <a:gd name="T19" fmla="*/ 57 h 68"/>
                <a:gd name="T20" fmla="*/ 52 w 55"/>
                <a:gd name="T21" fmla="*/ 65 h 68"/>
                <a:gd name="T22" fmla="*/ 55 w 55"/>
                <a:gd name="T23" fmla="*/ 68 h 68"/>
                <a:gd name="T24" fmla="*/ 54 w 55"/>
                <a:gd name="T25" fmla="*/ 68 h 68"/>
                <a:gd name="T26" fmla="*/ 51 w 55"/>
                <a:gd name="T27" fmla="*/ 67 h 68"/>
                <a:gd name="T28" fmla="*/ 43 w 55"/>
                <a:gd name="T29" fmla="*/ 60 h 68"/>
                <a:gd name="T30" fmla="*/ 38 w 55"/>
                <a:gd name="T31" fmla="*/ 54 h 68"/>
                <a:gd name="T32" fmla="*/ 35 w 55"/>
                <a:gd name="T33" fmla="*/ 46 h 68"/>
                <a:gd name="T34" fmla="*/ 29 w 55"/>
                <a:gd name="T35" fmla="*/ 31 h 68"/>
                <a:gd name="T36" fmla="*/ 25 w 55"/>
                <a:gd name="T37" fmla="*/ 24 h 68"/>
                <a:gd name="T38" fmla="*/ 21 w 55"/>
                <a:gd name="T39" fmla="*/ 18 h 68"/>
                <a:gd name="T40" fmla="*/ 16 w 55"/>
                <a:gd name="T41" fmla="*/ 13 h 68"/>
                <a:gd name="T42" fmla="*/ 11 w 55"/>
                <a:gd name="T43" fmla="*/ 8 h 68"/>
                <a:gd name="T44" fmla="*/ 3 w 55"/>
                <a:gd name="T45" fmla="*/ 2 h 68"/>
                <a:gd name="T46" fmla="*/ 0 w 55"/>
                <a:gd name="T4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68">
                  <a:moveTo>
                    <a:pt x="0" y="0"/>
                  </a:moveTo>
                  <a:cubicBezTo>
                    <a:pt x="0" y="0"/>
                    <a:pt x="0" y="0"/>
                    <a:pt x="1" y="0"/>
                  </a:cubicBezTo>
                  <a:cubicBezTo>
                    <a:pt x="2" y="0"/>
                    <a:pt x="3" y="0"/>
                    <a:pt x="4" y="0"/>
                  </a:cubicBezTo>
                  <a:cubicBezTo>
                    <a:pt x="7" y="1"/>
                    <a:pt x="10" y="1"/>
                    <a:pt x="14" y="3"/>
                  </a:cubicBezTo>
                  <a:cubicBezTo>
                    <a:pt x="18" y="5"/>
                    <a:pt x="23" y="8"/>
                    <a:pt x="27" y="12"/>
                  </a:cubicBezTo>
                  <a:cubicBezTo>
                    <a:pt x="29" y="15"/>
                    <a:pt x="31" y="17"/>
                    <a:pt x="33" y="19"/>
                  </a:cubicBezTo>
                  <a:cubicBezTo>
                    <a:pt x="34" y="22"/>
                    <a:pt x="36" y="25"/>
                    <a:pt x="37" y="27"/>
                  </a:cubicBezTo>
                  <a:cubicBezTo>
                    <a:pt x="40" y="33"/>
                    <a:pt x="41" y="38"/>
                    <a:pt x="43" y="43"/>
                  </a:cubicBezTo>
                  <a:cubicBezTo>
                    <a:pt x="44" y="46"/>
                    <a:pt x="44" y="48"/>
                    <a:pt x="45" y="51"/>
                  </a:cubicBezTo>
                  <a:cubicBezTo>
                    <a:pt x="46" y="53"/>
                    <a:pt x="46" y="55"/>
                    <a:pt x="47" y="57"/>
                  </a:cubicBezTo>
                  <a:cubicBezTo>
                    <a:pt x="49" y="60"/>
                    <a:pt x="51" y="63"/>
                    <a:pt x="52" y="65"/>
                  </a:cubicBezTo>
                  <a:cubicBezTo>
                    <a:pt x="54" y="67"/>
                    <a:pt x="55" y="68"/>
                    <a:pt x="55" y="68"/>
                  </a:cubicBezTo>
                  <a:cubicBezTo>
                    <a:pt x="55" y="68"/>
                    <a:pt x="54" y="68"/>
                    <a:pt x="54" y="68"/>
                  </a:cubicBezTo>
                  <a:cubicBezTo>
                    <a:pt x="53" y="68"/>
                    <a:pt x="52" y="67"/>
                    <a:pt x="51" y="67"/>
                  </a:cubicBezTo>
                  <a:cubicBezTo>
                    <a:pt x="49" y="66"/>
                    <a:pt x="45" y="63"/>
                    <a:pt x="43" y="60"/>
                  </a:cubicBezTo>
                  <a:cubicBezTo>
                    <a:pt x="41" y="58"/>
                    <a:pt x="40" y="56"/>
                    <a:pt x="38" y="54"/>
                  </a:cubicBezTo>
                  <a:cubicBezTo>
                    <a:pt x="37" y="51"/>
                    <a:pt x="36" y="49"/>
                    <a:pt x="35" y="46"/>
                  </a:cubicBezTo>
                  <a:cubicBezTo>
                    <a:pt x="33" y="41"/>
                    <a:pt x="31" y="36"/>
                    <a:pt x="29" y="31"/>
                  </a:cubicBezTo>
                  <a:cubicBezTo>
                    <a:pt x="27" y="29"/>
                    <a:pt x="26" y="27"/>
                    <a:pt x="25" y="24"/>
                  </a:cubicBezTo>
                  <a:cubicBezTo>
                    <a:pt x="24" y="22"/>
                    <a:pt x="22" y="20"/>
                    <a:pt x="21" y="18"/>
                  </a:cubicBezTo>
                  <a:cubicBezTo>
                    <a:pt x="19" y="16"/>
                    <a:pt x="18" y="14"/>
                    <a:pt x="16" y="13"/>
                  </a:cubicBezTo>
                  <a:cubicBezTo>
                    <a:pt x="14" y="11"/>
                    <a:pt x="13" y="9"/>
                    <a:pt x="11" y="8"/>
                  </a:cubicBezTo>
                  <a:cubicBezTo>
                    <a:pt x="8" y="5"/>
                    <a:pt x="5" y="3"/>
                    <a:pt x="3" y="2"/>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684"/>
            <p:cNvSpPr/>
            <p:nvPr/>
          </p:nvSpPr>
          <p:spPr bwMode="auto">
            <a:xfrm>
              <a:off x="2265364" y="-1579563"/>
              <a:ext cx="106363" cy="373063"/>
            </a:xfrm>
            <a:custGeom>
              <a:avLst/>
              <a:gdLst>
                <a:gd name="T0" fmla="*/ 17 w 25"/>
                <a:gd name="T1" fmla="*/ 0 h 88"/>
                <a:gd name="T2" fmla="*/ 19 w 25"/>
                <a:gd name="T3" fmla="*/ 3 h 88"/>
                <a:gd name="T4" fmla="*/ 22 w 25"/>
                <a:gd name="T5" fmla="*/ 14 h 88"/>
                <a:gd name="T6" fmla="*/ 24 w 25"/>
                <a:gd name="T7" fmla="*/ 21 h 88"/>
                <a:gd name="T8" fmla="*/ 25 w 25"/>
                <a:gd name="T9" fmla="*/ 29 h 88"/>
                <a:gd name="T10" fmla="*/ 23 w 25"/>
                <a:gd name="T11" fmla="*/ 38 h 88"/>
                <a:gd name="T12" fmla="*/ 22 w 25"/>
                <a:gd name="T13" fmla="*/ 43 h 88"/>
                <a:gd name="T14" fmla="*/ 21 w 25"/>
                <a:gd name="T15" fmla="*/ 45 h 88"/>
                <a:gd name="T16" fmla="*/ 19 w 25"/>
                <a:gd name="T17" fmla="*/ 47 h 88"/>
                <a:gd name="T18" fmla="*/ 14 w 25"/>
                <a:gd name="T19" fmla="*/ 55 h 88"/>
                <a:gd name="T20" fmla="*/ 10 w 25"/>
                <a:gd name="T21" fmla="*/ 61 h 88"/>
                <a:gd name="T22" fmla="*/ 5 w 25"/>
                <a:gd name="T23" fmla="*/ 74 h 88"/>
                <a:gd name="T24" fmla="*/ 4 w 25"/>
                <a:gd name="T25" fmla="*/ 84 h 88"/>
                <a:gd name="T26" fmla="*/ 4 w 25"/>
                <a:gd name="T27" fmla="*/ 87 h 88"/>
                <a:gd name="T28" fmla="*/ 4 w 25"/>
                <a:gd name="T29" fmla="*/ 88 h 88"/>
                <a:gd name="T30" fmla="*/ 3 w 25"/>
                <a:gd name="T31" fmla="*/ 87 h 88"/>
                <a:gd name="T32" fmla="*/ 2 w 25"/>
                <a:gd name="T33" fmla="*/ 84 h 88"/>
                <a:gd name="T34" fmla="*/ 1 w 25"/>
                <a:gd name="T35" fmla="*/ 80 h 88"/>
                <a:gd name="T36" fmla="*/ 0 w 25"/>
                <a:gd name="T37" fmla="*/ 74 h 88"/>
                <a:gd name="T38" fmla="*/ 0 w 25"/>
                <a:gd name="T39" fmla="*/ 66 h 88"/>
                <a:gd name="T40" fmla="*/ 2 w 25"/>
                <a:gd name="T41" fmla="*/ 58 h 88"/>
                <a:gd name="T42" fmla="*/ 6 w 25"/>
                <a:gd name="T43" fmla="*/ 49 h 88"/>
                <a:gd name="T44" fmla="*/ 11 w 25"/>
                <a:gd name="T45" fmla="*/ 42 h 88"/>
                <a:gd name="T46" fmla="*/ 12 w 25"/>
                <a:gd name="T47" fmla="*/ 41 h 88"/>
                <a:gd name="T48" fmla="*/ 13 w 25"/>
                <a:gd name="T49" fmla="*/ 39 h 88"/>
                <a:gd name="T50" fmla="*/ 14 w 25"/>
                <a:gd name="T51" fmla="*/ 36 h 88"/>
                <a:gd name="T52" fmla="*/ 16 w 25"/>
                <a:gd name="T53" fmla="*/ 28 h 88"/>
                <a:gd name="T54" fmla="*/ 17 w 25"/>
                <a:gd name="T55" fmla="*/ 14 h 88"/>
                <a:gd name="T56" fmla="*/ 17 w 25"/>
                <a:gd name="T57" fmla="*/ 4 h 88"/>
                <a:gd name="T58" fmla="*/ 17 w 25"/>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88">
                  <a:moveTo>
                    <a:pt x="17" y="0"/>
                  </a:moveTo>
                  <a:cubicBezTo>
                    <a:pt x="17" y="0"/>
                    <a:pt x="17" y="1"/>
                    <a:pt x="19" y="3"/>
                  </a:cubicBezTo>
                  <a:cubicBezTo>
                    <a:pt x="20" y="6"/>
                    <a:pt x="21" y="9"/>
                    <a:pt x="22" y="14"/>
                  </a:cubicBezTo>
                  <a:cubicBezTo>
                    <a:pt x="23" y="16"/>
                    <a:pt x="24" y="18"/>
                    <a:pt x="24" y="21"/>
                  </a:cubicBezTo>
                  <a:cubicBezTo>
                    <a:pt x="24" y="23"/>
                    <a:pt x="25" y="26"/>
                    <a:pt x="25" y="29"/>
                  </a:cubicBezTo>
                  <a:cubicBezTo>
                    <a:pt x="25" y="32"/>
                    <a:pt x="24" y="35"/>
                    <a:pt x="23" y="38"/>
                  </a:cubicBezTo>
                  <a:cubicBezTo>
                    <a:pt x="23" y="40"/>
                    <a:pt x="22" y="42"/>
                    <a:pt x="22" y="43"/>
                  </a:cubicBezTo>
                  <a:cubicBezTo>
                    <a:pt x="21" y="44"/>
                    <a:pt x="21" y="45"/>
                    <a:pt x="21" y="45"/>
                  </a:cubicBezTo>
                  <a:cubicBezTo>
                    <a:pt x="20" y="46"/>
                    <a:pt x="20" y="47"/>
                    <a:pt x="19" y="47"/>
                  </a:cubicBezTo>
                  <a:cubicBezTo>
                    <a:pt x="18" y="50"/>
                    <a:pt x="16" y="53"/>
                    <a:pt x="14" y="55"/>
                  </a:cubicBezTo>
                  <a:cubicBezTo>
                    <a:pt x="13" y="57"/>
                    <a:pt x="11" y="59"/>
                    <a:pt x="10" y="61"/>
                  </a:cubicBezTo>
                  <a:cubicBezTo>
                    <a:pt x="8" y="65"/>
                    <a:pt x="6" y="70"/>
                    <a:pt x="5" y="74"/>
                  </a:cubicBezTo>
                  <a:cubicBezTo>
                    <a:pt x="4" y="78"/>
                    <a:pt x="4" y="82"/>
                    <a:pt x="4" y="84"/>
                  </a:cubicBezTo>
                  <a:cubicBezTo>
                    <a:pt x="4" y="85"/>
                    <a:pt x="4" y="86"/>
                    <a:pt x="4" y="87"/>
                  </a:cubicBezTo>
                  <a:cubicBezTo>
                    <a:pt x="4" y="88"/>
                    <a:pt x="4" y="88"/>
                    <a:pt x="4" y="88"/>
                  </a:cubicBezTo>
                  <a:cubicBezTo>
                    <a:pt x="4" y="88"/>
                    <a:pt x="4" y="88"/>
                    <a:pt x="3" y="87"/>
                  </a:cubicBezTo>
                  <a:cubicBezTo>
                    <a:pt x="3" y="87"/>
                    <a:pt x="3" y="86"/>
                    <a:pt x="2" y="84"/>
                  </a:cubicBezTo>
                  <a:cubicBezTo>
                    <a:pt x="2" y="83"/>
                    <a:pt x="1" y="82"/>
                    <a:pt x="1" y="80"/>
                  </a:cubicBezTo>
                  <a:cubicBezTo>
                    <a:pt x="0" y="78"/>
                    <a:pt x="0" y="76"/>
                    <a:pt x="0" y="74"/>
                  </a:cubicBezTo>
                  <a:cubicBezTo>
                    <a:pt x="0" y="71"/>
                    <a:pt x="0" y="69"/>
                    <a:pt x="0" y="66"/>
                  </a:cubicBezTo>
                  <a:cubicBezTo>
                    <a:pt x="0" y="63"/>
                    <a:pt x="1" y="60"/>
                    <a:pt x="2" y="58"/>
                  </a:cubicBezTo>
                  <a:cubicBezTo>
                    <a:pt x="3" y="55"/>
                    <a:pt x="5" y="52"/>
                    <a:pt x="6" y="49"/>
                  </a:cubicBezTo>
                  <a:cubicBezTo>
                    <a:pt x="8" y="47"/>
                    <a:pt x="10" y="45"/>
                    <a:pt x="11" y="42"/>
                  </a:cubicBezTo>
                  <a:cubicBezTo>
                    <a:pt x="12" y="41"/>
                    <a:pt x="12" y="41"/>
                    <a:pt x="12" y="41"/>
                  </a:cubicBezTo>
                  <a:cubicBezTo>
                    <a:pt x="12" y="40"/>
                    <a:pt x="13" y="40"/>
                    <a:pt x="13" y="39"/>
                  </a:cubicBezTo>
                  <a:cubicBezTo>
                    <a:pt x="14" y="38"/>
                    <a:pt x="14" y="37"/>
                    <a:pt x="14" y="36"/>
                  </a:cubicBezTo>
                  <a:cubicBezTo>
                    <a:pt x="15" y="33"/>
                    <a:pt x="16" y="31"/>
                    <a:pt x="16" y="28"/>
                  </a:cubicBezTo>
                  <a:cubicBezTo>
                    <a:pt x="17" y="24"/>
                    <a:pt x="17" y="19"/>
                    <a:pt x="17" y="14"/>
                  </a:cubicBezTo>
                  <a:cubicBezTo>
                    <a:pt x="17" y="10"/>
                    <a:pt x="17" y="6"/>
                    <a:pt x="17" y="4"/>
                  </a:cubicBezTo>
                  <a:cubicBezTo>
                    <a:pt x="17" y="1"/>
                    <a:pt x="17" y="0"/>
                    <a:pt x="17"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685"/>
            <p:cNvSpPr/>
            <p:nvPr/>
          </p:nvSpPr>
          <p:spPr bwMode="auto">
            <a:xfrm>
              <a:off x="2374901" y="-889001"/>
              <a:ext cx="182563" cy="215900"/>
            </a:xfrm>
            <a:custGeom>
              <a:avLst/>
              <a:gdLst>
                <a:gd name="T0" fmla="*/ 0 w 43"/>
                <a:gd name="T1" fmla="*/ 0 h 51"/>
                <a:gd name="T2" fmla="*/ 2 w 43"/>
                <a:gd name="T3" fmla="*/ 2 h 51"/>
                <a:gd name="T4" fmla="*/ 7 w 43"/>
                <a:gd name="T5" fmla="*/ 7 h 51"/>
                <a:gd name="T6" fmla="*/ 21 w 43"/>
                <a:gd name="T7" fmla="*/ 26 h 51"/>
                <a:gd name="T8" fmla="*/ 29 w 43"/>
                <a:gd name="T9" fmla="*/ 36 h 51"/>
                <a:gd name="T10" fmla="*/ 35 w 43"/>
                <a:gd name="T11" fmla="*/ 44 h 51"/>
                <a:gd name="T12" fmla="*/ 40 w 43"/>
                <a:gd name="T13" fmla="*/ 49 h 51"/>
                <a:gd name="T14" fmla="*/ 43 w 43"/>
                <a:gd name="T15" fmla="*/ 51 h 51"/>
                <a:gd name="T16" fmla="*/ 42 w 43"/>
                <a:gd name="T17" fmla="*/ 51 h 51"/>
                <a:gd name="T18" fmla="*/ 40 w 43"/>
                <a:gd name="T19" fmla="*/ 50 h 51"/>
                <a:gd name="T20" fmla="*/ 34 w 43"/>
                <a:gd name="T21" fmla="*/ 45 h 51"/>
                <a:gd name="T22" fmla="*/ 26 w 43"/>
                <a:gd name="T23" fmla="*/ 37 h 51"/>
                <a:gd name="T24" fmla="*/ 19 w 43"/>
                <a:gd name="T25" fmla="*/ 28 h 51"/>
                <a:gd name="T26" fmla="*/ 6 w 43"/>
                <a:gd name="T27" fmla="*/ 9 h 51"/>
                <a:gd name="T28" fmla="*/ 2 w 43"/>
                <a:gd name="T29" fmla="*/ 2 h 51"/>
                <a:gd name="T30" fmla="*/ 0 w 43"/>
                <a:gd name="T3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51">
                  <a:moveTo>
                    <a:pt x="0" y="0"/>
                  </a:moveTo>
                  <a:cubicBezTo>
                    <a:pt x="0" y="0"/>
                    <a:pt x="1" y="0"/>
                    <a:pt x="2" y="2"/>
                  </a:cubicBezTo>
                  <a:cubicBezTo>
                    <a:pt x="3" y="3"/>
                    <a:pt x="5" y="5"/>
                    <a:pt x="7" y="7"/>
                  </a:cubicBezTo>
                  <a:cubicBezTo>
                    <a:pt x="11" y="12"/>
                    <a:pt x="16" y="19"/>
                    <a:pt x="21" y="26"/>
                  </a:cubicBezTo>
                  <a:cubicBezTo>
                    <a:pt x="24" y="29"/>
                    <a:pt x="26" y="32"/>
                    <a:pt x="29" y="36"/>
                  </a:cubicBezTo>
                  <a:cubicBezTo>
                    <a:pt x="31" y="39"/>
                    <a:pt x="33" y="42"/>
                    <a:pt x="35" y="44"/>
                  </a:cubicBezTo>
                  <a:cubicBezTo>
                    <a:pt x="37" y="47"/>
                    <a:pt x="39" y="48"/>
                    <a:pt x="40" y="49"/>
                  </a:cubicBezTo>
                  <a:cubicBezTo>
                    <a:pt x="42" y="50"/>
                    <a:pt x="43" y="51"/>
                    <a:pt x="43" y="51"/>
                  </a:cubicBezTo>
                  <a:cubicBezTo>
                    <a:pt x="43" y="51"/>
                    <a:pt x="42" y="51"/>
                    <a:pt x="42" y="51"/>
                  </a:cubicBezTo>
                  <a:cubicBezTo>
                    <a:pt x="42" y="50"/>
                    <a:pt x="41" y="50"/>
                    <a:pt x="40" y="50"/>
                  </a:cubicBezTo>
                  <a:cubicBezTo>
                    <a:pt x="38" y="49"/>
                    <a:pt x="36" y="48"/>
                    <a:pt x="34" y="45"/>
                  </a:cubicBezTo>
                  <a:cubicBezTo>
                    <a:pt x="31" y="43"/>
                    <a:pt x="29" y="40"/>
                    <a:pt x="26" y="37"/>
                  </a:cubicBezTo>
                  <a:cubicBezTo>
                    <a:pt x="24" y="34"/>
                    <a:pt x="21" y="31"/>
                    <a:pt x="19" y="28"/>
                  </a:cubicBezTo>
                  <a:cubicBezTo>
                    <a:pt x="14" y="21"/>
                    <a:pt x="9" y="14"/>
                    <a:pt x="6" y="9"/>
                  </a:cubicBezTo>
                  <a:cubicBezTo>
                    <a:pt x="4" y="6"/>
                    <a:pt x="3" y="4"/>
                    <a:pt x="2" y="2"/>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686"/>
            <p:cNvSpPr/>
            <p:nvPr/>
          </p:nvSpPr>
          <p:spPr bwMode="auto">
            <a:xfrm>
              <a:off x="2435226" y="-1049338"/>
              <a:ext cx="223838" cy="50800"/>
            </a:xfrm>
            <a:custGeom>
              <a:avLst/>
              <a:gdLst>
                <a:gd name="T0" fmla="*/ 0 w 53"/>
                <a:gd name="T1" fmla="*/ 3 h 12"/>
                <a:gd name="T2" fmla="*/ 0 w 53"/>
                <a:gd name="T3" fmla="*/ 3 h 12"/>
                <a:gd name="T4" fmla="*/ 2 w 53"/>
                <a:gd name="T5" fmla="*/ 2 h 12"/>
                <a:gd name="T6" fmla="*/ 8 w 53"/>
                <a:gd name="T7" fmla="*/ 0 h 12"/>
                <a:gd name="T8" fmla="*/ 17 w 53"/>
                <a:gd name="T9" fmla="*/ 1 h 12"/>
                <a:gd name="T10" fmla="*/ 22 w 53"/>
                <a:gd name="T11" fmla="*/ 3 h 12"/>
                <a:gd name="T12" fmla="*/ 27 w 53"/>
                <a:gd name="T13" fmla="*/ 5 h 12"/>
                <a:gd name="T14" fmla="*/ 36 w 53"/>
                <a:gd name="T15" fmla="*/ 8 h 12"/>
                <a:gd name="T16" fmla="*/ 44 w 53"/>
                <a:gd name="T17" fmla="*/ 10 h 12"/>
                <a:gd name="T18" fmla="*/ 50 w 53"/>
                <a:gd name="T19" fmla="*/ 9 h 12"/>
                <a:gd name="T20" fmla="*/ 53 w 53"/>
                <a:gd name="T21" fmla="*/ 9 h 12"/>
                <a:gd name="T22" fmla="*/ 52 w 53"/>
                <a:gd name="T23" fmla="*/ 9 h 12"/>
                <a:gd name="T24" fmla="*/ 51 w 53"/>
                <a:gd name="T25" fmla="*/ 10 h 12"/>
                <a:gd name="T26" fmla="*/ 45 w 53"/>
                <a:gd name="T27" fmla="*/ 12 h 12"/>
                <a:gd name="T28" fmla="*/ 35 w 53"/>
                <a:gd name="T29" fmla="*/ 11 h 12"/>
                <a:gd name="T30" fmla="*/ 26 w 53"/>
                <a:gd name="T31" fmla="*/ 8 h 12"/>
                <a:gd name="T32" fmla="*/ 21 w 53"/>
                <a:gd name="T33" fmla="*/ 6 h 12"/>
                <a:gd name="T34" fmla="*/ 16 w 53"/>
                <a:gd name="T35" fmla="*/ 4 h 12"/>
                <a:gd name="T36" fmla="*/ 8 w 53"/>
                <a:gd name="T37" fmla="*/ 2 h 12"/>
                <a:gd name="T38" fmla="*/ 2 w 53"/>
                <a:gd name="T39" fmla="*/ 2 h 12"/>
                <a:gd name="T40" fmla="*/ 0 w 53"/>
                <a:gd name="T4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2">
                  <a:moveTo>
                    <a:pt x="0" y="3"/>
                  </a:moveTo>
                  <a:cubicBezTo>
                    <a:pt x="0" y="3"/>
                    <a:pt x="0" y="3"/>
                    <a:pt x="0" y="3"/>
                  </a:cubicBezTo>
                  <a:cubicBezTo>
                    <a:pt x="0" y="2"/>
                    <a:pt x="1" y="2"/>
                    <a:pt x="2" y="2"/>
                  </a:cubicBezTo>
                  <a:cubicBezTo>
                    <a:pt x="3" y="1"/>
                    <a:pt x="5" y="0"/>
                    <a:pt x="8" y="0"/>
                  </a:cubicBezTo>
                  <a:cubicBezTo>
                    <a:pt x="11" y="0"/>
                    <a:pt x="14" y="0"/>
                    <a:pt x="17" y="1"/>
                  </a:cubicBezTo>
                  <a:cubicBezTo>
                    <a:pt x="19" y="2"/>
                    <a:pt x="20" y="2"/>
                    <a:pt x="22" y="3"/>
                  </a:cubicBezTo>
                  <a:cubicBezTo>
                    <a:pt x="24" y="3"/>
                    <a:pt x="25" y="4"/>
                    <a:pt x="27" y="5"/>
                  </a:cubicBezTo>
                  <a:cubicBezTo>
                    <a:pt x="30" y="6"/>
                    <a:pt x="33" y="7"/>
                    <a:pt x="36" y="8"/>
                  </a:cubicBezTo>
                  <a:cubicBezTo>
                    <a:pt x="39" y="9"/>
                    <a:pt x="42" y="10"/>
                    <a:pt x="44" y="10"/>
                  </a:cubicBezTo>
                  <a:cubicBezTo>
                    <a:pt x="47" y="10"/>
                    <a:pt x="49" y="10"/>
                    <a:pt x="50" y="9"/>
                  </a:cubicBezTo>
                  <a:cubicBezTo>
                    <a:pt x="52" y="9"/>
                    <a:pt x="53" y="9"/>
                    <a:pt x="53" y="9"/>
                  </a:cubicBezTo>
                  <a:cubicBezTo>
                    <a:pt x="53" y="9"/>
                    <a:pt x="53" y="9"/>
                    <a:pt x="52" y="9"/>
                  </a:cubicBezTo>
                  <a:cubicBezTo>
                    <a:pt x="52" y="9"/>
                    <a:pt x="51" y="10"/>
                    <a:pt x="51" y="10"/>
                  </a:cubicBezTo>
                  <a:cubicBezTo>
                    <a:pt x="49" y="11"/>
                    <a:pt x="47" y="12"/>
                    <a:pt x="45" y="12"/>
                  </a:cubicBezTo>
                  <a:cubicBezTo>
                    <a:pt x="42" y="12"/>
                    <a:pt x="39" y="12"/>
                    <a:pt x="35" y="11"/>
                  </a:cubicBezTo>
                  <a:cubicBezTo>
                    <a:pt x="32" y="10"/>
                    <a:pt x="29" y="9"/>
                    <a:pt x="26" y="8"/>
                  </a:cubicBezTo>
                  <a:cubicBezTo>
                    <a:pt x="24" y="7"/>
                    <a:pt x="22" y="6"/>
                    <a:pt x="21" y="6"/>
                  </a:cubicBezTo>
                  <a:cubicBezTo>
                    <a:pt x="19" y="5"/>
                    <a:pt x="18" y="4"/>
                    <a:pt x="16" y="4"/>
                  </a:cubicBezTo>
                  <a:cubicBezTo>
                    <a:pt x="13" y="3"/>
                    <a:pt x="10" y="2"/>
                    <a:pt x="8" y="2"/>
                  </a:cubicBezTo>
                  <a:cubicBezTo>
                    <a:pt x="5" y="2"/>
                    <a:pt x="3" y="2"/>
                    <a:pt x="2" y="2"/>
                  </a:cubicBezTo>
                  <a:cubicBezTo>
                    <a:pt x="0" y="3"/>
                    <a:pt x="0" y="3"/>
                    <a:pt x="0" y="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687"/>
            <p:cNvSpPr/>
            <p:nvPr/>
          </p:nvSpPr>
          <p:spPr bwMode="auto">
            <a:xfrm>
              <a:off x="2346326" y="-1371601"/>
              <a:ext cx="185738" cy="219075"/>
            </a:xfrm>
            <a:custGeom>
              <a:avLst/>
              <a:gdLst>
                <a:gd name="T0" fmla="*/ 44 w 44"/>
                <a:gd name="T1" fmla="*/ 0 h 52"/>
                <a:gd name="T2" fmla="*/ 42 w 44"/>
                <a:gd name="T3" fmla="*/ 2 h 52"/>
                <a:gd name="T4" fmla="*/ 36 w 44"/>
                <a:gd name="T5" fmla="*/ 7 h 52"/>
                <a:gd name="T6" fmla="*/ 31 w 44"/>
                <a:gd name="T7" fmla="*/ 17 h 52"/>
                <a:gd name="T8" fmla="*/ 29 w 44"/>
                <a:gd name="T9" fmla="*/ 23 h 52"/>
                <a:gd name="T10" fmla="*/ 27 w 44"/>
                <a:gd name="T11" fmla="*/ 30 h 52"/>
                <a:gd name="T12" fmla="*/ 22 w 44"/>
                <a:gd name="T13" fmla="*/ 35 h 52"/>
                <a:gd name="T14" fmla="*/ 16 w 44"/>
                <a:gd name="T15" fmla="*/ 37 h 52"/>
                <a:gd name="T16" fmla="*/ 6 w 44"/>
                <a:gd name="T17" fmla="*/ 43 h 52"/>
                <a:gd name="T18" fmla="*/ 1 w 44"/>
                <a:gd name="T19" fmla="*/ 49 h 52"/>
                <a:gd name="T20" fmla="*/ 0 w 44"/>
                <a:gd name="T21" fmla="*/ 52 h 52"/>
                <a:gd name="T22" fmla="*/ 0 w 44"/>
                <a:gd name="T23" fmla="*/ 51 h 52"/>
                <a:gd name="T24" fmla="*/ 1 w 44"/>
                <a:gd name="T25" fmla="*/ 49 h 52"/>
                <a:gd name="T26" fmla="*/ 5 w 44"/>
                <a:gd name="T27" fmla="*/ 42 h 52"/>
                <a:gd name="T28" fmla="*/ 14 w 44"/>
                <a:gd name="T29" fmla="*/ 34 h 52"/>
                <a:gd name="T30" fmla="*/ 21 w 44"/>
                <a:gd name="T31" fmla="*/ 32 h 52"/>
                <a:gd name="T32" fmla="*/ 25 w 44"/>
                <a:gd name="T33" fmla="*/ 29 h 52"/>
                <a:gd name="T34" fmla="*/ 26 w 44"/>
                <a:gd name="T35" fmla="*/ 23 h 52"/>
                <a:gd name="T36" fmla="*/ 28 w 44"/>
                <a:gd name="T37" fmla="*/ 16 h 52"/>
                <a:gd name="T38" fmla="*/ 35 w 44"/>
                <a:gd name="T39" fmla="*/ 6 h 52"/>
                <a:gd name="T40" fmla="*/ 41 w 44"/>
                <a:gd name="T41" fmla="*/ 2 h 52"/>
                <a:gd name="T42" fmla="*/ 44 w 44"/>
                <a:gd name="T43" fmla="*/ 1 h 52"/>
                <a:gd name="T44" fmla="*/ 44 w 44"/>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52">
                  <a:moveTo>
                    <a:pt x="44" y="0"/>
                  </a:moveTo>
                  <a:cubicBezTo>
                    <a:pt x="44" y="0"/>
                    <a:pt x="43" y="1"/>
                    <a:pt x="42" y="2"/>
                  </a:cubicBezTo>
                  <a:cubicBezTo>
                    <a:pt x="40" y="3"/>
                    <a:pt x="38" y="5"/>
                    <a:pt x="36" y="7"/>
                  </a:cubicBezTo>
                  <a:cubicBezTo>
                    <a:pt x="34" y="10"/>
                    <a:pt x="32" y="13"/>
                    <a:pt x="31" y="17"/>
                  </a:cubicBezTo>
                  <a:cubicBezTo>
                    <a:pt x="30" y="19"/>
                    <a:pt x="30" y="21"/>
                    <a:pt x="29" y="23"/>
                  </a:cubicBezTo>
                  <a:cubicBezTo>
                    <a:pt x="29" y="25"/>
                    <a:pt x="29" y="28"/>
                    <a:pt x="27" y="30"/>
                  </a:cubicBezTo>
                  <a:cubicBezTo>
                    <a:pt x="26" y="32"/>
                    <a:pt x="24" y="34"/>
                    <a:pt x="22" y="35"/>
                  </a:cubicBezTo>
                  <a:cubicBezTo>
                    <a:pt x="19" y="36"/>
                    <a:pt x="17" y="36"/>
                    <a:pt x="16" y="37"/>
                  </a:cubicBezTo>
                  <a:cubicBezTo>
                    <a:pt x="12" y="39"/>
                    <a:pt x="9" y="41"/>
                    <a:pt x="6" y="43"/>
                  </a:cubicBezTo>
                  <a:cubicBezTo>
                    <a:pt x="4" y="45"/>
                    <a:pt x="2" y="47"/>
                    <a:pt x="1" y="49"/>
                  </a:cubicBezTo>
                  <a:cubicBezTo>
                    <a:pt x="0" y="51"/>
                    <a:pt x="0" y="52"/>
                    <a:pt x="0" y="52"/>
                  </a:cubicBezTo>
                  <a:cubicBezTo>
                    <a:pt x="0" y="52"/>
                    <a:pt x="0" y="51"/>
                    <a:pt x="0" y="51"/>
                  </a:cubicBezTo>
                  <a:cubicBezTo>
                    <a:pt x="0" y="50"/>
                    <a:pt x="0" y="50"/>
                    <a:pt x="1" y="49"/>
                  </a:cubicBezTo>
                  <a:cubicBezTo>
                    <a:pt x="1" y="47"/>
                    <a:pt x="3" y="44"/>
                    <a:pt x="5" y="42"/>
                  </a:cubicBezTo>
                  <a:cubicBezTo>
                    <a:pt x="7" y="39"/>
                    <a:pt x="10" y="36"/>
                    <a:pt x="14" y="34"/>
                  </a:cubicBezTo>
                  <a:cubicBezTo>
                    <a:pt x="16" y="33"/>
                    <a:pt x="19" y="33"/>
                    <a:pt x="21" y="32"/>
                  </a:cubicBezTo>
                  <a:cubicBezTo>
                    <a:pt x="22" y="31"/>
                    <a:pt x="24" y="30"/>
                    <a:pt x="25" y="29"/>
                  </a:cubicBezTo>
                  <a:cubicBezTo>
                    <a:pt x="25" y="27"/>
                    <a:pt x="26" y="25"/>
                    <a:pt x="26" y="23"/>
                  </a:cubicBezTo>
                  <a:cubicBezTo>
                    <a:pt x="27" y="20"/>
                    <a:pt x="27" y="18"/>
                    <a:pt x="28" y="16"/>
                  </a:cubicBezTo>
                  <a:cubicBezTo>
                    <a:pt x="29" y="12"/>
                    <a:pt x="32" y="9"/>
                    <a:pt x="35" y="6"/>
                  </a:cubicBezTo>
                  <a:cubicBezTo>
                    <a:pt x="37" y="4"/>
                    <a:pt x="40" y="2"/>
                    <a:pt x="41" y="2"/>
                  </a:cubicBezTo>
                  <a:cubicBezTo>
                    <a:pt x="42" y="1"/>
                    <a:pt x="43" y="1"/>
                    <a:pt x="44" y="1"/>
                  </a:cubicBezTo>
                  <a:cubicBezTo>
                    <a:pt x="44" y="1"/>
                    <a:pt x="44" y="0"/>
                    <a:pt x="44"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688"/>
            <p:cNvSpPr/>
            <p:nvPr/>
          </p:nvSpPr>
          <p:spPr bwMode="auto">
            <a:xfrm>
              <a:off x="2128839" y="-1490663"/>
              <a:ext cx="106363" cy="261938"/>
            </a:xfrm>
            <a:custGeom>
              <a:avLst/>
              <a:gdLst>
                <a:gd name="T0" fmla="*/ 0 w 25"/>
                <a:gd name="T1" fmla="*/ 0 h 62"/>
                <a:gd name="T2" fmla="*/ 0 w 25"/>
                <a:gd name="T3" fmla="*/ 0 h 62"/>
                <a:gd name="T4" fmla="*/ 2 w 25"/>
                <a:gd name="T5" fmla="*/ 2 h 62"/>
                <a:gd name="T6" fmla="*/ 6 w 25"/>
                <a:gd name="T7" fmla="*/ 9 h 62"/>
                <a:gd name="T8" fmla="*/ 7 w 25"/>
                <a:gd name="T9" fmla="*/ 20 h 62"/>
                <a:gd name="T10" fmla="*/ 8 w 25"/>
                <a:gd name="T11" fmla="*/ 26 h 62"/>
                <a:gd name="T12" fmla="*/ 9 w 25"/>
                <a:gd name="T13" fmla="*/ 32 h 62"/>
                <a:gd name="T14" fmla="*/ 18 w 25"/>
                <a:gd name="T15" fmla="*/ 53 h 62"/>
                <a:gd name="T16" fmla="*/ 23 w 25"/>
                <a:gd name="T17" fmla="*/ 59 h 62"/>
                <a:gd name="T18" fmla="*/ 25 w 25"/>
                <a:gd name="T19" fmla="*/ 62 h 62"/>
                <a:gd name="T20" fmla="*/ 22 w 25"/>
                <a:gd name="T21" fmla="*/ 60 h 62"/>
                <a:gd name="T22" fmla="*/ 17 w 25"/>
                <a:gd name="T23" fmla="*/ 54 h 62"/>
                <a:gd name="T24" fmla="*/ 11 w 25"/>
                <a:gd name="T25" fmla="*/ 45 h 62"/>
                <a:gd name="T26" fmla="*/ 8 w 25"/>
                <a:gd name="T27" fmla="*/ 39 h 62"/>
                <a:gd name="T28" fmla="*/ 6 w 25"/>
                <a:gd name="T29" fmla="*/ 33 h 62"/>
                <a:gd name="T30" fmla="*/ 5 w 25"/>
                <a:gd name="T31" fmla="*/ 26 h 62"/>
                <a:gd name="T32" fmla="*/ 4 w 25"/>
                <a:gd name="T33" fmla="*/ 20 h 62"/>
                <a:gd name="T34" fmla="*/ 4 w 25"/>
                <a:gd name="T35" fmla="*/ 14 h 62"/>
                <a:gd name="T36" fmla="*/ 4 w 25"/>
                <a:gd name="T37" fmla="*/ 9 h 62"/>
                <a:gd name="T38" fmla="*/ 2 w 25"/>
                <a:gd name="T39" fmla="*/ 2 h 62"/>
                <a:gd name="T40" fmla="*/ 0 w 25"/>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62">
                  <a:moveTo>
                    <a:pt x="0" y="0"/>
                  </a:moveTo>
                  <a:cubicBezTo>
                    <a:pt x="0" y="0"/>
                    <a:pt x="0" y="0"/>
                    <a:pt x="0" y="0"/>
                  </a:cubicBezTo>
                  <a:cubicBezTo>
                    <a:pt x="1" y="0"/>
                    <a:pt x="1" y="1"/>
                    <a:pt x="2" y="2"/>
                  </a:cubicBezTo>
                  <a:cubicBezTo>
                    <a:pt x="3" y="3"/>
                    <a:pt x="5" y="5"/>
                    <a:pt x="6" y="9"/>
                  </a:cubicBezTo>
                  <a:cubicBezTo>
                    <a:pt x="7" y="12"/>
                    <a:pt x="7" y="16"/>
                    <a:pt x="7" y="20"/>
                  </a:cubicBezTo>
                  <a:cubicBezTo>
                    <a:pt x="7" y="22"/>
                    <a:pt x="7" y="24"/>
                    <a:pt x="8" y="26"/>
                  </a:cubicBezTo>
                  <a:cubicBezTo>
                    <a:pt x="8" y="28"/>
                    <a:pt x="8" y="30"/>
                    <a:pt x="9" y="32"/>
                  </a:cubicBezTo>
                  <a:cubicBezTo>
                    <a:pt x="11" y="40"/>
                    <a:pt x="15" y="48"/>
                    <a:pt x="18" y="53"/>
                  </a:cubicBezTo>
                  <a:cubicBezTo>
                    <a:pt x="20" y="56"/>
                    <a:pt x="22" y="58"/>
                    <a:pt x="23" y="59"/>
                  </a:cubicBezTo>
                  <a:cubicBezTo>
                    <a:pt x="24" y="61"/>
                    <a:pt x="25" y="62"/>
                    <a:pt x="25" y="62"/>
                  </a:cubicBezTo>
                  <a:cubicBezTo>
                    <a:pt x="25" y="62"/>
                    <a:pt x="24" y="61"/>
                    <a:pt x="22" y="60"/>
                  </a:cubicBezTo>
                  <a:cubicBezTo>
                    <a:pt x="21" y="58"/>
                    <a:pt x="19" y="57"/>
                    <a:pt x="17" y="54"/>
                  </a:cubicBezTo>
                  <a:cubicBezTo>
                    <a:pt x="15" y="51"/>
                    <a:pt x="12" y="48"/>
                    <a:pt x="11" y="45"/>
                  </a:cubicBezTo>
                  <a:cubicBezTo>
                    <a:pt x="10" y="43"/>
                    <a:pt x="9" y="41"/>
                    <a:pt x="8" y="39"/>
                  </a:cubicBezTo>
                  <a:cubicBezTo>
                    <a:pt x="7" y="37"/>
                    <a:pt x="6" y="35"/>
                    <a:pt x="6" y="33"/>
                  </a:cubicBezTo>
                  <a:cubicBezTo>
                    <a:pt x="5" y="31"/>
                    <a:pt x="5" y="28"/>
                    <a:pt x="5" y="26"/>
                  </a:cubicBezTo>
                  <a:cubicBezTo>
                    <a:pt x="4" y="24"/>
                    <a:pt x="4" y="22"/>
                    <a:pt x="4" y="20"/>
                  </a:cubicBezTo>
                  <a:cubicBezTo>
                    <a:pt x="4" y="18"/>
                    <a:pt x="4" y="16"/>
                    <a:pt x="4" y="14"/>
                  </a:cubicBezTo>
                  <a:cubicBezTo>
                    <a:pt x="4" y="12"/>
                    <a:pt x="4" y="11"/>
                    <a:pt x="4" y="9"/>
                  </a:cubicBezTo>
                  <a:cubicBezTo>
                    <a:pt x="4" y="6"/>
                    <a:pt x="3" y="3"/>
                    <a:pt x="2" y="2"/>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689"/>
            <p:cNvSpPr/>
            <p:nvPr/>
          </p:nvSpPr>
          <p:spPr bwMode="auto">
            <a:xfrm>
              <a:off x="1866901" y="-1257301"/>
              <a:ext cx="207963" cy="122238"/>
            </a:xfrm>
            <a:custGeom>
              <a:avLst/>
              <a:gdLst>
                <a:gd name="T0" fmla="*/ 0 w 49"/>
                <a:gd name="T1" fmla="*/ 1 h 29"/>
                <a:gd name="T2" fmla="*/ 0 w 49"/>
                <a:gd name="T3" fmla="*/ 1 h 29"/>
                <a:gd name="T4" fmla="*/ 2 w 49"/>
                <a:gd name="T5" fmla="*/ 1 h 29"/>
                <a:gd name="T6" fmla="*/ 9 w 49"/>
                <a:gd name="T7" fmla="*/ 1 h 29"/>
                <a:gd name="T8" fmla="*/ 18 w 49"/>
                <a:gd name="T9" fmla="*/ 4 h 29"/>
                <a:gd name="T10" fmla="*/ 27 w 49"/>
                <a:gd name="T11" fmla="*/ 9 h 29"/>
                <a:gd name="T12" fmla="*/ 35 w 49"/>
                <a:gd name="T13" fmla="*/ 16 h 29"/>
                <a:gd name="T14" fmla="*/ 42 w 49"/>
                <a:gd name="T15" fmla="*/ 22 h 29"/>
                <a:gd name="T16" fmla="*/ 47 w 49"/>
                <a:gd name="T17" fmla="*/ 27 h 29"/>
                <a:gd name="T18" fmla="*/ 49 w 49"/>
                <a:gd name="T19" fmla="*/ 29 h 29"/>
                <a:gd name="T20" fmla="*/ 41 w 49"/>
                <a:gd name="T21" fmla="*/ 24 h 29"/>
                <a:gd name="T22" fmla="*/ 34 w 49"/>
                <a:gd name="T23" fmla="*/ 18 h 29"/>
                <a:gd name="T24" fmla="*/ 25 w 49"/>
                <a:gd name="T25" fmla="*/ 12 h 29"/>
                <a:gd name="T26" fmla="*/ 17 w 49"/>
                <a:gd name="T27" fmla="*/ 6 h 29"/>
                <a:gd name="T28" fmla="*/ 9 w 49"/>
                <a:gd name="T29" fmla="*/ 3 h 29"/>
                <a:gd name="T30" fmla="*/ 2 w 49"/>
                <a:gd name="T31" fmla="*/ 1 h 29"/>
                <a:gd name="T32" fmla="*/ 0 w 49"/>
                <a:gd name="T33"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8">
                  <a:moveTo>
                    <a:pt x="0" y="1"/>
                  </a:moveTo>
                  <a:cubicBezTo>
                    <a:pt x="0" y="1"/>
                    <a:pt x="0" y="1"/>
                    <a:pt x="0" y="1"/>
                  </a:cubicBezTo>
                  <a:cubicBezTo>
                    <a:pt x="1" y="1"/>
                    <a:pt x="1" y="1"/>
                    <a:pt x="2" y="1"/>
                  </a:cubicBezTo>
                  <a:cubicBezTo>
                    <a:pt x="4" y="0"/>
                    <a:pt x="6" y="0"/>
                    <a:pt x="9" y="1"/>
                  </a:cubicBezTo>
                  <a:cubicBezTo>
                    <a:pt x="12" y="1"/>
                    <a:pt x="15" y="2"/>
                    <a:pt x="18" y="4"/>
                  </a:cubicBezTo>
                  <a:cubicBezTo>
                    <a:pt x="21" y="5"/>
                    <a:pt x="24" y="7"/>
                    <a:pt x="27" y="9"/>
                  </a:cubicBezTo>
                  <a:cubicBezTo>
                    <a:pt x="30" y="11"/>
                    <a:pt x="33" y="14"/>
                    <a:pt x="35" y="16"/>
                  </a:cubicBezTo>
                  <a:cubicBezTo>
                    <a:pt x="38" y="18"/>
                    <a:pt x="40" y="21"/>
                    <a:pt x="42" y="22"/>
                  </a:cubicBezTo>
                  <a:cubicBezTo>
                    <a:pt x="44" y="24"/>
                    <a:pt x="46" y="26"/>
                    <a:pt x="47" y="27"/>
                  </a:cubicBezTo>
                  <a:cubicBezTo>
                    <a:pt x="48" y="28"/>
                    <a:pt x="49" y="29"/>
                    <a:pt x="49" y="29"/>
                  </a:cubicBezTo>
                  <a:cubicBezTo>
                    <a:pt x="49" y="29"/>
                    <a:pt x="45" y="27"/>
                    <a:pt x="41" y="24"/>
                  </a:cubicBezTo>
                  <a:cubicBezTo>
                    <a:pt x="39" y="22"/>
                    <a:pt x="36" y="20"/>
                    <a:pt x="34" y="18"/>
                  </a:cubicBezTo>
                  <a:cubicBezTo>
                    <a:pt x="31" y="16"/>
                    <a:pt x="28" y="14"/>
                    <a:pt x="25" y="12"/>
                  </a:cubicBezTo>
                  <a:cubicBezTo>
                    <a:pt x="23" y="10"/>
                    <a:pt x="20" y="8"/>
                    <a:pt x="17" y="6"/>
                  </a:cubicBezTo>
                  <a:cubicBezTo>
                    <a:pt x="14" y="5"/>
                    <a:pt x="11" y="3"/>
                    <a:pt x="9" y="3"/>
                  </a:cubicBezTo>
                  <a:cubicBezTo>
                    <a:pt x="6" y="2"/>
                    <a:pt x="4" y="1"/>
                    <a:pt x="2" y="1"/>
                  </a:cubicBezTo>
                  <a:cubicBezTo>
                    <a:pt x="1" y="1"/>
                    <a:pt x="0" y="1"/>
                    <a:pt x="0" y="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690"/>
            <p:cNvSpPr/>
            <p:nvPr/>
          </p:nvSpPr>
          <p:spPr bwMode="auto">
            <a:xfrm>
              <a:off x="1828801" y="-977901"/>
              <a:ext cx="228600" cy="71438"/>
            </a:xfrm>
            <a:custGeom>
              <a:avLst/>
              <a:gdLst>
                <a:gd name="T0" fmla="*/ 0 w 54"/>
                <a:gd name="T1" fmla="*/ 17 h 17"/>
                <a:gd name="T2" fmla="*/ 1 w 54"/>
                <a:gd name="T3" fmla="*/ 17 h 17"/>
                <a:gd name="T4" fmla="*/ 2 w 54"/>
                <a:gd name="T5" fmla="*/ 15 h 17"/>
                <a:gd name="T6" fmla="*/ 8 w 54"/>
                <a:gd name="T7" fmla="*/ 12 h 17"/>
                <a:gd name="T8" fmla="*/ 17 w 54"/>
                <a:gd name="T9" fmla="*/ 10 h 17"/>
                <a:gd name="T10" fmla="*/ 23 w 54"/>
                <a:gd name="T11" fmla="*/ 10 h 17"/>
                <a:gd name="T12" fmla="*/ 28 w 54"/>
                <a:gd name="T13" fmla="*/ 10 h 17"/>
                <a:gd name="T14" fmla="*/ 38 w 54"/>
                <a:gd name="T15" fmla="*/ 9 h 17"/>
                <a:gd name="T16" fmla="*/ 47 w 54"/>
                <a:gd name="T17" fmla="*/ 5 h 17"/>
                <a:gd name="T18" fmla="*/ 52 w 54"/>
                <a:gd name="T19" fmla="*/ 2 h 17"/>
                <a:gd name="T20" fmla="*/ 54 w 54"/>
                <a:gd name="T21" fmla="*/ 0 h 17"/>
                <a:gd name="T22" fmla="*/ 54 w 54"/>
                <a:gd name="T23" fmla="*/ 1 h 17"/>
                <a:gd name="T24" fmla="*/ 53 w 54"/>
                <a:gd name="T25" fmla="*/ 2 h 17"/>
                <a:gd name="T26" fmla="*/ 48 w 54"/>
                <a:gd name="T27" fmla="*/ 7 h 17"/>
                <a:gd name="T28" fmla="*/ 28 w 54"/>
                <a:gd name="T29" fmla="*/ 14 h 17"/>
                <a:gd name="T30" fmla="*/ 23 w 54"/>
                <a:gd name="T31" fmla="*/ 14 h 17"/>
                <a:gd name="T32" fmla="*/ 17 w 54"/>
                <a:gd name="T33" fmla="*/ 13 h 17"/>
                <a:gd name="T34" fmla="*/ 8 w 54"/>
                <a:gd name="T35" fmla="*/ 13 h 17"/>
                <a:gd name="T36" fmla="*/ 2 w 54"/>
                <a:gd name="T37" fmla="*/ 16 h 17"/>
                <a:gd name="T38" fmla="*/ 0 w 54"/>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7">
                  <a:moveTo>
                    <a:pt x="0" y="17"/>
                  </a:moveTo>
                  <a:cubicBezTo>
                    <a:pt x="0" y="17"/>
                    <a:pt x="0" y="17"/>
                    <a:pt x="1" y="17"/>
                  </a:cubicBezTo>
                  <a:cubicBezTo>
                    <a:pt x="1" y="16"/>
                    <a:pt x="1" y="16"/>
                    <a:pt x="2" y="15"/>
                  </a:cubicBezTo>
                  <a:cubicBezTo>
                    <a:pt x="3" y="14"/>
                    <a:pt x="5" y="13"/>
                    <a:pt x="8" y="12"/>
                  </a:cubicBezTo>
                  <a:cubicBezTo>
                    <a:pt x="10" y="11"/>
                    <a:pt x="14" y="10"/>
                    <a:pt x="17" y="10"/>
                  </a:cubicBezTo>
                  <a:cubicBezTo>
                    <a:pt x="19" y="10"/>
                    <a:pt x="21" y="10"/>
                    <a:pt x="23" y="10"/>
                  </a:cubicBezTo>
                  <a:cubicBezTo>
                    <a:pt x="24" y="11"/>
                    <a:pt x="26" y="11"/>
                    <a:pt x="28" y="10"/>
                  </a:cubicBezTo>
                  <a:cubicBezTo>
                    <a:pt x="31" y="10"/>
                    <a:pt x="35" y="10"/>
                    <a:pt x="38" y="9"/>
                  </a:cubicBezTo>
                  <a:cubicBezTo>
                    <a:pt x="41" y="8"/>
                    <a:pt x="44" y="6"/>
                    <a:pt x="47" y="5"/>
                  </a:cubicBezTo>
                  <a:cubicBezTo>
                    <a:pt x="49" y="4"/>
                    <a:pt x="51" y="3"/>
                    <a:pt x="52" y="2"/>
                  </a:cubicBezTo>
                  <a:cubicBezTo>
                    <a:pt x="53" y="1"/>
                    <a:pt x="54" y="0"/>
                    <a:pt x="54" y="0"/>
                  </a:cubicBezTo>
                  <a:cubicBezTo>
                    <a:pt x="54" y="0"/>
                    <a:pt x="54" y="0"/>
                    <a:pt x="54" y="1"/>
                  </a:cubicBezTo>
                  <a:cubicBezTo>
                    <a:pt x="54" y="1"/>
                    <a:pt x="53" y="2"/>
                    <a:pt x="53" y="2"/>
                  </a:cubicBezTo>
                  <a:cubicBezTo>
                    <a:pt x="51" y="3"/>
                    <a:pt x="50" y="5"/>
                    <a:pt x="48" y="7"/>
                  </a:cubicBezTo>
                  <a:cubicBezTo>
                    <a:pt x="43" y="10"/>
                    <a:pt x="36" y="13"/>
                    <a:pt x="28" y="14"/>
                  </a:cubicBezTo>
                  <a:cubicBezTo>
                    <a:pt x="26" y="14"/>
                    <a:pt x="24" y="14"/>
                    <a:pt x="23" y="14"/>
                  </a:cubicBezTo>
                  <a:cubicBezTo>
                    <a:pt x="21" y="13"/>
                    <a:pt x="19" y="13"/>
                    <a:pt x="17" y="13"/>
                  </a:cubicBezTo>
                  <a:cubicBezTo>
                    <a:pt x="14" y="13"/>
                    <a:pt x="11" y="13"/>
                    <a:pt x="8" y="13"/>
                  </a:cubicBezTo>
                  <a:cubicBezTo>
                    <a:pt x="6" y="14"/>
                    <a:pt x="4" y="15"/>
                    <a:pt x="2" y="16"/>
                  </a:cubicBezTo>
                  <a:cubicBezTo>
                    <a:pt x="1" y="17"/>
                    <a:pt x="0" y="17"/>
                    <a:pt x="0" y="17"/>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691"/>
            <p:cNvSpPr/>
            <p:nvPr/>
          </p:nvSpPr>
          <p:spPr bwMode="auto">
            <a:xfrm>
              <a:off x="2133601" y="-863601"/>
              <a:ext cx="63500" cy="254000"/>
            </a:xfrm>
            <a:custGeom>
              <a:avLst/>
              <a:gdLst>
                <a:gd name="T0" fmla="*/ 8 w 15"/>
                <a:gd name="T1" fmla="*/ 0 h 60"/>
                <a:gd name="T2" fmla="*/ 8 w 15"/>
                <a:gd name="T3" fmla="*/ 1 h 60"/>
                <a:gd name="T4" fmla="*/ 10 w 15"/>
                <a:gd name="T5" fmla="*/ 2 h 60"/>
                <a:gd name="T6" fmla="*/ 13 w 15"/>
                <a:gd name="T7" fmla="*/ 9 h 60"/>
                <a:gd name="T8" fmla="*/ 14 w 15"/>
                <a:gd name="T9" fmla="*/ 19 h 60"/>
                <a:gd name="T10" fmla="*/ 13 w 15"/>
                <a:gd name="T11" fmla="*/ 25 h 60"/>
                <a:gd name="T12" fmla="*/ 10 w 15"/>
                <a:gd name="T13" fmla="*/ 31 h 60"/>
                <a:gd name="T14" fmla="*/ 5 w 15"/>
                <a:gd name="T15" fmla="*/ 41 h 60"/>
                <a:gd name="T16" fmla="*/ 2 w 15"/>
                <a:gd name="T17" fmla="*/ 51 h 60"/>
                <a:gd name="T18" fmla="*/ 1 w 15"/>
                <a:gd name="T19" fmla="*/ 58 h 60"/>
                <a:gd name="T20" fmla="*/ 2 w 15"/>
                <a:gd name="T21" fmla="*/ 60 h 60"/>
                <a:gd name="T22" fmla="*/ 1 w 15"/>
                <a:gd name="T23" fmla="*/ 60 h 60"/>
                <a:gd name="T24" fmla="*/ 1 w 15"/>
                <a:gd name="T25" fmla="*/ 58 h 60"/>
                <a:gd name="T26" fmla="*/ 0 w 15"/>
                <a:gd name="T27" fmla="*/ 50 h 60"/>
                <a:gd name="T28" fmla="*/ 3 w 15"/>
                <a:gd name="T29" fmla="*/ 40 h 60"/>
                <a:gd name="T30" fmla="*/ 7 w 15"/>
                <a:gd name="T31" fmla="*/ 29 h 60"/>
                <a:gd name="T32" fmla="*/ 10 w 15"/>
                <a:gd name="T33" fmla="*/ 24 h 60"/>
                <a:gd name="T34" fmla="*/ 11 w 15"/>
                <a:gd name="T35" fmla="*/ 19 h 60"/>
                <a:gd name="T36" fmla="*/ 12 w 15"/>
                <a:gd name="T37" fmla="*/ 9 h 60"/>
                <a:gd name="T38" fmla="*/ 9 w 15"/>
                <a:gd name="T39" fmla="*/ 3 h 60"/>
                <a:gd name="T40" fmla="*/ 8 w 15"/>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60">
                  <a:moveTo>
                    <a:pt x="8" y="0"/>
                  </a:moveTo>
                  <a:cubicBezTo>
                    <a:pt x="8" y="0"/>
                    <a:pt x="8" y="1"/>
                    <a:pt x="8" y="1"/>
                  </a:cubicBezTo>
                  <a:cubicBezTo>
                    <a:pt x="9" y="1"/>
                    <a:pt x="9" y="2"/>
                    <a:pt x="10" y="2"/>
                  </a:cubicBezTo>
                  <a:cubicBezTo>
                    <a:pt x="11" y="4"/>
                    <a:pt x="13" y="6"/>
                    <a:pt x="13" y="9"/>
                  </a:cubicBezTo>
                  <a:cubicBezTo>
                    <a:pt x="14" y="12"/>
                    <a:pt x="15" y="15"/>
                    <a:pt x="14" y="19"/>
                  </a:cubicBezTo>
                  <a:cubicBezTo>
                    <a:pt x="14" y="21"/>
                    <a:pt x="13" y="23"/>
                    <a:pt x="13" y="25"/>
                  </a:cubicBezTo>
                  <a:cubicBezTo>
                    <a:pt x="12" y="27"/>
                    <a:pt x="11" y="29"/>
                    <a:pt x="10" y="31"/>
                  </a:cubicBezTo>
                  <a:cubicBezTo>
                    <a:pt x="9" y="34"/>
                    <a:pt x="7" y="38"/>
                    <a:pt x="5" y="41"/>
                  </a:cubicBezTo>
                  <a:cubicBezTo>
                    <a:pt x="4" y="45"/>
                    <a:pt x="3" y="48"/>
                    <a:pt x="2" y="51"/>
                  </a:cubicBezTo>
                  <a:cubicBezTo>
                    <a:pt x="1" y="53"/>
                    <a:pt x="1" y="56"/>
                    <a:pt x="1" y="58"/>
                  </a:cubicBezTo>
                  <a:cubicBezTo>
                    <a:pt x="2" y="59"/>
                    <a:pt x="2" y="60"/>
                    <a:pt x="2" y="60"/>
                  </a:cubicBezTo>
                  <a:cubicBezTo>
                    <a:pt x="2" y="60"/>
                    <a:pt x="2" y="60"/>
                    <a:pt x="1" y="60"/>
                  </a:cubicBezTo>
                  <a:cubicBezTo>
                    <a:pt x="1" y="59"/>
                    <a:pt x="1" y="59"/>
                    <a:pt x="1" y="58"/>
                  </a:cubicBezTo>
                  <a:cubicBezTo>
                    <a:pt x="0" y="56"/>
                    <a:pt x="0" y="53"/>
                    <a:pt x="0" y="50"/>
                  </a:cubicBezTo>
                  <a:cubicBezTo>
                    <a:pt x="0" y="47"/>
                    <a:pt x="1" y="44"/>
                    <a:pt x="3" y="40"/>
                  </a:cubicBezTo>
                  <a:cubicBezTo>
                    <a:pt x="4" y="37"/>
                    <a:pt x="6" y="33"/>
                    <a:pt x="7" y="29"/>
                  </a:cubicBezTo>
                  <a:cubicBezTo>
                    <a:pt x="8" y="28"/>
                    <a:pt x="9" y="26"/>
                    <a:pt x="10" y="24"/>
                  </a:cubicBezTo>
                  <a:cubicBezTo>
                    <a:pt x="10" y="22"/>
                    <a:pt x="11" y="20"/>
                    <a:pt x="11" y="19"/>
                  </a:cubicBezTo>
                  <a:cubicBezTo>
                    <a:pt x="12" y="15"/>
                    <a:pt x="12" y="12"/>
                    <a:pt x="12" y="9"/>
                  </a:cubicBezTo>
                  <a:cubicBezTo>
                    <a:pt x="11" y="6"/>
                    <a:pt x="10" y="4"/>
                    <a:pt x="9" y="3"/>
                  </a:cubicBezTo>
                  <a:cubicBezTo>
                    <a:pt x="8" y="1"/>
                    <a:pt x="8" y="0"/>
                    <a:pt x="8"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692"/>
            <p:cNvSpPr/>
            <p:nvPr/>
          </p:nvSpPr>
          <p:spPr bwMode="auto">
            <a:xfrm>
              <a:off x="2324101" y="-855663"/>
              <a:ext cx="127000" cy="246063"/>
            </a:xfrm>
            <a:custGeom>
              <a:avLst/>
              <a:gdLst>
                <a:gd name="T0" fmla="*/ 0 w 30"/>
                <a:gd name="T1" fmla="*/ 0 h 58"/>
                <a:gd name="T2" fmla="*/ 1 w 30"/>
                <a:gd name="T3" fmla="*/ 0 h 58"/>
                <a:gd name="T4" fmla="*/ 3 w 30"/>
                <a:gd name="T5" fmla="*/ 1 h 58"/>
                <a:gd name="T6" fmla="*/ 5 w 30"/>
                <a:gd name="T7" fmla="*/ 3 h 58"/>
                <a:gd name="T8" fmla="*/ 9 w 30"/>
                <a:gd name="T9" fmla="*/ 6 h 58"/>
                <a:gd name="T10" fmla="*/ 15 w 30"/>
                <a:gd name="T11" fmla="*/ 15 h 58"/>
                <a:gd name="T12" fmla="*/ 19 w 30"/>
                <a:gd name="T13" fmla="*/ 27 h 58"/>
                <a:gd name="T14" fmla="*/ 22 w 30"/>
                <a:gd name="T15" fmla="*/ 39 h 58"/>
                <a:gd name="T16" fmla="*/ 26 w 30"/>
                <a:gd name="T17" fmla="*/ 49 h 58"/>
                <a:gd name="T18" fmla="*/ 29 w 30"/>
                <a:gd name="T19" fmla="*/ 56 h 58"/>
                <a:gd name="T20" fmla="*/ 30 w 30"/>
                <a:gd name="T21" fmla="*/ 58 h 58"/>
                <a:gd name="T22" fmla="*/ 30 w 30"/>
                <a:gd name="T23" fmla="*/ 58 h 58"/>
                <a:gd name="T24" fmla="*/ 28 w 30"/>
                <a:gd name="T25" fmla="*/ 56 h 58"/>
                <a:gd name="T26" fmla="*/ 24 w 30"/>
                <a:gd name="T27" fmla="*/ 50 h 58"/>
                <a:gd name="T28" fmla="*/ 20 w 30"/>
                <a:gd name="T29" fmla="*/ 40 h 58"/>
                <a:gd name="T30" fmla="*/ 16 w 30"/>
                <a:gd name="T31" fmla="*/ 28 h 58"/>
                <a:gd name="T32" fmla="*/ 12 w 30"/>
                <a:gd name="T33" fmla="*/ 16 h 58"/>
                <a:gd name="T34" fmla="*/ 7 w 30"/>
                <a:gd name="T35" fmla="*/ 7 h 58"/>
                <a:gd name="T36" fmla="*/ 5 w 30"/>
                <a:gd name="T37" fmla="*/ 4 h 58"/>
                <a:gd name="T38" fmla="*/ 2 w 30"/>
                <a:gd name="T39" fmla="*/ 2 h 58"/>
                <a:gd name="T40" fmla="*/ 0 w 3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7">
                  <a:moveTo>
                    <a:pt x="0" y="0"/>
                  </a:moveTo>
                  <a:cubicBezTo>
                    <a:pt x="0" y="0"/>
                    <a:pt x="0" y="0"/>
                    <a:pt x="1" y="0"/>
                  </a:cubicBezTo>
                  <a:cubicBezTo>
                    <a:pt x="1" y="1"/>
                    <a:pt x="2" y="1"/>
                    <a:pt x="3" y="1"/>
                  </a:cubicBezTo>
                  <a:cubicBezTo>
                    <a:pt x="3" y="2"/>
                    <a:pt x="4" y="2"/>
                    <a:pt x="5" y="3"/>
                  </a:cubicBezTo>
                  <a:cubicBezTo>
                    <a:pt x="6" y="4"/>
                    <a:pt x="8" y="5"/>
                    <a:pt x="9" y="6"/>
                  </a:cubicBezTo>
                  <a:cubicBezTo>
                    <a:pt x="11" y="8"/>
                    <a:pt x="13" y="12"/>
                    <a:pt x="15" y="15"/>
                  </a:cubicBezTo>
                  <a:cubicBezTo>
                    <a:pt x="17" y="19"/>
                    <a:pt x="18" y="23"/>
                    <a:pt x="19" y="27"/>
                  </a:cubicBezTo>
                  <a:cubicBezTo>
                    <a:pt x="20" y="31"/>
                    <a:pt x="21" y="35"/>
                    <a:pt x="22" y="39"/>
                  </a:cubicBezTo>
                  <a:cubicBezTo>
                    <a:pt x="23" y="43"/>
                    <a:pt x="25" y="46"/>
                    <a:pt x="26" y="49"/>
                  </a:cubicBezTo>
                  <a:cubicBezTo>
                    <a:pt x="27" y="52"/>
                    <a:pt x="28" y="54"/>
                    <a:pt x="29" y="56"/>
                  </a:cubicBezTo>
                  <a:cubicBezTo>
                    <a:pt x="30" y="57"/>
                    <a:pt x="30" y="58"/>
                    <a:pt x="30" y="58"/>
                  </a:cubicBezTo>
                  <a:cubicBezTo>
                    <a:pt x="30" y="58"/>
                    <a:pt x="30" y="58"/>
                    <a:pt x="30" y="58"/>
                  </a:cubicBezTo>
                  <a:cubicBezTo>
                    <a:pt x="30" y="57"/>
                    <a:pt x="29" y="57"/>
                    <a:pt x="28" y="56"/>
                  </a:cubicBezTo>
                  <a:cubicBezTo>
                    <a:pt x="27" y="55"/>
                    <a:pt x="26" y="53"/>
                    <a:pt x="24" y="50"/>
                  </a:cubicBezTo>
                  <a:cubicBezTo>
                    <a:pt x="22" y="47"/>
                    <a:pt x="21" y="44"/>
                    <a:pt x="20" y="40"/>
                  </a:cubicBezTo>
                  <a:cubicBezTo>
                    <a:pt x="18" y="36"/>
                    <a:pt x="17" y="32"/>
                    <a:pt x="16" y="28"/>
                  </a:cubicBezTo>
                  <a:cubicBezTo>
                    <a:pt x="15" y="24"/>
                    <a:pt x="14" y="20"/>
                    <a:pt x="12" y="16"/>
                  </a:cubicBezTo>
                  <a:cubicBezTo>
                    <a:pt x="11" y="13"/>
                    <a:pt x="9" y="10"/>
                    <a:pt x="7" y="7"/>
                  </a:cubicBezTo>
                  <a:cubicBezTo>
                    <a:pt x="6" y="6"/>
                    <a:pt x="5" y="5"/>
                    <a:pt x="5" y="4"/>
                  </a:cubicBezTo>
                  <a:cubicBezTo>
                    <a:pt x="4" y="3"/>
                    <a:pt x="3" y="2"/>
                    <a:pt x="2"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693"/>
            <p:cNvSpPr/>
            <p:nvPr/>
          </p:nvSpPr>
          <p:spPr bwMode="auto">
            <a:xfrm>
              <a:off x="2413001" y="-914401"/>
              <a:ext cx="268288" cy="207963"/>
            </a:xfrm>
            <a:custGeom>
              <a:avLst/>
              <a:gdLst>
                <a:gd name="T0" fmla="*/ 0 w 63"/>
                <a:gd name="T1" fmla="*/ 0 h 49"/>
                <a:gd name="T2" fmla="*/ 2 w 63"/>
                <a:gd name="T3" fmla="*/ 2 h 49"/>
                <a:gd name="T4" fmla="*/ 10 w 63"/>
                <a:gd name="T5" fmla="*/ 7 h 49"/>
                <a:gd name="T6" fmla="*/ 31 w 63"/>
                <a:gd name="T7" fmla="*/ 25 h 49"/>
                <a:gd name="T8" fmla="*/ 52 w 63"/>
                <a:gd name="T9" fmla="*/ 43 h 49"/>
                <a:gd name="T10" fmla="*/ 60 w 63"/>
                <a:gd name="T11" fmla="*/ 47 h 49"/>
                <a:gd name="T12" fmla="*/ 63 w 63"/>
                <a:gd name="T13" fmla="*/ 49 h 49"/>
                <a:gd name="T14" fmla="*/ 62 w 63"/>
                <a:gd name="T15" fmla="*/ 48 h 49"/>
                <a:gd name="T16" fmla="*/ 59 w 63"/>
                <a:gd name="T17" fmla="*/ 48 h 49"/>
                <a:gd name="T18" fmla="*/ 51 w 63"/>
                <a:gd name="T19" fmla="*/ 44 h 49"/>
                <a:gd name="T20" fmla="*/ 40 w 63"/>
                <a:gd name="T21" fmla="*/ 37 h 49"/>
                <a:gd name="T22" fmla="*/ 29 w 63"/>
                <a:gd name="T23" fmla="*/ 28 h 49"/>
                <a:gd name="T24" fmla="*/ 8 w 63"/>
                <a:gd name="T25" fmla="*/ 9 h 49"/>
                <a:gd name="T26" fmla="*/ 2 w 63"/>
                <a:gd name="T27" fmla="*/ 2 h 49"/>
                <a:gd name="T28" fmla="*/ 0 w 63"/>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9">
                  <a:moveTo>
                    <a:pt x="0" y="0"/>
                  </a:moveTo>
                  <a:cubicBezTo>
                    <a:pt x="0" y="0"/>
                    <a:pt x="1" y="0"/>
                    <a:pt x="2" y="2"/>
                  </a:cubicBezTo>
                  <a:cubicBezTo>
                    <a:pt x="4" y="3"/>
                    <a:pt x="7" y="5"/>
                    <a:pt x="10" y="7"/>
                  </a:cubicBezTo>
                  <a:cubicBezTo>
                    <a:pt x="16" y="12"/>
                    <a:pt x="23" y="19"/>
                    <a:pt x="31" y="25"/>
                  </a:cubicBezTo>
                  <a:cubicBezTo>
                    <a:pt x="38" y="32"/>
                    <a:pt x="46" y="38"/>
                    <a:pt x="52" y="43"/>
                  </a:cubicBezTo>
                  <a:cubicBezTo>
                    <a:pt x="55" y="45"/>
                    <a:pt x="58" y="46"/>
                    <a:pt x="60" y="47"/>
                  </a:cubicBezTo>
                  <a:cubicBezTo>
                    <a:pt x="62" y="48"/>
                    <a:pt x="63" y="49"/>
                    <a:pt x="63" y="49"/>
                  </a:cubicBezTo>
                  <a:cubicBezTo>
                    <a:pt x="63" y="49"/>
                    <a:pt x="62" y="49"/>
                    <a:pt x="62" y="48"/>
                  </a:cubicBezTo>
                  <a:cubicBezTo>
                    <a:pt x="61" y="48"/>
                    <a:pt x="60" y="48"/>
                    <a:pt x="59" y="48"/>
                  </a:cubicBezTo>
                  <a:cubicBezTo>
                    <a:pt x="57" y="47"/>
                    <a:pt x="54" y="46"/>
                    <a:pt x="51" y="44"/>
                  </a:cubicBezTo>
                  <a:cubicBezTo>
                    <a:pt x="48" y="42"/>
                    <a:pt x="44" y="40"/>
                    <a:pt x="40" y="37"/>
                  </a:cubicBezTo>
                  <a:cubicBezTo>
                    <a:pt x="36" y="34"/>
                    <a:pt x="32" y="31"/>
                    <a:pt x="29" y="28"/>
                  </a:cubicBezTo>
                  <a:cubicBezTo>
                    <a:pt x="21" y="21"/>
                    <a:pt x="14" y="14"/>
                    <a:pt x="8" y="9"/>
                  </a:cubicBezTo>
                  <a:cubicBezTo>
                    <a:pt x="6" y="6"/>
                    <a:pt x="4" y="4"/>
                    <a:pt x="2"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694"/>
            <p:cNvSpPr/>
            <p:nvPr/>
          </p:nvSpPr>
          <p:spPr bwMode="auto">
            <a:xfrm>
              <a:off x="2451101" y="-998538"/>
              <a:ext cx="238125" cy="92075"/>
            </a:xfrm>
            <a:custGeom>
              <a:avLst/>
              <a:gdLst>
                <a:gd name="T0" fmla="*/ 0 w 56"/>
                <a:gd name="T1" fmla="*/ 0 h 22"/>
                <a:gd name="T2" fmla="*/ 3 w 56"/>
                <a:gd name="T3" fmla="*/ 0 h 22"/>
                <a:gd name="T4" fmla="*/ 10 w 56"/>
                <a:gd name="T5" fmla="*/ 0 h 22"/>
                <a:gd name="T6" fmla="*/ 20 w 56"/>
                <a:gd name="T7" fmla="*/ 3 h 22"/>
                <a:gd name="T8" fmla="*/ 30 w 56"/>
                <a:gd name="T9" fmla="*/ 8 h 22"/>
                <a:gd name="T10" fmla="*/ 39 w 56"/>
                <a:gd name="T11" fmla="*/ 15 h 22"/>
                <a:gd name="T12" fmla="*/ 43 w 56"/>
                <a:gd name="T13" fmla="*/ 18 h 22"/>
                <a:gd name="T14" fmla="*/ 47 w 56"/>
                <a:gd name="T15" fmla="*/ 20 h 22"/>
                <a:gd name="T16" fmla="*/ 54 w 56"/>
                <a:gd name="T17" fmla="*/ 21 h 22"/>
                <a:gd name="T18" fmla="*/ 56 w 56"/>
                <a:gd name="T19" fmla="*/ 20 h 22"/>
                <a:gd name="T20" fmla="*/ 56 w 56"/>
                <a:gd name="T21" fmla="*/ 21 h 22"/>
                <a:gd name="T22" fmla="*/ 54 w 56"/>
                <a:gd name="T23" fmla="*/ 21 h 22"/>
                <a:gd name="T24" fmla="*/ 47 w 56"/>
                <a:gd name="T25" fmla="*/ 22 h 22"/>
                <a:gd name="T26" fmla="*/ 42 w 56"/>
                <a:gd name="T27" fmla="*/ 20 h 22"/>
                <a:gd name="T28" fmla="*/ 37 w 56"/>
                <a:gd name="T29" fmla="*/ 17 h 22"/>
                <a:gd name="T30" fmla="*/ 28 w 56"/>
                <a:gd name="T31" fmla="*/ 11 h 22"/>
                <a:gd name="T32" fmla="*/ 10 w 56"/>
                <a:gd name="T33" fmla="*/ 2 h 22"/>
                <a:gd name="T34" fmla="*/ 3 w 56"/>
                <a:gd name="T35" fmla="*/ 1 h 22"/>
                <a:gd name="T36" fmla="*/ 0 w 56"/>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2">
                  <a:moveTo>
                    <a:pt x="0" y="0"/>
                  </a:moveTo>
                  <a:cubicBezTo>
                    <a:pt x="0" y="0"/>
                    <a:pt x="1" y="0"/>
                    <a:pt x="3" y="0"/>
                  </a:cubicBezTo>
                  <a:cubicBezTo>
                    <a:pt x="5" y="0"/>
                    <a:pt x="7" y="0"/>
                    <a:pt x="10" y="0"/>
                  </a:cubicBezTo>
                  <a:cubicBezTo>
                    <a:pt x="13" y="1"/>
                    <a:pt x="16" y="1"/>
                    <a:pt x="20" y="3"/>
                  </a:cubicBezTo>
                  <a:cubicBezTo>
                    <a:pt x="23" y="4"/>
                    <a:pt x="27" y="6"/>
                    <a:pt x="30" y="8"/>
                  </a:cubicBezTo>
                  <a:cubicBezTo>
                    <a:pt x="34" y="10"/>
                    <a:pt x="36" y="13"/>
                    <a:pt x="39" y="15"/>
                  </a:cubicBezTo>
                  <a:cubicBezTo>
                    <a:pt x="40" y="16"/>
                    <a:pt x="42" y="17"/>
                    <a:pt x="43" y="18"/>
                  </a:cubicBezTo>
                  <a:cubicBezTo>
                    <a:pt x="44" y="19"/>
                    <a:pt x="46" y="20"/>
                    <a:pt x="47" y="20"/>
                  </a:cubicBezTo>
                  <a:cubicBezTo>
                    <a:pt x="50" y="21"/>
                    <a:pt x="52" y="21"/>
                    <a:pt x="54" y="21"/>
                  </a:cubicBezTo>
                  <a:cubicBezTo>
                    <a:pt x="55" y="21"/>
                    <a:pt x="56" y="20"/>
                    <a:pt x="56" y="20"/>
                  </a:cubicBezTo>
                  <a:cubicBezTo>
                    <a:pt x="56" y="20"/>
                    <a:pt x="56" y="20"/>
                    <a:pt x="56" y="21"/>
                  </a:cubicBezTo>
                  <a:cubicBezTo>
                    <a:pt x="55" y="21"/>
                    <a:pt x="55" y="21"/>
                    <a:pt x="54" y="21"/>
                  </a:cubicBezTo>
                  <a:cubicBezTo>
                    <a:pt x="52" y="22"/>
                    <a:pt x="50" y="22"/>
                    <a:pt x="47" y="22"/>
                  </a:cubicBezTo>
                  <a:cubicBezTo>
                    <a:pt x="45" y="22"/>
                    <a:pt x="43" y="21"/>
                    <a:pt x="42" y="20"/>
                  </a:cubicBezTo>
                  <a:cubicBezTo>
                    <a:pt x="40" y="19"/>
                    <a:pt x="39" y="18"/>
                    <a:pt x="37" y="17"/>
                  </a:cubicBezTo>
                  <a:cubicBezTo>
                    <a:pt x="34" y="15"/>
                    <a:pt x="32" y="13"/>
                    <a:pt x="28" y="11"/>
                  </a:cubicBezTo>
                  <a:cubicBezTo>
                    <a:pt x="22" y="6"/>
                    <a:pt x="15" y="4"/>
                    <a:pt x="10" y="2"/>
                  </a:cubicBezTo>
                  <a:cubicBezTo>
                    <a:pt x="7" y="1"/>
                    <a:pt x="5" y="1"/>
                    <a:pt x="3" y="1"/>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695"/>
            <p:cNvSpPr/>
            <p:nvPr/>
          </p:nvSpPr>
          <p:spPr bwMode="auto">
            <a:xfrm>
              <a:off x="2308226" y="-1457326"/>
              <a:ext cx="142875" cy="284163"/>
            </a:xfrm>
            <a:custGeom>
              <a:avLst/>
              <a:gdLst>
                <a:gd name="T0" fmla="*/ 34 w 34"/>
                <a:gd name="T1" fmla="*/ 0 h 67"/>
                <a:gd name="T2" fmla="*/ 33 w 34"/>
                <a:gd name="T3" fmla="*/ 4 h 67"/>
                <a:gd name="T4" fmla="*/ 32 w 34"/>
                <a:gd name="T5" fmla="*/ 12 h 67"/>
                <a:gd name="T6" fmla="*/ 22 w 34"/>
                <a:gd name="T7" fmla="*/ 37 h 67"/>
                <a:gd name="T8" fmla="*/ 18 w 34"/>
                <a:gd name="T9" fmla="*/ 43 h 67"/>
                <a:gd name="T10" fmla="*/ 13 w 34"/>
                <a:gd name="T11" fmla="*/ 48 h 67"/>
                <a:gd name="T12" fmla="*/ 5 w 34"/>
                <a:gd name="T13" fmla="*/ 57 h 67"/>
                <a:gd name="T14" fmla="*/ 1 w 34"/>
                <a:gd name="T15" fmla="*/ 64 h 67"/>
                <a:gd name="T16" fmla="*/ 0 w 34"/>
                <a:gd name="T17" fmla="*/ 66 h 67"/>
                <a:gd name="T18" fmla="*/ 0 w 34"/>
                <a:gd name="T19" fmla="*/ 67 h 67"/>
                <a:gd name="T20" fmla="*/ 0 w 34"/>
                <a:gd name="T21" fmla="*/ 66 h 67"/>
                <a:gd name="T22" fmla="*/ 0 w 34"/>
                <a:gd name="T23" fmla="*/ 64 h 67"/>
                <a:gd name="T24" fmla="*/ 3 w 34"/>
                <a:gd name="T25" fmla="*/ 56 h 67"/>
                <a:gd name="T26" fmla="*/ 11 w 34"/>
                <a:gd name="T27" fmla="*/ 46 h 67"/>
                <a:gd name="T28" fmla="*/ 15 w 34"/>
                <a:gd name="T29" fmla="*/ 41 h 67"/>
                <a:gd name="T30" fmla="*/ 19 w 34"/>
                <a:gd name="T31" fmla="*/ 35 h 67"/>
                <a:gd name="T32" fmla="*/ 30 w 34"/>
                <a:gd name="T33" fmla="*/ 12 h 67"/>
                <a:gd name="T34" fmla="*/ 33 w 34"/>
                <a:gd name="T35" fmla="*/ 4 h 67"/>
                <a:gd name="T36" fmla="*/ 34 w 34"/>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67">
                  <a:moveTo>
                    <a:pt x="34" y="0"/>
                  </a:moveTo>
                  <a:cubicBezTo>
                    <a:pt x="34" y="0"/>
                    <a:pt x="33" y="2"/>
                    <a:pt x="33" y="4"/>
                  </a:cubicBezTo>
                  <a:cubicBezTo>
                    <a:pt x="33" y="6"/>
                    <a:pt x="32" y="9"/>
                    <a:pt x="32" y="12"/>
                  </a:cubicBezTo>
                  <a:cubicBezTo>
                    <a:pt x="30" y="19"/>
                    <a:pt x="28" y="29"/>
                    <a:pt x="22" y="37"/>
                  </a:cubicBezTo>
                  <a:cubicBezTo>
                    <a:pt x="21" y="39"/>
                    <a:pt x="19" y="41"/>
                    <a:pt x="18" y="43"/>
                  </a:cubicBezTo>
                  <a:cubicBezTo>
                    <a:pt x="16" y="45"/>
                    <a:pt x="14" y="46"/>
                    <a:pt x="13" y="48"/>
                  </a:cubicBezTo>
                  <a:cubicBezTo>
                    <a:pt x="10" y="51"/>
                    <a:pt x="7" y="54"/>
                    <a:pt x="5" y="57"/>
                  </a:cubicBezTo>
                  <a:cubicBezTo>
                    <a:pt x="3" y="60"/>
                    <a:pt x="1" y="62"/>
                    <a:pt x="1" y="64"/>
                  </a:cubicBezTo>
                  <a:cubicBezTo>
                    <a:pt x="0" y="65"/>
                    <a:pt x="0" y="66"/>
                    <a:pt x="0" y="66"/>
                  </a:cubicBezTo>
                  <a:cubicBezTo>
                    <a:pt x="0" y="67"/>
                    <a:pt x="0" y="67"/>
                    <a:pt x="0" y="67"/>
                  </a:cubicBezTo>
                  <a:cubicBezTo>
                    <a:pt x="0" y="67"/>
                    <a:pt x="0" y="67"/>
                    <a:pt x="0" y="66"/>
                  </a:cubicBezTo>
                  <a:cubicBezTo>
                    <a:pt x="0" y="66"/>
                    <a:pt x="0" y="65"/>
                    <a:pt x="0" y="64"/>
                  </a:cubicBezTo>
                  <a:cubicBezTo>
                    <a:pt x="0" y="62"/>
                    <a:pt x="1" y="59"/>
                    <a:pt x="3" y="56"/>
                  </a:cubicBezTo>
                  <a:cubicBezTo>
                    <a:pt x="5" y="53"/>
                    <a:pt x="8" y="49"/>
                    <a:pt x="11" y="46"/>
                  </a:cubicBezTo>
                  <a:cubicBezTo>
                    <a:pt x="12" y="44"/>
                    <a:pt x="14" y="42"/>
                    <a:pt x="15" y="41"/>
                  </a:cubicBezTo>
                  <a:cubicBezTo>
                    <a:pt x="17" y="39"/>
                    <a:pt x="18" y="37"/>
                    <a:pt x="19" y="35"/>
                  </a:cubicBezTo>
                  <a:cubicBezTo>
                    <a:pt x="25" y="28"/>
                    <a:pt x="28" y="19"/>
                    <a:pt x="30" y="12"/>
                  </a:cubicBezTo>
                  <a:cubicBezTo>
                    <a:pt x="31" y="8"/>
                    <a:pt x="32" y="6"/>
                    <a:pt x="33" y="4"/>
                  </a:cubicBezTo>
                  <a:cubicBezTo>
                    <a:pt x="33" y="2"/>
                    <a:pt x="34" y="0"/>
                    <a:pt x="34"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696"/>
            <p:cNvSpPr/>
            <p:nvPr/>
          </p:nvSpPr>
          <p:spPr bwMode="auto">
            <a:xfrm>
              <a:off x="1925639" y="-1350963"/>
              <a:ext cx="187325" cy="152400"/>
            </a:xfrm>
            <a:custGeom>
              <a:avLst/>
              <a:gdLst>
                <a:gd name="T0" fmla="*/ 0 w 44"/>
                <a:gd name="T1" fmla="*/ 0 h 36"/>
                <a:gd name="T2" fmla="*/ 8 w 44"/>
                <a:gd name="T3" fmla="*/ 5 h 36"/>
                <a:gd name="T4" fmla="*/ 14 w 44"/>
                <a:gd name="T5" fmla="*/ 11 h 36"/>
                <a:gd name="T6" fmla="*/ 22 w 44"/>
                <a:gd name="T7" fmla="*/ 19 h 36"/>
                <a:gd name="T8" fmla="*/ 29 w 44"/>
                <a:gd name="T9" fmla="*/ 26 h 36"/>
                <a:gd name="T10" fmla="*/ 36 w 44"/>
                <a:gd name="T11" fmla="*/ 32 h 36"/>
                <a:gd name="T12" fmla="*/ 41 w 44"/>
                <a:gd name="T13" fmla="*/ 35 h 36"/>
                <a:gd name="T14" fmla="*/ 44 w 44"/>
                <a:gd name="T15" fmla="*/ 36 h 36"/>
                <a:gd name="T16" fmla="*/ 41 w 44"/>
                <a:gd name="T17" fmla="*/ 36 h 36"/>
                <a:gd name="T18" fmla="*/ 35 w 44"/>
                <a:gd name="T19" fmla="*/ 34 h 36"/>
                <a:gd name="T20" fmla="*/ 27 w 44"/>
                <a:gd name="T21" fmla="*/ 28 h 36"/>
                <a:gd name="T22" fmla="*/ 19 w 44"/>
                <a:gd name="T23" fmla="*/ 21 h 36"/>
                <a:gd name="T24" fmla="*/ 6 w 44"/>
                <a:gd name="T25" fmla="*/ 6 h 36"/>
                <a:gd name="T26" fmla="*/ 2 w 44"/>
                <a:gd name="T27" fmla="*/ 1 h 36"/>
                <a:gd name="T28" fmla="*/ 0 w 44"/>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6">
                  <a:moveTo>
                    <a:pt x="0" y="0"/>
                  </a:moveTo>
                  <a:cubicBezTo>
                    <a:pt x="0" y="0"/>
                    <a:pt x="3" y="1"/>
                    <a:pt x="8" y="5"/>
                  </a:cubicBezTo>
                  <a:cubicBezTo>
                    <a:pt x="10" y="6"/>
                    <a:pt x="12" y="8"/>
                    <a:pt x="14" y="11"/>
                  </a:cubicBezTo>
                  <a:cubicBezTo>
                    <a:pt x="17" y="13"/>
                    <a:pt x="19" y="16"/>
                    <a:pt x="22" y="19"/>
                  </a:cubicBezTo>
                  <a:cubicBezTo>
                    <a:pt x="24" y="22"/>
                    <a:pt x="26" y="24"/>
                    <a:pt x="29" y="26"/>
                  </a:cubicBezTo>
                  <a:cubicBezTo>
                    <a:pt x="31" y="29"/>
                    <a:pt x="34" y="31"/>
                    <a:pt x="36" y="32"/>
                  </a:cubicBezTo>
                  <a:cubicBezTo>
                    <a:pt x="38" y="34"/>
                    <a:pt x="40" y="35"/>
                    <a:pt x="41" y="35"/>
                  </a:cubicBezTo>
                  <a:cubicBezTo>
                    <a:pt x="43" y="36"/>
                    <a:pt x="44" y="36"/>
                    <a:pt x="44" y="36"/>
                  </a:cubicBezTo>
                  <a:cubicBezTo>
                    <a:pt x="44" y="36"/>
                    <a:pt x="43" y="36"/>
                    <a:pt x="41" y="36"/>
                  </a:cubicBezTo>
                  <a:cubicBezTo>
                    <a:pt x="40" y="36"/>
                    <a:pt x="37" y="35"/>
                    <a:pt x="35" y="34"/>
                  </a:cubicBezTo>
                  <a:cubicBezTo>
                    <a:pt x="32" y="32"/>
                    <a:pt x="30" y="31"/>
                    <a:pt x="27" y="28"/>
                  </a:cubicBezTo>
                  <a:cubicBezTo>
                    <a:pt x="24" y="26"/>
                    <a:pt x="22" y="24"/>
                    <a:pt x="19" y="21"/>
                  </a:cubicBezTo>
                  <a:cubicBezTo>
                    <a:pt x="14" y="15"/>
                    <a:pt x="10" y="10"/>
                    <a:pt x="6" y="6"/>
                  </a:cubicBezTo>
                  <a:cubicBezTo>
                    <a:pt x="5" y="4"/>
                    <a:pt x="3" y="2"/>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697"/>
            <p:cNvSpPr/>
            <p:nvPr/>
          </p:nvSpPr>
          <p:spPr bwMode="auto">
            <a:xfrm>
              <a:off x="1752601" y="-1028701"/>
              <a:ext cx="287338" cy="55563"/>
            </a:xfrm>
            <a:custGeom>
              <a:avLst/>
              <a:gdLst>
                <a:gd name="T0" fmla="*/ 0 w 68"/>
                <a:gd name="T1" fmla="*/ 3 h 13"/>
                <a:gd name="T2" fmla="*/ 0 w 68"/>
                <a:gd name="T3" fmla="*/ 3 h 13"/>
                <a:gd name="T4" fmla="*/ 2 w 68"/>
                <a:gd name="T5" fmla="*/ 1 h 13"/>
                <a:gd name="T6" fmla="*/ 6 w 68"/>
                <a:gd name="T7" fmla="*/ 0 h 13"/>
                <a:gd name="T8" fmla="*/ 11 w 68"/>
                <a:gd name="T9" fmla="*/ 1 h 13"/>
                <a:gd name="T10" fmla="*/ 16 w 68"/>
                <a:gd name="T11" fmla="*/ 3 h 13"/>
                <a:gd name="T12" fmla="*/ 21 w 68"/>
                <a:gd name="T13" fmla="*/ 6 h 13"/>
                <a:gd name="T14" fmla="*/ 27 w 68"/>
                <a:gd name="T15" fmla="*/ 8 h 13"/>
                <a:gd name="T16" fmla="*/ 34 w 68"/>
                <a:gd name="T17" fmla="*/ 9 h 13"/>
                <a:gd name="T18" fmla="*/ 40 w 68"/>
                <a:gd name="T19" fmla="*/ 10 h 13"/>
                <a:gd name="T20" fmla="*/ 43 w 68"/>
                <a:gd name="T21" fmla="*/ 10 h 13"/>
                <a:gd name="T22" fmla="*/ 47 w 68"/>
                <a:gd name="T23" fmla="*/ 9 h 13"/>
                <a:gd name="T24" fmla="*/ 52 w 68"/>
                <a:gd name="T25" fmla="*/ 9 h 13"/>
                <a:gd name="T26" fmla="*/ 58 w 68"/>
                <a:gd name="T27" fmla="*/ 7 h 13"/>
                <a:gd name="T28" fmla="*/ 65 w 68"/>
                <a:gd name="T29" fmla="*/ 5 h 13"/>
                <a:gd name="T30" fmla="*/ 68 w 68"/>
                <a:gd name="T31" fmla="*/ 3 h 13"/>
                <a:gd name="T32" fmla="*/ 66 w 68"/>
                <a:gd name="T33" fmla="*/ 5 h 13"/>
                <a:gd name="T34" fmla="*/ 58 w 68"/>
                <a:gd name="T35" fmla="*/ 9 h 13"/>
                <a:gd name="T36" fmla="*/ 53 w 68"/>
                <a:gd name="T37" fmla="*/ 11 h 13"/>
                <a:gd name="T38" fmla="*/ 47 w 68"/>
                <a:gd name="T39" fmla="*/ 12 h 13"/>
                <a:gd name="T40" fmla="*/ 40 w 68"/>
                <a:gd name="T41" fmla="*/ 13 h 13"/>
                <a:gd name="T42" fmla="*/ 33 w 68"/>
                <a:gd name="T43" fmla="*/ 12 h 13"/>
                <a:gd name="T44" fmla="*/ 27 w 68"/>
                <a:gd name="T45" fmla="*/ 11 h 13"/>
                <a:gd name="T46" fmla="*/ 20 w 68"/>
                <a:gd name="T47" fmla="*/ 8 h 13"/>
                <a:gd name="T48" fmla="*/ 15 w 68"/>
                <a:gd name="T49" fmla="*/ 5 h 13"/>
                <a:gd name="T50" fmla="*/ 10 w 68"/>
                <a:gd name="T51" fmla="*/ 3 h 13"/>
                <a:gd name="T52" fmla="*/ 6 w 68"/>
                <a:gd name="T53" fmla="*/ 2 h 13"/>
                <a:gd name="T54" fmla="*/ 3 w 68"/>
                <a:gd name="T55" fmla="*/ 2 h 13"/>
                <a:gd name="T56" fmla="*/ 0 w 68"/>
                <a:gd name="T5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3">
                  <a:moveTo>
                    <a:pt x="0" y="3"/>
                  </a:moveTo>
                  <a:cubicBezTo>
                    <a:pt x="0" y="3"/>
                    <a:pt x="0" y="3"/>
                    <a:pt x="0" y="3"/>
                  </a:cubicBezTo>
                  <a:cubicBezTo>
                    <a:pt x="1" y="2"/>
                    <a:pt x="1" y="2"/>
                    <a:pt x="2" y="1"/>
                  </a:cubicBezTo>
                  <a:cubicBezTo>
                    <a:pt x="3" y="1"/>
                    <a:pt x="5" y="1"/>
                    <a:pt x="6" y="0"/>
                  </a:cubicBezTo>
                  <a:cubicBezTo>
                    <a:pt x="7" y="0"/>
                    <a:pt x="9" y="1"/>
                    <a:pt x="11" y="1"/>
                  </a:cubicBezTo>
                  <a:cubicBezTo>
                    <a:pt x="12" y="2"/>
                    <a:pt x="14" y="2"/>
                    <a:pt x="16" y="3"/>
                  </a:cubicBezTo>
                  <a:cubicBezTo>
                    <a:pt x="18" y="4"/>
                    <a:pt x="19" y="5"/>
                    <a:pt x="21" y="6"/>
                  </a:cubicBezTo>
                  <a:cubicBezTo>
                    <a:pt x="23" y="6"/>
                    <a:pt x="25" y="7"/>
                    <a:pt x="27" y="8"/>
                  </a:cubicBezTo>
                  <a:cubicBezTo>
                    <a:pt x="29" y="8"/>
                    <a:pt x="32" y="9"/>
                    <a:pt x="34" y="9"/>
                  </a:cubicBezTo>
                  <a:cubicBezTo>
                    <a:pt x="36" y="9"/>
                    <a:pt x="38" y="9"/>
                    <a:pt x="40" y="10"/>
                  </a:cubicBezTo>
                  <a:cubicBezTo>
                    <a:pt x="41" y="10"/>
                    <a:pt x="42" y="10"/>
                    <a:pt x="43" y="10"/>
                  </a:cubicBezTo>
                  <a:cubicBezTo>
                    <a:pt x="45" y="9"/>
                    <a:pt x="46" y="9"/>
                    <a:pt x="47" y="9"/>
                  </a:cubicBezTo>
                  <a:cubicBezTo>
                    <a:pt x="49" y="9"/>
                    <a:pt x="51" y="9"/>
                    <a:pt x="52" y="9"/>
                  </a:cubicBezTo>
                  <a:cubicBezTo>
                    <a:pt x="54" y="8"/>
                    <a:pt x="56" y="8"/>
                    <a:pt x="58" y="7"/>
                  </a:cubicBezTo>
                  <a:cubicBezTo>
                    <a:pt x="61" y="6"/>
                    <a:pt x="63" y="5"/>
                    <a:pt x="65" y="5"/>
                  </a:cubicBezTo>
                  <a:cubicBezTo>
                    <a:pt x="67" y="4"/>
                    <a:pt x="68" y="3"/>
                    <a:pt x="68" y="3"/>
                  </a:cubicBezTo>
                  <a:cubicBezTo>
                    <a:pt x="68" y="3"/>
                    <a:pt x="67" y="4"/>
                    <a:pt x="66" y="5"/>
                  </a:cubicBezTo>
                  <a:cubicBezTo>
                    <a:pt x="64" y="6"/>
                    <a:pt x="62" y="8"/>
                    <a:pt x="58" y="9"/>
                  </a:cubicBezTo>
                  <a:cubicBezTo>
                    <a:pt x="57" y="10"/>
                    <a:pt x="55" y="10"/>
                    <a:pt x="53" y="11"/>
                  </a:cubicBezTo>
                  <a:cubicBezTo>
                    <a:pt x="51" y="11"/>
                    <a:pt x="49" y="12"/>
                    <a:pt x="47" y="12"/>
                  </a:cubicBezTo>
                  <a:cubicBezTo>
                    <a:pt x="45" y="12"/>
                    <a:pt x="43" y="13"/>
                    <a:pt x="40" y="13"/>
                  </a:cubicBezTo>
                  <a:cubicBezTo>
                    <a:pt x="38" y="13"/>
                    <a:pt x="36" y="12"/>
                    <a:pt x="33" y="12"/>
                  </a:cubicBezTo>
                  <a:cubicBezTo>
                    <a:pt x="31" y="12"/>
                    <a:pt x="29" y="11"/>
                    <a:pt x="27" y="11"/>
                  </a:cubicBezTo>
                  <a:cubicBezTo>
                    <a:pt x="24" y="10"/>
                    <a:pt x="22" y="9"/>
                    <a:pt x="20" y="8"/>
                  </a:cubicBezTo>
                  <a:cubicBezTo>
                    <a:pt x="18" y="7"/>
                    <a:pt x="16" y="6"/>
                    <a:pt x="15" y="5"/>
                  </a:cubicBezTo>
                  <a:cubicBezTo>
                    <a:pt x="13" y="4"/>
                    <a:pt x="12" y="3"/>
                    <a:pt x="10" y="3"/>
                  </a:cubicBezTo>
                  <a:cubicBezTo>
                    <a:pt x="9" y="2"/>
                    <a:pt x="7" y="2"/>
                    <a:pt x="6" y="2"/>
                  </a:cubicBezTo>
                  <a:cubicBezTo>
                    <a:pt x="5" y="2"/>
                    <a:pt x="4" y="2"/>
                    <a:pt x="3" y="2"/>
                  </a:cubicBezTo>
                  <a:cubicBezTo>
                    <a:pt x="1" y="2"/>
                    <a:pt x="0" y="3"/>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698"/>
            <p:cNvSpPr/>
            <p:nvPr/>
          </p:nvSpPr>
          <p:spPr bwMode="auto">
            <a:xfrm>
              <a:off x="2024064" y="-871538"/>
              <a:ext cx="127000" cy="223838"/>
            </a:xfrm>
            <a:custGeom>
              <a:avLst/>
              <a:gdLst>
                <a:gd name="T0" fmla="*/ 28 w 30"/>
                <a:gd name="T1" fmla="*/ 0 h 53"/>
                <a:gd name="T2" fmla="*/ 29 w 30"/>
                <a:gd name="T3" fmla="*/ 3 h 53"/>
                <a:gd name="T4" fmla="*/ 30 w 30"/>
                <a:gd name="T5" fmla="*/ 10 h 53"/>
                <a:gd name="T6" fmla="*/ 27 w 30"/>
                <a:gd name="T7" fmla="*/ 20 h 53"/>
                <a:gd name="T8" fmla="*/ 24 w 30"/>
                <a:gd name="T9" fmla="*/ 25 h 53"/>
                <a:gd name="T10" fmla="*/ 20 w 30"/>
                <a:gd name="T11" fmla="*/ 30 h 53"/>
                <a:gd name="T12" fmla="*/ 15 w 30"/>
                <a:gd name="T13" fmla="*/ 34 h 53"/>
                <a:gd name="T14" fmla="*/ 11 w 30"/>
                <a:gd name="T15" fmla="*/ 37 h 53"/>
                <a:gd name="T16" fmla="*/ 4 w 30"/>
                <a:gd name="T17" fmla="*/ 45 h 53"/>
                <a:gd name="T18" fmla="*/ 0 w 30"/>
                <a:gd name="T19" fmla="*/ 51 h 53"/>
                <a:gd name="T20" fmla="*/ 0 w 30"/>
                <a:gd name="T21" fmla="*/ 53 h 53"/>
                <a:gd name="T22" fmla="*/ 0 w 30"/>
                <a:gd name="T23" fmla="*/ 52 h 53"/>
                <a:gd name="T24" fmla="*/ 0 w 30"/>
                <a:gd name="T25" fmla="*/ 50 h 53"/>
                <a:gd name="T26" fmla="*/ 2 w 30"/>
                <a:gd name="T27" fmla="*/ 44 h 53"/>
                <a:gd name="T28" fmla="*/ 9 w 30"/>
                <a:gd name="T29" fmla="*/ 35 h 53"/>
                <a:gd name="T30" fmla="*/ 13 w 30"/>
                <a:gd name="T31" fmla="*/ 31 h 53"/>
                <a:gd name="T32" fmla="*/ 17 w 30"/>
                <a:gd name="T33" fmla="*/ 27 h 53"/>
                <a:gd name="T34" fmla="*/ 25 w 30"/>
                <a:gd name="T35" fmla="*/ 19 h 53"/>
                <a:gd name="T36" fmla="*/ 28 w 30"/>
                <a:gd name="T37" fmla="*/ 10 h 53"/>
                <a:gd name="T38" fmla="*/ 29 w 30"/>
                <a:gd name="T39" fmla="*/ 3 h 53"/>
                <a:gd name="T40" fmla="*/ 28 w 30"/>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2">
                  <a:moveTo>
                    <a:pt x="28" y="0"/>
                  </a:moveTo>
                  <a:cubicBezTo>
                    <a:pt x="28" y="0"/>
                    <a:pt x="29" y="1"/>
                    <a:pt x="29" y="3"/>
                  </a:cubicBezTo>
                  <a:cubicBezTo>
                    <a:pt x="30" y="4"/>
                    <a:pt x="30" y="7"/>
                    <a:pt x="30" y="10"/>
                  </a:cubicBezTo>
                  <a:cubicBezTo>
                    <a:pt x="30" y="13"/>
                    <a:pt x="29" y="17"/>
                    <a:pt x="27" y="20"/>
                  </a:cubicBezTo>
                  <a:cubicBezTo>
                    <a:pt x="26" y="22"/>
                    <a:pt x="25" y="24"/>
                    <a:pt x="24" y="25"/>
                  </a:cubicBezTo>
                  <a:cubicBezTo>
                    <a:pt x="22" y="27"/>
                    <a:pt x="21" y="28"/>
                    <a:pt x="20" y="30"/>
                  </a:cubicBezTo>
                  <a:cubicBezTo>
                    <a:pt x="18" y="31"/>
                    <a:pt x="17" y="32"/>
                    <a:pt x="15" y="34"/>
                  </a:cubicBezTo>
                  <a:cubicBezTo>
                    <a:pt x="14" y="35"/>
                    <a:pt x="12" y="36"/>
                    <a:pt x="11" y="37"/>
                  </a:cubicBezTo>
                  <a:cubicBezTo>
                    <a:pt x="8" y="40"/>
                    <a:pt x="6" y="42"/>
                    <a:pt x="4" y="45"/>
                  </a:cubicBezTo>
                  <a:cubicBezTo>
                    <a:pt x="2" y="47"/>
                    <a:pt x="1" y="49"/>
                    <a:pt x="0" y="51"/>
                  </a:cubicBezTo>
                  <a:cubicBezTo>
                    <a:pt x="0" y="52"/>
                    <a:pt x="0" y="53"/>
                    <a:pt x="0" y="53"/>
                  </a:cubicBezTo>
                  <a:cubicBezTo>
                    <a:pt x="0" y="53"/>
                    <a:pt x="0" y="53"/>
                    <a:pt x="0" y="52"/>
                  </a:cubicBezTo>
                  <a:cubicBezTo>
                    <a:pt x="0" y="52"/>
                    <a:pt x="0" y="51"/>
                    <a:pt x="0" y="50"/>
                  </a:cubicBezTo>
                  <a:cubicBezTo>
                    <a:pt x="0" y="49"/>
                    <a:pt x="1" y="46"/>
                    <a:pt x="2" y="44"/>
                  </a:cubicBezTo>
                  <a:cubicBezTo>
                    <a:pt x="4" y="41"/>
                    <a:pt x="6" y="38"/>
                    <a:pt x="9" y="35"/>
                  </a:cubicBezTo>
                  <a:cubicBezTo>
                    <a:pt x="10" y="34"/>
                    <a:pt x="12" y="33"/>
                    <a:pt x="13" y="31"/>
                  </a:cubicBezTo>
                  <a:cubicBezTo>
                    <a:pt x="14" y="30"/>
                    <a:pt x="16" y="29"/>
                    <a:pt x="17" y="27"/>
                  </a:cubicBezTo>
                  <a:cubicBezTo>
                    <a:pt x="20" y="25"/>
                    <a:pt x="23" y="22"/>
                    <a:pt x="25" y="19"/>
                  </a:cubicBezTo>
                  <a:cubicBezTo>
                    <a:pt x="26" y="16"/>
                    <a:pt x="27" y="12"/>
                    <a:pt x="28" y="10"/>
                  </a:cubicBezTo>
                  <a:cubicBezTo>
                    <a:pt x="29" y="7"/>
                    <a:pt x="29" y="4"/>
                    <a:pt x="29" y="3"/>
                  </a:cubicBezTo>
                  <a:cubicBezTo>
                    <a:pt x="29" y="1"/>
                    <a:pt x="28" y="0"/>
                    <a:pt x="28"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699"/>
            <p:cNvSpPr/>
            <p:nvPr/>
          </p:nvSpPr>
          <p:spPr bwMode="auto">
            <a:xfrm>
              <a:off x="2189164" y="-833438"/>
              <a:ext cx="58738" cy="279400"/>
            </a:xfrm>
            <a:custGeom>
              <a:avLst/>
              <a:gdLst>
                <a:gd name="T0" fmla="*/ 9 w 14"/>
                <a:gd name="T1" fmla="*/ 0 h 66"/>
                <a:gd name="T2" fmla="*/ 10 w 14"/>
                <a:gd name="T3" fmla="*/ 1 h 66"/>
                <a:gd name="T4" fmla="*/ 11 w 14"/>
                <a:gd name="T5" fmla="*/ 3 h 66"/>
                <a:gd name="T6" fmla="*/ 13 w 14"/>
                <a:gd name="T7" fmla="*/ 11 h 66"/>
                <a:gd name="T8" fmla="*/ 13 w 14"/>
                <a:gd name="T9" fmla="*/ 22 h 66"/>
                <a:gd name="T10" fmla="*/ 11 w 14"/>
                <a:gd name="T11" fmla="*/ 28 h 66"/>
                <a:gd name="T12" fmla="*/ 8 w 14"/>
                <a:gd name="T13" fmla="*/ 34 h 66"/>
                <a:gd name="T14" fmla="*/ 6 w 14"/>
                <a:gd name="T15" fmla="*/ 40 h 66"/>
                <a:gd name="T16" fmla="*/ 4 w 14"/>
                <a:gd name="T17" fmla="*/ 46 h 66"/>
                <a:gd name="T18" fmla="*/ 3 w 14"/>
                <a:gd name="T19" fmla="*/ 56 h 66"/>
                <a:gd name="T20" fmla="*/ 6 w 14"/>
                <a:gd name="T21" fmla="*/ 64 h 66"/>
                <a:gd name="T22" fmla="*/ 7 w 14"/>
                <a:gd name="T23" fmla="*/ 66 h 66"/>
                <a:gd name="T24" fmla="*/ 7 w 14"/>
                <a:gd name="T25" fmla="*/ 66 h 66"/>
                <a:gd name="T26" fmla="*/ 5 w 14"/>
                <a:gd name="T27" fmla="*/ 64 h 66"/>
                <a:gd name="T28" fmla="*/ 2 w 14"/>
                <a:gd name="T29" fmla="*/ 57 h 66"/>
                <a:gd name="T30" fmla="*/ 1 w 14"/>
                <a:gd name="T31" fmla="*/ 45 h 66"/>
                <a:gd name="T32" fmla="*/ 3 w 14"/>
                <a:gd name="T33" fmla="*/ 39 h 66"/>
                <a:gd name="T34" fmla="*/ 6 w 14"/>
                <a:gd name="T35" fmla="*/ 33 h 66"/>
                <a:gd name="T36" fmla="*/ 9 w 14"/>
                <a:gd name="T37" fmla="*/ 27 h 66"/>
                <a:gd name="T38" fmla="*/ 11 w 14"/>
                <a:gd name="T39" fmla="*/ 22 h 66"/>
                <a:gd name="T40" fmla="*/ 12 w 14"/>
                <a:gd name="T41" fmla="*/ 11 h 66"/>
                <a:gd name="T42" fmla="*/ 10 w 14"/>
                <a:gd name="T43" fmla="*/ 3 h 66"/>
                <a:gd name="T44" fmla="*/ 9 w 14"/>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66">
                  <a:moveTo>
                    <a:pt x="9" y="0"/>
                  </a:moveTo>
                  <a:cubicBezTo>
                    <a:pt x="9" y="0"/>
                    <a:pt x="9" y="1"/>
                    <a:pt x="10" y="1"/>
                  </a:cubicBezTo>
                  <a:cubicBezTo>
                    <a:pt x="10" y="2"/>
                    <a:pt x="10" y="2"/>
                    <a:pt x="11" y="3"/>
                  </a:cubicBezTo>
                  <a:cubicBezTo>
                    <a:pt x="12" y="5"/>
                    <a:pt x="13" y="7"/>
                    <a:pt x="13" y="11"/>
                  </a:cubicBezTo>
                  <a:cubicBezTo>
                    <a:pt x="14" y="14"/>
                    <a:pt x="14" y="18"/>
                    <a:pt x="13" y="22"/>
                  </a:cubicBezTo>
                  <a:cubicBezTo>
                    <a:pt x="13" y="24"/>
                    <a:pt x="12" y="26"/>
                    <a:pt x="11" y="28"/>
                  </a:cubicBezTo>
                  <a:cubicBezTo>
                    <a:pt x="10" y="31"/>
                    <a:pt x="9" y="32"/>
                    <a:pt x="8" y="34"/>
                  </a:cubicBezTo>
                  <a:cubicBezTo>
                    <a:pt x="7" y="36"/>
                    <a:pt x="6" y="38"/>
                    <a:pt x="6" y="40"/>
                  </a:cubicBezTo>
                  <a:cubicBezTo>
                    <a:pt x="5" y="42"/>
                    <a:pt x="4" y="44"/>
                    <a:pt x="4" y="46"/>
                  </a:cubicBezTo>
                  <a:cubicBezTo>
                    <a:pt x="3" y="50"/>
                    <a:pt x="3" y="53"/>
                    <a:pt x="3" y="56"/>
                  </a:cubicBezTo>
                  <a:cubicBezTo>
                    <a:pt x="4" y="59"/>
                    <a:pt x="5" y="62"/>
                    <a:pt x="6" y="64"/>
                  </a:cubicBezTo>
                  <a:cubicBezTo>
                    <a:pt x="7" y="65"/>
                    <a:pt x="7" y="66"/>
                    <a:pt x="7" y="66"/>
                  </a:cubicBezTo>
                  <a:cubicBezTo>
                    <a:pt x="7" y="66"/>
                    <a:pt x="7" y="66"/>
                    <a:pt x="7" y="66"/>
                  </a:cubicBezTo>
                  <a:cubicBezTo>
                    <a:pt x="6" y="65"/>
                    <a:pt x="6" y="65"/>
                    <a:pt x="5" y="64"/>
                  </a:cubicBezTo>
                  <a:cubicBezTo>
                    <a:pt x="4" y="62"/>
                    <a:pt x="3" y="60"/>
                    <a:pt x="2" y="57"/>
                  </a:cubicBezTo>
                  <a:cubicBezTo>
                    <a:pt x="1" y="54"/>
                    <a:pt x="0" y="50"/>
                    <a:pt x="1" y="45"/>
                  </a:cubicBezTo>
                  <a:cubicBezTo>
                    <a:pt x="1" y="43"/>
                    <a:pt x="2" y="41"/>
                    <a:pt x="3" y="39"/>
                  </a:cubicBezTo>
                  <a:cubicBezTo>
                    <a:pt x="4" y="37"/>
                    <a:pt x="5" y="35"/>
                    <a:pt x="6" y="33"/>
                  </a:cubicBezTo>
                  <a:cubicBezTo>
                    <a:pt x="7" y="31"/>
                    <a:pt x="8" y="29"/>
                    <a:pt x="9" y="27"/>
                  </a:cubicBezTo>
                  <a:cubicBezTo>
                    <a:pt x="9" y="25"/>
                    <a:pt x="10" y="23"/>
                    <a:pt x="11" y="22"/>
                  </a:cubicBezTo>
                  <a:cubicBezTo>
                    <a:pt x="12" y="18"/>
                    <a:pt x="12" y="14"/>
                    <a:pt x="12" y="11"/>
                  </a:cubicBezTo>
                  <a:cubicBezTo>
                    <a:pt x="11" y="8"/>
                    <a:pt x="11" y="5"/>
                    <a:pt x="10" y="3"/>
                  </a:cubicBezTo>
                  <a:cubicBezTo>
                    <a:pt x="10" y="1"/>
                    <a:pt x="9" y="0"/>
                    <a:pt x="9"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700"/>
            <p:cNvSpPr/>
            <p:nvPr/>
          </p:nvSpPr>
          <p:spPr bwMode="auto">
            <a:xfrm>
              <a:off x="2473326" y="-1117601"/>
              <a:ext cx="236538" cy="50800"/>
            </a:xfrm>
            <a:custGeom>
              <a:avLst/>
              <a:gdLst>
                <a:gd name="T0" fmla="*/ 56 w 56"/>
                <a:gd name="T1" fmla="*/ 0 h 12"/>
                <a:gd name="T2" fmla="*/ 54 w 56"/>
                <a:gd name="T3" fmla="*/ 1 h 12"/>
                <a:gd name="T4" fmla="*/ 48 w 56"/>
                <a:gd name="T5" fmla="*/ 3 h 12"/>
                <a:gd name="T6" fmla="*/ 39 w 56"/>
                <a:gd name="T7" fmla="*/ 6 h 12"/>
                <a:gd name="T8" fmla="*/ 29 w 56"/>
                <a:gd name="T9" fmla="*/ 9 h 12"/>
                <a:gd name="T10" fmla="*/ 9 w 56"/>
                <a:gd name="T11" fmla="*/ 12 h 12"/>
                <a:gd name="T12" fmla="*/ 0 w 56"/>
                <a:gd name="T13" fmla="*/ 12 h 12"/>
                <a:gd name="T14" fmla="*/ 3 w 56"/>
                <a:gd name="T15" fmla="*/ 11 h 12"/>
                <a:gd name="T16" fmla="*/ 9 w 56"/>
                <a:gd name="T17" fmla="*/ 10 h 12"/>
                <a:gd name="T18" fmla="*/ 28 w 56"/>
                <a:gd name="T19" fmla="*/ 6 h 12"/>
                <a:gd name="T20" fmla="*/ 47 w 56"/>
                <a:gd name="T21" fmla="*/ 2 h 12"/>
                <a:gd name="T22" fmla="*/ 54 w 56"/>
                <a:gd name="T23" fmla="*/ 0 h 12"/>
                <a:gd name="T24" fmla="*/ 56 w 56"/>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2">
                  <a:moveTo>
                    <a:pt x="56" y="0"/>
                  </a:moveTo>
                  <a:cubicBezTo>
                    <a:pt x="56" y="0"/>
                    <a:pt x="55" y="0"/>
                    <a:pt x="54" y="1"/>
                  </a:cubicBezTo>
                  <a:cubicBezTo>
                    <a:pt x="52" y="2"/>
                    <a:pt x="50" y="3"/>
                    <a:pt x="48" y="3"/>
                  </a:cubicBezTo>
                  <a:cubicBezTo>
                    <a:pt x="45" y="4"/>
                    <a:pt x="42" y="5"/>
                    <a:pt x="39" y="6"/>
                  </a:cubicBezTo>
                  <a:cubicBezTo>
                    <a:pt x="36" y="7"/>
                    <a:pt x="32" y="8"/>
                    <a:pt x="29" y="9"/>
                  </a:cubicBezTo>
                  <a:cubicBezTo>
                    <a:pt x="22" y="10"/>
                    <a:pt x="15" y="11"/>
                    <a:pt x="9" y="12"/>
                  </a:cubicBezTo>
                  <a:cubicBezTo>
                    <a:pt x="4" y="12"/>
                    <a:pt x="0" y="12"/>
                    <a:pt x="0" y="12"/>
                  </a:cubicBezTo>
                  <a:cubicBezTo>
                    <a:pt x="0" y="12"/>
                    <a:pt x="1" y="11"/>
                    <a:pt x="3" y="11"/>
                  </a:cubicBezTo>
                  <a:cubicBezTo>
                    <a:pt x="4" y="11"/>
                    <a:pt x="6" y="10"/>
                    <a:pt x="9" y="10"/>
                  </a:cubicBezTo>
                  <a:cubicBezTo>
                    <a:pt x="14" y="9"/>
                    <a:pt x="21" y="7"/>
                    <a:pt x="28" y="6"/>
                  </a:cubicBezTo>
                  <a:cubicBezTo>
                    <a:pt x="35" y="4"/>
                    <a:pt x="42" y="3"/>
                    <a:pt x="47" y="2"/>
                  </a:cubicBezTo>
                  <a:cubicBezTo>
                    <a:pt x="50" y="1"/>
                    <a:pt x="52" y="1"/>
                    <a:pt x="54" y="0"/>
                  </a:cubicBezTo>
                  <a:cubicBezTo>
                    <a:pt x="55" y="0"/>
                    <a:pt x="56" y="0"/>
                    <a:pt x="5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701"/>
            <p:cNvSpPr/>
            <p:nvPr/>
          </p:nvSpPr>
          <p:spPr bwMode="auto">
            <a:xfrm>
              <a:off x="2374901" y="-1325563"/>
              <a:ext cx="250825" cy="190500"/>
            </a:xfrm>
            <a:custGeom>
              <a:avLst/>
              <a:gdLst>
                <a:gd name="T0" fmla="*/ 59 w 59"/>
                <a:gd name="T1" fmla="*/ 0 h 45"/>
                <a:gd name="T2" fmla="*/ 57 w 59"/>
                <a:gd name="T3" fmla="*/ 2 h 45"/>
                <a:gd name="T4" fmla="*/ 51 w 59"/>
                <a:gd name="T5" fmla="*/ 9 h 45"/>
                <a:gd name="T6" fmla="*/ 43 w 59"/>
                <a:gd name="T7" fmla="*/ 17 h 45"/>
                <a:gd name="T8" fmla="*/ 32 w 59"/>
                <a:gd name="T9" fmla="*/ 26 h 45"/>
                <a:gd name="T10" fmla="*/ 21 w 59"/>
                <a:gd name="T11" fmla="*/ 34 h 45"/>
                <a:gd name="T12" fmla="*/ 11 w 59"/>
                <a:gd name="T13" fmla="*/ 40 h 45"/>
                <a:gd name="T14" fmla="*/ 3 w 59"/>
                <a:gd name="T15" fmla="*/ 44 h 45"/>
                <a:gd name="T16" fmla="*/ 0 w 59"/>
                <a:gd name="T17" fmla="*/ 45 h 45"/>
                <a:gd name="T18" fmla="*/ 3 w 59"/>
                <a:gd name="T19" fmla="*/ 43 h 45"/>
                <a:gd name="T20" fmla="*/ 10 w 59"/>
                <a:gd name="T21" fmla="*/ 38 h 45"/>
                <a:gd name="T22" fmla="*/ 30 w 59"/>
                <a:gd name="T23" fmla="*/ 23 h 45"/>
                <a:gd name="T24" fmla="*/ 50 w 59"/>
                <a:gd name="T25" fmla="*/ 7 h 45"/>
                <a:gd name="T26" fmla="*/ 56 w 59"/>
                <a:gd name="T27" fmla="*/ 2 h 45"/>
                <a:gd name="T28" fmla="*/ 59 w 59"/>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5">
                  <a:moveTo>
                    <a:pt x="59" y="0"/>
                  </a:moveTo>
                  <a:cubicBezTo>
                    <a:pt x="59" y="0"/>
                    <a:pt x="58" y="1"/>
                    <a:pt x="57" y="2"/>
                  </a:cubicBezTo>
                  <a:cubicBezTo>
                    <a:pt x="55" y="4"/>
                    <a:pt x="54" y="6"/>
                    <a:pt x="51" y="9"/>
                  </a:cubicBezTo>
                  <a:cubicBezTo>
                    <a:pt x="49" y="11"/>
                    <a:pt x="46" y="14"/>
                    <a:pt x="43" y="17"/>
                  </a:cubicBezTo>
                  <a:cubicBezTo>
                    <a:pt x="39" y="20"/>
                    <a:pt x="36" y="23"/>
                    <a:pt x="32" y="26"/>
                  </a:cubicBezTo>
                  <a:cubicBezTo>
                    <a:pt x="28" y="29"/>
                    <a:pt x="24" y="31"/>
                    <a:pt x="21" y="34"/>
                  </a:cubicBezTo>
                  <a:cubicBezTo>
                    <a:pt x="17" y="36"/>
                    <a:pt x="14" y="38"/>
                    <a:pt x="11" y="40"/>
                  </a:cubicBezTo>
                  <a:cubicBezTo>
                    <a:pt x="8" y="42"/>
                    <a:pt x="5" y="43"/>
                    <a:pt x="3" y="44"/>
                  </a:cubicBezTo>
                  <a:cubicBezTo>
                    <a:pt x="1" y="45"/>
                    <a:pt x="0" y="45"/>
                    <a:pt x="0" y="45"/>
                  </a:cubicBezTo>
                  <a:cubicBezTo>
                    <a:pt x="0" y="45"/>
                    <a:pt x="1" y="44"/>
                    <a:pt x="3" y="43"/>
                  </a:cubicBezTo>
                  <a:cubicBezTo>
                    <a:pt x="4" y="42"/>
                    <a:pt x="7" y="40"/>
                    <a:pt x="10" y="38"/>
                  </a:cubicBezTo>
                  <a:cubicBezTo>
                    <a:pt x="15" y="34"/>
                    <a:pt x="23" y="29"/>
                    <a:pt x="30" y="23"/>
                  </a:cubicBezTo>
                  <a:cubicBezTo>
                    <a:pt x="37" y="18"/>
                    <a:pt x="45" y="12"/>
                    <a:pt x="50" y="7"/>
                  </a:cubicBezTo>
                  <a:cubicBezTo>
                    <a:pt x="53" y="5"/>
                    <a:pt x="55" y="3"/>
                    <a:pt x="56" y="2"/>
                  </a:cubicBezTo>
                  <a:cubicBezTo>
                    <a:pt x="58" y="1"/>
                    <a:pt x="59" y="0"/>
                    <a:pt x="59"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702"/>
            <p:cNvSpPr/>
            <p:nvPr/>
          </p:nvSpPr>
          <p:spPr bwMode="auto">
            <a:xfrm>
              <a:off x="1849439" y="-919163"/>
              <a:ext cx="225425" cy="123825"/>
            </a:xfrm>
            <a:custGeom>
              <a:avLst/>
              <a:gdLst>
                <a:gd name="T0" fmla="*/ 53 w 53"/>
                <a:gd name="T1" fmla="*/ 0 h 29"/>
                <a:gd name="T2" fmla="*/ 50 w 53"/>
                <a:gd name="T3" fmla="*/ 1 h 29"/>
                <a:gd name="T4" fmla="*/ 44 w 53"/>
                <a:gd name="T5" fmla="*/ 4 h 29"/>
                <a:gd name="T6" fmla="*/ 25 w 53"/>
                <a:gd name="T7" fmla="*/ 13 h 29"/>
                <a:gd name="T8" fmla="*/ 17 w 53"/>
                <a:gd name="T9" fmla="*/ 20 h 29"/>
                <a:gd name="T10" fmla="*/ 9 w 53"/>
                <a:gd name="T11" fmla="*/ 27 h 29"/>
                <a:gd name="T12" fmla="*/ 2 w 53"/>
                <a:gd name="T13" fmla="*/ 29 h 29"/>
                <a:gd name="T14" fmla="*/ 0 w 53"/>
                <a:gd name="T15" fmla="*/ 29 h 29"/>
                <a:gd name="T16" fmla="*/ 0 w 53"/>
                <a:gd name="T17" fmla="*/ 29 h 29"/>
                <a:gd name="T18" fmla="*/ 2 w 53"/>
                <a:gd name="T19" fmla="*/ 29 h 29"/>
                <a:gd name="T20" fmla="*/ 8 w 53"/>
                <a:gd name="T21" fmla="*/ 25 h 29"/>
                <a:gd name="T22" fmla="*/ 15 w 53"/>
                <a:gd name="T23" fmla="*/ 18 h 29"/>
                <a:gd name="T24" fmla="*/ 23 w 53"/>
                <a:gd name="T25" fmla="*/ 10 h 29"/>
                <a:gd name="T26" fmla="*/ 43 w 53"/>
                <a:gd name="T27" fmla="*/ 2 h 29"/>
                <a:gd name="T28" fmla="*/ 50 w 53"/>
                <a:gd name="T29" fmla="*/ 1 h 29"/>
                <a:gd name="T30" fmla="*/ 53 w 53"/>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28">
                  <a:moveTo>
                    <a:pt x="53" y="0"/>
                  </a:moveTo>
                  <a:cubicBezTo>
                    <a:pt x="53" y="0"/>
                    <a:pt x="52" y="1"/>
                    <a:pt x="50" y="1"/>
                  </a:cubicBezTo>
                  <a:cubicBezTo>
                    <a:pt x="49" y="2"/>
                    <a:pt x="46" y="3"/>
                    <a:pt x="44" y="4"/>
                  </a:cubicBezTo>
                  <a:cubicBezTo>
                    <a:pt x="38" y="6"/>
                    <a:pt x="31" y="9"/>
                    <a:pt x="25" y="13"/>
                  </a:cubicBezTo>
                  <a:cubicBezTo>
                    <a:pt x="22" y="15"/>
                    <a:pt x="19" y="18"/>
                    <a:pt x="17" y="20"/>
                  </a:cubicBezTo>
                  <a:cubicBezTo>
                    <a:pt x="14" y="23"/>
                    <a:pt x="12" y="25"/>
                    <a:pt x="9" y="27"/>
                  </a:cubicBezTo>
                  <a:cubicBezTo>
                    <a:pt x="6" y="28"/>
                    <a:pt x="4" y="29"/>
                    <a:pt x="2" y="29"/>
                  </a:cubicBezTo>
                  <a:cubicBezTo>
                    <a:pt x="1" y="29"/>
                    <a:pt x="1" y="29"/>
                    <a:pt x="0" y="29"/>
                  </a:cubicBezTo>
                  <a:cubicBezTo>
                    <a:pt x="0" y="29"/>
                    <a:pt x="0" y="29"/>
                    <a:pt x="0" y="29"/>
                  </a:cubicBezTo>
                  <a:cubicBezTo>
                    <a:pt x="0" y="29"/>
                    <a:pt x="0" y="29"/>
                    <a:pt x="2" y="29"/>
                  </a:cubicBezTo>
                  <a:cubicBezTo>
                    <a:pt x="4" y="28"/>
                    <a:pt x="6" y="27"/>
                    <a:pt x="8" y="25"/>
                  </a:cubicBezTo>
                  <a:cubicBezTo>
                    <a:pt x="10" y="23"/>
                    <a:pt x="12" y="21"/>
                    <a:pt x="15" y="18"/>
                  </a:cubicBezTo>
                  <a:cubicBezTo>
                    <a:pt x="17" y="16"/>
                    <a:pt x="20" y="13"/>
                    <a:pt x="23" y="10"/>
                  </a:cubicBezTo>
                  <a:cubicBezTo>
                    <a:pt x="30" y="6"/>
                    <a:pt x="37" y="3"/>
                    <a:pt x="43" y="2"/>
                  </a:cubicBezTo>
                  <a:cubicBezTo>
                    <a:pt x="46" y="1"/>
                    <a:pt x="48" y="1"/>
                    <a:pt x="50" y="1"/>
                  </a:cubicBezTo>
                  <a:cubicBezTo>
                    <a:pt x="52" y="0"/>
                    <a:pt x="53" y="0"/>
                    <a:pt x="53"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703"/>
            <p:cNvSpPr/>
            <p:nvPr/>
          </p:nvSpPr>
          <p:spPr bwMode="auto">
            <a:xfrm>
              <a:off x="1820864" y="-1216026"/>
              <a:ext cx="231775" cy="106363"/>
            </a:xfrm>
            <a:custGeom>
              <a:avLst/>
              <a:gdLst>
                <a:gd name="T0" fmla="*/ 0 w 55"/>
                <a:gd name="T1" fmla="*/ 1 h 25"/>
                <a:gd name="T2" fmla="*/ 1 w 55"/>
                <a:gd name="T3" fmla="*/ 0 h 25"/>
                <a:gd name="T4" fmla="*/ 3 w 55"/>
                <a:gd name="T5" fmla="*/ 0 h 25"/>
                <a:gd name="T6" fmla="*/ 10 w 55"/>
                <a:gd name="T7" fmla="*/ 1 h 25"/>
                <a:gd name="T8" fmla="*/ 19 w 55"/>
                <a:gd name="T9" fmla="*/ 4 h 25"/>
                <a:gd name="T10" fmla="*/ 29 w 55"/>
                <a:gd name="T11" fmla="*/ 9 h 25"/>
                <a:gd name="T12" fmla="*/ 47 w 55"/>
                <a:gd name="T13" fmla="*/ 20 h 25"/>
                <a:gd name="T14" fmla="*/ 53 w 55"/>
                <a:gd name="T15" fmla="*/ 23 h 25"/>
                <a:gd name="T16" fmla="*/ 55 w 55"/>
                <a:gd name="T17" fmla="*/ 25 h 25"/>
                <a:gd name="T18" fmla="*/ 53 w 55"/>
                <a:gd name="T19" fmla="*/ 24 h 25"/>
                <a:gd name="T20" fmla="*/ 47 w 55"/>
                <a:gd name="T21" fmla="*/ 21 h 25"/>
                <a:gd name="T22" fmla="*/ 28 w 55"/>
                <a:gd name="T23" fmla="*/ 12 h 25"/>
                <a:gd name="T24" fmla="*/ 18 w 55"/>
                <a:gd name="T25" fmla="*/ 7 h 25"/>
                <a:gd name="T26" fmla="*/ 9 w 55"/>
                <a:gd name="T27" fmla="*/ 2 h 25"/>
                <a:gd name="T28" fmla="*/ 3 w 55"/>
                <a:gd name="T29" fmla="*/ 1 h 25"/>
                <a:gd name="T30" fmla="*/ 0 w 55"/>
                <a:gd name="T3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5">
                  <a:moveTo>
                    <a:pt x="0" y="1"/>
                  </a:moveTo>
                  <a:cubicBezTo>
                    <a:pt x="0" y="1"/>
                    <a:pt x="1" y="0"/>
                    <a:pt x="1" y="0"/>
                  </a:cubicBezTo>
                  <a:cubicBezTo>
                    <a:pt x="2" y="0"/>
                    <a:pt x="2" y="0"/>
                    <a:pt x="3" y="0"/>
                  </a:cubicBezTo>
                  <a:cubicBezTo>
                    <a:pt x="5" y="0"/>
                    <a:pt x="7" y="0"/>
                    <a:pt x="10" y="1"/>
                  </a:cubicBezTo>
                  <a:cubicBezTo>
                    <a:pt x="13" y="1"/>
                    <a:pt x="16" y="3"/>
                    <a:pt x="19" y="4"/>
                  </a:cubicBezTo>
                  <a:cubicBezTo>
                    <a:pt x="22" y="6"/>
                    <a:pt x="26" y="8"/>
                    <a:pt x="29" y="9"/>
                  </a:cubicBezTo>
                  <a:cubicBezTo>
                    <a:pt x="36" y="13"/>
                    <a:pt x="43" y="17"/>
                    <a:pt x="47" y="20"/>
                  </a:cubicBezTo>
                  <a:cubicBezTo>
                    <a:pt x="50" y="21"/>
                    <a:pt x="52" y="23"/>
                    <a:pt x="53" y="23"/>
                  </a:cubicBezTo>
                  <a:cubicBezTo>
                    <a:pt x="55" y="24"/>
                    <a:pt x="55" y="25"/>
                    <a:pt x="55" y="25"/>
                  </a:cubicBezTo>
                  <a:cubicBezTo>
                    <a:pt x="55" y="25"/>
                    <a:pt x="54" y="25"/>
                    <a:pt x="53" y="24"/>
                  </a:cubicBezTo>
                  <a:cubicBezTo>
                    <a:pt x="51" y="23"/>
                    <a:pt x="49" y="22"/>
                    <a:pt x="47" y="21"/>
                  </a:cubicBezTo>
                  <a:cubicBezTo>
                    <a:pt x="41" y="19"/>
                    <a:pt x="34" y="16"/>
                    <a:pt x="28" y="12"/>
                  </a:cubicBezTo>
                  <a:cubicBezTo>
                    <a:pt x="24" y="10"/>
                    <a:pt x="21" y="9"/>
                    <a:pt x="18" y="7"/>
                  </a:cubicBezTo>
                  <a:cubicBezTo>
                    <a:pt x="15" y="5"/>
                    <a:pt x="12" y="3"/>
                    <a:pt x="9" y="2"/>
                  </a:cubicBezTo>
                  <a:cubicBezTo>
                    <a:pt x="7" y="1"/>
                    <a:pt x="5" y="1"/>
                    <a:pt x="3" y="1"/>
                  </a:cubicBezTo>
                  <a:cubicBezTo>
                    <a:pt x="1" y="0"/>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704"/>
            <p:cNvSpPr/>
            <p:nvPr/>
          </p:nvSpPr>
          <p:spPr bwMode="auto">
            <a:xfrm>
              <a:off x="2295526" y="-1122363"/>
              <a:ext cx="33338" cy="34925"/>
            </a:xfrm>
            <a:custGeom>
              <a:avLst/>
              <a:gdLst>
                <a:gd name="T0" fmla="*/ 1 w 8"/>
                <a:gd name="T1" fmla="*/ 1 h 8"/>
                <a:gd name="T2" fmla="*/ 2 w 8"/>
                <a:gd name="T3" fmla="*/ 6 h 8"/>
                <a:gd name="T4" fmla="*/ 7 w 8"/>
                <a:gd name="T5" fmla="*/ 7 h 8"/>
                <a:gd name="T6" fmla="*/ 1 w 8"/>
                <a:gd name="T7" fmla="*/ 1 h 8"/>
              </a:gdLst>
              <a:ahLst/>
              <a:cxnLst>
                <a:cxn ang="0">
                  <a:pos x="T0" y="T1"/>
                </a:cxn>
                <a:cxn ang="0">
                  <a:pos x="T2" y="T3"/>
                </a:cxn>
                <a:cxn ang="0">
                  <a:pos x="T4" y="T5"/>
                </a:cxn>
                <a:cxn ang="0">
                  <a:pos x="T6" y="T7"/>
                </a:cxn>
              </a:cxnLst>
              <a:rect l="0" t="0" r="r" b="b"/>
              <a:pathLst>
                <a:path w="8" h="8">
                  <a:moveTo>
                    <a:pt x="1" y="1"/>
                  </a:moveTo>
                  <a:cubicBezTo>
                    <a:pt x="1" y="2"/>
                    <a:pt x="0" y="4"/>
                    <a:pt x="2" y="6"/>
                  </a:cubicBezTo>
                  <a:cubicBezTo>
                    <a:pt x="4" y="8"/>
                    <a:pt x="7" y="8"/>
                    <a:pt x="7" y="7"/>
                  </a:cubicBezTo>
                  <a:cubicBezTo>
                    <a:pt x="8" y="5"/>
                    <a:pt x="3"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705"/>
            <p:cNvSpPr/>
            <p:nvPr/>
          </p:nvSpPr>
          <p:spPr bwMode="auto">
            <a:xfrm>
              <a:off x="2163764" y="-1016001"/>
              <a:ext cx="25400" cy="25400"/>
            </a:xfrm>
            <a:custGeom>
              <a:avLst/>
              <a:gdLst>
                <a:gd name="T0" fmla="*/ 1 w 6"/>
                <a:gd name="T1" fmla="*/ 1 h 6"/>
                <a:gd name="T2" fmla="*/ 1 w 6"/>
                <a:gd name="T3" fmla="*/ 5 h 6"/>
                <a:gd name="T4" fmla="*/ 6 w 6"/>
                <a:gd name="T5" fmla="*/ 5 h 6"/>
                <a:gd name="T6" fmla="*/ 1 w 6"/>
                <a:gd name="T7" fmla="*/ 1 h 6"/>
              </a:gdLst>
              <a:ahLst/>
              <a:cxnLst>
                <a:cxn ang="0">
                  <a:pos x="T0" y="T1"/>
                </a:cxn>
                <a:cxn ang="0">
                  <a:pos x="T2" y="T3"/>
                </a:cxn>
                <a:cxn ang="0">
                  <a:pos x="T4" y="T5"/>
                </a:cxn>
                <a:cxn ang="0">
                  <a:pos x="T6" y="T7"/>
                </a:cxn>
              </a:cxnLst>
              <a:rect l="0" t="0" r="r" b="b"/>
              <a:pathLst>
                <a:path w="6" h="6">
                  <a:moveTo>
                    <a:pt x="1" y="1"/>
                  </a:moveTo>
                  <a:cubicBezTo>
                    <a:pt x="0" y="1"/>
                    <a:pt x="0" y="3"/>
                    <a:pt x="1" y="5"/>
                  </a:cubicBezTo>
                  <a:cubicBezTo>
                    <a:pt x="3" y="6"/>
                    <a:pt x="5" y="6"/>
                    <a:pt x="6" y="5"/>
                  </a:cubicBezTo>
                  <a:cubicBezTo>
                    <a:pt x="6" y="4"/>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706"/>
            <p:cNvSpPr/>
            <p:nvPr/>
          </p:nvSpPr>
          <p:spPr bwMode="auto">
            <a:xfrm>
              <a:off x="2214564" y="-1041401"/>
              <a:ext cx="30163" cy="25400"/>
            </a:xfrm>
            <a:custGeom>
              <a:avLst/>
              <a:gdLst>
                <a:gd name="T0" fmla="*/ 0 w 7"/>
                <a:gd name="T1" fmla="*/ 4 h 6"/>
                <a:gd name="T2" fmla="*/ 4 w 7"/>
                <a:gd name="T3" fmla="*/ 6 h 6"/>
                <a:gd name="T4" fmla="*/ 6 w 7"/>
                <a:gd name="T5" fmla="*/ 4 h 6"/>
                <a:gd name="T6" fmla="*/ 6 w 7"/>
                <a:gd name="T7" fmla="*/ 1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0" y="5"/>
                    <a:pt x="2" y="6"/>
                    <a:pt x="4" y="6"/>
                  </a:cubicBezTo>
                  <a:cubicBezTo>
                    <a:pt x="5" y="6"/>
                    <a:pt x="6" y="4"/>
                    <a:pt x="6" y="4"/>
                  </a:cubicBezTo>
                  <a:cubicBezTo>
                    <a:pt x="6" y="4"/>
                    <a:pt x="7" y="2"/>
                    <a:pt x="6" y="1"/>
                  </a:cubicBezTo>
                  <a:cubicBezTo>
                    <a:pt x="5" y="0"/>
                    <a:pt x="0" y="2"/>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707"/>
            <p:cNvSpPr/>
            <p:nvPr/>
          </p:nvSpPr>
          <p:spPr bwMode="auto">
            <a:xfrm>
              <a:off x="2273301" y="-935038"/>
              <a:ext cx="38100" cy="28575"/>
            </a:xfrm>
            <a:custGeom>
              <a:avLst/>
              <a:gdLst>
                <a:gd name="T0" fmla="*/ 8 w 9"/>
                <a:gd name="T1" fmla="*/ 6 h 7"/>
                <a:gd name="T2" fmla="*/ 1 w 9"/>
                <a:gd name="T3" fmla="*/ 3 h 7"/>
                <a:gd name="T4" fmla="*/ 3 w 9"/>
                <a:gd name="T5" fmla="*/ 1 h 7"/>
                <a:gd name="T6" fmla="*/ 6 w 9"/>
                <a:gd name="T7" fmla="*/ 1 h 7"/>
                <a:gd name="T8" fmla="*/ 8 w 9"/>
                <a:gd name="T9" fmla="*/ 3 h 7"/>
                <a:gd name="T10" fmla="*/ 8 w 9"/>
                <a:gd name="T11" fmla="*/ 6 h 7"/>
              </a:gdLst>
              <a:ahLst/>
              <a:cxnLst>
                <a:cxn ang="0">
                  <a:pos x="T0" y="T1"/>
                </a:cxn>
                <a:cxn ang="0">
                  <a:pos x="T2" y="T3"/>
                </a:cxn>
                <a:cxn ang="0">
                  <a:pos x="T4" y="T5"/>
                </a:cxn>
                <a:cxn ang="0">
                  <a:pos x="T6" y="T7"/>
                </a:cxn>
                <a:cxn ang="0">
                  <a:pos x="T8" y="T9"/>
                </a:cxn>
                <a:cxn ang="0">
                  <a:pos x="T10" y="T11"/>
                </a:cxn>
              </a:cxnLst>
              <a:rect l="0" t="0" r="r" b="b"/>
              <a:pathLst>
                <a:path w="9" h="7">
                  <a:moveTo>
                    <a:pt x="8" y="6"/>
                  </a:moveTo>
                  <a:cubicBezTo>
                    <a:pt x="7" y="7"/>
                    <a:pt x="1" y="5"/>
                    <a:pt x="1" y="3"/>
                  </a:cubicBezTo>
                  <a:cubicBezTo>
                    <a:pt x="0" y="2"/>
                    <a:pt x="2" y="1"/>
                    <a:pt x="3" y="1"/>
                  </a:cubicBezTo>
                  <a:cubicBezTo>
                    <a:pt x="3" y="1"/>
                    <a:pt x="4" y="0"/>
                    <a:pt x="6" y="1"/>
                  </a:cubicBezTo>
                  <a:cubicBezTo>
                    <a:pt x="7" y="1"/>
                    <a:pt x="7" y="2"/>
                    <a:pt x="8" y="3"/>
                  </a:cubicBezTo>
                  <a:cubicBezTo>
                    <a:pt x="8" y="4"/>
                    <a:pt x="9" y="5"/>
                    <a:pt x="8"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708"/>
            <p:cNvSpPr/>
            <p:nvPr/>
          </p:nvSpPr>
          <p:spPr bwMode="auto">
            <a:xfrm>
              <a:off x="2346326" y="-969963"/>
              <a:ext cx="20638" cy="17463"/>
            </a:xfrm>
            <a:custGeom>
              <a:avLst/>
              <a:gdLst>
                <a:gd name="T0" fmla="*/ 0 w 5"/>
                <a:gd name="T1" fmla="*/ 1 h 4"/>
                <a:gd name="T2" fmla="*/ 4 w 5"/>
                <a:gd name="T3" fmla="*/ 3 h 4"/>
                <a:gd name="T4" fmla="*/ 4 w 5"/>
                <a:gd name="T5" fmla="*/ 2 h 4"/>
                <a:gd name="T6" fmla="*/ 0 w 5"/>
                <a:gd name="T7" fmla="*/ 1 h 4"/>
              </a:gdLst>
              <a:ahLst/>
              <a:cxnLst>
                <a:cxn ang="0">
                  <a:pos x="T0" y="T1"/>
                </a:cxn>
                <a:cxn ang="0">
                  <a:pos x="T2" y="T3"/>
                </a:cxn>
                <a:cxn ang="0">
                  <a:pos x="T4" y="T5"/>
                </a:cxn>
                <a:cxn ang="0">
                  <a:pos x="T6" y="T7"/>
                </a:cxn>
              </a:cxnLst>
              <a:rect l="0" t="0" r="r" b="b"/>
              <a:pathLst>
                <a:path w="5" h="4">
                  <a:moveTo>
                    <a:pt x="0" y="1"/>
                  </a:moveTo>
                  <a:cubicBezTo>
                    <a:pt x="0" y="2"/>
                    <a:pt x="2" y="4"/>
                    <a:pt x="4" y="3"/>
                  </a:cubicBezTo>
                  <a:cubicBezTo>
                    <a:pt x="4" y="3"/>
                    <a:pt x="5" y="2"/>
                    <a:pt x="4" y="2"/>
                  </a:cubicBezTo>
                  <a:cubicBezTo>
                    <a:pt x="4" y="0"/>
                    <a:pt x="1" y="0"/>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709"/>
            <p:cNvSpPr/>
            <p:nvPr/>
          </p:nvSpPr>
          <p:spPr bwMode="auto">
            <a:xfrm>
              <a:off x="2133601" y="-965201"/>
              <a:ext cx="17463" cy="20638"/>
            </a:xfrm>
            <a:custGeom>
              <a:avLst/>
              <a:gdLst>
                <a:gd name="T0" fmla="*/ 0 w 4"/>
                <a:gd name="T1" fmla="*/ 2 h 5"/>
                <a:gd name="T2" fmla="*/ 2 w 4"/>
                <a:gd name="T3" fmla="*/ 1 h 5"/>
                <a:gd name="T4" fmla="*/ 4 w 4"/>
                <a:gd name="T5" fmla="*/ 2 h 5"/>
                <a:gd name="T6" fmla="*/ 3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1"/>
                    <a:pt x="4" y="2"/>
                  </a:cubicBezTo>
                  <a:cubicBezTo>
                    <a:pt x="4" y="3"/>
                    <a:pt x="4" y="4"/>
                    <a:pt x="3" y="4"/>
                  </a:cubicBezTo>
                  <a:cubicBezTo>
                    <a:pt x="2" y="5"/>
                    <a:pt x="0" y="4"/>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710"/>
            <p:cNvSpPr/>
            <p:nvPr/>
          </p:nvSpPr>
          <p:spPr bwMode="auto">
            <a:xfrm>
              <a:off x="2103439" y="-1049338"/>
              <a:ext cx="22225" cy="25400"/>
            </a:xfrm>
            <a:custGeom>
              <a:avLst/>
              <a:gdLst>
                <a:gd name="T0" fmla="*/ 0 w 5"/>
                <a:gd name="T1" fmla="*/ 4 h 6"/>
                <a:gd name="T2" fmla="*/ 4 w 5"/>
                <a:gd name="T3" fmla="*/ 5 h 6"/>
                <a:gd name="T4" fmla="*/ 4 w 5"/>
                <a:gd name="T5" fmla="*/ 1 h 6"/>
                <a:gd name="T6" fmla="*/ 2 w 5"/>
                <a:gd name="T7" fmla="*/ 0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5"/>
                    <a:pt x="3" y="6"/>
                    <a:pt x="4" y="5"/>
                  </a:cubicBezTo>
                  <a:cubicBezTo>
                    <a:pt x="5" y="4"/>
                    <a:pt x="5" y="2"/>
                    <a:pt x="4" y="1"/>
                  </a:cubicBezTo>
                  <a:cubicBezTo>
                    <a:pt x="4" y="1"/>
                    <a:pt x="3" y="0"/>
                    <a:pt x="2" y="0"/>
                  </a:cubicBezTo>
                  <a:cubicBezTo>
                    <a:pt x="1" y="0"/>
                    <a:pt x="0" y="2"/>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711"/>
            <p:cNvSpPr/>
            <p:nvPr/>
          </p:nvSpPr>
          <p:spPr bwMode="auto">
            <a:xfrm>
              <a:off x="2219326" y="-939801"/>
              <a:ext cx="25400" cy="25400"/>
            </a:xfrm>
            <a:custGeom>
              <a:avLst/>
              <a:gdLst>
                <a:gd name="T0" fmla="*/ 1 w 6"/>
                <a:gd name="T1" fmla="*/ 4 h 6"/>
                <a:gd name="T2" fmla="*/ 5 w 6"/>
                <a:gd name="T3" fmla="*/ 5 h 6"/>
                <a:gd name="T4" fmla="*/ 4 w 6"/>
                <a:gd name="T5" fmla="*/ 2 h 6"/>
                <a:gd name="T6" fmla="*/ 3 w 6"/>
                <a:gd name="T7" fmla="*/ 0 h 6"/>
                <a:gd name="T8" fmla="*/ 1 w 6"/>
                <a:gd name="T9" fmla="*/ 4 h 6"/>
              </a:gdLst>
              <a:ahLst/>
              <a:cxnLst>
                <a:cxn ang="0">
                  <a:pos x="T0" y="T1"/>
                </a:cxn>
                <a:cxn ang="0">
                  <a:pos x="T2" y="T3"/>
                </a:cxn>
                <a:cxn ang="0">
                  <a:pos x="T4" y="T5"/>
                </a:cxn>
                <a:cxn ang="0">
                  <a:pos x="T6" y="T7"/>
                </a:cxn>
                <a:cxn ang="0">
                  <a:pos x="T8" y="T9"/>
                </a:cxn>
              </a:cxnLst>
              <a:rect l="0" t="0" r="r" b="b"/>
              <a:pathLst>
                <a:path w="6" h="6">
                  <a:moveTo>
                    <a:pt x="1" y="4"/>
                  </a:moveTo>
                  <a:cubicBezTo>
                    <a:pt x="2" y="6"/>
                    <a:pt x="4" y="6"/>
                    <a:pt x="5" y="5"/>
                  </a:cubicBezTo>
                  <a:cubicBezTo>
                    <a:pt x="6" y="5"/>
                    <a:pt x="5" y="3"/>
                    <a:pt x="4" y="2"/>
                  </a:cubicBezTo>
                  <a:cubicBezTo>
                    <a:pt x="4" y="1"/>
                    <a:pt x="4" y="0"/>
                    <a:pt x="3" y="0"/>
                  </a:cubicBezTo>
                  <a:cubicBezTo>
                    <a:pt x="2" y="1"/>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712"/>
            <p:cNvSpPr/>
            <p:nvPr/>
          </p:nvSpPr>
          <p:spPr bwMode="auto">
            <a:xfrm>
              <a:off x="2265364" y="-1008063"/>
              <a:ext cx="20638" cy="25400"/>
            </a:xfrm>
            <a:custGeom>
              <a:avLst/>
              <a:gdLst>
                <a:gd name="T0" fmla="*/ 0 w 5"/>
                <a:gd name="T1" fmla="*/ 4 h 6"/>
                <a:gd name="T2" fmla="*/ 4 w 5"/>
                <a:gd name="T3" fmla="*/ 5 h 6"/>
                <a:gd name="T4" fmla="*/ 4 w 5"/>
                <a:gd name="T5" fmla="*/ 2 h 6"/>
                <a:gd name="T6" fmla="*/ 2 w 5"/>
                <a:gd name="T7" fmla="*/ 0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6"/>
                    <a:pt x="3" y="6"/>
                    <a:pt x="4" y="5"/>
                  </a:cubicBezTo>
                  <a:cubicBezTo>
                    <a:pt x="5" y="5"/>
                    <a:pt x="5" y="3"/>
                    <a:pt x="4" y="2"/>
                  </a:cubicBezTo>
                  <a:cubicBezTo>
                    <a:pt x="3" y="1"/>
                    <a:pt x="3" y="0"/>
                    <a:pt x="2" y="0"/>
                  </a:cubicBezTo>
                  <a:cubicBezTo>
                    <a:pt x="1" y="0"/>
                    <a:pt x="0" y="3"/>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713"/>
            <p:cNvSpPr/>
            <p:nvPr/>
          </p:nvSpPr>
          <p:spPr bwMode="auto">
            <a:xfrm>
              <a:off x="2311401" y="-1008063"/>
              <a:ext cx="25400" cy="25400"/>
            </a:xfrm>
            <a:custGeom>
              <a:avLst/>
              <a:gdLst>
                <a:gd name="T0" fmla="*/ 1 w 6"/>
                <a:gd name="T1" fmla="*/ 4 h 6"/>
                <a:gd name="T2" fmla="*/ 5 w 6"/>
                <a:gd name="T3" fmla="*/ 5 h 6"/>
                <a:gd name="T4" fmla="*/ 5 w 6"/>
                <a:gd name="T5" fmla="*/ 1 h 6"/>
                <a:gd name="T6" fmla="*/ 3 w 6"/>
                <a:gd name="T7" fmla="*/ 0 h 6"/>
                <a:gd name="T8" fmla="*/ 1 w 6"/>
                <a:gd name="T9" fmla="*/ 4 h 6"/>
              </a:gdLst>
              <a:ahLst/>
              <a:cxnLst>
                <a:cxn ang="0">
                  <a:pos x="T0" y="T1"/>
                </a:cxn>
                <a:cxn ang="0">
                  <a:pos x="T2" y="T3"/>
                </a:cxn>
                <a:cxn ang="0">
                  <a:pos x="T4" y="T5"/>
                </a:cxn>
                <a:cxn ang="0">
                  <a:pos x="T6" y="T7"/>
                </a:cxn>
                <a:cxn ang="0">
                  <a:pos x="T8" y="T9"/>
                </a:cxn>
              </a:cxnLst>
              <a:rect l="0" t="0" r="r" b="b"/>
              <a:pathLst>
                <a:path w="6" h="6">
                  <a:moveTo>
                    <a:pt x="1" y="4"/>
                  </a:moveTo>
                  <a:cubicBezTo>
                    <a:pt x="2" y="5"/>
                    <a:pt x="4" y="6"/>
                    <a:pt x="5" y="5"/>
                  </a:cubicBezTo>
                  <a:cubicBezTo>
                    <a:pt x="6" y="4"/>
                    <a:pt x="5" y="2"/>
                    <a:pt x="5" y="1"/>
                  </a:cubicBezTo>
                  <a:cubicBezTo>
                    <a:pt x="4" y="1"/>
                    <a:pt x="4" y="0"/>
                    <a:pt x="3" y="0"/>
                  </a:cubicBezTo>
                  <a:cubicBezTo>
                    <a:pt x="2" y="0"/>
                    <a:pt x="0" y="2"/>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14"/>
            <p:cNvSpPr/>
            <p:nvPr/>
          </p:nvSpPr>
          <p:spPr bwMode="auto">
            <a:xfrm>
              <a:off x="2163764" y="-1079501"/>
              <a:ext cx="15875" cy="20638"/>
            </a:xfrm>
            <a:custGeom>
              <a:avLst/>
              <a:gdLst>
                <a:gd name="T0" fmla="*/ 0 w 4"/>
                <a:gd name="T1" fmla="*/ 4 h 5"/>
                <a:gd name="T2" fmla="*/ 4 w 4"/>
                <a:gd name="T3" fmla="*/ 2 h 5"/>
                <a:gd name="T4" fmla="*/ 2 w 4"/>
                <a:gd name="T5" fmla="*/ 0 h 5"/>
                <a:gd name="T6" fmla="*/ 0 w 4"/>
                <a:gd name="T7" fmla="*/ 4 h 5"/>
              </a:gdLst>
              <a:ahLst/>
              <a:cxnLst>
                <a:cxn ang="0">
                  <a:pos x="T0" y="T1"/>
                </a:cxn>
                <a:cxn ang="0">
                  <a:pos x="T2" y="T3"/>
                </a:cxn>
                <a:cxn ang="0">
                  <a:pos x="T4" y="T5"/>
                </a:cxn>
                <a:cxn ang="0">
                  <a:pos x="T6" y="T7"/>
                </a:cxn>
              </a:cxnLst>
              <a:rect l="0" t="0" r="r" b="b"/>
              <a:pathLst>
                <a:path w="4" h="5">
                  <a:moveTo>
                    <a:pt x="0" y="4"/>
                  </a:moveTo>
                  <a:cubicBezTo>
                    <a:pt x="1" y="5"/>
                    <a:pt x="4" y="4"/>
                    <a:pt x="4" y="2"/>
                  </a:cubicBezTo>
                  <a:cubicBezTo>
                    <a:pt x="4" y="1"/>
                    <a:pt x="3" y="0"/>
                    <a:pt x="2" y="0"/>
                  </a:cubicBezTo>
                  <a:cubicBezTo>
                    <a:pt x="1" y="0"/>
                    <a:pt x="0" y="3"/>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15"/>
            <p:cNvSpPr/>
            <p:nvPr/>
          </p:nvSpPr>
          <p:spPr bwMode="auto">
            <a:xfrm>
              <a:off x="2244726" y="-1084263"/>
              <a:ext cx="25400" cy="30163"/>
            </a:xfrm>
            <a:custGeom>
              <a:avLst/>
              <a:gdLst>
                <a:gd name="T0" fmla="*/ 1 w 6"/>
                <a:gd name="T1" fmla="*/ 6 h 7"/>
                <a:gd name="T2" fmla="*/ 6 w 6"/>
                <a:gd name="T3" fmla="*/ 4 h 7"/>
                <a:gd name="T4" fmla="*/ 4 w 6"/>
                <a:gd name="T5" fmla="*/ 1 h 7"/>
                <a:gd name="T6" fmla="*/ 1 w 6"/>
                <a:gd name="T7" fmla="*/ 6 h 7"/>
              </a:gdLst>
              <a:ahLst/>
              <a:cxnLst>
                <a:cxn ang="0">
                  <a:pos x="T0" y="T1"/>
                </a:cxn>
                <a:cxn ang="0">
                  <a:pos x="T2" y="T3"/>
                </a:cxn>
                <a:cxn ang="0">
                  <a:pos x="T4" y="T5"/>
                </a:cxn>
                <a:cxn ang="0">
                  <a:pos x="T6" y="T7"/>
                </a:cxn>
              </a:cxnLst>
              <a:rect l="0" t="0" r="r" b="b"/>
              <a:pathLst>
                <a:path w="6" h="7">
                  <a:moveTo>
                    <a:pt x="1" y="6"/>
                  </a:moveTo>
                  <a:cubicBezTo>
                    <a:pt x="2" y="7"/>
                    <a:pt x="6" y="6"/>
                    <a:pt x="6" y="4"/>
                  </a:cubicBezTo>
                  <a:cubicBezTo>
                    <a:pt x="6" y="2"/>
                    <a:pt x="5" y="1"/>
                    <a:pt x="4" y="1"/>
                  </a:cubicBezTo>
                  <a:cubicBezTo>
                    <a:pt x="2" y="0"/>
                    <a:pt x="0" y="5"/>
                    <a:pt x="1"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16"/>
            <p:cNvSpPr/>
            <p:nvPr/>
          </p:nvSpPr>
          <p:spPr bwMode="auto">
            <a:xfrm>
              <a:off x="2214564" y="-1147763"/>
              <a:ext cx="20638" cy="25400"/>
            </a:xfrm>
            <a:custGeom>
              <a:avLst/>
              <a:gdLst>
                <a:gd name="T0" fmla="*/ 0 w 5"/>
                <a:gd name="T1" fmla="*/ 4 h 6"/>
                <a:gd name="T2" fmla="*/ 4 w 5"/>
                <a:gd name="T3" fmla="*/ 6 h 6"/>
                <a:gd name="T4" fmla="*/ 5 w 5"/>
                <a:gd name="T5" fmla="*/ 3 h 6"/>
                <a:gd name="T6" fmla="*/ 5 w 5"/>
                <a:gd name="T7" fmla="*/ 1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0" y="5"/>
                    <a:pt x="2" y="6"/>
                    <a:pt x="4" y="6"/>
                  </a:cubicBezTo>
                  <a:cubicBezTo>
                    <a:pt x="4" y="6"/>
                    <a:pt x="4" y="5"/>
                    <a:pt x="5" y="3"/>
                  </a:cubicBezTo>
                  <a:cubicBezTo>
                    <a:pt x="5" y="2"/>
                    <a:pt x="5" y="2"/>
                    <a:pt x="5" y="1"/>
                  </a:cubicBezTo>
                  <a:cubicBezTo>
                    <a:pt x="4" y="0"/>
                    <a:pt x="0" y="2"/>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17"/>
            <p:cNvSpPr/>
            <p:nvPr/>
          </p:nvSpPr>
          <p:spPr bwMode="auto">
            <a:xfrm>
              <a:off x="2138364" y="-1135063"/>
              <a:ext cx="25400" cy="25400"/>
            </a:xfrm>
            <a:custGeom>
              <a:avLst/>
              <a:gdLst>
                <a:gd name="T0" fmla="*/ 1 w 6"/>
                <a:gd name="T1" fmla="*/ 3 h 6"/>
                <a:gd name="T2" fmla="*/ 4 w 6"/>
                <a:gd name="T3" fmla="*/ 5 h 6"/>
                <a:gd name="T4" fmla="*/ 5 w 6"/>
                <a:gd name="T5" fmla="*/ 3 h 6"/>
                <a:gd name="T6" fmla="*/ 6 w 6"/>
                <a:gd name="T7" fmla="*/ 1 h 6"/>
                <a:gd name="T8" fmla="*/ 1 w 6"/>
                <a:gd name="T9" fmla="*/ 3 h 6"/>
              </a:gdLst>
              <a:ahLst/>
              <a:cxnLst>
                <a:cxn ang="0">
                  <a:pos x="T0" y="T1"/>
                </a:cxn>
                <a:cxn ang="0">
                  <a:pos x="T2" y="T3"/>
                </a:cxn>
                <a:cxn ang="0">
                  <a:pos x="T4" y="T5"/>
                </a:cxn>
                <a:cxn ang="0">
                  <a:pos x="T6" y="T7"/>
                </a:cxn>
                <a:cxn ang="0">
                  <a:pos x="T8" y="T9"/>
                </a:cxn>
              </a:cxnLst>
              <a:rect l="0" t="0" r="r" b="b"/>
              <a:pathLst>
                <a:path w="6" h="6">
                  <a:moveTo>
                    <a:pt x="1" y="3"/>
                  </a:moveTo>
                  <a:cubicBezTo>
                    <a:pt x="1" y="5"/>
                    <a:pt x="3" y="6"/>
                    <a:pt x="4" y="5"/>
                  </a:cubicBezTo>
                  <a:cubicBezTo>
                    <a:pt x="5" y="5"/>
                    <a:pt x="5" y="4"/>
                    <a:pt x="5" y="3"/>
                  </a:cubicBezTo>
                  <a:cubicBezTo>
                    <a:pt x="6" y="2"/>
                    <a:pt x="6" y="1"/>
                    <a:pt x="6" y="1"/>
                  </a:cubicBezTo>
                  <a:cubicBezTo>
                    <a:pt x="5"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718"/>
            <p:cNvSpPr/>
            <p:nvPr/>
          </p:nvSpPr>
          <p:spPr bwMode="auto">
            <a:xfrm>
              <a:off x="2324101" y="-1062038"/>
              <a:ext cx="25400" cy="28575"/>
            </a:xfrm>
            <a:custGeom>
              <a:avLst/>
              <a:gdLst>
                <a:gd name="T0" fmla="*/ 1 w 6"/>
                <a:gd name="T1" fmla="*/ 5 h 7"/>
                <a:gd name="T2" fmla="*/ 4 w 6"/>
                <a:gd name="T3" fmla="*/ 6 h 7"/>
                <a:gd name="T4" fmla="*/ 5 w 6"/>
                <a:gd name="T5" fmla="*/ 5 h 7"/>
                <a:gd name="T6" fmla="*/ 5 w 6"/>
                <a:gd name="T7" fmla="*/ 3 h 7"/>
                <a:gd name="T8" fmla="*/ 4 w 6"/>
                <a:gd name="T9" fmla="*/ 1 h 7"/>
                <a:gd name="T10" fmla="*/ 1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1" y="5"/>
                  </a:moveTo>
                  <a:cubicBezTo>
                    <a:pt x="1" y="6"/>
                    <a:pt x="3" y="7"/>
                    <a:pt x="4" y="6"/>
                  </a:cubicBezTo>
                  <a:cubicBezTo>
                    <a:pt x="5" y="6"/>
                    <a:pt x="5" y="5"/>
                    <a:pt x="5" y="5"/>
                  </a:cubicBezTo>
                  <a:cubicBezTo>
                    <a:pt x="6" y="4"/>
                    <a:pt x="6" y="3"/>
                    <a:pt x="5" y="3"/>
                  </a:cubicBezTo>
                  <a:cubicBezTo>
                    <a:pt x="5" y="2"/>
                    <a:pt x="5" y="1"/>
                    <a:pt x="4" y="1"/>
                  </a:cubicBezTo>
                  <a:cubicBezTo>
                    <a:pt x="3" y="0"/>
                    <a:pt x="0" y="3"/>
                    <a:pt x="1"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719"/>
            <p:cNvSpPr/>
            <p:nvPr/>
          </p:nvSpPr>
          <p:spPr bwMode="auto">
            <a:xfrm>
              <a:off x="2179639" y="-960438"/>
              <a:ext cx="22225" cy="25400"/>
            </a:xfrm>
            <a:custGeom>
              <a:avLst/>
              <a:gdLst>
                <a:gd name="T0" fmla="*/ 1 w 5"/>
                <a:gd name="T1" fmla="*/ 4 h 6"/>
                <a:gd name="T2" fmla="*/ 4 w 5"/>
                <a:gd name="T3" fmla="*/ 6 h 6"/>
                <a:gd name="T4" fmla="*/ 5 w 5"/>
                <a:gd name="T5" fmla="*/ 5 h 6"/>
                <a:gd name="T6" fmla="*/ 5 w 5"/>
                <a:gd name="T7" fmla="*/ 3 h 6"/>
                <a:gd name="T8" fmla="*/ 4 w 5"/>
                <a:gd name="T9" fmla="*/ 1 h 6"/>
                <a:gd name="T10" fmla="*/ 1 w 5"/>
                <a:gd name="T11" fmla="*/ 4 h 6"/>
              </a:gdLst>
              <a:ahLst/>
              <a:cxnLst>
                <a:cxn ang="0">
                  <a:pos x="T0" y="T1"/>
                </a:cxn>
                <a:cxn ang="0">
                  <a:pos x="T2" y="T3"/>
                </a:cxn>
                <a:cxn ang="0">
                  <a:pos x="T4" y="T5"/>
                </a:cxn>
                <a:cxn ang="0">
                  <a:pos x="T6" y="T7"/>
                </a:cxn>
                <a:cxn ang="0">
                  <a:pos x="T8" y="T9"/>
                </a:cxn>
                <a:cxn ang="0">
                  <a:pos x="T10" y="T11"/>
                </a:cxn>
              </a:cxnLst>
              <a:rect l="0" t="0" r="r" b="b"/>
              <a:pathLst>
                <a:path w="5" h="6">
                  <a:moveTo>
                    <a:pt x="1" y="4"/>
                  </a:moveTo>
                  <a:cubicBezTo>
                    <a:pt x="1" y="5"/>
                    <a:pt x="3" y="6"/>
                    <a:pt x="4" y="6"/>
                  </a:cubicBezTo>
                  <a:cubicBezTo>
                    <a:pt x="5" y="5"/>
                    <a:pt x="5" y="5"/>
                    <a:pt x="5" y="5"/>
                  </a:cubicBezTo>
                  <a:cubicBezTo>
                    <a:pt x="5" y="4"/>
                    <a:pt x="5" y="3"/>
                    <a:pt x="5" y="3"/>
                  </a:cubicBezTo>
                  <a:cubicBezTo>
                    <a:pt x="5" y="2"/>
                    <a:pt x="4" y="1"/>
                    <a:pt x="4" y="1"/>
                  </a:cubicBezTo>
                  <a:cubicBezTo>
                    <a:pt x="3" y="0"/>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720"/>
            <p:cNvSpPr/>
            <p:nvPr/>
          </p:nvSpPr>
          <p:spPr bwMode="auto">
            <a:xfrm>
              <a:off x="2057401" y="-2173288"/>
              <a:ext cx="741363" cy="674688"/>
            </a:xfrm>
            <a:custGeom>
              <a:avLst/>
              <a:gdLst>
                <a:gd name="T0" fmla="*/ 32 w 175"/>
                <a:gd name="T1" fmla="*/ 20 h 159"/>
                <a:gd name="T2" fmla="*/ 68 w 175"/>
                <a:gd name="T3" fmla="*/ 17 h 159"/>
                <a:gd name="T4" fmla="*/ 116 w 175"/>
                <a:gd name="T5" fmla="*/ 5 h 159"/>
                <a:gd name="T6" fmla="*/ 143 w 175"/>
                <a:gd name="T7" fmla="*/ 38 h 159"/>
                <a:gd name="T8" fmla="*/ 168 w 175"/>
                <a:gd name="T9" fmla="*/ 51 h 159"/>
                <a:gd name="T10" fmla="*/ 159 w 175"/>
                <a:gd name="T11" fmla="*/ 102 h 159"/>
                <a:gd name="T12" fmla="*/ 160 w 175"/>
                <a:gd name="T13" fmla="*/ 124 h 159"/>
                <a:gd name="T14" fmla="*/ 116 w 175"/>
                <a:gd name="T15" fmla="*/ 138 h 159"/>
                <a:gd name="T16" fmla="*/ 93 w 175"/>
                <a:gd name="T17" fmla="*/ 158 h 159"/>
                <a:gd name="T18" fmla="*/ 56 w 175"/>
                <a:gd name="T19" fmla="*/ 137 h 159"/>
                <a:gd name="T20" fmla="*/ 26 w 175"/>
                <a:gd name="T21" fmla="*/ 132 h 159"/>
                <a:gd name="T22" fmla="*/ 22 w 175"/>
                <a:gd name="T23" fmla="*/ 90 h 159"/>
                <a:gd name="T24" fmla="*/ 1 w 175"/>
                <a:gd name="T25" fmla="*/ 66 h 159"/>
                <a:gd name="T26" fmla="*/ 27 w 175"/>
                <a:gd name="T27" fmla="*/ 48 h 159"/>
                <a:gd name="T28" fmla="*/ 32 w 175"/>
                <a:gd name="T29" fmla="*/ 2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159">
                  <a:moveTo>
                    <a:pt x="32" y="20"/>
                  </a:moveTo>
                  <a:cubicBezTo>
                    <a:pt x="38" y="13"/>
                    <a:pt x="48" y="19"/>
                    <a:pt x="68" y="17"/>
                  </a:cubicBezTo>
                  <a:cubicBezTo>
                    <a:pt x="97" y="14"/>
                    <a:pt x="103" y="0"/>
                    <a:pt x="116" y="5"/>
                  </a:cubicBezTo>
                  <a:cubicBezTo>
                    <a:pt x="129" y="10"/>
                    <a:pt x="125" y="25"/>
                    <a:pt x="143" y="38"/>
                  </a:cubicBezTo>
                  <a:cubicBezTo>
                    <a:pt x="157" y="48"/>
                    <a:pt x="164" y="44"/>
                    <a:pt x="168" y="51"/>
                  </a:cubicBezTo>
                  <a:cubicBezTo>
                    <a:pt x="175" y="62"/>
                    <a:pt x="161" y="74"/>
                    <a:pt x="159" y="102"/>
                  </a:cubicBezTo>
                  <a:cubicBezTo>
                    <a:pt x="158" y="116"/>
                    <a:pt x="164" y="119"/>
                    <a:pt x="160" y="124"/>
                  </a:cubicBezTo>
                  <a:cubicBezTo>
                    <a:pt x="153" y="135"/>
                    <a:pt x="135" y="126"/>
                    <a:pt x="116" y="138"/>
                  </a:cubicBezTo>
                  <a:cubicBezTo>
                    <a:pt x="102" y="147"/>
                    <a:pt x="103" y="157"/>
                    <a:pt x="93" y="158"/>
                  </a:cubicBezTo>
                  <a:cubicBezTo>
                    <a:pt x="81" y="159"/>
                    <a:pt x="77" y="143"/>
                    <a:pt x="56" y="137"/>
                  </a:cubicBezTo>
                  <a:cubicBezTo>
                    <a:pt x="39" y="132"/>
                    <a:pt x="32" y="138"/>
                    <a:pt x="26" y="132"/>
                  </a:cubicBezTo>
                  <a:cubicBezTo>
                    <a:pt x="16" y="123"/>
                    <a:pt x="31" y="108"/>
                    <a:pt x="22" y="90"/>
                  </a:cubicBezTo>
                  <a:cubicBezTo>
                    <a:pt x="14" y="75"/>
                    <a:pt x="0" y="73"/>
                    <a:pt x="1" y="66"/>
                  </a:cubicBezTo>
                  <a:cubicBezTo>
                    <a:pt x="3" y="58"/>
                    <a:pt x="19" y="60"/>
                    <a:pt x="27" y="48"/>
                  </a:cubicBezTo>
                  <a:cubicBezTo>
                    <a:pt x="34" y="37"/>
                    <a:pt x="25" y="27"/>
                    <a:pt x="32" y="20"/>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721"/>
            <p:cNvSpPr/>
            <p:nvPr/>
          </p:nvSpPr>
          <p:spPr bwMode="auto">
            <a:xfrm>
              <a:off x="2303464" y="-1931988"/>
              <a:ext cx="233363" cy="195263"/>
            </a:xfrm>
            <a:custGeom>
              <a:avLst/>
              <a:gdLst>
                <a:gd name="T0" fmla="*/ 13 w 55"/>
                <a:gd name="T1" fmla="*/ 38 h 46"/>
                <a:gd name="T2" fmla="*/ 38 w 55"/>
                <a:gd name="T3" fmla="*/ 43 h 46"/>
                <a:gd name="T4" fmla="*/ 53 w 55"/>
                <a:gd name="T5" fmla="*/ 22 h 46"/>
                <a:gd name="T6" fmla="*/ 23 w 55"/>
                <a:gd name="T7" fmla="*/ 5 h 46"/>
                <a:gd name="T8" fmla="*/ 13 w 55"/>
                <a:gd name="T9" fmla="*/ 38 h 46"/>
              </a:gdLst>
              <a:ahLst/>
              <a:cxnLst>
                <a:cxn ang="0">
                  <a:pos x="T0" y="T1"/>
                </a:cxn>
                <a:cxn ang="0">
                  <a:pos x="T2" y="T3"/>
                </a:cxn>
                <a:cxn ang="0">
                  <a:pos x="T4" y="T5"/>
                </a:cxn>
                <a:cxn ang="0">
                  <a:pos x="T6" y="T7"/>
                </a:cxn>
                <a:cxn ang="0">
                  <a:pos x="T8" y="T9"/>
                </a:cxn>
              </a:cxnLst>
              <a:rect l="0" t="0" r="r" b="b"/>
              <a:pathLst>
                <a:path w="55" h="46">
                  <a:moveTo>
                    <a:pt x="13" y="38"/>
                  </a:moveTo>
                  <a:cubicBezTo>
                    <a:pt x="19" y="44"/>
                    <a:pt x="30" y="46"/>
                    <a:pt x="38" y="43"/>
                  </a:cubicBezTo>
                  <a:cubicBezTo>
                    <a:pt x="47" y="39"/>
                    <a:pt x="53" y="31"/>
                    <a:pt x="53" y="22"/>
                  </a:cubicBezTo>
                  <a:cubicBezTo>
                    <a:pt x="55" y="7"/>
                    <a:pt x="36" y="0"/>
                    <a:pt x="23" y="5"/>
                  </a:cubicBezTo>
                  <a:cubicBezTo>
                    <a:pt x="9" y="10"/>
                    <a:pt x="0" y="26"/>
                    <a:pt x="13" y="38"/>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722"/>
            <p:cNvSpPr/>
            <p:nvPr/>
          </p:nvSpPr>
          <p:spPr bwMode="auto">
            <a:xfrm>
              <a:off x="2473326" y="-2122488"/>
              <a:ext cx="53975" cy="187325"/>
            </a:xfrm>
            <a:custGeom>
              <a:avLst/>
              <a:gdLst>
                <a:gd name="T0" fmla="*/ 0 w 13"/>
                <a:gd name="T1" fmla="*/ 44 h 44"/>
                <a:gd name="T2" fmla="*/ 0 w 13"/>
                <a:gd name="T3" fmla="*/ 42 h 44"/>
                <a:gd name="T4" fmla="*/ 0 w 13"/>
                <a:gd name="T5" fmla="*/ 37 h 44"/>
                <a:gd name="T6" fmla="*/ 4 w 13"/>
                <a:gd name="T7" fmla="*/ 22 h 44"/>
                <a:gd name="T8" fmla="*/ 9 w 13"/>
                <a:gd name="T9" fmla="*/ 7 h 44"/>
                <a:gd name="T10" fmla="*/ 11 w 13"/>
                <a:gd name="T11" fmla="*/ 2 h 44"/>
                <a:gd name="T12" fmla="*/ 12 w 13"/>
                <a:gd name="T13" fmla="*/ 0 h 44"/>
                <a:gd name="T14" fmla="*/ 13 w 13"/>
                <a:gd name="T15" fmla="*/ 8 h 44"/>
                <a:gd name="T16" fmla="*/ 13 w 13"/>
                <a:gd name="T17" fmla="*/ 15 h 44"/>
                <a:gd name="T18" fmla="*/ 12 w 13"/>
                <a:gd name="T19" fmla="*/ 19 h 44"/>
                <a:gd name="T20" fmla="*/ 11 w 13"/>
                <a:gd name="T21" fmla="*/ 24 h 44"/>
                <a:gd name="T22" fmla="*/ 10 w 13"/>
                <a:gd name="T23" fmla="*/ 28 h 44"/>
                <a:gd name="T24" fmla="*/ 8 w 13"/>
                <a:gd name="T25" fmla="*/ 32 h 44"/>
                <a:gd name="T26" fmla="*/ 5 w 13"/>
                <a:gd name="T27" fmla="*/ 38 h 44"/>
                <a:gd name="T28" fmla="*/ 0 w 13"/>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44">
                  <a:moveTo>
                    <a:pt x="0" y="44"/>
                  </a:moveTo>
                  <a:cubicBezTo>
                    <a:pt x="0" y="44"/>
                    <a:pt x="0" y="43"/>
                    <a:pt x="0" y="42"/>
                  </a:cubicBezTo>
                  <a:cubicBezTo>
                    <a:pt x="0" y="41"/>
                    <a:pt x="0" y="39"/>
                    <a:pt x="0" y="37"/>
                  </a:cubicBezTo>
                  <a:cubicBezTo>
                    <a:pt x="1" y="32"/>
                    <a:pt x="2" y="27"/>
                    <a:pt x="4" y="22"/>
                  </a:cubicBezTo>
                  <a:cubicBezTo>
                    <a:pt x="5" y="16"/>
                    <a:pt x="7" y="11"/>
                    <a:pt x="9" y="7"/>
                  </a:cubicBezTo>
                  <a:cubicBezTo>
                    <a:pt x="10" y="5"/>
                    <a:pt x="10" y="3"/>
                    <a:pt x="11" y="2"/>
                  </a:cubicBezTo>
                  <a:cubicBezTo>
                    <a:pt x="12" y="1"/>
                    <a:pt x="12" y="0"/>
                    <a:pt x="12" y="0"/>
                  </a:cubicBezTo>
                  <a:cubicBezTo>
                    <a:pt x="12" y="0"/>
                    <a:pt x="13" y="3"/>
                    <a:pt x="13" y="8"/>
                  </a:cubicBezTo>
                  <a:cubicBezTo>
                    <a:pt x="13" y="10"/>
                    <a:pt x="13" y="13"/>
                    <a:pt x="13" y="15"/>
                  </a:cubicBezTo>
                  <a:cubicBezTo>
                    <a:pt x="13" y="17"/>
                    <a:pt x="13" y="18"/>
                    <a:pt x="12" y="19"/>
                  </a:cubicBezTo>
                  <a:cubicBezTo>
                    <a:pt x="12" y="21"/>
                    <a:pt x="12" y="22"/>
                    <a:pt x="11" y="24"/>
                  </a:cubicBezTo>
                  <a:cubicBezTo>
                    <a:pt x="11" y="25"/>
                    <a:pt x="10" y="26"/>
                    <a:pt x="10" y="28"/>
                  </a:cubicBezTo>
                  <a:cubicBezTo>
                    <a:pt x="9" y="29"/>
                    <a:pt x="9" y="30"/>
                    <a:pt x="8" y="32"/>
                  </a:cubicBezTo>
                  <a:cubicBezTo>
                    <a:pt x="7" y="34"/>
                    <a:pt x="6" y="36"/>
                    <a:pt x="5" y="38"/>
                  </a:cubicBezTo>
                  <a:cubicBezTo>
                    <a:pt x="2" y="42"/>
                    <a:pt x="0" y="44"/>
                    <a:pt x="0" y="4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723"/>
            <p:cNvSpPr/>
            <p:nvPr/>
          </p:nvSpPr>
          <p:spPr bwMode="auto">
            <a:xfrm>
              <a:off x="2549526" y="-1935163"/>
              <a:ext cx="182563" cy="53975"/>
            </a:xfrm>
            <a:custGeom>
              <a:avLst/>
              <a:gdLst>
                <a:gd name="T0" fmla="*/ 0 w 43"/>
                <a:gd name="T1" fmla="*/ 13 h 13"/>
                <a:gd name="T2" fmla="*/ 0 w 43"/>
                <a:gd name="T3" fmla="*/ 13 h 13"/>
                <a:gd name="T4" fmla="*/ 1 w 43"/>
                <a:gd name="T5" fmla="*/ 11 h 13"/>
                <a:gd name="T6" fmla="*/ 5 w 43"/>
                <a:gd name="T7" fmla="*/ 8 h 13"/>
                <a:gd name="T8" fmla="*/ 13 w 43"/>
                <a:gd name="T9" fmla="*/ 5 h 13"/>
                <a:gd name="T10" fmla="*/ 14 w 43"/>
                <a:gd name="T11" fmla="*/ 5 h 13"/>
                <a:gd name="T12" fmla="*/ 15 w 43"/>
                <a:gd name="T13" fmla="*/ 5 h 13"/>
                <a:gd name="T14" fmla="*/ 17 w 43"/>
                <a:gd name="T15" fmla="*/ 4 h 13"/>
                <a:gd name="T16" fmla="*/ 21 w 43"/>
                <a:gd name="T17" fmla="*/ 4 h 13"/>
                <a:gd name="T18" fmla="*/ 30 w 43"/>
                <a:gd name="T19" fmla="*/ 4 h 13"/>
                <a:gd name="T20" fmla="*/ 36 w 43"/>
                <a:gd name="T21" fmla="*/ 3 h 13"/>
                <a:gd name="T22" fmla="*/ 41 w 43"/>
                <a:gd name="T23" fmla="*/ 1 h 13"/>
                <a:gd name="T24" fmla="*/ 43 w 43"/>
                <a:gd name="T25" fmla="*/ 0 h 13"/>
                <a:gd name="T26" fmla="*/ 42 w 43"/>
                <a:gd name="T27" fmla="*/ 2 h 13"/>
                <a:gd name="T28" fmla="*/ 38 w 43"/>
                <a:gd name="T29" fmla="*/ 6 h 13"/>
                <a:gd name="T30" fmla="*/ 30 w 43"/>
                <a:gd name="T31" fmla="*/ 9 h 13"/>
                <a:gd name="T32" fmla="*/ 21 w 43"/>
                <a:gd name="T33" fmla="*/ 10 h 13"/>
                <a:gd name="T34" fmla="*/ 17 w 43"/>
                <a:gd name="T35" fmla="*/ 10 h 13"/>
                <a:gd name="T36" fmla="*/ 15 w 43"/>
                <a:gd name="T37" fmla="*/ 10 h 13"/>
                <a:gd name="T38" fmla="*/ 13 w 43"/>
                <a:gd name="T39" fmla="*/ 10 h 13"/>
                <a:gd name="T40" fmla="*/ 6 w 43"/>
                <a:gd name="T41" fmla="*/ 11 h 13"/>
                <a:gd name="T42" fmla="*/ 2 w 43"/>
                <a:gd name="T43" fmla="*/ 12 h 13"/>
                <a:gd name="T44" fmla="*/ 0 w 43"/>
                <a:gd name="T45" fmla="*/ 13 h 13"/>
                <a:gd name="T46" fmla="*/ 0 w 43"/>
                <a:gd name="T4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3">
                  <a:moveTo>
                    <a:pt x="0" y="13"/>
                  </a:moveTo>
                  <a:cubicBezTo>
                    <a:pt x="0" y="13"/>
                    <a:pt x="0" y="13"/>
                    <a:pt x="0" y="13"/>
                  </a:cubicBezTo>
                  <a:cubicBezTo>
                    <a:pt x="0" y="12"/>
                    <a:pt x="1" y="12"/>
                    <a:pt x="1" y="11"/>
                  </a:cubicBezTo>
                  <a:cubicBezTo>
                    <a:pt x="2" y="10"/>
                    <a:pt x="3" y="9"/>
                    <a:pt x="5" y="8"/>
                  </a:cubicBezTo>
                  <a:cubicBezTo>
                    <a:pt x="7" y="6"/>
                    <a:pt x="10" y="5"/>
                    <a:pt x="13" y="5"/>
                  </a:cubicBezTo>
                  <a:cubicBezTo>
                    <a:pt x="13" y="5"/>
                    <a:pt x="13" y="5"/>
                    <a:pt x="14" y="5"/>
                  </a:cubicBezTo>
                  <a:cubicBezTo>
                    <a:pt x="15" y="5"/>
                    <a:pt x="15" y="5"/>
                    <a:pt x="15" y="5"/>
                  </a:cubicBezTo>
                  <a:cubicBezTo>
                    <a:pt x="15" y="4"/>
                    <a:pt x="16" y="4"/>
                    <a:pt x="17" y="4"/>
                  </a:cubicBezTo>
                  <a:cubicBezTo>
                    <a:pt x="18" y="4"/>
                    <a:pt x="20" y="4"/>
                    <a:pt x="21" y="4"/>
                  </a:cubicBezTo>
                  <a:cubicBezTo>
                    <a:pt x="24" y="4"/>
                    <a:pt x="27" y="4"/>
                    <a:pt x="30" y="4"/>
                  </a:cubicBezTo>
                  <a:cubicBezTo>
                    <a:pt x="32" y="4"/>
                    <a:pt x="34" y="3"/>
                    <a:pt x="36" y="3"/>
                  </a:cubicBezTo>
                  <a:cubicBezTo>
                    <a:pt x="38" y="3"/>
                    <a:pt x="40" y="2"/>
                    <a:pt x="41" y="1"/>
                  </a:cubicBezTo>
                  <a:cubicBezTo>
                    <a:pt x="42" y="1"/>
                    <a:pt x="43" y="0"/>
                    <a:pt x="43" y="0"/>
                  </a:cubicBezTo>
                  <a:cubicBezTo>
                    <a:pt x="43" y="0"/>
                    <a:pt x="43" y="1"/>
                    <a:pt x="42" y="2"/>
                  </a:cubicBezTo>
                  <a:cubicBezTo>
                    <a:pt x="41" y="3"/>
                    <a:pt x="40" y="5"/>
                    <a:pt x="38" y="6"/>
                  </a:cubicBezTo>
                  <a:cubicBezTo>
                    <a:pt x="36" y="7"/>
                    <a:pt x="33" y="8"/>
                    <a:pt x="30" y="9"/>
                  </a:cubicBezTo>
                  <a:cubicBezTo>
                    <a:pt x="27" y="9"/>
                    <a:pt x="24" y="10"/>
                    <a:pt x="21" y="10"/>
                  </a:cubicBezTo>
                  <a:cubicBezTo>
                    <a:pt x="20" y="10"/>
                    <a:pt x="19" y="10"/>
                    <a:pt x="17" y="10"/>
                  </a:cubicBezTo>
                  <a:cubicBezTo>
                    <a:pt x="17" y="10"/>
                    <a:pt x="16" y="10"/>
                    <a:pt x="15" y="10"/>
                  </a:cubicBezTo>
                  <a:cubicBezTo>
                    <a:pt x="15" y="10"/>
                    <a:pt x="14" y="10"/>
                    <a:pt x="13" y="10"/>
                  </a:cubicBezTo>
                  <a:cubicBezTo>
                    <a:pt x="11" y="10"/>
                    <a:pt x="8" y="10"/>
                    <a:pt x="6" y="11"/>
                  </a:cubicBezTo>
                  <a:cubicBezTo>
                    <a:pt x="4" y="11"/>
                    <a:pt x="3" y="12"/>
                    <a:pt x="2" y="12"/>
                  </a:cubicBezTo>
                  <a:cubicBezTo>
                    <a:pt x="1" y="12"/>
                    <a:pt x="1" y="13"/>
                    <a:pt x="0" y="13"/>
                  </a:cubicBezTo>
                  <a:cubicBezTo>
                    <a:pt x="0" y="13"/>
                    <a:pt x="0" y="13"/>
                    <a:pt x="0" y="1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724"/>
            <p:cNvSpPr/>
            <p:nvPr/>
          </p:nvSpPr>
          <p:spPr bwMode="auto">
            <a:xfrm>
              <a:off x="2514601" y="-1779588"/>
              <a:ext cx="200025" cy="111125"/>
            </a:xfrm>
            <a:custGeom>
              <a:avLst/>
              <a:gdLst>
                <a:gd name="T0" fmla="*/ 0 w 47"/>
                <a:gd name="T1" fmla="*/ 2 h 26"/>
                <a:gd name="T2" fmla="*/ 1 w 47"/>
                <a:gd name="T3" fmla="*/ 2 h 26"/>
                <a:gd name="T4" fmla="*/ 2 w 47"/>
                <a:gd name="T5" fmla="*/ 1 h 26"/>
                <a:gd name="T6" fmla="*/ 9 w 47"/>
                <a:gd name="T7" fmla="*/ 1 h 26"/>
                <a:gd name="T8" fmla="*/ 18 w 47"/>
                <a:gd name="T9" fmla="*/ 4 h 26"/>
                <a:gd name="T10" fmla="*/ 19 w 47"/>
                <a:gd name="T11" fmla="*/ 5 h 26"/>
                <a:gd name="T12" fmla="*/ 20 w 47"/>
                <a:gd name="T13" fmla="*/ 6 h 26"/>
                <a:gd name="T14" fmla="*/ 22 w 47"/>
                <a:gd name="T15" fmla="*/ 7 h 26"/>
                <a:gd name="T16" fmla="*/ 26 w 47"/>
                <a:gd name="T17" fmla="*/ 11 h 26"/>
                <a:gd name="T18" fmla="*/ 33 w 47"/>
                <a:gd name="T19" fmla="*/ 17 h 26"/>
                <a:gd name="T20" fmla="*/ 39 w 47"/>
                <a:gd name="T21" fmla="*/ 22 h 26"/>
                <a:gd name="T22" fmla="*/ 45 w 47"/>
                <a:gd name="T23" fmla="*/ 25 h 26"/>
                <a:gd name="T24" fmla="*/ 46 w 47"/>
                <a:gd name="T25" fmla="*/ 25 h 26"/>
                <a:gd name="T26" fmla="*/ 47 w 47"/>
                <a:gd name="T27" fmla="*/ 25 h 26"/>
                <a:gd name="T28" fmla="*/ 46 w 47"/>
                <a:gd name="T29" fmla="*/ 25 h 26"/>
                <a:gd name="T30" fmla="*/ 44 w 47"/>
                <a:gd name="T31" fmla="*/ 26 h 26"/>
                <a:gd name="T32" fmla="*/ 38 w 47"/>
                <a:gd name="T33" fmla="*/ 25 h 26"/>
                <a:gd name="T34" fmla="*/ 29 w 47"/>
                <a:gd name="T35" fmla="*/ 21 h 26"/>
                <a:gd name="T36" fmla="*/ 22 w 47"/>
                <a:gd name="T37" fmla="*/ 14 h 26"/>
                <a:gd name="T38" fmla="*/ 18 w 47"/>
                <a:gd name="T39" fmla="*/ 11 h 26"/>
                <a:gd name="T40" fmla="*/ 17 w 47"/>
                <a:gd name="T41" fmla="*/ 10 h 26"/>
                <a:gd name="T42" fmla="*/ 16 w 47"/>
                <a:gd name="T43" fmla="*/ 9 h 26"/>
                <a:gd name="T44" fmla="*/ 15 w 47"/>
                <a:gd name="T45" fmla="*/ 8 h 26"/>
                <a:gd name="T46" fmla="*/ 8 w 47"/>
                <a:gd name="T47" fmla="*/ 4 h 26"/>
                <a:gd name="T48" fmla="*/ 2 w 47"/>
                <a:gd name="T49" fmla="*/ 2 h 26"/>
                <a:gd name="T50" fmla="*/ 1 w 47"/>
                <a:gd name="T51" fmla="*/ 2 h 26"/>
                <a:gd name="T52" fmla="*/ 0 w 47"/>
                <a:gd name="T5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26">
                  <a:moveTo>
                    <a:pt x="0" y="2"/>
                  </a:moveTo>
                  <a:cubicBezTo>
                    <a:pt x="0" y="2"/>
                    <a:pt x="0" y="2"/>
                    <a:pt x="1" y="2"/>
                  </a:cubicBezTo>
                  <a:cubicBezTo>
                    <a:pt x="1" y="2"/>
                    <a:pt x="1" y="2"/>
                    <a:pt x="2" y="1"/>
                  </a:cubicBezTo>
                  <a:cubicBezTo>
                    <a:pt x="4" y="1"/>
                    <a:pt x="6" y="0"/>
                    <a:pt x="9" y="1"/>
                  </a:cubicBezTo>
                  <a:cubicBezTo>
                    <a:pt x="12" y="1"/>
                    <a:pt x="15" y="2"/>
                    <a:pt x="18" y="4"/>
                  </a:cubicBezTo>
                  <a:cubicBezTo>
                    <a:pt x="18" y="4"/>
                    <a:pt x="19" y="5"/>
                    <a:pt x="19" y="5"/>
                  </a:cubicBezTo>
                  <a:cubicBezTo>
                    <a:pt x="20" y="6"/>
                    <a:pt x="20" y="6"/>
                    <a:pt x="20" y="6"/>
                  </a:cubicBezTo>
                  <a:cubicBezTo>
                    <a:pt x="21" y="6"/>
                    <a:pt x="21" y="7"/>
                    <a:pt x="22" y="7"/>
                  </a:cubicBezTo>
                  <a:cubicBezTo>
                    <a:pt x="23" y="8"/>
                    <a:pt x="25" y="9"/>
                    <a:pt x="26" y="11"/>
                  </a:cubicBezTo>
                  <a:cubicBezTo>
                    <a:pt x="28" y="13"/>
                    <a:pt x="31" y="15"/>
                    <a:pt x="33" y="17"/>
                  </a:cubicBezTo>
                  <a:cubicBezTo>
                    <a:pt x="35" y="19"/>
                    <a:pt x="37" y="21"/>
                    <a:pt x="39" y="22"/>
                  </a:cubicBezTo>
                  <a:cubicBezTo>
                    <a:pt x="41" y="23"/>
                    <a:pt x="43" y="24"/>
                    <a:pt x="45" y="25"/>
                  </a:cubicBezTo>
                  <a:cubicBezTo>
                    <a:pt x="45" y="25"/>
                    <a:pt x="46" y="25"/>
                    <a:pt x="46" y="25"/>
                  </a:cubicBezTo>
                  <a:cubicBezTo>
                    <a:pt x="47" y="25"/>
                    <a:pt x="47" y="25"/>
                    <a:pt x="47" y="25"/>
                  </a:cubicBezTo>
                  <a:cubicBezTo>
                    <a:pt x="47" y="25"/>
                    <a:pt x="47" y="25"/>
                    <a:pt x="46" y="25"/>
                  </a:cubicBezTo>
                  <a:cubicBezTo>
                    <a:pt x="46" y="25"/>
                    <a:pt x="45" y="26"/>
                    <a:pt x="44" y="26"/>
                  </a:cubicBezTo>
                  <a:cubicBezTo>
                    <a:pt x="43" y="26"/>
                    <a:pt x="41" y="26"/>
                    <a:pt x="38" y="25"/>
                  </a:cubicBezTo>
                  <a:cubicBezTo>
                    <a:pt x="35" y="24"/>
                    <a:pt x="32" y="23"/>
                    <a:pt x="29" y="21"/>
                  </a:cubicBezTo>
                  <a:cubicBezTo>
                    <a:pt x="27" y="19"/>
                    <a:pt x="24" y="17"/>
                    <a:pt x="22" y="14"/>
                  </a:cubicBezTo>
                  <a:cubicBezTo>
                    <a:pt x="21" y="13"/>
                    <a:pt x="19" y="12"/>
                    <a:pt x="18" y="11"/>
                  </a:cubicBezTo>
                  <a:cubicBezTo>
                    <a:pt x="18" y="11"/>
                    <a:pt x="17" y="10"/>
                    <a:pt x="17" y="10"/>
                  </a:cubicBezTo>
                  <a:cubicBezTo>
                    <a:pt x="16" y="9"/>
                    <a:pt x="16" y="9"/>
                    <a:pt x="16" y="9"/>
                  </a:cubicBezTo>
                  <a:cubicBezTo>
                    <a:pt x="15" y="8"/>
                    <a:pt x="15" y="8"/>
                    <a:pt x="15" y="8"/>
                  </a:cubicBezTo>
                  <a:cubicBezTo>
                    <a:pt x="13" y="6"/>
                    <a:pt x="10" y="5"/>
                    <a:pt x="8" y="4"/>
                  </a:cubicBezTo>
                  <a:cubicBezTo>
                    <a:pt x="6" y="3"/>
                    <a:pt x="4" y="3"/>
                    <a:pt x="2" y="2"/>
                  </a:cubicBezTo>
                  <a:cubicBezTo>
                    <a:pt x="2" y="2"/>
                    <a:pt x="1" y="2"/>
                    <a:pt x="1" y="2"/>
                  </a:cubicBezTo>
                  <a:cubicBezTo>
                    <a:pt x="0"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725"/>
            <p:cNvSpPr/>
            <p:nvPr/>
          </p:nvSpPr>
          <p:spPr bwMode="auto">
            <a:xfrm>
              <a:off x="2417764" y="-1731963"/>
              <a:ext cx="30163" cy="190500"/>
            </a:xfrm>
            <a:custGeom>
              <a:avLst/>
              <a:gdLst>
                <a:gd name="T0" fmla="*/ 4 w 7"/>
                <a:gd name="T1" fmla="*/ 45 h 45"/>
                <a:gd name="T2" fmla="*/ 3 w 7"/>
                <a:gd name="T3" fmla="*/ 44 h 45"/>
                <a:gd name="T4" fmla="*/ 2 w 7"/>
                <a:gd name="T5" fmla="*/ 41 h 45"/>
                <a:gd name="T6" fmla="*/ 1 w 7"/>
                <a:gd name="T7" fmla="*/ 40 h 45"/>
                <a:gd name="T8" fmla="*/ 1 w 7"/>
                <a:gd name="T9" fmla="*/ 38 h 45"/>
                <a:gd name="T10" fmla="*/ 0 w 7"/>
                <a:gd name="T11" fmla="*/ 35 h 45"/>
                <a:gd name="T12" fmla="*/ 0 w 7"/>
                <a:gd name="T13" fmla="*/ 31 h 45"/>
                <a:gd name="T14" fmla="*/ 1 w 7"/>
                <a:gd name="T15" fmla="*/ 22 h 45"/>
                <a:gd name="T16" fmla="*/ 2 w 7"/>
                <a:gd name="T17" fmla="*/ 14 h 45"/>
                <a:gd name="T18" fmla="*/ 3 w 7"/>
                <a:gd name="T19" fmla="*/ 11 h 45"/>
                <a:gd name="T20" fmla="*/ 3 w 7"/>
                <a:gd name="T21" fmla="*/ 7 h 45"/>
                <a:gd name="T22" fmla="*/ 3 w 7"/>
                <a:gd name="T23" fmla="*/ 4 h 45"/>
                <a:gd name="T24" fmla="*/ 3 w 7"/>
                <a:gd name="T25" fmla="*/ 2 h 45"/>
                <a:gd name="T26" fmla="*/ 3 w 7"/>
                <a:gd name="T27" fmla="*/ 0 h 45"/>
                <a:gd name="T28" fmla="*/ 4 w 7"/>
                <a:gd name="T29" fmla="*/ 2 h 45"/>
                <a:gd name="T30" fmla="*/ 5 w 7"/>
                <a:gd name="T31" fmla="*/ 4 h 45"/>
                <a:gd name="T32" fmla="*/ 6 w 7"/>
                <a:gd name="T33" fmla="*/ 5 h 45"/>
                <a:gd name="T34" fmla="*/ 6 w 7"/>
                <a:gd name="T35" fmla="*/ 7 h 45"/>
                <a:gd name="T36" fmla="*/ 7 w 7"/>
                <a:gd name="T37" fmla="*/ 11 h 45"/>
                <a:gd name="T38" fmla="*/ 7 w 7"/>
                <a:gd name="T39" fmla="*/ 15 h 45"/>
                <a:gd name="T40" fmla="*/ 7 w 7"/>
                <a:gd name="T41" fmla="*/ 19 h 45"/>
                <a:gd name="T42" fmla="*/ 6 w 7"/>
                <a:gd name="T43" fmla="*/ 23 h 45"/>
                <a:gd name="T44" fmla="*/ 6 w 7"/>
                <a:gd name="T45" fmla="*/ 27 h 45"/>
                <a:gd name="T46" fmla="*/ 5 w 7"/>
                <a:gd name="T47" fmla="*/ 31 h 45"/>
                <a:gd name="T48" fmla="*/ 5 w 7"/>
                <a:gd name="T49" fmla="*/ 35 h 45"/>
                <a:gd name="T50" fmla="*/ 4 w 7"/>
                <a:gd name="T51" fmla="*/ 38 h 45"/>
                <a:gd name="T52" fmla="*/ 4 w 7"/>
                <a:gd name="T53" fmla="*/ 41 h 45"/>
                <a:gd name="T54" fmla="*/ 4 w 7"/>
                <a:gd name="T55" fmla="*/ 43 h 45"/>
                <a:gd name="T56" fmla="*/ 4 w 7"/>
                <a:gd name="T5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45">
                  <a:moveTo>
                    <a:pt x="4" y="45"/>
                  </a:moveTo>
                  <a:cubicBezTo>
                    <a:pt x="4" y="45"/>
                    <a:pt x="3" y="45"/>
                    <a:pt x="3" y="44"/>
                  </a:cubicBezTo>
                  <a:cubicBezTo>
                    <a:pt x="2" y="43"/>
                    <a:pt x="2" y="42"/>
                    <a:pt x="2" y="41"/>
                  </a:cubicBezTo>
                  <a:cubicBezTo>
                    <a:pt x="2" y="41"/>
                    <a:pt x="1" y="41"/>
                    <a:pt x="1" y="40"/>
                  </a:cubicBezTo>
                  <a:cubicBezTo>
                    <a:pt x="1" y="40"/>
                    <a:pt x="1" y="39"/>
                    <a:pt x="1" y="38"/>
                  </a:cubicBezTo>
                  <a:cubicBezTo>
                    <a:pt x="0" y="37"/>
                    <a:pt x="0" y="36"/>
                    <a:pt x="0" y="35"/>
                  </a:cubicBezTo>
                  <a:cubicBezTo>
                    <a:pt x="0" y="34"/>
                    <a:pt x="0" y="32"/>
                    <a:pt x="0" y="31"/>
                  </a:cubicBezTo>
                  <a:cubicBezTo>
                    <a:pt x="0" y="28"/>
                    <a:pt x="0" y="25"/>
                    <a:pt x="1" y="22"/>
                  </a:cubicBezTo>
                  <a:cubicBezTo>
                    <a:pt x="1" y="20"/>
                    <a:pt x="2" y="17"/>
                    <a:pt x="2" y="14"/>
                  </a:cubicBezTo>
                  <a:cubicBezTo>
                    <a:pt x="2" y="13"/>
                    <a:pt x="2" y="12"/>
                    <a:pt x="3" y="11"/>
                  </a:cubicBezTo>
                  <a:cubicBezTo>
                    <a:pt x="3" y="9"/>
                    <a:pt x="3" y="8"/>
                    <a:pt x="3" y="7"/>
                  </a:cubicBezTo>
                  <a:cubicBezTo>
                    <a:pt x="3" y="6"/>
                    <a:pt x="3" y="5"/>
                    <a:pt x="3" y="4"/>
                  </a:cubicBezTo>
                  <a:cubicBezTo>
                    <a:pt x="3" y="4"/>
                    <a:pt x="3" y="3"/>
                    <a:pt x="3" y="2"/>
                  </a:cubicBezTo>
                  <a:cubicBezTo>
                    <a:pt x="3" y="1"/>
                    <a:pt x="3" y="0"/>
                    <a:pt x="3" y="0"/>
                  </a:cubicBezTo>
                  <a:cubicBezTo>
                    <a:pt x="3" y="0"/>
                    <a:pt x="3" y="1"/>
                    <a:pt x="4" y="2"/>
                  </a:cubicBezTo>
                  <a:cubicBezTo>
                    <a:pt x="5" y="3"/>
                    <a:pt x="5" y="3"/>
                    <a:pt x="5" y="4"/>
                  </a:cubicBezTo>
                  <a:cubicBezTo>
                    <a:pt x="5" y="5"/>
                    <a:pt x="6" y="5"/>
                    <a:pt x="6" y="5"/>
                  </a:cubicBezTo>
                  <a:cubicBezTo>
                    <a:pt x="6" y="6"/>
                    <a:pt x="6" y="6"/>
                    <a:pt x="6" y="7"/>
                  </a:cubicBezTo>
                  <a:cubicBezTo>
                    <a:pt x="7" y="8"/>
                    <a:pt x="7" y="9"/>
                    <a:pt x="7" y="11"/>
                  </a:cubicBezTo>
                  <a:cubicBezTo>
                    <a:pt x="7" y="12"/>
                    <a:pt x="7" y="13"/>
                    <a:pt x="7" y="15"/>
                  </a:cubicBezTo>
                  <a:cubicBezTo>
                    <a:pt x="7" y="16"/>
                    <a:pt x="7" y="17"/>
                    <a:pt x="7" y="19"/>
                  </a:cubicBezTo>
                  <a:cubicBezTo>
                    <a:pt x="7" y="20"/>
                    <a:pt x="7" y="22"/>
                    <a:pt x="6" y="23"/>
                  </a:cubicBezTo>
                  <a:cubicBezTo>
                    <a:pt x="6" y="25"/>
                    <a:pt x="6" y="26"/>
                    <a:pt x="6" y="27"/>
                  </a:cubicBezTo>
                  <a:cubicBezTo>
                    <a:pt x="6" y="29"/>
                    <a:pt x="5" y="30"/>
                    <a:pt x="5" y="31"/>
                  </a:cubicBezTo>
                  <a:cubicBezTo>
                    <a:pt x="5" y="33"/>
                    <a:pt x="5" y="34"/>
                    <a:pt x="5" y="35"/>
                  </a:cubicBezTo>
                  <a:cubicBezTo>
                    <a:pt x="4" y="36"/>
                    <a:pt x="4" y="37"/>
                    <a:pt x="4" y="38"/>
                  </a:cubicBezTo>
                  <a:cubicBezTo>
                    <a:pt x="4" y="39"/>
                    <a:pt x="4" y="40"/>
                    <a:pt x="4" y="41"/>
                  </a:cubicBezTo>
                  <a:cubicBezTo>
                    <a:pt x="4" y="42"/>
                    <a:pt x="4" y="43"/>
                    <a:pt x="4" y="43"/>
                  </a:cubicBezTo>
                  <a:cubicBezTo>
                    <a:pt x="4" y="45"/>
                    <a:pt x="4" y="45"/>
                    <a:pt x="4" y="4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726"/>
            <p:cNvSpPr/>
            <p:nvPr/>
          </p:nvSpPr>
          <p:spPr bwMode="auto">
            <a:xfrm>
              <a:off x="2184401" y="-1766888"/>
              <a:ext cx="149225" cy="123825"/>
            </a:xfrm>
            <a:custGeom>
              <a:avLst/>
              <a:gdLst>
                <a:gd name="T0" fmla="*/ 0 w 35"/>
                <a:gd name="T1" fmla="*/ 29 h 29"/>
                <a:gd name="T2" fmla="*/ 0 w 35"/>
                <a:gd name="T3" fmla="*/ 28 h 29"/>
                <a:gd name="T4" fmla="*/ 0 w 35"/>
                <a:gd name="T5" fmla="*/ 27 h 29"/>
                <a:gd name="T6" fmla="*/ 1 w 35"/>
                <a:gd name="T7" fmla="*/ 21 h 29"/>
                <a:gd name="T8" fmla="*/ 7 w 35"/>
                <a:gd name="T9" fmla="*/ 15 h 29"/>
                <a:gd name="T10" fmla="*/ 8 w 35"/>
                <a:gd name="T11" fmla="*/ 14 h 29"/>
                <a:gd name="T12" fmla="*/ 9 w 35"/>
                <a:gd name="T13" fmla="*/ 14 h 29"/>
                <a:gd name="T14" fmla="*/ 11 w 35"/>
                <a:gd name="T15" fmla="*/ 12 h 29"/>
                <a:gd name="T16" fmla="*/ 15 w 35"/>
                <a:gd name="T17" fmla="*/ 10 h 29"/>
                <a:gd name="T18" fmla="*/ 19 w 35"/>
                <a:gd name="T19" fmla="*/ 8 h 29"/>
                <a:gd name="T20" fmla="*/ 23 w 35"/>
                <a:gd name="T21" fmla="*/ 7 h 29"/>
                <a:gd name="T22" fmla="*/ 29 w 35"/>
                <a:gd name="T23" fmla="*/ 4 h 29"/>
                <a:gd name="T24" fmla="*/ 33 w 35"/>
                <a:gd name="T25" fmla="*/ 1 h 29"/>
                <a:gd name="T26" fmla="*/ 35 w 35"/>
                <a:gd name="T27" fmla="*/ 0 h 29"/>
                <a:gd name="T28" fmla="*/ 35 w 35"/>
                <a:gd name="T29" fmla="*/ 2 h 29"/>
                <a:gd name="T30" fmla="*/ 32 w 35"/>
                <a:gd name="T31" fmla="*/ 7 h 29"/>
                <a:gd name="T32" fmla="*/ 26 w 35"/>
                <a:gd name="T33" fmla="*/ 13 h 29"/>
                <a:gd name="T34" fmla="*/ 22 w 35"/>
                <a:gd name="T35" fmla="*/ 15 h 29"/>
                <a:gd name="T36" fmla="*/ 18 w 35"/>
                <a:gd name="T37" fmla="*/ 17 h 29"/>
                <a:gd name="T38" fmla="*/ 14 w 35"/>
                <a:gd name="T39" fmla="*/ 19 h 29"/>
                <a:gd name="T40" fmla="*/ 12 w 35"/>
                <a:gd name="T41" fmla="*/ 19 h 29"/>
                <a:gd name="T42" fmla="*/ 11 w 35"/>
                <a:gd name="T43" fmla="*/ 20 h 29"/>
                <a:gd name="T44" fmla="*/ 5 w 35"/>
                <a:gd name="T45" fmla="*/ 24 h 29"/>
                <a:gd name="T46" fmla="*/ 1 w 35"/>
                <a:gd name="T47" fmla="*/ 27 h 29"/>
                <a:gd name="T48" fmla="*/ 0 w 35"/>
                <a:gd name="T49" fmla="*/ 28 h 29"/>
                <a:gd name="T50" fmla="*/ 0 w 35"/>
                <a:gd name="T5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28">
                  <a:moveTo>
                    <a:pt x="0" y="29"/>
                  </a:moveTo>
                  <a:cubicBezTo>
                    <a:pt x="0" y="29"/>
                    <a:pt x="0" y="29"/>
                    <a:pt x="0" y="28"/>
                  </a:cubicBezTo>
                  <a:cubicBezTo>
                    <a:pt x="0" y="28"/>
                    <a:pt x="0" y="27"/>
                    <a:pt x="0" y="27"/>
                  </a:cubicBezTo>
                  <a:cubicBezTo>
                    <a:pt x="0" y="25"/>
                    <a:pt x="0" y="23"/>
                    <a:pt x="1" y="21"/>
                  </a:cubicBezTo>
                  <a:cubicBezTo>
                    <a:pt x="2" y="19"/>
                    <a:pt x="4" y="17"/>
                    <a:pt x="7" y="15"/>
                  </a:cubicBezTo>
                  <a:cubicBezTo>
                    <a:pt x="7" y="15"/>
                    <a:pt x="7" y="14"/>
                    <a:pt x="8" y="14"/>
                  </a:cubicBezTo>
                  <a:cubicBezTo>
                    <a:pt x="9" y="14"/>
                    <a:pt x="9" y="14"/>
                    <a:pt x="9" y="14"/>
                  </a:cubicBezTo>
                  <a:cubicBezTo>
                    <a:pt x="9" y="13"/>
                    <a:pt x="10" y="13"/>
                    <a:pt x="11" y="12"/>
                  </a:cubicBezTo>
                  <a:cubicBezTo>
                    <a:pt x="12" y="11"/>
                    <a:pt x="13" y="11"/>
                    <a:pt x="15" y="10"/>
                  </a:cubicBezTo>
                  <a:cubicBezTo>
                    <a:pt x="16" y="9"/>
                    <a:pt x="17" y="9"/>
                    <a:pt x="19" y="8"/>
                  </a:cubicBezTo>
                  <a:cubicBezTo>
                    <a:pt x="20" y="8"/>
                    <a:pt x="21" y="7"/>
                    <a:pt x="23" y="7"/>
                  </a:cubicBezTo>
                  <a:cubicBezTo>
                    <a:pt x="25" y="6"/>
                    <a:pt x="27" y="5"/>
                    <a:pt x="29" y="4"/>
                  </a:cubicBezTo>
                  <a:cubicBezTo>
                    <a:pt x="31" y="3"/>
                    <a:pt x="32" y="2"/>
                    <a:pt x="33" y="1"/>
                  </a:cubicBezTo>
                  <a:cubicBezTo>
                    <a:pt x="35" y="0"/>
                    <a:pt x="35" y="0"/>
                    <a:pt x="35" y="0"/>
                  </a:cubicBezTo>
                  <a:cubicBezTo>
                    <a:pt x="35" y="0"/>
                    <a:pt x="35" y="1"/>
                    <a:pt x="35" y="2"/>
                  </a:cubicBezTo>
                  <a:cubicBezTo>
                    <a:pt x="34" y="3"/>
                    <a:pt x="34" y="5"/>
                    <a:pt x="32" y="7"/>
                  </a:cubicBezTo>
                  <a:cubicBezTo>
                    <a:pt x="31" y="9"/>
                    <a:pt x="28" y="11"/>
                    <a:pt x="26" y="13"/>
                  </a:cubicBezTo>
                  <a:cubicBezTo>
                    <a:pt x="25" y="13"/>
                    <a:pt x="23" y="14"/>
                    <a:pt x="22" y="15"/>
                  </a:cubicBezTo>
                  <a:cubicBezTo>
                    <a:pt x="21" y="16"/>
                    <a:pt x="19" y="16"/>
                    <a:pt x="18" y="17"/>
                  </a:cubicBezTo>
                  <a:cubicBezTo>
                    <a:pt x="17" y="17"/>
                    <a:pt x="15" y="18"/>
                    <a:pt x="14" y="19"/>
                  </a:cubicBezTo>
                  <a:cubicBezTo>
                    <a:pt x="14" y="19"/>
                    <a:pt x="13" y="19"/>
                    <a:pt x="12" y="19"/>
                  </a:cubicBezTo>
                  <a:cubicBezTo>
                    <a:pt x="12" y="20"/>
                    <a:pt x="11" y="20"/>
                    <a:pt x="11" y="20"/>
                  </a:cubicBezTo>
                  <a:cubicBezTo>
                    <a:pt x="8" y="21"/>
                    <a:pt x="6" y="23"/>
                    <a:pt x="5" y="24"/>
                  </a:cubicBezTo>
                  <a:cubicBezTo>
                    <a:pt x="3" y="25"/>
                    <a:pt x="2" y="26"/>
                    <a:pt x="1" y="27"/>
                  </a:cubicBezTo>
                  <a:cubicBezTo>
                    <a:pt x="1" y="28"/>
                    <a:pt x="0" y="28"/>
                    <a:pt x="0" y="28"/>
                  </a:cubicBezTo>
                  <a:cubicBezTo>
                    <a:pt x="0" y="29"/>
                    <a:pt x="0" y="29"/>
                    <a:pt x="0" y="29"/>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727"/>
            <p:cNvSpPr/>
            <p:nvPr/>
          </p:nvSpPr>
          <p:spPr bwMode="auto">
            <a:xfrm>
              <a:off x="2090739" y="-1909763"/>
              <a:ext cx="225425" cy="50800"/>
            </a:xfrm>
            <a:custGeom>
              <a:avLst/>
              <a:gdLst>
                <a:gd name="T0" fmla="*/ 0 w 53"/>
                <a:gd name="T1" fmla="*/ 6 h 12"/>
                <a:gd name="T2" fmla="*/ 0 w 53"/>
                <a:gd name="T3" fmla="*/ 6 h 12"/>
                <a:gd name="T4" fmla="*/ 2 w 53"/>
                <a:gd name="T5" fmla="*/ 5 h 12"/>
                <a:gd name="T6" fmla="*/ 8 w 53"/>
                <a:gd name="T7" fmla="*/ 2 h 12"/>
                <a:gd name="T8" fmla="*/ 17 w 53"/>
                <a:gd name="T9" fmla="*/ 0 h 12"/>
                <a:gd name="T10" fmla="*/ 22 w 53"/>
                <a:gd name="T11" fmla="*/ 0 h 12"/>
                <a:gd name="T12" fmla="*/ 27 w 53"/>
                <a:gd name="T13" fmla="*/ 1 h 12"/>
                <a:gd name="T14" fmla="*/ 37 w 53"/>
                <a:gd name="T15" fmla="*/ 5 h 12"/>
                <a:gd name="T16" fmla="*/ 41 w 53"/>
                <a:gd name="T17" fmla="*/ 7 h 12"/>
                <a:gd name="T18" fmla="*/ 44 w 53"/>
                <a:gd name="T19" fmla="*/ 8 h 12"/>
                <a:gd name="T20" fmla="*/ 50 w 53"/>
                <a:gd name="T21" fmla="*/ 10 h 12"/>
                <a:gd name="T22" fmla="*/ 53 w 53"/>
                <a:gd name="T23" fmla="*/ 10 h 12"/>
                <a:gd name="T24" fmla="*/ 52 w 53"/>
                <a:gd name="T25" fmla="*/ 10 h 12"/>
                <a:gd name="T26" fmla="*/ 50 w 53"/>
                <a:gd name="T27" fmla="*/ 11 h 12"/>
                <a:gd name="T28" fmla="*/ 44 w 53"/>
                <a:gd name="T29" fmla="*/ 12 h 12"/>
                <a:gd name="T30" fmla="*/ 39 w 53"/>
                <a:gd name="T31" fmla="*/ 11 h 12"/>
                <a:gd name="T32" fmla="*/ 35 w 53"/>
                <a:gd name="T33" fmla="*/ 10 h 12"/>
                <a:gd name="T34" fmla="*/ 26 w 53"/>
                <a:gd name="T35" fmla="*/ 7 h 12"/>
                <a:gd name="T36" fmla="*/ 21 w 53"/>
                <a:gd name="T37" fmla="*/ 5 h 12"/>
                <a:gd name="T38" fmla="*/ 17 w 53"/>
                <a:gd name="T39" fmla="*/ 5 h 12"/>
                <a:gd name="T40" fmla="*/ 12 w 53"/>
                <a:gd name="T41" fmla="*/ 5 h 12"/>
                <a:gd name="T42" fmla="*/ 8 w 53"/>
                <a:gd name="T43" fmla="*/ 5 h 12"/>
                <a:gd name="T44" fmla="*/ 2 w 53"/>
                <a:gd name="T45" fmla="*/ 6 h 12"/>
                <a:gd name="T46" fmla="*/ 0 w 53"/>
                <a:gd name="T4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2">
                  <a:moveTo>
                    <a:pt x="0" y="6"/>
                  </a:moveTo>
                  <a:cubicBezTo>
                    <a:pt x="0" y="6"/>
                    <a:pt x="0" y="6"/>
                    <a:pt x="0" y="6"/>
                  </a:cubicBezTo>
                  <a:cubicBezTo>
                    <a:pt x="1" y="5"/>
                    <a:pt x="1" y="5"/>
                    <a:pt x="2" y="5"/>
                  </a:cubicBezTo>
                  <a:cubicBezTo>
                    <a:pt x="3" y="4"/>
                    <a:pt x="5" y="3"/>
                    <a:pt x="8" y="2"/>
                  </a:cubicBezTo>
                  <a:cubicBezTo>
                    <a:pt x="10" y="1"/>
                    <a:pt x="13" y="0"/>
                    <a:pt x="17" y="0"/>
                  </a:cubicBezTo>
                  <a:cubicBezTo>
                    <a:pt x="18" y="0"/>
                    <a:pt x="20" y="0"/>
                    <a:pt x="22" y="0"/>
                  </a:cubicBezTo>
                  <a:cubicBezTo>
                    <a:pt x="24" y="0"/>
                    <a:pt x="26" y="1"/>
                    <a:pt x="27" y="1"/>
                  </a:cubicBezTo>
                  <a:cubicBezTo>
                    <a:pt x="31" y="2"/>
                    <a:pt x="34" y="4"/>
                    <a:pt x="37" y="5"/>
                  </a:cubicBezTo>
                  <a:cubicBezTo>
                    <a:pt x="38" y="6"/>
                    <a:pt x="40" y="7"/>
                    <a:pt x="41" y="7"/>
                  </a:cubicBezTo>
                  <a:cubicBezTo>
                    <a:pt x="42" y="8"/>
                    <a:pt x="43" y="8"/>
                    <a:pt x="44" y="8"/>
                  </a:cubicBezTo>
                  <a:cubicBezTo>
                    <a:pt x="47" y="9"/>
                    <a:pt x="49" y="10"/>
                    <a:pt x="50" y="10"/>
                  </a:cubicBezTo>
                  <a:cubicBezTo>
                    <a:pt x="52" y="10"/>
                    <a:pt x="53" y="10"/>
                    <a:pt x="53" y="10"/>
                  </a:cubicBezTo>
                  <a:cubicBezTo>
                    <a:pt x="53" y="10"/>
                    <a:pt x="52" y="10"/>
                    <a:pt x="52" y="10"/>
                  </a:cubicBezTo>
                  <a:cubicBezTo>
                    <a:pt x="52" y="10"/>
                    <a:pt x="51" y="11"/>
                    <a:pt x="50" y="11"/>
                  </a:cubicBezTo>
                  <a:cubicBezTo>
                    <a:pt x="49" y="11"/>
                    <a:pt x="47" y="12"/>
                    <a:pt x="44" y="12"/>
                  </a:cubicBezTo>
                  <a:cubicBezTo>
                    <a:pt x="42" y="12"/>
                    <a:pt x="41" y="11"/>
                    <a:pt x="39" y="11"/>
                  </a:cubicBezTo>
                  <a:cubicBezTo>
                    <a:pt x="38" y="11"/>
                    <a:pt x="36" y="10"/>
                    <a:pt x="35" y="10"/>
                  </a:cubicBezTo>
                  <a:cubicBezTo>
                    <a:pt x="32" y="9"/>
                    <a:pt x="29" y="7"/>
                    <a:pt x="26" y="7"/>
                  </a:cubicBezTo>
                  <a:cubicBezTo>
                    <a:pt x="24" y="6"/>
                    <a:pt x="23" y="6"/>
                    <a:pt x="21" y="5"/>
                  </a:cubicBezTo>
                  <a:cubicBezTo>
                    <a:pt x="20" y="5"/>
                    <a:pt x="18" y="5"/>
                    <a:pt x="17" y="5"/>
                  </a:cubicBezTo>
                  <a:cubicBezTo>
                    <a:pt x="15" y="5"/>
                    <a:pt x="14" y="5"/>
                    <a:pt x="12" y="5"/>
                  </a:cubicBezTo>
                  <a:cubicBezTo>
                    <a:pt x="11" y="5"/>
                    <a:pt x="10" y="5"/>
                    <a:pt x="8" y="5"/>
                  </a:cubicBezTo>
                  <a:cubicBezTo>
                    <a:pt x="6" y="5"/>
                    <a:pt x="4" y="5"/>
                    <a:pt x="2" y="6"/>
                  </a:cubicBezTo>
                  <a:cubicBezTo>
                    <a:pt x="1" y="6"/>
                    <a:pt x="0" y="6"/>
                    <a:pt x="0"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728"/>
            <p:cNvSpPr/>
            <p:nvPr/>
          </p:nvSpPr>
          <p:spPr bwMode="auto">
            <a:xfrm>
              <a:off x="2227264" y="-2084388"/>
              <a:ext cx="144463" cy="165100"/>
            </a:xfrm>
            <a:custGeom>
              <a:avLst/>
              <a:gdLst>
                <a:gd name="T0" fmla="*/ 0 w 34"/>
                <a:gd name="T1" fmla="*/ 0 h 39"/>
                <a:gd name="T2" fmla="*/ 3 w 34"/>
                <a:gd name="T3" fmla="*/ 0 h 39"/>
                <a:gd name="T4" fmla="*/ 9 w 34"/>
                <a:gd name="T5" fmla="*/ 2 h 39"/>
                <a:gd name="T6" fmla="*/ 13 w 34"/>
                <a:gd name="T7" fmla="*/ 5 h 39"/>
                <a:gd name="T8" fmla="*/ 17 w 34"/>
                <a:gd name="T9" fmla="*/ 8 h 39"/>
                <a:gd name="T10" fmla="*/ 20 w 34"/>
                <a:gd name="T11" fmla="*/ 12 h 39"/>
                <a:gd name="T12" fmla="*/ 22 w 34"/>
                <a:gd name="T13" fmla="*/ 14 h 39"/>
                <a:gd name="T14" fmla="*/ 22 w 34"/>
                <a:gd name="T15" fmla="*/ 16 h 39"/>
                <a:gd name="T16" fmla="*/ 23 w 34"/>
                <a:gd name="T17" fmla="*/ 17 h 39"/>
                <a:gd name="T18" fmla="*/ 24 w 34"/>
                <a:gd name="T19" fmla="*/ 22 h 39"/>
                <a:gd name="T20" fmla="*/ 25 w 34"/>
                <a:gd name="T21" fmla="*/ 26 h 39"/>
                <a:gd name="T22" fmla="*/ 29 w 34"/>
                <a:gd name="T23" fmla="*/ 33 h 39"/>
                <a:gd name="T24" fmla="*/ 33 w 34"/>
                <a:gd name="T25" fmla="*/ 38 h 39"/>
                <a:gd name="T26" fmla="*/ 34 w 34"/>
                <a:gd name="T27" fmla="*/ 39 h 39"/>
                <a:gd name="T28" fmla="*/ 34 w 34"/>
                <a:gd name="T29" fmla="*/ 39 h 39"/>
                <a:gd name="T30" fmla="*/ 34 w 34"/>
                <a:gd name="T31" fmla="*/ 39 h 39"/>
                <a:gd name="T32" fmla="*/ 32 w 34"/>
                <a:gd name="T33" fmla="*/ 39 h 39"/>
                <a:gd name="T34" fmla="*/ 29 w 34"/>
                <a:gd name="T35" fmla="*/ 37 h 39"/>
                <a:gd name="T36" fmla="*/ 26 w 34"/>
                <a:gd name="T37" fmla="*/ 35 h 39"/>
                <a:gd name="T38" fmla="*/ 23 w 34"/>
                <a:gd name="T39" fmla="*/ 32 h 39"/>
                <a:gd name="T40" fmla="*/ 20 w 34"/>
                <a:gd name="T41" fmla="*/ 28 h 39"/>
                <a:gd name="T42" fmla="*/ 18 w 34"/>
                <a:gd name="T43" fmla="*/ 23 h 39"/>
                <a:gd name="T44" fmla="*/ 17 w 34"/>
                <a:gd name="T45" fmla="*/ 18 h 39"/>
                <a:gd name="T46" fmla="*/ 17 w 34"/>
                <a:gd name="T47" fmla="*/ 17 h 39"/>
                <a:gd name="T48" fmla="*/ 16 w 34"/>
                <a:gd name="T49" fmla="*/ 16 h 39"/>
                <a:gd name="T50" fmla="*/ 15 w 34"/>
                <a:gd name="T51" fmla="*/ 14 h 39"/>
                <a:gd name="T52" fmla="*/ 13 w 34"/>
                <a:gd name="T53" fmla="*/ 11 h 39"/>
                <a:gd name="T54" fmla="*/ 7 w 34"/>
                <a:gd name="T55" fmla="*/ 5 h 39"/>
                <a:gd name="T56" fmla="*/ 2 w 34"/>
                <a:gd name="T57" fmla="*/ 1 h 39"/>
                <a:gd name="T58" fmla="*/ 0 w 34"/>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39">
                  <a:moveTo>
                    <a:pt x="0" y="0"/>
                  </a:moveTo>
                  <a:cubicBezTo>
                    <a:pt x="0" y="0"/>
                    <a:pt x="1" y="0"/>
                    <a:pt x="3" y="0"/>
                  </a:cubicBezTo>
                  <a:cubicBezTo>
                    <a:pt x="4" y="1"/>
                    <a:pt x="6" y="1"/>
                    <a:pt x="9" y="2"/>
                  </a:cubicBezTo>
                  <a:cubicBezTo>
                    <a:pt x="10" y="3"/>
                    <a:pt x="11" y="4"/>
                    <a:pt x="13" y="5"/>
                  </a:cubicBezTo>
                  <a:cubicBezTo>
                    <a:pt x="14" y="5"/>
                    <a:pt x="15" y="6"/>
                    <a:pt x="17" y="8"/>
                  </a:cubicBezTo>
                  <a:cubicBezTo>
                    <a:pt x="18" y="9"/>
                    <a:pt x="19" y="10"/>
                    <a:pt x="20" y="12"/>
                  </a:cubicBezTo>
                  <a:cubicBezTo>
                    <a:pt x="21" y="13"/>
                    <a:pt x="21" y="13"/>
                    <a:pt x="22" y="14"/>
                  </a:cubicBezTo>
                  <a:cubicBezTo>
                    <a:pt x="22" y="15"/>
                    <a:pt x="22" y="15"/>
                    <a:pt x="22" y="16"/>
                  </a:cubicBezTo>
                  <a:cubicBezTo>
                    <a:pt x="22" y="16"/>
                    <a:pt x="22" y="17"/>
                    <a:pt x="23" y="17"/>
                  </a:cubicBezTo>
                  <a:cubicBezTo>
                    <a:pt x="23" y="19"/>
                    <a:pt x="23" y="20"/>
                    <a:pt x="24" y="22"/>
                  </a:cubicBezTo>
                  <a:cubicBezTo>
                    <a:pt x="24" y="23"/>
                    <a:pt x="24" y="25"/>
                    <a:pt x="25" y="26"/>
                  </a:cubicBezTo>
                  <a:cubicBezTo>
                    <a:pt x="26" y="29"/>
                    <a:pt x="27" y="31"/>
                    <a:pt x="29" y="33"/>
                  </a:cubicBezTo>
                  <a:cubicBezTo>
                    <a:pt x="30" y="35"/>
                    <a:pt x="31" y="37"/>
                    <a:pt x="33" y="38"/>
                  </a:cubicBezTo>
                  <a:cubicBezTo>
                    <a:pt x="33" y="38"/>
                    <a:pt x="33" y="39"/>
                    <a:pt x="34" y="39"/>
                  </a:cubicBezTo>
                  <a:cubicBezTo>
                    <a:pt x="34" y="39"/>
                    <a:pt x="34" y="39"/>
                    <a:pt x="34" y="39"/>
                  </a:cubicBezTo>
                  <a:cubicBezTo>
                    <a:pt x="34" y="39"/>
                    <a:pt x="34" y="39"/>
                    <a:pt x="34" y="39"/>
                  </a:cubicBezTo>
                  <a:cubicBezTo>
                    <a:pt x="33" y="39"/>
                    <a:pt x="33" y="39"/>
                    <a:pt x="32" y="39"/>
                  </a:cubicBezTo>
                  <a:cubicBezTo>
                    <a:pt x="31" y="38"/>
                    <a:pt x="30" y="38"/>
                    <a:pt x="29" y="37"/>
                  </a:cubicBezTo>
                  <a:cubicBezTo>
                    <a:pt x="28" y="37"/>
                    <a:pt x="27" y="36"/>
                    <a:pt x="26" y="35"/>
                  </a:cubicBezTo>
                  <a:cubicBezTo>
                    <a:pt x="25" y="34"/>
                    <a:pt x="24" y="33"/>
                    <a:pt x="23" y="32"/>
                  </a:cubicBezTo>
                  <a:cubicBezTo>
                    <a:pt x="22" y="31"/>
                    <a:pt x="21" y="30"/>
                    <a:pt x="20" y="28"/>
                  </a:cubicBezTo>
                  <a:cubicBezTo>
                    <a:pt x="19" y="27"/>
                    <a:pt x="19" y="25"/>
                    <a:pt x="18" y="23"/>
                  </a:cubicBezTo>
                  <a:cubicBezTo>
                    <a:pt x="18" y="22"/>
                    <a:pt x="17" y="20"/>
                    <a:pt x="17" y="18"/>
                  </a:cubicBezTo>
                  <a:cubicBezTo>
                    <a:pt x="17" y="17"/>
                    <a:pt x="17" y="17"/>
                    <a:pt x="17" y="17"/>
                  </a:cubicBezTo>
                  <a:cubicBezTo>
                    <a:pt x="17" y="17"/>
                    <a:pt x="16" y="17"/>
                    <a:pt x="16" y="16"/>
                  </a:cubicBezTo>
                  <a:cubicBezTo>
                    <a:pt x="16" y="16"/>
                    <a:pt x="16" y="15"/>
                    <a:pt x="15" y="14"/>
                  </a:cubicBezTo>
                  <a:cubicBezTo>
                    <a:pt x="15" y="13"/>
                    <a:pt x="14" y="12"/>
                    <a:pt x="13" y="11"/>
                  </a:cubicBezTo>
                  <a:cubicBezTo>
                    <a:pt x="11" y="9"/>
                    <a:pt x="9" y="7"/>
                    <a:pt x="7" y="5"/>
                  </a:cubicBezTo>
                  <a:cubicBezTo>
                    <a:pt x="5" y="3"/>
                    <a:pt x="3" y="2"/>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729"/>
            <p:cNvSpPr/>
            <p:nvPr/>
          </p:nvSpPr>
          <p:spPr bwMode="auto">
            <a:xfrm>
              <a:off x="2549526" y="-1833563"/>
              <a:ext cx="169863" cy="15875"/>
            </a:xfrm>
            <a:custGeom>
              <a:avLst/>
              <a:gdLst>
                <a:gd name="T0" fmla="*/ 0 w 40"/>
                <a:gd name="T1" fmla="*/ 0 h 4"/>
                <a:gd name="T2" fmla="*/ 2 w 40"/>
                <a:gd name="T3" fmla="*/ 0 h 4"/>
                <a:gd name="T4" fmla="*/ 7 w 40"/>
                <a:gd name="T5" fmla="*/ 0 h 4"/>
                <a:gd name="T6" fmla="*/ 20 w 40"/>
                <a:gd name="T7" fmla="*/ 1 h 4"/>
                <a:gd name="T8" fmla="*/ 28 w 40"/>
                <a:gd name="T9" fmla="*/ 2 h 4"/>
                <a:gd name="T10" fmla="*/ 34 w 40"/>
                <a:gd name="T11" fmla="*/ 3 h 4"/>
                <a:gd name="T12" fmla="*/ 39 w 40"/>
                <a:gd name="T13" fmla="*/ 2 h 4"/>
                <a:gd name="T14" fmla="*/ 40 w 40"/>
                <a:gd name="T15" fmla="*/ 2 h 4"/>
                <a:gd name="T16" fmla="*/ 40 w 40"/>
                <a:gd name="T17" fmla="*/ 2 h 4"/>
                <a:gd name="T18" fmla="*/ 39 w 40"/>
                <a:gd name="T19" fmla="*/ 3 h 4"/>
                <a:gd name="T20" fmla="*/ 34 w 40"/>
                <a:gd name="T21" fmla="*/ 4 h 4"/>
                <a:gd name="T22" fmla="*/ 28 w 40"/>
                <a:gd name="T23" fmla="*/ 4 h 4"/>
                <a:gd name="T24" fmla="*/ 20 w 40"/>
                <a:gd name="T25" fmla="*/ 3 h 4"/>
                <a:gd name="T26" fmla="*/ 6 w 40"/>
                <a:gd name="T27" fmla="*/ 1 h 4"/>
                <a:gd name="T28" fmla="*/ 2 w 40"/>
                <a:gd name="T29" fmla="*/ 0 h 4"/>
                <a:gd name="T30" fmla="*/ 0 w 40"/>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
                  <a:moveTo>
                    <a:pt x="0" y="0"/>
                  </a:moveTo>
                  <a:cubicBezTo>
                    <a:pt x="0" y="0"/>
                    <a:pt x="1" y="0"/>
                    <a:pt x="2" y="0"/>
                  </a:cubicBezTo>
                  <a:cubicBezTo>
                    <a:pt x="3" y="0"/>
                    <a:pt x="5" y="0"/>
                    <a:pt x="7" y="0"/>
                  </a:cubicBezTo>
                  <a:cubicBezTo>
                    <a:pt x="10" y="0"/>
                    <a:pt x="15" y="1"/>
                    <a:pt x="20" y="1"/>
                  </a:cubicBezTo>
                  <a:cubicBezTo>
                    <a:pt x="23" y="1"/>
                    <a:pt x="25" y="2"/>
                    <a:pt x="28" y="2"/>
                  </a:cubicBezTo>
                  <a:cubicBezTo>
                    <a:pt x="30" y="2"/>
                    <a:pt x="32" y="3"/>
                    <a:pt x="34" y="3"/>
                  </a:cubicBezTo>
                  <a:cubicBezTo>
                    <a:pt x="36" y="3"/>
                    <a:pt x="38" y="3"/>
                    <a:pt x="39" y="2"/>
                  </a:cubicBezTo>
                  <a:cubicBezTo>
                    <a:pt x="40" y="2"/>
                    <a:pt x="40" y="2"/>
                    <a:pt x="40" y="2"/>
                  </a:cubicBezTo>
                  <a:cubicBezTo>
                    <a:pt x="40" y="2"/>
                    <a:pt x="40" y="2"/>
                    <a:pt x="40" y="2"/>
                  </a:cubicBezTo>
                  <a:cubicBezTo>
                    <a:pt x="40" y="2"/>
                    <a:pt x="39" y="2"/>
                    <a:pt x="39" y="3"/>
                  </a:cubicBezTo>
                  <a:cubicBezTo>
                    <a:pt x="38" y="3"/>
                    <a:pt x="36" y="4"/>
                    <a:pt x="34" y="4"/>
                  </a:cubicBezTo>
                  <a:cubicBezTo>
                    <a:pt x="32" y="4"/>
                    <a:pt x="30" y="4"/>
                    <a:pt x="28" y="4"/>
                  </a:cubicBezTo>
                  <a:cubicBezTo>
                    <a:pt x="25" y="3"/>
                    <a:pt x="23" y="3"/>
                    <a:pt x="20" y="3"/>
                  </a:cubicBezTo>
                  <a:cubicBezTo>
                    <a:pt x="15" y="2"/>
                    <a:pt x="10" y="2"/>
                    <a:pt x="6" y="1"/>
                  </a:cubicBezTo>
                  <a:cubicBezTo>
                    <a:pt x="5" y="1"/>
                    <a:pt x="3" y="0"/>
                    <a:pt x="2" y="0"/>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730"/>
            <p:cNvSpPr/>
            <p:nvPr/>
          </p:nvSpPr>
          <p:spPr bwMode="auto">
            <a:xfrm>
              <a:off x="2506664" y="-1998663"/>
              <a:ext cx="106363" cy="84138"/>
            </a:xfrm>
            <a:custGeom>
              <a:avLst/>
              <a:gdLst>
                <a:gd name="T0" fmla="*/ 0 w 25"/>
                <a:gd name="T1" fmla="*/ 20 h 20"/>
                <a:gd name="T2" fmla="*/ 1 w 25"/>
                <a:gd name="T3" fmla="*/ 19 h 20"/>
                <a:gd name="T4" fmla="*/ 1 w 25"/>
                <a:gd name="T5" fmla="*/ 18 h 20"/>
                <a:gd name="T6" fmla="*/ 3 w 25"/>
                <a:gd name="T7" fmla="*/ 15 h 20"/>
                <a:gd name="T8" fmla="*/ 7 w 25"/>
                <a:gd name="T9" fmla="*/ 12 h 20"/>
                <a:gd name="T10" fmla="*/ 9 w 25"/>
                <a:gd name="T11" fmla="*/ 10 h 20"/>
                <a:gd name="T12" fmla="*/ 12 w 25"/>
                <a:gd name="T13" fmla="*/ 9 h 20"/>
                <a:gd name="T14" fmla="*/ 18 w 25"/>
                <a:gd name="T15" fmla="*/ 7 h 20"/>
                <a:gd name="T16" fmla="*/ 22 w 25"/>
                <a:gd name="T17" fmla="*/ 4 h 20"/>
                <a:gd name="T18" fmla="*/ 24 w 25"/>
                <a:gd name="T19" fmla="*/ 1 h 20"/>
                <a:gd name="T20" fmla="*/ 25 w 25"/>
                <a:gd name="T21" fmla="*/ 0 h 20"/>
                <a:gd name="T22" fmla="*/ 25 w 25"/>
                <a:gd name="T23" fmla="*/ 0 h 20"/>
                <a:gd name="T24" fmla="*/ 24 w 25"/>
                <a:gd name="T25" fmla="*/ 1 h 20"/>
                <a:gd name="T26" fmla="*/ 23 w 25"/>
                <a:gd name="T27" fmla="*/ 4 h 20"/>
                <a:gd name="T28" fmla="*/ 19 w 25"/>
                <a:gd name="T29" fmla="*/ 8 h 20"/>
                <a:gd name="T30" fmla="*/ 13 w 25"/>
                <a:gd name="T31" fmla="*/ 11 h 20"/>
                <a:gd name="T32" fmla="*/ 10 w 25"/>
                <a:gd name="T33" fmla="*/ 12 h 20"/>
                <a:gd name="T34" fmla="*/ 8 w 25"/>
                <a:gd name="T35" fmla="*/ 13 h 20"/>
                <a:gd name="T36" fmla="*/ 3 w 25"/>
                <a:gd name="T37" fmla="*/ 16 h 20"/>
                <a:gd name="T38" fmla="*/ 1 w 25"/>
                <a:gd name="T39" fmla="*/ 19 h 20"/>
                <a:gd name="T40" fmla="*/ 0 w 25"/>
                <a:gd name="T4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0">
                  <a:moveTo>
                    <a:pt x="0" y="20"/>
                  </a:moveTo>
                  <a:cubicBezTo>
                    <a:pt x="0" y="20"/>
                    <a:pt x="0" y="20"/>
                    <a:pt x="1" y="19"/>
                  </a:cubicBezTo>
                  <a:cubicBezTo>
                    <a:pt x="1" y="19"/>
                    <a:pt x="1" y="19"/>
                    <a:pt x="1" y="18"/>
                  </a:cubicBezTo>
                  <a:cubicBezTo>
                    <a:pt x="1" y="18"/>
                    <a:pt x="2" y="16"/>
                    <a:pt x="3" y="15"/>
                  </a:cubicBezTo>
                  <a:cubicBezTo>
                    <a:pt x="4" y="14"/>
                    <a:pt x="5" y="13"/>
                    <a:pt x="7" y="12"/>
                  </a:cubicBezTo>
                  <a:cubicBezTo>
                    <a:pt x="8" y="11"/>
                    <a:pt x="9" y="11"/>
                    <a:pt x="9" y="10"/>
                  </a:cubicBezTo>
                  <a:cubicBezTo>
                    <a:pt x="10" y="10"/>
                    <a:pt x="11" y="9"/>
                    <a:pt x="12" y="9"/>
                  </a:cubicBezTo>
                  <a:cubicBezTo>
                    <a:pt x="14" y="8"/>
                    <a:pt x="16" y="7"/>
                    <a:pt x="18" y="7"/>
                  </a:cubicBezTo>
                  <a:cubicBezTo>
                    <a:pt x="19" y="6"/>
                    <a:pt x="21" y="5"/>
                    <a:pt x="22" y="4"/>
                  </a:cubicBezTo>
                  <a:cubicBezTo>
                    <a:pt x="23" y="3"/>
                    <a:pt x="24" y="2"/>
                    <a:pt x="24" y="1"/>
                  </a:cubicBezTo>
                  <a:cubicBezTo>
                    <a:pt x="25" y="0"/>
                    <a:pt x="25" y="0"/>
                    <a:pt x="25" y="0"/>
                  </a:cubicBezTo>
                  <a:cubicBezTo>
                    <a:pt x="25" y="0"/>
                    <a:pt x="25" y="0"/>
                    <a:pt x="25" y="0"/>
                  </a:cubicBezTo>
                  <a:cubicBezTo>
                    <a:pt x="25" y="0"/>
                    <a:pt x="25" y="1"/>
                    <a:pt x="24" y="1"/>
                  </a:cubicBezTo>
                  <a:cubicBezTo>
                    <a:pt x="24" y="2"/>
                    <a:pt x="24" y="3"/>
                    <a:pt x="23" y="4"/>
                  </a:cubicBezTo>
                  <a:cubicBezTo>
                    <a:pt x="22" y="6"/>
                    <a:pt x="20" y="7"/>
                    <a:pt x="19" y="8"/>
                  </a:cubicBezTo>
                  <a:cubicBezTo>
                    <a:pt x="17" y="9"/>
                    <a:pt x="15" y="10"/>
                    <a:pt x="13" y="11"/>
                  </a:cubicBezTo>
                  <a:cubicBezTo>
                    <a:pt x="12" y="11"/>
                    <a:pt x="11" y="11"/>
                    <a:pt x="10" y="12"/>
                  </a:cubicBezTo>
                  <a:cubicBezTo>
                    <a:pt x="9" y="12"/>
                    <a:pt x="8" y="13"/>
                    <a:pt x="8" y="13"/>
                  </a:cubicBezTo>
                  <a:cubicBezTo>
                    <a:pt x="6" y="14"/>
                    <a:pt x="5" y="15"/>
                    <a:pt x="3" y="16"/>
                  </a:cubicBezTo>
                  <a:cubicBezTo>
                    <a:pt x="2" y="17"/>
                    <a:pt x="2" y="18"/>
                    <a:pt x="1" y="19"/>
                  </a:cubicBezTo>
                  <a:cubicBezTo>
                    <a:pt x="1" y="19"/>
                    <a:pt x="0" y="20"/>
                    <a:pt x="0" y="2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731"/>
            <p:cNvSpPr/>
            <p:nvPr/>
          </p:nvSpPr>
          <p:spPr bwMode="auto">
            <a:xfrm>
              <a:off x="2397126" y="-2087563"/>
              <a:ext cx="33338" cy="165100"/>
            </a:xfrm>
            <a:custGeom>
              <a:avLst/>
              <a:gdLst>
                <a:gd name="T0" fmla="*/ 1 w 8"/>
                <a:gd name="T1" fmla="*/ 0 h 39"/>
                <a:gd name="T2" fmla="*/ 1 w 8"/>
                <a:gd name="T3" fmla="*/ 2 h 39"/>
                <a:gd name="T4" fmla="*/ 1 w 8"/>
                <a:gd name="T5" fmla="*/ 7 h 39"/>
                <a:gd name="T6" fmla="*/ 3 w 8"/>
                <a:gd name="T7" fmla="*/ 12 h 39"/>
                <a:gd name="T8" fmla="*/ 5 w 8"/>
                <a:gd name="T9" fmla="*/ 15 h 39"/>
                <a:gd name="T10" fmla="*/ 8 w 8"/>
                <a:gd name="T11" fmla="*/ 19 h 39"/>
                <a:gd name="T12" fmla="*/ 7 w 8"/>
                <a:gd name="T13" fmla="*/ 23 h 39"/>
                <a:gd name="T14" fmla="*/ 6 w 8"/>
                <a:gd name="T15" fmla="*/ 27 h 39"/>
                <a:gd name="T16" fmla="*/ 5 w 8"/>
                <a:gd name="T17" fmla="*/ 33 h 39"/>
                <a:gd name="T18" fmla="*/ 5 w 8"/>
                <a:gd name="T19" fmla="*/ 37 h 39"/>
                <a:gd name="T20" fmla="*/ 6 w 8"/>
                <a:gd name="T21" fmla="*/ 39 h 39"/>
                <a:gd name="T22" fmla="*/ 6 w 8"/>
                <a:gd name="T23" fmla="*/ 39 h 39"/>
                <a:gd name="T24" fmla="*/ 5 w 8"/>
                <a:gd name="T25" fmla="*/ 37 h 39"/>
                <a:gd name="T26" fmla="*/ 4 w 8"/>
                <a:gd name="T27" fmla="*/ 33 h 39"/>
                <a:gd name="T28" fmla="*/ 4 w 8"/>
                <a:gd name="T29" fmla="*/ 26 h 39"/>
                <a:gd name="T30" fmla="*/ 6 w 8"/>
                <a:gd name="T31" fmla="*/ 23 h 39"/>
                <a:gd name="T32" fmla="*/ 6 w 8"/>
                <a:gd name="T33" fmla="*/ 19 h 39"/>
                <a:gd name="T34" fmla="*/ 4 w 8"/>
                <a:gd name="T35" fmla="*/ 16 h 39"/>
                <a:gd name="T36" fmla="*/ 2 w 8"/>
                <a:gd name="T37" fmla="*/ 13 h 39"/>
                <a:gd name="T38" fmla="*/ 0 w 8"/>
                <a:gd name="T39" fmla="*/ 7 h 39"/>
                <a:gd name="T40" fmla="*/ 1 w 8"/>
                <a:gd name="T41" fmla="*/ 2 h 39"/>
                <a:gd name="T42" fmla="*/ 1 w 8"/>
                <a:gd name="T43" fmla="*/ 1 h 39"/>
                <a:gd name="T44" fmla="*/ 1 w 8"/>
                <a:gd name="T4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39">
                  <a:moveTo>
                    <a:pt x="1" y="0"/>
                  </a:moveTo>
                  <a:cubicBezTo>
                    <a:pt x="1" y="0"/>
                    <a:pt x="1" y="1"/>
                    <a:pt x="1" y="2"/>
                  </a:cubicBezTo>
                  <a:cubicBezTo>
                    <a:pt x="1" y="3"/>
                    <a:pt x="1" y="5"/>
                    <a:pt x="1" y="7"/>
                  </a:cubicBezTo>
                  <a:cubicBezTo>
                    <a:pt x="1" y="8"/>
                    <a:pt x="2" y="10"/>
                    <a:pt x="3" y="12"/>
                  </a:cubicBezTo>
                  <a:cubicBezTo>
                    <a:pt x="4" y="13"/>
                    <a:pt x="4" y="14"/>
                    <a:pt x="5" y="15"/>
                  </a:cubicBezTo>
                  <a:cubicBezTo>
                    <a:pt x="6" y="16"/>
                    <a:pt x="7" y="17"/>
                    <a:pt x="8" y="19"/>
                  </a:cubicBezTo>
                  <a:cubicBezTo>
                    <a:pt x="8" y="20"/>
                    <a:pt x="8" y="22"/>
                    <a:pt x="7" y="23"/>
                  </a:cubicBezTo>
                  <a:cubicBezTo>
                    <a:pt x="7" y="24"/>
                    <a:pt x="6" y="25"/>
                    <a:pt x="6" y="27"/>
                  </a:cubicBezTo>
                  <a:cubicBezTo>
                    <a:pt x="5" y="29"/>
                    <a:pt x="5" y="31"/>
                    <a:pt x="5" y="33"/>
                  </a:cubicBezTo>
                  <a:cubicBezTo>
                    <a:pt x="5" y="35"/>
                    <a:pt x="5" y="36"/>
                    <a:pt x="5" y="37"/>
                  </a:cubicBezTo>
                  <a:cubicBezTo>
                    <a:pt x="6" y="38"/>
                    <a:pt x="6" y="39"/>
                    <a:pt x="6" y="39"/>
                  </a:cubicBezTo>
                  <a:cubicBezTo>
                    <a:pt x="6" y="39"/>
                    <a:pt x="6" y="39"/>
                    <a:pt x="6" y="39"/>
                  </a:cubicBezTo>
                  <a:cubicBezTo>
                    <a:pt x="5" y="38"/>
                    <a:pt x="5" y="38"/>
                    <a:pt x="5" y="37"/>
                  </a:cubicBezTo>
                  <a:cubicBezTo>
                    <a:pt x="4" y="36"/>
                    <a:pt x="4" y="35"/>
                    <a:pt x="4" y="33"/>
                  </a:cubicBezTo>
                  <a:cubicBezTo>
                    <a:pt x="3" y="31"/>
                    <a:pt x="3" y="28"/>
                    <a:pt x="4" y="26"/>
                  </a:cubicBezTo>
                  <a:cubicBezTo>
                    <a:pt x="5" y="25"/>
                    <a:pt x="5" y="24"/>
                    <a:pt x="6" y="23"/>
                  </a:cubicBezTo>
                  <a:cubicBezTo>
                    <a:pt x="6" y="21"/>
                    <a:pt x="6" y="20"/>
                    <a:pt x="6" y="19"/>
                  </a:cubicBezTo>
                  <a:cubicBezTo>
                    <a:pt x="5" y="18"/>
                    <a:pt x="5" y="17"/>
                    <a:pt x="4" y="16"/>
                  </a:cubicBezTo>
                  <a:cubicBezTo>
                    <a:pt x="3" y="15"/>
                    <a:pt x="2" y="14"/>
                    <a:pt x="2" y="13"/>
                  </a:cubicBezTo>
                  <a:cubicBezTo>
                    <a:pt x="0" y="11"/>
                    <a:pt x="0" y="9"/>
                    <a:pt x="0" y="7"/>
                  </a:cubicBezTo>
                  <a:cubicBezTo>
                    <a:pt x="0" y="5"/>
                    <a:pt x="0" y="3"/>
                    <a:pt x="1" y="2"/>
                  </a:cubicBezTo>
                  <a:cubicBezTo>
                    <a:pt x="1" y="1"/>
                    <a:pt x="1" y="1"/>
                    <a:pt x="1" y="1"/>
                  </a:cubicBezTo>
                  <a:cubicBezTo>
                    <a:pt x="1" y="0"/>
                    <a:pt x="1" y="0"/>
                    <a:pt x="1"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732"/>
            <p:cNvSpPr/>
            <p:nvPr/>
          </p:nvSpPr>
          <p:spPr bwMode="auto">
            <a:xfrm>
              <a:off x="2184401" y="-1965326"/>
              <a:ext cx="157163" cy="58738"/>
            </a:xfrm>
            <a:custGeom>
              <a:avLst/>
              <a:gdLst>
                <a:gd name="T0" fmla="*/ 0 w 37"/>
                <a:gd name="T1" fmla="*/ 0 h 14"/>
                <a:gd name="T2" fmla="*/ 0 w 37"/>
                <a:gd name="T3" fmla="*/ 0 h 14"/>
                <a:gd name="T4" fmla="*/ 1 w 37"/>
                <a:gd name="T5" fmla="*/ 0 h 14"/>
                <a:gd name="T6" fmla="*/ 6 w 37"/>
                <a:gd name="T7" fmla="*/ 1 h 14"/>
                <a:gd name="T8" fmla="*/ 11 w 37"/>
                <a:gd name="T9" fmla="*/ 5 h 14"/>
                <a:gd name="T10" fmla="*/ 14 w 37"/>
                <a:gd name="T11" fmla="*/ 7 h 14"/>
                <a:gd name="T12" fmla="*/ 18 w 37"/>
                <a:gd name="T13" fmla="*/ 9 h 14"/>
                <a:gd name="T14" fmla="*/ 31 w 37"/>
                <a:gd name="T15" fmla="*/ 13 h 14"/>
                <a:gd name="T16" fmla="*/ 35 w 37"/>
                <a:gd name="T17" fmla="*/ 14 h 14"/>
                <a:gd name="T18" fmla="*/ 37 w 37"/>
                <a:gd name="T19" fmla="*/ 14 h 14"/>
                <a:gd name="T20" fmla="*/ 35 w 37"/>
                <a:gd name="T21" fmla="*/ 14 h 14"/>
                <a:gd name="T22" fmla="*/ 31 w 37"/>
                <a:gd name="T23" fmla="*/ 14 h 14"/>
                <a:gd name="T24" fmla="*/ 24 w 37"/>
                <a:gd name="T25" fmla="*/ 13 h 14"/>
                <a:gd name="T26" fmla="*/ 20 w 37"/>
                <a:gd name="T27" fmla="*/ 12 h 14"/>
                <a:gd name="T28" fmla="*/ 17 w 37"/>
                <a:gd name="T29" fmla="*/ 11 h 14"/>
                <a:gd name="T30" fmla="*/ 13 w 37"/>
                <a:gd name="T31" fmla="*/ 9 h 14"/>
                <a:gd name="T32" fmla="*/ 10 w 37"/>
                <a:gd name="T33" fmla="*/ 6 h 14"/>
                <a:gd name="T34" fmla="*/ 8 w 37"/>
                <a:gd name="T35" fmla="*/ 4 h 14"/>
                <a:gd name="T36" fmla="*/ 5 w 37"/>
                <a:gd name="T37" fmla="*/ 2 h 14"/>
                <a:gd name="T38" fmla="*/ 1 w 37"/>
                <a:gd name="T39" fmla="*/ 0 h 14"/>
                <a:gd name="T40" fmla="*/ 0 w 37"/>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4">
                  <a:moveTo>
                    <a:pt x="0" y="0"/>
                  </a:moveTo>
                  <a:cubicBezTo>
                    <a:pt x="0" y="0"/>
                    <a:pt x="0" y="0"/>
                    <a:pt x="0" y="0"/>
                  </a:cubicBezTo>
                  <a:cubicBezTo>
                    <a:pt x="0" y="0"/>
                    <a:pt x="1" y="0"/>
                    <a:pt x="1" y="0"/>
                  </a:cubicBezTo>
                  <a:cubicBezTo>
                    <a:pt x="3" y="0"/>
                    <a:pt x="4" y="0"/>
                    <a:pt x="6" y="1"/>
                  </a:cubicBezTo>
                  <a:cubicBezTo>
                    <a:pt x="8" y="2"/>
                    <a:pt x="10" y="4"/>
                    <a:pt x="11" y="5"/>
                  </a:cubicBezTo>
                  <a:cubicBezTo>
                    <a:pt x="12" y="6"/>
                    <a:pt x="13" y="6"/>
                    <a:pt x="14" y="7"/>
                  </a:cubicBezTo>
                  <a:cubicBezTo>
                    <a:pt x="15" y="8"/>
                    <a:pt x="17" y="8"/>
                    <a:pt x="18" y="9"/>
                  </a:cubicBezTo>
                  <a:cubicBezTo>
                    <a:pt x="22" y="11"/>
                    <a:pt x="27" y="13"/>
                    <a:pt x="31" y="13"/>
                  </a:cubicBezTo>
                  <a:cubicBezTo>
                    <a:pt x="33" y="14"/>
                    <a:pt x="34" y="14"/>
                    <a:pt x="35" y="14"/>
                  </a:cubicBezTo>
                  <a:cubicBezTo>
                    <a:pt x="36" y="14"/>
                    <a:pt x="37" y="14"/>
                    <a:pt x="37" y="14"/>
                  </a:cubicBezTo>
                  <a:cubicBezTo>
                    <a:pt x="37" y="14"/>
                    <a:pt x="36" y="14"/>
                    <a:pt x="35" y="14"/>
                  </a:cubicBezTo>
                  <a:cubicBezTo>
                    <a:pt x="34" y="14"/>
                    <a:pt x="33" y="14"/>
                    <a:pt x="31" y="14"/>
                  </a:cubicBezTo>
                  <a:cubicBezTo>
                    <a:pt x="29" y="14"/>
                    <a:pt x="26" y="14"/>
                    <a:pt x="24" y="13"/>
                  </a:cubicBezTo>
                  <a:cubicBezTo>
                    <a:pt x="23" y="13"/>
                    <a:pt x="22" y="13"/>
                    <a:pt x="20" y="12"/>
                  </a:cubicBezTo>
                  <a:cubicBezTo>
                    <a:pt x="19" y="12"/>
                    <a:pt x="18" y="11"/>
                    <a:pt x="17" y="11"/>
                  </a:cubicBezTo>
                  <a:cubicBezTo>
                    <a:pt x="16" y="10"/>
                    <a:pt x="14" y="9"/>
                    <a:pt x="13" y="9"/>
                  </a:cubicBezTo>
                  <a:cubicBezTo>
                    <a:pt x="12" y="8"/>
                    <a:pt x="11" y="7"/>
                    <a:pt x="10" y="6"/>
                  </a:cubicBezTo>
                  <a:cubicBezTo>
                    <a:pt x="9" y="6"/>
                    <a:pt x="9" y="5"/>
                    <a:pt x="8" y="4"/>
                  </a:cubicBezTo>
                  <a:cubicBezTo>
                    <a:pt x="7" y="3"/>
                    <a:pt x="6" y="3"/>
                    <a:pt x="5" y="2"/>
                  </a:cubicBezTo>
                  <a:cubicBezTo>
                    <a:pt x="4" y="1"/>
                    <a:pt x="3" y="1"/>
                    <a:pt x="1" y="0"/>
                  </a:cubicBezTo>
                  <a:cubicBezTo>
                    <a:pt x="0"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733"/>
            <p:cNvSpPr/>
            <p:nvPr/>
          </p:nvSpPr>
          <p:spPr bwMode="auto">
            <a:xfrm>
              <a:off x="2179639" y="-1804988"/>
              <a:ext cx="136525" cy="42863"/>
            </a:xfrm>
            <a:custGeom>
              <a:avLst/>
              <a:gdLst>
                <a:gd name="T0" fmla="*/ 0 w 32"/>
                <a:gd name="T1" fmla="*/ 10 h 10"/>
                <a:gd name="T2" fmla="*/ 0 w 32"/>
                <a:gd name="T3" fmla="*/ 10 h 10"/>
                <a:gd name="T4" fmla="*/ 1 w 32"/>
                <a:gd name="T5" fmla="*/ 9 h 10"/>
                <a:gd name="T6" fmla="*/ 4 w 32"/>
                <a:gd name="T7" fmla="*/ 6 h 10"/>
                <a:gd name="T8" fmla="*/ 9 w 32"/>
                <a:gd name="T9" fmla="*/ 4 h 10"/>
                <a:gd name="T10" fmla="*/ 15 w 32"/>
                <a:gd name="T11" fmla="*/ 2 h 10"/>
                <a:gd name="T12" fmla="*/ 21 w 32"/>
                <a:gd name="T13" fmla="*/ 1 h 10"/>
                <a:gd name="T14" fmla="*/ 27 w 32"/>
                <a:gd name="T15" fmla="*/ 1 h 10"/>
                <a:gd name="T16" fmla="*/ 31 w 32"/>
                <a:gd name="T17" fmla="*/ 1 h 10"/>
                <a:gd name="T18" fmla="*/ 32 w 32"/>
                <a:gd name="T19" fmla="*/ 0 h 10"/>
                <a:gd name="T20" fmla="*/ 27 w 32"/>
                <a:gd name="T21" fmla="*/ 2 h 10"/>
                <a:gd name="T22" fmla="*/ 22 w 32"/>
                <a:gd name="T23" fmla="*/ 3 h 10"/>
                <a:gd name="T24" fmla="*/ 15 w 32"/>
                <a:gd name="T25" fmla="*/ 4 h 10"/>
                <a:gd name="T26" fmla="*/ 9 w 32"/>
                <a:gd name="T27" fmla="*/ 5 h 10"/>
                <a:gd name="T28" fmla="*/ 4 w 32"/>
                <a:gd name="T29" fmla="*/ 7 h 10"/>
                <a:gd name="T30" fmla="*/ 1 w 32"/>
                <a:gd name="T31" fmla="*/ 9 h 10"/>
                <a:gd name="T32" fmla="*/ 0 w 32"/>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0">
                  <a:moveTo>
                    <a:pt x="0" y="10"/>
                  </a:moveTo>
                  <a:cubicBezTo>
                    <a:pt x="0" y="10"/>
                    <a:pt x="0" y="10"/>
                    <a:pt x="0" y="10"/>
                  </a:cubicBezTo>
                  <a:cubicBezTo>
                    <a:pt x="1" y="10"/>
                    <a:pt x="1" y="9"/>
                    <a:pt x="1" y="9"/>
                  </a:cubicBezTo>
                  <a:cubicBezTo>
                    <a:pt x="2" y="8"/>
                    <a:pt x="3" y="7"/>
                    <a:pt x="4" y="6"/>
                  </a:cubicBezTo>
                  <a:cubicBezTo>
                    <a:pt x="5" y="5"/>
                    <a:pt x="7" y="4"/>
                    <a:pt x="9" y="4"/>
                  </a:cubicBezTo>
                  <a:cubicBezTo>
                    <a:pt x="11" y="3"/>
                    <a:pt x="13" y="2"/>
                    <a:pt x="15" y="2"/>
                  </a:cubicBezTo>
                  <a:cubicBezTo>
                    <a:pt x="17" y="2"/>
                    <a:pt x="19" y="1"/>
                    <a:pt x="21" y="1"/>
                  </a:cubicBezTo>
                  <a:cubicBezTo>
                    <a:pt x="23" y="1"/>
                    <a:pt x="25" y="1"/>
                    <a:pt x="27" y="1"/>
                  </a:cubicBezTo>
                  <a:cubicBezTo>
                    <a:pt x="29" y="1"/>
                    <a:pt x="30" y="1"/>
                    <a:pt x="31" y="1"/>
                  </a:cubicBezTo>
                  <a:cubicBezTo>
                    <a:pt x="32" y="0"/>
                    <a:pt x="32" y="0"/>
                    <a:pt x="32" y="0"/>
                  </a:cubicBezTo>
                  <a:cubicBezTo>
                    <a:pt x="32" y="0"/>
                    <a:pt x="30" y="1"/>
                    <a:pt x="27" y="2"/>
                  </a:cubicBezTo>
                  <a:cubicBezTo>
                    <a:pt x="26" y="2"/>
                    <a:pt x="24" y="2"/>
                    <a:pt x="22" y="3"/>
                  </a:cubicBezTo>
                  <a:cubicBezTo>
                    <a:pt x="20" y="3"/>
                    <a:pt x="18" y="3"/>
                    <a:pt x="15" y="4"/>
                  </a:cubicBezTo>
                  <a:cubicBezTo>
                    <a:pt x="13" y="4"/>
                    <a:pt x="11" y="5"/>
                    <a:pt x="9" y="5"/>
                  </a:cubicBezTo>
                  <a:cubicBezTo>
                    <a:pt x="8" y="6"/>
                    <a:pt x="6" y="6"/>
                    <a:pt x="4" y="7"/>
                  </a:cubicBezTo>
                  <a:cubicBezTo>
                    <a:pt x="3" y="8"/>
                    <a:pt x="2" y="9"/>
                    <a:pt x="1" y="9"/>
                  </a:cubicBezTo>
                  <a:cubicBezTo>
                    <a:pt x="1" y="10"/>
                    <a:pt x="0" y="10"/>
                    <a:pt x="0" y="1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734"/>
            <p:cNvSpPr/>
            <p:nvPr/>
          </p:nvSpPr>
          <p:spPr bwMode="auto">
            <a:xfrm>
              <a:off x="2320926" y="-1736726"/>
              <a:ext cx="63500" cy="127000"/>
            </a:xfrm>
            <a:custGeom>
              <a:avLst/>
              <a:gdLst>
                <a:gd name="T0" fmla="*/ 0 w 15"/>
                <a:gd name="T1" fmla="*/ 30 h 30"/>
                <a:gd name="T2" fmla="*/ 0 w 15"/>
                <a:gd name="T3" fmla="*/ 29 h 30"/>
                <a:gd name="T4" fmla="*/ 0 w 15"/>
                <a:gd name="T5" fmla="*/ 28 h 30"/>
                <a:gd name="T6" fmla="*/ 1 w 15"/>
                <a:gd name="T7" fmla="*/ 25 h 30"/>
                <a:gd name="T8" fmla="*/ 4 w 15"/>
                <a:gd name="T9" fmla="*/ 20 h 30"/>
                <a:gd name="T10" fmla="*/ 6 w 15"/>
                <a:gd name="T11" fmla="*/ 18 h 30"/>
                <a:gd name="T12" fmla="*/ 8 w 15"/>
                <a:gd name="T13" fmla="*/ 15 h 30"/>
                <a:gd name="T14" fmla="*/ 12 w 15"/>
                <a:gd name="T15" fmla="*/ 11 h 30"/>
                <a:gd name="T16" fmla="*/ 14 w 15"/>
                <a:gd name="T17" fmla="*/ 6 h 30"/>
                <a:gd name="T18" fmla="*/ 14 w 15"/>
                <a:gd name="T19" fmla="*/ 2 h 30"/>
                <a:gd name="T20" fmla="*/ 15 w 15"/>
                <a:gd name="T21" fmla="*/ 0 h 30"/>
                <a:gd name="T22" fmla="*/ 15 w 15"/>
                <a:gd name="T23" fmla="*/ 1 h 30"/>
                <a:gd name="T24" fmla="*/ 15 w 15"/>
                <a:gd name="T25" fmla="*/ 2 h 30"/>
                <a:gd name="T26" fmla="*/ 15 w 15"/>
                <a:gd name="T27" fmla="*/ 6 h 30"/>
                <a:gd name="T28" fmla="*/ 10 w 15"/>
                <a:gd name="T29" fmla="*/ 17 h 30"/>
                <a:gd name="T30" fmla="*/ 8 w 15"/>
                <a:gd name="T31" fmla="*/ 19 h 30"/>
                <a:gd name="T32" fmla="*/ 5 w 15"/>
                <a:gd name="T33" fmla="*/ 21 h 30"/>
                <a:gd name="T34" fmla="*/ 2 w 15"/>
                <a:gd name="T35" fmla="*/ 25 h 30"/>
                <a:gd name="T36" fmla="*/ 0 w 15"/>
                <a:gd name="T37" fmla="*/ 28 h 30"/>
                <a:gd name="T38" fmla="*/ 0 w 15"/>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0">
                  <a:moveTo>
                    <a:pt x="0" y="30"/>
                  </a:moveTo>
                  <a:cubicBezTo>
                    <a:pt x="0" y="30"/>
                    <a:pt x="0" y="30"/>
                    <a:pt x="0" y="29"/>
                  </a:cubicBezTo>
                  <a:cubicBezTo>
                    <a:pt x="0" y="29"/>
                    <a:pt x="0" y="29"/>
                    <a:pt x="0" y="28"/>
                  </a:cubicBezTo>
                  <a:cubicBezTo>
                    <a:pt x="0" y="27"/>
                    <a:pt x="0" y="26"/>
                    <a:pt x="1" y="25"/>
                  </a:cubicBezTo>
                  <a:cubicBezTo>
                    <a:pt x="1" y="23"/>
                    <a:pt x="3" y="21"/>
                    <a:pt x="4" y="20"/>
                  </a:cubicBezTo>
                  <a:cubicBezTo>
                    <a:pt x="5" y="19"/>
                    <a:pt x="5" y="18"/>
                    <a:pt x="6" y="18"/>
                  </a:cubicBezTo>
                  <a:cubicBezTo>
                    <a:pt x="7" y="17"/>
                    <a:pt x="8" y="16"/>
                    <a:pt x="8" y="15"/>
                  </a:cubicBezTo>
                  <a:cubicBezTo>
                    <a:pt x="10" y="14"/>
                    <a:pt x="11" y="12"/>
                    <a:pt x="12" y="11"/>
                  </a:cubicBezTo>
                  <a:cubicBezTo>
                    <a:pt x="13" y="9"/>
                    <a:pt x="13" y="7"/>
                    <a:pt x="14" y="6"/>
                  </a:cubicBezTo>
                  <a:cubicBezTo>
                    <a:pt x="14" y="4"/>
                    <a:pt x="14" y="3"/>
                    <a:pt x="14" y="2"/>
                  </a:cubicBezTo>
                  <a:cubicBezTo>
                    <a:pt x="15" y="1"/>
                    <a:pt x="15" y="0"/>
                    <a:pt x="15" y="0"/>
                  </a:cubicBezTo>
                  <a:cubicBezTo>
                    <a:pt x="15" y="0"/>
                    <a:pt x="15" y="1"/>
                    <a:pt x="15" y="1"/>
                  </a:cubicBezTo>
                  <a:cubicBezTo>
                    <a:pt x="15" y="1"/>
                    <a:pt x="15" y="1"/>
                    <a:pt x="15" y="2"/>
                  </a:cubicBezTo>
                  <a:cubicBezTo>
                    <a:pt x="15" y="3"/>
                    <a:pt x="15" y="4"/>
                    <a:pt x="15" y="6"/>
                  </a:cubicBezTo>
                  <a:cubicBezTo>
                    <a:pt x="14" y="9"/>
                    <a:pt x="13" y="13"/>
                    <a:pt x="10" y="17"/>
                  </a:cubicBezTo>
                  <a:cubicBezTo>
                    <a:pt x="9" y="17"/>
                    <a:pt x="8" y="18"/>
                    <a:pt x="8" y="19"/>
                  </a:cubicBezTo>
                  <a:cubicBezTo>
                    <a:pt x="7" y="20"/>
                    <a:pt x="6" y="20"/>
                    <a:pt x="5" y="21"/>
                  </a:cubicBezTo>
                  <a:cubicBezTo>
                    <a:pt x="4" y="22"/>
                    <a:pt x="2" y="24"/>
                    <a:pt x="2" y="25"/>
                  </a:cubicBezTo>
                  <a:cubicBezTo>
                    <a:pt x="1" y="26"/>
                    <a:pt x="0" y="27"/>
                    <a:pt x="0" y="28"/>
                  </a:cubicBezTo>
                  <a:cubicBezTo>
                    <a:pt x="0" y="29"/>
                    <a:pt x="0" y="30"/>
                    <a:pt x="0" y="3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735"/>
            <p:cNvSpPr/>
            <p:nvPr/>
          </p:nvSpPr>
          <p:spPr bwMode="auto">
            <a:xfrm>
              <a:off x="2476501" y="-1736726"/>
              <a:ext cx="101600" cy="111125"/>
            </a:xfrm>
            <a:custGeom>
              <a:avLst/>
              <a:gdLst>
                <a:gd name="T0" fmla="*/ 0 w 24"/>
                <a:gd name="T1" fmla="*/ 0 h 26"/>
                <a:gd name="T2" fmla="*/ 0 w 24"/>
                <a:gd name="T3" fmla="*/ 0 h 26"/>
                <a:gd name="T4" fmla="*/ 2 w 24"/>
                <a:gd name="T5" fmla="*/ 0 h 26"/>
                <a:gd name="T6" fmla="*/ 6 w 24"/>
                <a:gd name="T7" fmla="*/ 1 h 26"/>
                <a:gd name="T8" fmla="*/ 11 w 24"/>
                <a:gd name="T9" fmla="*/ 5 h 26"/>
                <a:gd name="T10" fmla="*/ 13 w 24"/>
                <a:gd name="T11" fmla="*/ 8 h 26"/>
                <a:gd name="T12" fmla="*/ 14 w 24"/>
                <a:gd name="T13" fmla="*/ 11 h 26"/>
                <a:gd name="T14" fmla="*/ 17 w 24"/>
                <a:gd name="T15" fmla="*/ 17 h 26"/>
                <a:gd name="T16" fmla="*/ 20 w 24"/>
                <a:gd name="T17" fmla="*/ 22 h 26"/>
                <a:gd name="T18" fmla="*/ 23 w 24"/>
                <a:gd name="T19" fmla="*/ 25 h 26"/>
                <a:gd name="T20" fmla="*/ 24 w 24"/>
                <a:gd name="T21" fmla="*/ 26 h 26"/>
                <a:gd name="T22" fmla="*/ 24 w 24"/>
                <a:gd name="T23" fmla="*/ 26 h 26"/>
                <a:gd name="T24" fmla="*/ 23 w 24"/>
                <a:gd name="T25" fmla="*/ 26 h 26"/>
                <a:gd name="T26" fmla="*/ 19 w 24"/>
                <a:gd name="T27" fmla="*/ 23 h 26"/>
                <a:gd name="T28" fmla="*/ 16 w 24"/>
                <a:gd name="T29" fmla="*/ 18 h 26"/>
                <a:gd name="T30" fmla="*/ 13 w 24"/>
                <a:gd name="T31" fmla="*/ 12 h 26"/>
                <a:gd name="T32" fmla="*/ 11 w 24"/>
                <a:gd name="T33" fmla="*/ 9 h 26"/>
                <a:gd name="T34" fmla="*/ 10 w 24"/>
                <a:gd name="T35" fmla="*/ 6 h 26"/>
                <a:gd name="T36" fmla="*/ 5 w 24"/>
                <a:gd name="T37" fmla="*/ 2 h 26"/>
                <a:gd name="T38" fmla="*/ 2 w 24"/>
                <a:gd name="T39" fmla="*/ 1 h 26"/>
                <a:gd name="T40" fmla="*/ 0 w 24"/>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6">
                  <a:moveTo>
                    <a:pt x="0" y="0"/>
                  </a:moveTo>
                  <a:cubicBezTo>
                    <a:pt x="0" y="0"/>
                    <a:pt x="0" y="0"/>
                    <a:pt x="0" y="0"/>
                  </a:cubicBezTo>
                  <a:cubicBezTo>
                    <a:pt x="1" y="0"/>
                    <a:pt x="1" y="0"/>
                    <a:pt x="2" y="0"/>
                  </a:cubicBezTo>
                  <a:cubicBezTo>
                    <a:pt x="3" y="0"/>
                    <a:pt x="4" y="0"/>
                    <a:pt x="6" y="1"/>
                  </a:cubicBezTo>
                  <a:cubicBezTo>
                    <a:pt x="8" y="2"/>
                    <a:pt x="9" y="3"/>
                    <a:pt x="11" y="5"/>
                  </a:cubicBezTo>
                  <a:cubicBezTo>
                    <a:pt x="12" y="6"/>
                    <a:pt x="12" y="7"/>
                    <a:pt x="13" y="8"/>
                  </a:cubicBezTo>
                  <a:cubicBezTo>
                    <a:pt x="13" y="9"/>
                    <a:pt x="14" y="10"/>
                    <a:pt x="14" y="11"/>
                  </a:cubicBezTo>
                  <a:cubicBezTo>
                    <a:pt x="15" y="13"/>
                    <a:pt x="16" y="15"/>
                    <a:pt x="17" y="17"/>
                  </a:cubicBezTo>
                  <a:cubicBezTo>
                    <a:pt x="18" y="19"/>
                    <a:pt x="19" y="21"/>
                    <a:pt x="20" y="22"/>
                  </a:cubicBezTo>
                  <a:cubicBezTo>
                    <a:pt x="21" y="24"/>
                    <a:pt x="22" y="25"/>
                    <a:pt x="23" y="25"/>
                  </a:cubicBezTo>
                  <a:cubicBezTo>
                    <a:pt x="24" y="26"/>
                    <a:pt x="24" y="26"/>
                    <a:pt x="24" y="26"/>
                  </a:cubicBezTo>
                  <a:cubicBezTo>
                    <a:pt x="24" y="26"/>
                    <a:pt x="24" y="26"/>
                    <a:pt x="24" y="26"/>
                  </a:cubicBezTo>
                  <a:cubicBezTo>
                    <a:pt x="23" y="26"/>
                    <a:pt x="23" y="26"/>
                    <a:pt x="23" y="26"/>
                  </a:cubicBezTo>
                  <a:cubicBezTo>
                    <a:pt x="22" y="25"/>
                    <a:pt x="20" y="24"/>
                    <a:pt x="19" y="23"/>
                  </a:cubicBezTo>
                  <a:cubicBezTo>
                    <a:pt x="18" y="22"/>
                    <a:pt x="17" y="20"/>
                    <a:pt x="16" y="18"/>
                  </a:cubicBezTo>
                  <a:cubicBezTo>
                    <a:pt x="14" y="16"/>
                    <a:pt x="14" y="14"/>
                    <a:pt x="13" y="12"/>
                  </a:cubicBezTo>
                  <a:cubicBezTo>
                    <a:pt x="12" y="11"/>
                    <a:pt x="12" y="10"/>
                    <a:pt x="11" y="9"/>
                  </a:cubicBezTo>
                  <a:cubicBezTo>
                    <a:pt x="11" y="8"/>
                    <a:pt x="10" y="7"/>
                    <a:pt x="10" y="6"/>
                  </a:cubicBezTo>
                  <a:cubicBezTo>
                    <a:pt x="8" y="4"/>
                    <a:pt x="7" y="3"/>
                    <a:pt x="5" y="2"/>
                  </a:cubicBezTo>
                  <a:cubicBezTo>
                    <a:pt x="4" y="1"/>
                    <a:pt x="3" y="1"/>
                    <a:pt x="2" y="1"/>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736"/>
            <p:cNvSpPr/>
            <p:nvPr/>
          </p:nvSpPr>
          <p:spPr bwMode="auto">
            <a:xfrm>
              <a:off x="2544764" y="-1804988"/>
              <a:ext cx="161925" cy="47625"/>
            </a:xfrm>
            <a:custGeom>
              <a:avLst/>
              <a:gdLst>
                <a:gd name="T0" fmla="*/ 0 w 38"/>
                <a:gd name="T1" fmla="*/ 1 h 11"/>
                <a:gd name="T2" fmla="*/ 0 w 38"/>
                <a:gd name="T3" fmla="*/ 1 h 11"/>
                <a:gd name="T4" fmla="*/ 2 w 38"/>
                <a:gd name="T5" fmla="*/ 1 h 11"/>
                <a:gd name="T6" fmla="*/ 4 w 38"/>
                <a:gd name="T7" fmla="*/ 0 h 11"/>
                <a:gd name="T8" fmla="*/ 6 w 38"/>
                <a:gd name="T9" fmla="*/ 0 h 11"/>
                <a:gd name="T10" fmla="*/ 13 w 38"/>
                <a:gd name="T11" fmla="*/ 1 h 11"/>
                <a:gd name="T12" fmla="*/ 20 w 38"/>
                <a:gd name="T13" fmla="*/ 4 h 11"/>
                <a:gd name="T14" fmla="*/ 26 w 38"/>
                <a:gd name="T15" fmla="*/ 7 h 11"/>
                <a:gd name="T16" fmla="*/ 32 w 38"/>
                <a:gd name="T17" fmla="*/ 10 h 11"/>
                <a:gd name="T18" fmla="*/ 36 w 38"/>
                <a:gd name="T19" fmla="*/ 11 h 11"/>
                <a:gd name="T20" fmla="*/ 38 w 38"/>
                <a:gd name="T21" fmla="*/ 11 h 11"/>
                <a:gd name="T22" fmla="*/ 38 w 38"/>
                <a:gd name="T23" fmla="*/ 11 h 11"/>
                <a:gd name="T24" fmla="*/ 36 w 38"/>
                <a:gd name="T25" fmla="*/ 11 h 11"/>
                <a:gd name="T26" fmla="*/ 32 w 38"/>
                <a:gd name="T27" fmla="*/ 11 h 11"/>
                <a:gd name="T28" fmla="*/ 26 w 38"/>
                <a:gd name="T29" fmla="*/ 8 h 11"/>
                <a:gd name="T30" fmla="*/ 19 w 38"/>
                <a:gd name="T31" fmla="*/ 5 h 11"/>
                <a:gd name="T32" fmla="*/ 12 w 38"/>
                <a:gd name="T33" fmla="*/ 3 h 11"/>
                <a:gd name="T34" fmla="*/ 6 w 38"/>
                <a:gd name="T35" fmla="*/ 1 h 11"/>
                <a:gd name="T36" fmla="*/ 4 w 38"/>
                <a:gd name="T37" fmla="*/ 1 h 11"/>
                <a:gd name="T38" fmla="*/ 2 w 38"/>
                <a:gd name="T39" fmla="*/ 1 h 11"/>
                <a:gd name="T40" fmla="*/ 0 w 38"/>
                <a:gd name="T4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11">
                  <a:moveTo>
                    <a:pt x="0" y="1"/>
                  </a:moveTo>
                  <a:cubicBezTo>
                    <a:pt x="0" y="1"/>
                    <a:pt x="0" y="1"/>
                    <a:pt x="0" y="1"/>
                  </a:cubicBezTo>
                  <a:cubicBezTo>
                    <a:pt x="1" y="1"/>
                    <a:pt x="1" y="1"/>
                    <a:pt x="2" y="1"/>
                  </a:cubicBezTo>
                  <a:cubicBezTo>
                    <a:pt x="2" y="1"/>
                    <a:pt x="3" y="0"/>
                    <a:pt x="4" y="0"/>
                  </a:cubicBezTo>
                  <a:cubicBezTo>
                    <a:pt x="4" y="0"/>
                    <a:pt x="5" y="0"/>
                    <a:pt x="6" y="0"/>
                  </a:cubicBezTo>
                  <a:cubicBezTo>
                    <a:pt x="8" y="0"/>
                    <a:pt x="10" y="0"/>
                    <a:pt x="13" y="1"/>
                  </a:cubicBezTo>
                  <a:cubicBezTo>
                    <a:pt x="15" y="2"/>
                    <a:pt x="17" y="3"/>
                    <a:pt x="20" y="4"/>
                  </a:cubicBezTo>
                  <a:cubicBezTo>
                    <a:pt x="22" y="5"/>
                    <a:pt x="24" y="6"/>
                    <a:pt x="26" y="7"/>
                  </a:cubicBezTo>
                  <a:cubicBezTo>
                    <a:pt x="28" y="8"/>
                    <a:pt x="30" y="9"/>
                    <a:pt x="32" y="10"/>
                  </a:cubicBezTo>
                  <a:cubicBezTo>
                    <a:pt x="34" y="10"/>
                    <a:pt x="35" y="11"/>
                    <a:pt x="36" y="11"/>
                  </a:cubicBezTo>
                  <a:cubicBezTo>
                    <a:pt x="38" y="11"/>
                    <a:pt x="38" y="11"/>
                    <a:pt x="38" y="11"/>
                  </a:cubicBezTo>
                  <a:cubicBezTo>
                    <a:pt x="38" y="11"/>
                    <a:pt x="38" y="11"/>
                    <a:pt x="38" y="11"/>
                  </a:cubicBezTo>
                  <a:cubicBezTo>
                    <a:pt x="37" y="11"/>
                    <a:pt x="37" y="11"/>
                    <a:pt x="36" y="11"/>
                  </a:cubicBezTo>
                  <a:cubicBezTo>
                    <a:pt x="35" y="11"/>
                    <a:pt x="34" y="11"/>
                    <a:pt x="32" y="11"/>
                  </a:cubicBezTo>
                  <a:cubicBezTo>
                    <a:pt x="30" y="10"/>
                    <a:pt x="28" y="9"/>
                    <a:pt x="26" y="8"/>
                  </a:cubicBezTo>
                  <a:cubicBezTo>
                    <a:pt x="23" y="8"/>
                    <a:pt x="21" y="6"/>
                    <a:pt x="19" y="5"/>
                  </a:cubicBezTo>
                  <a:cubicBezTo>
                    <a:pt x="17" y="4"/>
                    <a:pt x="14" y="3"/>
                    <a:pt x="12" y="3"/>
                  </a:cubicBezTo>
                  <a:cubicBezTo>
                    <a:pt x="10" y="2"/>
                    <a:pt x="8" y="1"/>
                    <a:pt x="6" y="1"/>
                  </a:cubicBezTo>
                  <a:cubicBezTo>
                    <a:pt x="5" y="1"/>
                    <a:pt x="4" y="1"/>
                    <a:pt x="4" y="1"/>
                  </a:cubicBezTo>
                  <a:cubicBezTo>
                    <a:pt x="3" y="1"/>
                    <a:pt x="2" y="1"/>
                    <a:pt x="2" y="1"/>
                  </a:cubicBezTo>
                  <a:cubicBezTo>
                    <a:pt x="1" y="1"/>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737"/>
            <p:cNvSpPr/>
            <p:nvPr/>
          </p:nvSpPr>
          <p:spPr bwMode="auto">
            <a:xfrm>
              <a:off x="2552701" y="-1889126"/>
              <a:ext cx="204788" cy="30163"/>
            </a:xfrm>
            <a:custGeom>
              <a:avLst/>
              <a:gdLst>
                <a:gd name="T0" fmla="*/ 0 w 48"/>
                <a:gd name="T1" fmla="*/ 7 h 7"/>
                <a:gd name="T2" fmla="*/ 2 w 48"/>
                <a:gd name="T3" fmla="*/ 7 h 7"/>
                <a:gd name="T4" fmla="*/ 8 w 48"/>
                <a:gd name="T5" fmla="*/ 6 h 7"/>
                <a:gd name="T6" fmla="*/ 24 w 48"/>
                <a:gd name="T7" fmla="*/ 4 h 7"/>
                <a:gd name="T8" fmla="*/ 40 w 48"/>
                <a:gd name="T9" fmla="*/ 2 h 7"/>
                <a:gd name="T10" fmla="*/ 46 w 48"/>
                <a:gd name="T11" fmla="*/ 0 h 7"/>
                <a:gd name="T12" fmla="*/ 48 w 48"/>
                <a:gd name="T13" fmla="*/ 0 h 7"/>
                <a:gd name="T14" fmla="*/ 47 w 48"/>
                <a:gd name="T15" fmla="*/ 0 h 7"/>
                <a:gd name="T16" fmla="*/ 46 w 48"/>
                <a:gd name="T17" fmla="*/ 1 h 7"/>
                <a:gd name="T18" fmla="*/ 41 w 48"/>
                <a:gd name="T19" fmla="*/ 3 h 7"/>
                <a:gd name="T20" fmla="*/ 33 w 48"/>
                <a:gd name="T21" fmla="*/ 5 h 7"/>
                <a:gd name="T22" fmla="*/ 24 w 48"/>
                <a:gd name="T23" fmla="*/ 6 h 7"/>
                <a:gd name="T24" fmla="*/ 8 w 48"/>
                <a:gd name="T25" fmla="*/ 7 h 7"/>
                <a:gd name="T26" fmla="*/ 2 w 48"/>
                <a:gd name="T27" fmla="*/ 7 h 7"/>
                <a:gd name="T28" fmla="*/ 0 w 48"/>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
                  <a:moveTo>
                    <a:pt x="0" y="7"/>
                  </a:moveTo>
                  <a:cubicBezTo>
                    <a:pt x="0" y="7"/>
                    <a:pt x="1" y="7"/>
                    <a:pt x="2" y="7"/>
                  </a:cubicBezTo>
                  <a:cubicBezTo>
                    <a:pt x="3" y="6"/>
                    <a:pt x="5" y="6"/>
                    <a:pt x="8" y="6"/>
                  </a:cubicBezTo>
                  <a:cubicBezTo>
                    <a:pt x="12" y="5"/>
                    <a:pt x="18" y="4"/>
                    <a:pt x="24" y="4"/>
                  </a:cubicBezTo>
                  <a:cubicBezTo>
                    <a:pt x="30" y="3"/>
                    <a:pt x="36" y="3"/>
                    <a:pt x="40" y="2"/>
                  </a:cubicBezTo>
                  <a:cubicBezTo>
                    <a:pt x="43" y="1"/>
                    <a:pt x="44" y="1"/>
                    <a:pt x="46" y="0"/>
                  </a:cubicBezTo>
                  <a:cubicBezTo>
                    <a:pt x="47" y="0"/>
                    <a:pt x="48" y="0"/>
                    <a:pt x="48" y="0"/>
                  </a:cubicBezTo>
                  <a:cubicBezTo>
                    <a:pt x="48" y="0"/>
                    <a:pt x="47" y="0"/>
                    <a:pt x="47" y="0"/>
                  </a:cubicBezTo>
                  <a:cubicBezTo>
                    <a:pt x="47" y="0"/>
                    <a:pt x="46" y="0"/>
                    <a:pt x="46" y="1"/>
                  </a:cubicBezTo>
                  <a:cubicBezTo>
                    <a:pt x="45" y="1"/>
                    <a:pt x="43" y="2"/>
                    <a:pt x="41" y="3"/>
                  </a:cubicBezTo>
                  <a:cubicBezTo>
                    <a:pt x="39" y="3"/>
                    <a:pt x="36" y="4"/>
                    <a:pt x="33" y="5"/>
                  </a:cubicBezTo>
                  <a:cubicBezTo>
                    <a:pt x="30" y="5"/>
                    <a:pt x="27" y="5"/>
                    <a:pt x="24" y="6"/>
                  </a:cubicBezTo>
                  <a:cubicBezTo>
                    <a:pt x="18" y="6"/>
                    <a:pt x="12" y="7"/>
                    <a:pt x="8" y="7"/>
                  </a:cubicBezTo>
                  <a:cubicBezTo>
                    <a:pt x="5" y="7"/>
                    <a:pt x="3" y="7"/>
                    <a:pt x="2" y="7"/>
                  </a:cubicBezTo>
                  <a:cubicBezTo>
                    <a:pt x="1" y="7"/>
                    <a:pt x="0" y="7"/>
                    <a:pt x="0"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738"/>
            <p:cNvSpPr/>
            <p:nvPr/>
          </p:nvSpPr>
          <p:spPr bwMode="auto">
            <a:xfrm>
              <a:off x="2532064" y="-1973263"/>
              <a:ext cx="136525" cy="63500"/>
            </a:xfrm>
            <a:custGeom>
              <a:avLst/>
              <a:gdLst>
                <a:gd name="T0" fmla="*/ 0 w 32"/>
                <a:gd name="T1" fmla="*/ 15 h 15"/>
                <a:gd name="T2" fmla="*/ 1 w 32"/>
                <a:gd name="T3" fmla="*/ 14 h 15"/>
                <a:gd name="T4" fmla="*/ 4 w 32"/>
                <a:gd name="T5" fmla="*/ 11 h 15"/>
                <a:gd name="T6" fmla="*/ 10 w 32"/>
                <a:gd name="T7" fmla="*/ 8 h 15"/>
                <a:gd name="T8" fmla="*/ 16 w 32"/>
                <a:gd name="T9" fmla="*/ 6 h 15"/>
                <a:gd name="T10" fmla="*/ 23 w 32"/>
                <a:gd name="T11" fmla="*/ 5 h 15"/>
                <a:gd name="T12" fmla="*/ 26 w 32"/>
                <a:gd name="T13" fmla="*/ 4 h 15"/>
                <a:gd name="T14" fmla="*/ 28 w 32"/>
                <a:gd name="T15" fmla="*/ 3 h 15"/>
                <a:gd name="T16" fmla="*/ 31 w 32"/>
                <a:gd name="T17" fmla="*/ 1 h 15"/>
                <a:gd name="T18" fmla="*/ 32 w 32"/>
                <a:gd name="T19" fmla="*/ 0 h 15"/>
                <a:gd name="T20" fmla="*/ 32 w 32"/>
                <a:gd name="T21" fmla="*/ 0 h 15"/>
                <a:gd name="T22" fmla="*/ 32 w 32"/>
                <a:gd name="T23" fmla="*/ 1 h 15"/>
                <a:gd name="T24" fmla="*/ 29 w 32"/>
                <a:gd name="T25" fmla="*/ 4 h 15"/>
                <a:gd name="T26" fmla="*/ 26 w 32"/>
                <a:gd name="T27" fmla="*/ 6 h 15"/>
                <a:gd name="T28" fmla="*/ 23 w 32"/>
                <a:gd name="T29" fmla="*/ 6 h 15"/>
                <a:gd name="T30" fmla="*/ 17 w 32"/>
                <a:gd name="T31" fmla="*/ 8 h 15"/>
                <a:gd name="T32" fmla="*/ 5 w 32"/>
                <a:gd name="T33" fmla="*/ 12 h 15"/>
                <a:gd name="T34" fmla="*/ 2 w 32"/>
                <a:gd name="T35" fmla="*/ 15 h 15"/>
                <a:gd name="T36" fmla="*/ 0 w 3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15">
                  <a:moveTo>
                    <a:pt x="0" y="15"/>
                  </a:moveTo>
                  <a:cubicBezTo>
                    <a:pt x="0" y="15"/>
                    <a:pt x="1" y="15"/>
                    <a:pt x="1" y="14"/>
                  </a:cubicBezTo>
                  <a:cubicBezTo>
                    <a:pt x="2" y="14"/>
                    <a:pt x="3" y="12"/>
                    <a:pt x="4" y="11"/>
                  </a:cubicBezTo>
                  <a:cubicBezTo>
                    <a:pt x="6" y="10"/>
                    <a:pt x="8" y="9"/>
                    <a:pt x="10" y="8"/>
                  </a:cubicBezTo>
                  <a:cubicBezTo>
                    <a:pt x="11" y="7"/>
                    <a:pt x="14" y="6"/>
                    <a:pt x="16" y="6"/>
                  </a:cubicBezTo>
                  <a:cubicBezTo>
                    <a:pt x="18" y="5"/>
                    <a:pt x="21" y="5"/>
                    <a:pt x="23" y="5"/>
                  </a:cubicBezTo>
                  <a:cubicBezTo>
                    <a:pt x="24" y="5"/>
                    <a:pt x="25" y="5"/>
                    <a:pt x="26" y="4"/>
                  </a:cubicBezTo>
                  <a:cubicBezTo>
                    <a:pt x="27" y="4"/>
                    <a:pt x="28" y="4"/>
                    <a:pt x="28" y="3"/>
                  </a:cubicBezTo>
                  <a:cubicBezTo>
                    <a:pt x="30" y="3"/>
                    <a:pt x="31" y="2"/>
                    <a:pt x="31" y="1"/>
                  </a:cubicBezTo>
                  <a:cubicBezTo>
                    <a:pt x="32" y="0"/>
                    <a:pt x="32" y="0"/>
                    <a:pt x="32" y="0"/>
                  </a:cubicBezTo>
                  <a:cubicBezTo>
                    <a:pt x="32" y="0"/>
                    <a:pt x="32" y="0"/>
                    <a:pt x="32" y="0"/>
                  </a:cubicBezTo>
                  <a:cubicBezTo>
                    <a:pt x="32" y="0"/>
                    <a:pt x="32" y="1"/>
                    <a:pt x="32" y="1"/>
                  </a:cubicBezTo>
                  <a:cubicBezTo>
                    <a:pt x="31" y="2"/>
                    <a:pt x="30" y="3"/>
                    <a:pt x="29" y="4"/>
                  </a:cubicBezTo>
                  <a:cubicBezTo>
                    <a:pt x="28" y="5"/>
                    <a:pt x="27" y="5"/>
                    <a:pt x="26" y="6"/>
                  </a:cubicBezTo>
                  <a:cubicBezTo>
                    <a:pt x="25" y="6"/>
                    <a:pt x="24" y="6"/>
                    <a:pt x="23" y="6"/>
                  </a:cubicBezTo>
                  <a:cubicBezTo>
                    <a:pt x="21" y="7"/>
                    <a:pt x="19" y="7"/>
                    <a:pt x="17" y="8"/>
                  </a:cubicBezTo>
                  <a:cubicBezTo>
                    <a:pt x="12" y="9"/>
                    <a:pt x="8" y="10"/>
                    <a:pt x="5" y="12"/>
                  </a:cubicBezTo>
                  <a:cubicBezTo>
                    <a:pt x="4" y="13"/>
                    <a:pt x="3" y="14"/>
                    <a:pt x="2" y="15"/>
                  </a:cubicBezTo>
                  <a:cubicBezTo>
                    <a:pt x="1" y="15"/>
                    <a:pt x="0" y="15"/>
                    <a:pt x="0" y="1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739"/>
            <p:cNvSpPr/>
            <p:nvPr/>
          </p:nvSpPr>
          <p:spPr bwMode="auto">
            <a:xfrm>
              <a:off x="2333626" y="-2084388"/>
              <a:ext cx="63500" cy="169863"/>
            </a:xfrm>
            <a:custGeom>
              <a:avLst/>
              <a:gdLst>
                <a:gd name="T0" fmla="*/ 0 w 15"/>
                <a:gd name="T1" fmla="*/ 0 h 40"/>
                <a:gd name="T2" fmla="*/ 1 w 15"/>
                <a:gd name="T3" fmla="*/ 1 h 40"/>
                <a:gd name="T4" fmla="*/ 4 w 15"/>
                <a:gd name="T5" fmla="*/ 5 h 40"/>
                <a:gd name="T6" fmla="*/ 11 w 15"/>
                <a:gd name="T7" fmla="*/ 19 h 40"/>
                <a:gd name="T8" fmla="*/ 12 w 15"/>
                <a:gd name="T9" fmla="*/ 23 h 40"/>
                <a:gd name="T10" fmla="*/ 12 w 15"/>
                <a:gd name="T11" fmla="*/ 27 h 40"/>
                <a:gd name="T12" fmla="*/ 13 w 15"/>
                <a:gd name="T13" fmla="*/ 34 h 40"/>
                <a:gd name="T14" fmla="*/ 14 w 15"/>
                <a:gd name="T15" fmla="*/ 38 h 40"/>
                <a:gd name="T16" fmla="*/ 15 w 15"/>
                <a:gd name="T17" fmla="*/ 40 h 40"/>
                <a:gd name="T18" fmla="*/ 15 w 15"/>
                <a:gd name="T19" fmla="*/ 40 h 40"/>
                <a:gd name="T20" fmla="*/ 15 w 15"/>
                <a:gd name="T21" fmla="*/ 40 h 40"/>
                <a:gd name="T22" fmla="*/ 14 w 15"/>
                <a:gd name="T23" fmla="*/ 39 h 40"/>
                <a:gd name="T24" fmla="*/ 12 w 15"/>
                <a:gd name="T25" fmla="*/ 34 h 40"/>
                <a:gd name="T26" fmla="*/ 10 w 15"/>
                <a:gd name="T27" fmla="*/ 27 h 40"/>
                <a:gd name="T28" fmla="*/ 10 w 15"/>
                <a:gd name="T29" fmla="*/ 23 h 40"/>
                <a:gd name="T30" fmla="*/ 9 w 15"/>
                <a:gd name="T31" fmla="*/ 19 h 40"/>
                <a:gd name="T32" fmla="*/ 3 w 15"/>
                <a:gd name="T33" fmla="*/ 6 h 40"/>
                <a:gd name="T34" fmla="*/ 0 w 15"/>
                <a:gd name="T35" fmla="*/ 1 h 40"/>
                <a:gd name="T36" fmla="*/ 0 w 15"/>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40">
                  <a:moveTo>
                    <a:pt x="0" y="0"/>
                  </a:moveTo>
                  <a:cubicBezTo>
                    <a:pt x="0" y="0"/>
                    <a:pt x="0" y="0"/>
                    <a:pt x="1" y="1"/>
                  </a:cubicBezTo>
                  <a:cubicBezTo>
                    <a:pt x="2" y="2"/>
                    <a:pt x="3" y="3"/>
                    <a:pt x="4" y="5"/>
                  </a:cubicBezTo>
                  <a:cubicBezTo>
                    <a:pt x="6" y="8"/>
                    <a:pt x="10" y="13"/>
                    <a:pt x="11" y="19"/>
                  </a:cubicBezTo>
                  <a:cubicBezTo>
                    <a:pt x="11" y="20"/>
                    <a:pt x="12" y="22"/>
                    <a:pt x="12" y="23"/>
                  </a:cubicBezTo>
                  <a:cubicBezTo>
                    <a:pt x="12" y="24"/>
                    <a:pt x="12" y="26"/>
                    <a:pt x="12" y="27"/>
                  </a:cubicBezTo>
                  <a:cubicBezTo>
                    <a:pt x="12" y="29"/>
                    <a:pt x="12" y="32"/>
                    <a:pt x="13" y="34"/>
                  </a:cubicBezTo>
                  <a:cubicBezTo>
                    <a:pt x="13" y="36"/>
                    <a:pt x="14" y="37"/>
                    <a:pt x="14" y="38"/>
                  </a:cubicBezTo>
                  <a:cubicBezTo>
                    <a:pt x="14" y="39"/>
                    <a:pt x="15" y="39"/>
                    <a:pt x="15" y="40"/>
                  </a:cubicBezTo>
                  <a:cubicBezTo>
                    <a:pt x="15" y="40"/>
                    <a:pt x="15" y="40"/>
                    <a:pt x="15" y="40"/>
                  </a:cubicBezTo>
                  <a:cubicBezTo>
                    <a:pt x="15" y="40"/>
                    <a:pt x="15" y="40"/>
                    <a:pt x="15" y="40"/>
                  </a:cubicBezTo>
                  <a:cubicBezTo>
                    <a:pt x="15" y="39"/>
                    <a:pt x="14" y="39"/>
                    <a:pt x="14" y="39"/>
                  </a:cubicBezTo>
                  <a:cubicBezTo>
                    <a:pt x="13" y="38"/>
                    <a:pt x="12" y="36"/>
                    <a:pt x="12" y="34"/>
                  </a:cubicBezTo>
                  <a:cubicBezTo>
                    <a:pt x="11" y="32"/>
                    <a:pt x="11" y="30"/>
                    <a:pt x="10" y="27"/>
                  </a:cubicBezTo>
                  <a:cubicBezTo>
                    <a:pt x="10" y="26"/>
                    <a:pt x="10" y="24"/>
                    <a:pt x="10" y="23"/>
                  </a:cubicBezTo>
                  <a:cubicBezTo>
                    <a:pt x="10" y="22"/>
                    <a:pt x="9" y="21"/>
                    <a:pt x="9" y="19"/>
                  </a:cubicBezTo>
                  <a:cubicBezTo>
                    <a:pt x="8" y="14"/>
                    <a:pt x="5" y="9"/>
                    <a:pt x="3" y="6"/>
                  </a:cubicBezTo>
                  <a:cubicBezTo>
                    <a:pt x="2" y="4"/>
                    <a:pt x="1" y="2"/>
                    <a:pt x="0"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740"/>
            <p:cNvSpPr/>
            <p:nvPr/>
          </p:nvSpPr>
          <p:spPr bwMode="auto">
            <a:xfrm>
              <a:off x="2163764" y="-1843088"/>
              <a:ext cx="144463" cy="17463"/>
            </a:xfrm>
            <a:custGeom>
              <a:avLst/>
              <a:gdLst>
                <a:gd name="T0" fmla="*/ 0 w 34"/>
                <a:gd name="T1" fmla="*/ 4 h 4"/>
                <a:gd name="T2" fmla="*/ 5 w 34"/>
                <a:gd name="T3" fmla="*/ 3 h 4"/>
                <a:gd name="T4" fmla="*/ 11 w 34"/>
                <a:gd name="T5" fmla="*/ 2 h 4"/>
                <a:gd name="T6" fmla="*/ 17 w 34"/>
                <a:gd name="T7" fmla="*/ 3 h 4"/>
                <a:gd name="T8" fmla="*/ 23 w 34"/>
                <a:gd name="T9" fmla="*/ 2 h 4"/>
                <a:gd name="T10" fmla="*/ 29 w 34"/>
                <a:gd name="T11" fmla="*/ 2 h 4"/>
                <a:gd name="T12" fmla="*/ 32 w 34"/>
                <a:gd name="T13" fmla="*/ 1 h 4"/>
                <a:gd name="T14" fmla="*/ 34 w 34"/>
                <a:gd name="T15" fmla="*/ 0 h 4"/>
                <a:gd name="T16" fmla="*/ 33 w 34"/>
                <a:gd name="T17" fmla="*/ 1 h 4"/>
                <a:gd name="T18" fmla="*/ 29 w 34"/>
                <a:gd name="T19" fmla="*/ 3 h 4"/>
                <a:gd name="T20" fmla="*/ 23 w 34"/>
                <a:gd name="T21" fmla="*/ 4 h 4"/>
                <a:gd name="T22" fmla="*/ 17 w 34"/>
                <a:gd name="T23" fmla="*/ 4 h 4"/>
                <a:gd name="T24" fmla="*/ 5 w 34"/>
                <a:gd name="T25" fmla="*/ 4 h 4"/>
                <a:gd name="T26" fmla="*/ 1 w 34"/>
                <a:gd name="T27" fmla="*/ 4 h 4"/>
                <a:gd name="T28" fmla="*/ 0 w 34"/>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
                  <a:moveTo>
                    <a:pt x="0" y="4"/>
                  </a:moveTo>
                  <a:cubicBezTo>
                    <a:pt x="0" y="4"/>
                    <a:pt x="2" y="3"/>
                    <a:pt x="5" y="3"/>
                  </a:cubicBezTo>
                  <a:cubicBezTo>
                    <a:pt x="7" y="3"/>
                    <a:pt x="9" y="2"/>
                    <a:pt x="11" y="2"/>
                  </a:cubicBezTo>
                  <a:cubicBezTo>
                    <a:pt x="13" y="2"/>
                    <a:pt x="15" y="3"/>
                    <a:pt x="17" y="3"/>
                  </a:cubicBezTo>
                  <a:cubicBezTo>
                    <a:pt x="19" y="3"/>
                    <a:pt x="21" y="3"/>
                    <a:pt x="23" y="2"/>
                  </a:cubicBezTo>
                  <a:cubicBezTo>
                    <a:pt x="25" y="2"/>
                    <a:pt x="27" y="2"/>
                    <a:pt x="29" y="2"/>
                  </a:cubicBezTo>
                  <a:cubicBezTo>
                    <a:pt x="30" y="1"/>
                    <a:pt x="32" y="1"/>
                    <a:pt x="32" y="1"/>
                  </a:cubicBezTo>
                  <a:cubicBezTo>
                    <a:pt x="33" y="0"/>
                    <a:pt x="34" y="0"/>
                    <a:pt x="34" y="0"/>
                  </a:cubicBezTo>
                  <a:cubicBezTo>
                    <a:pt x="34" y="0"/>
                    <a:pt x="33" y="0"/>
                    <a:pt x="33" y="1"/>
                  </a:cubicBezTo>
                  <a:cubicBezTo>
                    <a:pt x="32" y="1"/>
                    <a:pt x="31" y="2"/>
                    <a:pt x="29" y="3"/>
                  </a:cubicBezTo>
                  <a:cubicBezTo>
                    <a:pt x="27" y="3"/>
                    <a:pt x="26" y="4"/>
                    <a:pt x="23" y="4"/>
                  </a:cubicBezTo>
                  <a:cubicBezTo>
                    <a:pt x="21" y="4"/>
                    <a:pt x="19" y="4"/>
                    <a:pt x="17" y="4"/>
                  </a:cubicBezTo>
                  <a:cubicBezTo>
                    <a:pt x="13" y="4"/>
                    <a:pt x="8" y="4"/>
                    <a:pt x="5" y="4"/>
                  </a:cubicBezTo>
                  <a:cubicBezTo>
                    <a:pt x="3" y="4"/>
                    <a:pt x="2" y="4"/>
                    <a:pt x="1" y="4"/>
                  </a:cubicBezTo>
                  <a:cubicBezTo>
                    <a:pt x="0" y="4"/>
                    <a:pt x="0" y="4"/>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741"/>
            <p:cNvSpPr/>
            <p:nvPr/>
          </p:nvSpPr>
          <p:spPr bwMode="auto">
            <a:xfrm>
              <a:off x="2239964" y="-1741488"/>
              <a:ext cx="119063" cy="119063"/>
            </a:xfrm>
            <a:custGeom>
              <a:avLst/>
              <a:gdLst>
                <a:gd name="T0" fmla="*/ 0 w 28"/>
                <a:gd name="T1" fmla="*/ 28 h 28"/>
                <a:gd name="T2" fmla="*/ 0 w 28"/>
                <a:gd name="T3" fmla="*/ 28 h 28"/>
                <a:gd name="T4" fmla="*/ 0 w 28"/>
                <a:gd name="T5" fmla="*/ 27 h 28"/>
                <a:gd name="T6" fmla="*/ 1 w 28"/>
                <a:gd name="T7" fmla="*/ 25 h 28"/>
                <a:gd name="T8" fmla="*/ 4 w 28"/>
                <a:gd name="T9" fmla="*/ 23 h 28"/>
                <a:gd name="T10" fmla="*/ 7 w 28"/>
                <a:gd name="T11" fmla="*/ 22 h 28"/>
                <a:gd name="T12" fmla="*/ 10 w 28"/>
                <a:gd name="T13" fmla="*/ 20 h 28"/>
                <a:gd name="T14" fmla="*/ 13 w 28"/>
                <a:gd name="T15" fmla="*/ 19 h 28"/>
                <a:gd name="T16" fmla="*/ 16 w 28"/>
                <a:gd name="T17" fmla="*/ 16 h 28"/>
                <a:gd name="T18" fmla="*/ 19 w 28"/>
                <a:gd name="T19" fmla="*/ 14 h 28"/>
                <a:gd name="T20" fmla="*/ 21 w 28"/>
                <a:gd name="T21" fmla="*/ 13 h 28"/>
                <a:gd name="T22" fmla="*/ 22 w 28"/>
                <a:gd name="T23" fmla="*/ 11 h 28"/>
                <a:gd name="T24" fmla="*/ 24 w 28"/>
                <a:gd name="T25" fmla="*/ 8 h 28"/>
                <a:gd name="T26" fmla="*/ 26 w 28"/>
                <a:gd name="T27" fmla="*/ 6 h 28"/>
                <a:gd name="T28" fmla="*/ 27 w 28"/>
                <a:gd name="T29" fmla="*/ 1 h 28"/>
                <a:gd name="T30" fmla="*/ 28 w 28"/>
                <a:gd name="T31" fmla="*/ 0 h 28"/>
                <a:gd name="T32" fmla="*/ 28 w 28"/>
                <a:gd name="T33" fmla="*/ 2 h 28"/>
                <a:gd name="T34" fmla="*/ 27 w 28"/>
                <a:gd name="T35" fmla="*/ 6 h 28"/>
                <a:gd name="T36" fmla="*/ 25 w 28"/>
                <a:gd name="T37" fmla="*/ 9 h 28"/>
                <a:gd name="T38" fmla="*/ 23 w 28"/>
                <a:gd name="T39" fmla="*/ 12 h 28"/>
                <a:gd name="T40" fmla="*/ 21 w 28"/>
                <a:gd name="T41" fmla="*/ 15 h 28"/>
                <a:gd name="T42" fmla="*/ 18 w 28"/>
                <a:gd name="T43" fmla="*/ 18 h 28"/>
                <a:gd name="T44" fmla="*/ 14 w 28"/>
                <a:gd name="T45" fmla="*/ 20 h 28"/>
                <a:gd name="T46" fmla="*/ 11 w 28"/>
                <a:gd name="T47" fmla="*/ 22 h 28"/>
                <a:gd name="T48" fmla="*/ 7 w 28"/>
                <a:gd name="T49" fmla="*/ 23 h 28"/>
                <a:gd name="T50" fmla="*/ 4 w 28"/>
                <a:gd name="T51" fmla="*/ 24 h 28"/>
                <a:gd name="T52" fmla="*/ 2 w 28"/>
                <a:gd name="T53" fmla="*/ 25 h 28"/>
                <a:gd name="T54" fmla="*/ 1 w 28"/>
                <a:gd name="T55" fmla="*/ 27 h 28"/>
                <a:gd name="T56" fmla="*/ 0 w 28"/>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8">
                  <a:moveTo>
                    <a:pt x="0" y="28"/>
                  </a:moveTo>
                  <a:cubicBezTo>
                    <a:pt x="0" y="28"/>
                    <a:pt x="0" y="28"/>
                    <a:pt x="0" y="28"/>
                  </a:cubicBezTo>
                  <a:cubicBezTo>
                    <a:pt x="0" y="28"/>
                    <a:pt x="0" y="27"/>
                    <a:pt x="0" y="27"/>
                  </a:cubicBezTo>
                  <a:cubicBezTo>
                    <a:pt x="0" y="26"/>
                    <a:pt x="1" y="25"/>
                    <a:pt x="1" y="25"/>
                  </a:cubicBezTo>
                  <a:cubicBezTo>
                    <a:pt x="2" y="24"/>
                    <a:pt x="3" y="24"/>
                    <a:pt x="4" y="23"/>
                  </a:cubicBezTo>
                  <a:cubicBezTo>
                    <a:pt x="5" y="22"/>
                    <a:pt x="6" y="22"/>
                    <a:pt x="7" y="22"/>
                  </a:cubicBezTo>
                  <a:cubicBezTo>
                    <a:pt x="8" y="21"/>
                    <a:pt x="9" y="21"/>
                    <a:pt x="10" y="20"/>
                  </a:cubicBezTo>
                  <a:cubicBezTo>
                    <a:pt x="11" y="20"/>
                    <a:pt x="12" y="19"/>
                    <a:pt x="13" y="19"/>
                  </a:cubicBezTo>
                  <a:cubicBezTo>
                    <a:pt x="14" y="18"/>
                    <a:pt x="15" y="17"/>
                    <a:pt x="16" y="16"/>
                  </a:cubicBezTo>
                  <a:cubicBezTo>
                    <a:pt x="18" y="16"/>
                    <a:pt x="18" y="15"/>
                    <a:pt x="19" y="14"/>
                  </a:cubicBezTo>
                  <a:cubicBezTo>
                    <a:pt x="20" y="13"/>
                    <a:pt x="20" y="13"/>
                    <a:pt x="21" y="13"/>
                  </a:cubicBezTo>
                  <a:cubicBezTo>
                    <a:pt x="21" y="12"/>
                    <a:pt x="21" y="12"/>
                    <a:pt x="22" y="11"/>
                  </a:cubicBezTo>
                  <a:cubicBezTo>
                    <a:pt x="23" y="10"/>
                    <a:pt x="23" y="9"/>
                    <a:pt x="24" y="8"/>
                  </a:cubicBezTo>
                  <a:cubicBezTo>
                    <a:pt x="25" y="7"/>
                    <a:pt x="25" y="7"/>
                    <a:pt x="26" y="6"/>
                  </a:cubicBezTo>
                  <a:cubicBezTo>
                    <a:pt x="26" y="4"/>
                    <a:pt x="27" y="3"/>
                    <a:pt x="27" y="1"/>
                  </a:cubicBezTo>
                  <a:cubicBezTo>
                    <a:pt x="28" y="0"/>
                    <a:pt x="28" y="0"/>
                    <a:pt x="28" y="0"/>
                  </a:cubicBezTo>
                  <a:cubicBezTo>
                    <a:pt x="28" y="0"/>
                    <a:pt x="28" y="0"/>
                    <a:pt x="28" y="2"/>
                  </a:cubicBezTo>
                  <a:cubicBezTo>
                    <a:pt x="28" y="3"/>
                    <a:pt x="27" y="4"/>
                    <a:pt x="27" y="6"/>
                  </a:cubicBezTo>
                  <a:cubicBezTo>
                    <a:pt x="26" y="7"/>
                    <a:pt x="26" y="8"/>
                    <a:pt x="25" y="9"/>
                  </a:cubicBezTo>
                  <a:cubicBezTo>
                    <a:pt x="25" y="10"/>
                    <a:pt x="24" y="11"/>
                    <a:pt x="23" y="12"/>
                  </a:cubicBezTo>
                  <a:cubicBezTo>
                    <a:pt x="23" y="13"/>
                    <a:pt x="22" y="14"/>
                    <a:pt x="21" y="15"/>
                  </a:cubicBezTo>
                  <a:cubicBezTo>
                    <a:pt x="20" y="16"/>
                    <a:pt x="19" y="17"/>
                    <a:pt x="18" y="18"/>
                  </a:cubicBezTo>
                  <a:cubicBezTo>
                    <a:pt x="17" y="19"/>
                    <a:pt x="15" y="19"/>
                    <a:pt x="14" y="20"/>
                  </a:cubicBezTo>
                  <a:cubicBezTo>
                    <a:pt x="13" y="21"/>
                    <a:pt x="12" y="21"/>
                    <a:pt x="11" y="22"/>
                  </a:cubicBezTo>
                  <a:cubicBezTo>
                    <a:pt x="9" y="22"/>
                    <a:pt x="8" y="23"/>
                    <a:pt x="7" y="23"/>
                  </a:cubicBezTo>
                  <a:cubicBezTo>
                    <a:pt x="6" y="23"/>
                    <a:pt x="5" y="24"/>
                    <a:pt x="4" y="24"/>
                  </a:cubicBezTo>
                  <a:cubicBezTo>
                    <a:pt x="3" y="24"/>
                    <a:pt x="2" y="25"/>
                    <a:pt x="2" y="25"/>
                  </a:cubicBezTo>
                  <a:cubicBezTo>
                    <a:pt x="1" y="26"/>
                    <a:pt x="1" y="26"/>
                    <a:pt x="1" y="27"/>
                  </a:cubicBezTo>
                  <a:cubicBezTo>
                    <a:pt x="0" y="28"/>
                    <a:pt x="0" y="28"/>
                    <a:pt x="0" y="2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742"/>
            <p:cNvSpPr/>
            <p:nvPr/>
          </p:nvSpPr>
          <p:spPr bwMode="auto">
            <a:xfrm>
              <a:off x="2463801" y="-1728788"/>
              <a:ext cx="50800" cy="136525"/>
            </a:xfrm>
            <a:custGeom>
              <a:avLst/>
              <a:gdLst>
                <a:gd name="T0" fmla="*/ 0 w 12"/>
                <a:gd name="T1" fmla="*/ 0 h 32"/>
                <a:gd name="T2" fmla="*/ 1 w 12"/>
                <a:gd name="T3" fmla="*/ 0 h 32"/>
                <a:gd name="T4" fmla="*/ 5 w 12"/>
                <a:gd name="T5" fmla="*/ 3 h 32"/>
                <a:gd name="T6" fmla="*/ 8 w 12"/>
                <a:gd name="T7" fmla="*/ 8 h 32"/>
                <a:gd name="T8" fmla="*/ 9 w 12"/>
                <a:gd name="T9" fmla="*/ 11 h 32"/>
                <a:gd name="T10" fmla="*/ 9 w 12"/>
                <a:gd name="T11" fmla="*/ 15 h 32"/>
                <a:gd name="T12" fmla="*/ 9 w 12"/>
                <a:gd name="T13" fmla="*/ 18 h 32"/>
                <a:gd name="T14" fmla="*/ 9 w 12"/>
                <a:gd name="T15" fmla="*/ 22 h 32"/>
                <a:gd name="T16" fmla="*/ 10 w 12"/>
                <a:gd name="T17" fmla="*/ 27 h 32"/>
                <a:gd name="T18" fmla="*/ 11 w 12"/>
                <a:gd name="T19" fmla="*/ 31 h 32"/>
                <a:gd name="T20" fmla="*/ 12 w 12"/>
                <a:gd name="T21" fmla="*/ 32 h 32"/>
                <a:gd name="T22" fmla="*/ 11 w 12"/>
                <a:gd name="T23" fmla="*/ 32 h 32"/>
                <a:gd name="T24" fmla="*/ 10 w 12"/>
                <a:gd name="T25" fmla="*/ 31 h 32"/>
                <a:gd name="T26" fmla="*/ 8 w 12"/>
                <a:gd name="T27" fmla="*/ 28 h 32"/>
                <a:gd name="T28" fmla="*/ 7 w 12"/>
                <a:gd name="T29" fmla="*/ 22 h 32"/>
                <a:gd name="T30" fmla="*/ 7 w 12"/>
                <a:gd name="T31" fmla="*/ 18 h 32"/>
                <a:gd name="T32" fmla="*/ 7 w 12"/>
                <a:gd name="T33" fmla="*/ 15 h 32"/>
                <a:gd name="T34" fmla="*/ 6 w 12"/>
                <a:gd name="T35" fmla="*/ 9 h 32"/>
                <a:gd name="T36" fmla="*/ 4 w 12"/>
                <a:gd name="T37" fmla="*/ 4 h 32"/>
                <a:gd name="T38" fmla="*/ 1 w 12"/>
                <a:gd name="T39" fmla="*/ 1 h 32"/>
                <a:gd name="T40" fmla="*/ 0 w 12"/>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32">
                  <a:moveTo>
                    <a:pt x="0" y="0"/>
                  </a:moveTo>
                  <a:cubicBezTo>
                    <a:pt x="0" y="0"/>
                    <a:pt x="0" y="0"/>
                    <a:pt x="1" y="0"/>
                  </a:cubicBezTo>
                  <a:cubicBezTo>
                    <a:pt x="2" y="1"/>
                    <a:pt x="4" y="2"/>
                    <a:pt x="5" y="3"/>
                  </a:cubicBezTo>
                  <a:cubicBezTo>
                    <a:pt x="6" y="4"/>
                    <a:pt x="7" y="6"/>
                    <a:pt x="8" y="8"/>
                  </a:cubicBezTo>
                  <a:cubicBezTo>
                    <a:pt x="8" y="9"/>
                    <a:pt x="9" y="10"/>
                    <a:pt x="9" y="11"/>
                  </a:cubicBezTo>
                  <a:cubicBezTo>
                    <a:pt x="9" y="13"/>
                    <a:pt x="9" y="14"/>
                    <a:pt x="9" y="15"/>
                  </a:cubicBezTo>
                  <a:cubicBezTo>
                    <a:pt x="9" y="16"/>
                    <a:pt x="9" y="17"/>
                    <a:pt x="9" y="18"/>
                  </a:cubicBezTo>
                  <a:cubicBezTo>
                    <a:pt x="9" y="19"/>
                    <a:pt x="9" y="21"/>
                    <a:pt x="9" y="22"/>
                  </a:cubicBezTo>
                  <a:cubicBezTo>
                    <a:pt x="9" y="24"/>
                    <a:pt x="9" y="26"/>
                    <a:pt x="10" y="27"/>
                  </a:cubicBezTo>
                  <a:cubicBezTo>
                    <a:pt x="10" y="29"/>
                    <a:pt x="10" y="30"/>
                    <a:pt x="11" y="31"/>
                  </a:cubicBezTo>
                  <a:cubicBezTo>
                    <a:pt x="11" y="32"/>
                    <a:pt x="12" y="32"/>
                    <a:pt x="12" y="32"/>
                  </a:cubicBezTo>
                  <a:cubicBezTo>
                    <a:pt x="12" y="32"/>
                    <a:pt x="11" y="32"/>
                    <a:pt x="11" y="32"/>
                  </a:cubicBezTo>
                  <a:cubicBezTo>
                    <a:pt x="11" y="32"/>
                    <a:pt x="11" y="32"/>
                    <a:pt x="10" y="31"/>
                  </a:cubicBezTo>
                  <a:cubicBezTo>
                    <a:pt x="10" y="30"/>
                    <a:pt x="9" y="29"/>
                    <a:pt x="8" y="28"/>
                  </a:cubicBezTo>
                  <a:cubicBezTo>
                    <a:pt x="8" y="26"/>
                    <a:pt x="7" y="24"/>
                    <a:pt x="7" y="22"/>
                  </a:cubicBezTo>
                  <a:cubicBezTo>
                    <a:pt x="7" y="21"/>
                    <a:pt x="7" y="19"/>
                    <a:pt x="7" y="18"/>
                  </a:cubicBezTo>
                  <a:cubicBezTo>
                    <a:pt x="7" y="17"/>
                    <a:pt x="7" y="16"/>
                    <a:pt x="7" y="15"/>
                  </a:cubicBezTo>
                  <a:cubicBezTo>
                    <a:pt x="7" y="13"/>
                    <a:pt x="7" y="11"/>
                    <a:pt x="6" y="9"/>
                  </a:cubicBezTo>
                  <a:cubicBezTo>
                    <a:pt x="6" y="7"/>
                    <a:pt x="5" y="5"/>
                    <a:pt x="4" y="4"/>
                  </a:cubicBezTo>
                  <a:cubicBezTo>
                    <a:pt x="3" y="2"/>
                    <a:pt x="2" y="1"/>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743"/>
            <p:cNvSpPr/>
            <p:nvPr/>
          </p:nvSpPr>
          <p:spPr bwMode="auto">
            <a:xfrm>
              <a:off x="2514601" y="-1749426"/>
              <a:ext cx="119063" cy="114300"/>
            </a:xfrm>
            <a:custGeom>
              <a:avLst/>
              <a:gdLst>
                <a:gd name="T0" fmla="*/ 0 w 28"/>
                <a:gd name="T1" fmla="*/ 0 h 27"/>
                <a:gd name="T2" fmla="*/ 1 w 28"/>
                <a:gd name="T3" fmla="*/ 0 h 27"/>
                <a:gd name="T4" fmla="*/ 2 w 28"/>
                <a:gd name="T5" fmla="*/ 0 h 27"/>
                <a:gd name="T6" fmla="*/ 6 w 28"/>
                <a:gd name="T7" fmla="*/ 2 h 27"/>
                <a:gd name="T8" fmla="*/ 11 w 28"/>
                <a:gd name="T9" fmla="*/ 7 h 27"/>
                <a:gd name="T10" fmla="*/ 13 w 28"/>
                <a:gd name="T11" fmla="*/ 10 h 27"/>
                <a:gd name="T12" fmla="*/ 15 w 28"/>
                <a:gd name="T13" fmla="*/ 14 h 27"/>
                <a:gd name="T14" fmla="*/ 16 w 28"/>
                <a:gd name="T15" fmla="*/ 17 h 27"/>
                <a:gd name="T16" fmla="*/ 18 w 28"/>
                <a:gd name="T17" fmla="*/ 20 h 27"/>
                <a:gd name="T18" fmla="*/ 22 w 28"/>
                <a:gd name="T19" fmla="*/ 24 h 27"/>
                <a:gd name="T20" fmla="*/ 27 w 28"/>
                <a:gd name="T21" fmla="*/ 26 h 27"/>
                <a:gd name="T22" fmla="*/ 28 w 28"/>
                <a:gd name="T23" fmla="*/ 27 h 27"/>
                <a:gd name="T24" fmla="*/ 28 w 28"/>
                <a:gd name="T25" fmla="*/ 27 h 27"/>
                <a:gd name="T26" fmla="*/ 27 w 28"/>
                <a:gd name="T27" fmla="*/ 26 h 27"/>
                <a:gd name="T28" fmla="*/ 22 w 28"/>
                <a:gd name="T29" fmla="*/ 25 h 27"/>
                <a:gd name="T30" fmla="*/ 16 w 28"/>
                <a:gd name="T31" fmla="*/ 21 h 27"/>
                <a:gd name="T32" fmla="*/ 14 w 28"/>
                <a:gd name="T33" fmla="*/ 18 h 27"/>
                <a:gd name="T34" fmla="*/ 13 w 28"/>
                <a:gd name="T35" fmla="*/ 14 h 27"/>
                <a:gd name="T36" fmla="*/ 12 w 28"/>
                <a:gd name="T37" fmla="*/ 11 h 27"/>
                <a:gd name="T38" fmla="*/ 10 w 28"/>
                <a:gd name="T39" fmla="*/ 8 h 27"/>
                <a:gd name="T40" fmla="*/ 6 w 28"/>
                <a:gd name="T41" fmla="*/ 3 h 27"/>
                <a:gd name="T42" fmla="*/ 2 w 28"/>
                <a:gd name="T43" fmla="*/ 1 h 27"/>
                <a:gd name="T44" fmla="*/ 0 w 28"/>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7">
                  <a:moveTo>
                    <a:pt x="0" y="0"/>
                  </a:moveTo>
                  <a:cubicBezTo>
                    <a:pt x="0" y="0"/>
                    <a:pt x="0" y="0"/>
                    <a:pt x="1" y="0"/>
                  </a:cubicBezTo>
                  <a:cubicBezTo>
                    <a:pt x="1" y="0"/>
                    <a:pt x="1" y="0"/>
                    <a:pt x="2" y="0"/>
                  </a:cubicBezTo>
                  <a:cubicBezTo>
                    <a:pt x="3" y="1"/>
                    <a:pt x="5" y="1"/>
                    <a:pt x="6" y="2"/>
                  </a:cubicBezTo>
                  <a:cubicBezTo>
                    <a:pt x="8" y="3"/>
                    <a:pt x="10" y="5"/>
                    <a:pt x="11" y="7"/>
                  </a:cubicBezTo>
                  <a:cubicBezTo>
                    <a:pt x="12" y="8"/>
                    <a:pt x="13" y="9"/>
                    <a:pt x="13" y="10"/>
                  </a:cubicBezTo>
                  <a:cubicBezTo>
                    <a:pt x="14" y="11"/>
                    <a:pt x="14" y="12"/>
                    <a:pt x="15" y="14"/>
                  </a:cubicBezTo>
                  <a:cubicBezTo>
                    <a:pt x="15" y="15"/>
                    <a:pt x="16" y="16"/>
                    <a:pt x="16" y="17"/>
                  </a:cubicBezTo>
                  <a:cubicBezTo>
                    <a:pt x="17" y="18"/>
                    <a:pt x="17" y="19"/>
                    <a:pt x="18" y="20"/>
                  </a:cubicBezTo>
                  <a:cubicBezTo>
                    <a:pt x="19" y="22"/>
                    <a:pt x="21" y="23"/>
                    <a:pt x="22" y="24"/>
                  </a:cubicBezTo>
                  <a:cubicBezTo>
                    <a:pt x="24" y="25"/>
                    <a:pt x="26" y="26"/>
                    <a:pt x="27" y="26"/>
                  </a:cubicBezTo>
                  <a:cubicBezTo>
                    <a:pt x="28" y="26"/>
                    <a:pt x="28" y="27"/>
                    <a:pt x="28" y="27"/>
                  </a:cubicBezTo>
                  <a:cubicBezTo>
                    <a:pt x="28" y="27"/>
                    <a:pt x="28" y="27"/>
                    <a:pt x="28" y="27"/>
                  </a:cubicBezTo>
                  <a:cubicBezTo>
                    <a:pt x="28" y="27"/>
                    <a:pt x="27" y="26"/>
                    <a:pt x="27" y="26"/>
                  </a:cubicBezTo>
                  <a:cubicBezTo>
                    <a:pt x="25" y="26"/>
                    <a:pt x="24" y="26"/>
                    <a:pt x="22" y="25"/>
                  </a:cubicBezTo>
                  <a:cubicBezTo>
                    <a:pt x="20" y="24"/>
                    <a:pt x="18" y="23"/>
                    <a:pt x="16" y="21"/>
                  </a:cubicBezTo>
                  <a:cubicBezTo>
                    <a:pt x="16" y="20"/>
                    <a:pt x="15" y="19"/>
                    <a:pt x="14" y="18"/>
                  </a:cubicBezTo>
                  <a:cubicBezTo>
                    <a:pt x="14" y="17"/>
                    <a:pt x="13" y="15"/>
                    <a:pt x="13" y="14"/>
                  </a:cubicBezTo>
                  <a:cubicBezTo>
                    <a:pt x="13" y="13"/>
                    <a:pt x="12" y="12"/>
                    <a:pt x="12" y="11"/>
                  </a:cubicBezTo>
                  <a:cubicBezTo>
                    <a:pt x="11" y="10"/>
                    <a:pt x="11" y="9"/>
                    <a:pt x="10" y="8"/>
                  </a:cubicBezTo>
                  <a:cubicBezTo>
                    <a:pt x="9" y="6"/>
                    <a:pt x="7" y="4"/>
                    <a:pt x="6" y="3"/>
                  </a:cubicBezTo>
                  <a:cubicBezTo>
                    <a:pt x="4" y="2"/>
                    <a:pt x="3" y="1"/>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744"/>
            <p:cNvSpPr/>
            <p:nvPr/>
          </p:nvSpPr>
          <p:spPr bwMode="auto">
            <a:xfrm>
              <a:off x="2511426" y="-2062163"/>
              <a:ext cx="76200" cy="117475"/>
            </a:xfrm>
            <a:custGeom>
              <a:avLst/>
              <a:gdLst>
                <a:gd name="T0" fmla="*/ 18 w 18"/>
                <a:gd name="T1" fmla="*/ 0 h 28"/>
                <a:gd name="T2" fmla="*/ 17 w 18"/>
                <a:gd name="T3" fmla="*/ 1 h 28"/>
                <a:gd name="T4" fmla="*/ 16 w 18"/>
                <a:gd name="T5" fmla="*/ 5 h 28"/>
                <a:gd name="T6" fmla="*/ 14 w 18"/>
                <a:gd name="T7" fmla="*/ 10 h 28"/>
                <a:gd name="T8" fmla="*/ 11 w 18"/>
                <a:gd name="T9" fmla="*/ 15 h 28"/>
                <a:gd name="T10" fmla="*/ 4 w 18"/>
                <a:gd name="T11" fmla="*/ 24 h 28"/>
                <a:gd name="T12" fmla="*/ 0 w 18"/>
                <a:gd name="T13" fmla="*/ 28 h 28"/>
                <a:gd name="T14" fmla="*/ 1 w 18"/>
                <a:gd name="T15" fmla="*/ 27 h 28"/>
                <a:gd name="T16" fmla="*/ 3 w 18"/>
                <a:gd name="T17" fmla="*/ 23 h 28"/>
                <a:gd name="T18" fmla="*/ 9 w 18"/>
                <a:gd name="T19" fmla="*/ 14 h 28"/>
                <a:gd name="T20" fmla="*/ 15 w 18"/>
                <a:gd name="T21" fmla="*/ 4 h 28"/>
                <a:gd name="T22" fmla="*/ 17 w 18"/>
                <a:gd name="T23" fmla="*/ 1 h 28"/>
                <a:gd name="T24" fmla="*/ 18 w 18"/>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8">
                  <a:moveTo>
                    <a:pt x="18" y="0"/>
                  </a:moveTo>
                  <a:cubicBezTo>
                    <a:pt x="18" y="0"/>
                    <a:pt x="18" y="0"/>
                    <a:pt x="17" y="1"/>
                  </a:cubicBezTo>
                  <a:cubicBezTo>
                    <a:pt x="17" y="2"/>
                    <a:pt x="17" y="3"/>
                    <a:pt x="16" y="5"/>
                  </a:cubicBezTo>
                  <a:cubicBezTo>
                    <a:pt x="15" y="6"/>
                    <a:pt x="15" y="8"/>
                    <a:pt x="14" y="10"/>
                  </a:cubicBezTo>
                  <a:cubicBezTo>
                    <a:pt x="13" y="11"/>
                    <a:pt x="12" y="13"/>
                    <a:pt x="11" y="15"/>
                  </a:cubicBezTo>
                  <a:cubicBezTo>
                    <a:pt x="8" y="18"/>
                    <a:pt x="6" y="22"/>
                    <a:pt x="4" y="24"/>
                  </a:cubicBezTo>
                  <a:cubicBezTo>
                    <a:pt x="2" y="26"/>
                    <a:pt x="0" y="28"/>
                    <a:pt x="0" y="28"/>
                  </a:cubicBezTo>
                  <a:cubicBezTo>
                    <a:pt x="0" y="28"/>
                    <a:pt x="0" y="27"/>
                    <a:pt x="1" y="27"/>
                  </a:cubicBezTo>
                  <a:cubicBezTo>
                    <a:pt x="1" y="26"/>
                    <a:pt x="2" y="25"/>
                    <a:pt x="3" y="23"/>
                  </a:cubicBezTo>
                  <a:cubicBezTo>
                    <a:pt x="5" y="21"/>
                    <a:pt x="7" y="17"/>
                    <a:pt x="9" y="14"/>
                  </a:cubicBezTo>
                  <a:cubicBezTo>
                    <a:pt x="11" y="10"/>
                    <a:pt x="13" y="7"/>
                    <a:pt x="15" y="4"/>
                  </a:cubicBezTo>
                  <a:cubicBezTo>
                    <a:pt x="16" y="3"/>
                    <a:pt x="16" y="2"/>
                    <a:pt x="17" y="1"/>
                  </a:cubicBezTo>
                  <a:cubicBezTo>
                    <a:pt x="17" y="0"/>
                    <a:pt x="18" y="0"/>
                    <a:pt x="18"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745"/>
            <p:cNvSpPr/>
            <p:nvPr/>
          </p:nvSpPr>
          <p:spPr bwMode="auto">
            <a:xfrm>
              <a:off x="2443164" y="-2109788"/>
              <a:ext cx="20638" cy="182563"/>
            </a:xfrm>
            <a:custGeom>
              <a:avLst/>
              <a:gdLst>
                <a:gd name="T0" fmla="*/ 4 w 5"/>
                <a:gd name="T1" fmla="*/ 0 h 43"/>
                <a:gd name="T2" fmla="*/ 4 w 5"/>
                <a:gd name="T3" fmla="*/ 2 h 43"/>
                <a:gd name="T4" fmla="*/ 5 w 5"/>
                <a:gd name="T5" fmla="*/ 7 h 43"/>
                <a:gd name="T6" fmla="*/ 5 w 5"/>
                <a:gd name="T7" fmla="*/ 14 h 43"/>
                <a:gd name="T8" fmla="*/ 4 w 5"/>
                <a:gd name="T9" fmla="*/ 22 h 43"/>
                <a:gd name="T10" fmla="*/ 3 w 5"/>
                <a:gd name="T11" fmla="*/ 29 h 43"/>
                <a:gd name="T12" fmla="*/ 2 w 5"/>
                <a:gd name="T13" fmla="*/ 36 h 43"/>
                <a:gd name="T14" fmla="*/ 0 w 5"/>
                <a:gd name="T15" fmla="*/ 41 h 43"/>
                <a:gd name="T16" fmla="*/ 0 w 5"/>
                <a:gd name="T17" fmla="*/ 43 h 43"/>
                <a:gd name="T18" fmla="*/ 0 w 5"/>
                <a:gd name="T19" fmla="*/ 41 h 43"/>
                <a:gd name="T20" fmla="*/ 1 w 5"/>
                <a:gd name="T21" fmla="*/ 36 h 43"/>
                <a:gd name="T22" fmla="*/ 2 w 5"/>
                <a:gd name="T23" fmla="*/ 21 h 43"/>
                <a:gd name="T24" fmla="*/ 3 w 5"/>
                <a:gd name="T25" fmla="*/ 7 h 43"/>
                <a:gd name="T26" fmla="*/ 4 w 5"/>
                <a:gd name="T27" fmla="*/ 2 h 43"/>
                <a:gd name="T28" fmla="*/ 4 w 5"/>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43">
                  <a:moveTo>
                    <a:pt x="4" y="0"/>
                  </a:moveTo>
                  <a:cubicBezTo>
                    <a:pt x="4" y="0"/>
                    <a:pt x="4" y="1"/>
                    <a:pt x="4" y="2"/>
                  </a:cubicBezTo>
                  <a:cubicBezTo>
                    <a:pt x="4" y="3"/>
                    <a:pt x="4" y="5"/>
                    <a:pt x="5" y="7"/>
                  </a:cubicBezTo>
                  <a:cubicBezTo>
                    <a:pt x="5" y="9"/>
                    <a:pt x="5" y="11"/>
                    <a:pt x="5" y="14"/>
                  </a:cubicBezTo>
                  <a:cubicBezTo>
                    <a:pt x="5" y="16"/>
                    <a:pt x="5" y="19"/>
                    <a:pt x="4" y="22"/>
                  </a:cubicBezTo>
                  <a:cubicBezTo>
                    <a:pt x="4" y="24"/>
                    <a:pt x="4" y="27"/>
                    <a:pt x="3" y="29"/>
                  </a:cubicBezTo>
                  <a:cubicBezTo>
                    <a:pt x="3" y="32"/>
                    <a:pt x="2" y="34"/>
                    <a:pt x="2" y="36"/>
                  </a:cubicBezTo>
                  <a:cubicBezTo>
                    <a:pt x="1" y="38"/>
                    <a:pt x="1" y="40"/>
                    <a:pt x="0" y="41"/>
                  </a:cubicBezTo>
                  <a:cubicBezTo>
                    <a:pt x="0" y="42"/>
                    <a:pt x="0" y="43"/>
                    <a:pt x="0" y="43"/>
                  </a:cubicBezTo>
                  <a:cubicBezTo>
                    <a:pt x="0" y="43"/>
                    <a:pt x="0" y="42"/>
                    <a:pt x="0" y="41"/>
                  </a:cubicBezTo>
                  <a:cubicBezTo>
                    <a:pt x="0" y="40"/>
                    <a:pt x="0" y="38"/>
                    <a:pt x="1" y="36"/>
                  </a:cubicBezTo>
                  <a:cubicBezTo>
                    <a:pt x="1" y="32"/>
                    <a:pt x="2" y="27"/>
                    <a:pt x="2" y="21"/>
                  </a:cubicBezTo>
                  <a:cubicBezTo>
                    <a:pt x="3" y="16"/>
                    <a:pt x="3" y="11"/>
                    <a:pt x="3" y="7"/>
                  </a:cubicBezTo>
                  <a:cubicBezTo>
                    <a:pt x="4" y="5"/>
                    <a:pt x="4" y="3"/>
                    <a:pt x="4" y="2"/>
                  </a:cubicBezTo>
                  <a:cubicBezTo>
                    <a:pt x="4" y="1"/>
                    <a:pt x="4" y="0"/>
                    <a:pt x="4"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746"/>
            <p:cNvSpPr/>
            <p:nvPr/>
          </p:nvSpPr>
          <p:spPr bwMode="auto">
            <a:xfrm>
              <a:off x="2374901" y="-1719263"/>
              <a:ext cx="38100" cy="144463"/>
            </a:xfrm>
            <a:custGeom>
              <a:avLst/>
              <a:gdLst>
                <a:gd name="T0" fmla="*/ 9 w 9"/>
                <a:gd name="T1" fmla="*/ 0 h 34"/>
                <a:gd name="T2" fmla="*/ 9 w 9"/>
                <a:gd name="T3" fmla="*/ 2 h 34"/>
                <a:gd name="T4" fmla="*/ 7 w 9"/>
                <a:gd name="T5" fmla="*/ 6 h 34"/>
                <a:gd name="T6" fmla="*/ 4 w 9"/>
                <a:gd name="T7" fmla="*/ 17 h 34"/>
                <a:gd name="T8" fmla="*/ 3 w 9"/>
                <a:gd name="T9" fmla="*/ 23 h 34"/>
                <a:gd name="T10" fmla="*/ 3 w 9"/>
                <a:gd name="T11" fmla="*/ 29 h 34"/>
                <a:gd name="T12" fmla="*/ 1 w 9"/>
                <a:gd name="T13" fmla="*/ 33 h 34"/>
                <a:gd name="T14" fmla="*/ 1 w 9"/>
                <a:gd name="T15" fmla="*/ 34 h 34"/>
                <a:gd name="T16" fmla="*/ 0 w 9"/>
                <a:gd name="T17" fmla="*/ 34 h 34"/>
                <a:gd name="T18" fmla="*/ 1 w 9"/>
                <a:gd name="T19" fmla="*/ 33 h 34"/>
                <a:gd name="T20" fmla="*/ 2 w 9"/>
                <a:gd name="T21" fmla="*/ 29 h 34"/>
                <a:gd name="T22" fmla="*/ 2 w 9"/>
                <a:gd name="T23" fmla="*/ 23 h 34"/>
                <a:gd name="T24" fmla="*/ 2 w 9"/>
                <a:gd name="T25" fmla="*/ 17 h 34"/>
                <a:gd name="T26" fmla="*/ 6 w 9"/>
                <a:gd name="T27" fmla="*/ 5 h 34"/>
                <a:gd name="T28" fmla="*/ 8 w 9"/>
                <a:gd name="T29" fmla="*/ 2 h 34"/>
                <a:gd name="T30" fmla="*/ 9 w 9"/>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4">
                  <a:moveTo>
                    <a:pt x="9" y="0"/>
                  </a:moveTo>
                  <a:cubicBezTo>
                    <a:pt x="9" y="0"/>
                    <a:pt x="9" y="1"/>
                    <a:pt x="9" y="2"/>
                  </a:cubicBezTo>
                  <a:cubicBezTo>
                    <a:pt x="8" y="3"/>
                    <a:pt x="8" y="4"/>
                    <a:pt x="7" y="6"/>
                  </a:cubicBezTo>
                  <a:cubicBezTo>
                    <a:pt x="6" y="9"/>
                    <a:pt x="4" y="13"/>
                    <a:pt x="4" y="17"/>
                  </a:cubicBezTo>
                  <a:cubicBezTo>
                    <a:pt x="3" y="19"/>
                    <a:pt x="3" y="21"/>
                    <a:pt x="3" y="23"/>
                  </a:cubicBezTo>
                  <a:cubicBezTo>
                    <a:pt x="4" y="25"/>
                    <a:pt x="3" y="27"/>
                    <a:pt x="3" y="29"/>
                  </a:cubicBezTo>
                  <a:cubicBezTo>
                    <a:pt x="3" y="31"/>
                    <a:pt x="2" y="32"/>
                    <a:pt x="1" y="33"/>
                  </a:cubicBezTo>
                  <a:cubicBezTo>
                    <a:pt x="1" y="33"/>
                    <a:pt x="1" y="34"/>
                    <a:pt x="1" y="34"/>
                  </a:cubicBezTo>
                  <a:cubicBezTo>
                    <a:pt x="0" y="34"/>
                    <a:pt x="0" y="34"/>
                    <a:pt x="0" y="34"/>
                  </a:cubicBezTo>
                  <a:cubicBezTo>
                    <a:pt x="0" y="34"/>
                    <a:pt x="1" y="34"/>
                    <a:pt x="1" y="33"/>
                  </a:cubicBezTo>
                  <a:cubicBezTo>
                    <a:pt x="1" y="32"/>
                    <a:pt x="2" y="31"/>
                    <a:pt x="2" y="29"/>
                  </a:cubicBezTo>
                  <a:cubicBezTo>
                    <a:pt x="2" y="27"/>
                    <a:pt x="2" y="26"/>
                    <a:pt x="2" y="23"/>
                  </a:cubicBezTo>
                  <a:cubicBezTo>
                    <a:pt x="2" y="21"/>
                    <a:pt x="1" y="19"/>
                    <a:pt x="2" y="17"/>
                  </a:cubicBezTo>
                  <a:cubicBezTo>
                    <a:pt x="2" y="12"/>
                    <a:pt x="4" y="8"/>
                    <a:pt x="6" y="5"/>
                  </a:cubicBezTo>
                  <a:cubicBezTo>
                    <a:pt x="7" y="4"/>
                    <a:pt x="8" y="3"/>
                    <a:pt x="8" y="2"/>
                  </a:cubicBezTo>
                  <a:cubicBezTo>
                    <a:pt x="9" y="1"/>
                    <a:pt x="9" y="0"/>
                    <a:pt x="9"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747"/>
            <p:cNvSpPr/>
            <p:nvPr/>
          </p:nvSpPr>
          <p:spPr bwMode="auto">
            <a:xfrm>
              <a:off x="2179639" y="-1782763"/>
              <a:ext cx="141288" cy="53975"/>
            </a:xfrm>
            <a:custGeom>
              <a:avLst/>
              <a:gdLst>
                <a:gd name="T0" fmla="*/ 0 w 33"/>
                <a:gd name="T1" fmla="*/ 13 h 13"/>
                <a:gd name="T2" fmla="*/ 0 w 33"/>
                <a:gd name="T3" fmla="*/ 13 h 13"/>
                <a:gd name="T4" fmla="*/ 1 w 33"/>
                <a:gd name="T5" fmla="*/ 12 h 13"/>
                <a:gd name="T6" fmla="*/ 4 w 33"/>
                <a:gd name="T7" fmla="*/ 9 h 13"/>
                <a:gd name="T8" fmla="*/ 10 w 33"/>
                <a:gd name="T9" fmla="*/ 7 h 13"/>
                <a:gd name="T10" fmla="*/ 16 w 33"/>
                <a:gd name="T11" fmla="*/ 5 h 13"/>
                <a:gd name="T12" fmla="*/ 28 w 33"/>
                <a:gd name="T13" fmla="*/ 1 h 13"/>
                <a:gd name="T14" fmla="*/ 32 w 33"/>
                <a:gd name="T15" fmla="*/ 0 h 13"/>
                <a:gd name="T16" fmla="*/ 33 w 33"/>
                <a:gd name="T17" fmla="*/ 0 h 13"/>
                <a:gd name="T18" fmla="*/ 32 w 33"/>
                <a:gd name="T19" fmla="*/ 0 h 13"/>
                <a:gd name="T20" fmla="*/ 28 w 33"/>
                <a:gd name="T21" fmla="*/ 2 h 13"/>
                <a:gd name="T22" fmla="*/ 17 w 33"/>
                <a:gd name="T23" fmla="*/ 6 h 13"/>
                <a:gd name="T24" fmla="*/ 10 w 33"/>
                <a:gd name="T25" fmla="*/ 8 h 13"/>
                <a:gd name="T26" fmla="*/ 5 w 33"/>
                <a:gd name="T27" fmla="*/ 10 h 13"/>
                <a:gd name="T28" fmla="*/ 1 w 33"/>
                <a:gd name="T29" fmla="*/ 12 h 13"/>
                <a:gd name="T30" fmla="*/ 0 w 33"/>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3">
                  <a:moveTo>
                    <a:pt x="0" y="13"/>
                  </a:moveTo>
                  <a:cubicBezTo>
                    <a:pt x="0" y="13"/>
                    <a:pt x="0" y="13"/>
                    <a:pt x="0" y="13"/>
                  </a:cubicBezTo>
                  <a:cubicBezTo>
                    <a:pt x="1" y="13"/>
                    <a:pt x="1" y="12"/>
                    <a:pt x="1" y="12"/>
                  </a:cubicBezTo>
                  <a:cubicBezTo>
                    <a:pt x="2" y="11"/>
                    <a:pt x="3" y="10"/>
                    <a:pt x="4" y="9"/>
                  </a:cubicBezTo>
                  <a:cubicBezTo>
                    <a:pt x="6" y="8"/>
                    <a:pt x="8" y="8"/>
                    <a:pt x="10" y="7"/>
                  </a:cubicBezTo>
                  <a:cubicBezTo>
                    <a:pt x="12" y="6"/>
                    <a:pt x="14" y="5"/>
                    <a:pt x="16" y="5"/>
                  </a:cubicBezTo>
                  <a:cubicBezTo>
                    <a:pt x="20" y="3"/>
                    <a:pt x="25" y="2"/>
                    <a:pt x="28" y="1"/>
                  </a:cubicBezTo>
                  <a:cubicBezTo>
                    <a:pt x="30" y="1"/>
                    <a:pt x="31" y="0"/>
                    <a:pt x="32" y="0"/>
                  </a:cubicBezTo>
                  <a:cubicBezTo>
                    <a:pt x="33" y="0"/>
                    <a:pt x="33" y="0"/>
                    <a:pt x="33" y="0"/>
                  </a:cubicBezTo>
                  <a:cubicBezTo>
                    <a:pt x="33" y="0"/>
                    <a:pt x="33" y="0"/>
                    <a:pt x="32" y="0"/>
                  </a:cubicBezTo>
                  <a:cubicBezTo>
                    <a:pt x="31" y="1"/>
                    <a:pt x="30" y="1"/>
                    <a:pt x="28" y="2"/>
                  </a:cubicBezTo>
                  <a:cubicBezTo>
                    <a:pt x="25" y="3"/>
                    <a:pt x="21" y="5"/>
                    <a:pt x="17" y="6"/>
                  </a:cubicBezTo>
                  <a:cubicBezTo>
                    <a:pt x="14" y="7"/>
                    <a:pt x="12" y="8"/>
                    <a:pt x="10" y="8"/>
                  </a:cubicBezTo>
                  <a:cubicBezTo>
                    <a:pt x="8" y="9"/>
                    <a:pt x="6" y="10"/>
                    <a:pt x="5" y="10"/>
                  </a:cubicBezTo>
                  <a:cubicBezTo>
                    <a:pt x="3" y="11"/>
                    <a:pt x="2" y="12"/>
                    <a:pt x="1" y="12"/>
                  </a:cubicBezTo>
                  <a:cubicBezTo>
                    <a:pt x="1" y="13"/>
                    <a:pt x="0" y="13"/>
                    <a:pt x="0" y="1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748"/>
            <p:cNvSpPr/>
            <p:nvPr/>
          </p:nvSpPr>
          <p:spPr bwMode="auto">
            <a:xfrm>
              <a:off x="2417764" y="-1897063"/>
              <a:ext cx="20638" cy="12700"/>
            </a:xfrm>
            <a:custGeom>
              <a:avLst/>
              <a:gdLst>
                <a:gd name="T0" fmla="*/ 0 w 5"/>
                <a:gd name="T1" fmla="*/ 2 h 3"/>
                <a:gd name="T2" fmla="*/ 3 w 5"/>
                <a:gd name="T3" fmla="*/ 3 h 3"/>
                <a:gd name="T4" fmla="*/ 5 w 5"/>
                <a:gd name="T5" fmla="*/ 1 h 3"/>
                <a:gd name="T6" fmla="*/ 0 w 5"/>
                <a:gd name="T7" fmla="*/ 2 h 3"/>
              </a:gdLst>
              <a:ahLst/>
              <a:cxnLst>
                <a:cxn ang="0">
                  <a:pos x="T0" y="T1"/>
                </a:cxn>
                <a:cxn ang="0">
                  <a:pos x="T2" y="T3"/>
                </a:cxn>
                <a:cxn ang="0">
                  <a:pos x="T4" y="T5"/>
                </a:cxn>
                <a:cxn ang="0">
                  <a:pos x="T6" y="T7"/>
                </a:cxn>
              </a:cxnLst>
              <a:rect l="0" t="0" r="r" b="b"/>
              <a:pathLst>
                <a:path w="5" h="3">
                  <a:moveTo>
                    <a:pt x="0" y="2"/>
                  </a:moveTo>
                  <a:cubicBezTo>
                    <a:pt x="0" y="2"/>
                    <a:pt x="1" y="3"/>
                    <a:pt x="3" y="3"/>
                  </a:cubicBezTo>
                  <a:cubicBezTo>
                    <a:pt x="4" y="3"/>
                    <a:pt x="5" y="2"/>
                    <a:pt x="5" y="1"/>
                  </a:cubicBezTo>
                  <a:cubicBezTo>
                    <a:pt x="5" y="0"/>
                    <a:pt x="1"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749"/>
            <p:cNvSpPr/>
            <p:nvPr/>
          </p:nvSpPr>
          <p:spPr bwMode="auto">
            <a:xfrm>
              <a:off x="2409826" y="-1800226"/>
              <a:ext cx="15875" cy="12700"/>
            </a:xfrm>
            <a:custGeom>
              <a:avLst/>
              <a:gdLst>
                <a:gd name="T0" fmla="*/ 0 w 4"/>
                <a:gd name="T1" fmla="*/ 1 h 3"/>
                <a:gd name="T2" fmla="*/ 2 w 4"/>
                <a:gd name="T3" fmla="*/ 3 h 3"/>
                <a:gd name="T4" fmla="*/ 4 w 4"/>
                <a:gd name="T5" fmla="*/ 1 h 3"/>
                <a:gd name="T6" fmla="*/ 0 w 4"/>
                <a:gd name="T7" fmla="*/ 1 h 3"/>
              </a:gdLst>
              <a:ahLst/>
              <a:cxnLst>
                <a:cxn ang="0">
                  <a:pos x="T0" y="T1"/>
                </a:cxn>
                <a:cxn ang="0">
                  <a:pos x="T2" y="T3"/>
                </a:cxn>
                <a:cxn ang="0">
                  <a:pos x="T4" y="T5"/>
                </a:cxn>
                <a:cxn ang="0">
                  <a:pos x="T6" y="T7"/>
                </a:cxn>
              </a:cxnLst>
              <a:rect l="0" t="0" r="r" b="b"/>
              <a:pathLst>
                <a:path w="4" h="3">
                  <a:moveTo>
                    <a:pt x="0" y="1"/>
                  </a:moveTo>
                  <a:cubicBezTo>
                    <a:pt x="0" y="2"/>
                    <a:pt x="1" y="3"/>
                    <a:pt x="2" y="3"/>
                  </a:cubicBezTo>
                  <a:cubicBezTo>
                    <a:pt x="4" y="3"/>
                    <a:pt x="4" y="2"/>
                    <a:pt x="4" y="1"/>
                  </a:cubicBezTo>
                  <a:cubicBezTo>
                    <a:pt x="4" y="0"/>
                    <a:pt x="1"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750"/>
            <p:cNvSpPr/>
            <p:nvPr/>
          </p:nvSpPr>
          <p:spPr bwMode="auto">
            <a:xfrm>
              <a:off x="2422526" y="-1833563"/>
              <a:ext cx="12700" cy="15875"/>
            </a:xfrm>
            <a:custGeom>
              <a:avLst/>
              <a:gdLst>
                <a:gd name="T0" fmla="*/ 1 w 3"/>
                <a:gd name="T1" fmla="*/ 3 h 4"/>
                <a:gd name="T2" fmla="*/ 3 w 3"/>
                <a:gd name="T3" fmla="*/ 3 h 4"/>
                <a:gd name="T4" fmla="*/ 3 w 3"/>
                <a:gd name="T5" fmla="*/ 1 h 4"/>
                <a:gd name="T6" fmla="*/ 2 w 3"/>
                <a:gd name="T7" fmla="*/ 0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4"/>
                    <a:pt x="2" y="4"/>
                    <a:pt x="3" y="3"/>
                  </a:cubicBezTo>
                  <a:cubicBezTo>
                    <a:pt x="3" y="2"/>
                    <a:pt x="3" y="1"/>
                    <a:pt x="3" y="1"/>
                  </a:cubicBezTo>
                  <a:cubicBezTo>
                    <a:pt x="3" y="1"/>
                    <a:pt x="3" y="0"/>
                    <a:pt x="2" y="0"/>
                  </a:cubicBezTo>
                  <a:cubicBezTo>
                    <a:pt x="1" y="0"/>
                    <a:pt x="0" y="3"/>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751"/>
            <p:cNvSpPr/>
            <p:nvPr/>
          </p:nvSpPr>
          <p:spPr bwMode="auto">
            <a:xfrm>
              <a:off x="2493964" y="-1817688"/>
              <a:ext cx="20638" cy="17463"/>
            </a:xfrm>
            <a:custGeom>
              <a:avLst/>
              <a:gdLst>
                <a:gd name="T0" fmla="*/ 5 w 5"/>
                <a:gd name="T1" fmla="*/ 1 h 4"/>
                <a:gd name="T2" fmla="*/ 0 w 5"/>
                <a:gd name="T3" fmla="*/ 3 h 4"/>
                <a:gd name="T4" fmla="*/ 0 w 5"/>
                <a:gd name="T5" fmla="*/ 1 h 4"/>
                <a:gd name="T6" fmla="*/ 1 w 5"/>
                <a:gd name="T7" fmla="*/ 0 h 4"/>
                <a:gd name="T8" fmla="*/ 3 w 5"/>
                <a:gd name="T9" fmla="*/ 0 h 4"/>
                <a:gd name="T10" fmla="*/ 5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5" y="1"/>
                  </a:moveTo>
                  <a:cubicBezTo>
                    <a:pt x="5" y="2"/>
                    <a:pt x="1" y="4"/>
                    <a:pt x="0" y="3"/>
                  </a:cubicBezTo>
                  <a:cubicBezTo>
                    <a:pt x="0" y="2"/>
                    <a:pt x="0" y="2"/>
                    <a:pt x="0" y="1"/>
                  </a:cubicBezTo>
                  <a:cubicBezTo>
                    <a:pt x="0" y="1"/>
                    <a:pt x="0" y="0"/>
                    <a:pt x="1" y="0"/>
                  </a:cubicBezTo>
                  <a:cubicBezTo>
                    <a:pt x="2" y="0"/>
                    <a:pt x="3" y="0"/>
                    <a:pt x="3" y="0"/>
                  </a:cubicBezTo>
                  <a:cubicBezTo>
                    <a:pt x="4" y="0"/>
                    <a:pt x="4" y="0"/>
                    <a:pt x="5"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752"/>
            <p:cNvSpPr/>
            <p:nvPr/>
          </p:nvSpPr>
          <p:spPr bwMode="auto">
            <a:xfrm>
              <a:off x="2501901" y="-1858963"/>
              <a:ext cx="12700" cy="7938"/>
            </a:xfrm>
            <a:custGeom>
              <a:avLst/>
              <a:gdLst>
                <a:gd name="T0" fmla="*/ 1 w 3"/>
                <a:gd name="T1" fmla="*/ 2 h 2"/>
                <a:gd name="T2" fmla="*/ 3 w 3"/>
                <a:gd name="T3" fmla="*/ 2 h 2"/>
                <a:gd name="T4" fmla="*/ 3 w 3"/>
                <a:gd name="T5" fmla="*/ 0 h 2"/>
                <a:gd name="T6" fmla="*/ 1 w 3"/>
                <a:gd name="T7" fmla="*/ 2 h 2"/>
              </a:gdLst>
              <a:ahLst/>
              <a:cxnLst>
                <a:cxn ang="0">
                  <a:pos x="T0" y="T1"/>
                </a:cxn>
                <a:cxn ang="0">
                  <a:pos x="T2" y="T3"/>
                </a:cxn>
                <a:cxn ang="0">
                  <a:pos x="T4" y="T5"/>
                </a:cxn>
                <a:cxn ang="0">
                  <a:pos x="T6" y="T7"/>
                </a:cxn>
              </a:cxnLst>
              <a:rect l="0" t="0" r="r" b="b"/>
              <a:pathLst>
                <a:path w="3" h="2">
                  <a:moveTo>
                    <a:pt x="1" y="2"/>
                  </a:moveTo>
                  <a:cubicBezTo>
                    <a:pt x="1" y="2"/>
                    <a:pt x="3" y="2"/>
                    <a:pt x="3" y="2"/>
                  </a:cubicBezTo>
                  <a:cubicBezTo>
                    <a:pt x="3" y="1"/>
                    <a:pt x="3" y="1"/>
                    <a:pt x="3" y="0"/>
                  </a:cubicBezTo>
                  <a:cubicBezTo>
                    <a:pt x="2" y="0"/>
                    <a:pt x="0" y="2"/>
                    <a:pt x="1"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753"/>
            <p:cNvSpPr/>
            <p:nvPr/>
          </p:nvSpPr>
          <p:spPr bwMode="auto">
            <a:xfrm>
              <a:off x="2422526" y="-1766888"/>
              <a:ext cx="7938" cy="12700"/>
            </a:xfrm>
            <a:custGeom>
              <a:avLst/>
              <a:gdLst>
                <a:gd name="T0" fmla="*/ 0 w 2"/>
                <a:gd name="T1" fmla="*/ 2 h 3"/>
                <a:gd name="T2" fmla="*/ 0 w 2"/>
                <a:gd name="T3" fmla="*/ 0 h 3"/>
                <a:gd name="T4" fmla="*/ 2 w 2"/>
                <a:gd name="T5" fmla="*/ 0 h 3"/>
                <a:gd name="T6" fmla="*/ 2 w 2"/>
                <a:gd name="T7" fmla="*/ 1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2"/>
                    <a:pt x="0" y="1"/>
                    <a:pt x="0" y="0"/>
                  </a:cubicBezTo>
                  <a:cubicBezTo>
                    <a:pt x="1" y="0"/>
                    <a:pt x="1" y="0"/>
                    <a:pt x="2" y="0"/>
                  </a:cubicBezTo>
                  <a:cubicBezTo>
                    <a:pt x="2" y="1"/>
                    <a:pt x="2" y="1"/>
                    <a:pt x="2" y="1"/>
                  </a:cubicBezTo>
                  <a:cubicBezTo>
                    <a:pt x="2" y="2"/>
                    <a:pt x="1" y="3"/>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754"/>
            <p:cNvSpPr/>
            <p:nvPr/>
          </p:nvSpPr>
          <p:spPr bwMode="auto">
            <a:xfrm>
              <a:off x="2371726" y="-1787526"/>
              <a:ext cx="12700" cy="12700"/>
            </a:xfrm>
            <a:custGeom>
              <a:avLst/>
              <a:gdLst>
                <a:gd name="T0" fmla="*/ 1 w 3"/>
                <a:gd name="T1" fmla="*/ 3 h 3"/>
                <a:gd name="T2" fmla="*/ 3 w 3"/>
                <a:gd name="T3" fmla="*/ 1 h 3"/>
                <a:gd name="T4" fmla="*/ 1 w 3"/>
                <a:gd name="T5" fmla="*/ 0 h 3"/>
                <a:gd name="T6" fmla="*/ 0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3"/>
                    <a:pt x="3" y="2"/>
                    <a:pt x="3" y="1"/>
                  </a:cubicBezTo>
                  <a:cubicBezTo>
                    <a:pt x="3" y="1"/>
                    <a:pt x="2" y="0"/>
                    <a:pt x="1" y="0"/>
                  </a:cubicBezTo>
                  <a:cubicBezTo>
                    <a:pt x="1" y="0"/>
                    <a:pt x="1" y="0"/>
                    <a:pt x="0" y="0"/>
                  </a:cubicBezTo>
                  <a:cubicBezTo>
                    <a:pt x="0" y="1"/>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755"/>
            <p:cNvSpPr/>
            <p:nvPr/>
          </p:nvSpPr>
          <p:spPr bwMode="auto">
            <a:xfrm>
              <a:off x="2468564" y="-1792288"/>
              <a:ext cx="12700" cy="12700"/>
            </a:xfrm>
            <a:custGeom>
              <a:avLst/>
              <a:gdLst>
                <a:gd name="T0" fmla="*/ 1 w 3"/>
                <a:gd name="T1" fmla="*/ 2 h 3"/>
                <a:gd name="T2" fmla="*/ 3 w 3"/>
                <a:gd name="T3" fmla="*/ 1 h 3"/>
                <a:gd name="T4" fmla="*/ 2 w 3"/>
                <a:gd name="T5" fmla="*/ 0 h 3"/>
                <a:gd name="T6" fmla="*/ 0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2" y="3"/>
                    <a:pt x="3" y="2"/>
                    <a:pt x="3" y="1"/>
                  </a:cubicBezTo>
                  <a:cubicBezTo>
                    <a:pt x="3" y="0"/>
                    <a:pt x="2" y="0"/>
                    <a:pt x="2" y="0"/>
                  </a:cubicBezTo>
                  <a:cubicBezTo>
                    <a:pt x="1" y="0"/>
                    <a:pt x="1" y="0"/>
                    <a:pt x="0" y="0"/>
                  </a:cubicBezTo>
                  <a:cubicBezTo>
                    <a:pt x="0" y="1"/>
                    <a:pt x="0" y="2"/>
                    <a:pt x="1"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756"/>
            <p:cNvSpPr/>
            <p:nvPr/>
          </p:nvSpPr>
          <p:spPr bwMode="auto">
            <a:xfrm>
              <a:off x="2455864" y="-1838326"/>
              <a:ext cx="12700" cy="12700"/>
            </a:xfrm>
            <a:custGeom>
              <a:avLst/>
              <a:gdLst>
                <a:gd name="T0" fmla="*/ 1 w 3"/>
                <a:gd name="T1" fmla="*/ 3 h 3"/>
                <a:gd name="T2" fmla="*/ 3 w 3"/>
                <a:gd name="T3" fmla="*/ 1 h 3"/>
                <a:gd name="T4" fmla="*/ 2 w 3"/>
                <a:gd name="T5" fmla="*/ 0 h 3"/>
                <a:gd name="T6" fmla="*/ 0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3"/>
                    <a:pt x="3" y="2"/>
                    <a:pt x="3" y="1"/>
                  </a:cubicBezTo>
                  <a:cubicBezTo>
                    <a:pt x="3" y="1"/>
                    <a:pt x="2" y="0"/>
                    <a:pt x="2" y="0"/>
                  </a:cubicBezTo>
                  <a:cubicBezTo>
                    <a:pt x="1" y="0"/>
                    <a:pt x="1" y="0"/>
                    <a:pt x="0" y="0"/>
                  </a:cubicBezTo>
                  <a:cubicBezTo>
                    <a:pt x="0" y="1"/>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757"/>
            <p:cNvSpPr/>
            <p:nvPr/>
          </p:nvSpPr>
          <p:spPr bwMode="auto">
            <a:xfrm>
              <a:off x="2473326" y="-1858963"/>
              <a:ext cx="15875" cy="12700"/>
            </a:xfrm>
            <a:custGeom>
              <a:avLst/>
              <a:gdLst>
                <a:gd name="T0" fmla="*/ 2 w 4"/>
                <a:gd name="T1" fmla="*/ 3 h 3"/>
                <a:gd name="T2" fmla="*/ 4 w 4"/>
                <a:gd name="T3" fmla="*/ 1 h 3"/>
                <a:gd name="T4" fmla="*/ 2 w 4"/>
                <a:gd name="T5" fmla="*/ 0 h 3"/>
                <a:gd name="T6" fmla="*/ 1 w 4"/>
                <a:gd name="T7" fmla="*/ 0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3" y="3"/>
                    <a:pt x="4" y="2"/>
                    <a:pt x="4" y="1"/>
                  </a:cubicBezTo>
                  <a:cubicBezTo>
                    <a:pt x="4" y="1"/>
                    <a:pt x="3" y="0"/>
                    <a:pt x="2" y="0"/>
                  </a:cubicBezTo>
                  <a:cubicBezTo>
                    <a:pt x="2" y="0"/>
                    <a:pt x="1" y="0"/>
                    <a:pt x="1" y="0"/>
                  </a:cubicBezTo>
                  <a:cubicBezTo>
                    <a:pt x="0" y="1"/>
                    <a:pt x="1" y="2"/>
                    <a:pt x="2"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758"/>
            <p:cNvSpPr/>
            <p:nvPr/>
          </p:nvSpPr>
          <p:spPr bwMode="auto">
            <a:xfrm>
              <a:off x="2379664" y="-1825626"/>
              <a:ext cx="12700" cy="12700"/>
            </a:xfrm>
            <a:custGeom>
              <a:avLst/>
              <a:gdLst>
                <a:gd name="T0" fmla="*/ 2 w 3"/>
                <a:gd name="T1" fmla="*/ 3 h 3"/>
                <a:gd name="T2" fmla="*/ 3 w 3"/>
                <a:gd name="T3" fmla="*/ 1 h 3"/>
                <a:gd name="T4" fmla="*/ 1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3"/>
                    <a:pt x="3" y="2"/>
                    <a:pt x="3" y="1"/>
                  </a:cubicBezTo>
                  <a:cubicBezTo>
                    <a:pt x="2" y="0"/>
                    <a:pt x="1" y="0"/>
                    <a:pt x="1" y="1"/>
                  </a:cubicBezTo>
                  <a:cubicBezTo>
                    <a:pt x="0" y="1"/>
                    <a:pt x="1" y="3"/>
                    <a:pt x="2"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759"/>
            <p:cNvSpPr/>
            <p:nvPr/>
          </p:nvSpPr>
          <p:spPr bwMode="auto">
            <a:xfrm>
              <a:off x="2413001" y="-1863726"/>
              <a:ext cx="17463" cy="17463"/>
            </a:xfrm>
            <a:custGeom>
              <a:avLst/>
              <a:gdLst>
                <a:gd name="T0" fmla="*/ 2 w 4"/>
                <a:gd name="T1" fmla="*/ 4 h 4"/>
                <a:gd name="T2" fmla="*/ 4 w 4"/>
                <a:gd name="T3" fmla="*/ 1 h 4"/>
                <a:gd name="T4" fmla="*/ 1 w 4"/>
                <a:gd name="T5" fmla="*/ 1 h 4"/>
                <a:gd name="T6" fmla="*/ 2 w 4"/>
                <a:gd name="T7" fmla="*/ 4 h 4"/>
              </a:gdLst>
              <a:ahLst/>
              <a:cxnLst>
                <a:cxn ang="0">
                  <a:pos x="T0" y="T1"/>
                </a:cxn>
                <a:cxn ang="0">
                  <a:pos x="T2" y="T3"/>
                </a:cxn>
                <a:cxn ang="0">
                  <a:pos x="T4" y="T5"/>
                </a:cxn>
                <a:cxn ang="0">
                  <a:pos x="T6" y="T7"/>
                </a:cxn>
              </a:cxnLst>
              <a:rect l="0" t="0" r="r" b="b"/>
              <a:pathLst>
                <a:path w="4" h="4">
                  <a:moveTo>
                    <a:pt x="2" y="4"/>
                  </a:moveTo>
                  <a:cubicBezTo>
                    <a:pt x="3" y="4"/>
                    <a:pt x="4" y="2"/>
                    <a:pt x="4" y="1"/>
                  </a:cubicBezTo>
                  <a:cubicBezTo>
                    <a:pt x="3" y="0"/>
                    <a:pt x="2" y="0"/>
                    <a:pt x="1" y="1"/>
                  </a:cubicBezTo>
                  <a:cubicBezTo>
                    <a:pt x="0" y="2"/>
                    <a:pt x="2" y="4"/>
                    <a:pt x="2"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760"/>
            <p:cNvSpPr/>
            <p:nvPr/>
          </p:nvSpPr>
          <p:spPr bwMode="auto">
            <a:xfrm>
              <a:off x="2374901" y="-1871663"/>
              <a:ext cx="12700" cy="12700"/>
            </a:xfrm>
            <a:custGeom>
              <a:avLst/>
              <a:gdLst>
                <a:gd name="T0" fmla="*/ 1 w 3"/>
                <a:gd name="T1" fmla="*/ 3 h 3"/>
                <a:gd name="T2" fmla="*/ 3 w 3"/>
                <a:gd name="T3" fmla="*/ 2 h 3"/>
                <a:gd name="T4" fmla="*/ 2 w 3"/>
                <a:gd name="T5" fmla="*/ 1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3" y="3"/>
                    <a:pt x="3" y="2"/>
                  </a:cubicBezTo>
                  <a:cubicBezTo>
                    <a:pt x="3" y="2"/>
                    <a:pt x="3" y="1"/>
                    <a:pt x="2" y="1"/>
                  </a:cubicBezTo>
                  <a:cubicBezTo>
                    <a:pt x="2" y="0"/>
                    <a:pt x="2" y="0"/>
                    <a:pt x="2" y="0"/>
                  </a:cubicBezTo>
                  <a:cubicBezTo>
                    <a:pt x="1"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761"/>
            <p:cNvSpPr/>
            <p:nvPr/>
          </p:nvSpPr>
          <p:spPr bwMode="auto">
            <a:xfrm>
              <a:off x="2349501" y="-1838326"/>
              <a:ext cx="12700" cy="17463"/>
            </a:xfrm>
            <a:custGeom>
              <a:avLst/>
              <a:gdLst>
                <a:gd name="T0" fmla="*/ 1 w 3"/>
                <a:gd name="T1" fmla="*/ 3 h 4"/>
                <a:gd name="T2" fmla="*/ 3 w 3"/>
                <a:gd name="T3" fmla="*/ 2 h 4"/>
                <a:gd name="T4" fmla="*/ 2 w 3"/>
                <a:gd name="T5" fmla="*/ 1 h 4"/>
                <a:gd name="T6" fmla="*/ 2 w 3"/>
                <a:gd name="T7" fmla="*/ 0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4"/>
                    <a:pt x="3" y="3"/>
                    <a:pt x="3" y="2"/>
                  </a:cubicBezTo>
                  <a:cubicBezTo>
                    <a:pt x="3" y="2"/>
                    <a:pt x="3" y="2"/>
                    <a:pt x="2" y="1"/>
                  </a:cubicBezTo>
                  <a:cubicBezTo>
                    <a:pt x="2" y="0"/>
                    <a:pt x="2" y="0"/>
                    <a:pt x="2" y="0"/>
                  </a:cubicBezTo>
                  <a:cubicBezTo>
                    <a:pt x="1" y="0"/>
                    <a:pt x="0" y="3"/>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762"/>
            <p:cNvSpPr/>
            <p:nvPr/>
          </p:nvSpPr>
          <p:spPr bwMode="auto">
            <a:xfrm>
              <a:off x="2460626" y="-1884363"/>
              <a:ext cx="12700" cy="12700"/>
            </a:xfrm>
            <a:custGeom>
              <a:avLst/>
              <a:gdLst>
                <a:gd name="T0" fmla="*/ 1 w 3"/>
                <a:gd name="T1" fmla="*/ 3 h 3"/>
                <a:gd name="T2" fmla="*/ 3 w 3"/>
                <a:gd name="T3" fmla="*/ 2 h 3"/>
                <a:gd name="T4" fmla="*/ 3 w 3"/>
                <a:gd name="T5" fmla="*/ 1 h 3"/>
                <a:gd name="T6" fmla="*/ 2 w 3"/>
                <a:gd name="T7" fmla="*/ 0 h 3"/>
                <a:gd name="T8" fmla="*/ 0 w 3"/>
                <a:gd name="T9" fmla="*/ 0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3" y="2"/>
                    <a:pt x="3" y="2"/>
                  </a:cubicBezTo>
                  <a:cubicBezTo>
                    <a:pt x="3" y="1"/>
                    <a:pt x="3" y="1"/>
                    <a:pt x="3" y="1"/>
                  </a:cubicBezTo>
                  <a:cubicBezTo>
                    <a:pt x="2" y="0"/>
                    <a:pt x="2" y="0"/>
                    <a:pt x="2" y="0"/>
                  </a:cubicBezTo>
                  <a:cubicBezTo>
                    <a:pt x="1" y="0"/>
                    <a:pt x="1" y="0"/>
                    <a:pt x="0" y="0"/>
                  </a:cubicBezTo>
                  <a:cubicBezTo>
                    <a:pt x="0"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763"/>
            <p:cNvSpPr/>
            <p:nvPr/>
          </p:nvSpPr>
          <p:spPr bwMode="auto">
            <a:xfrm>
              <a:off x="2443164" y="-1787526"/>
              <a:ext cx="12700" cy="12700"/>
            </a:xfrm>
            <a:custGeom>
              <a:avLst/>
              <a:gdLst>
                <a:gd name="T0" fmla="*/ 1 w 3"/>
                <a:gd name="T1" fmla="*/ 3 h 3"/>
                <a:gd name="T2" fmla="*/ 3 w 3"/>
                <a:gd name="T3" fmla="*/ 2 h 3"/>
                <a:gd name="T4" fmla="*/ 3 w 3"/>
                <a:gd name="T5" fmla="*/ 1 h 3"/>
                <a:gd name="T6" fmla="*/ 2 w 3"/>
                <a:gd name="T7" fmla="*/ 1 h 3"/>
                <a:gd name="T8" fmla="*/ 1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3" y="3"/>
                    <a:pt x="3" y="2"/>
                  </a:cubicBezTo>
                  <a:cubicBezTo>
                    <a:pt x="3" y="2"/>
                    <a:pt x="3" y="2"/>
                    <a:pt x="3" y="1"/>
                  </a:cubicBezTo>
                  <a:cubicBezTo>
                    <a:pt x="3" y="1"/>
                    <a:pt x="3" y="1"/>
                    <a:pt x="2" y="1"/>
                  </a:cubicBezTo>
                  <a:cubicBezTo>
                    <a:pt x="2" y="1"/>
                    <a:pt x="1" y="0"/>
                    <a:pt x="1" y="1"/>
                  </a:cubicBezTo>
                  <a:cubicBezTo>
                    <a:pt x="0" y="1"/>
                    <a:pt x="0" y="3"/>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0" name="组合 1299"/>
          <p:cNvGrpSpPr/>
          <p:nvPr/>
        </p:nvGrpSpPr>
        <p:grpSpPr>
          <a:xfrm>
            <a:off x="9729789" y="-3643313"/>
            <a:ext cx="695325" cy="657225"/>
            <a:chOff x="9729789" y="-3643313"/>
            <a:chExt cx="695325" cy="657225"/>
          </a:xfrm>
        </p:grpSpPr>
        <p:sp>
          <p:nvSpPr>
            <p:cNvPr id="684" name="Freeform 805"/>
            <p:cNvSpPr/>
            <p:nvPr/>
          </p:nvSpPr>
          <p:spPr bwMode="auto">
            <a:xfrm>
              <a:off x="9729789" y="-3643313"/>
              <a:ext cx="695325" cy="657225"/>
            </a:xfrm>
            <a:custGeom>
              <a:avLst/>
              <a:gdLst>
                <a:gd name="T0" fmla="*/ 36 w 164"/>
                <a:gd name="T1" fmla="*/ 17 h 155"/>
                <a:gd name="T2" fmla="*/ 54 w 164"/>
                <a:gd name="T3" fmla="*/ 3 h 155"/>
                <a:gd name="T4" fmla="*/ 90 w 164"/>
                <a:gd name="T5" fmla="*/ 12 h 155"/>
                <a:gd name="T6" fmla="*/ 134 w 164"/>
                <a:gd name="T7" fmla="*/ 21 h 155"/>
                <a:gd name="T8" fmla="*/ 143 w 164"/>
                <a:gd name="T9" fmla="*/ 61 h 155"/>
                <a:gd name="T10" fmla="*/ 162 w 164"/>
                <a:gd name="T11" fmla="*/ 98 h 155"/>
                <a:gd name="T12" fmla="*/ 113 w 164"/>
                <a:gd name="T13" fmla="*/ 133 h 155"/>
                <a:gd name="T14" fmla="*/ 92 w 164"/>
                <a:gd name="T15" fmla="*/ 153 h 155"/>
                <a:gd name="T16" fmla="*/ 50 w 164"/>
                <a:gd name="T17" fmla="*/ 131 h 155"/>
                <a:gd name="T18" fmla="*/ 20 w 164"/>
                <a:gd name="T19" fmla="*/ 123 h 155"/>
                <a:gd name="T20" fmla="*/ 21 w 164"/>
                <a:gd name="T21" fmla="*/ 93 h 155"/>
                <a:gd name="T22" fmla="*/ 3 w 164"/>
                <a:gd name="T23" fmla="*/ 60 h 155"/>
                <a:gd name="T24" fmla="*/ 29 w 164"/>
                <a:gd name="T25" fmla="*/ 44 h 155"/>
                <a:gd name="T26" fmla="*/ 36 w 164"/>
                <a:gd name="T27" fmla="*/ 1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55">
                  <a:moveTo>
                    <a:pt x="36" y="17"/>
                  </a:moveTo>
                  <a:cubicBezTo>
                    <a:pt x="37" y="16"/>
                    <a:pt x="43" y="6"/>
                    <a:pt x="54" y="3"/>
                  </a:cubicBezTo>
                  <a:cubicBezTo>
                    <a:pt x="65" y="0"/>
                    <a:pt x="71" y="7"/>
                    <a:pt x="90" y="12"/>
                  </a:cubicBezTo>
                  <a:cubicBezTo>
                    <a:pt x="117" y="20"/>
                    <a:pt x="125" y="12"/>
                    <a:pt x="134" y="21"/>
                  </a:cubicBezTo>
                  <a:cubicBezTo>
                    <a:pt x="143" y="29"/>
                    <a:pt x="137" y="40"/>
                    <a:pt x="143" y="61"/>
                  </a:cubicBezTo>
                  <a:cubicBezTo>
                    <a:pt x="149" y="85"/>
                    <a:pt x="164" y="87"/>
                    <a:pt x="162" y="98"/>
                  </a:cubicBezTo>
                  <a:cubicBezTo>
                    <a:pt x="159" y="112"/>
                    <a:pt x="138" y="109"/>
                    <a:pt x="113" y="133"/>
                  </a:cubicBezTo>
                  <a:cubicBezTo>
                    <a:pt x="101" y="145"/>
                    <a:pt x="100" y="151"/>
                    <a:pt x="92" y="153"/>
                  </a:cubicBezTo>
                  <a:cubicBezTo>
                    <a:pt x="79" y="155"/>
                    <a:pt x="74" y="139"/>
                    <a:pt x="50" y="131"/>
                  </a:cubicBezTo>
                  <a:cubicBezTo>
                    <a:pt x="33" y="126"/>
                    <a:pt x="25" y="130"/>
                    <a:pt x="20" y="123"/>
                  </a:cubicBezTo>
                  <a:cubicBezTo>
                    <a:pt x="15" y="115"/>
                    <a:pt x="24" y="108"/>
                    <a:pt x="21" y="93"/>
                  </a:cubicBezTo>
                  <a:cubicBezTo>
                    <a:pt x="17" y="75"/>
                    <a:pt x="0" y="69"/>
                    <a:pt x="3" y="60"/>
                  </a:cubicBezTo>
                  <a:cubicBezTo>
                    <a:pt x="6" y="52"/>
                    <a:pt x="21" y="56"/>
                    <a:pt x="29" y="44"/>
                  </a:cubicBezTo>
                  <a:cubicBezTo>
                    <a:pt x="35" y="35"/>
                    <a:pt x="29" y="28"/>
                    <a:pt x="36" y="17"/>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806"/>
            <p:cNvSpPr/>
            <p:nvPr/>
          </p:nvSpPr>
          <p:spPr bwMode="auto">
            <a:xfrm>
              <a:off x="9975851" y="-3406776"/>
              <a:ext cx="220663" cy="182563"/>
            </a:xfrm>
            <a:custGeom>
              <a:avLst/>
              <a:gdLst>
                <a:gd name="T0" fmla="*/ 44 w 52"/>
                <a:gd name="T1" fmla="*/ 8 h 43"/>
                <a:gd name="T2" fmla="*/ 50 w 52"/>
                <a:gd name="T3" fmla="*/ 27 h 43"/>
                <a:gd name="T4" fmla="*/ 37 w 52"/>
                <a:gd name="T5" fmla="*/ 39 h 43"/>
                <a:gd name="T6" fmla="*/ 18 w 52"/>
                <a:gd name="T7" fmla="*/ 42 h 43"/>
                <a:gd name="T8" fmla="*/ 2 w 52"/>
                <a:gd name="T9" fmla="*/ 16 h 43"/>
                <a:gd name="T10" fmla="*/ 24 w 52"/>
                <a:gd name="T11" fmla="*/ 0 h 43"/>
                <a:gd name="T12" fmla="*/ 44 w 52"/>
                <a:gd name="T13" fmla="*/ 8 h 43"/>
              </a:gdLst>
              <a:ahLst/>
              <a:cxnLst>
                <a:cxn ang="0">
                  <a:pos x="T0" y="T1"/>
                </a:cxn>
                <a:cxn ang="0">
                  <a:pos x="T2" y="T3"/>
                </a:cxn>
                <a:cxn ang="0">
                  <a:pos x="T4" y="T5"/>
                </a:cxn>
                <a:cxn ang="0">
                  <a:pos x="T6" y="T7"/>
                </a:cxn>
                <a:cxn ang="0">
                  <a:pos x="T8" y="T9"/>
                </a:cxn>
                <a:cxn ang="0">
                  <a:pos x="T10" y="T11"/>
                </a:cxn>
                <a:cxn ang="0">
                  <a:pos x="T12" y="T13"/>
                </a:cxn>
              </a:cxnLst>
              <a:rect l="0" t="0" r="r" b="b"/>
              <a:pathLst>
                <a:path w="52" h="43">
                  <a:moveTo>
                    <a:pt x="44" y="8"/>
                  </a:moveTo>
                  <a:cubicBezTo>
                    <a:pt x="49" y="13"/>
                    <a:pt x="52" y="20"/>
                    <a:pt x="50" y="27"/>
                  </a:cubicBezTo>
                  <a:cubicBezTo>
                    <a:pt x="48" y="33"/>
                    <a:pt x="42" y="37"/>
                    <a:pt x="37" y="39"/>
                  </a:cubicBezTo>
                  <a:cubicBezTo>
                    <a:pt x="31" y="42"/>
                    <a:pt x="24" y="43"/>
                    <a:pt x="18" y="42"/>
                  </a:cubicBezTo>
                  <a:cubicBezTo>
                    <a:pt x="6" y="39"/>
                    <a:pt x="0" y="27"/>
                    <a:pt x="2" y="16"/>
                  </a:cubicBezTo>
                  <a:cubicBezTo>
                    <a:pt x="3" y="6"/>
                    <a:pt x="15" y="1"/>
                    <a:pt x="24" y="0"/>
                  </a:cubicBezTo>
                  <a:cubicBezTo>
                    <a:pt x="31" y="0"/>
                    <a:pt x="39" y="3"/>
                    <a:pt x="44" y="8"/>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807"/>
            <p:cNvSpPr/>
            <p:nvPr/>
          </p:nvSpPr>
          <p:spPr bwMode="auto">
            <a:xfrm>
              <a:off x="10196514" y="-3278188"/>
              <a:ext cx="195263" cy="50800"/>
            </a:xfrm>
            <a:custGeom>
              <a:avLst/>
              <a:gdLst>
                <a:gd name="T0" fmla="*/ 0 w 46"/>
                <a:gd name="T1" fmla="*/ 2 h 12"/>
                <a:gd name="T2" fmla="*/ 0 w 46"/>
                <a:gd name="T3" fmla="*/ 2 h 12"/>
                <a:gd name="T4" fmla="*/ 2 w 46"/>
                <a:gd name="T5" fmla="*/ 1 h 12"/>
                <a:gd name="T6" fmla="*/ 3 w 46"/>
                <a:gd name="T7" fmla="*/ 1 h 12"/>
                <a:gd name="T8" fmla="*/ 4 w 46"/>
                <a:gd name="T9" fmla="*/ 0 h 12"/>
                <a:gd name="T10" fmla="*/ 6 w 46"/>
                <a:gd name="T11" fmla="*/ 0 h 12"/>
                <a:gd name="T12" fmla="*/ 8 w 46"/>
                <a:gd name="T13" fmla="*/ 0 h 12"/>
                <a:gd name="T14" fmla="*/ 11 w 46"/>
                <a:gd name="T15" fmla="*/ 0 h 12"/>
                <a:gd name="T16" fmla="*/ 16 w 46"/>
                <a:gd name="T17" fmla="*/ 1 h 12"/>
                <a:gd name="T18" fmla="*/ 20 w 46"/>
                <a:gd name="T19" fmla="*/ 2 h 12"/>
                <a:gd name="T20" fmla="*/ 24 w 46"/>
                <a:gd name="T21" fmla="*/ 4 h 12"/>
                <a:gd name="T22" fmla="*/ 28 w 46"/>
                <a:gd name="T23" fmla="*/ 5 h 12"/>
                <a:gd name="T24" fmla="*/ 32 w 46"/>
                <a:gd name="T25" fmla="*/ 6 h 12"/>
                <a:gd name="T26" fmla="*/ 35 w 46"/>
                <a:gd name="T27" fmla="*/ 8 h 12"/>
                <a:gd name="T28" fmla="*/ 39 w 46"/>
                <a:gd name="T29" fmla="*/ 8 h 12"/>
                <a:gd name="T30" fmla="*/ 40 w 46"/>
                <a:gd name="T31" fmla="*/ 9 h 12"/>
                <a:gd name="T32" fmla="*/ 42 w 46"/>
                <a:gd name="T33" fmla="*/ 9 h 12"/>
                <a:gd name="T34" fmla="*/ 44 w 46"/>
                <a:gd name="T35" fmla="*/ 9 h 12"/>
                <a:gd name="T36" fmla="*/ 45 w 46"/>
                <a:gd name="T37" fmla="*/ 9 h 12"/>
                <a:gd name="T38" fmla="*/ 46 w 46"/>
                <a:gd name="T39" fmla="*/ 9 h 12"/>
                <a:gd name="T40" fmla="*/ 46 w 46"/>
                <a:gd name="T41" fmla="*/ 9 h 12"/>
                <a:gd name="T42" fmla="*/ 44 w 46"/>
                <a:gd name="T43" fmla="*/ 10 h 12"/>
                <a:gd name="T44" fmla="*/ 43 w 46"/>
                <a:gd name="T45" fmla="*/ 10 h 12"/>
                <a:gd name="T46" fmla="*/ 42 w 46"/>
                <a:gd name="T47" fmla="*/ 11 h 12"/>
                <a:gd name="T48" fmla="*/ 40 w 46"/>
                <a:gd name="T49" fmla="*/ 11 h 12"/>
                <a:gd name="T50" fmla="*/ 39 w 46"/>
                <a:gd name="T51" fmla="*/ 12 h 12"/>
                <a:gd name="T52" fmla="*/ 35 w 46"/>
                <a:gd name="T53" fmla="*/ 12 h 12"/>
                <a:gd name="T54" fmla="*/ 31 w 46"/>
                <a:gd name="T55" fmla="*/ 12 h 12"/>
                <a:gd name="T56" fmla="*/ 28 w 46"/>
                <a:gd name="T57" fmla="*/ 11 h 12"/>
                <a:gd name="T58" fmla="*/ 26 w 46"/>
                <a:gd name="T59" fmla="*/ 11 h 12"/>
                <a:gd name="T60" fmla="*/ 22 w 46"/>
                <a:gd name="T61" fmla="*/ 9 h 12"/>
                <a:gd name="T62" fmla="*/ 18 w 46"/>
                <a:gd name="T63" fmla="*/ 7 h 12"/>
                <a:gd name="T64" fmla="*/ 14 w 46"/>
                <a:gd name="T65" fmla="*/ 6 h 12"/>
                <a:gd name="T66" fmla="*/ 10 w 46"/>
                <a:gd name="T67" fmla="*/ 4 h 12"/>
                <a:gd name="T68" fmla="*/ 7 w 46"/>
                <a:gd name="T69" fmla="*/ 3 h 12"/>
                <a:gd name="T70" fmla="*/ 6 w 46"/>
                <a:gd name="T71" fmla="*/ 3 h 12"/>
                <a:gd name="T72" fmla="*/ 4 w 46"/>
                <a:gd name="T73" fmla="*/ 3 h 12"/>
                <a:gd name="T74" fmla="*/ 2 w 46"/>
                <a:gd name="T75" fmla="*/ 2 h 12"/>
                <a:gd name="T76" fmla="*/ 1 w 46"/>
                <a:gd name="T77" fmla="*/ 2 h 12"/>
                <a:gd name="T78" fmla="*/ 0 w 46"/>
                <a:gd name="T7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12">
                  <a:moveTo>
                    <a:pt x="0" y="2"/>
                  </a:moveTo>
                  <a:cubicBezTo>
                    <a:pt x="0" y="2"/>
                    <a:pt x="0" y="2"/>
                    <a:pt x="0" y="2"/>
                  </a:cubicBezTo>
                  <a:cubicBezTo>
                    <a:pt x="1" y="2"/>
                    <a:pt x="1" y="1"/>
                    <a:pt x="2" y="1"/>
                  </a:cubicBezTo>
                  <a:cubicBezTo>
                    <a:pt x="2" y="1"/>
                    <a:pt x="3" y="1"/>
                    <a:pt x="3" y="1"/>
                  </a:cubicBezTo>
                  <a:cubicBezTo>
                    <a:pt x="3" y="1"/>
                    <a:pt x="4" y="0"/>
                    <a:pt x="4" y="0"/>
                  </a:cubicBezTo>
                  <a:cubicBezTo>
                    <a:pt x="5" y="0"/>
                    <a:pt x="5" y="0"/>
                    <a:pt x="6" y="0"/>
                  </a:cubicBezTo>
                  <a:cubicBezTo>
                    <a:pt x="6" y="0"/>
                    <a:pt x="7" y="0"/>
                    <a:pt x="8" y="0"/>
                  </a:cubicBezTo>
                  <a:cubicBezTo>
                    <a:pt x="9" y="0"/>
                    <a:pt x="10" y="0"/>
                    <a:pt x="11" y="0"/>
                  </a:cubicBezTo>
                  <a:cubicBezTo>
                    <a:pt x="13" y="0"/>
                    <a:pt x="14" y="0"/>
                    <a:pt x="16" y="1"/>
                  </a:cubicBezTo>
                  <a:cubicBezTo>
                    <a:pt x="17" y="1"/>
                    <a:pt x="18" y="1"/>
                    <a:pt x="20" y="2"/>
                  </a:cubicBezTo>
                  <a:cubicBezTo>
                    <a:pt x="21" y="2"/>
                    <a:pt x="23" y="3"/>
                    <a:pt x="24" y="4"/>
                  </a:cubicBezTo>
                  <a:cubicBezTo>
                    <a:pt x="25" y="4"/>
                    <a:pt x="27" y="5"/>
                    <a:pt x="28" y="5"/>
                  </a:cubicBezTo>
                  <a:cubicBezTo>
                    <a:pt x="29" y="6"/>
                    <a:pt x="31" y="6"/>
                    <a:pt x="32" y="6"/>
                  </a:cubicBezTo>
                  <a:cubicBezTo>
                    <a:pt x="33" y="7"/>
                    <a:pt x="34" y="7"/>
                    <a:pt x="35" y="8"/>
                  </a:cubicBezTo>
                  <a:cubicBezTo>
                    <a:pt x="37" y="8"/>
                    <a:pt x="38" y="8"/>
                    <a:pt x="39" y="8"/>
                  </a:cubicBezTo>
                  <a:cubicBezTo>
                    <a:pt x="39" y="8"/>
                    <a:pt x="40" y="8"/>
                    <a:pt x="40" y="9"/>
                  </a:cubicBezTo>
                  <a:cubicBezTo>
                    <a:pt x="41" y="9"/>
                    <a:pt x="41" y="9"/>
                    <a:pt x="42" y="9"/>
                  </a:cubicBezTo>
                  <a:cubicBezTo>
                    <a:pt x="42" y="9"/>
                    <a:pt x="43" y="9"/>
                    <a:pt x="44" y="9"/>
                  </a:cubicBezTo>
                  <a:cubicBezTo>
                    <a:pt x="45" y="9"/>
                    <a:pt x="45" y="9"/>
                    <a:pt x="45" y="9"/>
                  </a:cubicBezTo>
                  <a:cubicBezTo>
                    <a:pt x="46" y="9"/>
                    <a:pt x="46" y="9"/>
                    <a:pt x="46" y="9"/>
                  </a:cubicBezTo>
                  <a:cubicBezTo>
                    <a:pt x="46" y="9"/>
                    <a:pt x="46" y="9"/>
                    <a:pt x="46" y="9"/>
                  </a:cubicBezTo>
                  <a:cubicBezTo>
                    <a:pt x="45" y="9"/>
                    <a:pt x="45" y="9"/>
                    <a:pt x="44" y="10"/>
                  </a:cubicBezTo>
                  <a:cubicBezTo>
                    <a:pt x="44" y="10"/>
                    <a:pt x="44" y="10"/>
                    <a:pt x="43" y="10"/>
                  </a:cubicBezTo>
                  <a:cubicBezTo>
                    <a:pt x="43" y="11"/>
                    <a:pt x="42" y="11"/>
                    <a:pt x="42" y="11"/>
                  </a:cubicBezTo>
                  <a:cubicBezTo>
                    <a:pt x="42" y="11"/>
                    <a:pt x="41" y="11"/>
                    <a:pt x="40" y="11"/>
                  </a:cubicBezTo>
                  <a:cubicBezTo>
                    <a:pt x="40" y="12"/>
                    <a:pt x="39" y="12"/>
                    <a:pt x="39" y="12"/>
                  </a:cubicBezTo>
                  <a:cubicBezTo>
                    <a:pt x="38" y="12"/>
                    <a:pt x="36" y="12"/>
                    <a:pt x="35" y="12"/>
                  </a:cubicBezTo>
                  <a:cubicBezTo>
                    <a:pt x="33" y="12"/>
                    <a:pt x="32" y="12"/>
                    <a:pt x="31" y="12"/>
                  </a:cubicBezTo>
                  <a:cubicBezTo>
                    <a:pt x="30" y="11"/>
                    <a:pt x="29" y="11"/>
                    <a:pt x="28" y="11"/>
                  </a:cubicBezTo>
                  <a:cubicBezTo>
                    <a:pt x="28" y="11"/>
                    <a:pt x="27" y="11"/>
                    <a:pt x="26" y="11"/>
                  </a:cubicBezTo>
                  <a:cubicBezTo>
                    <a:pt x="25" y="10"/>
                    <a:pt x="23" y="10"/>
                    <a:pt x="22" y="9"/>
                  </a:cubicBezTo>
                  <a:cubicBezTo>
                    <a:pt x="20" y="8"/>
                    <a:pt x="19" y="8"/>
                    <a:pt x="18" y="7"/>
                  </a:cubicBezTo>
                  <a:cubicBezTo>
                    <a:pt x="17" y="7"/>
                    <a:pt x="15" y="6"/>
                    <a:pt x="14" y="6"/>
                  </a:cubicBezTo>
                  <a:cubicBezTo>
                    <a:pt x="13" y="5"/>
                    <a:pt x="12" y="5"/>
                    <a:pt x="10" y="4"/>
                  </a:cubicBezTo>
                  <a:cubicBezTo>
                    <a:pt x="9" y="4"/>
                    <a:pt x="8" y="4"/>
                    <a:pt x="7" y="3"/>
                  </a:cubicBezTo>
                  <a:cubicBezTo>
                    <a:pt x="7" y="3"/>
                    <a:pt x="6" y="3"/>
                    <a:pt x="6" y="3"/>
                  </a:cubicBezTo>
                  <a:cubicBezTo>
                    <a:pt x="5" y="3"/>
                    <a:pt x="5" y="3"/>
                    <a:pt x="4" y="3"/>
                  </a:cubicBezTo>
                  <a:cubicBezTo>
                    <a:pt x="4" y="2"/>
                    <a:pt x="3" y="2"/>
                    <a:pt x="2" y="2"/>
                  </a:cubicBezTo>
                  <a:cubicBezTo>
                    <a:pt x="1" y="2"/>
                    <a:pt x="1" y="2"/>
                    <a:pt x="1" y="2"/>
                  </a:cubicBezTo>
                  <a:cubicBezTo>
                    <a:pt x="0" y="2"/>
                    <a:pt x="0" y="2"/>
                    <a:pt x="0"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809"/>
            <p:cNvSpPr/>
            <p:nvPr/>
          </p:nvSpPr>
          <p:spPr bwMode="auto">
            <a:xfrm>
              <a:off x="10158414" y="-3541713"/>
              <a:ext cx="119063" cy="144463"/>
            </a:xfrm>
            <a:custGeom>
              <a:avLst/>
              <a:gdLst>
                <a:gd name="T0" fmla="*/ 0 w 28"/>
                <a:gd name="T1" fmla="*/ 34 h 34"/>
                <a:gd name="T2" fmla="*/ 0 w 28"/>
                <a:gd name="T3" fmla="*/ 33 h 34"/>
                <a:gd name="T4" fmla="*/ 0 w 28"/>
                <a:gd name="T5" fmla="*/ 32 h 34"/>
                <a:gd name="T6" fmla="*/ 1 w 28"/>
                <a:gd name="T7" fmla="*/ 26 h 34"/>
                <a:gd name="T8" fmla="*/ 5 w 28"/>
                <a:gd name="T9" fmla="*/ 20 h 34"/>
                <a:gd name="T10" fmla="*/ 6 w 28"/>
                <a:gd name="T11" fmla="*/ 19 h 34"/>
                <a:gd name="T12" fmla="*/ 6 w 28"/>
                <a:gd name="T13" fmla="*/ 18 h 34"/>
                <a:gd name="T14" fmla="*/ 8 w 28"/>
                <a:gd name="T15" fmla="*/ 17 h 34"/>
                <a:gd name="T16" fmla="*/ 11 w 28"/>
                <a:gd name="T17" fmla="*/ 14 h 34"/>
                <a:gd name="T18" fmla="*/ 15 w 28"/>
                <a:gd name="T19" fmla="*/ 11 h 34"/>
                <a:gd name="T20" fmla="*/ 18 w 28"/>
                <a:gd name="T21" fmla="*/ 9 h 34"/>
                <a:gd name="T22" fmla="*/ 23 w 28"/>
                <a:gd name="T23" fmla="*/ 5 h 34"/>
                <a:gd name="T24" fmla="*/ 26 w 28"/>
                <a:gd name="T25" fmla="*/ 1 h 34"/>
                <a:gd name="T26" fmla="*/ 27 w 28"/>
                <a:gd name="T27" fmla="*/ 0 h 34"/>
                <a:gd name="T28" fmla="*/ 27 w 28"/>
                <a:gd name="T29" fmla="*/ 0 h 34"/>
                <a:gd name="T30" fmla="*/ 28 w 28"/>
                <a:gd name="T31" fmla="*/ 0 h 34"/>
                <a:gd name="T32" fmla="*/ 27 w 28"/>
                <a:gd name="T33" fmla="*/ 2 h 34"/>
                <a:gd name="T34" fmla="*/ 26 w 28"/>
                <a:gd name="T35" fmla="*/ 7 h 34"/>
                <a:gd name="T36" fmla="*/ 21 w 28"/>
                <a:gd name="T37" fmla="*/ 13 h 34"/>
                <a:gd name="T38" fmla="*/ 18 w 28"/>
                <a:gd name="T39" fmla="*/ 16 h 34"/>
                <a:gd name="T40" fmla="*/ 15 w 28"/>
                <a:gd name="T41" fmla="*/ 19 h 34"/>
                <a:gd name="T42" fmla="*/ 12 w 28"/>
                <a:gd name="T43" fmla="*/ 21 h 34"/>
                <a:gd name="T44" fmla="*/ 10 w 28"/>
                <a:gd name="T45" fmla="*/ 22 h 34"/>
                <a:gd name="T46" fmla="*/ 9 w 28"/>
                <a:gd name="T47" fmla="*/ 23 h 34"/>
                <a:gd name="T48" fmla="*/ 4 w 28"/>
                <a:gd name="T49" fmla="*/ 28 h 34"/>
                <a:gd name="T50" fmla="*/ 1 w 28"/>
                <a:gd name="T51" fmla="*/ 32 h 34"/>
                <a:gd name="T52" fmla="*/ 0 w 28"/>
                <a:gd name="T53" fmla="*/ 34 h 34"/>
                <a:gd name="T54" fmla="*/ 0 w 28"/>
                <a:gd name="T5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34">
                  <a:moveTo>
                    <a:pt x="0" y="34"/>
                  </a:moveTo>
                  <a:cubicBezTo>
                    <a:pt x="0" y="34"/>
                    <a:pt x="0" y="34"/>
                    <a:pt x="0" y="33"/>
                  </a:cubicBezTo>
                  <a:cubicBezTo>
                    <a:pt x="0" y="33"/>
                    <a:pt x="0" y="33"/>
                    <a:pt x="0" y="32"/>
                  </a:cubicBezTo>
                  <a:cubicBezTo>
                    <a:pt x="0" y="31"/>
                    <a:pt x="0" y="29"/>
                    <a:pt x="1" y="26"/>
                  </a:cubicBezTo>
                  <a:cubicBezTo>
                    <a:pt x="2" y="24"/>
                    <a:pt x="3" y="22"/>
                    <a:pt x="5" y="20"/>
                  </a:cubicBezTo>
                  <a:cubicBezTo>
                    <a:pt x="5" y="19"/>
                    <a:pt x="5" y="19"/>
                    <a:pt x="6" y="19"/>
                  </a:cubicBezTo>
                  <a:cubicBezTo>
                    <a:pt x="6" y="19"/>
                    <a:pt x="6" y="18"/>
                    <a:pt x="6" y="18"/>
                  </a:cubicBezTo>
                  <a:cubicBezTo>
                    <a:pt x="7" y="18"/>
                    <a:pt x="7" y="17"/>
                    <a:pt x="8" y="17"/>
                  </a:cubicBezTo>
                  <a:cubicBezTo>
                    <a:pt x="9" y="16"/>
                    <a:pt x="10" y="15"/>
                    <a:pt x="11" y="14"/>
                  </a:cubicBezTo>
                  <a:cubicBezTo>
                    <a:pt x="12" y="13"/>
                    <a:pt x="14" y="12"/>
                    <a:pt x="15" y="11"/>
                  </a:cubicBezTo>
                  <a:cubicBezTo>
                    <a:pt x="16" y="11"/>
                    <a:pt x="17" y="10"/>
                    <a:pt x="18" y="9"/>
                  </a:cubicBezTo>
                  <a:cubicBezTo>
                    <a:pt x="20" y="8"/>
                    <a:pt x="22" y="6"/>
                    <a:pt x="23" y="5"/>
                  </a:cubicBezTo>
                  <a:cubicBezTo>
                    <a:pt x="24" y="4"/>
                    <a:pt x="26" y="2"/>
                    <a:pt x="26" y="1"/>
                  </a:cubicBezTo>
                  <a:cubicBezTo>
                    <a:pt x="27" y="1"/>
                    <a:pt x="27" y="0"/>
                    <a:pt x="27" y="0"/>
                  </a:cubicBezTo>
                  <a:cubicBezTo>
                    <a:pt x="27" y="0"/>
                    <a:pt x="27" y="0"/>
                    <a:pt x="27" y="0"/>
                  </a:cubicBezTo>
                  <a:cubicBezTo>
                    <a:pt x="27" y="0"/>
                    <a:pt x="27" y="0"/>
                    <a:pt x="28" y="0"/>
                  </a:cubicBezTo>
                  <a:cubicBezTo>
                    <a:pt x="28" y="0"/>
                    <a:pt x="28" y="1"/>
                    <a:pt x="27" y="2"/>
                  </a:cubicBezTo>
                  <a:cubicBezTo>
                    <a:pt x="27" y="3"/>
                    <a:pt x="27" y="5"/>
                    <a:pt x="26" y="7"/>
                  </a:cubicBezTo>
                  <a:cubicBezTo>
                    <a:pt x="25" y="9"/>
                    <a:pt x="23" y="11"/>
                    <a:pt x="21" y="13"/>
                  </a:cubicBezTo>
                  <a:cubicBezTo>
                    <a:pt x="20" y="14"/>
                    <a:pt x="19" y="15"/>
                    <a:pt x="18" y="16"/>
                  </a:cubicBezTo>
                  <a:cubicBezTo>
                    <a:pt x="17" y="17"/>
                    <a:pt x="16" y="18"/>
                    <a:pt x="15" y="19"/>
                  </a:cubicBezTo>
                  <a:cubicBezTo>
                    <a:pt x="14" y="19"/>
                    <a:pt x="13" y="20"/>
                    <a:pt x="12" y="21"/>
                  </a:cubicBezTo>
                  <a:cubicBezTo>
                    <a:pt x="11" y="21"/>
                    <a:pt x="11" y="22"/>
                    <a:pt x="10" y="22"/>
                  </a:cubicBezTo>
                  <a:cubicBezTo>
                    <a:pt x="10" y="23"/>
                    <a:pt x="9" y="23"/>
                    <a:pt x="9" y="23"/>
                  </a:cubicBezTo>
                  <a:cubicBezTo>
                    <a:pt x="7" y="25"/>
                    <a:pt x="5" y="27"/>
                    <a:pt x="4" y="28"/>
                  </a:cubicBezTo>
                  <a:cubicBezTo>
                    <a:pt x="3" y="30"/>
                    <a:pt x="2" y="31"/>
                    <a:pt x="1" y="32"/>
                  </a:cubicBezTo>
                  <a:cubicBezTo>
                    <a:pt x="1" y="33"/>
                    <a:pt x="1" y="33"/>
                    <a:pt x="0" y="34"/>
                  </a:cubicBezTo>
                  <a:cubicBezTo>
                    <a:pt x="0" y="34"/>
                    <a:pt x="0" y="34"/>
                    <a:pt x="0" y="3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10"/>
            <p:cNvSpPr/>
            <p:nvPr/>
          </p:nvSpPr>
          <p:spPr bwMode="auto">
            <a:xfrm>
              <a:off x="9950451" y="-3592513"/>
              <a:ext cx="109538" cy="160338"/>
            </a:xfrm>
            <a:custGeom>
              <a:avLst/>
              <a:gdLst>
                <a:gd name="T0" fmla="*/ 26 w 26"/>
                <a:gd name="T1" fmla="*/ 38 h 38"/>
                <a:gd name="T2" fmla="*/ 25 w 26"/>
                <a:gd name="T3" fmla="*/ 38 h 38"/>
                <a:gd name="T4" fmla="*/ 23 w 26"/>
                <a:gd name="T5" fmla="*/ 38 h 38"/>
                <a:gd name="T6" fmla="*/ 21 w 26"/>
                <a:gd name="T7" fmla="*/ 37 h 38"/>
                <a:gd name="T8" fmla="*/ 19 w 26"/>
                <a:gd name="T9" fmla="*/ 37 h 38"/>
                <a:gd name="T10" fmla="*/ 18 w 26"/>
                <a:gd name="T11" fmla="*/ 36 h 38"/>
                <a:gd name="T12" fmla="*/ 15 w 26"/>
                <a:gd name="T13" fmla="*/ 34 h 38"/>
                <a:gd name="T14" fmla="*/ 11 w 26"/>
                <a:gd name="T15" fmla="*/ 31 h 38"/>
                <a:gd name="T16" fmla="*/ 10 w 26"/>
                <a:gd name="T17" fmla="*/ 30 h 38"/>
                <a:gd name="T18" fmla="*/ 8 w 26"/>
                <a:gd name="T19" fmla="*/ 28 h 38"/>
                <a:gd name="T20" fmla="*/ 6 w 26"/>
                <a:gd name="T21" fmla="*/ 24 h 38"/>
                <a:gd name="T22" fmla="*/ 4 w 26"/>
                <a:gd name="T23" fmla="*/ 19 h 38"/>
                <a:gd name="T24" fmla="*/ 3 w 26"/>
                <a:gd name="T25" fmla="*/ 15 h 38"/>
                <a:gd name="T26" fmla="*/ 1 w 26"/>
                <a:gd name="T27" fmla="*/ 8 h 38"/>
                <a:gd name="T28" fmla="*/ 1 w 26"/>
                <a:gd name="T29" fmla="*/ 2 h 38"/>
                <a:gd name="T30" fmla="*/ 0 w 26"/>
                <a:gd name="T31" fmla="*/ 0 h 38"/>
                <a:gd name="T32" fmla="*/ 1 w 26"/>
                <a:gd name="T33" fmla="*/ 0 h 38"/>
                <a:gd name="T34" fmla="*/ 2 w 26"/>
                <a:gd name="T35" fmla="*/ 2 h 38"/>
                <a:gd name="T36" fmla="*/ 5 w 26"/>
                <a:gd name="T37" fmla="*/ 6 h 38"/>
                <a:gd name="T38" fmla="*/ 8 w 26"/>
                <a:gd name="T39" fmla="*/ 13 h 38"/>
                <a:gd name="T40" fmla="*/ 10 w 26"/>
                <a:gd name="T41" fmla="*/ 17 h 38"/>
                <a:gd name="T42" fmla="*/ 12 w 26"/>
                <a:gd name="T43" fmla="*/ 21 h 38"/>
                <a:gd name="T44" fmla="*/ 14 w 26"/>
                <a:gd name="T45" fmla="*/ 24 h 38"/>
                <a:gd name="T46" fmla="*/ 16 w 26"/>
                <a:gd name="T47" fmla="*/ 28 h 38"/>
                <a:gd name="T48" fmla="*/ 18 w 26"/>
                <a:gd name="T49" fmla="*/ 31 h 38"/>
                <a:gd name="T50" fmla="*/ 20 w 26"/>
                <a:gd name="T51" fmla="*/ 33 h 38"/>
                <a:gd name="T52" fmla="*/ 21 w 26"/>
                <a:gd name="T53" fmla="*/ 34 h 38"/>
                <a:gd name="T54" fmla="*/ 22 w 26"/>
                <a:gd name="T55" fmla="*/ 35 h 38"/>
                <a:gd name="T56" fmla="*/ 23 w 26"/>
                <a:gd name="T57" fmla="*/ 36 h 38"/>
                <a:gd name="T58" fmla="*/ 24 w 26"/>
                <a:gd name="T59" fmla="*/ 37 h 38"/>
                <a:gd name="T60" fmla="*/ 25 w 26"/>
                <a:gd name="T61" fmla="*/ 38 h 38"/>
                <a:gd name="T62" fmla="*/ 26 w 26"/>
                <a:gd name="T6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38">
                  <a:moveTo>
                    <a:pt x="26" y="38"/>
                  </a:moveTo>
                  <a:cubicBezTo>
                    <a:pt x="26" y="38"/>
                    <a:pt x="25" y="38"/>
                    <a:pt x="25" y="38"/>
                  </a:cubicBezTo>
                  <a:cubicBezTo>
                    <a:pt x="25" y="38"/>
                    <a:pt x="24" y="38"/>
                    <a:pt x="23" y="38"/>
                  </a:cubicBezTo>
                  <a:cubicBezTo>
                    <a:pt x="23" y="38"/>
                    <a:pt x="22" y="38"/>
                    <a:pt x="21" y="37"/>
                  </a:cubicBezTo>
                  <a:cubicBezTo>
                    <a:pt x="20" y="37"/>
                    <a:pt x="20" y="37"/>
                    <a:pt x="19" y="37"/>
                  </a:cubicBezTo>
                  <a:cubicBezTo>
                    <a:pt x="19" y="37"/>
                    <a:pt x="18" y="36"/>
                    <a:pt x="18" y="36"/>
                  </a:cubicBezTo>
                  <a:cubicBezTo>
                    <a:pt x="17" y="36"/>
                    <a:pt x="16" y="35"/>
                    <a:pt x="15" y="34"/>
                  </a:cubicBezTo>
                  <a:cubicBezTo>
                    <a:pt x="13" y="33"/>
                    <a:pt x="12" y="32"/>
                    <a:pt x="11" y="31"/>
                  </a:cubicBezTo>
                  <a:cubicBezTo>
                    <a:pt x="11" y="31"/>
                    <a:pt x="10" y="30"/>
                    <a:pt x="10" y="30"/>
                  </a:cubicBezTo>
                  <a:cubicBezTo>
                    <a:pt x="9" y="29"/>
                    <a:pt x="9" y="28"/>
                    <a:pt x="8" y="28"/>
                  </a:cubicBezTo>
                  <a:cubicBezTo>
                    <a:pt x="7" y="26"/>
                    <a:pt x="7" y="25"/>
                    <a:pt x="6" y="24"/>
                  </a:cubicBezTo>
                  <a:cubicBezTo>
                    <a:pt x="5" y="22"/>
                    <a:pt x="5" y="21"/>
                    <a:pt x="4" y="19"/>
                  </a:cubicBezTo>
                  <a:cubicBezTo>
                    <a:pt x="4" y="18"/>
                    <a:pt x="3" y="16"/>
                    <a:pt x="3" y="15"/>
                  </a:cubicBezTo>
                  <a:cubicBezTo>
                    <a:pt x="2" y="12"/>
                    <a:pt x="2" y="10"/>
                    <a:pt x="1" y="8"/>
                  </a:cubicBezTo>
                  <a:cubicBezTo>
                    <a:pt x="1" y="5"/>
                    <a:pt x="1" y="3"/>
                    <a:pt x="1" y="2"/>
                  </a:cubicBezTo>
                  <a:cubicBezTo>
                    <a:pt x="0" y="1"/>
                    <a:pt x="0" y="0"/>
                    <a:pt x="0" y="0"/>
                  </a:cubicBezTo>
                  <a:cubicBezTo>
                    <a:pt x="0" y="0"/>
                    <a:pt x="1" y="0"/>
                    <a:pt x="1" y="0"/>
                  </a:cubicBezTo>
                  <a:cubicBezTo>
                    <a:pt x="1" y="1"/>
                    <a:pt x="1" y="1"/>
                    <a:pt x="2" y="2"/>
                  </a:cubicBezTo>
                  <a:cubicBezTo>
                    <a:pt x="3" y="3"/>
                    <a:pt x="4" y="4"/>
                    <a:pt x="5" y="6"/>
                  </a:cubicBezTo>
                  <a:cubicBezTo>
                    <a:pt x="6" y="8"/>
                    <a:pt x="7" y="11"/>
                    <a:pt x="8" y="13"/>
                  </a:cubicBezTo>
                  <a:cubicBezTo>
                    <a:pt x="9" y="14"/>
                    <a:pt x="10" y="15"/>
                    <a:pt x="10" y="17"/>
                  </a:cubicBezTo>
                  <a:cubicBezTo>
                    <a:pt x="11" y="18"/>
                    <a:pt x="11" y="19"/>
                    <a:pt x="12" y="21"/>
                  </a:cubicBezTo>
                  <a:cubicBezTo>
                    <a:pt x="13" y="22"/>
                    <a:pt x="13" y="23"/>
                    <a:pt x="14" y="24"/>
                  </a:cubicBezTo>
                  <a:cubicBezTo>
                    <a:pt x="15" y="25"/>
                    <a:pt x="15" y="26"/>
                    <a:pt x="16" y="28"/>
                  </a:cubicBezTo>
                  <a:cubicBezTo>
                    <a:pt x="17" y="29"/>
                    <a:pt x="17" y="30"/>
                    <a:pt x="18" y="31"/>
                  </a:cubicBezTo>
                  <a:cubicBezTo>
                    <a:pt x="19" y="31"/>
                    <a:pt x="19" y="32"/>
                    <a:pt x="20" y="33"/>
                  </a:cubicBezTo>
                  <a:cubicBezTo>
                    <a:pt x="21" y="33"/>
                    <a:pt x="21" y="34"/>
                    <a:pt x="21" y="34"/>
                  </a:cubicBezTo>
                  <a:cubicBezTo>
                    <a:pt x="22" y="35"/>
                    <a:pt x="22" y="35"/>
                    <a:pt x="22" y="35"/>
                  </a:cubicBezTo>
                  <a:cubicBezTo>
                    <a:pt x="23" y="35"/>
                    <a:pt x="23" y="36"/>
                    <a:pt x="23" y="36"/>
                  </a:cubicBezTo>
                  <a:cubicBezTo>
                    <a:pt x="23" y="36"/>
                    <a:pt x="24" y="36"/>
                    <a:pt x="24" y="37"/>
                  </a:cubicBezTo>
                  <a:cubicBezTo>
                    <a:pt x="24" y="37"/>
                    <a:pt x="25" y="37"/>
                    <a:pt x="25" y="38"/>
                  </a:cubicBezTo>
                  <a:cubicBezTo>
                    <a:pt x="25" y="38"/>
                    <a:pt x="26" y="38"/>
                    <a:pt x="26" y="3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811"/>
            <p:cNvSpPr/>
            <p:nvPr/>
          </p:nvSpPr>
          <p:spPr bwMode="auto">
            <a:xfrm>
              <a:off x="9844089" y="-3240088"/>
              <a:ext cx="149225" cy="96838"/>
            </a:xfrm>
            <a:custGeom>
              <a:avLst/>
              <a:gdLst>
                <a:gd name="T0" fmla="*/ 0 w 35"/>
                <a:gd name="T1" fmla="*/ 23 h 23"/>
                <a:gd name="T2" fmla="*/ 0 w 35"/>
                <a:gd name="T3" fmla="*/ 23 h 23"/>
                <a:gd name="T4" fmla="*/ 1 w 35"/>
                <a:gd name="T5" fmla="*/ 22 h 23"/>
                <a:gd name="T6" fmla="*/ 4 w 35"/>
                <a:gd name="T7" fmla="*/ 18 h 23"/>
                <a:gd name="T8" fmla="*/ 10 w 35"/>
                <a:gd name="T9" fmla="*/ 13 h 23"/>
                <a:gd name="T10" fmla="*/ 16 w 35"/>
                <a:gd name="T11" fmla="*/ 9 h 23"/>
                <a:gd name="T12" fmla="*/ 22 w 35"/>
                <a:gd name="T13" fmla="*/ 5 h 23"/>
                <a:gd name="T14" fmla="*/ 25 w 35"/>
                <a:gd name="T15" fmla="*/ 4 h 23"/>
                <a:gd name="T16" fmla="*/ 28 w 35"/>
                <a:gd name="T17" fmla="*/ 2 h 23"/>
                <a:gd name="T18" fmla="*/ 31 w 35"/>
                <a:gd name="T19" fmla="*/ 1 h 23"/>
                <a:gd name="T20" fmla="*/ 33 w 35"/>
                <a:gd name="T21" fmla="*/ 0 h 23"/>
                <a:gd name="T22" fmla="*/ 34 w 35"/>
                <a:gd name="T23" fmla="*/ 0 h 23"/>
                <a:gd name="T24" fmla="*/ 35 w 35"/>
                <a:gd name="T25" fmla="*/ 0 h 23"/>
                <a:gd name="T26" fmla="*/ 34 w 35"/>
                <a:gd name="T27" fmla="*/ 0 h 23"/>
                <a:gd name="T28" fmla="*/ 34 w 35"/>
                <a:gd name="T29" fmla="*/ 1 h 23"/>
                <a:gd name="T30" fmla="*/ 33 w 35"/>
                <a:gd name="T31" fmla="*/ 4 h 23"/>
                <a:gd name="T32" fmla="*/ 31 w 35"/>
                <a:gd name="T33" fmla="*/ 6 h 23"/>
                <a:gd name="T34" fmla="*/ 29 w 35"/>
                <a:gd name="T35" fmla="*/ 9 h 23"/>
                <a:gd name="T36" fmla="*/ 27 w 35"/>
                <a:gd name="T37" fmla="*/ 11 h 23"/>
                <a:gd name="T38" fmla="*/ 20 w 35"/>
                <a:gd name="T39" fmla="*/ 16 h 23"/>
                <a:gd name="T40" fmla="*/ 13 w 35"/>
                <a:gd name="T41" fmla="*/ 20 h 23"/>
                <a:gd name="T42" fmla="*/ 7 w 35"/>
                <a:gd name="T43" fmla="*/ 22 h 23"/>
                <a:gd name="T44" fmla="*/ 2 w 35"/>
                <a:gd name="T45" fmla="*/ 23 h 23"/>
                <a:gd name="T46" fmla="*/ 0 w 35"/>
                <a:gd name="T47" fmla="*/ 23 h 23"/>
                <a:gd name="T48" fmla="*/ 0 w 35"/>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23">
                  <a:moveTo>
                    <a:pt x="0" y="23"/>
                  </a:moveTo>
                  <a:cubicBezTo>
                    <a:pt x="0" y="23"/>
                    <a:pt x="0" y="23"/>
                    <a:pt x="0" y="23"/>
                  </a:cubicBezTo>
                  <a:cubicBezTo>
                    <a:pt x="0" y="23"/>
                    <a:pt x="1" y="22"/>
                    <a:pt x="1" y="22"/>
                  </a:cubicBezTo>
                  <a:cubicBezTo>
                    <a:pt x="2" y="21"/>
                    <a:pt x="3" y="19"/>
                    <a:pt x="4" y="18"/>
                  </a:cubicBezTo>
                  <a:cubicBezTo>
                    <a:pt x="6" y="17"/>
                    <a:pt x="8" y="15"/>
                    <a:pt x="10" y="13"/>
                  </a:cubicBezTo>
                  <a:cubicBezTo>
                    <a:pt x="11" y="12"/>
                    <a:pt x="14" y="10"/>
                    <a:pt x="16" y="9"/>
                  </a:cubicBezTo>
                  <a:cubicBezTo>
                    <a:pt x="18" y="8"/>
                    <a:pt x="20" y="6"/>
                    <a:pt x="22" y="5"/>
                  </a:cubicBezTo>
                  <a:cubicBezTo>
                    <a:pt x="23" y="5"/>
                    <a:pt x="24" y="4"/>
                    <a:pt x="25" y="4"/>
                  </a:cubicBezTo>
                  <a:cubicBezTo>
                    <a:pt x="26" y="3"/>
                    <a:pt x="27" y="3"/>
                    <a:pt x="28" y="2"/>
                  </a:cubicBezTo>
                  <a:cubicBezTo>
                    <a:pt x="29" y="2"/>
                    <a:pt x="30" y="1"/>
                    <a:pt x="31" y="1"/>
                  </a:cubicBezTo>
                  <a:cubicBezTo>
                    <a:pt x="32" y="1"/>
                    <a:pt x="32" y="1"/>
                    <a:pt x="33" y="0"/>
                  </a:cubicBezTo>
                  <a:cubicBezTo>
                    <a:pt x="33" y="0"/>
                    <a:pt x="34" y="0"/>
                    <a:pt x="34" y="0"/>
                  </a:cubicBezTo>
                  <a:cubicBezTo>
                    <a:pt x="34" y="0"/>
                    <a:pt x="35" y="0"/>
                    <a:pt x="35" y="0"/>
                  </a:cubicBezTo>
                  <a:cubicBezTo>
                    <a:pt x="35" y="0"/>
                    <a:pt x="35" y="0"/>
                    <a:pt x="34" y="0"/>
                  </a:cubicBezTo>
                  <a:cubicBezTo>
                    <a:pt x="34" y="0"/>
                    <a:pt x="34" y="1"/>
                    <a:pt x="34" y="1"/>
                  </a:cubicBezTo>
                  <a:cubicBezTo>
                    <a:pt x="34" y="2"/>
                    <a:pt x="33" y="3"/>
                    <a:pt x="33" y="4"/>
                  </a:cubicBezTo>
                  <a:cubicBezTo>
                    <a:pt x="33" y="4"/>
                    <a:pt x="32" y="5"/>
                    <a:pt x="31" y="6"/>
                  </a:cubicBezTo>
                  <a:cubicBezTo>
                    <a:pt x="31" y="7"/>
                    <a:pt x="30" y="8"/>
                    <a:pt x="29" y="9"/>
                  </a:cubicBezTo>
                  <a:cubicBezTo>
                    <a:pt x="29" y="10"/>
                    <a:pt x="28" y="11"/>
                    <a:pt x="27" y="11"/>
                  </a:cubicBezTo>
                  <a:cubicBezTo>
                    <a:pt x="25" y="13"/>
                    <a:pt x="23" y="15"/>
                    <a:pt x="20" y="16"/>
                  </a:cubicBezTo>
                  <a:cubicBezTo>
                    <a:pt x="18" y="18"/>
                    <a:pt x="16" y="19"/>
                    <a:pt x="13" y="20"/>
                  </a:cubicBezTo>
                  <a:cubicBezTo>
                    <a:pt x="11" y="21"/>
                    <a:pt x="9" y="22"/>
                    <a:pt x="7" y="22"/>
                  </a:cubicBezTo>
                  <a:cubicBezTo>
                    <a:pt x="5" y="23"/>
                    <a:pt x="3" y="23"/>
                    <a:pt x="2" y="23"/>
                  </a:cubicBezTo>
                  <a:cubicBezTo>
                    <a:pt x="1" y="23"/>
                    <a:pt x="1" y="23"/>
                    <a:pt x="0" y="23"/>
                  </a:cubicBezTo>
                  <a:cubicBezTo>
                    <a:pt x="0" y="23"/>
                    <a:pt x="0" y="23"/>
                    <a:pt x="0" y="2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812"/>
            <p:cNvSpPr/>
            <p:nvPr/>
          </p:nvSpPr>
          <p:spPr bwMode="auto">
            <a:xfrm>
              <a:off x="10085389" y="-3214688"/>
              <a:ext cx="42863" cy="190500"/>
            </a:xfrm>
            <a:custGeom>
              <a:avLst/>
              <a:gdLst>
                <a:gd name="T0" fmla="*/ 2 w 10"/>
                <a:gd name="T1" fmla="*/ 0 h 45"/>
                <a:gd name="T2" fmla="*/ 2 w 10"/>
                <a:gd name="T3" fmla="*/ 1 h 45"/>
                <a:gd name="T4" fmla="*/ 3 w 10"/>
                <a:gd name="T5" fmla="*/ 2 h 45"/>
                <a:gd name="T6" fmla="*/ 6 w 10"/>
                <a:gd name="T7" fmla="*/ 7 h 45"/>
                <a:gd name="T8" fmla="*/ 7 w 10"/>
                <a:gd name="T9" fmla="*/ 10 h 45"/>
                <a:gd name="T10" fmla="*/ 8 w 10"/>
                <a:gd name="T11" fmla="*/ 14 h 45"/>
                <a:gd name="T12" fmla="*/ 10 w 10"/>
                <a:gd name="T13" fmla="*/ 22 h 45"/>
                <a:gd name="T14" fmla="*/ 10 w 10"/>
                <a:gd name="T15" fmla="*/ 31 h 45"/>
                <a:gd name="T16" fmla="*/ 10 w 10"/>
                <a:gd name="T17" fmla="*/ 35 h 45"/>
                <a:gd name="T18" fmla="*/ 9 w 10"/>
                <a:gd name="T19" fmla="*/ 38 h 45"/>
                <a:gd name="T20" fmla="*/ 7 w 10"/>
                <a:gd name="T21" fmla="*/ 43 h 45"/>
                <a:gd name="T22" fmla="*/ 6 w 10"/>
                <a:gd name="T23" fmla="*/ 45 h 45"/>
                <a:gd name="T24" fmla="*/ 6 w 10"/>
                <a:gd name="T25" fmla="*/ 45 h 45"/>
                <a:gd name="T26" fmla="*/ 5 w 10"/>
                <a:gd name="T27" fmla="*/ 45 h 45"/>
                <a:gd name="T28" fmla="*/ 5 w 10"/>
                <a:gd name="T29" fmla="*/ 43 h 45"/>
                <a:gd name="T30" fmla="*/ 3 w 10"/>
                <a:gd name="T31" fmla="*/ 38 h 45"/>
                <a:gd name="T32" fmla="*/ 1 w 10"/>
                <a:gd name="T33" fmla="*/ 31 h 45"/>
                <a:gd name="T34" fmla="*/ 0 w 10"/>
                <a:gd name="T35" fmla="*/ 23 h 45"/>
                <a:gd name="T36" fmla="*/ 0 w 10"/>
                <a:gd name="T37" fmla="*/ 15 h 45"/>
                <a:gd name="T38" fmla="*/ 0 w 10"/>
                <a:gd name="T39" fmla="*/ 8 h 45"/>
                <a:gd name="T40" fmla="*/ 1 w 10"/>
                <a:gd name="T41" fmla="*/ 2 h 45"/>
                <a:gd name="T42" fmla="*/ 1 w 10"/>
                <a:gd name="T43" fmla="*/ 1 h 45"/>
                <a:gd name="T44" fmla="*/ 2 w 10"/>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45">
                  <a:moveTo>
                    <a:pt x="2" y="0"/>
                  </a:moveTo>
                  <a:cubicBezTo>
                    <a:pt x="2" y="0"/>
                    <a:pt x="2" y="0"/>
                    <a:pt x="2" y="1"/>
                  </a:cubicBezTo>
                  <a:cubicBezTo>
                    <a:pt x="2" y="1"/>
                    <a:pt x="3" y="1"/>
                    <a:pt x="3" y="2"/>
                  </a:cubicBezTo>
                  <a:cubicBezTo>
                    <a:pt x="4" y="3"/>
                    <a:pt x="5" y="5"/>
                    <a:pt x="6" y="7"/>
                  </a:cubicBezTo>
                  <a:cubicBezTo>
                    <a:pt x="6" y="8"/>
                    <a:pt x="7" y="9"/>
                    <a:pt x="7" y="10"/>
                  </a:cubicBezTo>
                  <a:cubicBezTo>
                    <a:pt x="8" y="11"/>
                    <a:pt x="8" y="12"/>
                    <a:pt x="8" y="14"/>
                  </a:cubicBezTo>
                  <a:cubicBezTo>
                    <a:pt x="9" y="16"/>
                    <a:pt x="10" y="19"/>
                    <a:pt x="10" y="22"/>
                  </a:cubicBezTo>
                  <a:cubicBezTo>
                    <a:pt x="10" y="25"/>
                    <a:pt x="10" y="28"/>
                    <a:pt x="10" y="31"/>
                  </a:cubicBezTo>
                  <a:cubicBezTo>
                    <a:pt x="10" y="32"/>
                    <a:pt x="10" y="33"/>
                    <a:pt x="10" y="35"/>
                  </a:cubicBezTo>
                  <a:cubicBezTo>
                    <a:pt x="9" y="36"/>
                    <a:pt x="9" y="37"/>
                    <a:pt x="9" y="38"/>
                  </a:cubicBezTo>
                  <a:cubicBezTo>
                    <a:pt x="8" y="40"/>
                    <a:pt x="7" y="42"/>
                    <a:pt x="7" y="43"/>
                  </a:cubicBezTo>
                  <a:cubicBezTo>
                    <a:pt x="7" y="44"/>
                    <a:pt x="6" y="44"/>
                    <a:pt x="6" y="45"/>
                  </a:cubicBezTo>
                  <a:cubicBezTo>
                    <a:pt x="6" y="45"/>
                    <a:pt x="6" y="45"/>
                    <a:pt x="6" y="45"/>
                  </a:cubicBezTo>
                  <a:cubicBezTo>
                    <a:pt x="6" y="45"/>
                    <a:pt x="6" y="45"/>
                    <a:pt x="5" y="45"/>
                  </a:cubicBezTo>
                  <a:cubicBezTo>
                    <a:pt x="5" y="44"/>
                    <a:pt x="5" y="44"/>
                    <a:pt x="5" y="43"/>
                  </a:cubicBezTo>
                  <a:cubicBezTo>
                    <a:pt x="4" y="42"/>
                    <a:pt x="4" y="40"/>
                    <a:pt x="3" y="38"/>
                  </a:cubicBezTo>
                  <a:cubicBezTo>
                    <a:pt x="2" y="36"/>
                    <a:pt x="2" y="34"/>
                    <a:pt x="1" y="31"/>
                  </a:cubicBezTo>
                  <a:cubicBezTo>
                    <a:pt x="1" y="29"/>
                    <a:pt x="0" y="26"/>
                    <a:pt x="0" y="23"/>
                  </a:cubicBezTo>
                  <a:cubicBezTo>
                    <a:pt x="0" y="20"/>
                    <a:pt x="0" y="18"/>
                    <a:pt x="0" y="15"/>
                  </a:cubicBezTo>
                  <a:cubicBezTo>
                    <a:pt x="0" y="12"/>
                    <a:pt x="0" y="10"/>
                    <a:pt x="0" y="8"/>
                  </a:cubicBezTo>
                  <a:cubicBezTo>
                    <a:pt x="0" y="5"/>
                    <a:pt x="1" y="4"/>
                    <a:pt x="1" y="2"/>
                  </a:cubicBezTo>
                  <a:cubicBezTo>
                    <a:pt x="1" y="2"/>
                    <a:pt x="1" y="1"/>
                    <a:pt x="1" y="1"/>
                  </a:cubicBezTo>
                  <a:cubicBezTo>
                    <a:pt x="1" y="0"/>
                    <a:pt x="2" y="0"/>
                    <a:pt x="2"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813"/>
            <p:cNvSpPr/>
            <p:nvPr/>
          </p:nvSpPr>
          <p:spPr bwMode="auto">
            <a:xfrm>
              <a:off x="9767889" y="-3394075"/>
              <a:ext cx="190500" cy="68263"/>
            </a:xfrm>
            <a:custGeom>
              <a:avLst/>
              <a:gdLst>
                <a:gd name="T0" fmla="*/ 0 w 45"/>
                <a:gd name="T1" fmla="*/ 4 h 16"/>
                <a:gd name="T2" fmla="*/ 0 w 45"/>
                <a:gd name="T3" fmla="*/ 3 h 16"/>
                <a:gd name="T4" fmla="*/ 2 w 45"/>
                <a:gd name="T5" fmla="*/ 3 h 16"/>
                <a:gd name="T6" fmla="*/ 4 w 45"/>
                <a:gd name="T7" fmla="*/ 2 h 16"/>
                <a:gd name="T8" fmla="*/ 6 w 45"/>
                <a:gd name="T9" fmla="*/ 1 h 16"/>
                <a:gd name="T10" fmla="*/ 7 w 45"/>
                <a:gd name="T11" fmla="*/ 1 h 16"/>
                <a:gd name="T12" fmla="*/ 11 w 45"/>
                <a:gd name="T13" fmla="*/ 0 h 16"/>
                <a:gd name="T14" fmla="*/ 16 w 45"/>
                <a:gd name="T15" fmla="*/ 0 h 16"/>
                <a:gd name="T16" fmla="*/ 18 w 45"/>
                <a:gd name="T17" fmla="*/ 0 h 16"/>
                <a:gd name="T18" fmla="*/ 20 w 45"/>
                <a:gd name="T19" fmla="*/ 0 h 16"/>
                <a:gd name="T20" fmla="*/ 25 w 45"/>
                <a:gd name="T21" fmla="*/ 2 h 16"/>
                <a:gd name="T22" fmla="*/ 29 w 45"/>
                <a:gd name="T23" fmla="*/ 3 h 16"/>
                <a:gd name="T24" fmla="*/ 31 w 45"/>
                <a:gd name="T25" fmla="*/ 4 h 16"/>
                <a:gd name="T26" fmla="*/ 33 w 45"/>
                <a:gd name="T27" fmla="*/ 6 h 16"/>
                <a:gd name="T28" fmla="*/ 37 w 45"/>
                <a:gd name="T29" fmla="*/ 8 h 16"/>
                <a:gd name="T30" fmla="*/ 40 w 45"/>
                <a:gd name="T31" fmla="*/ 10 h 16"/>
                <a:gd name="T32" fmla="*/ 44 w 45"/>
                <a:gd name="T33" fmla="*/ 14 h 16"/>
                <a:gd name="T34" fmla="*/ 45 w 45"/>
                <a:gd name="T35" fmla="*/ 15 h 16"/>
                <a:gd name="T36" fmla="*/ 45 w 45"/>
                <a:gd name="T37" fmla="*/ 16 h 16"/>
                <a:gd name="T38" fmla="*/ 45 w 45"/>
                <a:gd name="T39" fmla="*/ 16 h 16"/>
                <a:gd name="T40" fmla="*/ 43 w 45"/>
                <a:gd name="T41" fmla="*/ 16 h 16"/>
                <a:gd name="T42" fmla="*/ 38 w 45"/>
                <a:gd name="T43" fmla="*/ 15 h 16"/>
                <a:gd name="T44" fmla="*/ 30 w 45"/>
                <a:gd name="T45" fmla="*/ 12 h 16"/>
                <a:gd name="T46" fmla="*/ 26 w 45"/>
                <a:gd name="T47" fmla="*/ 11 h 16"/>
                <a:gd name="T48" fmla="*/ 22 w 45"/>
                <a:gd name="T49" fmla="*/ 10 h 16"/>
                <a:gd name="T50" fmla="*/ 18 w 45"/>
                <a:gd name="T51" fmla="*/ 8 h 16"/>
                <a:gd name="T52" fmla="*/ 14 w 45"/>
                <a:gd name="T53" fmla="*/ 7 h 16"/>
                <a:gd name="T54" fmla="*/ 7 w 45"/>
                <a:gd name="T55" fmla="*/ 5 h 16"/>
                <a:gd name="T56" fmla="*/ 4 w 45"/>
                <a:gd name="T57" fmla="*/ 5 h 16"/>
                <a:gd name="T58" fmla="*/ 2 w 45"/>
                <a:gd name="T59" fmla="*/ 4 h 16"/>
                <a:gd name="T60" fmla="*/ 0 w 45"/>
                <a:gd name="T61" fmla="*/ 4 h 16"/>
                <a:gd name="T62" fmla="*/ 0 w 45"/>
                <a:gd name="T6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16">
                  <a:moveTo>
                    <a:pt x="0" y="4"/>
                  </a:moveTo>
                  <a:cubicBezTo>
                    <a:pt x="0" y="4"/>
                    <a:pt x="0" y="4"/>
                    <a:pt x="0" y="3"/>
                  </a:cubicBezTo>
                  <a:cubicBezTo>
                    <a:pt x="1" y="3"/>
                    <a:pt x="1" y="3"/>
                    <a:pt x="2" y="3"/>
                  </a:cubicBezTo>
                  <a:cubicBezTo>
                    <a:pt x="2" y="2"/>
                    <a:pt x="3" y="2"/>
                    <a:pt x="4" y="2"/>
                  </a:cubicBezTo>
                  <a:cubicBezTo>
                    <a:pt x="5" y="1"/>
                    <a:pt x="5" y="1"/>
                    <a:pt x="6" y="1"/>
                  </a:cubicBezTo>
                  <a:cubicBezTo>
                    <a:pt x="6" y="1"/>
                    <a:pt x="7" y="1"/>
                    <a:pt x="7" y="1"/>
                  </a:cubicBezTo>
                  <a:cubicBezTo>
                    <a:pt x="8" y="0"/>
                    <a:pt x="10" y="0"/>
                    <a:pt x="11" y="0"/>
                  </a:cubicBezTo>
                  <a:cubicBezTo>
                    <a:pt x="13" y="0"/>
                    <a:pt x="14" y="0"/>
                    <a:pt x="16" y="0"/>
                  </a:cubicBezTo>
                  <a:cubicBezTo>
                    <a:pt x="16" y="0"/>
                    <a:pt x="17" y="0"/>
                    <a:pt x="18" y="0"/>
                  </a:cubicBezTo>
                  <a:cubicBezTo>
                    <a:pt x="19" y="0"/>
                    <a:pt x="19" y="0"/>
                    <a:pt x="20" y="0"/>
                  </a:cubicBezTo>
                  <a:cubicBezTo>
                    <a:pt x="22" y="1"/>
                    <a:pt x="23" y="1"/>
                    <a:pt x="25" y="2"/>
                  </a:cubicBezTo>
                  <a:cubicBezTo>
                    <a:pt x="26" y="2"/>
                    <a:pt x="28" y="3"/>
                    <a:pt x="29" y="3"/>
                  </a:cubicBezTo>
                  <a:cubicBezTo>
                    <a:pt x="30" y="4"/>
                    <a:pt x="31" y="4"/>
                    <a:pt x="31" y="4"/>
                  </a:cubicBezTo>
                  <a:cubicBezTo>
                    <a:pt x="32" y="5"/>
                    <a:pt x="33" y="5"/>
                    <a:pt x="33" y="6"/>
                  </a:cubicBezTo>
                  <a:cubicBezTo>
                    <a:pt x="35" y="6"/>
                    <a:pt x="36" y="7"/>
                    <a:pt x="37" y="8"/>
                  </a:cubicBezTo>
                  <a:cubicBezTo>
                    <a:pt x="38" y="9"/>
                    <a:pt x="39" y="9"/>
                    <a:pt x="40" y="10"/>
                  </a:cubicBezTo>
                  <a:cubicBezTo>
                    <a:pt x="42" y="12"/>
                    <a:pt x="43" y="13"/>
                    <a:pt x="44" y="14"/>
                  </a:cubicBezTo>
                  <a:cubicBezTo>
                    <a:pt x="44" y="15"/>
                    <a:pt x="45" y="15"/>
                    <a:pt x="45" y="15"/>
                  </a:cubicBezTo>
                  <a:cubicBezTo>
                    <a:pt x="45" y="16"/>
                    <a:pt x="45" y="16"/>
                    <a:pt x="45" y="16"/>
                  </a:cubicBezTo>
                  <a:cubicBezTo>
                    <a:pt x="45" y="16"/>
                    <a:pt x="45" y="16"/>
                    <a:pt x="45" y="16"/>
                  </a:cubicBezTo>
                  <a:cubicBezTo>
                    <a:pt x="44" y="16"/>
                    <a:pt x="44" y="16"/>
                    <a:pt x="43" y="16"/>
                  </a:cubicBezTo>
                  <a:cubicBezTo>
                    <a:pt x="42" y="16"/>
                    <a:pt x="40" y="15"/>
                    <a:pt x="38" y="15"/>
                  </a:cubicBezTo>
                  <a:cubicBezTo>
                    <a:pt x="35" y="14"/>
                    <a:pt x="33" y="13"/>
                    <a:pt x="30" y="12"/>
                  </a:cubicBezTo>
                  <a:cubicBezTo>
                    <a:pt x="29" y="12"/>
                    <a:pt x="28" y="12"/>
                    <a:pt x="26" y="11"/>
                  </a:cubicBezTo>
                  <a:cubicBezTo>
                    <a:pt x="25" y="11"/>
                    <a:pt x="24" y="10"/>
                    <a:pt x="22" y="10"/>
                  </a:cubicBezTo>
                  <a:cubicBezTo>
                    <a:pt x="21" y="9"/>
                    <a:pt x="20" y="9"/>
                    <a:pt x="18" y="8"/>
                  </a:cubicBezTo>
                  <a:cubicBezTo>
                    <a:pt x="17" y="8"/>
                    <a:pt x="16" y="8"/>
                    <a:pt x="14" y="7"/>
                  </a:cubicBezTo>
                  <a:cubicBezTo>
                    <a:pt x="12" y="7"/>
                    <a:pt x="9" y="6"/>
                    <a:pt x="7" y="5"/>
                  </a:cubicBezTo>
                  <a:cubicBezTo>
                    <a:pt x="6" y="5"/>
                    <a:pt x="5" y="5"/>
                    <a:pt x="4" y="5"/>
                  </a:cubicBezTo>
                  <a:cubicBezTo>
                    <a:pt x="3" y="5"/>
                    <a:pt x="3" y="4"/>
                    <a:pt x="2" y="4"/>
                  </a:cubicBezTo>
                  <a:cubicBezTo>
                    <a:pt x="1" y="4"/>
                    <a:pt x="1" y="4"/>
                    <a:pt x="0" y="4"/>
                  </a:cubicBezTo>
                  <a:cubicBezTo>
                    <a:pt x="0" y="4"/>
                    <a:pt x="0" y="4"/>
                    <a:pt x="0"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814"/>
            <p:cNvSpPr/>
            <p:nvPr/>
          </p:nvSpPr>
          <p:spPr bwMode="auto">
            <a:xfrm>
              <a:off x="10148889" y="-3232150"/>
              <a:ext cx="103188" cy="106363"/>
            </a:xfrm>
            <a:custGeom>
              <a:avLst/>
              <a:gdLst>
                <a:gd name="T0" fmla="*/ 0 w 24"/>
                <a:gd name="T1" fmla="*/ 0 h 25"/>
                <a:gd name="T2" fmla="*/ 1 w 24"/>
                <a:gd name="T3" fmla="*/ 0 h 25"/>
                <a:gd name="T4" fmla="*/ 2 w 24"/>
                <a:gd name="T5" fmla="*/ 0 h 25"/>
                <a:gd name="T6" fmla="*/ 5 w 24"/>
                <a:gd name="T7" fmla="*/ 3 h 25"/>
                <a:gd name="T8" fmla="*/ 7 w 24"/>
                <a:gd name="T9" fmla="*/ 5 h 25"/>
                <a:gd name="T10" fmla="*/ 7 w 24"/>
                <a:gd name="T11" fmla="*/ 6 h 25"/>
                <a:gd name="T12" fmla="*/ 8 w 24"/>
                <a:gd name="T13" fmla="*/ 6 h 25"/>
                <a:gd name="T14" fmla="*/ 8 w 24"/>
                <a:gd name="T15" fmla="*/ 8 h 25"/>
                <a:gd name="T16" fmla="*/ 11 w 24"/>
                <a:gd name="T17" fmla="*/ 14 h 25"/>
                <a:gd name="T18" fmla="*/ 12 w 24"/>
                <a:gd name="T19" fmla="*/ 15 h 25"/>
                <a:gd name="T20" fmla="*/ 13 w 24"/>
                <a:gd name="T21" fmla="*/ 16 h 25"/>
                <a:gd name="T22" fmla="*/ 15 w 24"/>
                <a:gd name="T23" fmla="*/ 19 h 25"/>
                <a:gd name="T24" fmla="*/ 17 w 24"/>
                <a:gd name="T25" fmla="*/ 21 h 25"/>
                <a:gd name="T26" fmla="*/ 19 w 24"/>
                <a:gd name="T27" fmla="*/ 22 h 25"/>
                <a:gd name="T28" fmla="*/ 21 w 24"/>
                <a:gd name="T29" fmla="*/ 24 h 25"/>
                <a:gd name="T30" fmla="*/ 23 w 24"/>
                <a:gd name="T31" fmla="*/ 24 h 25"/>
                <a:gd name="T32" fmla="*/ 24 w 24"/>
                <a:gd name="T33" fmla="*/ 25 h 25"/>
                <a:gd name="T34" fmla="*/ 24 w 24"/>
                <a:gd name="T35" fmla="*/ 25 h 25"/>
                <a:gd name="T36" fmla="*/ 24 w 24"/>
                <a:gd name="T37" fmla="*/ 25 h 25"/>
                <a:gd name="T38" fmla="*/ 23 w 24"/>
                <a:gd name="T39" fmla="*/ 25 h 25"/>
                <a:gd name="T40" fmla="*/ 21 w 24"/>
                <a:gd name="T41" fmla="*/ 24 h 25"/>
                <a:gd name="T42" fmla="*/ 20 w 24"/>
                <a:gd name="T43" fmla="*/ 24 h 25"/>
                <a:gd name="T44" fmla="*/ 19 w 24"/>
                <a:gd name="T45" fmla="*/ 24 h 25"/>
                <a:gd name="T46" fmla="*/ 16 w 24"/>
                <a:gd name="T47" fmla="*/ 22 h 25"/>
                <a:gd name="T48" fmla="*/ 14 w 24"/>
                <a:gd name="T49" fmla="*/ 20 h 25"/>
                <a:gd name="T50" fmla="*/ 11 w 24"/>
                <a:gd name="T51" fmla="*/ 18 h 25"/>
                <a:gd name="T52" fmla="*/ 10 w 24"/>
                <a:gd name="T53" fmla="*/ 17 h 25"/>
                <a:gd name="T54" fmla="*/ 9 w 24"/>
                <a:gd name="T55" fmla="*/ 15 h 25"/>
                <a:gd name="T56" fmla="*/ 6 w 24"/>
                <a:gd name="T57" fmla="*/ 9 h 25"/>
                <a:gd name="T58" fmla="*/ 6 w 24"/>
                <a:gd name="T59" fmla="*/ 7 h 25"/>
                <a:gd name="T60" fmla="*/ 6 w 24"/>
                <a:gd name="T61" fmla="*/ 7 h 25"/>
                <a:gd name="T62" fmla="*/ 5 w 24"/>
                <a:gd name="T63" fmla="*/ 6 h 25"/>
                <a:gd name="T64" fmla="*/ 4 w 24"/>
                <a:gd name="T65" fmla="*/ 4 h 25"/>
                <a:gd name="T66" fmla="*/ 1 w 24"/>
                <a:gd name="T67" fmla="*/ 1 h 25"/>
                <a:gd name="T68" fmla="*/ 1 w 24"/>
                <a:gd name="T69" fmla="*/ 0 h 25"/>
                <a:gd name="T70" fmla="*/ 0 w 24"/>
                <a:gd name="T7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25">
                  <a:moveTo>
                    <a:pt x="0" y="0"/>
                  </a:moveTo>
                  <a:cubicBezTo>
                    <a:pt x="0" y="0"/>
                    <a:pt x="0" y="0"/>
                    <a:pt x="1" y="0"/>
                  </a:cubicBezTo>
                  <a:cubicBezTo>
                    <a:pt x="1" y="0"/>
                    <a:pt x="1" y="0"/>
                    <a:pt x="2" y="0"/>
                  </a:cubicBezTo>
                  <a:cubicBezTo>
                    <a:pt x="3" y="1"/>
                    <a:pt x="4" y="1"/>
                    <a:pt x="5" y="3"/>
                  </a:cubicBezTo>
                  <a:cubicBezTo>
                    <a:pt x="6" y="3"/>
                    <a:pt x="6" y="4"/>
                    <a:pt x="7" y="5"/>
                  </a:cubicBezTo>
                  <a:cubicBezTo>
                    <a:pt x="7" y="5"/>
                    <a:pt x="7" y="6"/>
                    <a:pt x="7" y="6"/>
                  </a:cubicBezTo>
                  <a:cubicBezTo>
                    <a:pt x="7" y="6"/>
                    <a:pt x="8" y="6"/>
                    <a:pt x="8" y="6"/>
                  </a:cubicBezTo>
                  <a:cubicBezTo>
                    <a:pt x="8" y="7"/>
                    <a:pt x="8" y="7"/>
                    <a:pt x="8" y="8"/>
                  </a:cubicBezTo>
                  <a:cubicBezTo>
                    <a:pt x="9" y="10"/>
                    <a:pt x="10" y="12"/>
                    <a:pt x="11" y="14"/>
                  </a:cubicBezTo>
                  <a:cubicBezTo>
                    <a:pt x="12" y="14"/>
                    <a:pt x="12" y="15"/>
                    <a:pt x="12" y="15"/>
                  </a:cubicBezTo>
                  <a:cubicBezTo>
                    <a:pt x="12" y="16"/>
                    <a:pt x="13" y="16"/>
                    <a:pt x="13" y="16"/>
                  </a:cubicBezTo>
                  <a:cubicBezTo>
                    <a:pt x="14" y="17"/>
                    <a:pt x="14" y="18"/>
                    <a:pt x="15" y="19"/>
                  </a:cubicBezTo>
                  <a:cubicBezTo>
                    <a:pt x="16" y="20"/>
                    <a:pt x="17" y="20"/>
                    <a:pt x="17" y="21"/>
                  </a:cubicBezTo>
                  <a:cubicBezTo>
                    <a:pt x="18" y="21"/>
                    <a:pt x="19" y="22"/>
                    <a:pt x="19" y="22"/>
                  </a:cubicBezTo>
                  <a:cubicBezTo>
                    <a:pt x="20" y="23"/>
                    <a:pt x="21" y="23"/>
                    <a:pt x="21" y="24"/>
                  </a:cubicBezTo>
                  <a:cubicBezTo>
                    <a:pt x="22" y="24"/>
                    <a:pt x="22" y="24"/>
                    <a:pt x="23" y="24"/>
                  </a:cubicBezTo>
                  <a:cubicBezTo>
                    <a:pt x="23" y="25"/>
                    <a:pt x="24" y="25"/>
                    <a:pt x="24" y="25"/>
                  </a:cubicBezTo>
                  <a:cubicBezTo>
                    <a:pt x="24" y="25"/>
                    <a:pt x="24" y="25"/>
                    <a:pt x="24" y="25"/>
                  </a:cubicBezTo>
                  <a:cubicBezTo>
                    <a:pt x="24" y="25"/>
                    <a:pt x="24" y="25"/>
                    <a:pt x="24" y="25"/>
                  </a:cubicBezTo>
                  <a:cubicBezTo>
                    <a:pt x="24" y="25"/>
                    <a:pt x="23" y="25"/>
                    <a:pt x="23" y="25"/>
                  </a:cubicBezTo>
                  <a:cubicBezTo>
                    <a:pt x="22" y="25"/>
                    <a:pt x="22" y="25"/>
                    <a:pt x="21" y="24"/>
                  </a:cubicBezTo>
                  <a:cubicBezTo>
                    <a:pt x="21" y="24"/>
                    <a:pt x="20" y="24"/>
                    <a:pt x="20" y="24"/>
                  </a:cubicBezTo>
                  <a:cubicBezTo>
                    <a:pt x="19" y="24"/>
                    <a:pt x="19" y="24"/>
                    <a:pt x="19" y="24"/>
                  </a:cubicBezTo>
                  <a:cubicBezTo>
                    <a:pt x="18" y="23"/>
                    <a:pt x="17" y="23"/>
                    <a:pt x="16" y="22"/>
                  </a:cubicBezTo>
                  <a:cubicBezTo>
                    <a:pt x="15" y="22"/>
                    <a:pt x="14" y="21"/>
                    <a:pt x="14" y="20"/>
                  </a:cubicBezTo>
                  <a:cubicBezTo>
                    <a:pt x="13" y="20"/>
                    <a:pt x="12" y="19"/>
                    <a:pt x="11" y="18"/>
                  </a:cubicBezTo>
                  <a:cubicBezTo>
                    <a:pt x="11" y="17"/>
                    <a:pt x="10" y="17"/>
                    <a:pt x="10" y="17"/>
                  </a:cubicBezTo>
                  <a:cubicBezTo>
                    <a:pt x="10" y="16"/>
                    <a:pt x="9" y="16"/>
                    <a:pt x="9" y="15"/>
                  </a:cubicBezTo>
                  <a:cubicBezTo>
                    <a:pt x="8" y="13"/>
                    <a:pt x="7" y="11"/>
                    <a:pt x="6" y="9"/>
                  </a:cubicBezTo>
                  <a:cubicBezTo>
                    <a:pt x="6" y="8"/>
                    <a:pt x="6" y="8"/>
                    <a:pt x="6" y="7"/>
                  </a:cubicBezTo>
                  <a:cubicBezTo>
                    <a:pt x="6" y="7"/>
                    <a:pt x="6" y="7"/>
                    <a:pt x="6" y="7"/>
                  </a:cubicBezTo>
                  <a:cubicBezTo>
                    <a:pt x="5" y="6"/>
                    <a:pt x="5" y="6"/>
                    <a:pt x="5" y="6"/>
                  </a:cubicBezTo>
                  <a:cubicBezTo>
                    <a:pt x="5" y="5"/>
                    <a:pt x="4" y="4"/>
                    <a:pt x="4" y="4"/>
                  </a:cubicBezTo>
                  <a:cubicBezTo>
                    <a:pt x="3" y="2"/>
                    <a:pt x="2" y="1"/>
                    <a:pt x="1" y="1"/>
                  </a:cubicBezTo>
                  <a:cubicBezTo>
                    <a:pt x="1" y="0"/>
                    <a:pt x="1" y="0"/>
                    <a:pt x="1" y="0"/>
                  </a:cubicBezTo>
                  <a:cubicBezTo>
                    <a:pt x="0" y="0"/>
                    <a:pt x="0" y="0"/>
                    <a:pt x="0" y="0"/>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815"/>
            <p:cNvSpPr/>
            <p:nvPr/>
          </p:nvSpPr>
          <p:spPr bwMode="auto">
            <a:xfrm>
              <a:off x="10201276" y="-3389313"/>
              <a:ext cx="109538" cy="50800"/>
            </a:xfrm>
            <a:custGeom>
              <a:avLst/>
              <a:gdLst>
                <a:gd name="T0" fmla="*/ 0 w 26"/>
                <a:gd name="T1" fmla="*/ 12 h 12"/>
                <a:gd name="T2" fmla="*/ 1 w 26"/>
                <a:gd name="T3" fmla="*/ 11 h 12"/>
                <a:gd name="T4" fmla="*/ 3 w 26"/>
                <a:gd name="T5" fmla="*/ 9 h 12"/>
                <a:gd name="T6" fmla="*/ 5 w 26"/>
                <a:gd name="T7" fmla="*/ 7 h 12"/>
                <a:gd name="T8" fmla="*/ 8 w 26"/>
                <a:gd name="T9" fmla="*/ 6 h 12"/>
                <a:gd name="T10" fmla="*/ 10 w 26"/>
                <a:gd name="T11" fmla="*/ 5 h 12"/>
                <a:gd name="T12" fmla="*/ 13 w 26"/>
                <a:gd name="T13" fmla="*/ 5 h 12"/>
                <a:gd name="T14" fmla="*/ 16 w 26"/>
                <a:gd name="T15" fmla="*/ 4 h 12"/>
                <a:gd name="T16" fmla="*/ 18 w 26"/>
                <a:gd name="T17" fmla="*/ 4 h 12"/>
                <a:gd name="T18" fmla="*/ 22 w 26"/>
                <a:gd name="T19" fmla="*/ 3 h 12"/>
                <a:gd name="T20" fmla="*/ 25 w 26"/>
                <a:gd name="T21" fmla="*/ 1 h 12"/>
                <a:gd name="T22" fmla="*/ 25 w 26"/>
                <a:gd name="T23" fmla="*/ 0 h 12"/>
                <a:gd name="T24" fmla="*/ 26 w 26"/>
                <a:gd name="T25" fmla="*/ 0 h 12"/>
                <a:gd name="T26" fmla="*/ 26 w 26"/>
                <a:gd name="T27" fmla="*/ 1 h 12"/>
                <a:gd name="T28" fmla="*/ 25 w 26"/>
                <a:gd name="T29" fmla="*/ 1 h 12"/>
                <a:gd name="T30" fmla="*/ 23 w 26"/>
                <a:gd name="T31" fmla="*/ 4 h 12"/>
                <a:gd name="T32" fmla="*/ 19 w 26"/>
                <a:gd name="T33" fmla="*/ 6 h 12"/>
                <a:gd name="T34" fmla="*/ 16 w 26"/>
                <a:gd name="T35" fmla="*/ 6 h 12"/>
                <a:gd name="T36" fmla="*/ 13 w 26"/>
                <a:gd name="T37" fmla="*/ 7 h 12"/>
                <a:gd name="T38" fmla="*/ 4 w 26"/>
                <a:gd name="T39" fmla="*/ 10 h 12"/>
                <a:gd name="T40" fmla="*/ 1 w 26"/>
                <a:gd name="T41" fmla="*/ 11 h 12"/>
                <a:gd name="T42" fmla="*/ 0 w 26"/>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
                  <a:moveTo>
                    <a:pt x="0" y="12"/>
                  </a:moveTo>
                  <a:cubicBezTo>
                    <a:pt x="0" y="12"/>
                    <a:pt x="0" y="11"/>
                    <a:pt x="1" y="11"/>
                  </a:cubicBezTo>
                  <a:cubicBezTo>
                    <a:pt x="1" y="10"/>
                    <a:pt x="2" y="9"/>
                    <a:pt x="3" y="9"/>
                  </a:cubicBezTo>
                  <a:cubicBezTo>
                    <a:pt x="4" y="8"/>
                    <a:pt x="5" y="8"/>
                    <a:pt x="5" y="7"/>
                  </a:cubicBezTo>
                  <a:cubicBezTo>
                    <a:pt x="6" y="7"/>
                    <a:pt x="7" y="7"/>
                    <a:pt x="8" y="6"/>
                  </a:cubicBezTo>
                  <a:cubicBezTo>
                    <a:pt x="8" y="6"/>
                    <a:pt x="9" y="6"/>
                    <a:pt x="10" y="5"/>
                  </a:cubicBezTo>
                  <a:cubicBezTo>
                    <a:pt x="11" y="5"/>
                    <a:pt x="12" y="5"/>
                    <a:pt x="13" y="5"/>
                  </a:cubicBezTo>
                  <a:cubicBezTo>
                    <a:pt x="14" y="4"/>
                    <a:pt x="15" y="4"/>
                    <a:pt x="16" y="4"/>
                  </a:cubicBezTo>
                  <a:cubicBezTo>
                    <a:pt x="16" y="4"/>
                    <a:pt x="17" y="4"/>
                    <a:pt x="18" y="4"/>
                  </a:cubicBezTo>
                  <a:cubicBezTo>
                    <a:pt x="20" y="4"/>
                    <a:pt x="21" y="3"/>
                    <a:pt x="22" y="3"/>
                  </a:cubicBezTo>
                  <a:cubicBezTo>
                    <a:pt x="24" y="2"/>
                    <a:pt x="24" y="2"/>
                    <a:pt x="25" y="1"/>
                  </a:cubicBezTo>
                  <a:cubicBezTo>
                    <a:pt x="25" y="1"/>
                    <a:pt x="25" y="1"/>
                    <a:pt x="25" y="0"/>
                  </a:cubicBezTo>
                  <a:cubicBezTo>
                    <a:pt x="26" y="0"/>
                    <a:pt x="26" y="0"/>
                    <a:pt x="26" y="0"/>
                  </a:cubicBezTo>
                  <a:cubicBezTo>
                    <a:pt x="26" y="0"/>
                    <a:pt x="26" y="0"/>
                    <a:pt x="26" y="1"/>
                  </a:cubicBezTo>
                  <a:cubicBezTo>
                    <a:pt x="26" y="1"/>
                    <a:pt x="26" y="1"/>
                    <a:pt x="25" y="1"/>
                  </a:cubicBezTo>
                  <a:cubicBezTo>
                    <a:pt x="25" y="2"/>
                    <a:pt x="24" y="3"/>
                    <a:pt x="23" y="4"/>
                  </a:cubicBezTo>
                  <a:cubicBezTo>
                    <a:pt x="22" y="5"/>
                    <a:pt x="20" y="6"/>
                    <a:pt x="19" y="6"/>
                  </a:cubicBezTo>
                  <a:cubicBezTo>
                    <a:pt x="18" y="6"/>
                    <a:pt x="17" y="6"/>
                    <a:pt x="16" y="6"/>
                  </a:cubicBezTo>
                  <a:cubicBezTo>
                    <a:pt x="15" y="7"/>
                    <a:pt x="14" y="7"/>
                    <a:pt x="13" y="7"/>
                  </a:cubicBezTo>
                  <a:cubicBezTo>
                    <a:pt x="10" y="8"/>
                    <a:pt x="7" y="9"/>
                    <a:pt x="4" y="10"/>
                  </a:cubicBezTo>
                  <a:cubicBezTo>
                    <a:pt x="3" y="10"/>
                    <a:pt x="2" y="11"/>
                    <a:pt x="1" y="11"/>
                  </a:cubicBezTo>
                  <a:cubicBezTo>
                    <a:pt x="0" y="11"/>
                    <a:pt x="0" y="12"/>
                    <a:pt x="0" y="12"/>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816"/>
            <p:cNvSpPr/>
            <p:nvPr/>
          </p:nvSpPr>
          <p:spPr bwMode="auto">
            <a:xfrm>
              <a:off x="10098089" y="-3549650"/>
              <a:ext cx="47625" cy="122238"/>
            </a:xfrm>
            <a:custGeom>
              <a:avLst/>
              <a:gdLst>
                <a:gd name="T0" fmla="*/ 1 w 11"/>
                <a:gd name="T1" fmla="*/ 29 h 29"/>
                <a:gd name="T2" fmla="*/ 1 w 11"/>
                <a:gd name="T3" fmla="*/ 29 h 29"/>
                <a:gd name="T4" fmla="*/ 1 w 11"/>
                <a:gd name="T5" fmla="*/ 28 h 29"/>
                <a:gd name="T6" fmla="*/ 0 w 11"/>
                <a:gd name="T7" fmla="*/ 27 h 29"/>
                <a:gd name="T8" fmla="*/ 0 w 11"/>
                <a:gd name="T9" fmla="*/ 26 h 29"/>
                <a:gd name="T10" fmla="*/ 0 w 11"/>
                <a:gd name="T11" fmla="*/ 24 h 29"/>
                <a:gd name="T12" fmla="*/ 1 w 11"/>
                <a:gd name="T13" fmla="*/ 22 h 29"/>
                <a:gd name="T14" fmla="*/ 2 w 11"/>
                <a:gd name="T15" fmla="*/ 19 h 29"/>
                <a:gd name="T16" fmla="*/ 5 w 11"/>
                <a:gd name="T17" fmla="*/ 14 h 29"/>
                <a:gd name="T18" fmla="*/ 8 w 11"/>
                <a:gd name="T19" fmla="*/ 9 h 29"/>
                <a:gd name="T20" fmla="*/ 9 w 11"/>
                <a:gd name="T21" fmla="*/ 7 h 29"/>
                <a:gd name="T22" fmla="*/ 10 w 11"/>
                <a:gd name="T23" fmla="*/ 5 h 29"/>
                <a:gd name="T24" fmla="*/ 10 w 11"/>
                <a:gd name="T25" fmla="*/ 3 h 29"/>
                <a:gd name="T26" fmla="*/ 11 w 11"/>
                <a:gd name="T27" fmla="*/ 1 h 29"/>
                <a:gd name="T28" fmla="*/ 11 w 11"/>
                <a:gd name="T29" fmla="*/ 0 h 29"/>
                <a:gd name="T30" fmla="*/ 11 w 11"/>
                <a:gd name="T31" fmla="*/ 0 h 29"/>
                <a:gd name="T32" fmla="*/ 11 w 11"/>
                <a:gd name="T33" fmla="*/ 0 h 29"/>
                <a:gd name="T34" fmla="*/ 11 w 11"/>
                <a:gd name="T35" fmla="*/ 1 h 29"/>
                <a:gd name="T36" fmla="*/ 11 w 11"/>
                <a:gd name="T37" fmla="*/ 3 h 29"/>
                <a:gd name="T38" fmla="*/ 11 w 11"/>
                <a:gd name="T39" fmla="*/ 4 h 29"/>
                <a:gd name="T40" fmla="*/ 11 w 11"/>
                <a:gd name="T41" fmla="*/ 5 h 29"/>
                <a:gd name="T42" fmla="*/ 11 w 11"/>
                <a:gd name="T43" fmla="*/ 8 h 29"/>
                <a:gd name="T44" fmla="*/ 10 w 11"/>
                <a:gd name="T45" fmla="*/ 10 h 29"/>
                <a:gd name="T46" fmla="*/ 7 w 11"/>
                <a:gd name="T47" fmla="*/ 15 h 29"/>
                <a:gd name="T48" fmla="*/ 4 w 11"/>
                <a:gd name="T49" fmla="*/ 20 h 29"/>
                <a:gd name="T50" fmla="*/ 3 w 11"/>
                <a:gd name="T51" fmla="*/ 23 h 29"/>
                <a:gd name="T52" fmla="*/ 2 w 11"/>
                <a:gd name="T53" fmla="*/ 25 h 29"/>
                <a:gd name="T54" fmla="*/ 1 w 11"/>
                <a:gd name="T55" fmla="*/ 27 h 29"/>
                <a:gd name="T56" fmla="*/ 1 w 11"/>
                <a:gd name="T57" fmla="*/ 28 h 29"/>
                <a:gd name="T58" fmla="*/ 1 w 11"/>
                <a:gd name="T59" fmla="*/ 29 h 29"/>
                <a:gd name="T60" fmla="*/ 1 w 11"/>
                <a:gd name="T6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8">
                  <a:moveTo>
                    <a:pt x="1" y="29"/>
                  </a:moveTo>
                  <a:cubicBezTo>
                    <a:pt x="1" y="29"/>
                    <a:pt x="1" y="29"/>
                    <a:pt x="1" y="29"/>
                  </a:cubicBezTo>
                  <a:cubicBezTo>
                    <a:pt x="1" y="29"/>
                    <a:pt x="1" y="29"/>
                    <a:pt x="1" y="28"/>
                  </a:cubicBezTo>
                  <a:cubicBezTo>
                    <a:pt x="1" y="28"/>
                    <a:pt x="0" y="27"/>
                    <a:pt x="0" y="27"/>
                  </a:cubicBezTo>
                  <a:cubicBezTo>
                    <a:pt x="0" y="26"/>
                    <a:pt x="0" y="26"/>
                    <a:pt x="0" y="26"/>
                  </a:cubicBezTo>
                  <a:cubicBezTo>
                    <a:pt x="0" y="25"/>
                    <a:pt x="0" y="25"/>
                    <a:pt x="0" y="24"/>
                  </a:cubicBezTo>
                  <a:cubicBezTo>
                    <a:pt x="1" y="24"/>
                    <a:pt x="1" y="23"/>
                    <a:pt x="1" y="22"/>
                  </a:cubicBezTo>
                  <a:cubicBezTo>
                    <a:pt x="1" y="21"/>
                    <a:pt x="1" y="20"/>
                    <a:pt x="2" y="19"/>
                  </a:cubicBezTo>
                  <a:cubicBezTo>
                    <a:pt x="3" y="18"/>
                    <a:pt x="4" y="16"/>
                    <a:pt x="5" y="14"/>
                  </a:cubicBezTo>
                  <a:cubicBezTo>
                    <a:pt x="6" y="12"/>
                    <a:pt x="7" y="11"/>
                    <a:pt x="8" y="9"/>
                  </a:cubicBezTo>
                  <a:cubicBezTo>
                    <a:pt x="8" y="8"/>
                    <a:pt x="9" y="8"/>
                    <a:pt x="9" y="7"/>
                  </a:cubicBezTo>
                  <a:cubicBezTo>
                    <a:pt x="9" y="6"/>
                    <a:pt x="10" y="6"/>
                    <a:pt x="10" y="5"/>
                  </a:cubicBezTo>
                  <a:cubicBezTo>
                    <a:pt x="10" y="4"/>
                    <a:pt x="10" y="4"/>
                    <a:pt x="10" y="3"/>
                  </a:cubicBezTo>
                  <a:cubicBezTo>
                    <a:pt x="10" y="2"/>
                    <a:pt x="11" y="2"/>
                    <a:pt x="11" y="1"/>
                  </a:cubicBezTo>
                  <a:cubicBezTo>
                    <a:pt x="11" y="1"/>
                    <a:pt x="11" y="1"/>
                    <a:pt x="11" y="0"/>
                  </a:cubicBezTo>
                  <a:cubicBezTo>
                    <a:pt x="11" y="0"/>
                    <a:pt x="11" y="0"/>
                    <a:pt x="11" y="0"/>
                  </a:cubicBezTo>
                  <a:cubicBezTo>
                    <a:pt x="11" y="0"/>
                    <a:pt x="11" y="0"/>
                    <a:pt x="11" y="0"/>
                  </a:cubicBezTo>
                  <a:cubicBezTo>
                    <a:pt x="11" y="1"/>
                    <a:pt x="11" y="1"/>
                    <a:pt x="11" y="1"/>
                  </a:cubicBezTo>
                  <a:cubicBezTo>
                    <a:pt x="11" y="2"/>
                    <a:pt x="11" y="2"/>
                    <a:pt x="11" y="3"/>
                  </a:cubicBezTo>
                  <a:cubicBezTo>
                    <a:pt x="11" y="3"/>
                    <a:pt x="11" y="4"/>
                    <a:pt x="11" y="4"/>
                  </a:cubicBezTo>
                  <a:cubicBezTo>
                    <a:pt x="11" y="4"/>
                    <a:pt x="11" y="5"/>
                    <a:pt x="11" y="5"/>
                  </a:cubicBezTo>
                  <a:cubicBezTo>
                    <a:pt x="11" y="6"/>
                    <a:pt x="11" y="7"/>
                    <a:pt x="11" y="8"/>
                  </a:cubicBezTo>
                  <a:cubicBezTo>
                    <a:pt x="10" y="8"/>
                    <a:pt x="10" y="9"/>
                    <a:pt x="10" y="10"/>
                  </a:cubicBezTo>
                  <a:cubicBezTo>
                    <a:pt x="9" y="12"/>
                    <a:pt x="8" y="14"/>
                    <a:pt x="7" y="15"/>
                  </a:cubicBezTo>
                  <a:cubicBezTo>
                    <a:pt x="6" y="17"/>
                    <a:pt x="5" y="19"/>
                    <a:pt x="4" y="20"/>
                  </a:cubicBezTo>
                  <a:cubicBezTo>
                    <a:pt x="3" y="21"/>
                    <a:pt x="3" y="22"/>
                    <a:pt x="3" y="23"/>
                  </a:cubicBezTo>
                  <a:cubicBezTo>
                    <a:pt x="2" y="23"/>
                    <a:pt x="2" y="24"/>
                    <a:pt x="2" y="25"/>
                  </a:cubicBezTo>
                  <a:cubicBezTo>
                    <a:pt x="2" y="25"/>
                    <a:pt x="1" y="26"/>
                    <a:pt x="1" y="27"/>
                  </a:cubicBezTo>
                  <a:cubicBezTo>
                    <a:pt x="1" y="27"/>
                    <a:pt x="1" y="28"/>
                    <a:pt x="1" y="28"/>
                  </a:cubicBezTo>
                  <a:cubicBezTo>
                    <a:pt x="1" y="28"/>
                    <a:pt x="1" y="29"/>
                    <a:pt x="1" y="29"/>
                  </a:cubicBezTo>
                  <a:cubicBezTo>
                    <a:pt x="1" y="29"/>
                    <a:pt x="1" y="29"/>
                    <a:pt x="1" y="29"/>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817"/>
            <p:cNvSpPr/>
            <p:nvPr/>
          </p:nvSpPr>
          <p:spPr bwMode="auto">
            <a:xfrm>
              <a:off x="9899651" y="-3457575"/>
              <a:ext cx="101600" cy="68263"/>
            </a:xfrm>
            <a:custGeom>
              <a:avLst/>
              <a:gdLst>
                <a:gd name="T0" fmla="*/ 24 w 24"/>
                <a:gd name="T1" fmla="*/ 16 h 16"/>
                <a:gd name="T2" fmla="*/ 23 w 24"/>
                <a:gd name="T3" fmla="*/ 15 h 16"/>
                <a:gd name="T4" fmla="*/ 20 w 24"/>
                <a:gd name="T5" fmla="*/ 13 h 16"/>
                <a:gd name="T6" fmla="*/ 12 w 24"/>
                <a:gd name="T7" fmla="*/ 7 h 16"/>
                <a:gd name="T8" fmla="*/ 8 w 24"/>
                <a:gd name="T9" fmla="*/ 4 h 16"/>
                <a:gd name="T10" fmla="*/ 6 w 24"/>
                <a:gd name="T11" fmla="*/ 3 h 16"/>
                <a:gd name="T12" fmla="*/ 4 w 24"/>
                <a:gd name="T13" fmla="*/ 2 h 16"/>
                <a:gd name="T14" fmla="*/ 3 w 24"/>
                <a:gd name="T15" fmla="*/ 1 h 16"/>
                <a:gd name="T16" fmla="*/ 1 w 24"/>
                <a:gd name="T17" fmla="*/ 0 h 16"/>
                <a:gd name="T18" fmla="*/ 1 w 24"/>
                <a:gd name="T19" fmla="*/ 0 h 16"/>
                <a:gd name="T20" fmla="*/ 0 w 24"/>
                <a:gd name="T21" fmla="*/ 0 h 16"/>
                <a:gd name="T22" fmla="*/ 1 w 24"/>
                <a:gd name="T23" fmla="*/ 0 h 16"/>
                <a:gd name="T24" fmla="*/ 2 w 24"/>
                <a:gd name="T25" fmla="*/ 0 h 16"/>
                <a:gd name="T26" fmla="*/ 3 w 24"/>
                <a:gd name="T27" fmla="*/ 0 h 16"/>
                <a:gd name="T28" fmla="*/ 4 w 24"/>
                <a:gd name="T29" fmla="*/ 0 h 16"/>
                <a:gd name="T30" fmla="*/ 5 w 24"/>
                <a:gd name="T31" fmla="*/ 0 h 16"/>
                <a:gd name="T32" fmla="*/ 9 w 24"/>
                <a:gd name="T33" fmla="*/ 2 h 16"/>
                <a:gd name="T34" fmla="*/ 14 w 24"/>
                <a:gd name="T35" fmla="*/ 5 h 16"/>
                <a:gd name="T36" fmla="*/ 21 w 24"/>
                <a:gd name="T37" fmla="*/ 12 h 16"/>
                <a:gd name="T38" fmla="*/ 23 w 24"/>
                <a:gd name="T39" fmla="*/ 15 h 16"/>
                <a:gd name="T40" fmla="*/ 24 w 24"/>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6">
                  <a:moveTo>
                    <a:pt x="24" y="16"/>
                  </a:moveTo>
                  <a:cubicBezTo>
                    <a:pt x="24" y="16"/>
                    <a:pt x="24" y="15"/>
                    <a:pt x="23" y="15"/>
                  </a:cubicBezTo>
                  <a:cubicBezTo>
                    <a:pt x="22" y="15"/>
                    <a:pt x="21" y="14"/>
                    <a:pt x="20" y="13"/>
                  </a:cubicBezTo>
                  <a:cubicBezTo>
                    <a:pt x="18" y="12"/>
                    <a:pt x="15" y="10"/>
                    <a:pt x="12" y="7"/>
                  </a:cubicBezTo>
                  <a:cubicBezTo>
                    <a:pt x="11" y="6"/>
                    <a:pt x="9" y="5"/>
                    <a:pt x="8" y="4"/>
                  </a:cubicBezTo>
                  <a:cubicBezTo>
                    <a:pt x="7" y="4"/>
                    <a:pt x="7" y="3"/>
                    <a:pt x="6" y="3"/>
                  </a:cubicBezTo>
                  <a:cubicBezTo>
                    <a:pt x="6" y="2"/>
                    <a:pt x="5" y="2"/>
                    <a:pt x="4" y="2"/>
                  </a:cubicBezTo>
                  <a:cubicBezTo>
                    <a:pt x="4" y="1"/>
                    <a:pt x="3" y="1"/>
                    <a:pt x="3" y="1"/>
                  </a:cubicBezTo>
                  <a:cubicBezTo>
                    <a:pt x="2" y="1"/>
                    <a:pt x="2" y="0"/>
                    <a:pt x="1" y="0"/>
                  </a:cubicBezTo>
                  <a:cubicBezTo>
                    <a:pt x="1" y="0"/>
                    <a:pt x="1" y="0"/>
                    <a:pt x="1" y="0"/>
                  </a:cubicBezTo>
                  <a:cubicBezTo>
                    <a:pt x="0" y="0"/>
                    <a:pt x="0" y="0"/>
                    <a:pt x="0" y="0"/>
                  </a:cubicBezTo>
                  <a:cubicBezTo>
                    <a:pt x="0" y="0"/>
                    <a:pt x="0" y="0"/>
                    <a:pt x="1" y="0"/>
                  </a:cubicBezTo>
                  <a:cubicBezTo>
                    <a:pt x="1" y="0"/>
                    <a:pt x="1" y="0"/>
                    <a:pt x="2" y="0"/>
                  </a:cubicBezTo>
                  <a:cubicBezTo>
                    <a:pt x="2" y="0"/>
                    <a:pt x="2" y="0"/>
                    <a:pt x="3" y="0"/>
                  </a:cubicBezTo>
                  <a:cubicBezTo>
                    <a:pt x="3" y="0"/>
                    <a:pt x="4" y="0"/>
                    <a:pt x="4" y="0"/>
                  </a:cubicBezTo>
                  <a:cubicBezTo>
                    <a:pt x="4" y="0"/>
                    <a:pt x="5" y="0"/>
                    <a:pt x="5" y="0"/>
                  </a:cubicBezTo>
                  <a:cubicBezTo>
                    <a:pt x="6" y="1"/>
                    <a:pt x="8" y="1"/>
                    <a:pt x="9" y="2"/>
                  </a:cubicBezTo>
                  <a:cubicBezTo>
                    <a:pt x="11" y="3"/>
                    <a:pt x="12" y="4"/>
                    <a:pt x="14" y="5"/>
                  </a:cubicBezTo>
                  <a:cubicBezTo>
                    <a:pt x="16" y="8"/>
                    <a:pt x="19" y="10"/>
                    <a:pt x="21" y="12"/>
                  </a:cubicBezTo>
                  <a:cubicBezTo>
                    <a:pt x="22" y="13"/>
                    <a:pt x="23" y="14"/>
                    <a:pt x="23" y="15"/>
                  </a:cubicBezTo>
                  <a:cubicBezTo>
                    <a:pt x="24" y="15"/>
                    <a:pt x="24" y="16"/>
                    <a:pt x="24" y="16"/>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818"/>
            <p:cNvSpPr/>
            <p:nvPr/>
          </p:nvSpPr>
          <p:spPr bwMode="auto">
            <a:xfrm>
              <a:off x="9840914" y="-3295650"/>
              <a:ext cx="104775" cy="33338"/>
            </a:xfrm>
            <a:custGeom>
              <a:avLst/>
              <a:gdLst>
                <a:gd name="T0" fmla="*/ 0 w 25"/>
                <a:gd name="T1" fmla="*/ 8 h 8"/>
                <a:gd name="T2" fmla="*/ 0 w 25"/>
                <a:gd name="T3" fmla="*/ 8 h 8"/>
                <a:gd name="T4" fmla="*/ 0 w 25"/>
                <a:gd name="T5" fmla="*/ 7 h 8"/>
                <a:gd name="T6" fmla="*/ 2 w 25"/>
                <a:gd name="T7" fmla="*/ 4 h 8"/>
                <a:gd name="T8" fmla="*/ 4 w 25"/>
                <a:gd name="T9" fmla="*/ 3 h 8"/>
                <a:gd name="T10" fmla="*/ 6 w 25"/>
                <a:gd name="T11" fmla="*/ 2 h 8"/>
                <a:gd name="T12" fmla="*/ 12 w 25"/>
                <a:gd name="T13" fmla="*/ 2 h 8"/>
                <a:gd name="T14" fmla="*/ 14 w 25"/>
                <a:gd name="T15" fmla="*/ 2 h 8"/>
                <a:gd name="T16" fmla="*/ 15 w 25"/>
                <a:gd name="T17" fmla="*/ 2 h 8"/>
                <a:gd name="T18" fmla="*/ 15 w 25"/>
                <a:gd name="T19" fmla="*/ 2 h 8"/>
                <a:gd name="T20" fmla="*/ 16 w 25"/>
                <a:gd name="T21" fmla="*/ 2 h 8"/>
                <a:gd name="T22" fmla="*/ 17 w 25"/>
                <a:gd name="T23" fmla="*/ 2 h 8"/>
                <a:gd name="T24" fmla="*/ 19 w 25"/>
                <a:gd name="T25" fmla="*/ 2 h 8"/>
                <a:gd name="T26" fmla="*/ 21 w 25"/>
                <a:gd name="T27" fmla="*/ 2 h 8"/>
                <a:gd name="T28" fmla="*/ 24 w 25"/>
                <a:gd name="T29" fmla="*/ 1 h 8"/>
                <a:gd name="T30" fmla="*/ 25 w 25"/>
                <a:gd name="T31" fmla="*/ 0 h 8"/>
                <a:gd name="T32" fmla="*/ 25 w 25"/>
                <a:gd name="T33" fmla="*/ 1 h 8"/>
                <a:gd name="T34" fmla="*/ 24 w 25"/>
                <a:gd name="T35" fmla="*/ 1 h 8"/>
                <a:gd name="T36" fmla="*/ 22 w 25"/>
                <a:gd name="T37" fmla="*/ 3 h 8"/>
                <a:gd name="T38" fmla="*/ 17 w 25"/>
                <a:gd name="T39" fmla="*/ 5 h 8"/>
                <a:gd name="T40" fmla="*/ 16 w 25"/>
                <a:gd name="T41" fmla="*/ 5 h 8"/>
                <a:gd name="T42" fmla="*/ 15 w 25"/>
                <a:gd name="T43" fmla="*/ 5 h 8"/>
                <a:gd name="T44" fmla="*/ 15 w 25"/>
                <a:gd name="T45" fmla="*/ 5 h 8"/>
                <a:gd name="T46" fmla="*/ 14 w 25"/>
                <a:gd name="T47" fmla="*/ 5 h 8"/>
                <a:gd name="T48" fmla="*/ 12 w 25"/>
                <a:gd name="T49" fmla="*/ 5 h 8"/>
                <a:gd name="T50" fmla="*/ 7 w 25"/>
                <a:gd name="T51" fmla="*/ 4 h 8"/>
                <a:gd name="T52" fmla="*/ 5 w 25"/>
                <a:gd name="T53" fmla="*/ 5 h 8"/>
                <a:gd name="T54" fmla="*/ 3 w 25"/>
                <a:gd name="T55" fmla="*/ 5 h 8"/>
                <a:gd name="T56" fmla="*/ 1 w 25"/>
                <a:gd name="T57" fmla="*/ 6 h 8"/>
                <a:gd name="T58" fmla="*/ 1 w 25"/>
                <a:gd name="T59" fmla="*/ 7 h 8"/>
                <a:gd name="T60" fmla="*/ 0 w 25"/>
                <a:gd name="T61" fmla="*/ 8 h 8"/>
                <a:gd name="T62" fmla="*/ 0 w 25"/>
                <a:gd name="T6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8">
                  <a:moveTo>
                    <a:pt x="0" y="8"/>
                  </a:moveTo>
                  <a:cubicBezTo>
                    <a:pt x="0" y="8"/>
                    <a:pt x="0" y="8"/>
                    <a:pt x="0" y="8"/>
                  </a:cubicBezTo>
                  <a:cubicBezTo>
                    <a:pt x="0" y="8"/>
                    <a:pt x="0" y="8"/>
                    <a:pt x="0" y="7"/>
                  </a:cubicBezTo>
                  <a:cubicBezTo>
                    <a:pt x="0" y="6"/>
                    <a:pt x="1" y="5"/>
                    <a:pt x="2" y="4"/>
                  </a:cubicBezTo>
                  <a:cubicBezTo>
                    <a:pt x="3" y="4"/>
                    <a:pt x="3" y="3"/>
                    <a:pt x="4" y="3"/>
                  </a:cubicBezTo>
                  <a:cubicBezTo>
                    <a:pt x="5" y="3"/>
                    <a:pt x="6" y="2"/>
                    <a:pt x="6" y="2"/>
                  </a:cubicBezTo>
                  <a:cubicBezTo>
                    <a:pt x="8" y="2"/>
                    <a:pt x="10" y="2"/>
                    <a:pt x="12" y="2"/>
                  </a:cubicBezTo>
                  <a:cubicBezTo>
                    <a:pt x="13" y="2"/>
                    <a:pt x="14" y="2"/>
                    <a:pt x="14" y="2"/>
                  </a:cubicBezTo>
                  <a:cubicBezTo>
                    <a:pt x="15" y="2"/>
                    <a:pt x="15" y="2"/>
                    <a:pt x="15" y="2"/>
                  </a:cubicBezTo>
                  <a:cubicBezTo>
                    <a:pt x="15" y="2"/>
                    <a:pt x="15" y="2"/>
                    <a:pt x="15" y="2"/>
                  </a:cubicBezTo>
                  <a:cubicBezTo>
                    <a:pt x="15" y="2"/>
                    <a:pt x="15" y="2"/>
                    <a:pt x="16" y="2"/>
                  </a:cubicBezTo>
                  <a:cubicBezTo>
                    <a:pt x="16" y="2"/>
                    <a:pt x="16" y="2"/>
                    <a:pt x="17" y="2"/>
                  </a:cubicBezTo>
                  <a:cubicBezTo>
                    <a:pt x="18" y="2"/>
                    <a:pt x="18" y="2"/>
                    <a:pt x="19" y="2"/>
                  </a:cubicBezTo>
                  <a:cubicBezTo>
                    <a:pt x="20" y="2"/>
                    <a:pt x="20" y="2"/>
                    <a:pt x="21" y="2"/>
                  </a:cubicBezTo>
                  <a:cubicBezTo>
                    <a:pt x="22" y="1"/>
                    <a:pt x="23" y="1"/>
                    <a:pt x="24" y="1"/>
                  </a:cubicBezTo>
                  <a:cubicBezTo>
                    <a:pt x="25" y="0"/>
                    <a:pt x="25" y="0"/>
                    <a:pt x="25" y="0"/>
                  </a:cubicBezTo>
                  <a:cubicBezTo>
                    <a:pt x="25" y="0"/>
                    <a:pt x="25" y="0"/>
                    <a:pt x="25" y="1"/>
                  </a:cubicBezTo>
                  <a:cubicBezTo>
                    <a:pt x="25" y="1"/>
                    <a:pt x="25" y="1"/>
                    <a:pt x="24" y="1"/>
                  </a:cubicBezTo>
                  <a:cubicBezTo>
                    <a:pt x="24" y="2"/>
                    <a:pt x="23" y="2"/>
                    <a:pt x="22" y="3"/>
                  </a:cubicBezTo>
                  <a:cubicBezTo>
                    <a:pt x="20" y="4"/>
                    <a:pt x="19" y="4"/>
                    <a:pt x="17" y="5"/>
                  </a:cubicBezTo>
                  <a:cubicBezTo>
                    <a:pt x="17" y="5"/>
                    <a:pt x="16" y="5"/>
                    <a:pt x="16" y="5"/>
                  </a:cubicBezTo>
                  <a:cubicBezTo>
                    <a:pt x="16" y="5"/>
                    <a:pt x="15" y="5"/>
                    <a:pt x="15" y="5"/>
                  </a:cubicBezTo>
                  <a:cubicBezTo>
                    <a:pt x="15" y="5"/>
                    <a:pt x="15" y="5"/>
                    <a:pt x="15" y="5"/>
                  </a:cubicBezTo>
                  <a:cubicBezTo>
                    <a:pt x="14" y="5"/>
                    <a:pt x="14" y="5"/>
                    <a:pt x="14" y="5"/>
                  </a:cubicBezTo>
                  <a:cubicBezTo>
                    <a:pt x="13" y="5"/>
                    <a:pt x="13" y="5"/>
                    <a:pt x="12" y="5"/>
                  </a:cubicBezTo>
                  <a:cubicBezTo>
                    <a:pt x="10" y="5"/>
                    <a:pt x="8" y="4"/>
                    <a:pt x="7" y="4"/>
                  </a:cubicBezTo>
                  <a:cubicBezTo>
                    <a:pt x="6" y="4"/>
                    <a:pt x="5" y="5"/>
                    <a:pt x="5" y="5"/>
                  </a:cubicBezTo>
                  <a:cubicBezTo>
                    <a:pt x="4" y="5"/>
                    <a:pt x="3" y="5"/>
                    <a:pt x="3" y="5"/>
                  </a:cubicBezTo>
                  <a:cubicBezTo>
                    <a:pt x="2" y="6"/>
                    <a:pt x="2" y="6"/>
                    <a:pt x="1" y="6"/>
                  </a:cubicBezTo>
                  <a:cubicBezTo>
                    <a:pt x="1" y="7"/>
                    <a:pt x="1" y="7"/>
                    <a:pt x="1" y="7"/>
                  </a:cubicBezTo>
                  <a:cubicBezTo>
                    <a:pt x="0" y="8"/>
                    <a:pt x="0" y="8"/>
                    <a:pt x="0" y="8"/>
                  </a:cubicBezTo>
                  <a:cubicBezTo>
                    <a:pt x="0" y="8"/>
                    <a:pt x="0" y="8"/>
                    <a:pt x="0" y="8"/>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819"/>
            <p:cNvSpPr/>
            <p:nvPr/>
          </p:nvSpPr>
          <p:spPr bwMode="auto">
            <a:xfrm>
              <a:off x="9983789" y="-3224213"/>
              <a:ext cx="60325" cy="131763"/>
            </a:xfrm>
            <a:custGeom>
              <a:avLst/>
              <a:gdLst>
                <a:gd name="T0" fmla="*/ 0 w 14"/>
                <a:gd name="T1" fmla="*/ 31 h 31"/>
                <a:gd name="T2" fmla="*/ 0 w 14"/>
                <a:gd name="T3" fmla="*/ 30 h 31"/>
                <a:gd name="T4" fmla="*/ 1 w 14"/>
                <a:gd name="T5" fmla="*/ 29 h 31"/>
                <a:gd name="T6" fmla="*/ 2 w 14"/>
                <a:gd name="T7" fmla="*/ 28 h 31"/>
                <a:gd name="T8" fmla="*/ 3 w 14"/>
                <a:gd name="T9" fmla="*/ 27 h 31"/>
                <a:gd name="T10" fmla="*/ 4 w 14"/>
                <a:gd name="T11" fmla="*/ 26 h 31"/>
                <a:gd name="T12" fmla="*/ 5 w 14"/>
                <a:gd name="T13" fmla="*/ 24 h 31"/>
                <a:gd name="T14" fmla="*/ 6 w 14"/>
                <a:gd name="T15" fmla="*/ 23 h 31"/>
                <a:gd name="T16" fmla="*/ 7 w 14"/>
                <a:gd name="T17" fmla="*/ 22 h 31"/>
                <a:gd name="T18" fmla="*/ 7 w 14"/>
                <a:gd name="T19" fmla="*/ 20 h 31"/>
                <a:gd name="T20" fmla="*/ 8 w 14"/>
                <a:gd name="T21" fmla="*/ 19 h 31"/>
                <a:gd name="T22" fmla="*/ 8 w 14"/>
                <a:gd name="T23" fmla="*/ 16 h 31"/>
                <a:gd name="T24" fmla="*/ 8 w 14"/>
                <a:gd name="T25" fmla="*/ 14 h 31"/>
                <a:gd name="T26" fmla="*/ 8 w 14"/>
                <a:gd name="T27" fmla="*/ 14 h 31"/>
                <a:gd name="T28" fmla="*/ 8 w 14"/>
                <a:gd name="T29" fmla="*/ 13 h 31"/>
                <a:gd name="T30" fmla="*/ 8 w 14"/>
                <a:gd name="T31" fmla="*/ 13 h 31"/>
                <a:gd name="T32" fmla="*/ 8 w 14"/>
                <a:gd name="T33" fmla="*/ 10 h 31"/>
                <a:gd name="T34" fmla="*/ 9 w 14"/>
                <a:gd name="T35" fmla="*/ 6 h 31"/>
                <a:gd name="T36" fmla="*/ 10 w 14"/>
                <a:gd name="T37" fmla="*/ 4 h 31"/>
                <a:gd name="T38" fmla="*/ 12 w 14"/>
                <a:gd name="T39" fmla="*/ 0 h 31"/>
                <a:gd name="T40" fmla="*/ 13 w 14"/>
                <a:gd name="T41" fmla="*/ 0 h 31"/>
                <a:gd name="T42" fmla="*/ 14 w 14"/>
                <a:gd name="T43" fmla="*/ 0 h 31"/>
                <a:gd name="T44" fmla="*/ 13 w 14"/>
                <a:gd name="T45" fmla="*/ 0 h 31"/>
                <a:gd name="T46" fmla="*/ 13 w 14"/>
                <a:gd name="T47" fmla="*/ 1 h 31"/>
                <a:gd name="T48" fmla="*/ 11 w 14"/>
                <a:gd name="T49" fmla="*/ 4 h 31"/>
                <a:gd name="T50" fmla="*/ 10 w 14"/>
                <a:gd name="T51" fmla="*/ 7 h 31"/>
                <a:gd name="T52" fmla="*/ 10 w 14"/>
                <a:gd name="T53" fmla="*/ 9 h 31"/>
                <a:gd name="T54" fmla="*/ 11 w 14"/>
                <a:gd name="T55" fmla="*/ 13 h 31"/>
                <a:gd name="T56" fmla="*/ 11 w 14"/>
                <a:gd name="T57" fmla="*/ 13 h 31"/>
                <a:gd name="T58" fmla="*/ 11 w 14"/>
                <a:gd name="T59" fmla="*/ 14 h 31"/>
                <a:gd name="T60" fmla="*/ 11 w 14"/>
                <a:gd name="T61" fmla="*/ 14 h 31"/>
                <a:gd name="T62" fmla="*/ 11 w 14"/>
                <a:gd name="T63" fmla="*/ 16 h 31"/>
                <a:gd name="T64" fmla="*/ 9 w 14"/>
                <a:gd name="T65" fmla="*/ 23 h 31"/>
                <a:gd name="T66" fmla="*/ 7 w 14"/>
                <a:gd name="T67" fmla="*/ 25 h 31"/>
                <a:gd name="T68" fmla="*/ 5 w 14"/>
                <a:gd name="T69" fmla="*/ 27 h 31"/>
                <a:gd name="T70" fmla="*/ 3 w 14"/>
                <a:gd name="T71" fmla="*/ 29 h 31"/>
                <a:gd name="T72" fmla="*/ 1 w 14"/>
                <a:gd name="T73" fmla="*/ 30 h 31"/>
                <a:gd name="T74" fmla="*/ 0 w 14"/>
                <a:gd name="T75" fmla="*/ 30 h 31"/>
                <a:gd name="T76" fmla="*/ 0 w 14"/>
                <a:gd name="T7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31">
                  <a:moveTo>
                    <a:pt x="0" y="31"/>
                  </a:moveTo>
                  <a:cubicBezTo>
                    <a:pt x="0" y="31"/>
                    <a:pt x="0" y="30"/>
                    <a:pt x="0" y="30"/>
                  </a:cubicBezTo>
                  <a:cubicBezTo>
                    <a:pt x="1" y="30"/>
                    <a:pt x="1" y="30"/>
                    <a:pt x="1" y="29"/>
                  </a:cubicBezTo>
                  <a:cubicBezTo>
                    <a:pt x="2" y="29"/>
                    <a:pt x="2" y="29"/>
                    <a:pt x="2" y="28"/>
                  </a:cubicBezTo>
                  <a:cubicBezTo>
                    <a:pt x="3" y="28"/>
                    <a:pt x="3" y="28"/>
                    <a:pt x="3" y="27"/>
                  </a:cubicBezTo>
                  <a:cubicBezTo>
                    <a:pt x="3" y="27"/>
                    <a:pt x="4" y="27"/>
                    <a:pt x="4" y="26"/>
                  </a:cubicBezTo>
                  <a:cubicBezTo>
                    <a:pt x="4" y="26"/>
                    <a:pt x="5" y="25"/>
                    <a:pt x="5" y="24"/>
                  </a:cubicBezTo>
                  <a:cubicBezTo>
                    <a:pt x="5" y="24"/>
                    <a:pt x="6" y="24"/>
                    <a:pt x="6" y="23"/>
                  </a:cubicBezTo>
                  <a:cubicBezTo>
                    <a:pt x="6" y="23"/>
                    <a:pt x="6" y="22"/>
                    <a:pt x="7" y="22"/>
                  </a:cubicBezTo>
                  <a:cubicBezTo>
                    <a:pt x="7" y="21"/>
                    <a:pt x="7" y="21"/>
                    <a:pt x="7" y="20"/>
                  </a:cubicBezTo>
                  <a:cubicBezTo>
                    <a:pt x="7" y="20"/>
                    <a:pt x="7" y="19"/>
                    <a:pt x="8" y="19"/>
                  </a:cubicBezTo>
                  <a:cubicBezTo>
                    <a:pt x="8" y="18"/>
                    <a:pt x="8" y="17"/>
                    <a:pt x="8" y="16"/>
                  </a:cubicBezTo>
                  <a:cubicBezTo>
                    <a:pt x="8" y="15"/>
                    <a:pt x="8" y="15"/>
                    <a:pt x="8" y="14"/>
                  </a:cubicBezTo>
                  <a:cubicBezTo>
                    <a:pt x="8" y="14"/>
                    <a:pt x="8" y="14"/>
                    <a:pt x="8" y="14"/>
                  </a:cubicBezTo>
                  <a:cubicBezTo>
                    <a:pt x="8" y="13"/>
                    <a:pt x="8" y="13"/>
                    <a:pt x="8" y="13"/>
                  </a:cubicBezTo>
                  <a:cubicBezTo>
                    <a:pt x="8" y="13"/>
                    <a:pt x="8" y="13"/>
                    <a:pt x="8" y="13"/>
                  </a:cubicBezTo>
                  <a:cubicBezTo>
                    <a:pt x="8" y="12"/>
                    <a:pt x="8" y="11"/>
                    <a:pt x="8" y="10"/>
                  </a:cubicBezTo>
                  <a:cubicBezTo>
                    <a:pt x="8" y="8"/>
                    <a:pt x="8" y="7"/>
                    <a:pt x="9" y="6"/>
                  </a:cubicBezTo>
                  <a:cubicBezTo>
                    <a:pt x="9" y="5"/>
                    <a:pt x="9" y="4"/>
                    <a:pt x="10" y="4"/>
                  </a:cubicBezTo>
                  <a:cubicBezTo>
                    <a:pt x="10" y="2"/>
                    <a:pt x="12" y="1"/>
                    <a:pt x="12" y="0"/>
                  </a:cubicBezTo>
                  <a:cubicBezTo>
                    <a:pt x="13" y="0"/>
                    <a:pt x="13" y="0"/>
                    <a:pt x="13" y="0"/>
                  </a:cubicBezTo>
                  <a:cubicBezTo>
                    <a:pt x="14" y="0"/>
                    <a:pt x="14" y="0"/>
                    <a:pt x="14" y="0"/>
                  </a:cubicBezTo>
                  <a:cubicBezTo>
                    <a:pt x="14" y="0"/>
                    <a:pt x="14" y="0"/>
                    <a:pt x="13" y="0"/>
                  </a:cubicBezTo>
                  <a:cubicBezTo>
                    <a:pt x="13" y="0"/>
                    <a:pt x="13" y="0"/>
                    <a:pt x="13" y="1"/>
                  </a:cubicBezTo>
                  <a:cubicBezTo>
                    <a:pt x="12" y="2"/>
                    <a:pt x="11" y="3"/>
                    <a:pt x="11" y="4"/>
                  </a:cubicBezTo>
                  <a:cubicBezTo>
                    <a:pt x="11" y="5"/>
                    <a:pt x="10" y="6"/>
                    <a:pt x="10" y="7"/>
                  </a:cubicBezTo>
                  <a:cubicBezTo>
                    <a:pt x="10" y="8"/>
                    <a:pt x="10" y="8"/>
                    <a:pt x="10" y="9"/>
                  </a:cubicBezTo>
                  <a:cubicBezTo>
                    <a:pt x="11" y="10"/>
                    <a:pt x="11" y="11"/>
                    <a:pt x="11" y="13"/>
                  </a:cubicBezTo>
                  <a:cubicBezTo>
                    <a:pt x="11" y="13"/>
                    <a:pt x="11" y="13"/>
                    <a:pt x="11" y="13"/>
                  </a:cubicBezTo>
                  <a:cubicBezTo>
                    <a:pt x="11" y="14"/>
                    <a:pt x="11" y="14"/>
                    <a:pt x="11" y="14"/>
                  </a:cubicBezTo>
                  <a:cubicBezTo>
                    <a:pt x="11" y="14"/>
                    <a:pt x="11" y="14"/>
                    <a:pt x="11" y="14"/>
                  </a:cubicBezTo>
                  <a:cubicBezTo>
                    <a:pt x="11" y="15"/>
                    <a:pt x="11" y="16"/>
                    <a:pt x="11" y="16"/>
                  </a:cubicBezTo>
                  <a:cubicBezTo>
                    <a:pt x="10" y="19"/>
                    <a:pt x="10" y="21"/>
                    <a:pt x="9" y="23"/>
                  </a:cubicBezTo>
                  <a:cubicBezTo>
                    <a:pt x="8" y="24"/>
                    <a:pt x="7" y="25"/>
                    <a:pt x="7" y="25"/>
                  </a:cubicBezTo>
                  <a:cubicBezTo>
                    <a:pt x="6" y="26"/>
                    <a:pt x="6" y="27"/>
                    <a:pt x="5" y="27"/>
                  </a:cubicBezTo>
                  <a:cubicBezTo>
                    <a:pt x="4" y="28"/>
                    <a:pt x="4" y="29"/>
                    <a:pt x="3" y="29"/>
                  </a:cubicBezTo>
                  <a:cubicBezTo>
                    <a:pt x="2" y="29"/>
                    <a:pt x="2" y="30"/>
                    <a:pt x="1" y="30"/>
                  </a:cubicBezTo>
                  <a:cubicBezTo>
                    <a:pt x="1" y="30"/>
                    <a:pt x="1" y="30"/>
                    <a:pt x="0" y="30"/>
                  </a:cubicBezTo>
                  <a:cubicBezTo>
                    <a:pt x="0" y="30"/>
                    <a:pt x="0" y="31"/>
                    <a:pt x="0" y="31"/>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820"/>
            <p:cNvSpPr/>
            <p:nvPr/>
          </p:nvSpPr>
          <p:spPr bwMode="auto">
            <a:xfrm>
              <a:off x="10217151" y="-3330575"/>
              <a:ext cx="101600" cy="22225"/>
            </a:xfrm>
            <a:custGeom>
              <a:avLst/>
              <a:gdLst>
                <a:gd name="T0" fmla="*/ 0 w 24"/>
                <a:gd name="T1" fmla="*/ 5 h 5"/>
                <a:gd name="T2" fmla="*/ 0 w 24"/>
                <a:gd name="T3" fmla="*/ 4 h 5"/>
                <a:gd name="T4" fmla="*/ 1 w 24"/>
                <a:gd name="T5" fmla="*/ 3 h 5"/>
                <a:gd name="T6" fmla="*/ 2 w 24"/>
                <a:gd name="T7" fmla="*/ 3 h 5"/>
                <a:gd name="T8" fmla="*/ 3 w 24"/>
                <a:gd name="T9" fmla="*/ 3 h 5"/>
                <a:gd name="T10" fmla="*/ 5 w 24"/>
                <a:gd name="T11" fmla="*/ 2 h 5"/>
                <a:gd name="T12" fmla="*/ 7 w 24"/>
                <a:gd name="T13" fmla="*/ 2 h 5"/>
                <a:gd name="T14" fmla="*/ 9 w 24"/>
                <a:gd name="T15" fmla="*/ 2 h 5"/>
                <a:gd name="T16" fmla="*/ 12 w 24"/>
                <a:gd name="T17" fmla="*/ 1 h 5"/>
                <a:gd name="T18" fmla="*/ 16 w 24"/>
                <a:gd name="T19" fmla="*/ 1 h 5"/>
                <a:gd name="T20" fmla="*/ 18 w 24"/>
                <a:gd name="T21" fmla="*/ 1 h 5"/>
                <a:gd name="T22" fmla="*/ 20 w 24"/>
                <a:gd name="T23" fmla="*/ 1 h 5"/>
                <a:gd name="T24" fmla="*/ 21 w 24"/>
                <a:gd name="T25" fmla="*/ 1 h 5"/>
                <a:gd name="T26" fmla="*/ 22 w 24"/>
                <a:gd name="T27" fmla="*/ 1 h 5"/>
                <a:gd name="T28" fmla="*/ 23 w 24"/>
                <a:gd name="T29" fmla="*/ 0 h 5"/>
                <a:gd name="T30" fmla="*/ 24 w 24"/>
                <a:gd name="T31" fmla="*/ 0 h 5"/>
                <a:gd name="T32" fmla="*/ 23 w 24"/>
                <a:gd name="T33" fmla="*/ 1 h 5"/>
                <a:gd name="T34" fmla="*/ 22 w 24"/>
                <a:gd name="T35" fmla="*/ 1 h 5"/>
                <a:gd name="T36" fmla="*/ 21 w 24"/>
                <a:gd name="T37" fmla="*/ 2 h 5"/>
                <a:gd name="T38" fmla="*/ 21 w 24"/>
                <a:gd name="T39" fmla="*/ 2 h 5"/>
                <a:gd name="T40" fmla="*/ 19 w 24"/>
                <a:gd name="T41" fmla="*/ 3 h 5"/>
                <a:gd name="T42" fmla="*/ 17 w 24"/>
                <a:gd name="T43" fmla="*/ 3 h 5"/>
                <a:gd name="T44" fmla="*/ 14 w 24"/>
                <a:gd name="T45" fmla="*/ 3 h 5"/>
                <a:gd name="T46" fmla="*/ 12 w 24"/>
                <a:gd name="T47" fmla="*/ 3 h 5"/>
                <a:gd name="T48" fmla="*/ 7 w 24"/>
                <a:gd name="T49" fmla="*/ 3 h 5"/>
                <a:gd name="T50" fmla="*/ 5 w 24"/>
                <a:gd name="T51" fmla="*/ 3 h 5"/>
                <a:gd name="T52" fmla="*/ 3 w 24"/>
                <a:gd name="T53" fmla="*/ 4 h 5"/>
                <a:gd name="T54" fmla="*/ 2 w 24"/>
                <a:gd name="T55" fmla="*/ 4 h 5"/>
                <a:gd name="T56" fmla="*/ 2 w 24"/>
                <a:gd name="T57" fmla="*/ 4 h 5"/>
                <a:gd name="T58" fmla="*/ 1 w 24"/>
                <a:gd name="T59" fmla="*/ 4 h 5"/>
                <a:gd name="T60" fmla="*/ 0 w 24"/>
                <a:gd name="T6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5">
                  <a:moveTo>
                    <a:pt x="0" y="5"/>
                  </a:moveTo>
                  <a:cubicBezTo>
                    <a:pt x="0" y="5"/>
                    <a:pt x="0" y="5"/>
                    <a:pt x="0" y="4"/>
                  </a:cubicBezTo>
                  <a:cubicBezTo>
                    <a:pt x="1" y="4"/>
                    <a:pt x="1" y="4"/>
                    <a:pt x="1" y="3"/>
                  </a:cubicBezTo>
                  <a:cubicBezTo>
                    <a:pt x="2" y="3"/>
                    <a:pt x="2" y="3"/>
                    <a:pt x="2" y="3"/>
                  </a:cubicBezTo>
                  <a:cubicBezTo>
                    <a:pt x="2" y="3"/>
                    <a:pt x="3" y="3"/>
                    <a:pt x="3" y="3"/>
                  </a:cubicBezTo>
                  <a:cubicBezTo>
                    <a:pt x="4" y="2"/>
                    <a:pt x="4" y="2"/>
                    <a:pt x="5" y="2"/>
                  </a:cubicBezTo>
                  <a:cubicBezTo>
                    <a:pt x="6" y="2"/>
                    <a:pt x="6" y="2"/>
                    <a:pt x="7" y="2"/>
                  </a:cubicBezTo>
                  <a:cubicBezTo>
                    <a:pt x="8" y="2"/>
                    <a:pt x="9" y="2"/>
                    <a:pt x="9" y="2"/>
                  </a:cubicBezTo>
                  <a:cubicBezTo>
                    <a:pt x="10" y="2"/>
                    <a:pt x="11" y="2"/>
                    <a:pt x="12" y="1"/>
                  </a:cubicBezTo>
                  <a:cubicBezTo>
                    <a:pt x="13" y="1"/>
                    <a:pt x="15" y="1"/>
                    <a:pt x="16" y="1"/>
                  </a:cubicBezTo>
                  <a:cubicBezTo>
                    <a:pt x="17" y="1"/>
                    <a:pt x="18" y="1"/>
                    <a:pt x="18" y="1"/>
                  </a:cubicBezTo>
                  <a:cubicBezTo>
                    <a:pt x="19" y="1"/>
                    <a:pt x="20" y="1"/>
                    <a:pt x="20" y="1"/>
                  </a:cubicBezTo>
                  <a:cubicBezTo>
                    <a:pt x="21" y="1"/>
                    <a:pt x="21" y="1"/>
                    <a:pt x="21" y="1"/>
                  </a:cubicBezTo>
                  <a:cubicBezTo>
                    <a:pt x="21" y="1"/>
                    <a:pt x="22" y="1"/>
                    <a:pt x="22" y="1"/>
                  </a:cubicBezTo>
                  <a:cubicBezTo>
                    <a:pt x="22" y="1"/>
                    <a:pt x="23" y="0"/>
                    <a:pt x="23" y="0"/>
                  </a:cubicBezTo>
                  <a:cubicBezTo>
                    <a:pt x="24" y="0"/>
                    <a:pt x="24" y="0"/>
                    <a:pt x="24" y="0"/>
                  </a:cubicBezTo>
                  <a:cubicBezTo>
                    <a:pt x="24" y="0"/>
                    <a:pt x="24" y="0"/>
                    <a:pt x="23" y="1"/>
                  </a:cubicBezTo>
                  <a:cubicBezTo>
                    <a:pt x="23" y="1"/>
                    <a:pt x="23" y="1"/>
                    <a:pt x="22" y="1"/>
                  </a:cubicBezTo>
                  <a:cubicBezTo>
                    <a:pt x="22" y="1"/>
                    <a:pt x="22" y="2"/>
                    <a:pt x="21" y="2"/>
                  </a:cubicBezTo>
                  <a:cubicBezTo>
                    <a:pt x="21" y="2"/>
                    <a:pt x="21" y="2"/>
                    <a:pt x="21" y="2"/>
                  </a:cubicBezTo>
                  <a:cubicBezTo>
                    <a:pt x="20" y="2"/>
                    <a:pt x="19" y="2"/>
                    <a:pt x="19" y="3"/>
                  </a:cubicBezTo>
                  <a:cubicBezTo>
                    <a:pt x="18" y="3"/>
                    <a:pt x="17" y="3"/>
                    <a:pt x="17" y="3"/>
                  </a:cubicBezTo>
                  <a:cubicBezTo>
                    <a:pt x="16" y="3"/>
                    <a:pt x="15" y="3"/>
                    <a:pt x="14" y="3"/>
                  </a:cubicBezTo>
                  <a:cubicBezTo>
                    <a:pt x="13" y="3"/>
                    <a:pt x="13" y="3"/>
                    <a:pt x="12" y="3"/>
                  </a:cubicBezTo>
                  <a:cubicBezTo>
                    <a:pt x="10" y="3"/>
                    <a:pt x="9" y="3"/>
                    <a:pt x="7" y="3"/>
                  </a:cubicBezTo>
                  <a:cubicBezTo>
                    <a:pt x="6" y="3"/>
                    <a:pt x="6" y="3"/>
                    <a:pt x="5" y="3"/>
                  </a:cubicBezTo>
                  <a:cubicBezTo>
                    <a:pt x="4" y="3"/>
                    <a:pt x="4" y="4"/>
                    <a:pt x="3" y="4"/>
                  </a:cubicBezTo>
                  <a:cubicBezTo>
                    <a:pt x="3" y="4"/>
                    <a:pt x="3" y="4"/>
                    <a:pt x="2" y="4"/>
                  </a:cubicBezTo>
                  <a:cubicBezTo>
                    <a:pt x="2" y="4"/>
                    <a:pt x="2" y="4"/>
                    <a:pt x="2" y="4"/>
                  </a:cubicBezTo>
                  <a:cubicBezTo>
                    <a:pt x="1" y="4"/>
                    <a:pt x="1" y="4"/>
                    <a:pt x="1" y="4"/>
                  </a:cubicBezTo>
                  <a:cubicBezTo>
                    <a:pt x="0" y="5"/>
                    <a:pt x="0" y="5"/>
                    <a:pt x="0"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821"/>
            <p:cNvSpPr/>
            <p:nvPr/>
          </p:nvSpPr>
          <p:spPr bwMode="auto">
            <a:xfrm>
              <a:off x="10183814" y="-3470275"/>
              <a:ext cx="106363" cy="80963"/>
            </a:xfrm>
            <a:custGeom>
              <a:avLst/>
              <a:gdLst>
                <a:gd name="T0" fmla="*/ 0 w 25"/>
                <a:gd name="T1" fmla="*/ 19 h 19"/>
                <a:gd name="T2" fmla="*/ 1 w 25"/>
                <a:gd name="T3" fmla="*/ 18 h 19"/>
                <a:gd name="T4" fmla="*/ 4 w 25"/>
                <a:gd name="T5" fmla="*/ 16 h 19"/>
                <a:gd name="T6" fmla="*/ 6 w 25"/>
                <a:gd name="T7" fmla="*/ 15 h 19"/>
                <a:gd name="T8" fmla="*/ 8 w 25"/>
                <a:gd name="T9" fmla="*/ 13 h 19"/>
                <a:gd name="T10" fmla="*/ 13 w 25"/>
                <a:gd name="T11" fmla="*/ 10 h 19"/>
                <a:gd name="T12" fmla="*/ 18 w 25"/>
                <a:gd name="T13" fmla="*/ 7 h 19"/>
                <a:gd name="T14" fmla="*/ 20 w 25"/>
                <a:gd name="T15" fmla="*/ 5 h 19"/>
                <a:gd name="T16" fmla="*/ 21 w 25"/>
                <a:gd name="T17" fmla="*/ 3 h 19"/>
                <a:gd name="T18" fmla="*/ 24 w 25"/>
                <a:gd name="T19" fmla="*/ 1 h 19"/>
                <a:gd name="T20" fmla="*/ 25 w 25"/>
                <a:gd name="T21" fmla="*/ 0 h 19"/>
                <a:gd name="T22" fmla="*/ 24 w 25"/>
                <a:gd name="T23" fmla="*/ 1 h 19"/>
                <a:gd name="T24" fmla="*/ 23 w 25"/>
                <a:gd name="T25" fmla="*/ 2 h 19"/>
                <a:gd name="T26" fmla="*/ 22 w 25"/>
                <a:gd name="T27" fmla="*/ 4 h 19"/>
                <a:gd name="T28" fmla="*/ 19 w 25"/>
                <a:gd name="T29" fmla="*/ 8 h 19"/>
                <a:gd name="T30" fmla="*/ 16 w 25"/>
                <a:gd name="T31" fmla="*/ 10 h 19"/>
                <a:gd name="T32" fmla="*/ 14 w 25"/>
                <a:gd name="T33" fmla="*/ 11 h 19"/>
                <a:gd name="T34" fmla="*/ 12 w 25"/>
                <a:gd name="T35" fmla="*/ 13 h 19"/>
                <a:gd name="T36" fmla="*/ 9 w 25"/>
                <a:gd name="T37" fmla="*/ 15 h 19"/>
                <a:gd name="T38" fmla="*/ 5 w 25"/>
                <a:gd name="T39" fmla="*/ 17 h 19"/>
                <a:gd name="T40" fmla="*/ 3 w 25"/>
                <a:gd name="T41" fmla="*/ 18 h 19"/>
                <a:gd name="T42" fmla="*/ 1 w 25"/>
                <a:gd name="T43" fmla="*/ 18 h 19"/>
                <a:gd name="T44" fmla="*/ 0 w 25"/>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9">
                  <a:moveTo>
                    <a:pt x="0" y="19"/>
                  </a:moveTo>
                  <a:cubicBezTo>
                    <a:pt x="0" y="19"/>
                    <a:pt x="0" y="18"/>
                    <a:pt x="1" y="18"/>
                  </a:cubicBezTo>
                  <a:cubicBezTo>
                    <a:pt x="2" y="17"/>
                    <a:pt x="3" y="17"/>
                    <a:pt x="4" y="16"/>
                  </a:cubicBezTo>
                  <a:cubicBezTo>
                    <a:pt x="5" y="16"/>
                    <a:pt x="5" y="15"/>
                    <a:pt x="6" y="15"/>
                  </a:cubicBezTo>
                  <a:cubicBezTo>
                    <a:pt x="7" y="14"/>
                    <a:pt x="8" y="14"/>
                    <a:pt x="8" y="13"/>
                  </a:cubicBezTo>
                  <a:cubicBezTo>
                    <a:pt x="10" y="12"/>
                    <a:pt x="11" y="11"/>
                    <a:pt x="13" y="10"/>
                  </a:cubicBezTo>
                  <a:cubicBezTo>
                    <a:pt x="15" y="9"/>
                    <a:pt x="16" y="8"/>
                    <a:pt x="18" y="7"/>
                  </a:cubicBezTo>
                  <a:cubicBezTo>
                    <a:pt x="18" y="6"/>
                    <a:pt x="19" y="5"/>
                    <a:pt x="20" y="5"/>
                  </a:cubicBezTo>
                  <a:cubicBezTo>
                    <a:pt x="20" y="4"/>
                    <a:pt x="21" y="4"/>
                    <a:pt x="21" y="3"/>
                  </a:cubicBezTo>
                  <a:cubicBezTo>
                    <a:pt x="22" y="2"/>
                    <a:pt x="23" y="2"/>
                    <a:pt x="24" y="1"/>
                  </a:cubicBezTo>
                  <a:cubicBezTo>
                    <a:pt x="25" y="0"/>
                    <a:pt x="25" y="0"/>
                    <a:pt x="25" y="0"/>
                  </a:cubicBezTo>
                  <a:cubicBezTo>
                    <a:pt x="25" y="0"/>
                    <a:pt x="25" y="1"/>
                    <a:pt x="24" y="1"/>
                  </a:cubicBezTo>
                  <a:cubicBezTo>
                    <a:pt x="24" y="2"/>
                    <a:pt x="24" y="2"/>
                    <a:pt x="23" y="2"/>
                  </a:cubicBezTo>
                  <a:cubicBezTo>
                    <a:pt x="23" y="3"/>
                    <a:pt x="23" y="3"/>
                    <a:pt x="22" y="4"/>
                  </a:cubicBezTo>
                  <a:cubicBezTo>
                    <a:pt x="21" y="5"/>
                    <a:pt x="20" y="6"/>
                    <a:pt x="19" y="8"/>
                  </a:cubicBezTo>
                  <a:cubicBezTo>
                    <a:pt x="18" y="8"/>
                    <a:pt x="17" y="9"/>
                    <a:pt x="16" y="10"/>
                  </a:cubicBezTo>
                  <a:cubicBezTo>
                    <a:pt x="16" y="10"/>
                    <a:pt x="15" y="11"/>
                    <a:pt x="14" y="11"/>
                  </a:cubicBezTo>
                  <a:cubicBezTo>
                    <a:pt x="13" y="12"/>
                    <a:pt x="12" y="13"/>
                    <a:pt x="12" y="13"/>
                  </a:cubicBezTo>
                  <a:cubicBezTo>
                    <a:pt x="11" y="14"/>
                    <a:pt x="10" y="14"/>
                    <a:pt x="9" y="15"/>
                  </a:cubicBezTo>
                  <a:cubicBezTo>
                    <a:pt x="8" y="16"/>
                    <a:pt x="6" y="16"/>
                    <a:pt x="5" y="17"/>
                  </a:cubicBezTo>
                  <a:cubicBezTo>
                    <a:pt x="4" y="17"/>
                    <a:pt x="3" y="17"/>
                    <a:pt x="3" y="18"/>
                  </a:cubicBezTo>
                  <a:cubicBezTo>
                    <a:pt x="2" y="18"/>
                    <a:pt x="2" y="18"/>
                    <a:pt x="1" y="18"/>
                  </a:cubicBezTo>
                  <a:cubicBezTo>
                    <a:pt x="1" y="19"/>
                    <a:pt x="0" y="19"/>
                    <a:pt x="0" y="1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822"/>
            <p:cNvSpPr/>
            <p:nvPr/>
          </p:nvSpPr>
          <p:spPr bwMode="auto">
            <a:xfrm>
              <a:off x="10064751" y="-3567113"/>
              <a:ext cx="12700" cy="122238"/>
            </a:xfrm>
            <a:custGeom>
              <a:avLst/>
              <a:gdLst>
                <a:gd name="T0" fmla="*/ 3 w 3"/>
                <a:gd name="T1" fmla="*/ 29 h 29"/>
                <a:gd name="T2" fmla="*/ 2 w 3"/>
                <a:gd name="T3" fmla="*/ 24 h 29"/>
                <a:gd name="T4" fmla="*/ 2 w 3"/>
                <a:gd name="T5" fmla="*/ 20 h 29"/>
                <a:gd name="T6" fmla="*/ 1 w 3"/>
                <a:gd name="T7" fmla="*/ 17 h 29"/>
                <a:gd name="T8" fmla="*/ 1 w 3"/>
                <a:gd name="T9" fmla="*/ 14 h 29"/>
                <a:gd name="T10" fmla="*/ 1 w 3"/>
                <a:gd name="T11" fmla="*/ 11 h 29"/>
                <a:gd name="T12" fmla="*/ 1 w 3"/>
                <a:gd name="T13" fmla="*/ 9 h 29"/>
                <a:gd name="T14" fmla="*/ 1 w 3"/>
                <a:gd name="T15" fmla="*/ 4 h 29"/>
                <a:gd name="T16" fmla="*/ 0 w 3"/>
                <a:gd name="T17" fmla="*/ 1 h 29"/>
                <a:gd name="T18" fmla="*/ 0 w 3"/>
                <a:gd name="T19" fmla="*/ 0 h 29"/>
                <a:gd name="T20" fmla="*/ 0 w 3"/>
                <a:gd name="T21" fmla="*/ 0 h 29"/>
                <a:gd name="T22" fmla="*/ 0 w 3"/>
                <a:gd name="T23" fmla="*/ 0 h 29"/>
                <a:gd name="T24" fmla="*/ 1 w 3"/>
                <a:gd name="T25" fmla="*/ 1 h 29"/>
                <a:gd name="T26" fmla="*/ 2 w 3"/>
                <a:gd name="T27" fmla="*/ 4 h 29"/>
                <a:gd name="T28" fmla="*/ 2 w 3"/>
                <a:gd name="T29" fmla="*/ 6 h 29"/>
                <a:gd name="T30" fmla="*/ 3 w 3"/>
                <a:gd name="T31" fmla="*/ 9 h 29"/>
                <a:gd name="T32" fmla="*/ 3 w 3"/>
                <a:gd name="T33" fmla="*/ 11 h 29"/>
                <a:gd name="T34" fmla="*/ 3 w 3"/>
                <a:gd name="T35" fmla="*/ 14 h 29"/>
                <a:gd name="T36" fmla="*/ 3 w 3"/>
                <a:gd name="T37" fmla="*/ 17 h 29"/>
                <a:gd name="T38" fmla="*/ 3 w 3"/>
                <a:gd name="T39" fmla="*/ 20 h 29"/>
                <a:gd name="T40" fmla="*/ 3 w 3"/>
                <a:gd name="T41" fmla="*/ 24 h 29"/>
                <a:gd name="T42" fmla="*/ 3 w 3"/>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28">
                  <a:moveTo>
                    <a:pt x="3" y="29"/>
                  </a:moveTo>
                  <a:cubicBezTo>
                    <a:pt x="3" y="29"/>
                    <a:pt x="3" y="27"/>
                    <a:pt x="2" y="24"/>
                  </a:cubicBezTo>
                  <a:cubicBezTo>
                    <a:pt x="2" y="23"/>
                    <a:pt x="2" y="21"/>
                    <a:pt x="2" y="20"/>
                  </a:cubicBezTo>
                  <a:cubicBezTo>
                    <a:pt x="2" y="19"/>
                    <a:pt x="2" y="18"/>
                    <a:pt x="1" y="17"/>
                  </a:cubicBezTo>
                  <a:cubicBezTo>
                    <a:pt x="1" y="16"/>
                    <a:pt x="1" y="15"/>
                    <a:pt x="1" y="14"/>
                  </a:cubicBezTo>
                  <a:cubicBezTo>
                    <a:pt x="1" y="13"/>
                    <a:pt x="1" y="12"/>
                    <a:pt x="1" y="11"/>
                  </a:cubicBezTo>
                  <a:cubicBezTo>
                    <a:pt x="1" y="11"/>
                    <a:pt x="1" y="10"/>
                    <a:pt x="1" y="9"/>
                  </a:cubicBezTo>
                  <a:cubicBezTo>
                    <a:pt x="1" y="7"/>
                    <a:pt x="1" y="5"/>
                    <a:pt x="1" y="4"/>
                  </a:cubicBezTo>
                  <a:cubicBezTo>
                    <a:pt x="1" y="3"/>
                    <a:pt x="1" y="1"/>
                    <a:pt x="0" y="1"/>
                  </a:cubicBezTo>
                  <a:cubicBezTo>
                    <a:pt x="0" y="0"/>
                    <a:pt x="0" y="0"/>
                    <a:pt x="0" y="0"/>
                  </a:cubicBezTo>
                  <a:cubicBezTo>
                    <a:pt x="0" y="0"/>
                    <a:pt x="0" y="0"/>
                    <a:pt x="0" y="0"/>
                  </a:cubicBezTo>
                  <a:cubicBezTo>
                    <a:pt x="0" y="0"/>
                    <a:pt x="0" y="0"/>
                    <a:pt x="0" y="0"/>
                  </a:cubicBezTo>
                  <a:cubicBezTo>
                    <a:pt x="0" y="0"/>
                    <a:pt x="0" y="0"/>
                    <a:pt x="1" y="1"/>
                  </a:cubicBezTo>
                  <a:cubicBezTo>
                    <a:pt x="1" y="1"/>
                    <a:pt x="2" y="2"/>
                    <a:pt x="2" y="4"/>
                  </a:cubicBezTo>
                  <a:cubicBezTo>
                    <a:pt x="2" y="5"/>
                    <a:pt x="2" y="5"/>
                    <a:pt x="2" y="6"/>
                  </a:cubicBezTo>
                  <a:cubicBezTo>
                    <a:pt x="2" y="7"/>
                    <a:pt x="2" y="8"/>
                    <a:pt x="3" y="9"/>
                  </a:cubicBezTo>
                  <a:cubicBezTo>
                    <a:pt x="3" y="10"/>
                    <a:pt x="3" y="10"/>
                    <a:pt x="3" y="11"/>
                  </a:cubicBezTo>
                  <a:cubicBezTo>
                    <a:pt x="3" y="12"/>
                    <a:pt x="3" y="13"/>
                    <a:pt x="3" y="14"/>
                  </a:cubicBezTo>
                  <a:cubicBezTo>
                    <a:pt x="3" y="15"/>
                    <a:pt x="3" y="16"/>
                    <a:pt x="3" y="17"/>
                  </a:cubicBezTo>
                  <a:cubicBezTo>
                    <a:pt x="3" y="18"/>
                    <a:pt x="3" y="19"/>
                    <a:pt x="3" y="20"/>
                  </a:cubicBezTo>
                  <a:cubicBezTo>
                    <a:pt x="3" y="21"/>
                    <a:pt x="3" y="23"/>
                    <a:pt x="3" y="24"/>
                  </a:cubicBezTo>
                  <a:cubicBezTo>
                    <a:pt x="3" y="27"/>
                    <a:pt x="3" y="29"/>
                    <a:pt x="3" y="2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823"/>
            <p:cNvSpPr/>
            <p:nvPr/>
          </p:nvSpPr>
          <p:spPr bwMode="auto">
            <a:xfrm>
              <a:off x="9886951" y="-3432175"/>
              <a:ext cx="71438" cy="42863"/>
            </a:xfrm>
            <a:custGeom>
              <a:avLst/>
              <a:gdLst>
                <a:gd name="T0" fmla="*/ 17 w 17"/>
                <a:gd name="T1" fmla="*/ 10 h 10"/>
                <a:gd name="T2" fmla="*/ 16 w 17"/>
                <a:gd name="T3" fmla="*/ 10 h 10"/>
                <a:gd name="T4" fmla="*/ 15 w 17"/>
                <a:gd name="T5" fmla="*/ 9 h 10"/>
                <a:gd name="T6" fmla="*/ 13 w 17"/>
                <a:gd name="T7" fmla="*/ 8 h 10"/>
                <a:gd name="T8" fmla="*/ 12 w 17"/>
                <a:gd name="T9" fmla="*/ 7 h 10"/>
                <a:gd name="T10" fmla="*/ 9 w 17"/>
                <a:gd name="T11" fmla="*/ 5 h 10"/>
                <a:gd name="T12" fmla="*/ 5 w 17"/>
                <a:gd name="T13" fmla="*/ 3 h 10"/>
                <a:gd name="T14" fmla="*/ 4 w 17"/>
                <a:gd name="T15" fmla="*/ 2 h 10"/>
                <a:gd name="T16" fmla="*/ 3 w 17"/>
                <a:gd name="T17" fmla="*/ 2 h 10"/>
                <a:gd name="T18" fmla="*/ 1 w 17"/>
                <a:gd name="T19" fmla="*/ 1 h 10"/>
                <a:gd name="T20" fmla="*/ 0 w 17"/>
                <a:gd name="T21" fmla="*/ 0 h 10"/>
                <a:gd name="T22" fmla="*/ 1 w 17"/>
                <a:gd name="T23" fmla="*/ 0 h 10"/>
                <a:gd name="T24" fmla="*/ 2 w 17"/>
                <a:gd name="T25" fmla="*/ 0 h 10"/>
                <a:gd name="T26" fmla="*/ 3 w 17"/>
                <a:gd name="T27" fmla="*/ 1 h 10"/>
                <a:gd name="T28" fmla="*/ 6 w 17"/>
                <a:gd name="T29" fmla="*/ 2 h 10"/>
                <a:gd name="T30" fmla="*/ 8 w 17"/>
                <a:gd name="T31" fmla="*/ 3 h 10"/>
                <a:gd name="T32" fmla="*/ 10 w 17"/>
                <a:gd name="T33" fmla="*/ 3 h 10"/>
                <a:gd name="T34" fmla="*/ 11 w 17"/>
                <a:gd name="T35" fmla="*/ 4 h 10"/>
                <a:gd name="T36" fmla="*/ 13 w 17"/>
                <a:gd name="T37" fmla="*/ 6 h 10"/>
                <a:gd name="T38" fmla="*/ 15 w 17"/>
                <a:gd name="T39" fmla="*/ 8 h 10"/>
                <a:gd name="T40" fmla="*/ 17 w 17"/>
                <a:gd name="T41" fmla="*/ 10 h 10"/>
                <a:gd name="T42" fmla="*/ 17 w 17"/>
                <a:gd name="T4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0">
                  <a:moveTo>
                    <a:pt x="17" y="10"/>
                  </a:moveTo>
                  <a:cubicBezTo>
                    <a:pt x="17" y="10"/>
                    <a:pt x="17" y="10"/>
                    <a:pt x="16" y="10"/>
                  </a:cubicBezTo>
                  <a:cubicBezTo>
                    <a:pt x="16" y="10"/>
                    <a:pt x="15" y="9"/>
                    <a:pt x="15" y="9"/>
                  </a:cubicBezTo>
                  <a:cubicBezTo>
                    <a:pt x="14" y="8"/>
                    <a:pt x="14" y="8"/>
                    <a:pt x="13" y="8"/>
                  </a:cubicBezTo>
                  <a:cubicBezTo>
                    <a:pt x="13" y="7"/>
                    <a:pt x="12" y="7"/>
                    <a:pt x="12" y="7"/>
                  </a:cubicBezTo>
                  <a:cubicBezTo>
                    <a:pt x="11" y="6"/>
                    <a:pt x="10" y="6"/>
                    <a:pt x="9" y="5"/>
                  </a:cubicBezTo>
                  <a:cubicBezTo>
                    <a:pt x="8" y="4"/>
                    <a:pt x="7" y="4"/>
                    <a:pt x="5" y="3"/>
                  </a:cubicBezTo>
                  <a:cubicBezTo>
                    <a:pt x="5" y="3"/>
                    <a:pt x="4" y="3"/>
                    <a:pt x="4" y="2"/>
                  </a:cubicBezTo>
                  <a:cubicBezTo>
                    <a:pt x="3" y="2"/>
                    <a:pt x="3" y="2"/>
                    <a:pt x="3" y="2"/>
                  </a:cubicBezTo>
                  <a:cubicBezTo>
                    <a:pt x="2" y="1"/>
                    <a:pt x="1" y="1"/>
                    <a:pt x="1" y="1"/>
                  </a:cubicBezTo>
                  <a:cubicBezTo>
                    <a:pt x="0" y="0"/>
                    <a:pt x="0" y="0"/>
                    <a:pt x="0" y="0"/>
                  </a:cubicBezTo>
                  <a:cubicBezTo>
                    <a:pt x="0" y="0"/>
                    <a:pt x="0" y="0"/>
                    <a:pt x="1" y="0"/>
                  </a:cubicBezTo>
                  <a:cubicBezTo>
                    <a:pt x="1" y="0"/>
                    <a:pt x="1" y="0"/>
                    <a:pt x="2" y="0"/>
                  </a:cubicBezTo>
                  <a:cubicBezTo>
                    <a:pt x="2" y="1"/>
                    <a:pt x="2" y="1"/>
                    <a:pt x="3" y="1"/>
                  </a:cubicBezTo>
                  <a:cubicBezTo>
                    <a:pt x="4" y="1"/>
                    <a:pt x="5" y="1"/>
                    <a:pt x="6" y="2"/>
                  </a:cubicBezTo>
                  <a:cubicBezTo>
                    <a:pt x="7" y="2"/>
                    <a:pt x="7" y="2"/>
                    <a:pt x="8" y="3"/>
                  </a:cubicBezTo>
                  <a:cubicBezTo>
                    <a:pt x="8" y="3"/>
                    <a:pt x="9" y="3"/>
                    <a:pt x="10" y="3"/>
                  </a:cubicBezTo>
                  <a:cubicBezTo>
                    <a:pt x="10" y="4"/>
                    <a:pt x="11" y="4"/>
                    <a:pt x="11" y="4"/>
                  </a:cubicBezTo>
                  <a:cubicBezTo>
                    <a:pt x="12" y="5"/>
                    <a:pt x="12" y="5"/>
                    <a:pt x="13" y="6"/>
                  </a:cubicBezTo>
                  <a:cubicBezTo>
                    <a:pt x="14" y="6"/>
                    <a:pt x="14" y="7"/>
                    <a:pt x="15" y="8"/>
                  </a:cubicBezTo>
                  <a:cubicBezTo>
                    <a:pt x="16" y="8"/>
                    <a:pt x="16" y="9"/>
                    <a:pt x="17" y="10"/>
                  </a:cubicBezTo>
                  <a:cubicBezTo>
                    <a:pt x="17" y="10"/>
                    <a:pt x="17" y="10"/>
                    <a:pt x="17"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824"/>
            <p:cNvSpPr/>
            <p:nvPr/>
          </p:nvSpPr>
          <p:spPr bwMode="auto">
            <a:xfrm>
              <a:off x="9844089" y="-3262313"/>
              <a:ext cx="93663" cy="55563"/>
            </a:xfrm>
            <a:custGeom>
              <a:avLst/>
              <a:gdLst>
                <a:gd name="T0" fmla="*/ 0 w 22"/>
                <a:gd name="T1" fmla="*/ 13 h 13"/>
                <a:gd name="T2" fmla="*/ 1 w 22"/>
                <a:gd name="T3" fmla="*/ 13 h 13"/>
                <a:gd name="T4" fmla="*/ 3 w 22"/>
                <a:gd name="T5" fmla="*/ 10 h 13"/>
                <a:gd name="T6" fmla="*/ 6 w 22"/>
                <a:gd name="T7" fmla="*/ 8 h 13"/>
                <a:gd name="T8" fmla="*/ 8 w 22"/>
                <a:gd name="T9" fmla="*/ 6 h 13"/>
                <a:gd name="T10" fmla="*/ 10 w 22"/>
                <a:gd name="T11" fmla="*/ 5 h 13"/>
                <a:gd name="T12" fmla="*/ 12 w 22"/>
                <a:gd name="T13" fmla="*/ 4 h 13"/>
                <a:gd name="T14" fmla="*/ 14 w 22"/>
                <a:gd name="T15" fmla="*/ 2 h 13"/>
                <a:gd name="T16" fmla="*/ 18 w 22"/>
                <a:gd name="T17" fmla="*/ 1 h 13"/>
                <a:gd name="T18" fmla="*/ 20 w 22"/>
                <a:gd name="T19" fmla="*/ 0 h 13"/>
                <a:gd name="T20" fmla="*/ 21 w 22"/>
                <a:gd name="T21" fmla="*/ 0 h 13"/>
                <a:gd name="T22" fmla="*/ 22 w 22"/>
                <a:gd name="T23" fmla="*/ 0 h 13"/>
                <a:gd name="T24" fmla="*/ 21 w 22"/>
                <a:gd name="T25" fmla="*/ 0 h 13"/>
                <a:gd name="T26" fmla="*/ 19 w 22"/>
                <a:gd name="T27" fmla="*/ 2 h 13"/>
                <a:gd name="T28" fmla="*/ 17 w 22"/>
                <a:gd name="T29" fmla="*/ 3 h 13"/>
                <a:gd name="T30" fmla="*/ 15 w 22"/>
                <a:gd name="T31" fmla="*/ 4 h 13"/>
                <a:gd name="T32" fmla="*/ 11 w 22"/>
                <a:gd name="T33" fmla="*/ 6 h 13"/>
                <a:gd name="T34" fmla="*/ 7 w 22"/>
                <a:gd name="T35" fmla="*/ 9 h 13"/>
                <a:gd name="T36" fmla="*/ 5 w 22"/>
                <a:gd name="T37" fmla="*/ 10 h 13"/>
                <a:gd name="T38" fmla="*/ 3 w 22"/>
                <a:gd name="T39" fmla="*/ 11 h 13"/>
                <a:gd name="T40" fmla="*/ 1 w 22"/>
                <a:gd name="T41" fmla="*/ 13 h 13"/>
                <a:gd name="T42" fmla="*/ 0 w 22"/>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13">
                  <a:moveTo>
                    <a:pt x="0" y="13"/>
                  </a:moveTo>
                  <a:cubicBezTo>
                    <a:pt x="0" y="13"/>
                    <a:pt x="0" y="13"/>
                    <a:pt x="1" y="13"/>
                  </a:cubicBezTo>
                  <a:cubicBezTo>
                    <a:pt x="1" y="12"/>
                    <a:pt x="2" y="11"/>
                    <a:pt x="3" y="10"/>
                  </a:cubicBezTo>
                  <a:cubicBezTo>
                    <a:pt x="4" y="9"/>
                    <a:pt x="5" y="9"/>
                    <a:pt x="6" y="8"/>
                  </a:cubicBezTo>
                  <a:cubicBezTo>
                    <a:pt x="7" y="7"/>
                    <a:pt x="7" y="7"/>
                    <a:pt x="8" y="6"/>
                  </a:cubicBezTo>
                  <a:cubicBezTo>
                    <a:pt x="9" y="6"/>
                    <a:pt x="9" y="5"/>
                    <a:pt x="10" y="5"/>
                  </a:cubicBezTo>
                  <a:cubicBezTo>
                    <a:pt x="11" y="4"/>
                    <a:pt x="11" y="4"/>
                    <a:pt x="12" y="4"/>
                  </a:cubicBezTo>
                  <a:cubicBezTo>
                    <a:pt x="13" y="3"/>
                    <a:pt x="14" y="3"/>
                    <a:pt x="14" y="2"/>
                  </a:cubicBezTo>
                  <a:cubicBezTo>
                    <a:pt x="16" y="2"/>
                    <a:pt x="17" y="1"/>
                    <a:pt x="18" y="1"/>
                  </a:cubicBezTo>
                  <a:cubicBezTo>
                    <a:pt x="19" y="1"/>
                    <a:pt x="19" y="1"/>
                    <a:pt x="20" y="0"/>
                  </a:cubicBezTo>
                  <a:cubicBezTo>
                    <a:pt x="20" y="0"/>
                    <a:pt x="21" y="0"/>
                    <a:pt x="21" y="0"/>
                  </a:cubicBezTo>
                  <a:cubicBezTo>
                    <a:pt x="22" y="0"/>
                    <a:pt x="22" y="0"/>
                    <a:pt x="22" y="0"/>
                  </a:cubicBezTo>
                  <a:cubicBezTo>
                    <a:pt x="22" y="0"/>
                    <a:pt x="22" y="0"/>
                    <a:pt x="21" y="0"/>
                  </a:cubicBezTo>
                  <a:cubicBezTo>
                    <a:pt x="21" y="1"/>
                    <a:pt x="20" y="1"/>
                    <a:pt x="19" y="2"/>
                  </a:cubicBezTo>
                  <a:cubicBezTo>
                    <a:pt x="18" y="2"/>
                    <a:pt x="18" y="2"/>
                    <a:pt x="17" y="3"/>
                  </a:cubicBezTo>
                  <a:cubicBezTo>
                    <a:pt x="16" y="3"/>
                    <a:pt x="16" y="3"/>
                    <a:pt x="15" y="4"/>
                  </a:cubicBezTo>
                  <a:cubicBezTo>
                    <a:pt x="14" y="5"/>
                    <a:pt x="12" y="5"/>
                    <a:pt x="11" y="6"/>
                  </a:cubicBezTo>
                  <a:cubicBezTo>
                    <a:pt x="10" y="7"/>
                    <a:pt x="8" y="8"/>
                    <a:pt x="7" y="9"/>
                  </a:cubicBezTo>
                  <a:cubicBezTo>
                    <a:pt x="6" y="9"/>
                    <a:pt x="6" y="10"/>
                    <a:pt x="5" y="10"/>
                  </a:cubicBezTo>
                  <a:cubicBezTo>
                    <a:pt x="4" y="10"/>
                    <a:pt x="4" y="11"/>
                    <a:pt x="3" y="11"/>
                  </a:cubicBezTo>
                  <a:cubicBezTo>
                    <a:pt x="2" y="12"/>
                    <a:pt x="2" y="12"/>
                    <a:pt x="1" y="13"/>
                  </a:cubicBezTo>
                  <a:cubicBezTo>
                    <a:pt x="0" y="13"/>
                    <a:pt x="0" y="13"/>
                    <a:pt x="0" y="1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825"/>
            <p:cNvSpPr/>
            <p:nvPr/>
          </p:nvSpPr>
          <p:spPr bwMode="auto">
            <a:xfrm>
              <a:off x="9917114" y="-3219450"/>
              <a:ext cx="79375" cy="114300"/>
            </a:xfrm>
            <a:custGeom>
              <a:avLst/>
              <a:gdLst>
                <a:gd name="T0" fmla="*/ 0 w 19"/>
                <a:gd name="T1" fmla="*/ 27 h 27"/>
                <a:gd name="T2" fmla="*/ 1 w 19"/>
                <a:gd name="T3" fmla="*/ 26 h 27"/>
                <a:gd name="T4" fmla="*/ 2 w 19"/>
                <a:gd name="T5" fmla="*/ 25 h 27"/>
                <a:gd name="T6" fmla="*/ 4 w 19"/>
                <a:gd name="T7" fmla="*/ 23 h 27"/>
                <a:gd name="T8" fmla="*/ 6 w 19"/>
                <a:gd name="T9" fmla="*/ 22 h 27"/>
                <a:gd name="T10" fmla="*/ 8 w 19"/>
                <a:gd name="T11" fmla="*/ 20 h 27"/>
                <a:gd name="T12" fmla="*/ 10 w 19"/>
                <a:gd name="T13" fmla="*/ 17 h 27"/>
                <a:gd name="T14" fmla="*/ 11 w 19"/>
                <a:gd name="T15" fmla="*/ 15 h 27"/>
                <a:gd name="T16" fmla="*/ 13 w 19"/>
                <a:gd name="T17" fmla="*/ 12 h 27"/>
                <a:gd name="T18" fmla="*/ 15 w 19"/>
                <a:gd name="T19" fmla="*/ 10 h 27"/>
                <a:gd name="T20" fmla="*/ 16 w 19"/>
                <a:gd name="T21" fmla="*/ 7 h 27"/>
                <a:gd name="T22" fmla="*/ 17 w 19"/>
                <a:gd name="T23" fmla="*/ 5 h 27"/>
                <a:gd name="T24" fmla="*/ 18 w 19"/>
                <a:gd name="T25" fmla="*/ 3 h 27"/>
                <a:gd name="T26" fmla="*/ 18 w 19"/>
                <a:gd name="T27" fmla="*/ 2 h 27"/>
                <a:gd name="T28" fmla="*/ 19 w 19"/>
                <a:gd name="T29" fmla="*/ 0 h 27"/>
                <a:gd name="T30" fmla="*/ 18 w 19"/>
                <a:gd name="T31" fmla="*/ 2 h 27"/>
                <a:gd name="T32" fmla="*/ 18 w 19"/>
                <a:gd name="T33" fmla="*/ 3 h 27"/>
                <a:gd name="T34" fmla="*/ 18 w 19"/>
                <a:gd name="T35" fmla="*/ 4 h 27"/>
                <a:gd name="T36" fmla="*/ 18 w 19"/>
                <a:gd name="T37" fmla="*/ 5 h 27"/>
                <a:gd name="T38" fmla="*/ 17 w 19"/>
                <a:gd name="T39" fmla="*/ 7 h 27"/>
                <a:gd name="T40" fmla="*/ 17 w 19"/>
                <a:gd name="T41" fmla="*/ 8 h 27"/>
                <a:gd name="T42" fmla="*/ 16 w 19"/>
                <a:gd name="T43" fmla="*/ 11 h 27"/>
                <a:gd name="T44" fmla="*/ 14 w 19"/>
                <a:gd name="T45" fmla="*/ 13 h 27"/>
                <a:gd name="T46" fmla="*/ 13 w 19"/>
                <a:gd name="T47" fmla="*/ 16 h 27"/>
                <a:gd name="T48" fmla="*/ 11 w 19"/>
                <a:gd name="T49" fmla="*/ 18 h 27"/>
                <a:gd name="T50" fmla="*/ 9 w 19"/>
                <a:gd name="T51" fmla="*/ 21 h 27"/>
                <a:gd name="T52" fmla="*/ 7 w 19"/>
                <a:gd name="T53" fmla="*/ 23 h 27"/>
                <a:gd name="T54" fmla="*/ 4 w 19"/>
                <a:gd name="T55" fmla="*/ 24 h 27"/>
                <a:gd name="T56" fmla="*/ 3 w 19"/>
                <a:gd name="T57" fmla="*/ 25 h 27"/>
                <a:gd name="T58" fmla="*/ 3 w 19"/>
                <a:gd name="T59" fmla="*/ 25 h 27"/>
                <a:gd name="T60" fmla="*/ 1 w 19"/>
                <a:gd name="T61" fmla="*/ 26 h 27"/>
                <a:gd name="T62" fmla="*/ 0 w 19"/>
                <a:gd name="T6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7">
                  <a:moveTo>
                    <a:pt x="0" y="27"/>
                  </a:moveTo>
                  <a:cubicBezTo>
                    <a:pt x="0" y="27"/>
                    <a:pt x="0" y="26"/>
                    <a:pt x="1" y="26"/>
                  </a:cubicBezTo>
                  <a:cubicBezTo>
                    <a:pt x="1" y="26"/>
                    <a:pt x="2" y="25"/>
                    <a:pt x="2" y="25"/>
                  </a:cubicBezTo>
                  <a:cubicBezTo>
                    <a:pt x="3" y="24"/>
                    <a:pt x="3" y="24"/>
                    <a:pt x="4" y="23"/>
                  </a:cubicBezTo>
                  <a:cubicBezTo>
                    <a:pt x="4" y="23"/>
                    <a:pt x="5" y="22"/>
                    <a:pt x="6" y="22"/>
                  </a:cubicBezTo>
                  <a:cubicBezTo>
                    <a:pt x="6" y="21"/>
                    <a:pt x="7" y="20"/>
                    <a:pt x="8" y="20"/>
                  </a:cubicBezTo>
                  <a:cubicBezTo>
                    <a:pt x="8" y="19"/>
                    <a:pt x="9" y="18"/>
                    <a:pt x="10" y="17"/>
                  </a:cubicBezTo>
                  <a:cubicBezTo>
                    <a:pt x="10" y="17"/>
                    <a:pt x="11" y="16"/>
                    <a:pt x="11" y="15"/>
                  </a:cubicBezTo>
                  <a:cubicBezTo>
                    <a:pt x="12" y="14"/>
                    <a:pt x="13" y="13"/>
                    <a:pt x="13" y="12"/>
                  </a:cubicBezTo>
                  <a:cubicBezTo>
                    <a:pt x="14" y="12"/>
                    <a:pt x="14" y="11"/>
                    <a:pt x="15" y="10"/>
                  </a:cubicBezTo>
                  <a:cubicBezTo>
                    <a:pt x="15" y="9"/>
                    <a:pt x="15" y="8"/>
                    <a:pt x="16" y="7"/>
                  </a:cubicBezTo>
                  <a:cubicBezTo>
                    <a:pt x="16" y="7"/>
                    <a:pt x="16" y="6"/>
                    <a:pt x="17" y="5"/>
                  </a:cubicBezTo>
                  <a:cubicBezTo>
                    <a:pt x="17" y="4"/>
                    <a:pt x="17" y="4"/>
                    <a:pt x="18" y="3"/>
                  </a:cubicBezTo>
                  <a:cubicBezTo>
                    <a:pt x="18" y="3"/>
                    <a:pt x="18" y="2"/>
                    <a:pt x="18" y="2"/>
                  </a:cubicBezTo>
                  <a:cubicBezTo>
                    <a:pt x="18" y="1"/>
                    <a:pt x="19" y="0"/>
                    <a:pt x="19" y="0"/>
                  </a:cubicBezTo>
                  <a:cubicBezTo>
                    <a:pt x="19" y="0"/>
                    <a:pt x="19" y="1"/>
                    <a:pt x="18" y="2"/>
                  </a:cubicBezTo>
                  <a:cubicBezTo>
                    <a:pt x="18" y="2"/>
                    <a:pt x="18" y="3"/>
                    <a:pt x="18" y="3"/>
                  </a:cubicBezTo>
                  <a:cubicBezTo>
                    <a:pt x="18" y="4"/>
                    <a:pt x="18" y="4"/>
                    <a:pt x="18" y="4"/>
                  </a:cubicBezTo>
                  <a:cubicBezTo>
                    <a:pt x="18" y="5"/>
                    <a:pt x="18" y="5"/>
                    <a:pt x="18" y="5"/>
                  </a:cubicBezTo>
                  <a:cubicBezTo>
                    <a:pt x="18" y="6"/>
                    <a:pt x="17" y="6"/>
                    <a:pt x="17" y="7"/>
                  </a:cubicBezTo>
                  <a:cubicBezTo>
                    <a:pt x="17" y="7"/>
                    <a:pt x="17" y="7"/>
                    <a:pt x="17" y="8"/>
                  </a:cubicBezTo>
                  <a:cubicBezTo>
                    <a:pt x="17" y="9"/>
                    <a:pt x="16" y="10"/>
                    <a:pt x="16" y="11"/>
                  </a:cubicBezTo>
                  <a:cubicBezTo>
                    <a:pt x="15" y="11"/>
                    <a:pt x="15" y="12"/>
                    <a:pt x="14" y="13"/>
                  </a:cubicBezTo>
                  <a:cubicBezTo>
                    <a:pt x="14" y="14"/>
                    <a:pt x="13" y="15"/>
                    <a:pt x="13" y="16"/>
                  </a:cubicBezTo>
                  <a:cubicBezTo>
                    <a:pt x="12" y="17"/>
                    <a:pt x="11" y="18"/>
                    <a:pt x="11" y="18"/>
                  </a:cubicBezTo>
                  <a:cubicBezTo>
                    <a:pt x="10" y="19"/>
                    <a:pt x="9" y="20"/>
                    <a:pt x="9" y="21"/>
                  </a:cubicBezTo>
                  <a:cubicBezTo>
                    <a:pt x="8" y="21"/>
                    <a:pt x="7" y="22"/>
                    <a:pt x="7" y="23"/>
                  </a:cubicBezTo>
                  <a:cubicBezTo>
                    <a:pt x="6" y="23"/>
                    <a:pt x="5" y="24"/>
                    <a:pt x="4" y="24"/>
                  </a:cubicBezTo>
                  <a:cubicBezTo>
                    <a:pt x="4" y="24"/>
                    <a:pt x="4" y="25"/>
                    <a:pt x="3" y="25"/>
                  </a:cubicBezTo>
                  <a:cubicBezTo>
                    <a:pt x="3" y="25"/>
                    <a:pt x="3" y="25"/>
                    <a:pt x="3" y="25"/>
                  </a:cubicBezTo>
                  <a:cubicBezTo>
                    <a:pt x="2" y="26"/>
                    <a:pt x="2" y="26"/>
                    <a:pt x="1" y="26"/>
                  </a:cubicBezTo>
                  <a:cubicBezTo>
                    <a:pt x="0" y="27"/>
                    <a:pt x="0" y="27"/>
                    <a:pt x="0" y="2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826"/>
            <p:cNvSpPr/>
            <p:nvPr/>
          </p:nvSpPr>
          <p:spPr bwMode="auto">
            <a:xfrm>
              <a:off x="10056814" y="-3206750"/>
              <a:ext cx="12700" cy="144463"/>
            </a:xfrm>
            <a:custGeom>
              <a:avLst/>
              <a:gdLst>
                <a:gd name="T0" fmla="*/ 0 w 3"/>
                <a:gd name="T1" fmla="*/ 34 h 34"/>
                <a:gd name="T2" fmla="*/ 0 w 3"/>
                <a:gd name="T3" fmla="*/ 33 h 34"/>
                <a:gd name="T4" fmla="*/ 1 w 3"/>
                <a:gd name="T5" fmla="*/ 29 h 34"/>
                <a:gd name="T6" fmla="*/ 2 w 3"/>
                <a:gd name="T7" fmla="*/ 17 h 34"/>
                <a:gd name="T8" fmla="*/ 2 w 3"/>
                <a:gd name="T9" fmla="*/ 6 h 34"/>
                <a:gd name="T10" fmla="*/ 3 w 3"/>
                <a:gd name="T11" fmla="*/ 2 h 34"/>
                <a:gd name="T12" fmla="*/ 3 w 3"/>
                <a:gd name="T13" fmla="*/ 0 h 34"/>
                <a:gd name="T14" fmla="*/ 3 w 3"/>
                <a:gd name="T15" fmla="*/ 6 h 34"/>
                <a:gd name="T16" fmla="*/ 3 w 3"/>
                <a:gd name="T17" fmla="*/ 11 h 34"/>
                <a:gd name="T18" fmla="*/ 3 w 3"/>
                <a:gd name="T19" fmla="*/ 14 h 34"/>
                <a:gd name="T20" fmla="*/ 3 w 3"/>
                <a:gd name="T21" fmla="*/ 17 h 34"/>
                <a:gd name="T22" fmla="*/ 3 w 3"/>
                <a:gd name="T23" fmla="*/ 20 h 34"/>
                <a:gd name="T24" fmla="*/ 3 w 3"/>
                <a:gd name="T25" fmla="*/ 24 h 34"/>
                <a:gd name="T26" fmla="*/ 2 w 3"/>
                <a:gd name="T27" fmla="*/ 29 h 34"/>
                <a:gd name="T28" fmla="*/ 0 w 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4">
                  <a:moveTo>
                    <a:pt x="0" y="34"/>
                  </a:moveTo>
                  <a:cubicBezTo>
                    <a:pt x="0" y="34"/>
                    <a:pt x="0" y="34"/>
                    <a:pt x="0" y="33"/>
                  </a:cubicBezTo>
                  <a:cubicBezTo>
                    <a:pt x="0" y="32"/>
                    <a:pt x="1" y="30"/>
                    <a:pt x="1" y="29"/>
                  </a:cubicBezTo>
                  <a:cubicBezTo>
                    <a:pt x="1" y="26"/>
                    <a:pt x="1" y="21"/>
                    <a:pt x="2" y="17"/>
                  </a:cubicBezTo>
                  <a:cubicBezTo>
                    <a:pt x="2" y="13"/>
                    <a:pt x="2" y="9"/>
                    <a:pt x="2" y="6"/>
                  </a:cubicBezTo>
                  <a:cubicBezTo>
                    <a:pt x="2" y="4"/>
                    <a:pt x="3" y="3"/>
                    <a:pt x="3" y="2"/>
                  </a:cubicBezTo>
                  <a:cubicBezTo>
                    <a:pt x="3" y="1"/>
                    <a:pt x="3" y="0"/>
                    <a:pt x="3" y="0"/>
                  </a:cubicBezTo>
                  <a:cubicBezTo>
                    <a:pt x="3" y="0"/>
                    <a:pt x="3" y="2"/>
                    <a:pt x="3" y="6"/>
                  </a:cubicBezTo>
                  <a:cubicBezTo>
                    <a:pt x="3" y="7"/>
                    <a:pt x="3" y="9"/>
                    <a:pt x="3" y="11"/>
                  </a:cubicBezTo>
                  <a:cubicBezTo>
                    <a:pt x="3" y="12"/>
                    <a:pt x="3" y="13"/>
                    <a:pt x="3" y="14"/>
                  </a:cubicBezTo>
                  <a:cubicBezTo>
                    <a:pt x="3" y="15"/>
                    <a:pt x="3" y="16"/>
                    <a:pt x="3" y="17"/>
                  </a:cubicBezTo>
                  <a:cubicBezTo>
                    <a:pt x="3" y="18"/>
                    <a:pt x="3" y="19"/>
                    <a:pt x="3" y="20"/>
                  </a:cubicBezTo>
                  <a:cubicBezTo>
                    <a:pt x="3" y="22"/>
                    <a:pt x="3" y="23"/>
                    <a:pt x="3" y="24"/>
                  </a:cubicBezTo>
                  <a:cubicBezTo>
                    <a:pt x="2" y="26"/>
                    <a:pt x="2" y="27"/>
                    <a:pt x="2" y="29"/>
                  </a:cubicBezTo>
                  <a:cubicBezTo>
                    <a:pt x="1" y="32"/>
                    <a:pt x="0" y="34"/>
                    <a:pt x="0" y="3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827"/>
            <p:cNvSpPr/>
            <p:nvPr/>
          </p:nvSpPr>
          <p:spPr bwMode="auto">
            <a:xfrm>
              <a:off x="10128251" y="-3214688"/>
              <a:ext cx="50800" cy="109538"/>
            </a:xfrm>
            <a:custGeom>
              <a:avLst/>
              <a:gdLst>
                <a:gd name="T0" fmla="*/ 0 w 12"/>
                <a:gd name="T1" fmla="*/ 0 h 26"/>
                <a:gd name="T2" fmla="*/ 0 w 12"/>
                <a:gd name="T3" fmla="*/ 0 h 26"/>
                <a:gd name="T4" fmla="*/ 1 w 12"/>
                <a:gd name="T5" fmla="*/ 1 h 26"/>
                <a:gd name="T6" fmla="*/ 2 w 12"/>
                <a:gd name="T7" fmla="*/ 2 h 26"/>
                <a:gd name="T8" fmla="*/ 3 w 12"/>
                <a:gd name="T9" fmla="*/ 3 h 26"/>
                <a:gd name="T10" fmla="*/ 5 w 12"/>
                <a:gd name="T11" fmla="*/ 5 h 26"/>
                <a:gd name="T12" fmla="*/ 6 w 12"/>
                <a:gd name="T13" fmla="*/ 8 h 26"/>
                <a:gd name="T14" fmla="*/ 7 w 12"/>
                <a:gd name="T15" fmla="*/ 10 h 26"/>
                <a:gd name="T16" fmla="*/ 8 w 12"/>
                <a:gd name="T17" fmla="*/ 13 h 26"/>
                <a:gd name="T18" fmla="*/ 8 w 12"/>
                <a:gd name="T19" fmla="*/ 16 h 26"/>
                <a:gd name="T20" fmla="*/ 9 w 12"/>
                <a:gd name="T21" fmla="*/ 19 h 26"/>
                <a:gd name="T22" fmla="*/ 9 w 12"/>
                <a:gd name="T23" fmla="*/ 21 h 26"/>
                <a:gd name="T24" fmla="*/ 9 w 12"/>
                <a:gd name="T25" fmla="*/ 23 h 26"/>
                <a:gd name="T26" fmla="*/ 11 w 12"/>
                <a:gd name="T27" fmla="*/ 26 h 26"/>
                <a:gd name="T28" fmla="*/ 12 w 12"/>
                <a:gd name="T29" fmla="*/ 26 h 26"/>
                <a:gd name="T30" fmla="*/ 12 w 12"/>
                <a:gd name="T31" fmla="*/ 26 h 26"/>
                <a:gd name="T32" fmla="*/ 12 w 12"/>
                <a:gd name="T33" fmla="*/ 26 h 26"/>
                <a:gd name="T34" fmla="*/ 11 w 12"/>
                <a:gd name="T35" fmla="*/ 26 h 26"/>
                <a:gd name="T36" fmla="*/ 9 w 12"/>
                <a:gd name="T37" fmla="*/ 23 h 26"/>
                <a:gd name="T38" fmla="*/ 8 w 12"/>
                <a:gd name="T39" fmla="*/ 21 h 26"/>
                <a:gd name="T40" fmla="*/ 7 w 12"/>
                <a:gd name="T41" fmla="*/ 19 h 26"/>
                <a:gd name="T42" fmla="*/ 7 w 12"/>
                <a:gd name="T43" fmla="*/ 16 h 26"/>
                <a:gd name="T44" fmla="*/ 6 w 12"/>
                <a:gd name="T45" fmla="*/ 13 h 26"/>
                <a:gd name="T46" fmla="*/ 5 w 12"/>
                <a:gd name="T47" fmla="*/ 8 h 26"/>
                <a:gd name="T48" fmla="*/ 4 w 12"/>
                <a:gd name="T49" fmla="*/ 6 h 26"/>
                <a:gd name="T50" fmla="*/ 3 w 12"/>
                <a:gd name="T51" fmla="*/ 4 h 26"/>
                <a:gd name="T52" fmla="*/ 2 w 12"/>
                <a:gd name="T53" fmla="*/ 2 h 26"/>
                <a:gd name="T54" fmla="*/ 1 w 12"/>
                <a:gd name="T55" fmla="*/ 1 h 26"/>
                <a:gd name="T56" fmla="*/ 0 w 12"/>
                <a:gd name="T5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26">
                  <a:moveTo>
                    <a:pt x="0" y="0"/>
                  </a:moveTo>
                  <a:cubicBezTo>
                    <a:pt x="0" y="0"/>
                    <a:pt x="0" y="0"/>
                    <a:pt x="0" y="0"/>
                  </a:cubicBezTo>
                  <a:cubicBezTo>
                    <a:pt x="0" y="1"/>
                    <a:pt x="1" y="1"/>
                    <a:pt x="1" y="1"/>
                  </a:cubicBezTo>
                  <a:cubicBezTo>
                    <a:pt x="1" y="1"/>
                    <a:pt x="2" y="2"/>
                    <a:pt x="2" y="2"/>
                  </a:cubicBezTo>
                  <a:cubicBezTo>
                    <a:pt x="3" y="2"/>
                    <a:pt x="3" y="3"/>
                    <a:pt x="3" y="3"/>
                  </a:cubicBezTo>
                  <a:cubicBezTo>
                    <a:pt x="4" y="4"/>
                    <a:pt x="4" y="5"/>
                    <a:pt x="5" y="5"/>
                  </a:cubicBezTo>
                  <a:cubicBezTo>
                    <a:pt x="5" y="6"/>
                    <a:pt x="6" y="7"/>
                    <a:pt x="6" y="8"/>
                  </a:cubicBezTo>
                  <a:cubicBezTo>
                    <a:pt x="6" y="8"/>
                    <a:pt x="7" y="9"/>
                    <a:pt x="7" y="10"/>
                  </a:cubicBezTo>
                  <a:cubicBezTo>
                    <a:pt x="7" y="11"/>
                    <a:pt x="8" y="12"/>
                    <a:pt x="8" y="13"/>
                  </a:cubicBezTo>
                  <a:cubicBezTo>
                    <a:pt x="8" y="14"/>
                    <a:pt x="8" y="15"/>
                    <a:pt x="8" y="16"/>
                  </a:cubicBezTo>
                  <a:cubicBezTo>
                    <a:pt x="8" y="17"/>
                    <a:pt x="9" y="18"/>
                    <a:pt x="9" y="19"/>
                  </a:cubicBezTo>
                  <a:cubicBezTo>
                    <a:pt x="9" y="19"/>
                    <a:pt x="9" y="20"/>
                    <a:pt x="9" y="21"/>
                  </a:cubicBezTo>
                  <a:cubicBezTo>
                    <a:pt x="9" y="22"/>
                    <a:pt x="9" y="22"/>
                    <a:pt x="9" y="23"/>
                  </a:cubicBezTo>
                  <a:cubicBezTo>
                    <a:pt x="10" y="24"/>
                    <a:pt x="11" y="25"/>
                    <a:pt x="11" y="26"/>
                  </a:cubicBezTo>
                  <a:cubicBezTo>
                    <a:pt x="12" y="26"/>
                    <a:pt x="12" y="26"/>
                    <a:pt x="12" y="26"/>
                  </a:cubicBezTo>
                  <a:cubicBezTo>
                    <a:pt x="12" y="26"/>
                    <a:pt x="12" y="26"/>
                    <a:pt x="12" y="26"/>
                  </a:cubicBezTo>
                  <a:cubicBezTo>
                    <a:pt x="12" y="26"/>
                    <a:pt x="12" y="26"/>
                    <a:pt x="12" y="26"/>
                  </a:cubicBezTo>
                  <a:cubicBezTo>
                    <a:pt x="12" y="26"/>
                    <a:pt x="11" y="26"/>
                    <a:pt x="11" y="26"/>
                  </a:cubicBezTo>
                  <a:cubicBezTo>
                    <a:pt x="10" y="26"/>
                    <a:pt x="9" y="25"/>
                    <a:pt x="9" y="23"/>
                  </a:cubicBezTo>
                  <a:cubicBezTo>
                    <a:pt x="8" y="23"/>
                    <a:pt x="8" y="22"/>
                    <a:pt x="8" y="21"/>
                  </a:cubicBezTo>
                  <a:cubicBezTo>
                    <a:pt x="7" y="20"/>
                    <a:pt x="7" y="20"/>
                    <a:pt x="7" y="19"/>
                  </a:cubicBezTo>
                  <a:cubicBezTo>
                    <a:pt x="7" y="18"/>
                    <a:pt x="7" y="17"/>
                    <a:pt x="7" y="16"/>
                  </a:cubicBezTo>
                  <a:cubicBezTo>
                    <a:pt x="7" y="15"/>
                    <a:pt x="6" y="14"/>
                    <a:pt x="6" y="13"/>
                  </a:cubicBezTo>
                  <a:cubicBezTo>
                    <a:pt x="6" y="12"/>
                    <a:pt x="5" y="10"/>
                    <a:pt x="5" y="8"/>
                  </a:cubicBezTo>
                  <a:cubicBezTo>
                    <a:pt x="4" y="7"/>
                    <a:pt x="4" y="7"/>
                    <a:pt x="4" y="6"/>
                  </a:cubicBezTo>
                  <a:cubicBezTo>
                    <a:pt x="3" y="5"/>
                    <a:pt x="3" y="5"/>
                    <a:pt x="3" y="4"/>
                  </a:cubicBezTo>
                  <a:cubicBezTo>
                    <a:pt x="2" y="3"/>
                    <a:pt x="2" y="3"/>
                    <a:pt x="2" y="2"/>
                  </a:cubicBezTo>
                  <a:cubicBezTo>
                    <a:pt x="1" y="2"/>
                    <a:pt x="1" y="2"/>
                    <a:pt x="1"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828"/>
            <p:cNvSpPr/>
            <p:nvPr/>
          </p:nvSpPr>
          <p:spPr bwMode="auto">
            <a:xfrm>
              <a:off x="10123489" y="-3559175"/>
              <a:ext cx="77788" cy="139700"/>
            </a:xfrm>
            <a:custGeom>
              <a:avLst/>
              <a:gdLst>
                <a:gd name="T0" fmla="*/ 0 w 18"/>
                <a:gd name="T1" fmla="*/ 33 h 33"/>
                <a:gd name="T2" fmla="*/ 3 w 18"/>
                <a:gd name="T3" fmla="*/ 27 h 33"/>
                <a:gd name="T4" fmla="*/ 6 w 18"/>
                <a:gd name="T5" fmla="*/ 22 h 33"/>
                <a:gd name="T6" fmla="*/ 8 w 18"/>
                <a:gd name="T7" fmla="*/ 19 h 33"/>
                <a:gd name="T8" fmla="*/ 10 w 18"/>
                <a:gd name="T9" fmla="*/ 16 h 33"/>
                <a:gd name="T10" fmla="*/ 12 w 18"/>
                <a:gd name="T11" fmla="*/ 13 h 33"/>
                <a:gd name="T12" fmla="*/ 13 w 18"/>
                <a:gd name="T13" fmla="*/ 11 h 33"/>
                <a:gd name="T14" fmla="*/ 15 w 18"/>
                <a:gd name="T15" fmla="*/ 8 h 33"/>
                <a:gd name="T16" fmla="*/ 16 w 18"/>
                <a:gd name="T17" fmla="*/ 5 h 33"/>
                <a:gd name="T18" fmla="*/ 17 w 18"/>
                <a:gd name="T19" fmla="*/ 3 h 33"/>
                <a:gd name="T20" fmla="*/ 18 w 18"/>
                <a:gd name="T21" fmla="*/ 1 h 33"/>
                <a:gd name="T22" fmla="*/ 18 w 18"/>
                <a:gd name="T23" fmla="*/ 0 h 33"/>
                <a:gd name="T24" fmla="*/ 18 w 18"/>
                <a:gd name="T25" fmla="*/ 0 h 33"/>
                <a:gd name="T26" fmla="*/ 18 w 18"/>
                <a:gd name="T27" fmla="*/ 2 h 33"/>
                <a:gd name="T28" fmla="*/ 18 w 18"/>
                <a:gd name="T29" fmla="*/ 3 h 33"/>
                <a:gd name="T30" fmla="*/ 17 w 18"/>
                <a:gd name="T31" fmla="*/ 6 h 33"/>
                <a:gd name="T32" fmla="*/ 15 w 18"/>
                <a:gd name="T33" fmla="*/ 11 h 33"/>
                <a:gd name="T34" fmla="*/ 13 w 18"/>
                <a:gd name="T35" fmla="*/ 14 h 33"/>
                <a:gd name="T36" fmla="*/ 11 w 18"/>
                <a:gd name="T37" fmla="*/ 17 h 33"/>
                <a:gd name="T38" fmla="*/ 9 w 18"/>
                <a:gd name="T39" fmla="*/ 20 h 33"/>
                <a:gd name="T40" fmla="*/ 7 w 18"/>
                <a:gd name="T41" fmla="*/ 23 h 33"/>
                <a:gd name="T42" fmla="*/ 4 w 18"/>
                <a:gd name="T43" fmla="*/ 28 h 33"/>
                <a:gd name="T44" fmla="*/ 0 w 18"/>
                <a:gd name="T4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33">
                  <a:moveTo>
                    <a:pt x="0" y="33"/>
                  </a:moveTo>
                  <a:cubicBezTo>
                    <a:pt x="0" y="33"/>
                    <a:pt x="1" y="30"/>
                    <a:pt x="3" y="27"/>
                  </a:cubicBezTo>
                  <a:cubicBezTo>
                    <a:pt x="4" y="26"/>
                    <a:pt x="5" y="24"/>
                    <a:pt x="6" y="22"/>
                  </a:cubicBezTo>
                  <a:cubicBezTo>
                    <a:pt x="7" y="21"/>
                    <a:pt x="7" y="20"/>
                    <a:pt x="8" y="19"/>
                  </a:cubicBezTo>
                  <a:cubicBezTo>
                    <a:pt x="8" y="18"/>
                    <a:pt x="9" y="17"/>
                    <a:pt x="10" y="16"/>
                  </a:cubicBezTo>
                  <a:cubicBezTo>
                    <a:pt x="10" y="15"/>
                    <a:pt x="11" y="14"/>
                    <a:pt x="12" y="13"/>
                  </a:cubicBezTo>
                  <a:cubicBezTo>
                    <a:pt x="12" y="12"/>
                    <a:pt x="13" y="11"/>
                    <a:pt x="13" y="11"/>
                  </a:cubicBezTo>
                  <a:cubicBezTo>
                    <a:pt x="14" y="10"/>
                    <a:pt x="14" y="9"/>
                    <a:pt x="15" y="8"/>
                  </a:cubicBezTo>
                  <a:cubicBezTo>
                    <a:pt x="15" y="7"/>
                    <a:pt x="16" y="6"/>
                    <a:pt x="16" y="5"/>
                  </a:cubicBezTo>
                  <a:cubicBezTo>
                    <a:pt x="16" y="5"/>
                    <a:pt x="17" y="4"/>
                    <a:pt x="17" y="3"/>
                  </a:cubicBezTo>
                  <a:cubicBezTo>
                    <a:pt x="17" y="3"/>
                    <a:pt x="18" y="2"/>
                    <a:pt x="18" y="1"/>
                  </a:cubicBezTo>
                  <a:cubicBezTo>
                    <a:pt x="18" y="1"/>
                    <a:pt x="18" y="0"/>
                    <a:pt x="18" y="0"/>
                  </a:cubicBezTo>
                  <a:cubicBezTo>
                    <a:pt x="18" y="0"/>
                    <a:pt x="18" y="0"/>
                    <a:pt x="18" y="0"/>
                  </a:cubicBezTo>
                  <a:cubicBezTo>
                    <a:pt x="18" y="1"/>
                    <a:pt x="18" y="1"/>
                    <a:pt x="18" y="2"/>
                  </a:cubicBezTo>
                  <a:cubicBezTo>
                    <a:pt x="18" y="2"/>
                    <a:pt x="18" y="3"/>
                    <a:pt x="18" y="3"/>
                  </a:cubicBezTo>
                  <a:cubicBezTo>
                    <a:pt x="18" y="4"/>
                    <a:pt x="17" y="5"/>
                    <a:pt x="17" y="6"/>
                  </a:cubicBezTo>
                  <a:cubicBezTo>
                    <a:pt x="16" y="7"/>
                    <a:pt x="16" y="9"/>
                    <a:pt x="15" y="11"/>
                  </a:cubicBezTo>
                  <a:cubicBezTo>
                    <a:pt x="14" y="12"/>
                    <a:pt x="14" y="13"/>
                    <a:pt x="13" y="14"/>
                  </a:cubicBezTo>
                  <a:cubicBezTo>
                    <a:pt x="12" y="15"/>
                    <a:pt x="12" y="16"/>
                    <a:pt x="11" y="17"/>
                  </a:cubicBezTo>
                  <a:cubicBezTo>
                    <a:pt x="10" y="18"/>
                    <a:pt x="10" y="19"/>
                    <a:pt x="9" y="20"/>
                  </a:cubicBezTo>
                  <a:cubicBezTo>
                    <a:pt x="9" y="21"/>
                    <a:pt x="8" y="22"/>
                    <a:pt x="7" y="23"/>
                  </a:cubicBezTo>
                  <a:cubicBezTo>
                    <a:pt x="6" y="25"/>
                    <a:pt x="5" y="26"/>
                    <a:pt x="4" y="28"/>
                  </a:cubicBezTo>
                  <a:cubicBezTo>
                    <a:pt x="2" y="31"/>
                    <a:pt x="0" y="33"/>
                    <a:pt x="0" y="3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829"/>
            <p:cNvSpPr/>
            <p:nvPr/>
          </p:nvSpPr>
          <p:spPr bwMode="auto">
            <a:xfrm>
              <a:off x="10001251" y="-3587750"/>
              <a:ext cx="55563" cy="142875"/>
            </a:xfrm>
            <a:custGeom>
              <a:avLst/>
              <a:gdLst>
                <a:gd name="T0" fmla="*/ 13 w 13"/>
                <a:gd name="T1" fmla="*/ 34 h 34"/>
                <a:gd name="T2" fmla="*/ 13 w 13"/>
                <a:gd name="T3" fmla="*/ 32 h 34"/>
                <a:gd name="T4" fmla="*/ 12 w 13"/>
                <a:gd name="T5" fmla="*/ 28 h 34"/>
                <a:gd name="T6" fmla="*/ 11 w 13"/>
                <a:gd name="T7" fmla="*/ 26 h 34"/>
                <a:gd name="T8" fmla="*/ 10 w 13"/>
                <a:gd name="T9" fmla="*/ 23 h 34"/>
                <a:gd name="T10" fmla="*/ 9 w 13"/>
                <a:gd name="T11" fmla="*/ 20 h 34"/>
                <a:gd name="T12" fmla="*/ 7 w 13"/>
                <a:gd name="T13" fmla="*/ 16 h 34"/>
                <a:gd name="T14" fmla="*/ 6 w 13"/>
                <a:gd name="T15" fmla="*/ 13 h 34"/>
                <a:gd name="T16" fmla="*/ 5 w 13"/>
                <a:gd name="T17" fmla="*/ 10 h 34"/>
                <a:gd name="T18" fmla="*/ 4 w 13"/>
                <a:gd name="T19" fmla="*/ 8 h 34"/>
                <a:gd name="T20" fmla="*/ 2 w 13"/>
                <a:gd name="T21" fmla="*/ 5 h 34"/>
                <a:gd name="T22" fmla="*/ 0 w 13"/>
                <a:gd name="T23" fmla="*/ 1 h 34"/>
                <a:gd name="T24" fmla="*/ 0 w 13"/>
                <a:gd name="T25" fmla="*/ 0 h 34"/>
                <a:gd name="T26" fmla="*/ 1 w 13"/>
                <a:gd name="T27" fmla="*/ 1 h 34"/>
                <a:gd name="T28" fmla="*/ 2 w 13"/>
                <a:gd name="T29" fmla="*/ 3 h 34"/>
                <a:gd name="T30" fmla="*/ 3 w 13"/>
                <a:gd name="T31" fmla="*/ 5 h 34"/>
                <a:gd name="T32" fmla="*/ 5 w 13"/>
                <a:gd name="T33" fmla="*/ 7 h 34"/>
                <a:gd name="T34" fmla="*/ 6 w 13"/>
                <a:gd name="T35" fmla="*/ 10 h 34"/>
                <a:gd name="T36" fmla="*/ 8 w 13"/>
                <a:gd name="T37" fmla="*/ 13 h 34"/>
                <a:gd name="T38" fmla="*/ 9 w 13"/>
                <a:gd name="T39" fmla="*/ 16 h 34"/>
                <a:gd name="T40" fmla="*/ 10 w 13"/>
                <a:gd name="T41" fmla="*/ 19 h 34"/>
                <a:gd name="T42" fmla="*/ 11 w 13"/>
                <a:gd name="T43" fmla="*/ 22 h 34"/>
                <a:gd name="T44" fmla="*/ 12 w 13"/>
                <a:gd name="T45" fmla="*/ 25 h 34"/>
                <a:gd name="T46" fmla="*/ 13 w 13"/>
                <a:gd name="T47" fmla="*/ 28 h 34"/>
                <a:gd name="T48" fmla="*/ 13 w 13"/>
                <a:gd name="T49" fmla="*/ 30 h 34"/>
                <a:gd name="T50" fmla="*/ 13 w 13"/>
                <a:gd name="T51" fmla="*/ 32 h 34"/>
                <a:gd name="T52" fmla="*/ 13 w 13"/>
                <a:gd name="T5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34">
                  <a:moveTo>
                    <a:pt x="13" y="34"/>
                  </a:moveTo>
                  <a:cubicBezTo>
                    <a:pt x="13" y="34"/>
                    <a:pt x="13" y="33"/>
                    <a:pt x="13" y="32"/>
                  </a:cubicBezTo>
                  <a:cubicBezTo>
                    <a:pt x="12" y="31"/>
                    <a:pt x="12" y="30"/>
                    <a:pt x="12" y="28"/>
                  </a:cubicBezTo>
                  <a:cubicBezTo>
                    <a:pt x="11" y="27"/>
                    <a:pt x="11" y="27"/>
                    <a:pt x="11" y="26"/>
                  </a:cubicBezTo>
                  <a:cubicBezTo>
                    <a:pt x="10" y="25"/>
                    <a:pt x="10" y="24"/>
                    <a:pt x="10" y="23"/>
                  </a:cubicBezTo>
                  <a:cubicBezTo>
                    <a:pt x="9" y="22"/>
                    <a:pt x="9" y="21"/>
                    <a:pt x="9" y="20"/>
                  </a:cubicBezTo>
                  <a:cubicBezTo>
                    <a:pt x="8" y="19"/>
                    <a:pt x="8" y="18"/>
                    <a:pt x="7" y="16"/>
                  </a:cubicBezTo>
                  <a:cubicBezTo>
                    <a:pt x="7" y="15"/>
                    <a:pt x="7" y="14"/>
                    <a:pt x="6" y="13"/>
                  </a:cubicBezTo>
                  <a:cubicBezTo>
                    <a:pt x="6" y="12"/>
                    <a:pt x="5" y="11"/>
                    <a:pt x="5" y="10"/>
                  </a:cubicBezTo>
                  <a:cubicBezTo>
                    <a:pt x="4" y="9"/>
                    <a:pt x="4" y="8"/>
                    <a:pt x="4" y="8"/>
                  </a:cubicBezTo>
                  <a:cubicBezTo>
                    <a:pt x="3" y="7"/>
                    <a:pt x="3" y="6"/>
                    <a:pt x="2" y="5"/>
                  </a:cubicBezTo>
                  <a:cubicBezTo>
                    <a:pt x="1" y="4"/>
                    <a:pt x="1" y="2"/>
                    <a:pt x="0" y="1"/>
                  </a:cubicBezTo>
                  <a:cubicBezTo>
                    <a:pt x="0" y="1"/>
                    <a:pt x="0" y="0"/>
                    <a:pt x="0" y="0"/>
                  </a:cubicBezTo>
                  <a:cubicBezTo>
                    <a:pt x="0" y="0"/>
                    <a:pt x="0" y="0"/>
                    <a:pt x="1" y="1"/>
                  </a:cubicBezTo>
                  <a:cubicBezTo>
                    <a:pt x="1" y="2"/>
                    <a:pt x="1" y="2"/>
                    <a:pt x="2" y="3"/>
                  </a:cubicBezTo>
                  <a:cubicBezTo>
                    <a:pt x="2" y="3"/>
                    <a:pt x="3" y="4"/>
                    <a:pt x="3" y="5"/>
                  </a:cubicBezTo>
                  <a:cubicBezTo>
                    <a:pt x="4" y="5"/>
                    <a:pt x="4" y="6"/>
                    <a:pt x="5" y="7"/>
                  </a:cubicBezTo>
                  <a:cubicBezTo>
                    <a:pt x="5" y="8"/>
                    <a:pt x="6" y="9"/>
                    <a:pt x="6" y="10"/>
                  </a:cubicBezTo>
                  <a:cubicBezTo>
                    <a:pt x="7" y="11"/>
                    <a:pt x="7" y="12"/>
                    <a:pt x="8" y="13"/>
                  </a:cubicBezTo>
                  <a:cubicBezTo>
                    <a:pt x="8" y="14"/>
                    <a:pt x="9" y="15"/>
                    <a:pt x="9" y="16"/>
                  </a:cubicBezTo>
                  <a:cubicBezTo>
                    <a:pt x="9" y="17"/>
                    <a:pt x="10" y="18"/>
                    <a:pt x="10" y="19"/>
                  </a:cubicBezTo>
                  <a:cubicBezTo>
                    <a:pt x="11" y="20"/>
                    <a:pt x="11" y="21"/>
                    <a:pt x="11" y="22"/>
                  </a:cubicBezTo>
                  <a:cubicBezTo>
                    <a:pt x="12" y="23"/>
                    <a:pt x="12" y="24"/>
                    <a:pt x="12" y="25"/>
                  </a:cubicBezTo>
                  <a:cubicBezTo>
                    <a:pt x="12" y="26"/>
                    <a:pt x="12" y="27"/>
                    <a:pt x="13" y="28"/>
                  </a:cubicBezTo>
                  <a:cubicBezTo>
                    <a:pt x="13" y="29"/>
                    <a:pt x="13" y="30"/>
                    <a:pt x="13" y="30"/>
                  </a:cubicBezTo>
                  <a:cubicBezTo>
                    <a:pt x="13" y="31"/>
                    <a:pt x="13" y="32"/>
                    <a:pt x="13" y="32"/>
                  </a:cubicBezTo>
                  <a:cubicBezTo>
                    <a:pt x="13" y="33"/>
                    <a:pt x="13" y="34"/>
                    <a:pt x="13" y="3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830"/>
            <p:cNvSpPr/>
            <p:nvPr/>
          </p:nvSpPr>
          <p:spPr bwMode="auto">
            <a:xfrm>
              <a:off x="9894889" y="-3559175"/>
              <a:ext cx="123825" cy="139700"/>
            </a:xfrm>
            <a:custGeom>
              <a:avLst/>
              <a:gdLst>
                <a:gd name="T0" fmla="*/ 0 w 29"/>
                <a:gd name="T1" fmla="*/ 0 h 33"/>
                <a:gd name="T2" fmla="*/ 0 w 29"/>
                <a:gd name="T3" fmla="*/ 0 h 33"/>
                <a:gd name="T4" fmla="*/ 0 w 29"/>
                <a:gd name="T5" fmla="*/ 2 h 33"/>
                <a:gd name="T6" fmla="*/ 3 w 29"/>
                <a:gd name="T7" fmla="*/ 6 h 33"/>
                <a:gd name="T8" fmla="*/ 5 w 29"/>
                <a:gd name="T9" fmla="*/ 8 h 33"/>
                <a:gd name="T10" fmla="*/ 8 w 29"/>
                <a:gd name="T11" fmla="*/ 11 h 33"/>
                <a:gd name="T12" fmla="*/ 11 w 29"/>
                <a:gd name="T13" fmla="*/ 14 h 33"/>
                <a:gd name="T14" fmla="*/ 13 w 29"/>
                <a:gd name="T15" fmla="*/ 18 h 33"/>
                <a:gd name="T16" fmla="*/ 15 w 29"/>
                <a:gd name="T17" fmla="*/ 22 h 33"/>
                <a:gd name="T18" fmla="*/ 17 w 29"/>
                <a:gd name="T19" fmla="*/ 24 h 33"/>
                <a:gd name="T20" fmla="*/ 20 w 29"/>
                <a:gd name="T21" fmla="*/ 27 h 33"/>
                <a:gd name="T22" fmla="*/ 23 w 29"/>
                <a:gd name="T23" fmla="*/ 29 h 33"/>
                <a:gd name="T24" fmla="*/ 29 w 29"/>
                <a:gd name="T25" fmla="*/ 33 h 33"/>
                <a:gd name="T26" fmla="*/ 23 w 29"/>
                <a:gd name="T27" fmla="*/ 30 h 33"/>
                <a:gd name="T28" fmla="*/ 20 w 29"/>
                <a:gd name="T29" fmla="*/ 28 h 33"/>
                <a:gd name="T30" fmla="*/ 16 w 29"/>
                <a:gd name="T31" fmla="*/ 26 h 33"/>
                <a:gd name="T32" fmla="*/ 13 w 29"/>
                <a:gd name="T33" fmla="*/ 22 h 33"/>
                <a:gd name="T34" fmla="*/ 11 w 29"/>
                <a:gd name="T35" fmla="*/ 19 h 33"/>
                <a:gd name="T36" fmla="*/ 10 w 29"/>
                <a:gd name="T37" fmla="*/ 15 h 33"/>
                <a:gd name="T38" fmla="*/ 7 w 29"/>
                <a:gd name="T39" fmla="*/ 12 h 33"/>
                <a:gd name="T40" fmla="*/ 4 w 29"/>
                <a:gd name="T41" fmla="*/ 9 h 33"/>
                <a:gd name="T42" fmla="*/ 2 w 29"/>
                <a:gd name="T43" fmla="*/ 6 h 33"/>
                <a:gd name="T44" fmla="*/ 0 w 29"/>
                <a:gd name="T45" fmla="*/ 2 h 33"/>
                <a:gd name="T46" fmla="*/ 0 w 29"/>
                <a:gd name="T47" fmla="*/ 0 h 33"/>
                <a:gd name="T48" fmla="*/ 0 w 29"/>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33">
                  <a:moveTo>
                    <a:pt x="0" y="0"/>
                  </a:moveTo>
                  <a:cubicBezTo>
                    <a:pt x="0" y="0"/>
                    <a:pt x="0" y="0"/>
                    <a:pt x="0" y="0"/>
                  </a:cubicBezTo>
                  <a:cubicBezTo>
                    <a:pt x="0" y="0"/>
                    <a:pt x="0" y="1"/>
                    <a:pt x="0" y="2"/>
                  </a:cubicBezTo>
                  <a:cubicBezTo>
                    <a:pt x="1" y="3"/>
                    <a:pt x="1" y="4"/>
                    <a:pt x="3" y="6"/>
                  </a:cubicBezTo>
                  <a:cubicBezTo>
                    <a:pt x="3" y="7"/>
                    <a:pt x="4" y="7"/>
                    <a:pt x="5" y="8"/>
                  </a:cubicBezTo>
                  <a:cubicBezTo>
                    <a:pt x="6" y="9"/>
                    <a:pt x="7" y="10"/>
                    <a:pt x="8" y="11"/>
                  </a:cubicBezTo>
                  <a:cubicBezTo>
                    <a:pt x="9" y="12"/>
                    <a:pt x="10" y="13"/>
                    <a:pt x="11" y="14"/>
                  </a:cubicBezTo>
                  <a:cubicBezTo>
                    <a:pt x="12" y="15"/>
                    <a:pt x="12" y="17"/>
                    <a:pt x="13" y="18"/>
                  </a:cubicBezTo>
                  <a:cubicBezTo>
                    <a:pt x="14" y="19"/>
                    <a:pt x="14" y="20"/>
                    <a:pt x="15" y="22"/>
                  </a:cubicBezTo>
                  <a:cubicBezTo>
                    <a:pt x="15" y="23"/>
                    <a:pt x="16" y="24"/>
                    <a:pt x="17" y="24"/>
                  </a:cubicBezTo>
                  <a:cubicBezTo>
                    <a:pt x="18" y="25"/>
                    <a:pt x="19" y="26"/>
                    <a:pt x="20" y="27"/>
                  </a:cubicBezTo>
                  <a:cubicBezTo>
                    <a:pt x="21" y="27"/>
                    <a:pt x="22" y="28"/>
                    <a:pt x="23" y="29"/>
                  </a:cubicBezTo>
                  <a:cubicBezTo>
                    <a:pt x="26" y="31"/>
                    <a:pt x="29" y="33"/>
                    <a:pt x="29" y="33"/>
                  </a:cubicBezTo>
                  <a:cubicBezTo>
                    <a:pt x="29" y="33"/>
                    <a:pt x="26" y="32"/>
                    <a:pt x="23" y="30"/>
                  </a:cubicBezTo>
                  <a:cubicBezTo>
                    <a:pt x="22" y="29"/>
                    <a:pt x="21" y="28"/>
                    <a:pt x="20" y="28"/>
                  </a:cubicBezTo>
                  <a:cubicBezTo>
                    <a:pt x="19" y="27"/>
                    <a:pt x="18" y="26"/>
                    <a:pt x="16" y="26"/>
                  </a:cubicBezTo>
                  <a:cubicBezTo>
                    <a:pt x="15" y="25"/>
                    <a:pt x="14" y="24"/>
                    <a:pt x="13" y="22"/>
                  </a:cubicBezTo>
                  <a:cubicBezTo>
                    <a:pt x="13" y="21"/>
                    <a:pt x="12" y="20"/>
                    <a:pt x="11" y="19"/>
                  </a:cubicBezTo>
                  <a:cubicBezTo>
                    <a:pt x="11" y="17"/>
                    <a:pt x="10" y="16"/>
                    <a:pt x="10" y="15"/>
                  </a:cubicBezTo>
                  <a:cubicBezTo>
                    <a:pt x="9" y="14"/>
                    <a:pt x="8" y="13"/>
                    <a:pt x="7" y="12"/>
                  </a:cubicBezTo>
                  <a:cubicBezTo>
                    <a:pt x="6" y="11"/>
                    <a:pt x="5" y="10"/>
                    <a:pt x="4" y="9"/>
                  </a:cubicBezTo>
                  <a:cubicBezTo>
                    <a:pt x="3" y="8"/>
                    <a:pt x="3" y="7"/>
                    <a:pt x="2" y="6"/>
                  </a:cubicBezTo>
                  <a:cubicBezTo>
                    <a:pt x="1" y="5"/>
                    <a:pt x="0" y="3"/>
                    <a:pt x="0" y="2"/>
                  </a:cubicBezTo>
                  <a:cubicBezTo>
                    <a:pt x="0" y="1"/>
                    <a:pt x="0" y="0"/>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831"/>
            <p:cNvSpPr/>
            <p:nvPr/>
          </p:nvSpPr>
          <p:spPr bwMode="auto">
            <a:xfrm>
              <a:off x="9802814" y="-3330575"/>
              <a:ext cx="160338" cy="22225"/>
            </a:xfrm>
            <a:custGeom>
              <a:avLst/>
              <a:gdLst>
                <a:gd name="T0" fmla="*/ 0 w 38"/>
                <a:gd name="T1" fmla="*/ 2 h 5"/>
                <a:gd name="T2" fmla="*/ 1 w 38"/>
                <a:gd name="T3" fmla="*/ 1 h 5"/>
                <a:gd name="T4" fmla="*/ 2 w 38"/>
                <a:gd name="T5" fmla="*/ 1 h 5"/>
                <a:gd name="T6" fmla="*/ 6 w 38"/>
                <a:gd name="T7" fmla="*/ 0 h 5"/>
                <a:gd name="T8" fmla="*/ 9 w 38"/>
                <a:gd name="T9" fmla="*/ 1 h 5"/>
                <a:gd name="T10" fmla="*/ 12 w 38"/>
                <a:gd name="T11" fmla="*/ 2 h 5"/>
                <a:gd name="T12" fmla="*/ 14 w 38"/>
                <a:gd name="T13" fmla="*/ 2 h 5"/>
                <a:gd name="T14" fmla="*/ 15 w 38"/>
                <a:gd name="T15" fmla="*/ 3 h 5"/>
                <a:gd name="T16" fmla="*/ 19 w 38"/>
                <a:gd name="T17" fmla="*/ 3 h 5"/>
                <a:gd name="T18" fmla="*/ 22 w 38"/>
                <a:gd name="T19" fmla="*/ 3 h 5"/>
                <a:gd name="T20" fmla="*/ 26 w 38"/>
                <a:gd name="T21" fmla="*/ 3 h 5"/>
                <a:gd name="T22" fmla="*/ 29 w 38"/>
                <a:gd name="T23" fmla="*/ 2 h 5"/>
                <a:gd name="T24" fmla="*/ 32 w 38"/>
                <a:gd name="T25" fmla="*/ 2 h 5"/>
                <a:gd name="T26" fmla="*/ 34 w 38"/>
                <a:gd name="T27" fmla="*/ 3 h 5"/>
                <a:gd name="T28" fmla="*/ 36 w 38"/>
                <a:gd name="T29" fmla="*/ 3 h 5"/>
                <a:gd name="T30" fmla="*/ 38 w 38"/>
                <a:gd name="T31" fmla="*/ 4 h 5"/>
                <a:gd name="T32" fmla="*/ 36 w 38"/>
                <a:gd name="T33" fmla="*/ 3 h 5"/>
                <a:gd name="T34" fmla="*/ 34 w 38"/>
                <a:gd name="T35" fmla="*/ 3 h 5"/>
                <a:gd name="T36" fmla="*/ 32 w 38"/>
                <a:gd name="T37" fmla="*/ 3 h 5"/>
                <a:gd name="T38" fmla="*/ 31 w 38"/>
                <a:gd name="T39" fmla="*/ 4 h 5"/>
                <a:gd name="T40" fmla="*/ 29 w 38"/>
                <a:gd name="T41" fmla="*/ 4 h 5"/>
                <a:gd name="T42" fmla="*/ 26 w 38"/>
                <a:gd name="T43" fmla="*/ 4 h 5"/>
                <a:gd name="T44" fmla="*/ 23 w 38"/>
                <a:gd name="T45" fmla="*/ 4 h 5"/>
                <a:gd name="T46" fmla="*/ 19 w 38"/>
                <a:gd name="T47" fmla="*/ 5 h 5"/>
                <a:gd name="T48" fmla="*/ 15 w 38"/>
                <a:gd name="T49" fmla="*/ 4 h 5"/>
                <a:gd name="T50" fmla="*/ 13 w 38"/>
                <a:gd name="T51" fmla="*/ 4 h 5"/>
                <a:gd name="T52" fmla="*/ 12 w 38"/>
                <a:gd name="T53" fmla="*/ 4 h 5"/>
                <a:gd name="T54" fmla="*/ 9 w 38"/>
                <a:gd name="T55" fmla="*/ 2 h 5"/>
                <a:gd name="T56" fmla="*/ 6 w 38"/>
                <a:gd name="T57" fmla="*/ 1 h 5"/>
                <a:gd name="T58" fmla="*/ 2 w 38"/>
                <a:gd name="T59" fmla="*/ 1 h 5"/>
                <a:gd name="T60" fmla="*/ 1 w 38"/>
                <a:gd name="T61" fmla="*/ 1 h 5"/>
                <a:gd name="T62" fmla="*/ 0 w 38"/>
                <a:gd name="T6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5">
                  <a:moveTo>
                    <a:pt x="0" y="2"/>
                  </a:moveTo>
                  <a:cubicBezTo>
                    <a:pt x="0" y="2"/>
                    <a:pt x="1" y="2"/>
                    <a:pt x="1" y="1"/>
                  </a:cubicBezTo>
                  <a:cubicBezTo>
                    <a:pt x="1" y="1"/>
                    <a:pt x="1" y="1"/>
                    <a:pt x="2" y="1"/>
                  </a:cubicBezTo>
                  <a:cubicBezTo>
                    <a:pt x="3" y="0"/>
                    <a:pt x="4" y="0"/>
                    <a:pt x="6" y="0"/>
                  </a:cubicBezTo>
                  <a:cubicBezTo>
                    <a:pt x="7" y="0"/>
                    <a:pt x="8" y="1"/>
                    <a:pt x="9" y="1"/>
                  </a:cubicBezTo>
                  <a:cubicBezTo>
                    <a:pt x="10" y="1"/>
                    <a:pt x="11" y="2"/>
                    <a:pt x="12" y="2"/>
                  </a:cubicBezTo>
                  <a:cubicBezTo>
                    <a:pt x="13" y="2"/>
                    <a:pt x="13" y="2"/>
                    <a:pt x="14" y="2"/>
                  </a:cubicBezTo>
                  <a:cubicBezTo>
                    <a:pt x="14" y="3"/>
                    <a:pt x="15" y="3"/>
                    <a:pt x="15" y="3"/>
                  </a:cubicBezTo>
                  <a:cubicBezTo>
                    <a:pt x="17" y="3"/>
                    <a:pt x="18" y="3"/>
                    <a:pt x="19" y="3"/>
                  </a:cubicBezTo>
                  <a:cubicBezTo>
                    <a:pt x="20" y="3"/>
                    <a:pt x="21" y="3"/>
                    <a:pt x="22" y="3"/>
                  </a:cubicBezTo>
                  <a:cubicBezTo>
                    <a:pt x="24" y="3"/>
                    <a:pt x="25" y="3"/>
                    <a:pt x="26" y="3"/>
                  </a:cubicBezTo>
                  <a:cubicBezTo>
                    <a:pt x="27" y="2"/>
                    <a:pt x="28" y="2"/>
                    <a:pt x="29" y="2"/>
                  </a:cubicBezTo>
                  <a:cubicBezTo>
                    <a:pt x="30" y="2"/>
                    <a:pt x="31" y="2"/>
                    <a:pt x="32" y="2"/>
                  </a:cubicBezTo>
                  <a:cubicBezTo>
                    <a:pt x="33" y="2"/>
                    <a:pt x="34" y="3"/>
                    <a:pt x="34" y="3"/>
                  </a:cubicBezTo>
                  <a:cubicBezTo>
                    <a:pt x="35" y="3"/>
                    <a:pt x="36" y="3"/>
                    <a:pt x="36" y="3"/>
                  </a:cubicBezTo>
                  <a:cubicBezTo>
                    <a:pt x="37" y="3"/>
                    <a:pt x="38" y="4"/>
                    <a:pt x="38" y="4"/>
                  </a:cubicBezTo>
                  <a:cubicBezTo>
                    <a:pt x="38" y="4"/>
                    <a:pt x="37" y="3"/>
                    <a:pt x="36" y="3"/>
                  </a:cubicBezTo>
                  <a:cubicBezTo>
                    <a:pt x="36" y="3"/>
                    <a:pt x="35" y="3"/>
                    <a:pt x="34" y="3"/>
                  </a:cubicBezTo>
                  <a:cubicBezTo>
                    <a:pt x="34" y="3"/>
                    <a:pt x="33" y="3"/>
                    <a:pt x="32" y="3"/>
                  </a:cubicBezTo>
                  <a:cubicBezTo>
                    <a:pt x="32" y="3"/>
                    <a:pt x="31" y="3"/>
                    <a:pt x="31" y="4"/>
                  </a:cubicBezTo>
                  <a:cubicBezTo>
                    <a:pt x="30" y="4"/>
                    <a:pt x="30" y="4"/>
                    <a:pt x="29" y="4"/>
                  </a:cubicBezTo>
                  <a:cubicBezTo>
                    <a:pt x="28" y="4"/>
                    <a:pt x="27" y="4"/>
                    <a:pt x="26" y="4"/>
                  </a:cubicBezTo>
                  <a:cubicBezTo>
                    <a:pt x="25" y="4"/>
                    <a:pt x="24" y="4"/>
                    <a:pt x="23" y="4"/>
                  </a:cubicBezTo>
                  <a:cubicBezTo>
                    <a:pt x="21" y="4"/>
                    <a:pt x="20" y="5"/>
                    <a:pt x="19" y="5"/>
                  </a:cubicBezTo>
                  <a:cubicBezTo>
                    <a:pt x="18" y="5"/>
                    <a:pt x="16" y="4"/>
                    <a:pt x="15" y="4"/>
                  </a:cubicBezTo>
                  <a:cubicBezTo>
                    <a:pt x="15" y="4"/>
                    <a:pt x="14" y="4"/>
                    <a:pt x="13" y="4"/>
                  </a:cubicBezTo>
                  <a:cubicBezTo>
                    <a:pt x="13" y="4"/>
                    <a:pt x="12" y="4"/>
                    <a:pt x="12" y="4"/>
                  </a:cubicBezTo>
                  <a:cubicBezTo>
                    <a:pt x="11" y="3"/>
                    <a:pt x="10" y="3"/>
                    <a:pt x="9" y="2"/>
                  </a:cubicBezTo>
                  <a:cubicBezTo>
                    <a:pt x="8" y="2"/>
                    <a:pt x="7" y="2"/>
                    <a:pt x="6" y="1"/>
                  </a:cubicBezTo>
                  <a:cubicBezTo>
                    <a:pt x="4" y="1"/>
                    <a:pt x="3" y="1"/>
                    <a:pt x="2" y="1"/>
                  </a:cubicBezTo>
                  <a:cubicBezTo>
                    <a:pt x="1" y="1"/>
                    <a:pt x="1" y="1"/>
                    <a:pt x="1" y="1"/>
                  </a:cubicBezTo>
                  <a:cubicBezTo>
                    <a:pt x="1" y="2"/>
                    <a:pt x="0" y="2"/>
                    <a:pt x="0"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832"/>
            <p:cNvSpPr/>
            <p:nvPr/>
          </p:nvSpPr>
          <p:spPr bwMode="auto">
            <a:xfrm>
              <a:off x="10175876" y="-3252788"/>
              <a:ext cx="147638" cy="79375"/>
            </a:xfrm>
            <a:custGeom>
              <a:avLst/>
              <a:gdLst>
                <a:gd name="T0" fmla="*/ 0 w 35"/>
                <a:gd name="T1" fmla="*/ 0 h 19"/>
                <a:gd name="T2" fmla="*/ 0 w 35"/>
                <a:gd name="T3" fmla="*/ 0 h 19"/>
                <a:gd name="T4" fmla="*/ 2 w 35"/>
                <a:gd name="T5" fmla="*/ 0 h 19"/>
                <a:gd name="T6" fmla="*/ 6 w 35"/>
                <a:gd name="T7" fmla="*/ 2 h 19"/>
                <a:gd name="T8" fmla="*/ 9 w 35"/>
                <a:gd name="T9" fmla="*/ 3 h 19"/>
                <a:gd name="T10" fmla="*/ 11 w 35"/>
                <a:gd name="T11" fmla="*/ 6 h 19"/>
                <a:gd name="T12" fmla="*/ 14 w 35"/>
                <a:gd name="T13" fmla="*/ 8 h 19"/>
                <a:gd name="T14" fmla="*/ 14 w 35"/>
                <a:gd name="T15" fmla="*/ 9 h 19"/>
                <a:gd name="T16" fmla="*/ 15 w 35"/>
                <a:gd name="T17" fmla="*/ 9 h 19"/>
                <a:gd name="T18" fmla="*/ 17 w 35"/>
                <a:gd name="T19" fmla="*/ 10 h 19"/>
                <a:gd name="T20" fmla="*/ 20 w 35"/>
                <a:gd name="T21" fmla="*/ 11 h 19"/>
                <a:gd name="T22" fmla="*/ 24 w 35"/>
                <a:gd name="T23" fmla="*/ 12 h 19"/>
                <a:gd name="T24" fmla="*/ 30 w 35"/>
                <a:gd name="T25" fmla="*/ 15 h 19"/>
                <a:gd name="T26" fmla="*/ 34 w 35"/>
                <a:gd name="T27" fmla="*/ 17 h 19"/>
                <a:gd name="T28" fmla="*/ 35 w 35"/>
                <a:gd name="T29" fmla="*/ 18 h 19"/>
                <a:gd name="T30" fmla="*/ 35 w 35"/>
                <a:gd name="T31" fmla="*/ 19 h 19"/>
                <a:gd name="T32" fmla="*/ 34 w 35"/>
                <a:gd name="T33" fmla="*/ 18 h 19"/>
                <a:gd name="T34" fmla="*/ 29 w 35"/>
                <a:gd name="T35" fmla="*/ 16 h 19"/>
                <a:gd name="T36" fmla="*/ 23 w 35"/>
                <a:gd name="T37" fmla="*/ 14 h 19"/>
                <a:gd name="T38" fmla="*/ 20 w 35"/>
                <a:gd name="T39" fmla="*/ 13 h 19"/>
                <a:gd name="T40" fmla="*/ 16 w 35"/>
                <a:gd name="T41" fmla="*/ 12 h 19"/>
                <a:gd name="T42" fmla="*/ 14 w 35"/>
                <a:gd name="T43" fmla="*/ 11 h 19"/>
                <a:gd name="T44" fmla="*/ 13 w 35"/>
                <a:gd name="T45" fmla="*/ 10 h 19"/>
                <a:gd name="T46" fmla="*/ 13 w 35"/>
                <a:gd name="T47" fmla="*/ 10 h 19"/>
                <a:gd name="T48" fmla="*/ 10 w 35"/>
                <a:gd name="T49" fmla="*/ 7 h 19"/>
                <a:gd name="T50" fmla="*/ 8 w 35"/>
                <a:gd name="T51" fmla="*/ 4 h 19"/>
                <a:gd name="T52" fmla="*/ 6 w 35"/>
                <a:gd name="T53" fmla="*/ 2 h 19"/>
                <a:gd name="T54" fmla="*/ 2 w 35"/>
                <a:gd name="T55" fmla="*/ 1 h 19"/>
                <a:gd name="T56" fmla="*/ 0 w 35"/>
                <a:gd name="T57" fmla="*/ 0 h 19"/>
                <a:gd name="T58" fmla="*/ 0 w 3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19">
                  <a:moveTo>
                    <a:pt x="0" y="0"/>
                  </a:moveTo>
                  <a:cubicBezTo>
                    <a:pt x="0" y="0"/>
                    <a:pt x="0" y="0"/>
                    <a:pt x="0" y="0"/>
                  </a:cubicBezTo>
                  <a:cubicBezTo>
                    <a:pt x="1" y="0"/>
                    <a:pt x="1" y="0"/>
                    <a:pt x="2" y="0"/>
                  </a:cubicBezTo>
                  <a:cubicBezTo>
                    <a:pt x="3" y="0"/>
                    <a:pt x="4" y="1"/>
                    <a:pt x="6" y="2"/>
                  </a:cubicBezTo>
                  <a:cubicBezTo>
                    <a:pt x="7" y="2"/>
                    <a:pt x="8" y="3"/>
                    <a:pt x="9" y="3"/>
                  </a:cubicBezTo>
                  <a:cubicBezTo>
                    <a:pt x="10" y="4"/>
                    <a:pt x="11" y="5"/>
                    <a:pt x="11" y="6"/>
                  </a:cubicBezTo>
                  <a:cubicBezTo>
                    <a:pt x="12" y="7"/>
                    <a:pt x="13" y="8"/>
                    <a:pt x="14" y="8"/>
                  </a:cubicBezTo>
                  <a:cubicBezTo>
                    <a:pt x="14" y="9"/>
                    <a:pt x="14" y="9"/>
                    <a:pt x="14" y="9"/>
                  </a:cubicBezTo>
                  <a:cubicBezTo>
                    <a:pt x="15" y="9"/>
                    <a:pt x="15" y="9"/>
                    <a:pt x="15" y="9"/>
                  </a:cubicBezTo>
                  <a:cubicBezTo>
                    <a:pt x="16" y="10"/>
                    <a:pt x="16" y="10"/>
                    <a:pt x="17" y="10"/>
                  </a:cubicBezTo>
                  <a:cubicBezTo>
                    <a:pt x="18" y="11"/>
                    <a:pt x="19" y="11"/>
                    <a:pt x="20" y="11"/>
                  </a:cubicBezTo>
                  <a:cubicBezTo>
                    <a:pt x="21" y="12"/>
                    <a:pt x="23" y="12"/>
                    <a:pt x="24" y="12"/>
                  </a:cubicBezTo>
                  <a:cubicBezTo>
                    <a:pt x="26" y="13"/>
                    <a:pt x="28" y="14"/>
                    <a:pt x="30" y="15"/>
                  </a:cubicBezTo>
                  <a:cubicBezTo>
                    <a:pt x="32" y="16"/>
                    <a:pt x="33" y="17"/>
                    <a:pt x="34" y="17"/>
                  </a:cubicBezTo>
                  <a:cubicBezTo>
                    <a:pt x="34" y="18"/>
                    <a:pt x="35" y="18"/>
                    <a:pt x="35" y="18"/>
                  </a:cubicBezTo>
                  <a:cubicBezTo>
                    <a:pt x="35" y="18"/>
                    <a:pt x="35" y="19"/>
                    <a:pt x="35" y="19"/>
                  </a:cubicBezTo>
                  <a:cubicBezTo>
                    <a:pt x="35" y="19"/>
                    <a:pt x="35" y="18"/>
                    <a:pt x="34" y="18"/>
                  </a:cubicBezTo>
                  <a:cubicBezTo>
                    <a:pt x="33" y="17"/>
                    <a:pt x="31" y="17"/>
                    <a:pt x="29" y="16"/>
                  </a:cubicBezTo>
                  <a:cubicBezTo>
                    <a:pt x="28" y="15"/>
                    <a:pt x="26" y="14"/>
                    <a:pt x="23" y="14"/>
                  </a:cubicBezTo>
                  <a:cubicBezTo>
                    <a:pt x="22" y="13"/>
                    <a:pt x="21" y="13"/>
                    <a:pt x="20" y="13"/>
                  </a:cubicBezTo>
                  <a:cubicBezTo>
                    <a:pt x="19" y="12"/>
                    <a:pt x="17" y="12"/>
                    <a:pt x="16" y="12"/>
                  </a:cubicBezTo>
                  <a:cubicBezTo>
                    <a:pt x="16" y="11"/>
                    <a:pt x="15" y="11"/>
                    <a:pt x="14" y="11"/>
                  </a:cubicBezTo>
                  <a:cubicBezTo>
                    <a:pt x="14" y="11"/>
                    <a:pt x="14" y="10"/>
                    <a:pt x="13" y="10"/>
                  </a:cubicBezTo>
                  <a:cubicBezTo>
                    <a:pt x="13" y="10"/>
                    <a:pt x="13" y="10"/>
                    <a:pt x="13" y="10"/>
                  </a:cubicBezTo>
                  <a:cubicBezTo>
                    <a:pt x="12" y="9"/>
                    <a:pt x="11" y="8"/>
                    <a:pt x="10" y="7"/>
                  </a:cubicBezTo>
                  <a:cubicBezTo>
                    <a:pt x="10" y="6"/>
                    <a:pt x="9" y="5"/>
                    <a:pt x="8" y="4"/>
                  </a:cubicBezTo>
                  <a:cubicBezTo>
                    <a:pt x="7" y="4"/>
                    <a:pt x="6" y="3"/>
                    <a:pt x="6" y="2"/>
                  </a:cubicBezTo>
                  <a:cubicBezTo>
                    <a:pt x="4" y="1"/>
                    <a:pt x="3" y="1"/>
                    <a:pt x="2" y="1"/>
                  </a:cubicBezTo>
                  <a:cubicBezTo>
                    <a:pt x="1" y="0"/>
                    <a:pt x="1" y="0"/>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833"/>
            <p:cNvSpPr/>
            <p:nvPr/>
          </p:nvSpPr>
          <p:spPr bwMode="auto">
            <a:xfrm>
              <a:off x="10026651" y="-3371850"/>
              <a:ext cx="25400" cy="25400"/>
            </a:xfrm>
            <a:custGeom>
              <a:avLst/>
              <a:gdLst>
                <a:gd name="T0" fmla="*/ 1 w 6"/>
                <a:gd name="T1" fmla="*/ 1 h 6"/>
                <a:gd name="T2" fmla="*/ 3 w 6"/>
                <a:gd name="T3" fmla="*/ 6 h 6"/>
                <a:gd name="T4" fmla="*/ 6 w 6"/>
                <a:gd name="T5" fmla="*/ 3 h 6"/>
                <a:gd name="T6" fmla="*/ 4 w 6"/>
                <a:gd name="T7" fmla="*/ 1 h 6"/>
                <a:gd name="T8" fmla="*/ 1 w 6"/>
                <a:gd name="T9" fmla="*/ 1 h 6"/>
              </a:gdLst>
              <a:ahLst/>
              <a:cxnLst>
                <a:cxn ang="0">
                  <a:pos x="T0" y="T1"/>
                </a:cxn>
                <a:cxn ang="0">
                  <a:pos x="T2" y="T3"/>
                </a:cxn>
                <a:cxn ang="0">
                  <a:pos x="T4" y="T5"/>
                </a:cxn>
                <a:cxn ang="0">
                  <a:pos x="T6" y="T7"/>
                </a:cxn>
                <a:cxn ang="0">
                  <a:pos x="T8" y="T9"/>
                </a:cxn>
              </a:cxnLst>
              <a:rect l="0" t="0" r="r" b="b"/>
              <a:pathLst>
                <a:path w="6" h="6">
                  <a:moveTo>
                    <a:pt x="1" y="1"/>
                  </a:moveTo>
                  <a:cubicBezTo>
                    <a:pt x="0" y="2"/>
                    <a:pt x="1" y="6"/>
                    <a:pt x="3" y="6"/>
                  </a:cubicBezTo>
                  <a:cubicBezTo>
                    <a:pt x="4" y="6"/>
                    <a:pt x="6" y="5"/>
                    <a:pt x="6" y="3"/>
                  </a:cubicBezTo>
                  <a:cubicBezTo>
                    <a:pt x="6" y="2"/>
                    <a:pt x="4" y="1"/>
                    <a:pt x="4" y="1"/>
                  </a:cubicBezTo>
                  <a:cubicBezTo>
                    <a:pt x="3" y="1"/>
                    <a:pt x="2"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834"/>
            <p:cNvSpPr/>
            <p:nvPr/>
          </p:nvSpPr>
          <p:spPr bwMode="auto">
            <a:xfrm>
              <a:off x="10098089" y="-3381375"/>
              <a:ext cx="17463" cy="17463"/>
            </a:xfrm>
            <a:custGeom>
              <a:avLst/>
              <a:gdLst>
                <a:gd name="T0" fmla="*/ 1 w 4"/>
                <a:gd name="T1" fmla="*/ 3 h 4"/>
                <a:gd name="T2" fmla="*/ 3 w 4"/>
                <a:gd name="T3" fmla="*/ 4 h 4"/>
                <a:gd name="T4" fmla="*/ 4 w 4"/>
                <a:gd name="T5" fmla="*/ 1 h 4"/>
                <a:gd name="T6" fmla="*/ 1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2" y="4"/>
                    <a:pt x="3" y="4"/>
                  </a:cubicBezTo>
                  <a:cubicBezTo>
                    <a:pt x="4" y="3"/>
                    <a:pt x="4" y="2"/>
                    <a:pt x="4" y="1"/>
                  </a:cubicBezTo>
                  <a:cubicBezTo>
                    <a:pt x="3" y="0"/>
                    <a:pt x="2" y="0"/>
                    <a:pt x="1" y="0"/>
                  </a:cubicBezTo>
                  <a:cubicBezTo>
                    <a:pt x="0" y="0"/>
                    <a:pt x="0" y="2"/>
                    <a:pt x="1"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835"/>
            <p:cNvSpPr/>
            <p:nvPr/>
          </p:nvSpPr>
          <p:spPr bwMode="auto">
            <a:xfrm>
              <a:off x="10069514" y="-3333750"/>
              <a:ext cx="20638" cy="25400"/>
            </a:xfrm>
            <a:custGeom>
              <a:avLst/>
              <a:gdLst>
                <a:gd name="T0" fmla="*/ 0 w 5"/>
                <a:gd name="T1" fmla="*/ 3 h 6"/>
                <a:gd name="T2" fmla="*/ 2 w 5"/>
                <a:gd name="T3" fmla="*/ 6 h 6"/>
                <a:gd name="T4" fmla="*/ 5 w 5"/>
                <a:gd name="T5" fmla="*/ 4 h 6"/>
                <a:gd name="T6" fmla="*/ 4 w 5"/>
                <a:gd name="T7" fmla="*/ 1 h 6"/>
                <a:gd name="T8" fmla="*/ 0 w 5"/>
                <a:gd name="T9" fmla="*/ 3 h 6"/>
              </a:gdLst>
              <a:ahLst/>
              <a:cxnLst>
                <a:cxn ang="0">
                  <a:pos x="T0" y="T1"/>
                </a:cxn>
                <a:cxn ang="0">
                  <a:pos x="T2" y="T3"/>
                </a:cxn>
                <a:cxn ang="0">
                  <a:pos x="T4" y="T5"/>
                </a:cxn>
                <a:cxn ang="0">
                  <a:pos x="T6" y="T7"/>
                </a:cxn>
                <a:cxn ang="0">
                  <a:pos x="T8" y="T9"/>
                </a:cxn>
              </a:cxnLst>
              <a:rect l="0" t="0" r="r" b="b"/>
              <a:pathLst>
                <a:path w="5" h="6">
                  <a:moveTo>
                    <a:pt x="0" y="3"/>
                  </a:moveTo>
                  <a:cubicBezTo>
                    <a:pt x="0" y="4"/>
                    <a:pt x="1" y="6"/>
                    <a:pt x="2" y="6"/>
                  </a:cubicBezTo>
                  <a:cubicBezTo>
                    <a:pt x="3" y="6"/>
                    <a:pt x="4" y="5"/>
                    <a:pt x="5" y="4"/>
                  </a:cubicBezTo>
                  <a:cubicBezTo>
                    <a:pt x="5" y="3"/>
                    <a:pt x="5" y="1"/>
                    <a:pt x="4" y="1"/>
                  </a:cubicBezTo>
                  <a:cubicBezTo>
                    <a:pt x="3" y="0"/>
                    <a:pt x="0" y="1"/>
                    <a:pt x="0"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836"/>
            <p:cNvSpPr/>
            <p:nvPr/>
          </p:nvSpPr>
          <p:spPr bwMode="auto">
            <a:xfrm>
              <a:off x="10153651" y="-3338513"/>
              <a:ext cx="22225" cy="20638"/>
            </a:xfrm>
            <a:custGeom>
              <a:avLst/>
              <a:gdLst>
                <a:gd name="T0" fmla="*/ 5 w 5"/>
                <a:gd name="T1" fmla="*/ 2 h 5"/>
                <a:gd name="T2" fmla="*/ 1 w 5"/>
                <a:gd name="T3" fmla="*/ 4 h 5"/>
                <a:gd name="T4" fmla="*/ 0 w 5"/>
                <a:gd name="T5" fmla="*/ 2 h 5"/>
                <a:gd name="T6" fmla="*/ 2 w 5"/>
                <a:gd name="T7" fmla="*/ 1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3" y="5"/>
                    <a:pt x="1" y="4"/>
                  </a:cubicBezTo>
                  <a:cubicBezTo>
                    <a:pt x="0" y="4"/>
                    <a:pt x="0" y="3"/>
                    <a:pt x="0" y="2"/>
                  </a:cubicBezTo>
                  <a:cubicBezTo>
                    <a:pt x="0" y="1"/>
                    <a:pt x="2" y="1"/>
                    <a:pt x="2" y="1"/>
                  </a:cubicBezTo>
                  <a:cubicBezTo>
                    <a:pt x="3" y="0"/>
                    <a:pt x="5" y="1"/>
                    <a:pt x="5"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837"/>
            <p:cNvSpPr/>
            <p:nvPr/>
          </p:nvSpPr>
          <p:spPr bwMode="auto">
            <a:xfrm>
              <a:off x="10110789" y="-3287713"/>
              <a:ext cx="17463" cy="17463"/>
            </a:xfrm>
            <a:custGeom>
              <a:avLst/>
              <a:gdLst>
                <a:gd name="T0" fmla="*/ 1 w 4"/>
                <a:gd name="T1" fmla="*/ 3 h 4"/>
                <a:gd name="T2" fmla="*/ 4 w 4"/>
                <a:gd name="T3" fmla="*/ 3 h 4"/>
                <a:gd name="T4" fmla="*/ 4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3"/>
                  </a:cubicBezTo>
                  <a:cubicBezTo>
                    <a:pt x="4" y="3"/>
                    <a:pt x="4" y="2"/>
                    <a:pt x="4" y="1"/>
                  </a:cubicBezTo>
                  <a:cubicBezTo>
                    <a:pt x="4" y="1"/>
                    <a:pt x="3" y="0"/>
                    <a:pt x="2" y="0"/>
                  </a:cubicBezTo>
                  <a:cubicBezTo>
                    <a:pt x="1" y="1"/>
                    <a:pt x="0" y="2"/>
                    <a:pt x="1"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838"/>
            <p:cNvSpPr/>
            <p:nvPr/>
          </p:nvSpPr>
          <p:spPr bwMode="auto">
            <a:xfrm>
              <a:off x="10059989" y="-3287713"/>
              <a:ext cx="22225" cy="22225"/>
            </a:xfrm>
            <a:custGeom>
              <a:avLst/>
              <a:gdLst>
                <a:gd name="T0" fmla="*/ 4 w 5"/>
                <a:gd name="T1" fmla="*/ 4 h 5"/>
                <a:gd name="T2" fmla="*/ 0 w 5"/>
                <a:gd name="T3" fmla="*/ 2 h 5"/>
                <a:gd name="T4" fmla="*/ 3 w 5"/>
                <a:gd name="T5" fmla="*/ 0 h 5"/>
                <a:gd name="T6" fmla="*/ 4 w 5"/>
                <a:gd name="T7" fmla="*/ 4 h 5"/>
              </a:gdLst>
              <a:ahLst/>
              <a:cxnLst>
                <a:cxn ang="0">
                  <a:pos x="T0" y="T1"/>
                </a:cxn>
                <a:cxn ang="0">
                  <a:pos x="T2" y="T3"/>
                </a:cxn>
                <a:cxn ang="0">
                  <a:pos x="T4" y="T5"/>
                </a:cxn>
                <a:cxn ang="0">
                  <a:pos x="T6" y="T7"/>
                </a:cxn>
              </a:cxnLst>
              <a:rect l="0" t="0" r="r" b="b"/>
              <a:pathLst>
                <a:path w="5" h="5">
                  <a:moveTo>
                    <a:pt x="4" y="4"/>
                  </a:moveTo>
                  <a:cubicBezTo>
                    <a:pt x="3" y="5"/>
                    <a:pt x="0" y="4"/>
                    <a:pt x="0" y="2"/>
                  </a:cubicBezTo>
                  <a:cubicBezTo>
                    <a:pt x="0" y="1"/>
                    <a:pt x="2" y="0"/>
                    <a:pt x="3" y="0"/>
                  </a:cubicBezTo>
                  <a:cubicBezTo>
                    <a:pt x="5" y="1"/>
                    <a:pt x="5" y="3"/>
                    <a:pt x="4"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839"/>
            <p:cNvSpPr/>
            <p:nvPr/>
          </p:nvSpPr>
          <p:spPr bwMode="auto">
            <a:xfrm>
              <a:off x="10090151" y="-3257550"/>
              <a:ext cx="17463" cy="20638"/>
            </a:xfrm>
            <a:custGeom>
              <a:avLst/>
              <a:gdLst>
                <a:gd name="T0" fmla="*/ 3 w 4"/>
                <a:gd name="T1" fmla="*/ 4 h 5"/>
                <a:gd name="T2" fmla="*/ 0 w 4"/>
                <a:gd name="T3" fmla="*/ 2 h 5"/>
                <a:gd name="T4" fmla="*/ 3 w 4"/>
                <a:gd name="T5" fmla="*/ 0 h 5"/>
                <a:gd name="T6" fmla="*/ 3 w 4"/>
                <a:gd name="T7" fmla="*/ 4 h 5"/>
              </a:gdLst>
              <a:ahLst/>
              <a:cxnLst>
                <a:cxn ang="0">
                  <a:pos x="T0" y="T1"/>
                </a:cxn>
                <a:cxn ang="0">
                  <a:pos x="T2" y="T3"/>
                </a:cxn>
                <a:cxn ang="0">
                  <a:pos x="T4" y="T5"/>
                </a:cxn>
                <a:cxn ang="0">
                  <a:pos x="T6" y="T7"/>
                </a:cxn>
              </a:cxnLst>
              <a:rect l="0" t="0" r="r" b="b"/>
              <a:pathLst>
                <a:path w="4" h="5">
                  <a:moveTo>
                    <a:pt x="3" y="4"/>
                  </a:moveTo>
                  <a:cubicBezTo>
                    <a:pt x="2" y="5"/>
                    <a:pt x="0" y="3"/>
                    <a:pt x="0" y="2"/>
                  </a:cubicBezTo>
                  <a:cubicBezTo>
                    <a:pt x="0" y="1"/>
                    <a:pt x="1" y="0"/>
                    <a:pt x="3" y="0"/>
                  </a:cubicBezTo>
                  <a:cubicBezTo>
                    <a:pt x="4" y="1"/>
                    <a:pt x="4" y="3"/>
                    <a:pt x="3"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840"/>
            <p:cNvSpPr/>
            <p:nvPr/>
          </p:nvSpPr>
          <p:spPr bwMode="auto">
            <a:xfrm>
              <a:off x="10021889" y="-3317875"/>
              <a:ext cx="12700" cy="14288"/>
            </a:xfrm>
            <a:custGeom>
              <a:avLst/>
              <a:gdLst>
                <a:gd name="T0" fmla="*/ 2 w 3"/>
                <a:gd name="T1" fmla="*/ 0 h 3"/>
                <a:gd name="T2" fmla="*/ 3 w 3"/>
                <a:gd name="T3" fmla="*/ 2 h 3"/>
                <a:gd name="T4" fmla="*/ 1 w 3"/>
                <a:gd name="T5" fmla="*/ 2 h 3"/>
                <a:gd name="T6" fmla="*/ 0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3" y="1"/>
                    <a:pt x="3" y="1"/>
                    <a:pt x="3" y="2"/>
                  </a:cubicBezTo>
                  <a:cubicBezTo>
                    <a:pt x="2" y="3"/>
                    <a:pt x="1" y="2"/>
                    <a:pt x="1" y="2"/>
                  </a:cubicBezTo>
                  <a:cubicBezTo>
                    <a:pt x="0" y="2"/>
                    <a:pt x="0" y="2"/>
                    <a:pt x="0" y="1"/>
                  </a:cubicBezTo>
                  <a:cubicBezTo>
                    <a:pt x="0" y="1"/>
                    <a:pt x="1" y="0"/>
                    <a:pt x="2"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841"/>
            <p:cNvSpPr/>
            <p:nvPr/>
          </p:nvSpPr>
          <p:spPr bwMode="auto">
            <a:xfrm>
              <a:off x="10021889" y="-3278188"/>
              <a:ext cx="17463" cy="20638"/>
            </a:xfrm>
            <a:custGeom>
              <a:avLst/>
              <a:gdLst>
                <a:gd name="T0" fmla="*/ 1 w 4"/>
                <a:gd name="T1" fmla="*/ 4 h 5"/>
                <a:gd name="T2" fmla="*/ 4 w 4"/>
                <a:gd name="T3" fmla="*/ 1 h 5"/>
                <a:gd name="T4" fmla="*/ 1 w 4"/>
                <a:gd name="T5" fmla="*/ 1 h 5"/>
                <a:gd name="T6" fmla="*/ 1 w 4"/>
                <a:gd name="T7" fmla="*/ 4 h 5"/>
              </a:gdLst>
              <a:ahLst/>
              <a:cxnLst>
                <a:cxn ang="0">
                  <a:pos x="T0" y="T1"/>
                </a:cxn>
                <a:cxn ang="0">
                  <a:pos x="T2" y="T3"/>
                </a:cxn>
                <a:cxn ang="0">
                  <a:pos x="T4" y="T5"/>
                </a:cxn>
                <a:cxn ang="0">
                  <a:pos x="T6" y="T7"/>
                </a:cxn>
              </a:cxnLst>
              <a:rect l="0" t="0" r="r" b="b"/>
              <a:pathLst>
                <a:path w="4" h="5">
                  <a:moveTo>
                    <a:pt x="1" y="4"/>
                  </a:moveTo>
                  <a:cubicBezTo>
                    <a:pt x="2" y="5"/>
                    <a:pt x="4" y="3"/>
                    <a:pt x="4" y="1"/>
                  </a:cubicBezTo>
                  <a:cubicBezTo>
                    <a:pt x="4" y="1"/>
                    <a:pt x="2" y="0"/>
                    <a:pt x="1" y="1"/>
                  </a:cubicBezTo>
                  <a:cubicBezTo>
                    <a:pt x="0" y="1"/>
                    <a:pt x="0" y="4"/>
                    <a:pt x="1"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842"/>
            <p:cNvSpPr/>
            <p:nvPr/>
          </p:nvSpPr>
          <p:spPr bwMode="auto">
            <a:xfrm>
              <a:off x="10064751" y="-3394075"/>
              <a:ext cx="17463" cy="17463"/>
            </a:xfrm>
            <a:custGeom>
              <a:avLst/>
              <a:gdLst>
                <a:gd name="T0" fmla="*/ 1 w 4"/>
                <a:gd name="T1" fmla="*/ 1 h 4"/>
                <a:gd name="T2" fmla="*/ 3 w 4"/>
                <a:gd name="T3" fmla="*/ 4 h 4"/>
                <a:gd name="T4" fmla="*/ 4 w 4"/>
                <a:gd name="T5" fmla="*/ 1 h 4"/>
                <a:gd name="T6" fmla="*/ 1 w 4"/>
                <a:gd name="T7" fmla="*/ 1 h 4"/>
              </a:gdLst>
              <a:ahLst/>
              <a:cxnLst>
                <a:cxn ang="0">
                  <a:pos x="T0" y="T1"/>
                </a:cxn>
                <a:cxn ang="0">
                  <a:pos x="T2" y="T3"/>
                </a:cxn>
                <a:cxn ang="0">
                  <a:pos x="T4" y="T5"/>
                </a:cxn>
                <a:cxn ang="0">
                  <a:pos x="T6" y="T7"/>
                </a:cxn>
              </a:cxnLst>
              <a:rect l="0" t="0" r="r" b="b"/>
              <a:pathLst>
                <a:path w="4" h="4">
                  <a:moveTo>
                    <a:pt x="1" y="1"/>
                  </a:moveTo>
                  <a:cubicBezTo>
                    <a:pt x="0" y="2"/>
                    <a:pt x="2" y="4"/>
                    <a:pt x="3" y="4"/>
                  </a:cubicBezTo>
                  <a:cubicBezTo>
                    <a:pt x="3" y="4"/>
                    <a:pt x="4" y="2"/>
                    <a:pt x="4" y="1"/>
                  </a:cubicBezTo>
                  <a:cubicBezTo>
                    <a:pt x="3" y="0"/>
                    <a:pt x="1" y="1"/>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843"/>
            <p:cNvSpPr/>
            <p:nvPr/>
          </p:nvSpPr>
          <p:spPr bwMode="auto">
            <a:xfrm>
              <a:off x="10001251" y="-3346450"/>
              <a:ext cx="12700" cy="12700"/>
            </a:xfrm>
            <a:custGeom>
              <a:avLst/>
              <a:gdLst>
                <a:gd name="T0" fmla="*/ 0 w 3"/>
                <a:gd name="T1" fmla="*/ 1 h 3"/>
                <a:gd name="T2" fmla="*/ 2 w 3"/>
                <a:gd name="T3" fmla="*/ 3 h 3"/>
                <a:gd name="T4" fmla="*/ 3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0" y="1"/>
                    <a:pt x="1" y="3"/>
                    <a:pt x="2" y="3"/>
                  </a:cubicBezTo>
                  <a:cubicBezTo>
                    <a:pt x="3" y="3"/>
                    <a:pt x="3" y="2"/>
                    <a:pt x="3" y="1"/>
                  </a:cubicBezTo>
                  <a:cubicBezTo>
                    <a:pt x="2" y="0"/>
                    <a:pt x="0" y="0"/>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844"/>
            <p:cNvSpPr/>
            <p:nvPr/>
          </p:nvSpPr>
          <p:spPr bwMode="auto">
            <a:xfrm>
              <a:off x="10115551" y="-3333750"/>
              <a:ext cx="12700" cy="12700"/>
            </a:xfrm>
            <a:custGeom>
              <a:avLst/>
              <a:gdLst>
                <a:gd name="T0" fmla="*/ 0 w 3"/>
                <a:gd name="T1" fmla="*/ 1 h 3"/>
                <a:gd name="T2" fmla="*/ 2 w 3"/>
                <a:gd name="T3" fmla="*/ 3 h 3"/>
                <a:gd name="T4" fmla="*/ 3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0" y="1"/>
                    <a:pt x="1" y="3"/>
                    <a:pt x="2" y="3"/>
                  </a:cubicBezTo>
                  <a:cubicBezTo>
                    <a:pt x="2" y="3"/>
                    <a:pt x="3" y="2"/>
                    <a:pt x="3" y="1"/>
                  </a:cubicBezTo>
                  <a:cubicBezTo>
                    <a:pt x="2" y="0"/>
                    <a:pt x="0" y="0"/>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845"/>
            <p:cNvSpPr/>
            <p:nvPr/>
          </p:nvSpPr>
          <p:spPr bwMode="auto">
            <a:xfrm>
              <a:off x="10136189" y="-3376613"/>
              <a:ext cx="17463" cy="12700"/>
            </a:xfrm>
            <a:custGeom>
              <a:avLst/>
              <a:gdLst>
                <a:gd name="T0" fmla="*/ 0 w 4"/>
                <a:gd name="T1" fmla="*/ 0 h 3"/>
                <a:gd name="T2" fmla="*/ 2 w 4"/>
                <a:gd name="T3" fmla="*/ 3 h 3"/>
                <a:gd name="T4" fmla="*/ 3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1" y="3"/>
                    <a:pt x="2" y="3"/>
                  </a:cubicBezTo>
                  <a:cubicBezTo>
                    <a:pt x="3" y="3"/>
                    <a:pt x="4" y="1"/>
                    <a:pt x="3" y="1"/>
                  </a:cubicBezTo>
                  <a:cubicBezTo>
                    <a:pt x="2" y="0"/>
                    <a:pt x="1"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846"/>
            <p:cNvSpPr/>
            <p:nvPr/>
          </p:nvSpPr>
          <p:spPr bwMode="auto">
            <a:xfrm>
              <a:off x="10158414" y="-3303588"/>
              <a:ext cx="12700" cy="15875"/>
            </a:xfrm>
            <a:custGeom>
              <a:avLst/>
              <a:gdLst>
                <a:gd name="T0" fmla="*/ 0 w 3"/>
                <a:gd name="T1" fmla="*/ 1 h 4"/>
                <a:gd name="T2" fmla="*/ 2 w 3"/>
                <a:gd name="T3" fmla="*/ 4 h 4"/>
                <a:gd name="T4" fmla="*/ 3 w 3"/>
                <a:gd name="T5" fmla="*/ 1 h 4"/>
                <a:gd name="T6" fmla="*/ 0 w 3"/>
                <a:gd name="T7" fmla="*/ 1 h 4"/>
              </a:gdLst>
              <a:ahLst/>
              <a:cxnLst>
                <a:cxn ang="0">
                  <a:pos x="T0" y="T1"/>
                </a:cxn>
                <a:cxn ang="0">
                  <a:pos x="T2" y="T3"/>
                </a:cxn>
                <a:cxn ang="0">
                  <a:pos x="T4" y="T5"/>
                </a:cxn>
                <a:cxn ang="0">
                  <a:pos x="T6" y="T7"/>
                </a:cxn>
              </a:cxnLst>
              <a:rect l="0" t="0" r="r" b="b"/>
              <a:pathLst>
                <a:path w="3" h="4">
                  <a:moveTo>
                    <a:pt x="0" y="1"/>
                  </a:moveTo>
                  <a:cubicBezTo>
                    <a:pt x="0" y="2"/>
                    <a:pt x="1" y="4"/>
                    <a:pt x="2" y="4"/>
                  </a:cubicBezTo>
                  <a:cubicBezTo>
                    <a:pt x="3" y="4"/>
                    <a:pt x="3" y="2"/>
                    <a:pt x="3" y="1"/>
                  </a:cubicBezTo>
                  <a:cubicBezTo>
                    <a:pt x="2" y="0"/>
                    <a:pt x="1"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7" name="组合 1306"/>
          <p:cNvGrpSpPr/>
          <p:nvPr/>
        </p:nvGrpSpPr>
        <p:grpSpPr>
          <a:xfrm>
            <a:off x="3987216" y="-254524"/>
            <a:ext cx="1322388" cy="1495425"/>
            <a:chOff x="1828801" y="-15875"/>
            <a:chExt cx="1322388" cy="1495425"/>
          </a:xfrm>
        </p:grpSpPr>
        <p:sp>
          <p:nvSpPr>
            <p:cNvPr id="366" name="Freeform 888"/>
            <p:cNvSpPr/>
            <p:nvPr/>
          </p:nvSpPr>
          <p:spPr bwMode="auto">
            <a:xfrm>
              <a:off x="2151064" y="-15875"/>
              <a:ext cx="682625" cy="520700"/>
            </a:xfrm>
            <a:custGeom>
              <a:avLst/>
              <a:gdLst>
                <a:gd name="T0" fmla="*/ 0 w 161"/>
                <a:gd name="T1" fmla="*/ 123 h 123"/>
                <a:gd name="T2" fmla="*/ 128 w 161"/>
                <a:gd name="T3" fmla="*/ 69 h 123"/>
                <a:gd name="T4" fmla="*/ 0 w 161"/>
                <a:gd name="T5" fmla="*/ 123 h 123"/>
              </a:gdLst>
              <a:ahLst/>
              <a:cxnLst>
                <a:cxn ang="0">
                  <a:pos x="T0" y="T1"/>
                </a:cxn>
                <a:cxn ang="0">
                  <a:pos x="T2" y="T3"/>
                </a:cxn>
                <a:cxn ang="0">
                  <a:pos x="T4" y="T5"/>
                </a:cxn>
              </a:cxnLst>
              <a:rect l="0" t="0" r="r" b="b"/>
              <a:pathLst>
                <a:path w="161" h="123">
                  <a:moveTo>
                    <a:pt x="0" y="123"/>
                  </a:moveTo>
                  <a:cubicBezTo>
                    <a:pt x="0" y="123"/>
                    <a:pt x="81" y="0"/>
                    <a:pt x="128" y="69"/>
                  </a:cubicBezTo>
                  <a:cubicBezTo>
                    <a:pt x="161" y="117"/>
                    <a:pt x="0" y="123"/>
                    <a:pt x="0" y="12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92" name="组合 1291"/>
            <p:cNvGrpSpPr/>
            <p:nvPr/>
          </p:nvGrpSpPr>
          <p:grpSpPr>
            <a:xfrm>
              <a:off x="1828801" y="212725"/>
              <a:ext cx="1322388" cy="1266825"/>
              <a:chOff x="1828801" y="212725"/>
              <a:chExt cx="1322388" cy="1266825"/>
            </a:xfrm>
          </p:grpSpPr>
          <p:sp>
            <p:nvSpPr>
              <p:cNvPr id="367" name="Freeform 889"/>
              <p:cNvSpPr/>
              <p:nvPr/>
            </p:nvSpPr>
            <p:spPr bwMode="auto">
              <a:xfrm>
                <a:off x="2166939" y="268287"/>
                <a:ext cx="479425" cy="228600"/>
              </a:xfrm>
              <a:custGeom>
                <a:avLst/>
                <a:gdLst>
                  <a:gd name="T0" fmla="*/ 0 w 113"/>
                  <a:gd name="T1" fmla="*/ 54 h 54"/>
                  <a:gd name="T2" fmla="*/ 1 w 113"/>
                  <a:gd name="T3" fmla="*/ 53 h 54"/>
                  <a:gd name="T4" fmla="*/ 4 w 113"/>
                  <a:gd name="T5" fmla="*/ 50 h 54"/>
                  <a:gd name="T6" fmla="*/ 16 w 113"/>
                  <a:gd name="T7" fmla="*/ 42 h 54"/>
                  <a:gd name="T8" fmla="*/ 24 w 113"/>
                  <a:gd name="T9" fmla="*/ 37 h 54"/>
                  <a:gd name="T10" fmla="*/ 33 w 113"/>
                  <a:gd name="T11" fmla="*/ 32 h 54"/>
                  <a:gd name="T12" fmla="*/ 43 w 113"/>
                  <a:gd name="T13" fmla="*/ 26 h 54"/>
                  <a:gd name="T14" fmla="*/ 54 w 113"/>
                  <a:gd name="T15" fmla="*/ 21 h 54"/>
                  <a:gd name="T16" fmla="*/ 64 w 113"/>
                  <a:gd name="T17" fmla="*/ 16 h 54"/>
                  <a:gd name="T18" fmla="*/ 70 w 113"/>
                  <a:gd name="T19" fmla="*/ 13 h 54"/>
                  <a:gd name="T20" fmla="*/ 75 w 113"/>
                  <a:gd name="T21" fmla="*/ 11 h 54"/>
                  <a:gd name="T22" fmla="*/ 85 w 113"/>
                  <a:gd name="T23" fmla="*/ 7 h 54"/>
                  <a:gd name="T24" fmla="*/ 94 w 113"/>
                  <a:gd name="T25" fmla="*/ 4 h 54"/>
                  <a:gd name="T26" fmla="*/ 102 w 113"/>
                  <a:gd name="T27" fmla="*/ 2 h 54"/>
                  <a:gd name="T28" fmla="*/ 108 w 113"/>
                  <a:gd name="T29" fmla="*/ 1 h 54"/>
                  <a:gd name="T30" fmla="*/ 113 w 113"/>
                  <a:gd name="T31" fmla="*/ 0 h 54"/>
                  <a:gd name="T32" fmla="*/ 108 w 113"/>
                  <a:gd name="T33" fmla="*/ 1 h 54"/>
                  <a:gd name="T34" fmla="*/ 102 w 113"/>
                  <a:gd name="T35" fmla="*/ 3 h 54"/>
                  <a:gd name="T36" fmla="*/ 94 w 113"/>
                  <a:gd name="T37" fmla="*/ 6 h 54"/>
                  <a:gd name="T38" fmla="*/ 85 w 113"/>
                  <a:gd name="T39" fmla="*/ 9 h 54"/>
                  <a:gd name="T40" fmla="*/ 83 w 113"/>
                  <a:gd name="T41" fmla="*/ 10 h 54"/>
                  <a:gd name="T42" fmla="*/ 81 w 113"/>
                  <a:gd name="T43" fmla="*/ 11 h 54"/>
                  <a:gd name="T44" fmla="*/ 76 w 113"/>
                  <a:gd name="T45" fmla="*/ 14 h 54"/>
                  <a:gd name="T46" fmla="*/ 65 w 113"/>
                  <a:gd name="T47" fmla="*/ 18 h 54"/>
                  <a:gd name="T48" fmla="*/ 55 w 113"/>
                  <a:gd name="T49" fmla="*/ 23 h 54"/>
                  <a:gd name="T50" fmla="*/ 44 w 113"/>
                  <a:gd name="T51" fmla="*/ 29 h 54"/>
                  <a:gd name="T52" fmla="*/ 34 w 113"/>
                  <a:gd name="T53" fmla="*/ 34 h 54"/>
                  <a:gd name="T54" fmla="*/ 25 w 113"/>
                  <a:gd name="T55" fmla="*/ 39 h 54"/>
                  <a:gd name="T56" fmla="*/ 17 w 113"/>
                  <a:gd name="T57" fmla="*/ 44 h 54"/>
                  <a:gd name="T58" fmla="*/ 4 w 113"/>
                  <a:gd name="T59" fmla="*/ 51 h 54"/>
                  <a:gd name="T60" fmla="*/ 0 w 113"/>
                  <a:gd name="T6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54">
                    <a:moveTo>
                      <a:pt x="0" y="54"/>
                    </a:moveTo>
                    <a:cubicBezTo>
                      <a:pt x="0" y="54"/>
                      <a:pt x="0" y="53"/>
                      <a:pt x="1" y="53"/>
                    </a:cubicBezTo>
                    <a:cubicBezTo>
                      <a:pt x="2" y="52"/>
                      <a:pt x="3" y="51"/>
                      <a:pt x="4" y="50"/>
                    </a:cubicBezTo>
                    <a:cubicBezTo>
                      <a:pt x="7" y="48"/>
                      <a:pt x="11" y="45"/>
                      <a:pt x="16" y="42"/>
                    </a:cubicBezTo>
                    <a:cubicBezTo>
                      <a:pt x="18" y="41"/>
                      <a:pt x="21" y="39"/>
                      <a:pt x="24" y="37"/>
                    </a:cubicBezTo>
                    <a:cubicBezTo>
                      <a:pt x="27" y="35"/>
                      <a:pt x="30" y="34"/>
                      <a:pt x="33" y="32"/>
                    </a:cubicBezTo>
                    <a:cubicBezTo>
                      <a:pt x="36" y="30"/>
                      <a:pt x="40" y="28"/>
                      <a:pt x="43" y="26"/>
                    </a:cubicBezTo>
                    <a:cubicBezTo>
                      <a:pt x="47" y="24"/>
                      <a:pt x="50" y="23"/>
                      <a:pt x="54" y="21"/>
                    </a:cubicBezTo>
                    <a:cubicBezTo>
                      <a:pt x="57" y="19"/>
                      <a:pt x="61" y="17"/>
                      <a:pt x="64" y="16"/>
                    </a:cubicBezTo>
                    <a:cubicBezTo>
                      <a:pt x="66" y="15"/>
                      <a:pt x="68" y="14"/>
                      <a:pt x="70" y="13"/>
                    </a:cubicBezTo>
                    <a:cubicBezTo>
                      <a:pt x="71" y="13"/>
                      <a:pt x="73" y="12"/>
                      <a:pt x="75" y="11"/>
                    </a:cubicBezTo>
                    <a:cubicBezTo>
                      <a:pt x="78" y="10"/>
                      <a:pt x="81" y="8"/>
                      <a:pt x="85" y="7"/>
                    </a:cubicBezTo>
                    <a:cubicBezTo>
                      <a:pt x="88" y="6"/>
                      <a:pt x="91" y="5"/>
                      <a:pt x="94" y="4"/>
                    </a:cubicBezTo>
                    <a:cubicBezTo>
                      <a:pt x="97" y="4"/>
                      <a:pt x="99" y="3"/>
                      <a:pt x="102" y="2"/>
                    </a:cubicBezTo>
                    <a:cubicBezTo>
                      <a:pt x="104" y="2"/>
                      <a:pt x="106" y="1"/>
                      <a:pt x="108" y="1"/>
                    </a:cubicBezTo>
                    <a:cubicBezTo>
                      <a:pt x="111" y="0"/>
                      <a:pt x="113" y="0"/>
                      <a:pt x="113" y="0"/>
                    </a:cubicBezTo>
                    <a:cubicBezTo>
                      <a:pt x="113" y="0"/>
                      <a:pt x="111" y="0"/>
                      <a:pt x="108" y="1"/>
                    </a:cubicBezTo>
                    <a:cubicBezTo>
                      <a:pt x="106" y="2"/>
                      <a:pt x="104" y="2"/>
                      <a:pt x="102" y="3"/>
                    </a:cubicBezTo>
                    <a:cubicBezTo>
                      <a:pt x="100" y="4"/>
                      <a:pt x="97" y="5"/>
                      <a:pt x="94" y="6"/>
                    </a:cubicBezTo>
                    <a:cubicBezTo>
                      <a:pt x="92" y="7"/>
                      <a:pt x="89" y="8"/>
                      <a:pt x="85" y="9"/>
                    </a:cubicBezTo>
                    <a:cubicBezTo>
                      <a:pt x="85" y="10"/>
                      <a:pt x="84" y="10"/>
                      <a:pt x="83" y="10"/>
                    </a:cubicBezTo>
                    <a:cubicBezTo>
                      <a:pt x="82" y="11"/>
                      <a:pt x="82" y="11"/>
                      <a:pt x="81" y="11"/>
                    </a:cubicBezTo>
                    <a:cubicBezTo>
                      <a:pt x="79" y="12"/>
                      <a:pt x="77" y="13"/>
                      <a:pt x="76" y="14"/>
                    </a:cubicBezTo>
                    <a:cubicBezTo>
                      <a:pt x="72" y="15"/>
                      <a:pt x="69" y="17"/>
                      <a:pt x="65" y="18"/>
                    </a:cubicBezTo>
                    <a:cubicBezTo>
                      <a:pt x="62" y="20"/>
                      <a:pt x="58" y="22"/>
                      <a:pt x="55" y="23"/>
                    </a:cubicBezTo>
                    <a:cubicBezTo>
                      <a:pt x="51" y="25"/>
                      <a:pt x="48" y="27"/>
                      <a:pt x="44" y="29"/>
                    </a:cubicBezTo>
                    <a:cubicBezTo>
                      <a:pt x="41" y="30"/>
                      <a:pt x="38" y="32"/>
                      <a:pt x="34" y="34"/>
                    </a:cubicBezTo>
                    <a:cubicBezTo>
                      <a:pt x="31" y="36"/>
                      <a:pt x="28" y="37"/>
                      <a:pt x="25" y="39"/>
                    </a:cubicBezTo>
                    <a:cubicBezTo>
                      <a:pt x="22" y="41"/>
                      <a:pt x="19" y="42"/>
                      <a:pt x="17" y="44"/>
                    </a:cubicBezTo>
                    <a:cubicBezTo>
                      <a:pt x="12" y="47"/>
                      <a:pt x="7" y="49"/>
                      <a:pt x="4" y="51"/>
                    </a:cubicBezTo>
                    <a:cubicBezTo>
                      <a:pt x="2" y="53"/>
                      <a:pt x="0" y="54"/>
                      <a:pt x="0" y="54"/>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890"/>
              <p:cNvSpPr/>
              <p:nvPr/>
            </p:nvSpPr>
            <p:spPr bwMode="auto">
              <a:xfrm>
                <a:off x="2286001" y="420687"/>
                <a:ext cx="93663" cy="20638"/>
              </a:xfrm>
              <a:custGeom>
                <a:avLst/>
                <a:gdLst>
                  <a:gd name="T0" fmla="*/ 0 w 59"/>
                  <a:gd name="T1" fmla="*/ 0 h 13"/>
                  <a:gd name="T2" fmla="*/ 59 w 59"/>
                  <a:gd name="T3" fmla="*/ 13 h 13"/>
                  <a:gd name="T4" fmla="*/ 0 w 59"/>
                  <a:gd name="T5" fmla="*/ 5 h 13"/>
                  <a:gd name="T6" fmla="*/ 0 w 59"/>
                  <a:gd name="T7" fmla="*/ 0 h 13"/>
                </a:gdLst>
                <a:ahLst/>
                <a:cxnLst>
                  <a:cxn ang="0">
                    <a:pos x="T0" y="T1"/>
                  </a:cxn>
                  <a:cxn ang="0">
                    <a:pos x="T2" y="T3"/>
                  </a:cxn>
                  <a:cxn ang="0">
                    <a:pos x="T4" y="T5"/>
                  </a:cxn>
                  <a:cxn ang="0">
                    <a:pos x="T6" y="T7"/>
                  </a:cxn>
                </a:cxnLst>
                <a:rect l="0" t="0" r="r" b="b"/>
                <a:pathLst>
                  <a:path w="59" h="13">
                    <a:moveTo>
                      <a:pt x="0" y="0"/>
                    </a:moveTo>
                    <a:lnTo>
                      <a:pt x="59" y="13"/>
                    </a:lnTo>
                    <a:lnTo>
                      <a:pt x="0" y="5"/>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891"/>
              <p:cNvSpPr/>
              <p:nvPr/>
            </p:nvSpPr>
            <p:spPr bwMode="auto">
              <a:xfrm>
                <a:off x="2359026" y="377825"/>
                <a:ext cx="193675" cy="42863"/>
              </a:xfrm>
              <a:custGeom>
                <a:avLst/>
                <a:gdLst>
                  <a:gd name="T0" fmla="*/ 0 w 122"/>
                  <a:gd name="T1" fmla="*/ 0 h 27"/>
                  <a:gd name="T2" fmla="*/ 122 w 122"/>
                  <a:gd name="T3" fmla="*/ 27 h 27"/>
                  <a:gd name="T4" fmla="*/ 0 w 122"/>
                  <a:gd name="T5" fmla="*/ 5 h 27"/>
                  <a:gd name="T6" fmla="*/ 0 w 122"/>
                  <a:gd name="T7" fmla="*/ 0 h 27"/>
                </a:gdLst>
                <a:ahLst/>
                <a:cxnLst>
                  <a:cxn ang="0">
                    <a:pos x="T0" y="T1"/>
                  </a:cxn>
                  <a:cxn ang="0">
                    <a:pos x="T2" y="T3"/>
                  </a:cxn>
                  <a:cxn ang="0">
                    <a:pos x="T4" y="T5"/>
                  </a:cxn>
                  <a:cxn ang="0">
                    <a:pos x="T6" y="T7"/>
                  </a:cxn>
                </a:cxnLst>
                <a:rect l="0" t="0" r="r" b="b"/>
                <a:pathLst>
                  <a:path w="122" h="27">
                    <a:moveTo>
                      <a:pt x="0" y="0"/>
                    </a:moveTo>
                    <a:lnTo>
                      <a:pt x="122" y="27"/>
                    </a:lnTo>
                    <a:lnTo>
                      <a:pt x="0" y="5"/>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892"/>
              <p:cNvSpPr/>
              <p:nvPr/>
            </p:nvSpPr>
            <p:spPr bwMode="auto">
              <a:xfrm>
                <a:off x="2455864" y="334962"/>
                <a:ext cx="200025" cy="25400"/>
              </a:xfrm>
              <a:custGeom>
                <a:avLst/>
                <a:gdLst>
                  <a:gd name="T0" fmla="*/ 0 w 126"/>
                  <a:gd name="T1" fmla="*/ 0 h 16"/>
                  <a:gd name="T2" fmla="*/ 126 w 126"/>
                  <a:gd name="T3" fmla="*/ 16 h 16"/>
                  <a:gd name="T4" fmla="*/ 0 w 126"/>
                  <a:gd name="T5" fmla="*/ 3 h 16"/>
                  <a:gd name="T6" fmla="*/ 0 w 126"/>
                  <a:gd name="T7" fmla="*/ 0 h 16"/>
                </a:gdLst>
                <a:ahLst/>
                <a:cxnLst>
                  <a:cxn ang="0">
                    <a:pos x="T0" y="T1"/>
                  </a:cxn>
                  <a:cxn ang="0">
                    <a:pos x="T2" y="T3"/>
                  </a:cxn>
                  <a:cxn ang="0">
                    <a:pos x="T4" y="T5"/>
                  </a:cxn>
                  <a:cxn ang="0">
                    <a:pos x="T6" y="T7"/>
                  </a:cxn>
                </a:cxnLst>
                <a:rect l="0" t="0" r="r" b="b"/>
                <a:pathLst>
                  <a:path w="125" h="16">
                    <a:moveTo>
                      <a:pt x="0" y="0"/>
                    </a:moveTo>
                    <a:lnTo>
                      <a:pt x="126" y="16"/>
                    </a:lnTo>
                    <a:lnTo>
                      <a:pt x="0" y="3"/>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893"/>
              <p:cNvSpPr/>
              <p:nvPr/>
            </p:nvSpPr>
            <p:spPr bwMode="auto">
              <a:xfrm>
                <a:off x="2562226" y="288925"/>
                <a:ext cx="122238" cy="25400"/>
              </a:xfrm>
              <a:custGeom>
                <a:avLst/>
                <a:gdLst>
                  <a:gd name="T0" fmla="*/ 0 w 77"/>
                  <a:gd name="T1" fmla="*/ 0 h 16"/>
                  <a:gd name="T2" fmla="*/ 77 w 77"/>
                  <a:gd name="T3" fmla="*/ 16 h 16"/>
                  <a:gd name="T4" fmla="*/ 0 w 77"/>
                  <a:gd name="T5" fmla="*/ 3 h 16"/>
                  <a:gd name="T6" fmla="*/ 0 w 77"/>
                  <a:gd name="T7" fmla="*/ 0 h 16"/>
                </a:gdLst>
                <a:ahLst/>
                <a:cxnLst>
                  <a:cxn ang="0">
                    <a:pos x="T0" y="T1"/>
                  </a:cxn>
                  <a:cxn ang="0">
                    <a:pos x="T2" y="T3"/>
                  </a:cxn>
                  <a:cxn ang="0">
                    <a:pos x="T4" y="T5"/>
                  </a:cxn>
                  <a:cxn ang="0">
                    <a:pos x="T6" y="T7"/>
                  </a:cxn>
                </a:cxnLst>
                <a:rect l="0" t="0" r="r" b="b"/>
                <a:pathLst>
                  <a:path w="77" h="16">
                    <a:moveTo>
                      <a:pt x="0" y="0"/>
                    </a:moveTo>
                    <a:lnTo>
                      <a:pt x="77" y="16"/>
                    </a:lnTo>
                    <a:lnTo>
                      <a:pt x="0" y="3"/>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894"/>
              <p:cNvSpPr/>
              <p:nvPr/>
            </p:nvSpPr>
            <p:spPr bwMode="auto">
              <a:xfrm>
                <a:off x="2235201" y="373062"/>
                <a:ext cx="34925" cy="76200"/>
              </a:xfrm>
              <a:custGeom>
                <a:avLst/>
                <a:gdLst>
                  <a:gd name="T0" fmla="*/ 0 w 8"/>
                  <a:gd name="T1" fmla="*/ 17 h 18"/>
                  <a:gd name="T2" fmla="*/ 4 w 8"/>
                  <a:gd name="T3" fmla="*/ 9 h 18"/>
                  <a:gd name="T4" fmla="*/ 7 w 8"/>
                  <a:gd name="T5" fmla="*/ 3 h 18"/>
                  <a:gd name="T6" fmla="*/ 8 w 8"/>
                  <a:gd name="T7" fmla="*/ 1 h 18"/>
                  <a:gd name="T8" fmla="*/ 8 w 8"/>
                  <a:gd name="T9" fmla="*/ 0 h 18"/>
                  <a:gd name="T10" fmla="*/ 8 w 8"/>
                  <a:gd name="T11" fmla="*/ 1 h 18"/>
                  <a:gd name="T12" fmla="*/ 7 w 8"/>
                  <a:gd name="T13" fmla="*/ 3 h 18"/>
                  <a:gd name="T14" fmla="*/ 5 w 8"/>
                  <a:gd name="T15" fmla="*/ 9 h 18"/>
                  <a:gd name="T16" fmla="*/ 1 w 8"/>
                  <a:gd name="T17" fmla="*/ 18 h 18"/>
                  <a:gd name="T18" fmla="*/ 0 w 8"/>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0" y="17"/>
                    </a:moveTo>
                    <a:cubicBezTo>
                      <a:pt x="0" y="17"/>
                      <a:pt x="2" y="13"/>
                      <a:pt x="4" y="9"/>
                    </a:cubicBezTo>
                    <a:cubicBezTo>
                      <a:pt x="6" y="7"/>
                      <a:pt x="7" y="5"/>
                      <a:pt x="7" y="3"/>
                    </a:cubicBezTo>
                    <a:cubicBezTo>
                      <a:pt x="8" y="2"/>
                      <a:pt x="8" y="1"/>
                      <a:pt x="8" y="1"/>
                    </a:cubicBezTo>
                    <a:cubicBezTo>
                      <a:pt x="8" y="0"/>
                      <a:pt x="8" y="0"/>
                      <a:pt x="8" y="0"/>
                    </a:cubicBezTo>
                    <a:cubicBezTo>
                      <a:pt x="8" y="0"/>
                      <a:pt x="8" y="0"/>
                      <a:pt x="8" y="1"/>
                    </a:cubicBezTo>
                    <a:cubicBezTo>
                      <a:pt x="8" y="1"/>
                      <a:pt x="8" y="2"/>
                      <a:pt x="7" y="3"/>
                    </a:cubicBezTo>
                    <a:cubicBezTo>
                      <a:pt x="7" y="5"/>
                      <a:pt x="6" y="7"/>
                      <a:pt x="5" y="9"/>
                    </a:cubicBezTo>
                    <a:cubicBezTo>
                      <a:pt x="3" y="14"/>
                      <a:pt x="1" y="18"/>
                      <a:pt x="1" y="18"/>
                    </a:cubicBezTo>
                    <a:lnTo>
                      <a:pt x="0" y="1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895"/>
              <p:cNvSpPr/>
              <p:nvPr/>
            </p:nvSpPr>
            <p:spPr bwMode="auto">
              <a:xfrm>
                <a:off x="2316164" y="284162"/>
                <a:ext cx="38100" cy="119063"/>
              </a:xfrm>
              <a:custGeom>
                <a:avLst/>
                <a:gdLst>
                  <a:gd name="T0" fmla="*/ 0 w 24"/>
                  <a:gd name="T1" fmla="*/ 75 h 75"/>
                  <a:gd name="T2" fmla="*/ 24 w 24"/>
                  <a:gd name="T3" fmla="*/ 0 h 75"/>
                  <a:gd name="T4" fmla="*/ 3 w 24"/>
                  <a:gd name="T5" fmla="*/ 75 h 75"/>
                  <a:gd name="T6" fmla="*/ 0 w 24"/>
                  <a:gd name="T7" fmla="*/ 75 h 75"/>
                </a:gdLst>
                <a:ahLst/>
                <a:cxnLst>
                  <a:cxn ang="0">
                    <a:pos x="T0" y="T1"/>
                  </a:cxn>
                  <a:cxn ang="0">
                    <a:pos x="T2" y="T3"/>
                  </a:cxn>
                  <a:cxn ang="0">
                    <a:pos x="T4" y="T5"/>
                  </a:cxn>
                  <a:cxn ang="0">
                    <a:pos x="T6" y="T7"/>
                  </a:cxn>
                </a:cxnLst>
                <a:rect l="0" t="0" r="r" b="b"/>
                <a:pathLst>
                  <a:path w="24" h="75">
                    <a:moveTo>
                      <a:pt x="0" y="75"/>
                    </a:moveTo>
                    <a:lnTo>
                      <a:pt x="24" y="0"/>
                    </a:lnTo>
                    <a:lnTo>
                      <a:pt x="3" y="75"/>
                    </a:lnTo>
                    <a:lnTo>
                      <a:pt x="0" y="7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896"/>
              <p:cNvSpPr/>
              <p:nvPr/>
            </p:nvSpPr>
            <p:spPr bwMode="auto">
              <a:xfrm>
                <a:off x="2405064" y="242887"/>
                <a:ext cx="30163" cy="114300"/>
              </a:xfrm>
              <a:custGeom>
                <a:avLst/>
                <a:gdLst>
                  <a:gd name="T0" fmla="*/ 0 w 7"/>
                  <a:gd name="T1" fmla="*/ 26 h 27"/>
                  <a:gd name="T2" fmla="*/ 2 w 7"/>
                  <a:gd name="T3" fmla="*/ 23 h 27"/>
                  <a:gd name="T4" fmla="*/ 5 w 7"/>
                  <a:gd name="T5" fmla="*/ 14 h 27"/>
                  <a:gd name="T6" fmla="*/ 6 w 7"/>
                  <a:gd name="T7" fmla="*/ 4 h 27"/>
                  <a:gd name="T8" fmla="*/ 7 w 7"/>
                  <a:gd name="T9" fmla="*/ 0 h 27"/>
                  <a:gd name="T10" fmla="*/ 7 w 7"/>
                  <a:gd name="T11" fmla="*/ 4 h 27"/>
                  <a:gd name="T12" fmla="*/ 5 w 7"/>
                  <a:gd name="T13" fmla="*/ 14 h 27"/>
                  <a:gd name="T14" fmla="*/ 3 w 7"/>
                  <a:gd name="T15" fmla="*/ 23 h 27"/>
                  <a:gd name="T16" fmla="*/ 1 w 7"/>
                  <a:gd name="T17" fmla="*/ 27 h 27"/>
                  <a:gd name="T18" fmla="*/ 0 w 7"/>
                  <a:gd name="T1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7">
                    <a:moveTo>
                      <a:pt x="0" y="26"/>
                    </a:moveTo>
                    <a:cubicBezTo>
                      <a:pt x="0" y="26"/>
                      <a:pt x="1" y="25"/>
                      <a:pt x="2" y="23"/>
                    </a:cubicBezTo>
                    <a:cubicBezTo>
                      <a:pt x="3" y="20"/>
                      <a:pt x="4" y="17"/>
                      <a:pt x="5" y="14"/>
                    </a:cubicBezTo>
                    <a:cubicBezTo>
                      <a:pt x="5" y="10"/>
                      <a:pt x="6" y="7"/>
                      <a:pt x="6" y="4"/>
                    </a:cubicBezTo>
                    <a:cubicBezTo>
                      <a:pt x="7" y="2"/>
                      <a:pt x="7" y="0"/>
                      <a:pt x="7" y="0"/>
                    </a:cubicBezTo>
                    <a:cubicBezTo>
                      <a:pt x="7" y="0"/>
                      <a:pt x="7" y="2"/>
                      <a:pt x="7" y="4"/>
                    </a:cubicBezTo>
                    <a:cubicBezTo>
                      <a:pt x="6" y="7"/>
                      <a:pt x="6" y="10"/>
                      <a:pt x="5" y="14"/>
                    </a:cubicBezTo>
                    <a:cubicBezTo>
                      <a:pt x="5" y="17"/>
                      <a:pt x="4" y="21"/>
                      <a:pt x="3" y="23"/>
                    </a:cubicBezTo>
                    <a:cubicBezTo>
                      <a:pt x="2" y="25"/>
                      <a:pt x="1" y="27"/>
                      <a:pt x="1" y="27"/>
                    </a:cubicBezTo>
                    <a:lnTo>
                      <a:pt x="0" y="26"/>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897"/>
              <p:cNvSpPr/>
              <p:nvPr/>
            </p:nvSpPr>
            <p:spPr bwMode="auto">
              <a:xfrm>
                <a:off x="2501901" y="212725"/>
                <a:ext cx="22225" cy="96838"/>
              </a:xfrm>
              <a:custGeom>
                <a:avLst/>
                <a:gdLst>
                  <a:gd name="T0" fmla="*/ 0 w 14"/>
                  <a:gd name="T1" fmla="*/ 61 h 61"/>
                  <a:gd name="T2" fmla="*/ 14 w 14"/>
                  <a:gd name="T3" fmla="*/ 0 h 61"/>
                  <a:gd name="T4" fmla="*/ 6 w 14"/>
                  <a:gd name="T5" fmla="*/ 61 h 61"/>
                  <a:gd name="T6" fmla="*/ 0 w 14"/>
                  <a:gd name="T7" fmla="*/ 61 h 61"/>
                </a:gdLst>
                <a:ahLst/>
                <a:cxnLst>
                  <a:cxn ang="0">
                    <a:pos x="T0" y="T1"/>
                  </a:cxn>
                  <a:cxn ang="0">
                    <a:pos x="T2" y="T3"/>
                  </a:cxn>
                  <a:cxn ang="0">
                    <a:pos x="T4" y="T5"/>
                  </a:cxn>
                  <a:cxn ang="0">
                    <a:pos x="T6" y="T7"/>
                  </a:cxn>
                </a:cxnLst>
                <a:rect l="0" t="0" r="r" b="b"/>
                <a:pathLst>
                  <a:path w="14" h="61">
                    <a:moveTo>
                      <a:pt x="0" y="61"/>
                    </a:moveTo>
                    <a:lnTo>
                      <a:pt x="14" y="0"/>
                    </a:lnTo>
                    <a:lnTo>
                      <a:pt x="6" y="61"/>
                    </a:lnTo>
                    <a:lnTo>
                      <a:pt x="0" y="6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898"/>
              <p:cNvSpPr/>
              <p:nvPr/>
            </p:nvSpPr>
            <p:spPr bwMode="auto">
              <a:xfrm>
                <a:off x="2590801" y="225425"/>
                <a:ext cx="9525" cy="55563"/>
              </a:xfrm>
              <a:custGeom>
                <a:avLst/>
                <a:gdLst>
                  <a:gd name="T0" fmla="*/ 0 w 2"/>
                  <a:gd name="T1" fmla="*/ 13 h 13"/>
                  <a:gd name="T2" fmla="*/ 1 w 2"/>
                  <a:gd name="T3" fmla="*/ 11 h 13"/>
                  <a:gd name="T4" fmla="*/ 1 w 2"/>
                  <a:gd name="T5" fmla="*/ 6 h 13"/>
                  <a:gd name="T6" fmla="*/ 1 w 2"/>
                  <a:gd name="T7" fmla="*/ 2 h 13"/>
                  <a:gd name="T8" fmla="*/ 1 w 2"/>
                  <a:gd name="T9" fmla="*/ 0 h 13"/>
                  <a:gd name="T10" fmla="*/ 1 w 2"/>
                  <a:gd name="T11" fmla="*/ 2 h 13"/>
                  <a:gd name="T12" fmla="*/ 2 w 2"/>
                  <a:gd name="T13" fmla="*/ 6 h 13"/>
                  <a:gd name="T14" fmla="*/ 2 w 2"/>
                  <a:gd name="T15" fmla="*/ 11 h 13"/>
                  <a:gd name="T16" fmla="*/ 2 w 2"/>
                  <a:gd name="T17" fmla="*/ 13 h 13"/>
                  <a:gd name="T18" fmla="*/ 0 w 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0" y="13"/>
                    </a:moveTo>
                    <a:cubicBezTo>
                      <a:pt x="0" y="13"/>
                      <a:pt x="0" y="12"/>
                      <a:pt x="1" y="11"/>
                    </a:cubicBezTo>
                    <a:cubicBezTo>
                      <a:pt x="1" y="10"/>
                      <a:pt x="1" y="8"/>
                      <a:pt x="1" y="6"/>
                    </a:cubicBezTo>
                    <a:cubicBezTo>
                      <a:pt x="1" y="5"/>
                      <a:pt x="1" y="3"/>
                      <a:pt x="1" y="2"/>
                    </a:cubicBezTo>
                    <a:cubicBezTo>
                      <a:pt x="1" y="0"/>
                      <a:pt x="1" y="0"/>
                      <a:pt x="1" y="0"/>
                    </a:cubicBezTo>
                    <a:cubicBezTo>
                      <a:pt x="1" y="0"/>
                      <a:pt x="1" y="0"/>
                      <a:pt x="1" y="2"/>
                    </a:cubicBezTo>
                    <a:cubicBezTo>
                      <a:pt x="2" y="3"/>
                      <a:pt x="2" y="5"/>
                      <a:pt x="2" y="6"/>
                    </a:cubicBezTo>
                    <a:cubicBezTo>
                      <a:pt x="2" y="8"/>
                      <a:pt x="2" y="10"/>
                      <a:pt x="2" y="11"/>
                    </a:cubicBezTo>
                    <a:cubicBezTo>
                      <a:pt x="2" y="12"/>
                      <a:pt x="2" y="13"/>
                      <a:pt x="2" y="13"/>
                    </a:cubicBezTo>
                    <a:lnTo>
                      <a:pt x="0"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899"/>
              <p:cNvSpPr/>
              <p:nvPr/>
            </p:nvSpPr>
            <p:spPr bwMode="auto">
              <a:xfrm>
                <a:off x="1828801" y="768350"/>
                <a:ext cx="423863" cy="487363"/>
              </a:xfrm>
              <a:custGeom>
                <a:avLst/>
                <a:gdLst>
                  <a:gd name="T0" fmla="*/ 100 w 100"/>
                  <a:gd name="T1" fmla="*/ 0 h 115"/>
                  <a:gd name="T2" fmla="*/ 43 w 100"/>
                  <a:gd name="T3" fmla="*/ 85 h 115"/>
                  <a:gd name="T4" fmla="*/ 100 w 100"/>
                  <a:gd name="T5" fmla="*/ 0 h 115"/>
                </a:gdLst>
                <a:ahLst/>
                <a:cxnLst>
                  <a:cxn ang="0">
                    <a:pos x="T0" y="T1"/>
                  </a:cxn>
                  <a:cxn ang="0">
                    <a:pos x="T2" y="T3"/>
                  </a:cxn>
                  <a:cxn ang="0">
                    <a:pos x="T4" y="T5"/>
                  </a:cxn>
                </a:cxnLst>
                <a:rect l="0" t="0" r="r" b="b"/>
                <a:pathLst>
                  <a:path w="100" h="115">
                    <a:moveTo>
                      <a:pt x="100" y="0"/>
                    </a:moveTo>
                    <a:cubicBezTo>
                      <a:pt x="100" y="0"/>
                      <a:pt x="0" y="41"/>
                      <a:pt x="43" y="85"/>
                    </a:cubicBezTo>
                    <a:cubicBezTo>
                      <a:pt x="73" y="115"/>
                      <a:pt x="100" y="0"/>
                      <a:pt x="10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900"/>
              <p:cNvSpPr/>
              <p:nvPr/>
            </p:nvSpPr>
            <p:spPr bwMode="auto">
              <a:xfrm>
                <a:off x="2011364" y="776287"/>
                <a:ext cx="233363" cy="314325"/>
              </a:xfrm>
              <a:custGeom>
                <a:avLst/>
                <a:gdLst>
                  <a:gd name="T0" fmla="*/ 55 w 55"/>
                  <a:gd name="T1" fmla="*/ 0 h 74"/>
                  <a:gd name="T2" fmla="*/ 54 w 55"/>
                  <a:gd name="T3" fmla="*/ 1 h 74"/>
                  <a:gd name="T4" fmla="*/ 52 w 55"/>
                  <a:gd name="T5" fmla="*/ 3 h 74"/>
                  <a:gd name="T6" fmla="*/ 44 w 55"/>
                  <a:gd name="T7" fmla="*/ 10 h 74"/>
                  <a:gd name="T8" fmla="*/ 40 w 55"/>
                  <a:gd name="T9" fmla="*/ 15 h 74"/>
                  <a:gd name="T10" fmla="*/ 34 w 55"/>
                  <a:gd name="T11" fmla="*/ 21 h 74"/>
                  <a:gd name="T12" fmla="*/ 29 w 55"/>
                  <a:gd name="T13" fmla="*/ 28 h 74"/>
                  <a:gd name="T14" fmla="*/ 24 w 55"/>
                  <a:gd name="T15" fmla="*/ 34 h 74"/>
                  <a:gd name="T16" fmla="*/ 19 w 55"/>
                  <a:gd name="T17" fmla="*/ 41 h 74"/>
                  <a:gd name="T18" fmla="*/ 16 w 55"/>
                  <a:gd name="T19" fmla="*/ 45 h 74"/>
                  <a:gd name="T20" fmla="*/ 14 w 55"/>
                  <a:gd name="T21" fmla="*/ 48 h 74"/>
                  <a:gd name="T22" fmla="*/ 10 w 55"/>
                  <a:gd name="T23" fmla="*/ 55 h 74"/>
                  <a:gd name="T24" fmla="*/ 6 w 55"/>
                  <a:gd name="T25" fmla="*/ 61 h 74"/>
                  <a:gd name="T26" fmla="*/ 4 w 55"/>
                  <a:gd name="T27" fmla="*/ 66 h 74"/>
                  <a:gd name="T28" fmla="*/ 2 w 55"/>
                  <a:gd name="T29" fmla="*/ 70 h 74"/>
                  <a:gd name="T30" fmla="*/ 0 w 55"/>
                  <a:gd name="T31" fmla="*/ 74 h 74"/>
                  <a:gd name="T32" fmla="*/ 2 w 55"/>
                  <a:gd name="T33" fmla="*/ 71 h 74"/>
                  <a:gd name="T34" fmla="*/ 4 w 55"/>
                  <a:gd name="T35" fmla="*/ 67 h 74"/>
                  <a:gd name="T36" fmla="*/ 7 w 55"/>
                  <a:gd name="T37" fmla="*/ 62 h 74"/>
                  <a:gd name="T38" fmla="*/ 11 w 55"/>
                  <a:gd name="T39" fmla="*/ 56 h 74"/>
                  <a:gd name="T40" fmla="*/ 12 w 55"/>
                  <a:gd name="T41" fmla="*/ 54 h 74"/>
                  <a:gd name="T42" fmla="*/ 13 w 55"/>
                  <a:gd name="T43" fmla="*/ 53 h 74"/>
                  <a:gd name="T44" fmla="*/ 16 w 55"/>
                  <a:gd name="T45" fmla="*/ 49 h 74"/>
                  <a:gd name="T46" fmla="*/ 20 w 55"/>
                  <a:gd name="T47" fmla="*/ 43 h 74"/>
                  <a:gd name="T48" fmla="*/ 25 w 55"/>
                  <a:gd name="T49" fmla="*/ 36 h 74"/>
                  <a:gd name="T50" fmla="*/ 31 w 55"/>
                  <a:gd name="T51" fmla="*/ 29 h 74"/>
                  <a:gd name="T52" fmla="*/ 36 w 55"/>
                  <a:gd name="T53" fmla="*/ 23 h 74"/>
                  <a:gd name="T54" fmla="*/ 41 w 55"/>
                  <a:gd name="T55" fmla="*/ 17 h 74"/>
                  <a:gd name="T56" fmla="*/ 45 w 55"/>
                  <a:gd name="T57" fmla="*/ 11 h 74"/>
                  <a:gd name="T58" fmla="*/ 52 w 55"/>
                  <a:gd name="T59" fmla="*/ 3 h 74"/>
                  <a:gd name="T60" fmla="*/ 55 w 55"/>
                  <a:gd name="T6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74">
                    <a:moveTo>
                      <a:pt x="55" y="0"/>
                    </a:moveTo>
                    <a:cubicBezTo>
                      <a:pt x="55" y="0"/>
                      <a:pt x="55" y="1"/>
                      <a:pt x="54" y="1"/>
                    </a:cubicBezTo>
                    <a:cubicBezTo>
                      <a:pt x="54" y="2"/>
                      <a:pt x="53" y="2"/>
                      <a:pt x="52" y="3"/>
                    </a:cubicBezTo>
                    <a:cubicBezTo>
                      <a:pt x="50" y="5"/>
                      <a:pt x="48" y="7"/>
                      <a:pt x="44" y="10"/>
                    </a:cubicBezTo>
                    <a:cubicBezTo>
                      <a:pt x="43" y="12"/>
                      <a:pt x="41" y="14"/>
                      <a:pt x="40" y="15"/>
                    </a:cubicBezTo>
                    <a:cubicBezTo>
                      <a:pt x="38" y="17"/>
                      <a:pt x="36" y="19"/>
                      <a:pt x="34" y="21"/>
                    </a:cubicBezTo>
                    <a:cubicBezTo>
                      <a:pt x="33" y="23"/>
                      <a:pt x="31" y="25"/>
                      <a:pt x="29" y="28"/>
                    </a:cubicBezTo>
                    <a:cubicBezTo>
                      <a:pt x="27" y="30"/>
                      <a:pt x="26" y="32"/>
                      <a:pt x="24" y="34"/>
                    </a:cubicBezTo>
                    <a:cubicBezTo>
                      <a:pt x="22" y="37"/>
                      <a:pt x="20" y="39"/>
                      <a:pt x="19" y="41"/>
                    </a:cubicBezTo>
                    <a:cubicBezTo>
                      <a:pt x="18" y="43"/>
                      <a:pt x="17" y="44"/>
                      <a:pt x="16" y="45"/>
                    </a:cubicBezTo>
                    <a:cubicBezTo>
                      <a:pt x="15" y="46"/>
                      <a:pt x="15" y="47"/>
                      <a:pt x="14" y="48"/>
                    </a:cubicBezTo>
                    <a:cubicBezTo>
                      <a:pt x="12" y="51"/>
                      <a:pt x="11" y="53"/>
                      <a:pt x="10" y="55"/>
                    </a:cubicBezTo>
                    <a:cubicBezTo>
                      <a:pt x="9" y="57"/>
                      <a:pt x="7" y="59"/>
                      <a:pt x="6" y="61"/>
                    </a:cubicBezTo>
                    <a:cubicBezTo>
                      <a:pt x="5" y="63"/>
                      <a:pt x="4" y="65"/>
                      <a:pt x="4" y="66"/>
                    </a:cubicBezTo>
                    <a:cubicBezTo>
                      <a:pt x="3" y="68"/>
                      <a:pt x="2" y="69"/>
                      <a:pt x="2" y="70"/>
                    </a:cubicBezTo>
                    <a:cubicBezTo>
                      <a:pt x="1" y="73"/>
                      <a:pt x="0" y="74"/>
                      <a:pt x="0" y="74"/>
                    </a:cubicBezTo>
                    <a:cubicBezTo>
                      <a:pt x="0" y="74"/>
                      <a:pt x="1" y="73"/>
                      <a:pt x="2" y="71"/>
                    </a:cubicBezTo>
                    <a:cubicBezTo>
                      <a:pt x="3" y="69"/>
                      <a:pt x="3" y="68"/>
                      <a:pt x="4" y="67"/>
                    </a:cubicBezTo>
                    <a:cubicBezTo>
                      <a:pt x="5" y="65"/>
                      <a:pt x="6" y="63"/>
                      <a:pt x="7" y="62"/>
                    </a:cubicBezTo>
                    <a:cubicBezTo>
                      <a:pt x="9" y="60"/>
                      <a:pt x="10" y="58"/>
                      <a:pt x="11" y="56"/>
                    </a:cubicBezTo>
                    <a:cubicBezTo>
                      <a:pt x="12" y="55"/>
                      <a:pt x="12" y="55"/>
                      <a:pt x="12" y="54"/>
                    </a:cubicBezTo>
                    <a:cubicBezTo>
                      <a:pt x="13" y="54"/>
                      <a:pt x="13" y="53"/>
                      <a:pt x="13" y="53"/>
                    </a:cubicBezTo>
                    <a:cubicBezTo>
                      <a:pt x="14" y="52"/>
                      <a:pt x="15" y="50"/>
                      <a:pt x="16" y="49"/>
                    </a:cubicBezTo>
                    <a:cubicBezTo>
                      <a:pt x="17" y="47"/>
                      <a:pt x="19" y="45"/>
                      <a:pt x="20" y="43"/>
                    </a:cubicBezTo>
                    <a:cubicBezTo>
                      <a:pt x="22" y="40"/>
                      <a:pt x="24" y="38"/>
                      <a:pt x="25" y="36"/>
                    </a:cubicBezTo>
                    <a:cubicBezTo>
                      <a:pt x="27" y="33"/>
                      <a:pt x="29" y="31"/>
                      <a:pt x="31" y="29"/>
                    </a:cubicBezTo>
                    <a:cubicBezTo>
                      <a:pt x="33" y="27"/>
                      <a:pt x="34" y="25"/>
                      <a:pt x="36" y="23"/>
                    </a:cubicBezTo>
                    <a:cubicBezTo>
                      <a:pt x="38" y="20"/>
                      <a:pt x="39" y="18"/>
                      <a:pt x="41" y="17"/>
                    </a:cubicBezTo>
                    <a:cubicBezTo>
                      <a:pt x="42" y="15"/>
                      <a:pt x="44" y="13"/>
                      <a:pt x="45" y="11"/>
                    </a:cubicBezTo>
                    <a:cubicBezTo>
                      <a:pt x="48" y="8"/>
                      <a:pt x="51" y="5"/>
                      <a:pt x="52" y="3"/>
                    </a:cubicBezTo>
                    <a:cubicBezTo>
                      <a:pt x="54" y="1"/>
                      <a:pt x="55" y="0"/>
                      <a:pt x="55"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901"/>
              <p:cNvSpPr/>
              <p:nvPr/>
            </p:nvSpPr>
            <p:spPr bwMode="auto">
              <a:xfrm>
                <a:off x="2176464" y="852487"/>
                <a:ext cx="3175" cy="71438"/>
              </a:xfrm>
              <a:custGeom>
                <a:avLst/>
                <a:gdLst>
                  <a:gd name="T0" fmla="*/ 0 w 2"/>
                  <a:gd name="T1" fmla="*/ 0 h 45"/>
                  <a:gd name="T2" fmla="*/ 0 w 2"/>
                  <a:gd name="T3" fmla="*/ 45 h 45"/>
                  <a:gd name="T4" fmla="*/ 2 w 2"/>
                  <a:gd name="T5" fmla="*/ 0 h 45"/>
                  <a:gd name="T6" fmla="*/ 0 w 2"/>
                  <a:gd name="T7" fmla="*/ 0 h 45"/>
                </a:gdLst>
                <a:ahLst/>
                <a:cxnLst>
                  <a:cxn ang="0">
                    <a:pos x="T0" y="T1"/>
                  </a:cxn>
                  <a:cxn ang="0">
                    <a:pos x="T2" y="T3"/>
                  </a:cxn>
                  <a:cxn ang="0">
                    <a:pos x="T4" y="T5"/>
                  </a:cxn>
                  <a:cxn ang="0">
                    <a:pos x="T6" y="T7"/>
                  </a:cxn>
                </a:cxnLst>
                <a:rect l="0" t="0" r="r" b="b"/>
                <a:pathLst>
                  <a:path w="2" h="45">
                    <a:moveTo>
                      <a:pt x="0" y="0"/>
                    </a:moveTo>
                    <a:lnTo>
                      <a:pt x="0" y="45"/>
                    </a:lnTo>
                    <a:lnTo>
                      <a:pt x="2" y="0"/>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902"/>
              <p:cNvSpPr/>
              <p:nvPr/>
            </p:nvSpPr>
            <p:spPr bwMode="auto">
              <a:xfrm>
                <a:off x="2133601" y="898525"/>
                <a:ext cx="4763" cy="149225"/>
              </a:xfrm>
              <a:custGeom>
                <a:avLst/>
                <a:gdLst>
                  <a:gd name="T0" fmla="*/ 0 w 3"/>
                  <a:gd name="T1" fmla="*/ 0 h 94"/>
                  <a:gd name="T2" fmla="*/ 3 w 3"/>
                  <a:gd name="T3" fmla="*/ 94 h 94"/>
                  <a:gd name="T4" fmla="*/ 3 w 3"/>
                  <a:gd name="T5" fmla="*/ 0 h 94"/>
                  <a:gd name="T6" fmla="*/ 0 w 3"/>
                  <a:gd name="T7" fmla="*/ 0 h 94"/>
                </a:gdLst>
                <a:ahLst/>
                <a:cxnLst>
                  <a:cxn ang="0">
                    <a:pos x="T0" y="T1"/>
                  </a:cxn>
                  <a:cxn ang="0">
                    <a:pos x="T2" y="T3"/>
                  </a:cxn>
                  <a:cxn ang="0">
                    <a:pos x="T4" y="T5"/>
                  </a:cxn>
                  <a:cxn ang="0">
                    <a:pos x="T6" y="T7"/>
                  </a:cxn>
                </a:cxnLst>
                <a:rect l="0" t="0" r="r" b="b"/>
                <a:pathLst>
                  <a:path w="3" h="94">
                    <a:moveTo>
                      <a:pt x="0" y="0"/>
                    </a:moveTo>
                    <a:lnTo>
                      <a:pt x="3" y="94"/>
                    </a:lnTo>
                    <a:lnTo>
                      <a:pt x="3" y="0"/>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903"/>
              <p:cNvSpPr/>
              <p:nvPr/>
            </p:nvSpPr>
            <p:spPr bwMode="auto">
              <a:xfrm>
                <a:off x="2078039" y="962025"/>
                <a:ext cx="12700" cy="149225"/>
              </a:xfrm>
              <a:custGeom>
                <a:avLst/>
                <a:gdLst>
                  <a:gd name="T0" fmla="*/ 6 w 8"/>
                  <a:gd name="T1" fmla="*/ 0 h 94"/>
                  <a:gd name="T2" fmla="*/ 0 w 8"/>
                  <a:gd name="T3" fmla="*/ 94 h 94"/>
                  <a:gd name="T4" fmla="*/ 8 w 8"/>
                  <a:gd name="T5" fmla="*/ 0 h 94"/>
                  <a:gd name="T6" fmla="*/ 6 w 8"/>
                  <a:gd name="T7" fmla="*/ 0 h 94"/>
                </a:gdLst>
                <a:ahLst/>
                <a:cxnLst>
                  <a:cxn ang="0">
                    <a:pos x="T0" y="T1"/>
                  </a:cxn>
                  <a:cxn ang="0">
                    <a:pos x="T2" y="T3"/>
                  </a:cxn>
                  <a:cxn ang="0">
                    <a:pos x="T4" y="T5"/>
                  </a:cxn>
                  <a:cxn ang="0">
                    <a:pos x="T6" y="T7"/>
                  </a:cxn>
                </a:cxnLst>
                <a:rect l="0" t="0" r="r" b="b"/>
                <a:pathLst>
                  <a:path w="8" h="94">
                    <a:moveTo>
                      <a:pt x="6" y="0"/>
                    </a:moveTo>
                    <a:lnTo>
                      <a:pt x="0" y="94"/>
                    </a:lnTo>
                    <a:lnTo>
                      <a:pt x="8" y="0"/>
                    </a:lnTo>
                    <a:lnTo>
                      <a:pt x="6"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904"/>
              <p:cNvSpPr/>
              <p:nvPr/>
            </p:nvSpPr>
            <p:spPr bwMode="auto">
              <a:xfrm>
                <a:off x="2039939" y="1035050"/>
                <a:ext cx="4763" cy="93663"/>
              </a:xfrm>
              <a:custGeom>
                <a:avLst/>
                <a:gdLst>
                  <a:gd name="T0" fmla="*/ 0 w 3"/>
                  <a:gd name="T1" fmla="*/ 0 h 59"/>
                  <a:gd name="T2" fmla="*/ 0 w 3"/>
                  <a:gd name="T3" fmla="*/ 59 h 59"/>
                  <a:gd name="T4" fmla="*/ 3 w 3"/>
                  <a:gd name="T5" fmla="*/ 0 h 59"/>
                  <a:gd name="T6" fmla="*/ 0 w 3"/>
                  <a:gd name="T7" fmla="*/ 0 h 59"/>
                </a:gdLst>
                <a:ahLst/>
                <a:cxnLst>
                  <a:cxn ang="0">
                    <a:pos x="T0" y="T1"/>
                  </a:cxn>
                  <a:cxn ang="0">
                    <a:pos x="T2" y="T3"/>
                  </a:cxn>
                  <a:cxn ang="0">
                    <a:pos x="T4" y="T5"/>
                  </a:cxn>
                  <a:cxn ang="0">
                    <a:pos x="T6" y="T7"/>
                  </a:cxn>
                </a:cxnLst>
                <a:rect l="0" t="0" r="r" b="b"/>
                <a:pathLst>
                  <a:path w="3" h="59">
                    <a:moveTo>
                      <a:pt x="0" y="0"/>
                    </a:moveTo>
                    <a:lnTo>
                      <a:pt x="0" y="59"/>
                    </a:lnTo>
                    <a:lnTo>
                      <a:pt x="3" y="0"/>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905"/>
              <p:cNvSpPr/>
              <p:nvPr/>
            </p:nvSpPr>
            <p:spPr bwMode="auto">
              <a:xfrm>
                <a:off x="2141539" y="819150"/>
                <a:ext cx="60325" cy="15875"/>
              </a:xfrm>
              <a:custGeom>
                <a:avLst/>
                <a:gdLst>
                  <a:gd name="T0" fmla="*/ 14 w 14"/>
                  <a:gd name="T1" fmla="*/ 0 h 4"/>
                  <a:gd name="T2" fmla="*/ 7 w 14"/>
                  <a:gd name="T3" fmla="*/ 2 h 4"/>
                  <a:gd name="T4" fmla="*/ 2 w 14"/>
                  <a:gd name="T5" fmla="*/ 4 h 4"/>
                  <a:gd name="T6" fmla="*/ 0 w 14"/>
                  <a:gd name="T7" fmla="*/ 4 h 4"/>
                  <a:gd name="T8" fmla="*/ 0 w 14"/>
                  <a:gd name="T9" fmla="*/ 4 h 4"/>
                  <a:gd name="T10" fmla="*/ 0 w 14"/>
                  <a:gd name="T11" fmla="*/ 4 h 4"/>
                  <a:gd name="T12" fmla="*/ 2 w 14"/>
                  <a:gd name="T13" fmla="*/ 4 h 4"/>
                  <a:gd name="T14" fmla="*/ 7 w 14"/>
                  <a:gd name="T15" fmla="*/ 3 h 4"/>
                  <a:gd name="T16" fmla="*/ 14 w 14"/>
                  <a:gd name="T17" fmla="*/ 1 h 4"/>
                  <a:gd name="T18" fmla="*/ 14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4" y="0"/>
                    </a:moveTo>
                    <a:cubicBezTo>
                      <a:pt x="14" y="0"/>
                      <a:pt x="10" y="1"/>
                      <a:pt x="7" y="2"/>
                    </a:cubicBezTo>
                    <a:cubicBezTo>
                      <a:pt x="5" y="3"/>
                      <a:pt x="3" y="3"/>
                      <a:pt x="2" y="4"/>
                    </a:cubicBezTo>
                    <a:cubicBezTo>
                      <a:pt x="1" y="4"/>
                      <a:pt x="1" y="4"/>
                      <a:pt x="0" y="4"/>
                    </a:cubicBezTo>
                    <a:cubicBezTo>
                      <a:pt x="0" y="4"/>
                      <a:pt x="0" y="4"/>
                      <a:pt x="0" y="4"/>
                    </a:cubicBezTo>
                    <a:cubicBezTo>
                      <a:pt x="0" y="4"/>
                      <a:pt x="0" y="4"/>
                      <a:pt x="0" y="4"/>
                    </a:cubicBezTo>
                    <a:cubicBezTo>
                      <a:pt x="1" y="4"/>
                      <a:pt x="1" y="4"/>
                      <a:pt x="2" y="4"/>
                    </a:cubicBezTo>
                    <a:cubicBezTo>
                      <a:pt x="3" y="4"/>
                      <a:pt x="5" y="3"/>
                      <a:pt x="7" y="3"/>
                    </a:cubicBezTo>
                    <a:cubicBezTo>
                      <a:pt x="11" y="2"/>
                      <a:pt x="14" y="1"/>
                      <a:pt x="14" y="1"/>
                    </a:cubicBezTo>
                    <a:lnTo>
                      <a:pt x="14"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906"/>
              <p:cNvSpPr/>
              <p:nvPr/>
            </p:nvSpPr>
            <p:spPr bwMode="auto">
              <a:xfrm>
                <a:off x="2065339" y="873125"/>
                <a:ext cx="93663" cy="9525"/>
              </a:xfrm>
              <a:custGeom>
                <a:avLst/>
                <a:gdLst>
                  <a:gd name="T0" fmla="*/ 59 w 59"/>
                  <a:gd name="T1" fmla="*/ 0 h 6"/>
                  <a:gd name="T2" fmla="*/ 0 w 59"/>
                  <a:gd name="T3" fmla="*/ 6 h 6"/>
                  <a:gd name="T4" fmla="*/ 59 w 59"/>
                  <a:gd name="T5" fmla="*/ 3 h 6"/>
                  <a:gd name="T6" fmla="*/ 59 w 59"/>
                  <a:gd name="T7" fmla="*/ 0 h 6"/>
                </a:gdLst>
                <a:ahLst/>
                <a:cxnLst>
                  <a:cxn ang="0">
                    <a:pos x="T0" y="T1"/>
                  </a:cxn>
                  <a:cxn ang="0">
                    <a:pos x="T2" y="T3"/>
                  </a:cxn>
                  <a:cxn ang="0">
                    <a:pos x="T4" y="T5"/>
                  </a:cxn>
                  <a:cxn ang="0">
                    <a:pos x="T6" y="T7"/>
                  </a:cxn>
                </a:cxnLst>
                <a:rect l="0" t="0" r="r" b="b"/>
                <a:pathLst>
                  <a:path w="59" h="6">
                    <a:moveTo>
                      <a:pt x="59" y="0"/>
                    </a:moveTo>
                    <a:lnTo>
                      <a:pt x="0" y="6"/>
                    </a:lnTo>
                    <a:lnTo>
                      <a:pt x="59" y="3"/>
                    </a:lnTo>
                    <a:lnTo>
                      <a:pt x="59"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907"/>
              <p:cNvSpPr/>
              <p:nvPr/>
            </p:nvSpPr>
            <p:spPr bwMode="auto">
              <a:xfrm>
                <a:off x="2024064" y="928687"/>
                <a:ext cx="84138" cy="7938"/>
              </a:xfrm>
              <a:custGeom>
                <a:avLst/>
                <a:gdLst>
                  <a:gd name="T0" fmla="*/ 20 w 20"/>
                  <a:gd name="T1" fmla="*/ 0 h 2"/>
                  <a:gd name="T2" fmla="*/ 17 w 20"/>
                  <a:gd name="T3" fmla="*/ 1 h 2"/>
                  <a:gd name="T4" fmla="*/ 10 w 20"/>
                  <a:gd name="T5" fmla="*/ 2 h 2"/>
                  <a:gd name="T6" fmla="*/ 3 w 20"/>
                  <a:gd name="T7" fmla="*/ 2 h 2"/>
                  <a:gd name="T8" fmla="*/ 0 w 20"/>
                  <a:gd name="T9" fmla="*/ 1 h 2"/>
                  <a:gd name="T10" fmla="*/ 3 w 20"/>
                  <a:gd name="T11" fmla="*/ 2 h 2"/>
                  <a:gd name="T12" fmla="*/ 10 w 20"/>
                  <a:gd name="T13" fmla="*/ 2 h 2"/>
                  <a:gd name="T14" fmla="*/ 17 w 20"/>
                  <a:gd name="T15" fmla="*/ 2 h 2"/>
                  <a:gd name="T16" fmla="*/ 20 w 20"/>
                  <a:gd name="T17" fmla="*/ 1 h 2"/>
                  <a:gd name="T18" fmla="*/ 20 w 20"/>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
                    <a:moveTo>
                      <a:pt x="20" y="0"/>
                    </a:moveTo>
                    <a:cubicBezTo>
                      <a:pt x="20" y="0"/>
                      <a:pt x="19" y="0"/>
                      <a:pt x="17" y="1"/>
                    </a:cubicBezTo>
                    <a:cubicBezTo>
                      <a:pt x="15" y="1"/>
                      <a:pt x="13" y="1"/>
                      <a:pt x="10" y="2"/>
                    </a:cubicBezTo>
                    <a:cubicBezTo>
                      <a:pt x="8" y="2"/>
                      <a:pt x="5" y="2"/>
                      <a:pt x="3" y="2"/>
                    </a:cubicBezTo>
                    <a:cubicBezTo>
                      <a:pt x="2" y="2"/>
                      <a:pt x="0" y="1"/>
                      <a:pt x="0" y="1"/>
                    </a:cubicBezTo>
                    <a:cubicBezTo>
                      <a:pt x="0" y="1"/>
                      <a:pt x="2" y="2"/>
                      <a:pt x="3" y="2"/>
                    </a:cubicBezTo>
                    <a:cubicBezTo>
                      <a:pt x="5" y="2"/>
                      <a:pt x="8" y="2"/>
                      <a:pt x="10" y="2"/>
                    </a:cubicBezTo>
                    <a:cubicBezTo>
                      <a:pt x="13" y="2"/>
                      <a:pt x="15" y="2"/>
                      <a:pt x="17" y="2"/>
                    </a:cubicBezTo>
                    <a:cubicBezTo>
                      <a:pt x="19" y="1"/>
                      <a:pt x="20" y="1"/>
                      <a:pt x="20" y="1"/>
                    </a:cubicBezTo>
                    <a:lnTo>
                      <a:pt x="2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908"/>
              <p:cNvSpPr/>
              <p:nvPr/>
            </p:nvSpPr>
            <p:spPr bwMode="auto">
              <a:xfrm>
                <a:off x="1993901" y="992187"/>
                <a:ext cx="68263" cy="4763"/>
              </a:xfrm>
              <a:custGeom>
                <a:avLst/>
                <a:gdLst>
                  <a:gd name="T0" fmla="*/ 43 w 43"/>
                  <a:gd name="T1" fmla="*/ 0 h 3"/>
                  <a:gd name="T2" fmla="*/ 0 w 43"/>
                  <a:gd name="T3" fmla="*/ 0 h 3"/>
                  <a:gd name="T4" fmla="*/ 43 w 43"/>
                  <a:gd name="T5" fmla="*/ 3 h 3"/>
                  <a:gd name="T6" fmla="*/ 43 w 43"/>
                  <a:gd name="T7" fmla="*/ 0 h 3"/>
                </a:gdLst>
                <a:ahLst/>
                <a:cxnLst>
                  <a:cxn ang="0">
                    <a:pos x="T0" y="T1"/>
                  </a:cxn>
                  <a:cxn ang="0">
                    <a:pos x="T2" y="T3"/>
                  </a:cxn>
                  <a:cxn ang="0">
                    <a:pos x="T4" y="T5"/>
                  </a:cxn>
                  <a:cxn ang="0">
                    <a:pos x="T6" y="T7"/>
                  </a:cxn>
                </a:cxnLst>
                <a:rect l="0" t="0" r="r" b="b"/>
                <a:pathLst>
                  <a:path w="43" h="3">
                    <a:moveTo>
                      <a:pt x="43" y="0"/>
                    </a:moveTo>
                    <a:lnTo>
                      <a:pt x="0" y="0"/>
                    </a:lnTo>
                    <a:lnTo>
                      <a:pt x="43" y="3"/>
                    </a:lnTo>
                    <a:lnTo>
                      <a:pt x="43"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909"/>
              <p:cNvSpPr/>
              <p:nvPr/>
            </p:nvSpPr>
            <p:spPr bwMode="auto">
              <a:xfrm>
                <a:off x="1989139" y="1047750"/>
                <a:ext cx="38100" cy="7938"/>
              </a:xfrm>
              <a:custGeom>
                <a:avLst/>
                <a:gdLst>
                  <a:gd name="T0" fmla="*/ 9 w 9"/>
                  <a:gd name="T1" fmla="*/ 1 h 2"/>
                  <a:gd name="T2" fmla="*/ 8 w 9"/>
                  <a:gd name="T3" fmla="*/ 1 h 2"/>
                  <a:gd name="T4" fmla="*/ 4 w 9"/>
                  <a:gd name="T5" fmla="*/ 1 h 2"/>
                  <a:gd name="T6" fmla="*/ 1 w 9"/>
                  <a:gd name="T7" fmla="*/ 1 h 2"/>
                  <a:gd name="T8" fmla="*/ 0 w 9"/>
                  <a:gd name="T9" fmla="*/ 0 h 2"/>
                  <a:gd name="T10" fmla="*/ 1 w 9"/>
                  <a:gd name="T11" fmla="*/ 1 h 2"/>
                  <a:gd name="T12" fmla="*/ 4 w 9"/>
                  <a:gd name="T13" fmla="*/ 2 h 2"/>
                  <a:gd name="T14" fmla="*/ 8 w 9"/>
                  <a:gd name="T15" fmla="*/ 2 h 2"/>
                  <a:gd name="T16" fmla="*/ 9 w 9"/>
                  <a:gd name="T17" fmla="*/ 2 h 2"/>
                  <a:gd name="T18" fmla="*/ 9 w 9"/>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9" y="1"/>
                    </a:moveTo>
                    <a:cubicBezTo>
                      <a:pt x="9" y="1"/>
                      <a:pt x="9" y="1"/>
                      <a:pt x="8" y="1"/>
                    </a:cubicBezTo>
                    <a:cubicBezTo>
                      <a:pt x="7" y="1"/>
                      <a:pt x="6" y="1"/>
                      <a:pt x="4" y="1"/>
                    </a:cubicBezTo>
                    <a:cubicBezTo>
                      <a:pt x="3" y="1"/>
                      <a:pt x="2" y="1"/>
                      <a:pt x="1" y="1"/>
                    </a:cubicBezTo>
                    <a:cubicBezTo>
                      <a:pt x="0" y="0"/>
                      <a:pt x="0" y="0"/>
                      <a:pt x="0" y="0"/>
                    </a:cubicBezTo>
                    <a:cubicBezTo>
                      <a:pt x="0" y="0"/>
                      <a:pt x="0" y="0"/>
                      <a:pt x="1" y="1"/>
                    </a:cubicBezTo>
                    <a:cubicBezTo>
                      <a:pt x="2" y="1"/>
                      <a:pt x="3" y="1"/>
                      <a:pt x="4" y="2"/>
                    </a:cubicBezTo>
                    <a:cubicBezTo>
                      <a:pt x="6" y="2"/>
                      <a:pt x="7" y="2"/>
                      <a:pt x="8" y="2"/>
                    </a:cubicBezTo>
                    <a:cubicBezTo>
                      <a:pt x="9" y="2"/>
                      <a:pt x="9" y="2"/>
                      <a:pt x="9" y="2"/>
                    </a:cubicBezTo>
                    <a:lnTo>
                      <a:pt x="9"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910"/>
              <p:cNvSpPr/>
              <p:nvPr/>
            </p:nvSpPr>
            <p:spPr bwMode="auto">
              <a:xfrm>
                <a:off x="2752726" y="1060450"/>
                <a:ext cx="327025" cy="419100"/>
              </a:xfrm>
              <a:custGeom>
                <a:avLst/>
                <a:gdLst>
                  <a:gd name="T0" fmla="*/ 9 w 77"/>
                  <a:gd name="T1" fmla="*/ 23 h 99"/>
                  <a:gd name="T2" fmla="*/ 72 w 77"/>
                  <a:gd name="T3" fmla="*/ 25 h 99"/>
                  <a:gd name="T4" fmla="*/ 56 w 77"/>
                  <a:gd name="T5" fmla="*/ 41 h 99"/>
                  <a:gd name="T6" fmla="*/ 65 w 77"/>
                  <a:gd name="T7" fmla="*/ 66 h 99"/>
                  <a:gd name="T8" fmla="*/ 35 w 77"/>
                  <a:gd name="T9" fmla="*/ 65 h 99"/>
                  <a:gd name="T10" fmla="*/ 22 w 77"/>
                  <a:gd name="T11" fmla="*/ 90 h 99"/>
                  <a:gd name="T12" fmla="*/ 9 w 77"/>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77" h="99">
                    <a:moveTo>
                      <a:pt x="9" y="23"/>
                    </a:moveTo>
                    <a:cubicBezTo>
                      <a:pt x="9" y="23"/>
                      <a:pt x="66" y="0"/>
                      <a:pt x="72" y="25"/>
                    </a:cubicBezTo>
                    <a:cubicBezTo>
                      <a:pt x="77" y="43"/>
                      <a:pt x="56" y="41"/>
                      <a:pt x="56" y="41"/>
                    </a:cubicBezTo>
                    <a:cubicBezTo>
                      <a:pt x="56" y="41"/>
                      <a:pt x="74" y="52"/>
                      <a:pt x="65" y="66"/>
                    </a:cubicBezTo>
                    <a:cubicBezTo>
                      <a:pt x="56" y="81"/>
                      <a:pt x="35" y="65"/>
                      <a:pt x="35" y="65"/>
                    </a:cubicBezTo>
                    <a:cubicBezTo>
                      <a:pt x="35" y="65"/>
                      <a:pt x="38" y="81"/>
                      <a:pt x="22" y="90"/>
                    </a:cubicBezTo>
                    <a:cubicBezTo>
                      <a:pt x="7" y="99"/>
                      <a:pt x="0" y="48"/>
                      <a:pt x="9" y="23"/>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911"/>
              <p:cNvSpPr/>
              <p:nvPr/>
            </p:nvSpPr>
            <p:spPr bwMode="auto">
              <a:xfrm>
                <a:off x="2795589" y="1182687"/>
                <a:ext cx="50800" cy="225425"/>
              </a:xfrm>
              <a:custGeom>
                <a:avLst/>
                <a:gdLst>
                  <a:gd name="T0" fmla="*/ 3 w 12"/>
                  <a:gd name="T1" fmla="*/ 0 h 53"/>
                  <a:gd name="T2" fmla="*/ 3 w 12"/>
                  <a:gd name="T3" fmla="*/ 1 h 53"/>
                  <a:gd name="T4" fmla="*/ 3 w 12"/>
                  <a:gd name="T5" fmla="*/ 2 h 53"/>
                  <a:gd name="T6" fmla="*/ 3 w 12"/>
                  <a:gd name="T7" fmla="*/ 5 h 53"/>
                  <a:gd name="T8" fmla="*/ 3 w 12"/>
                  <a:gd name="T9" fmla="*/ 9 h 53"/>
                  <a:gd name="T10" fmla="*/ 3 w 12"/>
                  <a:gd name="T11" fmla="*/ 11 h 53"/>
                  <a:gd name="T12" fmla="*/ 4 w 12"/>
                  <a:gd name="T13" fmla="*/ 13 h 53"/>
                  <a:gd name="T14" fmla="*/ 4 w 12"/>
                  <a:gd name="T15" fmla="*/ 17 h 53"/>
                  <a:gd name="T16" fmla="*/ 5 w 12"/>
                  <a:gd name="T17" fmla="*/ 22 h 53"/>
                  <a:gd name="T18" fmla="*/ 5 w 12"/>
                  <a:gd name="T19" fmla="*/ 27 h 53"/>
                  <a:gd name="T20" fmla="*/ 6 w 12"/>
                  <a:gd name="T21" fmla="*/ 30 h 53"/>
                  <a:gd name="T22" fmla="*/ 6 w 12"/>
                  <a:gd name="T23" fmla="*/ 32 h 53"/>
                  <a:gd name="T24" fmla="*/ 7 w 12"/>
                  <a:gd name="T25" fmla="*/ 33 h 53"/>
                  <a:gd name="T26" fmla="*/ 7 w 12"/>
                  <a:gd name="T27" fmla="*/ 34 h 53"/>
                  <a:gd name="T28" fmla="*/ 8 w 12"/>
                  <a:gd name="T29" fmla="*/ 37 h 53"/>
                  <a:gd name="T30" fmla="*/ 8 w 12"/>
                  <a:gd name="T31" fmla="*/ 39 h 53"/>
                  <a:gd name="T32" fmla="*/ 9 w 12"/>
                  <a:gd name="T33" fmla="*/ 41 h 53"/>
                  <a:gd name="T34" fmla="*/ 10 w 12"/>
                  <a:gd name="T35" fmla="*/ 45 h 53"/>
                  <a:gd name="T36" fmla="*/ 10 w 12"/>
                  <a:gd name="T37" fmla="*/ 47 h 53"/>
                  <a:gd name="T38" fmla="*/ 11 w 12"/>
                  <a:gd name="T39" fmla="*/ 48 h 53"/>
                  <a:gd name="T40" fmla="*/ 12 w 12"/>
                  <a:gd name="T41" fmla="*/ 51 h 53"/>
                  <a:gd name="T42" fmla="*/ 12 w 12"/>
                  <a:gd name="T43" fmla="*/ 53 h 53"/>
                  <a:gd name="T44" fmla="*/ 12 w 12"/>
                  <a:gd name="T45" fmla="*/ 53 h 53"/>
                  <a:gd name="T46" fmla="*/ 12 w 12"/>
                  <a:gd name="T47" fmla="*/ 53 h 53"/>
                  <a:gd name="T48" fmla="*/ 11 w 12"/>
                  <a:gd name="T49" fmla="*/ 51 h 53"/>
                  <a:gd name="T50" fmla="*/ 9 w 12"/>
                  <a:gd name="T51" fmla="*/ 49 h 53"/>
                  <a:gd name="T52" fmla="*/ 8 w 12"/>
                  <a:gd name="T53" fmla="*/ 48 h 53"/>
                  <a:gd name="T54" fmla="*/ 7 w 12"/>
                  <a:gd name="T55" fmla="*/ 46 h 53"/>
                  <a:gd name="T56" fmla="*/ 6 w 12"/>
                  <a:gd name="T57" fmla="*/ 44 h 53"/>
                  <a:gd name="T58" fmla="*/ 5 w 12"/>
                  <a:gd name="T59" fmla="*/ 42 h 53"/>
                  <a:gd name="T60" fmla="*/ 4 w 12"/>
                  <a:gd name="T61" fmla="*/ 40 h 53"/>
                  <a:gd name="T62" fmla="*/ 3 w 12"/>
                  <a:gd name="T63" fmla="*/ 38 h 53"/>
                  <a:gd name="T64" fmla="*/ 2 w 12"/>
                  <a:gd name="T65" fmla="*/ 33 h 53"/>
                  <a:gd name="T66" fmla="*/ 0 w 12"/>
                  <a:gd name="T67" fmla="*/ 28 h 53"/>
                  <a:gd name="T68" fmla="*/ 0 w 12"/>
                  <a:gd name="T69" fmla="*/ 25 h 53"/>
                  <a:gd name="T70" fmla="*/ 0 w 12"/>
                  <a:gd name="T71" fmla="*/ 23 h 53"/>
                  <a:gd name="T72" fmla="*/ 0 w 12"/>
                  <a:gd name="T73" fmla="*/ 20 h 53"/>
                  <a:gd name="T74" fmla="*/ 0 w 12"/>
                  <a:gd name="T75" fmla="*/ 18 h 53"/>
                  <a:gd name="T76" fmla="*/ 0 w 12"/>
                  <a:gd name="T77" fmla="*/ 13 h 53"/>
                  <a:gd name="T78" fmla="*/ 0 w 12"/>
                  <a:gd name="T79" fmla="*/ 11 h 53"/>
                  <a:gd name="T80" fmla="*/ 0 w 12"/>
                  <a:gd name="T81" fmla="*/ 8 h 53"/>
                  <a:gd name="T82" fmla="*/ 1 w 12"/>
                  <a:gd name="T83" fmla="*/ 7 h 53"/>
                  <a:gd name="T84" fmla="*/ 1 w 12"/>
                  <a:gd name="T85" fmla="*/ 5 h 53"/>
                  <a:gd name="T86" fmla="*/ 2 w 12"/>
                  <a:gd name="T87" fmla="*/ 3 h 53"/>
                  <a:gd name="T88" fmla="*/ 2 w 12"/>
                  <a:gd name="T89" fmla="*/ 2 h 53"/>
                  <a:gd name="T90" fmla="*/ 3 w 12"/>
                  <a:gd name="T91" fmla="*/ 1 h 53"/>
                  <a:gd name="T92" fmla="*/ 3 w 12"/>
                  <a:gd name="T9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 h="52">
                    <a:moveTo>
                      <a:pt x="3" y="0"/>
                    </a:moveTo>
                    <a:cubicBezTo>
                      <a:pt x="3" y="0"/>
                      <a:pt x="3" y="0"/>
                      <a:pt x="3" y="1"/>
                    </a:cubicBezTo>
                    <a:cubicBezTo>
                      <a:pt x="3" y="1"/>
                      <a:pt x="3" y="2"/>
                      <a:pt x="3" y="2"/>
                    </a:cubicBezTo>
                    <a:cubicBezTo>
                      <a:pt x="3" y="3"/>
                      <a:pt x="3" y="4"/>
                      <a:pt x="3" y="5"/>
                    </a:cubicBezTo>
                    <a:cubicBezTo>
                      <a:pt x="3" y="6"/>
                      <a:pt x="3" y="7"/>
                      <a:pt x="3" y="9"/>
                    </a:cubicBezTo>
                    <a:cubicBezTo>
                      <a:pt x="3" y="9"/>
                      <a:pt x="3" y="10"/>
                      <a:pt x="3" y="11"/>
                    </a:cubicBezTo>
                    <a:cubicBezTo>
                      <a:pt x="4" y="11"/>
                      <a:pt x="4" y="12"/>
                      <a:pt x="4" y="13"/>
                    </a:cubicBezTo>
                    <a:cubicBezTo>
                      <a:pt x="4" y="14"/>
                      <a:pt x="4" y="16"/>
                      <a:pt x="4" y="17"/>
                    </a:cubicBezTo>
                    <a:cubicBezTo>
                      <a:pt x="4" y="19"/>
                      <a:pt x="4" y="20"/>
                      <a:pt x="5" y="22"/>
                    </a:cubicBezTo>
                    <a:cubicBezTo>
                      <a:pt x="5" y="24"/>
                      <a:pt x="5" y="25"/>
                      <a:pt x="5" y="27"/>
                    </a:cubicBezTo>
                    <a:cubicBezTo>
                      <a:pt x="6" y="28"/>
                      <a:pt x="6" y="29"/>
                      <a:pt x="6" y="30"/>
                    </a:cubicBezTo>
                    <a:cubicBezTo>
                      <a:pt x="6" y="30"/>
                      <a:pt x="6" y="31"/>
                      <a:pt x="6" y="32"/>
                    </a:cubicBezTo>
                    <a:cubicBezTo>
                      <a:pt x="7" y="32"/>
                      <a:pt x="7" y="33"/>
                      <a:pt x="7" y="33"/>
                    </a:cubicBezTo>
                    <a:cubicBezTo>
                      <a:pt x="7" y="34"/>
                      <a:pt x="7" y="34"/>
                      <a:pt x="7" y="34"/>
                    </a:cubicBezTo>
                    <a:cubicBezTo>
                      <a:pt x="7" y="35"/>
                      <a:pt x="7" y="36"/>
                      <a:pt x="8" y="37"/>
                    </a:cubicBezTo>
                    <a:cubicBezTo>
                      <a:pt x="8" y="37"/>
                      <a:pt x="8" y="38"/>
                      <a:pt x="8" y="39"/>
                    </a:cubicBezTo>
                    <a:cubicBezTo>
                      <a:pt x="8" y="40"/>
                      <a:pt x="8" y="40"/>
                      <a:pt x="9" y="41"/>
                    </a:cubicBezTo>
                    <a:cubicBezTo>
                      <a:pt x="9" y="42"/>
                      <a:pt x="9" y="44"/>
                      <a:pt x="10" y="45"/>
                    </a:cubicBezTo>
                    <a:cubicBezTo>
                      <a:pt x="10" y="46"/>
                      <a:pt x="10" y="46"/>
                      <a:pt x="10" y="47"/>
                    </a:cubicBezTo>
                    <a:cubicBezTo>
                      <a:pt x="11" y="47"/>
                      <a:pt x="11" y="48"/>
                      <a:pt x="11" y="48"/>
                    </a:cubicBezTo>
                    <a:cubicBezTo>
                      <a:pt x="11" y="49"/>
                      <a:pt x="11" y="50"/>
                      <a:pt x="12" y="51"/>
                    </a:cubicBezTo>
                    <a:cubicBezTo>
                      <a:pt x="12" y="52"/>
                      <a:pt x="12" y="52"/>
                      <a:pt x="12" y="53"/>
                    </a:cubicBezTo>
                    <a:cubicBezTo>
                      <a:pt x="12" y="53"/>
                      <a:pt x="12" y="53"/>
                      <a:pt x="12" y="53"/>
                    </a:cubicBezTo>
                    <a:cubicBezTo>
                      <a:pt x="12" y="53"/>
                      <a:pt x="12" y="53"/>
                      <a:pt x="12" y="53"/>
                    </a:cubicBezTo>
                    <a:cubicBezTo>
                      <a:pt x="12" y="52"/>
                      <a:pt x="11" y="52"/>
                      <a:pt x="11" y="51"/>
                    </a:cubicBezTo>
                    <a:cubicBezTo>
                      <a:pt x="10" y="51"/>
                      <a:pt x="10" y="50"/>
                      <a:pt x="9" y="49"/>
                    </a:cubicBezTo>
                    <a:cubicBezTo>
                      <a:pt x="9" y="49"/>
                      <a:pt x="9" y="48"/>
                      <a:pt x="8" y="48"/>
                    </a:cubicBezTo>
                    <a:cubicBezTo>
                      <a:pt x="8" y="47"/>
                      <a:pt x="8" y="47"/>
                      <a:pt x="7" y="46"/>
                    </a:cubicBezTo>
                    <a:cubicBezTo>
                      <a:pt x="7" y="46"/>
                      <a:pt x="6" y="45"/>
                      <a:pt x="6" y="44"/>
                    </a:cubicBezTo>
                    <a:cubicBezTo>
                      <a:pt x="6" y="44"/>
                      <a:pt x="5" y="43"/>
                      <a:pt x="5" y="42"/>
                    </a:cubicBezTo>
                    <a:cubicBezTo>
                      <a:pt x="5" y="42"/>
                      <a:pt x="4" y="41"/>
                      <a:pt x="4" y="40"/>
                    </a:cubicBezTo>
                    <a:cubicBezTo>
                      <a:pt x="4" y="40"/>
                      <a:pt x="4" y="39"/>
                      <a:pt x="3" y="38"/>
                    </a:cubicBezTo>
                    <a:cubicBezTo>
                      <a:pt x="3" y="36"/>
                      <a:pt x="2" y="35"/>
                      <a:pt x="2" y="33"/>
                    </a:cubicBezTo>
                    <a:cubicBezTo>
                      <a:pt x="1" y="31"/>
                      <a:pt x="1" y="30"/>
                      <a:pt x="0" y="28"/>
                    </a:cubicBezTo>
                    <a:cubicBezTo>
                      <a:pt x="0" y="27"/>
                      <a:pt x="0" y="26"/>
                      <a:pt x="0" y="25"/>
                    </a:cubicBezTo>
                    <a:cubicBezTo>
                      <a:pt x="0" y="24"/>
                      <a:pt x="0" y="24"/>
                      <a:pt x="0" y="23"/>
                    </a:cubicBezTo>
                    <a:cubicBezTo>
                      <a:pt x="0" y="22"/>
                      <a:pt x="0" y="21"/>
                      <a:pt x="0" y="20"/>
                    </a:cubicBezTo>
                    <a:cubicBezTo>
                      <a:pt x="0" y="19"/>
                      <a:pt x="0" y="18"/>
                      <a:pt x="0" y="18"/>
                    </a:cubicBezTo>
                    <a:cubicBezTo>
                      <a:pt x="0" y="16"/>
                      <a:pt x="0" y="14"/>
                      <a:pt x="0" y="13"/>
                    </a:cubicBezTo>
                    <a:cubicBezTo>
                      <a:pt x="0" y="12"/>
                      <a:pt x="0" y="11"/>
                      <a:pt x="0" y="11"/>
                    </a:cubicBezTo>
                    <a:cubicBezTo>
                      <a:pt x="0" y="10"/>
                      <a:pt x="0" y="9"/>
                      <a:pt x="0" y="8"/>
                    </a:cubicBezTo>
                    <a:cubicBezTo>
                      <a:pt x="1" y="8"/>
                      <a:pt x="1" y="7"/>
                      <a:pt x="1" y="7"/>
                    </a:cubicBezTo>
                    <a:cubicBezTo>
                      <a:pt x="1" y="6"/>
                      <a:pt x="1" y="5"/>
                      <a:pt x="1" y="5"/>
                    </a:cubicBezTo>
                    <a:cubicBezTo>
                      <a:pt x="1" y="4"/>
                      <a:pt x="1" y="4"/>
                      <a:pt x="2" y="3"/>
                    </a:cubicBezTo>
                    <a:cubicBezTo>
                      <a:pt x="2" y="3"/>
                      <a:pt x="2" y="3"/>
                      <a:pt x="2" y="2"/>
                    </a:cubicBezTo>
                    <a:cubicBezTo>
                      <a:pt x="2" y="2"/>
                      <a:pt x="2" y="1"/>
                      <a:pt x="3" y="1"/>
                    </a:cubicBezTo>
                    <a:cubicBezTo>
                      <a:pt x="3" y="0"/>
                      <a:pt x="3" y="0"/>
                      <a:pt x="3"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912"/>
              <p:cNvSpPr/>
              <p:nvPr/>
            </p:nvSpPr>
            <p:spPr bwMode="auto">
              <a:xfrm>
                <a:off x="2808289" y="1162050"/>
                <a:ext cx="215900" cy="20638"/>
              </a:xfrm>
              <a:custGeom>
                <a:avLst/>
                <a:gdLst>
                  <a:gd name="T0" fmla="*/ 51 w 51"/>
                  <a:gd name="T1" fmla="*/ 3 h 5"/>
                  <a:gd name="T2" fmla="*/ 51 w 51"/>
                  <a:gd name="T3" fmla="*/ 3 h 5"/>
                  <a:gd name="T4" fmla="*/ 50 w 51"/>
                  <a:gd name="T5" fmla="*/ 3 h 5"/>
                  <a:gd name="T6" fmla="*/ 49 w 51"/>
                  <a:gd name="T7" fmla="*/ 3 h 5"/>
                  <a:gd name="T8" fmla="*/ 47 w 51"/>
                  <a:gd name="T9" fmla="*/ 3 h 5"/>
                  <a:gd name="T10" fmla="*/ 43 w 51"/>
                  <a:gd name="T11" fmla="*/ 3 h 5"/>
                  <a:gd name="T12" fmla="*/ 35 w 51"/>
                  <a:gd name="T13" fmla="*/ 4 h 5"/>
                  <a:gd name="T14" fmla="*/ 30 w 51"/>
                  <a:gd name="T15" fmla="*/ 5 h 5"/>
                  <a:gd name="T16" fmla="*/ 25 w 51"/>
                  <a:gd name="T17" fmla="*/ 5 h 5"/>
                  <a:gd name="T18" fmla="*/ 21 w 51"/>
                  <a:gd name="T19" fmla="*/ 4 h 5"/>
                  <a:gd name="T20" fmla="*/ 16 w 51"/>
                  <a:gd name="T21" fmla="*/ 4 h 5"/>
                  <a:gd name="T22" fmla="*/ 14 w 51"/>
                  <a:gd name="T23" fmla="*/ 4 h 5"/>
                  <a:gd name="T24" fmla="*/ 12 w 51"/>
                  <a:gd name="T25" fmla="*/ 4 h 5"/>
                  <a:gd name="T26" fmla="*/ 8 w 51"/>
                  <a:gd name="T27" fmla="*/ 4 h 5"/>
                  <a:gd name="T28" fmla="*/ 2 w 51"/>
                  <a:gd name="T29" fmla="*/ 5 h 5"/>
                  <a:gd name="T30" fmla="*/ 0 w 51"/>
                  <a:gd name="T31" fmla="*/ 5 h 5"/>
                  <a:gd name="T32" fmla="*/ 0 w 51"/>
                  <a:gd name="T33" fmla="*/ 5 h 5"/>
                  <a:gd name="T34" fmla="*/ 0 w 51"/>
                  <a:gd name="T35" fmla="*/ 5 h 5"/>
                  <a:gd name="T36" fmla="*/ 2 w 51"/>
                  <a:gd name="T37" fmla="*/ 4 h 5"/>
                  <a:gd name="T38" fmla="*/ 4 w 51"/>
                  <a:gd name="T39" fmla="*/ 2 h 5"/>
                  <a:gd name="T40" fmla="*/ 7 w 51"/>
                  <a:gd name="T41" fmla="*/ 1 h 5"/>
                  <a:gd name="T42" fmla="*/ 11 w 51"/>
                  <a:gd name="T43" fmla="*/ 0 h 5"/>
                  <a:gd name="T44" fmla="*/ 14 w 51"/>
                  <a:gd name="T45" fmla="*/ 0 h 5"/>
                  <a:gd name="T46" fmla="*/ 15 w 51"/>
                  <a:gd name="T47" fmla="*/ 0 h 5"/>
                  <a:gd name="T48" fmla="*/ 16 w 51"/>
                  <a:gd name="T49" fmla="*/ 0 h 5"/>
                  <a:gd name="T50" fmla="*/ 21 w 51"/>
                  <a:gd name="T51" fmla="*/ 0 h 5"/>
                  <a:gd name="T52" fmla="*/ 26 w 51"/>
                  <a:gd name="T53" fmla="*/ 0 h 5"/>
                  <a:gd name="T54" fmla="*/ 30 w 51"/>
                  <a:gd name="T55" fmla="*/ 0 h 5"/>
                  <a:gd name="T56" fmla="*/ 35 w 51"/>
                  <a:gd name="T57" fmla="*/ 0 h 5"/>
                  <a:gd name="T58" fmla="*/ 39 w 51"/>
                  <a:gd name="T59" fmla="*/ 0 h 5"/>
                  <a:gd name="T60" fmla="*/ 43 w 51"/>
                  <a:gd name="T61" fmla="*/ 0 h 5"/>
                  <a:gd name="T62" fmla="*/ 47 w 51"/>
                  <a:gd name="T63" fmla="*/ 1 h 5"/>
                  <a:gd name="T64" fmla="*/ 49 w 51"/>
                  <a:gd name="T65" fmla="*/ 2 h 5"/>
                  <a:gd name="T66" fmla="*/ 51 w 51"/>
                  <a:gd name="T67" fmla="*/ 3 h 5"/>
                  <a:gd name="T68" fmla="*/ 51 w 51"/>
                  <a:gd name="T6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5">
                    <a:moveTo>
                      <a:pt x="51" y="3"/>
                    </a:moveTo>
                    <a:cubicBezTo>
                      <a:pt x="51" y="3"/>
                      <a:pt x="51" y="3"/>
                      <a:pt x="51" y="3"/>
                    </a:cubicBezTo>
                    <a:cubicBezTo>
                      <a:pt x="51" y="3"/>
                      <a:pt x="50" y="3"/>
                      <a:pt x="50" y="3"/>
                    </a:cubicBezTo>
                    <a:cubicBezTo>
                      <a:pt x="50" y="3"/>
                      <a:pt x="49" y="3"/>
                      <a:pt x="49" y="3"/>
                    </a:cubicBezTo>
                    <a:cubicBezTo>
                      <a:pt x="48" y="3"/>
                      <a:pt x="48" y="3"/>
                      <a:pt x="47" y="3"/>
                    </a:cubicBezTo>
                    <a:cubicBezTo>
                      <a:pt x="46" y="3"/>
                      <a:pt x="45" y="3"/>
                      <a:pt x="43" y="3"/>
                    </a:cubicBezTo>
                    <a:cubicBezTo>
                      <a:pt x="41" y="3"/>
                      <a:pt x="38" y="4"/>
                      <a:pt x="35" y="4"/>
                    </a:cubicBezTo>
                    <a:cubicBezTo>
                      <a:pt x="34" y="4"/>
                      <a:pt x="32" y="5"/>
                      <a:pt x="30" y="5"/>
                    </a:cubicBezTo>
                    <a:cubicBezTo>
                      <a:pt x="29" y="5"/>
                      <a:pt x="27" y="5"/>
                      <a:pt x="25" y="5"/>
                    </a:cubicBezTo>
                    <a:cubicBezTo>
                      <a:pt x="24" y="5"/>
                      <a:pt x="22" y="5"/>
                      <a:pt x="21" y="4"/>
                    </a:cubicBezTo>
                    <a:cubicBezTo>
                      <a:pt x="19" y="4"/>
                      <a:pt x="17" y="4"/>
                      <a:pt x="16" y="4"/>
                    </a:cubicBezTo>
                    <a:cubicBezTo>
                      <a:pt x="15" y="4"/>
                      <a:pt x="14" y="4"/>
                      <a:pt x="14" y="4"/>
                    </a:cubicBezTo>
                    <a:cubicBezTo>
                      <a:pt x="13" y="4"/>
                      <a:pt x="12" y="4"/>
                      <a:pt x="12" y="4"/>
                    </a:cubicBezTo>
                    <a:cubicBezTo>
                      <a:pt x="10" y="4"/>
                      <a:pt x="9" y="4"/>
                      <a:pt x="8" y="4"/>
                    </a:cubicBezTo>
                    <a:cubicBezTo>
                      <a:pt x="5" y="4"/>
                      <a:pt x="3" y="4"/>
                      <a:pt x="2" y="5"/>
                    </a:cubicBezTo>
                    <a:cubicBezTo>
                      <a:pt x="1" y="5"/>
                      <a:pt x="1" y="5"/>
                      <a:pt x="0" y="5"/>
                    </a:cubicBezTo>
                    <a:cubicBezTo>
                      <a:pt x="0" y="5"/>
                      <a:pt x="0" y="5"/>
                      <a:pt x="0" y="5"/>
                    </a:cubicBezTo>
                    <a:cubicBezTo>
                      <a:pt x="0" y="5"/>
                      <a:pt x="0" y="5"/>
                      <a:pt x="0" y="5"/>
                    </a:cubicBezTo>
                    <a:cubicBezTo>
                      <a:pt x="1" y="4"/>
                      <a:pt x="1" y="4"/>
                      <a:pt x="2" y="4"/>
                    </a:cubicBezTo>
                    <a:cubicBezTo>
                      <a:pt x="2" y="3"/>
                      <a:pt x="3" y="3"/>
                      <a:pt x="4" y="2"/>
                    </a:cubicBezTo>
                    <a:cubicBezTo>
                      <a:pt x="5" y="2"/>
                      <a:pt x="6" y="2"/>
                      <a:pt x="7" y="1"/>
                    </a:cubicBezTo>
                    <a:cubicBezTo>
                      <a:pt x="9" y="1"/>
                      <a:pt x="10" y="1"/>
                      <a:pt x="11" y="0"/>
                    </a:cubicBezTo>
                    <a:cubicBezTo>
                      <a:pt x="12" y="0"/>
                      <a:pt x="13" y="0"/>
                      <a:pt x="14" y="0"/>
                    </a:cubicBezTo>
                    <a:cubicBezTo>
                      <a:pt x="14" y="0"/>
                      <a:pt x="14" y="0"/>
                      <a:pt x="15" y="0"/>
                    </a:cubicBezTo>
                    <a:cubicBezTo>
                      <a:pt x="15" y="0"/>
                      <a:pt x="15" y="0"/>
                      <a:pt x="16" y="0"/>
                    </a:cubicBezTo>
                    <a:cubicBezTo>
                      <a:pt x="17" y="0"/>
                      <a:pt x="19" y="0"/>
                      <a:pt x="21" y="0"/>
                    </a:cubicBezTo>
                    <a:cubicBezTo>
                      <a:pt x="22" y="0"/>
                      <a:pt x="24" y="0"/>
                      <a:pt x="26" y="0"/>
                    </a:cubicBezTo>
                    <a:cubicBezTo>
                      <a:pt x="27" y="0"/>
                      <a:pt x="29" y="0"/>
                      <a:pt x="30" y="0"/>
                    </a:cubicBezTo>
                    <a:cubicBezTo>
                      <a:pt x="32" y="0"/>
                      <a:pt x="33" y="0"/>
                      <a:pt x="35" y="0"/>
                    </a:cubicBezTo>
                    <a:cubicBezTo>
                      <a:pt x="36" y="0"/>
                      <a:pt x="38" y="0"/>
                      <a:pt x="39" y="0"/>
                    </a:cubicBezTo>
                    <a:cubicBezTo>
                      <a:pt x="41" y="0"/>
                      <a:pt x="42" y="0"/>
                      <a:pt x="43" y="0"/>
                    </a:cubicBezTo>
                    <a:cubicBezTo>
                      <a:pt x="45" y="0"/>
                      <a:pt x="46" y="1"/>
                      <a:pt x="47" y="1"/>
                    </a:cubicBezTo>
                    <a:cubicBezTo>
                      <a:pt x="48" y="1"/>
                      <a:pt x="49" y="1"/>
                      <a:pt x="49" y="2"/>
                    </a:cubicBezTo>
                    <a:cubicBezTo>
                      <a:pt x="50" y="2"/>
                      <a:pt x="50" y="2"/>
                      <a:pt x="51" y="3"/>
                    </a:cubicBezTo>
                    <a:cubicBezTo>
                      <a:pt x="51" y="3"/>
                      <a:pt x="51" y="3"/>
                      <a:pt x="51"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913"/>
              <p:cNvSpPr/>
              <p:nvPr/>
            </p:nvSpPr>
            <p:spPr bwMode="auto">
              <a:xfrm>
                <a:off x="2803526" y="1179512"/>
                <a:ext cx="203200" cy="147638"/>
              </a:xfrm>
              <a:custGeom>
                <a:avLst/>
                <a:gdLst>
                  <a:gd name="T0" fmla="*/ 48 w 48"/>
                  <a:gd name="T1" fmla="*/ 35 h 35"/>
                  <a:gd name="T2" fmla="*/ 47 w 48"/>
                  <a:gd name="T3" fmla="*/ 35 h 35"/>
                  <a:gd name="T4" fmla="*/ 46 w 48"/>
                  <a:gd name="T5" fmla="*/ 33 h 35"/>
                  <a:gd name="T6" fmla="*/ 40 w 48"/>
                  <a:gd name="T7" fmla="*/ 30 h 35"/>
                  <a:gd name="T8" fmla="*/ 36 w 48"/>
                  <a:gd name="T9" fmla="*/ 28 h 35"/>
                  <a:gd name="T10" fmla="*/ 32 w 48"/>
                  <a:gd name="T11" fmla="*/ 26 h 35"/>
                  <a:gd name="T12" fmla="*/ 31 w 48"/>
                  <a:gd name="T13" fmla="*/ 26 h 35"/>
                  <a:gd name="T14" fmla="*/ 31 w 48"/>
                  <a:gd name="T15" fmla="*/ 25 h 35"/>
                  <a:gd name="T16" fmla="*/ 29 w 48"/>
                  <a:gd name="T17" fmla="*/ 25 h 35"/>
                  <a:gd name="T18" fmla="*/ 27 w 48"/>
                  <a:gd name="T19" fmla="*/ 23 h 35"/>
                  <a:gd name="T20" fmla="*/ 22 w 48"/>
                  <a:gd name="T21" fmla="*/ 20 h 35"/>
                  <a:gd name="T22" fmla="*/ 18 w 48"/>
                  <a:gd name="T23" fmla="*/ 17 h 35"/>
                  <a:gd name="T24" fmla="*/ 13 w 48"/>
                  <a:gd name="T25" fmla="*/ 13 h 35"/>
                  <a:gd name="T26" fmla="*/ 6 w 48"/>
                  <a:gd name="T27" fmla="*/ 7 h 35"/>
                  <a:gd name="T28" fmla="*/ 1 w 48"/>
                  <a:gd name="T29" fmla="*/ 2 h 35"/>
                  <a:gd name="T30" fmla="*/ 0 w 48"/>
                  <a:gd name="T31" fmla="*/ 0 h 35"/>
                  <a:gd name="T32" fmla="*/ 0 w 48"/>
                  <a:gd name="T33" fmla="*/ 0 h 35"/>
                  <a:gd name="T34" fmla="*/ 0 w 48"/>
                  <a:gd name="T35" fmla="*/ 0 h 35"/>
                  <a:gd name="T36" fmla="*/ 2 w 48"/>
                  <a:gd name="T37" fmla="*/ 1 h 35"/>
                  <a:gd name="T38" fmla="*/ 8 w 48"/>
                  <a:gd name="T39" fmla="*/ 4 h 35"/>
                  <a:gd name="T40" fmla="*/ 16 w 48"/>
                  <a:gd name="T41" fmla="*/ 10 h 35"/>
                  <a:gd name="T42" fmla="*/ 21 w 48"/>
                  <a:gd name="T43" fmla="*/ 13 h 35"/>
                  <a:gd name="T44" fmla="*/ 25 w 48"/>
                  <a:gd name="T45" fmla="*/ 16 h 35"/>
                  <a:gd name="T46" fmla="*/ 29 w 48"/>
                  <a:gd name="T47" fmla="*/ 19 h 35"/>
                  <a:gd name="T48" fmla="*/ 32 w 48"/>
                  <a:gd name="T49" fmla="*/ 21 h 35"/>
                  <a:gd name="T50" fmla="*/ 33 w 48"/>
                  <a:gd name="T51" fmla="*/ 21 h 35"/>
                  <a:gd name="T52" fmla="*/ 34 w 48"/>
                  <a:gd name="T53" fmla="*/ 22 h 35"/>
                  <a:gd name="T54" fmla="*/ 38 w 48"/>
                  <a:gd name="T55" fmla="*/ 25 h 35"/>
                  <a:gd name="T56" fmla="*/ 40 w 48"/>
                  <a:gd name="T57" fmla="*/ 26 h 35"/>
                  <a:gd name="T58" fmla="*/ 41 w 48"/>
                  <a:gd name="T59" fmla="*/ 27 h 35"/>
                  <a:gd name="T60" fmla="*/ 42 w 48"/>
                  <a:gd name="T61" fmla="*/ 27 h 35"/>
                  <a:gd name="T62" fmla="*/ 42 w 48"/>
                  <a:gd name="T63" fmla="*/ 27 h 35"/>
                  <a:gd name="T64" fmla="*/ 45 w 48"/>
                  <a:gd name="T65" fmla="*/ 30 h 35"/>
                  <a:gd name="T66" fmla="*/ 47 w 48"/>
                  <a:gd name="T67" fmla="*/ 33 h 35"/>
                  <a:gd name="T68" fmla="*/ 48 w 48"/>
                  <a:gd name="T69" fmla="*/ 34 h 35"/>
                  <a:gd name="T70" fmla="*/ 48 w 48"/>
                  <a:gd name="T7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5">
                    <a:moveTo>
                      <a:pt x="48" y="35"/>
                    </a:moveTo>
                    <a:cubicBezTo>
                      <a:pt x="48" y="35"/>
                      <a:pt x="48" y="35"/>
                      <a:pt x="47" y="35"/>
                    </a:cubicBezTo>
                    <a:cubicBezTo>
                      <a:pt x="47" y="34"/>
                      <a:pt x="47" y="34"/>
                      <a:pt x="46" y="33"/>
                    </a:cubicBezTo>
                    <a:cubicBezTo>
                      <a:pt x="45" y="32"/>
                      <a:pt x="43" y="31"/>
                      <a:pt x="40" y="30"/>
                    </a:cubicBezTo>
                    <a:cubicBezTo>
                      <a:pt x="39" y="29"/>
                      <a:pt x="38" y="29"/>
                      <a:pt x="36" y="28"/>
                    </a:cubicBezTo>
                    <a:cubicBezTo>
                      <a:pt x="35" y="27"/>
                      <a:pt x="33" y="27"/>
                      <a:pt x="32" y="26"/>
                    </a:cubicBezTo>
                    <a:cubicBezTo>
                      <a:pt x="31" y="26"/>
                      <a:pt x="31" y="26"/>
                      <a:pt x="31" y="26"/>
                    </a:cubicBezTo>
                    <a:cubicBezTo>
                      <a:pt x="31" y="25"/>
                      <a:pt x="31" y="25"/>
                      <a:pt x="31" y="25"/>
                    </a:cubicBezTo>
                    <a:cubicBezTo>
                      <a:pt x="30" y="25"/>
                      <a:pt x="30" y="25"/>
                      <a:pt x="29" y="25"/>
                    </a:cubicBezTo>
                    <a:cubicBezTo>
                      <a:pt x="28" y="24"/>
                      <a:pt x="28" y="24"/>
                      <a:pt x="27" y="23"/>
                    </a:cubicBezTo>
                    <a:cubicBezTo>
                      <a:pt x="25" y="22"/>
                      <a:pt x="24" y="21"/>
                      <a:pt x="22" y="20"/>
                    </a:cubicBezTo>
                    <a:cubicBezTo>
                      <a:pt x="20" y="19"/>
                      <a:pt x="19" y="18"/>
                      <a:pt x="18" y="17"/>
                    </a:cubicBezTo>
                    <a:cubicBezTo>
                      <a:pt x="16" y="16"/>
                      <a:pt x="15" y="14"/>
                      <a:pt x="13" y="13"/>
                    </a:cubicBezTo>
                    <a:cubicBezTo>
                      <a:pt x="11" y="11"/>
                      <a:pt x="8" y="9"/>
                      <a:pt x="6" y="7"/>
                    </a:cubicBezTo>
                    <a:cubicBezTo>
                      <a:pt x="4" y="5"/>
                      <a:pt x="3" y="3"/>
                      <a:pt x="1" y="2"/>
                    </a:cubicBezTo>
                    <a:cubicBezTo>
                      <a:pt x="1" y="1"/>
                      <a:pt x="0" y="1"/>
                      <a:pt x="0" y="0"/>
                    </a:cubicBezTo>
                    <a:cubicBezTo>
                      <a:pt x="0" y="0"/>
                      <a:pt x="0" y="0"/>
                      <a:pt x="0" y="0"/>
                    </a:cubicBezTo>
                    <a:cubicBezTo>
                      <a:pt x="0" y="0"/>
                      <a:pt x="0" y="0"/>
                      <a:pt x="0" y="0"/>
                    </a:cubicBezTo>
                    <a:cubicBezTo>
                      <a:pt x="1" y="0"/>
                      <a:pt x="1" y="1"/>
                      <a:pt x="2" y="1"/>
                    </a:cubicBezTo>
                    <a:cubicBezTo>
                      <a:pt x="4" y="2"/>
                      <a:pt x="6" y="3"/>
                      <a:pt x="8" y="4"/>
                    </a:cubicBezTo>
                    <a:cubicBezTo>
                      <a:pt x="10" y="6"/>
                      <a:pt x="13" y="8"/>
                      <a:pt x="16" y="10"/>
                    </a:cubicBezTo>
                    <a:cubicBezTo>
                      <a:pt x="18" y="11"/>
                      <a:pt x="19" y="12"/>
                      <a:pt x="21" y="13"/>
                    </a:cubicBezTo>
                    <a:cubicBezTo>
                      <a:pt x="22" y="14"/>
                      <a:pt x="23" y="15"/>
                      <a:pt x="25" y="16"/>
                    </a:cubicBezTo>
                    <a:cubicBezTo>
                      <a:pt x="26" y="17"/>
                      <a:pt x="28" y="18"/>
                      <a:pt x="29" y="19"/>
                    </a:cubicBezTo>
                    <a:cubicBezTo>
                      <a:pt x="30" y="20"/>
                      <a:pt x="31" y="20"/>
                      <a:pt x="32" y="21"/>
                    </a:cubicBezTo>
                    <a:cubicBezTo>
                      <a:pt x="32" y="21"/>
                      <a:pt x="32" y="21"/>
                      <a:pt x="33" y="21"/>
                    </a:cubicBezTo>
                    <a:cubicBezTo>
                      <a:pt x="33" y="21"/>
                      <a:pt x="33" y="22"/>
                      <a:pt x="34" y="22"/>
                    </a:cubicBezTo>
                    <a:cubicBezTo>
                      <a:pt x="35" y="23"/>
                      <a:pt x="37" y="24"/>
                      <a:pt x="38" y="25"/>
                    </a:cubicBezTo>
                    <a:cubicBezTo>
                      <a:pt x="39" y="25"/>
                      <a:pt x="40" y="25"/>
                      <a:pt x="40" y="26"/>
                    </a:cubicBezTo>
                    <a:cubicBezTo>
                      <a:pt x="41" y="26"/>
                      <a:pt x="41" y="26"/>
                      <a:pt x="41" y="27"/>
                    </a:cubicBezTo>
                    <a:cubicBezTo>
                      <a:pt x="41" y="27"/>
                      <a:pt x="41" y="27"/>
                      <a:pt x="42" y="27"/>
                    </a:cubicBezTo>
                    <a:cubicBezTo>
                      <a:pt x="42" y="27"/>
                      <a:pt x="42" y="27"/>
                      <a:pt x="42" y="27"/>
                    </a:cubicBezTo>
                    <a:cubicBezTo>
                      <a:pt x="43" y="28"/>
                      <a:pt x="44" y="29"/>
                      <a:pt x="45" y="30"/>
                    </a:cubicBezTo>
                    <a:cubicBezTo>
                      <a:pt x="46" y="31"/>
                      <a:pt x="46" y="32"/>
                      <a:pt x="47" y="33"/>
                    </a:cubicBezTo>
                    <a:cubicBezTo>
                      <a:pt x="47" y="33"/>
                      <a:pt x="47" y="34"/>
                      <a:pt x="48" y="34"/>
                    </a:cubicBezTo>
                    <a:cubicBezTo>
                      <a:pt x="48" y="35"/>
                      <a:pt x="48" y="35"/>
                      <a:pt x="48" y="3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914"/>
              <p:cNvSpPr/>
              <p:nvPr/>
            </p:nvSpPr>
            <p:spPr bwMode="auto">
              <a:xfrm>
                <a:off x="2808289" y="1182687"/>
                <a:ext cx="76200" cy="136525"/>
              </a:xfrm>
              <a:custGeom>
                <a:avLst/>
                <a:gdLst>
                  <a:gd name="T0" fmla="*/ 0 w 18"/>
                  <a:gd name="T1" fmla="*/ 0 h 32"/>
                  <a:gd name="T2" fmla="*/ 1 w 18"/>
                  <a:gd name="T3" fmla="*/ 1 h 32"/>
                  <a:gd name="T4" fmla="*/ 3 w 18"/>
                  <a:gd name="T5" fmla="*/ 5 h 32"/>
                  <a:gd name="T6" fmla="*/ 5 w 18"/>
                  <a:gd name="T7" fmla="*/ 10 h 32"/>
                  <a:gd name="T8" fmla="*/ 7 w 18"/>
                  <a:gd name="T9" fmla="*/ 13 h 32"/>
                  <a:gd name="T10" fmla="*/ 9 w 18"/>
                  <a:gd name="T11" fmla="*/ 16 h 32"/>
                  <a:gd name="T12" fmla="*/ 10 w 18"/>
                  <a:gd name="T13" fmla="*/ 19 h 32"/>
                  <a:gd name="T14" fmla="*/ 12 w 18"/>
                  <a:gd name="T15" fmla="*/ 22 h 32"/>
                  <a:gd name="T16" fmla="*/ 15 w 18"/>
                  <a:gd name="T17" fmla="*/ 27 h 32"/>
                  <a:gd name="T18" fmla="*/ 17 w 18"/>
                  <a:gd name="T19" fmla="*/ 30 h 32"/>
                  <a:gd name="T20" fmla="*/ 18 w 18"/>
                  <a:gd name="T21" fmla="*/ 32 h 32"/>
                  <a:gd name="T22" fmla="*/ 16 w 18"/>
                  <a:gd name="T23" fmla="*/ 31 h 32"/>
                  <a:gd name="T24" fmla="*/ 15 w 18"/>
                  <a:gd name="T25" fmla="*/ 30 h 32"/>
                  <a:gd name="T26" fmla="*/ 13 w 18"/>
                  <a:gd name="T27" fmla="*/ 28 h 32"/>
                  <a:gd name="T28" fmla="*/ 12 w 18"/>
                  <a:gd name="T29" fmla="*/ 26 h 32"/>
                  <a:gd name="T30" fmla="*/ 10 w 18"/>
                  <a:gd name="T31" fmla="*/ 23 h 32"/>
                  <a:gd name="T32" fmla="*/ 8 w 18"/>
                  <a:gd name="T33" fmla="*/ 20 h 32"/>
                  <a:gd name="T34" fmla="*/ 6 w 18"/>
                  <a:gd name="T35" fmla="*/ 18 h 32"/>
                  <a:gd name="T36" fmla="*/ 4 w 18"/>
                  <a:gd name="T37" fmla="*/ 14 h 32"/>
                  <a:gd name="T38" fmla="*/ 3 w 18"/>
                  <a:gd name="T39" fmla="*/ 11 h 32"/>
                  <a:gd name="T40" fmla="*/ 2 w 18"/>
                  <a:gd name="T41" fmla="*/ 8 h 32"/>
                  <a:gd name="T42" fmla="*/ 1 w 18"/>
                  <a:gd name="T43" fmla="*/ 6 h 32"/>
                  <a:gd name="T44" fmla="*/ 1 w 18"/>
                  <a:gd name="T45" fmla="*/ 3 h 32"/>
                  <a:gd name="T46" fmla="*/ 0 w 18"/>
                  <a:gd name="T47" fmla="*/ 2 h 32"/>
                  <a:gd name="T48" fmla="*/ 0 w 18"/>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2">
                    <a:moveTo>
                      <a:pt x="0" y="0"/>
                    </a:moveTo>
                    <a:cubicBezTo>
                      <a:pt x="0" y="0"/>
                      <a:pt x="0" y="1"/>
                      <a:pt x="1" y="1"/>
                    </a:cubicBezTo>
                    <a:cubicBezTo>
                      <a:pt x="1" y="2"/>
                      <a:pt x="2" y="4"/>
                      <a:pt x="3" y="5"/>
                    </a:cubicBezTo>
                    <a:cubicBezTo>
                      <a:pt x="4" y="7"/>
                      <a:pt x="4" y="8"/>
                      <a:pt x="5" y="10"/>
                    </a:cubicBezTo>
                    <a:cubicBezTo>
                      <a:pt x="6" y="11"/>
                      <a:pt x="6" y="12"/>
                      <a:pt x="7" y="13"/>
                    </a:cubicBezTo>
                    <a:cubicBezTo>
                      <a:pt x="7" y="14"/>
                      <a:pt x="8" y="15"/>
                      <a:pt x="9" y="16"/>
                    </a:cubicBezTo>
                    <a:cubicBezTo>
                      <a:pt x="9" y="17"/>
                      <a:pt x="10" y="18"/>
                      <a:pt x="10" y="19"/>
                    </a:cubicBezTo>
                    <a:cubicBezTo>
                      <a:pt x="11" y="20"/>
                      <a:pt x="11" y="21"/>
                      <a:pt x="12" y="22"/>
                    </a:cubicBezTo>
                    <a:cubicBezTo>
                      <a:pt x="13" y="24"/>
                      <a:pt x="14" y="25"/>
                      <a:pt x="15" y="27"/>
                    </a:cubicBezTo>
                    <a:cubicBezTo>
                      <a:pt x="16" y="28"/>
                      <a:pt x="16" y="30"/>
                      <a:pt x="17" y="30"/>
                    </a:cubicBezTo>
                    <a:cubicBezTo>
                      <a:pt x="17" y="31"/>
                      <a:pt x="18" y="32"/>
                      <a:pt x="18" y="32"/>
                    </a:cubicBezTo>
                    <a:cubicBezTo>
                      <a:pt x="18" y="32"/>
                      <a:pt x="17" y="31"/>
                      <a:pt x="16" y="31"/>
                    </a:cubicBezTo>
                    <a:cubicBezTo>
                      <a:pt x="16" y="30"/>
                      <a:pt x="16" y="30"/>
                      <a:pt x="15" y="30"/>
                    </a:cubicBezTo>
                    <a:cubicBezTo>
                      <a:pt x="15" y="29"/>
                      <a:pt x="14" y="28"/>
                      <a:pt x="13" y="28"/>
                    </a:cubicBezTo>
                    <a:cubicBezTo>
                      <a:pt x="13" y="27"/>
                      <a:pt x="12" y="26"/>
                      <a:pt x="12" y="26"/>
                    </a:cubicBezTo>
                    <a:cubicBezTo>
                      <a:pt x="11" y="25"/>
                      <a:pt x="10" y="24"/>
                      <a:pt x="10" y="23"/>
                    </a:cubicBezTo>
                    <a:cubicBezTo>
                      <a:pt x="9" y="22"/>
                      <a:pt x="8" y="21"/>
                      <a:pt x="8" y="20"/>
                    </a:cubicBezTo>
                    <a:cubicBezTo>
                      <a:pt x="7" y="20"/>
                      <a:pt x="7" y="19"/>
                      <a:pt x="6" y="18"/>
                    </a:cubicBezTo>
                    <a:cubicBezTo>
                      <a:pt x="5" y="16"/>
                      <a:pt x="5" y="15"/>
                      <a:pt x="4" y="14"/>
                    </a:cubicBezTo>
                    <a:cubicBezTo>
                      <a:pt x="4" y="13"/>
                      <a:pt x="4" y="12"/>
                      <a:pt x="3" y="11"/>
                    </a:cubicBezTo>
                    <a:cubicBezTo>
                      <a:pt x="3" y="10"/>
                      <a:pt x="2" y="9"/>
                      <a:pt x="2" y="8"/>
                    </a:cubicBezTo>
                    <a:cubicBezTo>
                      <a:pt x="2" y="7"/>
                      <a:pt x="1" y="7"/>
                      <a:pt x="1" y="6"/>
                    </a:cubicBezTo>
                    <a:cubicBezTo>
                      <a:pt x="1" y="5"/>
                      <a:pt x="1" y="4"/>
                      <a:pt x="1" y="3"/>
                    </a:cubicBezTo>
                    <a:cubicBezTo>
                      <a:pt x="0" y="3"/>
                      <a:pt x="0" y="2"/>
                      <a:pt x="0" y="2"/>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915"/>
              <p:cNvSpPr/>
              <p:nvPr/>
            </p:nvSpPr>
            <p:spPr bwMode="auto">
              <a:xfrm>
                <a:off x="2803526" y="1182687"/>
                <a:ext cx="169863" cy="42863"/>
              </a:xfrm>
              <a:custGeom>
                <a:avLst/>
                <a:gdLst>
                  <a:gd name="T0" fmla="*/ 40 w 40"/>
                  <a:gd name="T1" fmla="*/ 10 h 10"/>
                  <a:gd name="T2" fmla="*/ 39 w 40"/>
                  <a:gd name="T3" fmla="*/ 10 h 10"/>
                  <a:gd name="T4" fmla="*/ 34 w 40"/>
                  <a:gd name="T5" fmla="*/ 9 h 10"/>
                  <a:gd name="T6" fmla="*/ 28 w 40"/>
                  <a:gd name="T7" fmla="*/ 7 h 10"/>
                  <a:gd name="T8" fmla="*/ 24 w 40"/>
                  <a:gd name="T9" fmla="*/ 6 h 10"/>
                  <a:gd name="T10" fmla="*/ 20 w 40"/>
                  <a:gd name="T11" fmla="*/ 5 h 10"/>
                  <a:gd name="T12" fmla="*/ 7 w 40"/>
                  <a:gd name="T13" fmla="*/ 2 h 10"/>
                  <a:gd name="T14" fmla="*/ 2 w 40"/>
                  <a:gd name="T15" fmla="*/ 0 h 10"/>
                  <a:gd name="T16" fmla="*/ 0 w 40"/>
                  <a:gd name="T17" fmla="*/ 0 h 10"/>
                  <a:gd name="T18" fmla="*/ 2 w 40"/>
                  <a:gd name="T19" fmla="*/ 0 h 10"/>
                  <a:gd name="T20" fmla="*/ 4 w 40"/>
                  <a:gd name="T21" fmla="*/ 0 h 10"/>
                  <a:gd name="T22" fmla="*/ 7 w 40"/>
                  <a:gd name="T23" fmla="*/ 0 h 10"/>
                  <a:gd name="T24" fmla="*/ 10 w 40"/>
                  <a:gd name="T25" fmla="*/ 0 h 10"/>
                  <a:gd name="T26" fmla="*/ 13 w 40"/>
                  <a:gd name="T27" fmla="*/ 1 h 10"/>
                  <a:gd name="T28" fmla="*/ 17 w 40"/>
                  <a:gd name="T29" fmla="*/ 1 h 10"/>
                  <a:gd name="T30" fmla="*/ 21 w 40"/>
                  <a:gd name="T31" fmla="*/ 2 h 10"/>
                  <a:gd name="T32" fmla="*/ 25 w 40"/>
                  <a:gd name="T33" fmla="*/ 3 h 10"/>
                  <a:gd name="T34" fmla="*/ 28 w 40"/>
                  <a:gd name="T35" fmla="*/ 4 h 10"/>
                  <a:gd name="T36" fmla="*/ 32 w 40"/>
                  <a:gd name="T37" fmla="*/ 6 h 10"/>
                  <a:gd name="T38" fmla="*/ 35 w 40"/>
                  <a:gd name="T39" fmla="*/ 7 h 10"/>
                  <a:gd name="T40" fmla="*/ 37 w 40"/>
                  <a:gd name="T41" fmla="*/ 8 h 10"/>
                  <a:gd name="T42" fmla="*/ 39 w 40"/>
                  <a:gd name="T43" fmla="*/ 9 h 10"/>
                  <a:gd name="T44" fmla="*/ 40 w 40"/>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0">
                    <a:moveTo>
                      <a:pt x="40" y="10"/>
                    </a:moveTo>
                    <a:cubicBezTo>
                      <a:pt x="40" y="10"/>
                      <a:pt x="40" y="10"/>
                      <a:pt x="39" y="10"/>
                    </a:cubicBezTo>
                    <a:cubicBezTo>
                      <a:pt x="38" y="9"/>
                      <a:pt x="36" y="9"/>
                      <a:pt x="34" y="9"/>
                    </a:cubicBezTo>
                    <a:cubicBezTo>
                      <a:pt x="32" y="8"/>
                      <a:pt x="30" y="7"/>
                      <a:pt x="28" y="7"/>
                    </a:cubicBezTo>
                    <a:cubicBezTo>
                      <a:pt x="27" y="6"/>
                      <a:pt x="25" y="6"/>
                      <a:pt x="24" y="6"/>
                    </a:cubicBezTo>
                    <a:cubicBezTo>
                      <a:pt x="23" y="6"/>
                      <a:pt x="22" y="5"/>
                      <a:pt x="20" y="5"/>
                    </a:cubicBezTo>
                    <a:cubicBezTo>
                      <a:pt x="15" y="4"/>
                      <a:pt x="10" y="2"/>
                      <a:pt x="7" y="2"/>
                    </a:cubicBezTo>
                    <a:cubicBezTo>
                      <a:pt x="5" y="1"/>
                      <a:pt x="3" y="1"/>
                      <a:pt x="2" y="0"/>
                    </a:cubicBezTo>
                    <a:cubicBezTo>
                      <a:pt x="1" y="0"/>
                      <a:pt x="0" y="0"/>
                      <a:pt x="0" y="0"/>
                    </a:cubicBezTo>
                    <a:cubicBezTo>
                      <a:pt x="0" y="0"/>
                      <a:pt x="1" y="0"/>
                      <a:pt x="2" y="0"/>
                    </a:cubicBezTo>
                    <a:cubicBezTo>
                      <a:pt x="3" y="0"/>
                      <a:pt x="3" y="0"/>
                      <a:pt x="4" y="0"/>
                    </a:cubicBezTo>
                    <a:cubicBezTo>
                      <a:pt x="5" y="0"/>
                      <a:pt x="6" y="0"/>
                      <a:pt x="7" y="0"/>
                    </a:cubicBezTo>
                    <a:cubicBezTo>
                      <a:pt x="8" y="0"/>
                      <a:pt x="9" y="0"/>
                      <a:pt x="10" y="0"/>
                    </a:cubicBezTo>
                    <a:cubicBezTo>
                      <a:pt x="11" y="0"/>
                      <a:pt x="12" y="0"/>
                      <a:pt x="13" y="1"/>
                    </a:cubicBezTo>
                    <a:cubicBezTo>
                      <a:pt x="15" y="1"/>
                      <a:pt x="16" y="1"/>
                      <a:pt x="17" y="1"/>
                    </a:cubicBezTo>
                    <a:cubicBezTo>
                      <a:pt x="18" y="1"/>
                      <a:pt x="20" y="2"/>
                      <a:pt x="21" y="2"/>
                    </a:cubicBezTo>
                    <a:cubicBezTo>
                      <a:pt x="22" y="2"/>
                      <a:pt x="24" y="3"/>
                      <a:pt x="25" y="3"/>
                    </a:cubicBezTo>
                    <a:cubicBezTo>
                      <a:pt x="26" y="3"/>
                      <a:pt x="27" y="4"/>
                      <a:pt x="28" y="4"/>
                    </a:cubicBezTo>
                    <a:cubicBezTo>
                      <a:pt x="30" y="5"/>
                      <a:pt x="31" y="5"/>
                      <a:pt x="32" y="6"/>
                    </a:cubicBezTo>
                    <a:cubicBezTo>
                      <a:pt x="33" y="6"/>
                      <a:pt x="34" y="7"/>
                      <a:pt x="35" y="7"/>
                    </a:cubicBezTo>
                    <a:cubicBezTo>
                      <a:pt x="36" y="7"/>
                      <a:pt x="36" y="8"/>
                      <a:pt x="37" y="8"/>
                    </a:cubicBezTo>
                    <a:cubicBezTo>
                      <a:pt x="38" y="9"/>
                      <a:pt x="38" y="9"/>
                      <a:pt x="39" y="9"/>
                    </a:cubicBezTo>
                    <a:cubicBezTo>
                      <a:pt x="40" y="10"/>
                      <a:pt x="40" y="10"/>
                      <a:pt x="4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916"/>
              <p:cNvSpPr/>
              <p:nvPr/>
            </p:nvSpPr>
            <p:spPr bwMode="auto">
              <a:xfrm>
                <a:off x="2747964" y="1123950"/>
                <a:ext cx="114300" cy="119063"/>
              </a:xfrm>
              <a:custGeom>
                <a:avLst/>
                <a:gdLst>
                  <a:gd name="T0" fmla="*/ 5 w 27"/>
                  <a:gd name="T1" fmla="*/ 7 h 28"/>
                  <a:gd name="T2" fmla="*/ 27 w 27"/>
                  <a:gd name="T3" fmla="*/ 1 h 28"/>
                  <a:gd name="T4" fmla="*/ 5 w 27"/>
                  <a:gd name="T5" fmla="*/ 28 h 28"/>
                  <a:gd name="T6" fmla="*/ 5 w 27"/>
                  <a:gd name="T7" fmla="*/ 7 h 28"/>
                </a:gdLst>
                <a:ahLst/>
                <a:cxnLst>
                  <a:cxn ang="0">
                    <a:pos x="T0" y="T1"/>
                  </a:cxn>
                  <a:cxn ang="0">
                    <a:pos x="T2" y="T3"/>
                  </a:cxn>
                  <a:cxn ang="0">
                    <a:pos x="T4" y="T5"/>
                  </a:cxn>
                  <a:cxn ang="0">
                    <a:pos x="T6" y="T7"/>
                  </a:cxn>
                </a:cxnLst>
                <a:rect l="0" t="0" r="r" b="b"/>
                <a:pathLst>
                  <a:path w="27" h="28">
                    <a:moveTo>
                      <a:pt x="5" y="7"/>
                    </a:moveTo>
                    <a:cubicBezTo>
                      <a:pt x="12" y="2"/>
                      <a:pt x="19" y="0"/>
                      <a:pt x="27" y="1"/>
                    </a:cubicBezTo>
                    <a:cubicBezTo>
                      <a:pt x="27" y="1"/>
                      <a:pt x="14" y="23"/>
                      <a:pt x="5" y="28"/>
                    </a:cubicBezTo>
                    <a:cubicBezTo>
                      <a:pt x="5" y="28"/>
                      <a:pt x="0" y="13"/>
                      <a:pt x="5" y="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917"/>
              <p:cNvSpPr/>
              <p:nvPr/>
            </p:nvSpPr>
            <p:spPr bwMode="auto">
              <a:xfrm>
                <a:off x="1938339" y="242887"/>
                <a:ext cx="847725" cy="931863"/>
              </a:xfrm>
              <a:custGeom>
                <a:avLst/>
                <a:gdLst>
                  <a:gd name="T0" fmla="*/ 198 w 200"/>
                  <a:gd name="T1" fmla="*/ 220 h 220"/>
                  <a:gd name="T2" fmla="*/ 0 w 200"/>
                  <a:gd name="T3" fmla="*/ 2 h 220"/>
                  <a:gd name="T4" fmla="*/ 4 w 200"/>
                  <a:gd name="T5" fmla="*/ 0 h 220"/>
                  <a:gd name="T6" fmla="*/ 200 w 200"/>
                  <a:gd name="T7" fmla="*/ 216 h 220"/>
                  <a:gd name="T8" fmla="*/ 198 w 200"/>
                  <a:gd name="T9" fmla="*/ 220 h 220"/>
                </a:gdLst>
                <a:ahLst/>
                <a:cxnLst>
                  <a:cxn ang="0">
                    <a:pos x="T0" y="T1"/>
                  </a:cxn>
                  <a:cxn ang="0">
                    <a:pos x="T2" y="T3"/>
                  </a:cxn>
                  <a:cxn ang="0">
                    <a:pos x="T4" y="T5"/>
                  </a:cxn>
                  <a:cxn ang="0">
                    <a:pos x="T6" y="T7"/>
                  </a:cxn>
                  <a:cxn ang="0">
                    <a:pos x="T8" y="T9"/>
                  </a:cxn>
                </a:cxnLst>
                <a:rect l="0" t="0" r="r" b="b"/>
                <a:pathLst>
                  <a:path w="200" h="220">
                    <a:moveTo>
                      <a:pt x="198" y="220"/>
                    </a:moveTo>
                    <a:cubicBezTo>
                      <a:pt x="184" y="212"/>
                      <a:pt x="20" y="42"/>
                      <a:pt x="0" y="2"/>
                    </a:cubicBezTo>
                    <a:cubicBezTo>
                      <a:pt x="4" y="0"/>
                      <a:pt x="4" y="0"/>
                      <a:pt x="4" y="0"/>
                    </a:cubicBezTo>
                    <a:cubicBezTo>
                      <a:pt x="23" y="38"/>
                      <a:pt x="187" y="208"/>
                      <a:pt x="200" y="216"/>
                    </a:cubicBezTo>
                    <a:lnTo>
                      <a:pt x="198" y="220"/>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918"/>
              <p:cNvSpPr/>
              <p:nvPr/>
            </p:nvSpPr>
            <p:spPr bwMode="auto">
              <a:xfrm>
                <a:off x="2171701" y="1093787"/>
                <a:ext cx="431800" cy="309563"/>
              </a:xfrm>
              <a:custGeom>
                <a:avLst/>
                <a:gdLst>
                  <a:gd name="T0" fmla="*/ 40 w 102"/>
                  <a:gd name="T1" fmla="*/ 0 h 73"/>
                  <a:gd name="T2" fmla="*/ 94 w 102"/>
                  <a:gd name="T3" fmla="*/ 34 h 73"/>
                  <a:gd name="T4" fmla="*/ 72 w 102"/>
                  <a:gd name="T5" fmla="*/ 40 h 73"/>
                  <a:gd name="T6" fmla="*/ 66 w 102"/>
                  <a:gd name="T7" fmla="*/ 66 h 73"/>
                  <a:gd name="T8" fmla="*/ 41 w 102"/>
                  <a:gd name="T9" fmla="*/ 49 h 73"/>
                  <a:gd name="T10" fmla="*/ 18 w 102"/>
                  <a:gd name="T11" fmla="*/ 64 h 73"/>
                  <a:gd name="T12" fmla="*/ 40 w 102"/>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02" h="73">
                    <a:moveTo>
                      <a:pt x="40" y="0"/>
                    </a:moveTo>
                    <a:cubicBezTo>
                      <a:pt x="40" y="0"/>
                      <a:pt x="102" y="9"/>
                      <a:pt x="94" y="34"/>
                    </a:cubicBezTo>
                    <a:cubicBezTo>
                      <a:pt x="89" y="52"/>
                      <a:pt x="72" y="40"/>
                      <a:pt x="72" y="40"/>
                    </a:cubicBezTo>
                    <a:cubicBezTo>
                      <a:pt x="72" y="40"/>
                      <a:pt x="81" y="58"/>
                      <a:pt x="66" y="66"/>
                    </a:cubicBezTo>
                    <a:cubicBezTo>
                      <a:pt x="51" y="73"/>
                      <a:pt x="41" y="49"/>
                      <a:pt x="41" y="49"/>
                    </a:cubicBezTo>
                    <a:cubicBezTo>
                      <a:pt x="41" y="49"/>
                      <a:pt x="35" y="64"/>
                      <a:pt x="18" y="64"/>
                    </a:cubicBezTo>
                    <a:cubicBezTo>
                      <a:pt x="0" y="63"/>
                      <a:pt x="20" y="16"/>
                      <a:pt x="40" y="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919"/>
              <p:cNvSpPr/>
              <p:nvPr/>
            </p:nvSpPr>
            <p:spPr bwMode="auto">
              <a:xfrm>
                <a:off x="2260601" y="1123950"/>
                <a:ext cx="85725" cy="211138"/>
              </a:xfrm>
              <a:custGeom>
                <a:avLst/>
                <a:gdLst>
                  <a:gd name="T0" fmla="*/ 20 w 20"/>
                  <a:gd name="T1" fmla="*/ 0 h 50"/>
                  <a:gd name="T2" fmla="*/ 20 w 20"/>
                  <a:gd name="T3" fmla="*/ 0 h 50"/>
                  <a:gd name="T4" fmla="*/ 19 w 20"/>
                  <a:gd name="T5" fmla="*/ 2 h 50"/>
                  <a:gd name="T6" fmla="*/ 18 w 20"/>
                  <a:gd name="T7" fmla="*/ 4 h 50"/>
                  <a:gd name="T8" fmla="*/ 16 w 20"/>
                  <a:gd name="T9" fmla="*/ 7 h 50"/>
                  <a:gd name="T10" fmla="*/ 15 w 20"/>
                  <a:gd name="T11" fmla="*/ 9 h 50"/>
                  <a:gd name="T12" fmla="*/ 14 w 20"/>
                  <a:gd name="T13" fmla="*/ 11 h 50"/>
                  <a:gd name="T14" fmla="*/ 12 w 20"/>
                  <a:gd name="T15" fmla="*/ 15 h 50"/>
                  <a:gd name="T16" fmla="*/ 10 w 20"/>
                  <a:gd name="T17" fmla="*/ 19 h 50"/>
                  <a:gd name="T18" fmla="*/ 8 w 20"/>
                  <a:gd name="T19" fmla="*/ 24 h 50"/>
                  <a:gd name="T20" fmla="*/ 8 w 20"/>
                  <a:gd name="T21" fmla="*/ 26 h 50"/>
                  <a:gd name="T22" fmla="*/ 7 w 20"/>
                  <a:gd name="T23" fmla="*/ 29 h 50"/>
                  <a:gd name="T24" fmla="*/ 6 w 20"/>
                  <a:gd name="T25" fmla="*/ 30 h 50"/>
                  <a:gd name="T26" fmla="*/ 6 w 20"/>
                  <a:gd name="T27" fmla="*/ 31 h 50"/>
                  <a:gd name="T28" fmla="*/ 5 w 20"/>
                  <a:gd name="T29" fmla="*/ 33 h 50"/>
                  <a:gd name="T30" fmla="*/ 5 w 20"/>
                  <a:gd name="T31" fmla="*/ 36 h 50"/>
                  <a:gd name="T32" fmla="*/ 4 w 20"/>
                  <a:gd name="T33" fmla="*/ 38 h 50"/>
                  <a:gd name="T34" fmla="*/ 3 w 20"/>
                  <a:gd name="T35" fmla="*/ 42 h 50"/>
                  <a:gd name="T36" fmla="*/ 2 w 20"/>
                  <a:gd name="T37" fmla="*/ 44 h 50"/>
                  <a:gd name="T38" fmla="*/ 2 w 20"/>
                  <a:gd name="T39" fmla="*/ 45 h 50"/>
                  <a:gd name="T40" fmla="*/ 1 w 20"/>
                  <a:gd name="T41" fmla="*/ 48 h 50"/>
                  <a:gd name="T42" fmla="*/ 1 w 20"/>
                  <a:gd name="T43" fmla="*/ 50 h 50"/>
                  <a:gd name="T44" fmla="*/ 1 w 20"/>
                  <a:gd name="T45" fmla="*/ 50 h 50"/>
                  <a:gd name="T46" fmla="*/ 1 w 20"/>
                  <a:gd name="T47" fmla="*/ 50 h 50"/>
                  <a:gd name="T48" fmla="*/ 0 w 20"/>
                  <a:gd name="T49" fmla="*/ 48 h 50"/>
                  <a:gd name="T50" fmla="*/ 0 w 20"/>
                  <a:gd name="T51" fmla="*/ 45 h 50"/>
                  <a:gd name="T52" fmla="*/ 0 w 20"/>
                  <a:gd name="T53" fmla="*/ 43 h 50"/>
                  <a:gd name="T54" fmla="*/ 0 w 20"/>
                  <a:gd name="T55" fmla="*/ 41 h 50"/>
                  <a:gd name="T56" fmla="*/ 0 w 20"/>
                  <a:gd name="T57" fmla="*/ 39 h 50"/>
                  <a:gd name="T58" fmla="*/ 0 w 20"/>
                  <a:gd name="T59" fmla="*/ 37 h 50"/>
                  <a:gd name="T60" fmla="*/ 0 w 20"/>
                  <a:gd name="T61" fmla="*/ 35 h 50"/>
                  <a:gd name="T62" fmla="*/ 1 w 20"/>
                  <a:gd name="T63" fmla="*/ 32 h 50"/>
                  <a:gd name="T64" fmla="*/ 2 w 20"/>
                  <a:gd name="T65" fmla="*/ 27 h 50"/>
                  <a:gd name="T66" fmla="*/ 4 w 20"/>
                  <a:gd name="T67" fmla="*/ 22 h 50"/>
                  <a:gd name="T68" fmla="*/ 5 w 20"/>
                  <a:gd name="T69" fmla="*/ 20 h 50"/>
                  <a:gd name="T70" fmla="*/ 6 w 20"/>
                  <a:gd name="T71" fmla="*/ 17 h 50"/>
                  <a:gd name="T72" fmla="*/ 7 w 20"/>
                  <a:gd name="T73" fmla="*/ 15 h 50"/>
                  <a:gd name="T74" fmla="*/ 8 w 20"/>
                  <a:gd name="T75" fmla="*/ 13 h 50"/>
                  <a:gd name="T76" fmla="*/ 11 w 20"/>
                  <a:gd name="T77" fmla="*/ 9 h 50"/>
                  <a:gd name="T78" fmla="*/ 12 w 20"/>
                  <a:gd name="T79" fmla="*/ 7 h 50"/>
                  <a:gd name="T80" fmla="*/ 14 w 20"/>
                  <a:gd name="T81" fmla="*/ 6 h 50"/>
                  <a:gd name="T82" fmla="*/ 15 w 20"/>
                  <a:gd name="T83" fmla="*/ 4 h 50"/>
                  <a:gd name="T84" fmla="*/ 16 w 20"/>
                  <a:gd name="T85" fmla="*/ 3 h 50"/>
                  <a:gd name="T86" fmla="*/ 17 w 20"/>
                  <a:gd name="T87" fmla="*/ 2 h 50"/>
                  <a:gd name="T88" fmla="*/ 18 w 20"/>
                  <a:gd name="T89" fmla="*/ 1 h 50"/>
                  <a:gd name="T90" fmla="*/ 20 w 20"/>
                  <a:gd name="T91" fmla="*/ 0 h 50"/>
                  <a:gd name="T92" fmla="*/ 20 w 20"/>
                  <a:gd name="T9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50">
                    <a:moveTo>
                      <a:pt x="20" y="0"/>
                    </a:moveTo>
                    <a:cubicBezTo>
                      <a:pt x="20" y="0"/>
                      <a:pt x="20" y="0"/>
                      <a:pt x="20" y="0"/>
                    </a:cubicBezTo>
                    <a:cubicBezTo>
                      <a:pt x="20" y="1"/>
                      <a:pt x="19" y="1"/>
                      <a:pt x="19" y="2"/>
                    </a:cubicBezTo>
                    <a:cubicBezTo>
                      <a:pt x="19" y="2"/>
                      <a:pt x="18" y="3"/>
                      <a:pt x="18" y="4"/>
                    </a:cubicBezTo>
                    <a:cubicBezTo>
                      <a:pt x="17" y="5"/>
                      <a:pt x="17" y="6"/>
                      <a:pt x="16" y="7"/>
                    </a:cubicBezTo>
                    <a:cubicBezTo>
                      <a:pt x="16" y="8"/>
                      <a:pt x="16" y="8"/>
                      <a:pt x="15" y="9"/>
                    </a:cubicBezTo>
                    <a:cubicBezTo>
                      <a:pt x="15" y="10"/>
                      <a:pt x="15" y="10"/>
                      <a:pt x="14" y="11"/>
                    </a:cubicBezTo>
                    <a:cubicBezTo>
                      <a:pt x="14" y="12"/>
                      <a:pt x="13" y="14"/>
                      <a:pt x="12" y="15"/>
                    </a:cubicBezTo>
                    <a:cubicBezTo>
                      <a:pt x="12" y="17"/>
                      <a:pt x="11" y="18"/>
                      <a:pt x="10" y="19"/>
                    </a:cubicBezTo>
                    <a:cubicBezTo>
                      <a:pt x="10" y="21"/>
                      <a:pt x="9" y="23"/>
                      <a:pt x="8" y="24"/>
                    </a:cubicBezTo>
                    <a:cubicBezTo>
                      <a:pt x="8" y="25"/>
                      <a:pt x="8" y="26"/>
                      <a:pt x="8" y="26"/>
                    </a:cubicBezTo>
                    <a:cubicBezTo>
                      <a:pt x="7" y="27"/>
                      <a:pt x="7" y="28"/>
                      <a:pt x="7" y="29"/>
                    </a:cubicBezTo>
                    <a:cubicBezTo>
                      <a:pt x="7" y="29"/>
                      <a:pt x="6" y="30"/>
                      <a:pt x="6" y="30"/>
                    </a:cubicBezTo>
                    <a:cubicBezTo>
                      <a:pt x="6" y="30"/>
                      <a:pt x="6" y="31"/>
                      <a:pt x="6" y="31"/>
                    </a:cubicBezTo>
                    <a:cubicBezTo>
                      <a:pt x="6" y="32"/>
                      <a:pt x="5" y="33"/>
                      <a:pt x="5" y="33"/>
                    </a:cubicBezTo>
                    <a:cubicBezTo>
                      <a:pt x="5" y="34"/>
                      <a:pt x="5" y="35"/>
                      <a:pt x="5" y="36"/>
                    </a:cubicBezTo>
                    <a:cubicBezTo>
                      <a:pt x="4" y="36"/>
                      <a:pt x="4" y="37"/>
                      <a:pt x="4" y="38"/>
                    </a:cubicBezTo>
                    <a:cubicBezTo>
                      <a:pt x="4" y="39"/>
                      <a:pt x="3" y="40"/>
                      <a:pt x="3" y="42"/>
                    </a:cubicBezTo>
                    <a:cubicBezTo>
                      <a:pt x="3" y="42"/>
                      <a:pt x="3" y="43"/>
                      <a:pt x="2" y="44"/>
                    </a:cubicBezTo>
                    <a:cubicBezTo>
                      <a:pt x="2" y="44"/>
                      <a:pt x="2" y="45"/>
                      <a:pt x="2" y="45"/>
                    </a:cubicBezTo>
                    <a:cubicBezTo>
                      <a:pt x="2" y="46"/>
                      <a:pt x="2" y="47"/>
                      <a:pt x="1" y="48"/>
                    </a:cubicBezTo>
                    <a:cubicBezTo>
                      <a:pt x="1" y="49"/>
                      <a:pt x="1" y="49"/>
                      <a:pt x="1" y="50"/>
                    </a:cubicBezTo>
                    <a:cubicBezTo>
                      <a:pt x="1" y="50"/>
                      <a:pt x="1" y="50"/>
                      <a:pt x="1" y="50"/>
                    </a:cubicBezTo>
                    <a:cubicBezTo>
                      <a:pt x="1" y="50"/>
                      <a:pt x="1" y="50"/>
                      <a:pt x="1" y="50"/>
                    </a:cubicBezTo>
                    <a:cubicBezTo>
                      <a:pt x="1" y="49"/>
                      <a:pt x="0" y="49"/>
                      <a:pt x="0" y="48"/>
                    </a:cubicBezTo>
                    <a:cubicBezTo>
                      <a:pt x="0" y="47"/>
                      <a:pt x="0" y="46"/>
                      <a:pt x="0" y="45"/>
                    </a:cubicBezTo>
                    <a:cubicBezTo>
                      <a:pt x="0" y="44"/>
                      <a:pt x="0" y="44"/>
                      <a:pt x="0" y="43"/>
                    </a:cubicBezTo>
                    <a:cubicBezTo>
                      <a:pt x="0" y="43"/>
                      <a:pt x="0" y="42"/>
                      <a:pt x="0" y="41"/>
                    </a:cubicBezTo>
                    <a:cubicBezTo>
                      <a:pt x="0" y="41"/>
                      <a:pt x="0" y="40"/>
                      <a:pt x="0" y="39"/>
                    </a:cubicBezTo>
                    <a:cubicBezTo>
                      <a:pt x="0" y="39"/>
                      <a:pt x="0" y="38"/>
                      <a:pt x="0" y="37"/>
                    </a:cubicBezTo>
                    <a:cubicBezTo>
                      <a:pt x="0" y="36"/>
                      <a:pt x="0" y="36"/>
                      <a:pt x="0" y="35"/>
                    </a:cubicBezTo>
                    <a:cubicBezTo>
                      <a:pt x="1" y="34"/>
                      <a:pt x="1" y="33"/>
                      <a:pt x="1" y="32"/>
                    </a:cubicBezTo>
                    <a:cubicBezTo>
                      <a:pt x="1" y="31"/>
                      <a:pt x="1" y="29"/>
                      <a:pt x="2" y="27"/>
                    </a:cubicBezTo>
                    <a:cubicBezTo>
                      <a:pt x="2" y="26"/>
                      <a:pt x="3" y="24"/>
                      <a:pt x="4" y="22"/>
                    </a:cubicBezTo>
                    <a:cubicBezTo>
                      <a:pt x="4" y="21"/>
                      <a:pt x="4" y="21"/>
                      <a:pt x="5" y="20"/>
                    </a:cubicBezTo>
                    <a:cubicBezTo>
                      <a:pt x="5" y="19"/>
                      <a:pt x="5" y="18"/>
                      <a:pt x="6" y="17"/>
                    </a:cubicBezTo>
                    <a:cubicBezTo>
                      <a:pt x="6" y="17"/>
                      <a:pt x="7" y="16"/>
                      <a:pt x="7" y="15"/>
                    </a:cubicBezTo>
                    <a:cubicBezTo>
                      <a:pt x="7" y="14"/>
                      <a:pt x="8" y="14"/>
                      <a:pt x="8" y="13"/>
                    </a:cubicBezTo>
                    <a:cubicBezTo>
                      <a:pt x="9" y="12"/>
                      <a:pt x="10" y="10"/>
                      <a:pt x="11" y="9"/>
                    </a:cubicBezTo>
                    <a:cubicBezTo>
                      <a:pt x="11" y="8"/>
                      <a:pt x="12" y="8"/>
                      <a:pt x="12" y="7"/>
                    </a:cubicBezTo>
                    <a:cubicBezTo>
                      <a:pt x="13" y="7"/>
                      <a:pt x="13" y="6"/>
                      <a:pt x="14" y="6"/>
                    </a:cubicBezTo>
                    <a:cubicBezTo>
                      <a:pt x="14" y="5"/>
                      <a:pt x="15" y="5"/>
                      <a:pt x="15" y="4"/>
                    </a:cubicBezTo>
                    <a:cubicBezTo>
                      <a:pt x="15" y="4"/>
                      <a:pt x="16" y="3"/>
                      <a:pt x="16" y="3"/>
                    </a:cubicBezTo>
                    <a:cubicBezTo>
                      <a:pt x="17" y="3"/>
                      <a:pt x="17" y="2"/>
                      <a:pt x="17" y="2"/>
                    </a:cubicBezTo>
                    <a:cubicBezTo>
                      <a:pt x="18" y="2"/>
                      <a:pt x="18" y="1"/>
                      <a:pt x="18" y="1"/>
                    </a:cubicBezTo>
                    <a:cubicBezTo>
                      <a:pt x="19" y="1"/>
                      <a:pt x="19" y="0"/>
                      <a:pt x="20" y="0"/>
                    </a:cubicBezTo>
                    <a:cubicBezTo>
                      <a:pt x="20" y="0"/>
                      <a:pt x="20" y="0"/>
                      <a:pt x="2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920"/>
              <p:cNvSpPr/>
              <p:nvPr/>
            </p:nvSpPr>
            <p:spPr bwMode="auto">
              <a:xfrm>
                <a:off x="2346326" y="1119187"/>
                <a:ext cx="190500" cy="111125"/>
              </a:xfrm>
              <a:custGeom>
                <a:avLst/>
                <a:gdLst>
                  <a:gd name="T0" fmla="*/ 45 w 45"/>
                  <a:gd name="T1" fmla="*/ 26 h 26"/>
                  <a:gd name="T2" fmla="*/ 45 w 45"/>
                  <a:gd name="T3" fmla="*/ 25 h 26"/>
                  <a:gd name="T4" fmla="*/ 44 w 45"/>
                  <a:gd name="T5" fmla="*/ 25 h 26"/>
                  <a:gd name="T6" fmla="*/ 43 w 45"/>
                  <a:gd name="T7" fmla="*/ 24 h 26"/>
                  <a:gd name="T8" fmla="*/ 41 w 45"/>
                  <a:gd name="T9" fmla="*/ 23 h 26"/>
                  <a:gd name="T10" fmla="*/ 38 w 45"/>
                  <a:gd name="T11" fmla="*/ 22 h 26"/>
                  <a:gd name="T12" fmla="*/ 31 w 45"/>
                  <a:gd name="T13" fmla="*/ 18 h 26"/>
                  <a:gd name="T14" fmla="*/ 27 w 45"/>
                  <a:gd name="T15" fmla="*/ 16 h 26"/>
                  <a:gd name="T16" fmla="*/ 22 w 45"/>
                  <a:gd name="T17" fmla="*/ 14 h 26"/>
                  <a:gd name="T18" fmla="*/ 18 w 45"/>
                  <a:gd name="T19" fmla="*/ 11 h 26"/>
                  <a:gd name="T20" fmla="*/ 14 w 45"/>
                  <a:gd name="T21" fmla="*/ 8 h 26"/>
                  <a:gd name="T22" fmla="*/ 13 w 45"/>
                  <a:gd name="T23" fmla="*/ 7 h 26"/>
                  <a:gd name="T24" fmla="*/ 11 w 45"/>
                  <a:gd name="T25" fmla="*/ 6 h 26"/>
                  <a:gd name="T26" fmla="*/ 8 w 45"/>
                  <a:gd name="T27" fmla="*/ 4 h 26"/>
                  <a:gd name="T28" fmla="*/ 2 w 45"/>
                  <a:gd name="T29" fmla="*/ 1 h 26"/>
                  <a:gd name="T30" fmla="*/ 1 w 45"/>
                  <a:gd name="T31" fmla="*/ 1 h 26"/>
                  <a:gd name="T32" fmla="*/ 0 w 45"/>
                  <a:gd name="T33" fmla="*/ 1 h 26"/>
                  <a:gd name="T34" fmla="*/ 1 w 45"/>
                  <a:gd name="T35" fmla="*/ 1 h 26"/>
                  <a:gd name="T36" fmla="*/ 3 w 45"/>
                  <a:gd name="T37" fmla="*/ 0 h 26"/>
                  <a:gd name="T38" fmla="*/ 5 w 45"/>
                  <a:gd name="T39" fmla="*/ 1 h 26"/>
                  <a:gd name="T40" fmla="*/ 9 w 45"/>
                  <a:gd name="T41" fmla="*/ 1 h 26"/>
                  <a:gd name="T42" fmla="*/ 13 w 45"/>
                  <a:gd name="T43" fmla="*/ 3 h 26"/>
                  <a:gd name="T44" fmla="*/ 15 w 45"/>
                  <a:gd name="T45" fmla="*/ 3 h 26"/>
                  <a:gd name="T46" fmla="*/ 16 w 45"/>
                  <a:gd name="T47" fmla="*/ 4 h 26"/>
                  <a:gd name="T48" fmla="*/ 17 w 45"/>
                  <a:gd name="T49" fmla="*/ 4 h 26"/>
                  <a:gd name="T50" fmla="*/ 21 w 45"/>
                  <a:gd name="T51" fmla="*/ 7 h 26"/>
                  <a:gd name="T52" fmla="*/ 25 w 45"/>
                  <a:gd name="T53" fmla="*/ 9 h 26"/>
                  <a:gd name="T54" fmla="*/ 29 w 45"/>
                  <a:gd name="T55" fmla="*/ 12 h 26"/>
                  <a:gd name="T56" fmla="*/ 33 w 45"/>
                  <a:gd name="T57" fmla="*/ 14 h 26"/>
                  <a:gd name="T58" fmla="*/ 37 w 45"/>
                  <a:gd name="T59" fmla="*/ 17 h 26"/>
                  <a:gd name="T60" fmla="*/ 40 w 45"/>
                  <a:gd name="T61" fmla="*/ 19 h 26"/>
                  <a:gd name="T62" fmla="*/ 43 w 45"/>
                  <a:gd name="T63" fmla="*/ 21 h 26"/>
                  <a:gd name="T64" fmla="*/ 44 w 45"/>
                  <a:gd name="T65" fmla="*/ 24 h 26"/>
                  <a:gd name="T66" fmla="*/ 45 w 45"/>
                  <a:gd name="T67" fmla="*/ 25 h 26"/>
                  <a:gd name="T68" fmla="*/ 45 w 45"/>
                  <a:gd name="T6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6">
                    <a:moveTo>
                      <a:pt x="45" y="26"/>
                    </a:moveTo>
                    <a:cubicBezTo>
                      <a:pt x="45" y="26"/>
                      <a:pt x="45" y="26"/>
                      <a:pt x="45" y="25"/>
                    </a:cubicBezTo>
                    <a:cubicBezTo>
                      <a:pt x="45" y="25"/>
                      <a:pt x="44" y="25"/>
                      <a:pt x="44" y="25"/>
                    </a:cubicBezTo>
                    <a:cubicBezTo>
                      <a:pt x="44" y="25"/>
                      <a:pt x="44" y="25"/>
                      <a:pt x="43" y="24"/>
                    </a:cubicBezTo>
                    <a:cubicBezTo>
                      <a:pt x="43" y="24"/>
                      <a:pt x="42" y="23"/>
                      <a:pt x="41" y="23"/>
                    </a:cubicBezTo>
                    <a:cubicBezTo>
                      <a:pt x="40" y="23"/>
                      <a:pt x="40" y="22"/>
                      <a:pt x="38" y="22"/>
                    </a:cubicBezTo>
                    <a:cubicBezTo>
                      <a:pt x="36" y="21"/>
                      <a:pt x="34" y="20"/>
                      <a:pt x="31" y="18"/>
                    </a:cubicBezTo>
                    <a:cubicBezTo>
                      <a:pt x="29" y="18"/>
                      <a:pt x="28" y="17"/>
                      <a:pt x="27" y="16"/>
                    </a:cubicBezTo>
                    <a:cubicBezTo>
                      <a:pt x="25" y="15"/>
                      <a:pt x="24" y="15"/>
                      <a:pt x="22" y="14"/>
                    </a:cubicBezTo>
                    <a:cubicBezTo>
                      <a:pt x="21" y="13"/>
                      <a:pt x="20" y="12"/>
                      <a:pt x="18" y="11"/>
                    </a:cubicBezTo>
                    <a:cubicBezTo>
                      <a:pt x="17" y="10"/>
                      <a:pt x="16" y="9"/>
                      <a:pt x="14" y="8"/>
                    </a:cubicBezTo>
                    <a:cubicBezTo>
                      <a:pt x="14" y="8"/>
                      <a:pt x="13" y="8"/>
                      <a:pt x="13" y="7"/>
                    </a:cubicBezTo>
                    <a:cubicBezTo>
                      <a:pt x="12" y="7"/>
                      <a:pt x="11" y="6"/>
                      <a:pt x="11" y="6"/>
                    </a:cubicBezTo>
                    <a:cubicBezTo>
                      <a:pt x="10" y="5"/>
                      <a:pt x="9" y="5"/>
                      <a:pt x="8" y="4"/>
                    </a:cubicBezTo>
                    <a:cubicBezTo>
                      <a:pt x="5" y="3"/>
                      <a:pt x="4" y="2"/>
                      <a:pt x="2" y="1"/>
                    </a:cubicBezTo>
                    <a:cubicBezTo>
                      <a:pt x="2" y="1"/>
                      <a:pt x="1" y="1"/>
                      <a:pt x="1" y="1"/>
                    </a:cubicBezTo>
                    <a:cubicBezTo>
                      <a:pt x="0" y="1"/>
                      <a:pt x="0" y="1"/>
                      <a:pt x="0" y="1"/>
                    </a:cubicBezTo>
                    <a:cubicBezTo>
                      <a:pt x="0" y="1"/>
                      <a:pt x="0" y="1"/>
                      <a:pt x="1" y="1"/>
                    </a:cubicBezTo>
                    <a:cubicBezTo>
                      <a:pt x="1" y="1"/>
                      <a:pt x="2" y="0"/>
                      <a:pt x="3" y="0"/>
                    </a:cubicBezTo>
                    <a:cubicBezTo>
                      <a:pt x="3" y="0"/>
                      <a:pt x="4" y="0"/>
                      <a:pt x="5" y="1"/>
                    </a:cubicBezTo>
                    <a:cubicBezTo>
                      <a:pt x="6" y="1"/>
                      <a:pt x="7" y="1"/>
                      <a:pt x="9" y="1"/>
                    </a:cubicBezTo>
                    <a:cubicBezTo>
                      <a:pt x="10" y="2"/>
                      <a:pt x="11" y="2"/>
                      <a:pt x="13" y="3"/>
                    </a:cubicBezTo>
                    <a:cubicBezTo>
                      <a:pt x="13" y="3"/>
                      <a:pt x="14" y="3"/>
                      <a:pt x="15" y="3"/>
                    </a:cubicBezTo>
                    <a:cubicBezTo>
                      <a:pt x="15" y="4"/>
                      <a:pt x="15" y="4"/>
                      <a:pt x="16" y="4"/>
                    </a:cubicBezTo>
                    <a:cubicBezTo>
                      <a:pt x="16" y="4"/>
                      <a:pt x="16" y="4"/>
                      <a:pt x="17" y="4"/>
                    </a:cubicBezTo>
                    <a:cubicBezTo>
                      <a:pt x="18" y="5"/>
                      <a:pt x="19" y="6"/>
                      <a:pt x="21" y="7"/>
                    </a:cubicBezTo>
                    <a:cubicBezTo>
                      <a:pt x="22" y="8"/>
                      <a:pt x="24" y="9"/>
                      <a:pt x="25" y="9"/>
                    </a:cubicBezTo>
                    <a:cubicBezTo>
                      <a:pt x="26" y="10"/>
                      <a:pt x="28" y="11"/>
                      <a:pt x="29" y="12"/>
                    </a:cubicBezTo>
                    <a:cubicBezTo>
                      <a:pt x="30" y="13"/>
                      <a:pt x="32" y="13"/>
                      <a:pt x="33" y="14"/>
                    </a:cubicBezTo>
                    <a:cubicBezTo>
                      <a:pt x="34" y="15"/>
                      <a:pt x="36" y="16"/>
                      <a:pt x="37" y="17"/>
                    </a:cubicBezTo>
                    <a:cubicBezTo>
                      <a:pt x="38" y="17"/>
                      <a:pt x="39" y="18"/>
                      <a:pt x="40" y="19"/>
                    </a:cubicBezTo>
                    <a:cubicBezTo>
                      <a:pt x="41" y="20"/>
                      <a:pt x="42" y="21"/>
                      <a:pt x="43" y="21"/>
                    </a:cubicBezTo>
                    <a:cubicBezTo>
                      <a:pt x="43" y="22"/>
                      <a:pt x="44" y="23"/>
                      <a:pt x="44" y="24"/>
                    </a:cubicBezTo>
                    <a:cubicBezTo>
                      <a:pt x="45" y="24"/>
                      <a:pt x="45" y="25"/>
                      <a:pt x="45" y="25"/>
                    </a:cubicBezTo>
                    <a:cubicBezTo>
                      <a:pt x="45" y="25"/>
                      <a:pt x="45" y="26"/>
                      <a:pt x="45" y="2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921"/>
              <p:cNvSpPr/>
              <p:nvPr/>
            </p:nvSpPr>
            <p:spPr bwMode="auto">
              <a:xfrm>
                <a:off x="2346326" y="1116012"/>
                <a:ext cx="96838" cy="231775"/>
              </a:xfrm>
              <a:custGeom>
                <a:avLst/>
                <a:gdLst>
                  <a:gd name="T0" fmla="*/ 23 w 23"/>
                  <a:gd name="T1" fmla="*/ 55 h 55"/>
                  <a:gd name="T2" fmla="*/ 22 w 23"/>
                  <a:gd name="T3" fmla="*/ 54 h 55"/>
                  <a:gd name="T4" fmla="*/ 22 w 23"/>
                  <a:gd name="T5" fmla="*/ 53 h 55"/>
                  <a:gd name="T6" fmla="*/ 19 w 23"/>
                  <a:gd name="T7" fmla="*/ 47 h 55"/>
                  <a:gd name="T8" fmla="*/ 17 w 23"/>
                  <a:gd name="T9" fmla="*/ 43 h 55"/>
                  <a:gd name="T10" fmla="*/ 14 w 23"/>
                  <a:gd name="T11" fmla="*/ 39 h 55"/>
                  <a:gd name="T12" fmla="*/ 13 w 23"/>
                  <a:gd name="T13" fmla="*/ 38 h 55"/>
                  <a:gd name="T14" fmla="*/ 13 w 23"/>
                  <a:gd name="T15" fmla="*/ 38 h 55"/>
                  <a:gd name="T16" fmla="*/ 12 w 23"/>
                  <a:gd name="T17" fmla="*/ 37 h 55"/>
                  <a:gd name="T18" fmla="*/ 11 w 23"/>
                  <a:gd name="T19" fmla="*/ 34 h 55"/>
                  <a:gd name="T20" fmla="*/ 8 w 23"/>
                  <a:gd name="T21" fmla="*/ 29 h 55"/>
                  <a:gd name="T22" fmla="*/ 6 w 23"/>
                  <a:gd name="T23" fmla="*/ 24 h 55"/>
                  <a:gd name="T24" fmla="*/ 5 w 23"/>
                  <a:gd name="T25" fmla="*/ 19 h 55"/>
                  <a:gd name="T26" fmla="*/ 2 w 23"/>
                  <a:gd name="T27" fmla="*/ 9 h 55"/>
                  <a:gd name="T28" fmla="*/ 0 w 23"/>
                  <a:gd name="T29" fmla="*/ 3 h 55"/>
                  <a:gd name="T30" fmla="*/ 0 w 23"/>
                  <a:gd name="T31" fmla="*/ 1 h 55"/>
                  <a:gd name="T32" fmla="*/ 0 w 23"/>
                  <a:gd name="T33" fmla="*/ 0 h 55"/>
                  <a:gd name="T34" fmla="*/ 0 w 23"/>
                  <a:gd name="T35" fmla="*/ 1 h 55"/>
                  <a:gd name="T36" fmla="*/ 1 w 23"/>
                  <a:gd name="T37" fmla="*/ 2 h 55"/>
                  <a:gd name="T38" fmla="*/ 5 w 23"/>
                  <a:gd name="T39" fmla="*/ 8 h 55"/>
                  <a:gd name="T40" fmla="*/ 9 w 23"/>
                  <a:gd name="T41" fmla="*/ 17 h 55"/>
                  <a:gd name="T42" fmla="*/ 11 w 23"/>
                  <a:gd name="T43" fmla="*/ 22 h 55"/>
                  <a:gd name="T44" fmla="*/ 13 w 23"/>
                  <a:gd name="T45" fmla="*/ 27 h 55"/>
                  <a:gd name="T46" fmla="*/ 15 w 23"/>
                  <a:gd name="T47" fmla="*/ 32 h 55"/>
                  <a:gd name="T48" fmla="*/ 16 w 23"/>
                  <a:gd name="T49" fmla="*/ 34 h 55"/>
                  <a:gd name="T50" fmla="*/ 17 w 23"/>
                  <a:gd name="T51" fmla="*/ 36 h 55"/>
                  <a:gd name="T52" fmla="*/ 18 w 23"/>
                  <a:gd name="T53" fmla="*/ 37 h 55"/>
                  <a:gd name="T54" fmla="*/ 20 w 23"/>
                  <a:gd name="T55" fmla="*/ 41 h 55"/>
                  <a:gd name="T56" fmla="*/ 21 w 23"/>
                  <a:gd name="T57" fmla="*/ 43 h 55"/>
                  <a:gd name="T58" fmla="*/ 21 w 23"/>
                  <a:gd name="T59" fmla="*/ 44 h 55"/>
                  <a:gd name="T60" fmla="*/ 22 w 23"/>
                  <a:gd name="T61" fmla="*/ 45 h 55"/>
                  <a:gd name="T62" fmla="*/ 22 w 23"/>
                  <a:gd name="T63" fmla="*/ 45 h 55"/>
                  <a:gd name="T64" fmla="*/ 23 w 23"/>
                  <a:gd name="T65" fmla="*/ 49 h 55"/>
                  <a:gd name="T66" fmla="*/ 23 w 23"/>
                  <a:gd name="T67" fmla="*/ 52 h 55"/>
                  <a:gd name="T68" fmla="*/ 23 w 23"/>
                  <a:gd name="T69" fmla="*/ 54 h 55"/>
                  <a:gd name="T70" fmla="*/ 23 w 23"/>
                  <a:gd name="T7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55">
                    <a:moveTo>
                      <a:pt x="23" y="55"/>
                    </a:moveTo>
                    <a:cubicBezTo>
                      <a:pt x="23" y="55"/>
                      <a:pt x="23" y="55"/>
                      <a:pt x="22" y="54"/>
                    </a:cubicBezTo>
                    <a:cubicBezTo>
                      <a:pt x="22" y="54"/>
                      <a:pt x="22" y="53"/>
                      <a:pt x="22" y="53"/>
                    </a:cubicBezTo>
                    <a:cubicBezTo>
                      <a:pt x="22" y="51"/>
                      <a:pt x="21" y="49"/>
                      <a:pt x="19" y="47"/>
                    </a:cubicBezTo>
                    <a:cubicBezTo>
                      <a:pt x="18" y="46"/>
                      <a:pt x="18" y="44"/>
                      <a:pt x="17" y="43"/>
                    </a:cubicBezTo>
                    <a:cubicBezTo>
                      <a:pt x="16" y="42"/>
                      <a:pt x="15" y="40"/>
                      <a:pt x="14" y="39"/>
                    </a:cubicBezTo>
                    <a:cubicBezTo>
                      <a:pt x="13" y="38"/>
                      <a:pt x="13" y="38"/>
                      <a:pt x="13" y="38"/>
                    </a:cubicBezTo>
                    <a:cubicBezTo>
                      <a:pt x="13" y="38"/>
                      <a:pt x="13" y="38"/>
                      <a:pt x="13" y="38"/>
                    </a:cubicBezTo>
                    <a:cubicBezTo>
                      <a:pt x="13" y="37"/>
                      <a:pt x="12" y="37"/>
                      <a:pt x="12" y="37"/>
                    </a:cubicBezTo>
                    <a:cubicBezTo>
                      <a:pt x="12" y="36"/>
                      <a:pt x="11" y="35"/>
                      <a:pt x="11" y="34"/>
                    </a:cubicBezTo>
                    <a:cubicBezTo>
                      <a:pt x="10" y="32"/>
                      <a:pt x="9" y="31"/>
                      <a:pt x="8" y="29"/>
                    </a:cubicBezTo>
                    <a:cubicBezTo>
                      <a:pt x="8" y="27"/>
                      <a:pt x="7" y="25"/>
                      <a:pt x="6" y="24"/>
                    </a:cubicBezTo>
                    <a:cubicBezTo>
                      <a:pt x="6" y="22"/>
                      <a:pt x="5" y="20"/>
                      <a:pt x="5" y="19"/>
                    </a:cubicBezTo>
                    <a:cubicBezTo>
                      <a:pt x="4" y="15"/>
                      <a:pt x="3" y="12"/>
                      <a:pt x="2" y="9"/>
                    </a:cubicBezTo>
                    <a:cubicBezTo>
                      <a:pt x="1" y="7"/>
                      <a:pt x="1" y="4"/>
                      <a:pt x="0" y="3"/>
                    </a:cubicBezTo>
                    <a:cubicBezTo>
                      <a:pt x="0" y="2"/>
                      <a:pt x="0" y="1"/>
                      <a:pt x="0" y="1"/>
                    </a:cubicBezTo>
                    <a:cubicBezTo>
                      <a:pt x="0" y="0"/>
                      <a:pt x="0" y="0"/>
                      <a:pt x="0" y="0"/>
                    </a:cubicBezTo>
                    <a:cubicBezTo>
                      <a:pt x="0" y="0"/>
                      <a:pt x="0" y="0"/>
                      <a:pt x="0" y="1"/>
                    </a:cubicBezTo>
                    <a:cubicBezTo>
                      <a:pt x="1" y="1"/>
                      <a:pt x="1" y="2"/>
                      <a:pt x="1" y="2"/>
                    </a:cubicBezTo>
                    <a:cubicBezTo>
                      <a:pt x="2" y="4"/>
                      <a:pt x="3" y="6"/>
                      <a:pt x="5" y="8"/>
                    </a:cubicBezTo>
                    <a:cubicBezTo>
                      <a:pt x="6" y="11"/>
                      <a:pt x="7" y="14"/>
                      <a:pt x="9" y="17"/>
                    </a:cubicBezTo>
                    <a:cubicBezTo>
                      <a:pt x="10" y="19"/>
                      <a:pt x="10" y="20"/>
                      <a:pt x="11" y="22"/>
                    </a:cubicBezTo>
                    <a:cubicBezTo>
                      <a:pt x="12" y="24"/>
                      <a:pt x="12" y="25"/>
                      <a:pt x="13" y="27"/>
                    </a:cubicBezTo>
                    <a:cubicBezTo>
                      <a:pt x="14" y="29"/>
                      <a:pt x="14" y="30"/>
                      <a:pt x="15" y="32"/>
                    </a:cubicBezTo>
                    <a:cubicBezTo>
                      <a:pt x="16" y="33"/>
                      <a:pt x="16" y="34"/>
                      <a:pt x="16" y="34"/>
                    </a:cubicBezTo>
                    <a:cubicBezTo>
                      <a:pt x="17" y="35"/>
                      <a:pt x="17" y="35"/>
                      <a:pt x="17" y="36"/>
                    </a:cubicBezTo>
                    <a:cubicBezTo>
                      <a:pt x="17" y="36"/>
                      <a:pt x="17" y="36"/>
                      <a:pt x="18" y="37"/>
                    </a:cubicBezTo>
                    <a:cubicBezTo>
                      <a:pt x="18" y="38"/>
                      <a:pt x="19" y="40"/>
                      <a:pt x="20" y="41"/>
                    </a:cubicBezTo>
                    <a:cubicBezTo>
                      <a:pt x="20" y="42"/>
                      <a:pt x="21" y="43"/>
                      <a:pt x="21" y="43"/>
                    </a:cubicBezTo>
                    <a:cubicBezTo>
                      <a:pt x="21" y="44"/>
                      <a:pt x="21" y="44"/>
                      <a:pt x="21" y="44"/>
                    </a:cubicBezTo>
                    <a:cubicBezTo>
                      <a:pt x="21" y="45"/>
                      <a:pt x="22" y="45"/>
                      <a:pt x="22" y="45"/>
                    </a:cubicBezTo>
                    <a:cubicBezTo>
                      <a:pt x="22" y="45"/>
                      <a:pt x="22" y="45"/>
                      <a:pt x="22" y="45"/>
                    </a:cubicBezTo>
                    <a:cubicBezTo>
                      <a:pt x="22" y="47"/>
                      <a:pt x="23" y="48"/>
                      <a:pt x="23" y="49"/>
                    </a:cubicBezTo>
                    <a:cubicBezTo>
                      <a:pt x="23" y="51"/>
                      <a:pt x="23" y="52"/>
                      <a:pt x="23" y="52"/>
                    </a:cubicBezTo>
                    <a:cubicBezTo>
                      <a:pt x="23" y="53"/>
                      <a:pt x="23" y="54"/>
                      <a:pt x="23" y="54"/>
                    </a:cubicBezTo>
                    <a:cubicBezTo>
                      <a:pt x="23" y="55"/>
                      <a:pt x="23" y="55"/>
                      <a:pt x="23" y="5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922"/>
              <p:cNvSpPr/>
              <p:nvPr/>
            </p:nvSpPr>
            <p:spPr bwMode="auto">
              <a:xfrm>
                <a:off x="2328864" y="1123950"/>
                <a:ext cx="17463" cy="152400"/>
              </a:xfrm>
              <a:custGeom>
                <a:avLst/>
                <a:gdLst>
                  <a:gd name="T0" fmla="*/ 4 w 4"/>
                  <a:gd name="T1" fmla="*/ 0 h 36"/>
                  <a:gd name="T2" fmla="*/ 4 w 4"/>
                  <a:gd name="T3" fmla="*/ 1 h 36"/>
                  <a:gd name="T4" fmla="*/ 4 w 4"/>
                  <a:gd name="T5" fmla="*/ 6 h 36"/>
                  <a:gd name="T6" fmla="*/ 4 w 4"/>
                  <a:gd name="T7" fmla="*/ 11 h 36"/>
                  <a:gd name="T8" fmla="*/ 3 w 4"/>
                  <a:gd name="T9" fmla="*/ 15 h 36"/>
                  <a:gd name="T10" fmla="*/ 3 w 4"/>
                  <a:gd name="T11" fmla="*/ 18 h 36"/>
                  <a:gd name="T12" fmla="*/ 3 w 4"/>
                  <a:gd name="T13" fmla="*/ 21 h 36"/>
                  <a:gd name="T14" fmla="*/ 3 w 4"/>
                  <a:gd name="T15" fmla="*/ 25 h 36"/>
                  <a:gd name="T16" fmla="*/ 3 w 4"/>
                  <a:gd name="T17" fmla="*/ 30 h 36"/>
                  <a:gd name="T18" fmla="*/ 3 w 4"/>
                  <a:gd name="T19" fmla="*/ 34 h 36"/>
                  <a:gd name="T20" fmla="*/ 3 w 4"/>
                  <a:gd name="T21" fmla="*/ 36 h 36"/>
                  <a:gd name="T22" fmla="*/ 2 w 4"/>
                  <a:gd name="T23" fmla="*/ 35 h 36"/>
                  <a:gd name="T24" fmla="*/ 2 w 4"/>
                  <a:gd name="T25" fmla="*/ 33 h 36"/>
                  <a:gd name="T26" fmla="*/ 1 w 4"/>
                  <a:gd name="T27" fmla="*/ 30 h 36"/>
                  <a:gd name="T28" fmla="*/ 1 w 4"/>
                  <a:gd name="T29" fmla="*/ 28 h 36"/>
                  <a:gd name="T30" fmla="*/ 1 w 4"/>
                  <a:gd name="T31" fmla="*/ 25 h 36"/>
                  <a:gd name="T32" fmla="*/ 0 w 4"/>
                  <a:gd name="T33" fmla="*/ 21 h 36"/>
                  <a:gd name="T34" fmla="*/ 0 w 4"/>
                  <a:gd name="T35" fmla="*/ 18 h 36"/>
                  <a:gd name="T36" fmla="*/ 1 w 4"/>
                  <a:gd name="T37" fmla="*/ 14 h 36"/>
                  <a:gd name="T38" fmla="*/ 1 w 4"/>
                  <a:gd name="T39" fmla="*/ 11 h 36"/>
                  <a:gd name="T40" fmla="*/ 2 w 4"/>
                  <a:gd name="T41" fmla="*/ 8 h 36"/>
                  <a:gd name="T42" fmla="*/ 2 w 4"/>
                  <a:gd name="T43" fmla="*/ 5 h 36"/>
                  <a:gd name="T44" fmla="*/ 3 w 4"/>
                  <a:gd name="T45" fmla="*/ 3 h 36"/>
                  <a:gd name="T46" fmla="*/ 4 w 4"/>
                  <a:gd name="T47" fmla="*/ 1 h 36"/>
                  <a:gd name="T48" fmla="*/ 4 w 4"/>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36">
                    <a:moveTo>
                      <a:pt x="4" y="0"/>
                    </a:moveTo>
                    <a:cubicBezTo>
                      <a:pt x="4" y="0"/>
                      <a:pt x="4" y="0"/>
                      <a:pt x="4" y="1"/>
                    </a:cubicBezTo>
                    <a:cubicBezTo>
                      <a:pt x="4" y="2"/>
                      <a:pt x="4" y="4"/>
                      <a:pt x="4" y="6"/>
                    </a:cubicBezTo>
                    <a:cubicBezTo>
                      <a:pt x="4" y="7"/>
                      <a:pt x="4" y="9"/>
                      <a:pt x="4" y="11"/>
                    </a:cubicBezTo>
                    <a:cubicBezTo>
                      <a:pt x="4" y="12"/>
                      <a:pt x="4" y="13"/>
                      <a:pt x="3" y="15"/>
                    </a:cubicBezTo>
                    <a:cubicBezTo>
                      <a:pt x="3" y="16"/>
                      <a:pt x="3" y="17"/>
                      <a:pt x="3" y="18"/>
                    </a:cubicBezTo>
                    <a:cubicBezTo>
                      <a:pt x="3" y="19"/>
                      <a:pt x="3" y="20"/>
                      <a:pt x="3" y="21"/>
                    </a:cubicBezTo>
                    <a:cubicBezTo>
                      <a:pt x="3" y="22"/>
                      <a:pt x="3" y="23"/>
                      <a:pt x="3" y="25"/>
                    </a:cubicBezTo>
                    <a:cubicBezTo>
                      <a:pt x="3" y="27"/>
                      <a:pt x="3" y="29"/>
                      <a:pt x="3" y="30"/>
                    </a:cubicBezTo>
                    <a:cubicBezTo>
                      <a:pt x="3" y="32"/>
                      <a:pt x="3" y="33"/>
                      <a:pt x="3" y="34"/>
                    </a:cubicBezTo>
                    <a:cubicBezTo>
                      <a:pt x="3" y="35"/>
                      <a:pt x="3" y="36"/>
                      <a:pt x="3" y="36"/>
                    </a:cubicBezTo>
                    <a:cubicBezTo>
                      <a:pt x="3" y="36"/>
                      <a:pt x="3" y="36"/>
                      <a:pt x="2" y="35"/>
                    </a:cubicBezTo>
                    <a:cubicBezTo>
                      <a:pt x="2" y="34"/>
                      <a:pt x="2" y="33"/>
                      <a:pt x="2" y="33"/>
                    </a:cubicBezTo>
                    <a:cubicBezTo>
                      <a:pt x="2" y="32"/>
                      <a:pt x="2" y="31"/>
                      <a:pt x="1" y="30"/>
                    </a:cubicBezTo>
                    <a:cubicBezTo>
                      <a:pt x="1" y="30"/>
                      <a:pt x="1" y="29"/>
                      <a:pt x="1" y="28"/>
                    </a:cubicBezTo>
                    <a:cubicBezTo>
                      <a:pt x="1" y="27"/>
                      <a:pt x="1" y="26"/>
                      <a:pt x="1" y="25"/>
                    </a:cubicBezTo>
                    <a:cubicBezTo>
                      <a:pt x="0" y="24"/>
                      <a:pt x="0" y="22"/>
                      <a:pt x="0" y="21"/>
                    </a:cubicBezTo>
                    <a:cubicBezTo>
                      <a:pt x="0" y="20"/>
                      <a:pt x="0" y="19"/>
                      <a:pt x="0" y="18"/>
                    </a:cubicBezTo>
                    <a:cubicBezTo>
                      <a:pt x="0" y="17"/>
                      <a:pt x="1" y="15"/>
                      <a:pt x="1" y="14"/>
                    </a:cubicBezTo>
                    <a:cubicBezTo>
                      <a:pt x="1" y="13"/>
                      <a:pt x="1" y="12"/>
                      <a:pt x="1" y="11"/>
                    </a:cubicBezTo>
                    <a:cubicBezTo>
                      <a:pt x="1" y="10"/>
                      <a:pt x="1" y="9"/>
                      <a:pt x="2" y="8"/>
                    </a:cubicBezTo>
                    <a:cubicBezTo>
                      <a:pt x="2" y="7"/>
                      <a:pt x="2" y="6"/>
                      <a:pt x="2" y="5"/>
                    </a:cubicBezTo>
                    <a:cubicBezTo>
                      <a:pt x="3" y="4"/>
                      <a:pt x="3" y="4"/>
                      <a:pt x="3" y="3"/>
                    </a:cubicBezTo>
                    <a:cubicBezTo>
                      <a:pt x="3" y="2"/>
                      <a:pt x="4" y="2"/>
                      <a:pt x="4" y="1"/>
                    </a:cubicBezTo>
                    <a:cubicBezTo>
                      <a:pt x="4" y="0"/>
                      <a:pt x="4" y="0"/>
                      <a:pt x="4"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923"/>
              <p:cNvSpPr/>
              <p:nvPr/>
            </p:nvSpPr>
            <p:spPr bwMode="auto">
              <a:xfrm>
                <a:off x="2346326" y="1119187"/>
                <a:ext cx="122238" cy="127000"/>
              </a:xfrm>
              <a:custGeom>
                <a:avLst/>
                <a:gdLst>
                  <a:gd name="T0" fmla="*/ 29 w 29"/>
                  <a:gd name="T1" fmla="*/ 30 h 30"/>
                  <a:gd name="T2" fmla="*/ 27 w 29"/>
                  <a:gd name="T3" fmla="*/ 29 h 30"/>
                  <a:gd name="T4" fmla="*/ 24 w 29"/>
                  <a:gd name="T5" fmla="*/ 25 h 30"/>
                  <a:gd name="T6" fmla="*/ 20 w 29"/>
                  <a:gd name="T7" fmla="*/ 20 h 30"/>
                  <a:gd name="T8" fmla="*/ 17 w 29"/>
                  <a:gd name="T9" fmla="*/ 18 h 30"/>
                  <a:gd name="T10" fmla="*/ 14 w 29"/>
                  <a:gd name="T11" fmla="*/ 15 h 30"/>
                  <a:gd name="T12" fmla="*/ 4 w 29"/>
                  <a:gd name="T13" fmla="*/ 5 h 30"/>
                  <a:gd name="T14" fmla="*/ 1 w 29"/>
                  <a:gd name="T15" fmla="*/ 2 h 30"/>
                  <a:gd name="T16" fmla="*/ 0 w 29"/>
                  <a:gd name="T17" fmla="*/ 0 h 30"/>
                  <a:gd name="T18" fmla="*/ 1 w 29"/>
                  <a:gd name="T19" fmla="*/ 1 h 30"/>
                  <a:gd name="T20" fmla="*/ 3 w 29"/>
                  <a:gd name="T21" fmla="*/ 2 h 30"/>
                  <a:gd name="T22" fmla="*/ 5 w 29"/>
                  <a:gd name="T23" fmla="*/ 4 h 30"/>
                  <a:gd name="T24" fmla="*/ 8 w 29"/>
                  <a:gd name="T25" fmla="*/ 5 h 30"/>
                  <a:gd name="T26" fmla="*/ 11 w 29"/>
                  <a:gd name="T27" fmla="*/ 8 h 30"/>
                  <a:gd name="T28" fmla="*/ 14 w 29"/>
                  <a:gd name="T29" fmla="*/ 10 h 30"/>
                  <a:gd name="T30" fmla="*/ 16 w 29"/>
                  <a:gd name="T31" fmla="*/ 13 h 30"/>
                  <a:gd name="T32" fmla="*/ 19 w 29"/>
                  <a:gd name="T33" fmla="*/ 16 h 30"/>
                  <a:gd name="T34" fmla="*/ 22 w 29"/>
                  <a:gd name="T35" fmla="*/ 19 h 30"/>
                  <a:gd name="T36" fmla="*/ 24 w 29"/>
                  <a:gd name="T37" fmla="*/ 22 h 30"/>
                  <a:gd name="T38" fmla="*/ 26 w 29"/>
                  <a:gd name="T39" fmla="*/ 24 h 30"/>
                  <a:gd name="T40" fmla="*/ 27 w 29"/>
                  <a:gd name="T41" fmla="*/ 26 h 30"/>
                  <a:gd name="T42" fmla="*/ 28 w 29"/>
                  <a:gd name="T43" fmla="*/ 28 h 30"/>
                  <a:gd name="T44" fmla="*/ 29 w 29"/>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29" y="30"/>
                    </a:moveTo>
                    <a:cubicBezTo>
                      <a:pt x="29" y="30"/>
                      <a:pt x="28" y="29"/>
                      <a:pt x="27" y="29"/>
                    </a:cubicBezTo>
                    <a:cubicBezTo>
                      <a:pt x="27" y="28"/>
                      <a:pt x="26" y="27"/>
                      <a:pt x="24" y="25"/>
                    </a:cubicBezTo>
                    <a:cubicBezTo>
                      <a:pt x="23" y="24"/>
                      <a:pt x="21" y="22"/>
                      <a:pt x="20" y="20"/>
                    </a:cubicBezTo>
                    <a:cubicBezTo>
                      <a:pt x="19" y="20"/>
                      <a:pt x="18" y="19"/>
                      <a:pt x="17" y="18"/>
                    </a:cubicBezTo>
                    <a:cubicBezTo>
                      <a:pt x="16" y="17"/>
                      <a:pt x="15" y="16"/>
                      <a:pt x="14" y="15"/>
                    </a:cubicBezTo>
                    <a:cubicBezTo>
                      <a:pt x="11" y="11"/>
                      <a:pt x="7" y="8"/>
                      <a:pt x="4" y="5"/>
                    </a:cubicBezTo>
                    <a:cubicBezTo>
                      <a:pt x="3" y="4"/>
                      <a:pt x="2" y="2"/>
                      <a:pt x="1" y="2"/>
                    </a:cubicBezTo>
                    <a:cubicBezTo>
                      <a:pt x="0" y="1"/>
                      <a:pt x="0" y="0"/>
                      <a:pt x="0" y="0"/>
                    </a:cubicBezTo>
                    <a:cubicBezTo>
                      <a:pt x="0" y="0"/>
                      <a:pt x="0" y="1"/>
                      <a:pt x="1" y="1"/>
                    </a:cubicBezTo>
                    <a:cubicBezTo>
                      <a:pt x="2" y="1"/>
                      <a:pt x="2" y="2"/>
                      <a:pt x="3" y="2"/>
                    </a:cubicBezTo>
                    <a:cubicBezTo>
                      <a:pt x="4" y="3"/>
                      <a:pt x="5" y="3"/>
                      <a:pt x="5" y="4"/>
                    </a:cubicBezTo>
                    <a:cubicBezTo>
                      <a:pt x="6" y="4"/>
                      <a:pt x="7" y="5"/>
                      <a:pt x="8" y="5"/>
                    </a:cubicBezTo>
                    <a:cubicBezTo>
                      <a:pt x="9" y="6"/>
                      <a:pt x="10" y="7"/>
                      <a:pt x="11" y="8"/>
                    </a:cubicBezTo>
                    <a:cubicBezTo>
                      <a:pt x="12" y="8"/>
                      <a:pt x="13" y="9"/>
                      <a:pt x="14" y="10"/>
                    </a:cubicBezTo>
                    <a:cubicBezTo>
                      <a:pt x="15" y="11"/>
                      <a:pt x="15" y="12"/>
                      <a:pt x="16" y="13"/>
                    </a:cubicBezTo>
                    <a:cubicBezTo>
                      <a:pt x="17" y="14"/>
                      <a:pt x="18" y="15"/>
                      <a:pt x="19" y="16"/>
                    </a:cubicBezTo>
                    <a:cubicBezTo>
                      <a:pt x="20" y="17"/>
                      <a:pt x="21" y="18"/>
                      <a:pt x="22" y="19"/>
                    </a:cubicBezTo>
                    <a:cubicBezTo>
                      <a:pt x="22" y="20"/>
                      <a:pt x="23" y="21"/>
                      <a:pt x="24" y="22"/>
                    </a:cubicBezTo>
                    <a:cubicBezTo>
                      <a:pt x="24" y="22"/>
                      <a:pt x="25" y="23"/>
                      <a:pt x="26" y="24"/>
                    </a:cubicBezTo>
                    <a:cubicBezTo>
                      <a:pt x="26" y="25"/>
                      <a:pt x="27" y="26"/>
                      <a:pt x="27" y="26"/>
                    </a:cubicBezTo>
                    <a:cubicBezTo>
                      <a:pt x="27" y="27"/>
                      <a:pt x="28" y="28"/>
                      <a:pt x="28" y="28"/>
                    </a:cubicBezTo>
                    <a:cubicBezTo>
                      <a:pt x="28" y="29"/>
                      <a:pt x="29" y="30"/>
                      <a:pt x="29" y="3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924"/>
              <p:cNvSpPr/>
              <p:nvPr/>
            </p:nvSpPr>
            <p:spPr bwMode="auto">
              <a:xfrm>
                <a:off x="2282826" y="1073150"/>
                <a:ext cx="139700" cy="80963"/>
              </a:xfrm>
              <a:custGeom>
                <a:avLst/>
                <a:gdLst>
                  <a:gd name="T0" fmla="*/ 11 w 33"/>
                  <a:gd name="T1" fmla="*/ 1 h 19"/>
                  <a:gd name="T2" fmla="*/ 33 w 33"/>
                  <a:gd name="T3" fmla="*/ 8 h 19"/>
                  <a:gd name="T4" fmla="*/ 0 w 33"/>
                  <a:gd name="T5" fmla="*/ 19 h 19"/>
                  <a:gd name="T6" fmla="*/ 11 w 33"/>
                  <a:gd name="T7" fmla="*/ 1 h 19"/>
                </a:gdLst>
                <a:ahLst/>
                <a:cxnLst>
                  <a:cxn ang="0">
                    <a:pos x="T0" y="T1"/>
                  </a:cxn>
                  <a:cxn ang="0">
                    <a:pos x="T2" y="T3"/>
                  </a:cxn>
                  <a:cxn ang="0">
                    <a:pos x="T4" y="T5"/>
                  </a:cxn>
                  <a:cxn ang="0">
                    <a:pos x="T6" y="T7"/>
                  </a:cxn>
                </a:cxnLst>
                <a:rect l="0" t="0" r="r" b="b"/>
                <a:pathLst>
                  <a:path w="33" h="19">
                    <a:moveTo>
                      <a:pt x="11" y="1"/>
                    </a:moveTo>
                    <a:cubicBezTo>
                      <a:pt x="20" y="0"/>
                      <a:pt x="27" y="3"/>
                      <a:pt x="33" y="8"/>
                    </a:cubicBezTo>
                    <a:cubicBezTo>
                      <a:pt x="33" y="8"/>
                      <a:pt x="11" y="19"/>
                      <a:pt x="0" y="19"/>
                    </a:cubicBezTo>
                    <a:cubicBezTo>
                      <a:pt x="0" y="19"/>
                      <a:pt x="4" y="3"/>
                      <a:pt x="11" y="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925"/>
              <p:cNvSpPr/>
              <p:nvPr/>
            </p:nvSpPr>
            <p:spPr bwMode="auto">
              <a:xfrm>
                <a:off x="2197101" y="568325"/>
                <a:ext cx="144463" cy="530225"/>
              </a:xfrm>
              <a:custGeom>
                <a:avLst/>
                <a:gdLst>
                  <a:gd name="T0" fmla="*/ 30 w 34"/>
                  <a:gd name="T1" fmla="*/ 125 h 125"/>
                  <a:gd name="T2" fmla="*/ 0 w 34"/>
                  <a:gd name="T3" fmla="*/ 1 h 125"/>
                  <a:gd name="T4" fmla="*/ 5 w 34"/>
                  <a:gd name="T5" fmla="*/ 0 h 125"/>
                  <a:gd name="T6" fmla="*/ 34 w 34"/>
                  <a:gd name="T7" fmla="*/ 123 h 125"/>
                  <a:gd name="T8" fmla="*/ 30 w 34"/>
                  <a:gd name="T9" fmla="*/ 125 h 125"/>
                </a:gdLst>
                <a:ahLst/>
                <a:cxnLst>
                  <a:cxn ang="0">
                    <a:pos x="T0" y="T1"/>
                  </a:cxn>
                  <a:cxn ang="0">
                    <a:pos x="T2" y="T3"/>
                  </a:cxn>
                  <a:cxn ang="0">
                    <a:pos x="T4" y="T5"/>
                  </a:cxn>
                  <a:cxn ang="0">
                    <a:pos x="T6" y="T7"/>
                  </a:cxn>
                  <a:cxn ang="0">
                    <a:pos x="T8" y="T9"/>
                  </a:cxn>
                </a:cxnLst>
                <a:rect l="0" t="0" r="r" b="b"/>
                <a:pathLst>
                  <a:path w="34" h="125">
                    <a:moveTo>
                      <a:pt x="30" y="125"/>
                    </a:moveTo>
                    <a:cubicBezTo>
                      <a:pt x="27" y="118"/>
                      <a:pt x="13" y="62"/>
                      <a:pt x="0" y="1"/>
                    </a:cubicBezTo>
                    <a:cubicBezTo>
                      <a:pt x="5" y="0"/>
                      <a:pt x="5" y="0"/>
                      <a:pt x="5" y="0"/>
                    </a:cubicBezTo>
                    <a:cubicBezTo>
                      <a:pt x="19" y="66"/>
                      <a:pt x="31" y="117"/>
                      <a:pt x="34" y="123"/>
                    </a:cubicBezTo>
                    <a:lnTo>
                      <a:pt x="30" y="125"/>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926"/>
              <p:cNvSpPr/>
              <p:nvPr/>
            </p:nvSpPr>
            <p:spPr bwMode="auto">
              <a:xfrm>
                <a:off x="2841626" y="552450"/>
                <a:ext cx="309563" cy="482600"/>
              </a:xfrm>
              <a:custGeom>
                <a:avLst/>
                <a:gdLst>
                  <a:gd name="T0" fmla="*/ 0 w 73"/>
                  <a:gd name="T1" fmla="*/ 55 h 114"/>
                  <a:gd name="T2" fmla="*/ 50 w 73"/>
                  <a:gd name="T3" fmla="*/ 16 h 114"/>
                  <a:gd name="T4" fmla="*/ 48 w 73"/>
                  <a:gd name="T5" fmla="*/ 38 h 114"/>
                  <a:gd name="T6" fmla="*/ 71 w 73"/>
                  <a:gd name="T7" fmla="*/ 52 h 114"/>
                  <a:gd name="T8" fmla="*/ 47 w 73"/>
                  <a:gd name="T9" fmla="*/ 70 h 114"/>
                  <a:gd name="T10" fmla="*/ 54 w 73"/>
                  <a:gd name="T11" fmla="*/ 97 h 114"/>
                  <a:gd name="T12" fmla="*/ 0 w 73"/>
                  <a:gd name="T13" fmla="*/ 55 h 114"/>
                </a:gdLst>
                <a:ahLst/>
                <a:cxnLst>
                  <a:cxn ang="0">
                    <a:pos x="T0" y="T1"/>
                  </a:cxn>
                  <a:cxn ang="0">
                    <a:pos x="T2" y="T3"/>
                  </a:cxn>
                  <a:cxn ang="0">
                    <a:pos x="T4" y="T5"/>
                  </a:cxn>
                  <a:cxn ang="0">
                    <a:pos x="T6" y="T7"/>
                  </a:cxn>
                  <a:cxn ang="0">
                    <a:pos x="T8" y="T9"/>
                  </a:cxn>
                  <a:cxn ang="0">
                    <a:pos x="T10" y="T11"/>
                  </a:cxn>
                  <a:cxn ang="0">
                    <a:pos x="T12" y="T13"/>
                  </a:cxn>
                </a:cxnLst>
                <a:rect l="0" t="0" r="r" b="b"/>
                <a:pathLst>
                  <a:path w="73" h="114">
                    <a:moveTo>
                      <a:pt x="0" y="55"/>
                    </a:moveTo>
                    <a:cubicBezTo>
                      <a:pt x="0" y="55"/>
                      <a:pt x="28" y="0"/>
                      <a:pt x="50" y="16"/>
                    </a:cubicBezTo>
                    <a:cubicBezTo>
                      <a:pt x="65" y="26"/>
                      <a:pt x="48" y="38"/>
                      <a:pt x="48" y="38"/>
                    </a:cubicBezTo>
                    <a:cubicBezTo>
                      <a:pt x="48" y="38"/>
                      <a:pt x="68" y="35"/>
                      <a:pt x="71" y="52"/>
                    </a:cubicBezTo>
                    <a:cubicBezTo>
                      <a:pt x="73" y="68"/>
                      <a:pt x="47" y="70"/>
                      <a:pt x="47" y="70"/>
                    </a:cubicBezTo>
                    <a:cubicBezTo>
                      <a:pt x="47" y="70"/>
                      <a:pt x="60" y="81"/>
                      <a:pt x="54" y="97"/>
                    </a:cubicBezTo>
                    <a:cubicBezTo>
                      <a:pt x="48" y="114"/>
                      <a:pt x="9" y="80"/>
                      <a:pt x="0" y="55"/>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927"/>
              <p:cNvSpPr/>
              <p:nvPr/>
            </p:nvSpPr>
            <p:spPr bwMode="auto">
              <a:xfrm>
                <a:off x="2871789" y="793750"/>
                <a:ext cx="177800" cy="142875"/>
              </a:xfrm>
              <a:custGeom>
                <a:avLst/>
                <a:gdLst>
                  <a:gd name="T0" fmla="*/ 0 w 42"/>
                  <a:gd name="T1" fmla="*/ 0 h 34"/>
                  <a:gd name="T2" fmla="*/ 0 w 42"/>
                  <a:gd name="T3" fmla="*/ 0 h 34"/>
                  <a:gd name="T4" fmla="*/ 2 w 42"/>
                  <a:gd name="T5" fmla="*/ 1 h 34"/>
                  <a:gd name="T6" fmla="*/ 4 w 42"/>
                  <a:gd name="T7" fmla="*/ 4 h 34"/>
                  <a:gd name="T8" fmla="*/ 6 w 42"/>
                  <a:gd name="T9" fmla="*/ 6 h 34"/>
                  <a:gd name="T10" fmla="*/ 7 w 42"/>
                  <a:gd name="T11" fmla="*/ 7 h 34"/>
                  <a:gd name="T12" fmla="*/ 9 w 42"/>
                  <a:gd name="T13" fmla="*/ 9 h 34"/>
                  <a:gd name="T14" fmla="*/ 12 w 42"/>
                  <a:gd name="T15" fmla="*/ 12 h 34"/>
                  <a:gd name="T16" fmla="*/ 16 w 42"/>
                  <a:gd name="T17" fmla="*/ 15 h 34"/>
                  <a:gd name="T18" fmla="*/ 19 w 42"/>
                  <a:gd name="T19" fmla="*/ 19 h 34"/>
                  <a:gd name="T20" fmla="*/ 21 w 42"/>
                  <a:gd name="T21" fmla="*/ 20 h 34"/>
                  <a:gd name="T22" fmla="*/ 23 w 42"/>
                  <a:gd name="T23" fmla="*/ 22 h 34"/>
                  <a:gd name="T24" fmla="*/ 24 w 42"/>
                  <a:gd name="T25" fmla="*/ 23 h 34"/>
                  <a:gd name="T26" fmla="*/ 25 w 42"/>
                  <a:gd name="T27" fmla="*/ 23 h 34"/>
                  <a:gd name="T28" fmla="*/ 27 w 42"/>
                  <a:gd name="T29" fmla="*/ 25 h 34"/>
                  <a:gd name="T30" fmla="*/ 29 w 42"/>
                  <a:gd name="T31" fmla="*/ 26 h 34"/>
                  <a:gd name="T32" fmla="*/ 31 w 42"/>
                  <a:gd name="T33" fmla="*/ 27 h 34"/>
                  <a:gd name="T34" fmla="*/ 34 w 42"/>
                  <a:gd name="T35" fmla="*/ 30 h 34"/>
                  <a:gd name="T36" fmla="*/ 36 w 42"/>
                  <a:gd name="T37" fmla="*/ 31 h 34"/>
                  <a:gd name="T38" fmla="*/ 37 w 42"/>
                  <a:gd name="T39" fmla="*/ 32 h 34"/>
                  <a:gd name="T40" fmla="*/ 40 w 42"/>
                  <a:gd name="T41" fmla="*/ 33 h 34"/>
                  <a:gd name="T42" fmla="*/ 41 w 42"/>
                  <a:gd name="T43" fmla="*/ 34 h 34"/>
                  <a:gd name="T44" fmla="*/ 42 w 42"/>
                  <a:gd name="T45" fmla="*/ 34 h 34"/>
                  <a:gd name="T46" fmla="*/ 41 w 42"/>
                  <a:gd name="T47" fmla="*/ 34 h 34"/>
                  <a:gd name="T48" fmla="*/ 39 w 42"/>
                  <a:gd name="T49" fmla="*/ 34 h 34"/>
                  <a:gd name="T50" fmla="*/ 37 w 42"/>
                  <a:gd name="T51" fmla="*/ 33 h 34"/>
                  <a:gd name="T52" fmla="*/ 35 w 42"/>
                  <a:gd name="T53" fmla="*/ 33 h 34"/>
                  <a:gd name="T54" fmla="*/ 33 w 42"/>
                  <a:gd name="T55" fmla="*/ 32 h 34"/>
                  <a:gd name="T56" fmla="*/ 31 w 42"/>
                  <a:gd name="T57" fmla="*/ 32 h 34"/>
                  <a:gd name="T58" fmla="*/ 29 w 42"/>
                  <a:gd name="T59" fmla="*/ 31 h 34"/>
                  <a:gd name="T60" fmla="*/ 27 w 42"/>
                  <a:gd name="T61" fmla="*/ 30 h 34"/>
                  <a:gd name="T62" fmla="*/ 25 w 42"/>
                  <a:gd name="T63" fmla="*/ 29 h 34"/>
                  <a:gd name="T64" fmla="*/ 20 w 42"/>
                  <a:gd name="T65" fmla="*/ 26 h 34"/>
                  <a:gd name="T66" fmla="*/ 16 w 42"/>
                  <a:gd name="T67" fmla="*/ 23 h 34"/>
                  <a:gd name="T68" fmla="*/ 14 w 42"/>
                  <a:gd name="T69" fmla="*/ 21 h 34"/>
                  <a:gd name="T70" fmla="*/ 12 w 42"/>
                  <a:gd name="T71" fmla="*/ 19 h 34"/>
                  <a:gd name="T72" fmla="*/ 10 w 42"/>
                  <a:gd name="T73" fmla="*/ 17 h 34"/>
                  <a:gd name="T74" fmla="*/ 9 w 42"/>
                  <a:gd name="T75" fmla="*/ 15 h 34"/>
                  <a:gd name="T76" fmla="*/ 6 w 42"/>
                  <a:gd name="T77" fmla="*/ 11 h 34"/>
                  <a:gd name="T78" fmla="*/ 5 w 42"/>
                  <a:gd name="T79" fmla="*/ 10 h 34"/>
                  <a:gd name="T80" fmla="*/ 4 w 42"/>
                  <a:gd name="T81" fmla="*/ 8 h 34"/>
                  <a:gd name="T82" fmla="*/ 3 w 42"/>
                  <a:gd name="T83" fmla="*/ 6 h 34"/>
                  <a:gd name="T84" fmla="*/ 2 w 42"/>
                  <a:gd name="T85" fmla="*/ 5 h 34"/>
                  <a:gd name="T86" fmla="*/ 1 w 42"/>
                  <a:gd name="T87" fmla="*/ 3 h 34"/>
                  <a:gd name="T88" fmla="*/ 1 w 42"/>
                  <a:gd name="T89" fmla="*/ 2 h 34"/>
                  <a:gd name="T90" fmla="*/ 0 w 42"/>
                  <a:gd name="T91" fmla="*/ 0 h 34"/>
                  <a:gd name="T92" fmla="*/ 0 w 42"/>
                  <a:gd name="T9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34">
                    <a:moveTo>
                      <a:pt x="0" y="0"/>
                    </a:moveTo>
                    <a:cubicBezTo>
                      <a:pt x="0" y="0"/>
                      <a:pt x="0" y="0"/>
                      <a:pt x="0" y="0"/>
                    </a:cubicBezTo>
                    <a:cubicBezTo>
                      <a:pt x="1" y="0"/>
                      <a:pt x="1" y="1"/>
                      <a:pt x="2" y="1"/>
                    </a:cubicBezTo>
                    <a:cubicBezTo>
                      <a:pt x="2" y="2"/>
                      <a:pt x="3" y="3"/>
                      <a:pt x="4" y="4"/>
                    </a:cubicBezTo>
                    <a:cubicBezTo>
                      <a:pt x="4" y="4"/>
                      <a:pt x="5" y="5"/>
                      <a:pt x="6" y="6"/>
                    </a:cubicBezTo>
                    <a:cubicBezTo>
                      <a:pt x="6" y="7"/>
                      <a:pt x="7" y="7"/>
                      <a:pt x="7" y="7"/>
                    </a:cubicBezTo>
                    <a:cubicBezTo>
                      <a:pt x="8" y="8"/>
                      <a:pt x="8" y="8"/>
                      <a:pt x="9" y="9"/>
                    </a:cubicBezTo>
                    <a:cubicBezTo>
                      <a:pt x="10" y="10"/>
                      <a:pt x="11" y="11"/>
                      <a:pt x="12" y="12"/>
                    </a:cubicBezTo>
                    <a:cubicBezTo>
                      <a:pt x="13" y="13"/>
                      <a:pt x="14" y="14"/>
                      <a:pt x="16" y="15"/>
                    </a:cubicBezTo>
                    <a:cubicBezTo>
                      <a:pt x="17" y="17"/>
                      <a:pt x="18" y="18"/>
                      <a:pt x="19" y="19"/>
                    </a:cubicBezTo>
                    <a:cubicBezTo>
                      <a:pt x="20" y="19"/>
                      <a:pt x="21" y="20"/>
                      <a:pt x="21" y="20"/>
                    </a:cubicBezTo>
                    <a:cubicBezTo>
                      <a:pt x="22" y="21"/>
                      <a:pt x="23" y="21"/>
                      <a:pt x="23" y="22"/>
                    </a:cubicBezTo>
                    <a:cubicBezTo>
                      <a:pt x="24" y="22"/>
                      <a:pt x="24" y="22"/>
                      <a:pt x="24" y="23"/>
                    </a:cubicBezTo>
                    <a:cubicBezTo>
                      <a:pt x="25" y="23"/>
                      <a:pt x="25" y="23"/>
                      <a:pt x="25" y="23"/>
                    </a:cubicBezTo>
                    <a:cubicBezTo>
                      <a:pt x="26" y="24"/>
                      <a:pt x="27" y="24"/>
                      <a:pt x="27" y="25"/>
                    </a:cubicBezTo>
                    <a:cubicBezTo>
                      <a:pt x="28" y="25"/>
                      <a:pt x="28" y="26"/>
                      <a:pt x="29" y="26"/>
                    </a:cubicBezTo>
                    <a:cubicBezTo>
                      <a:pt x="30" y="27"/>
                      <a:pt x="30" y="27"/>
                      <a:pt x="31" y="27"/>
                    </a:cubicBezTo>
                    <a:cubicBezTo>
                      <a:pt x="32" y="28"/>
                      <a:pt x="33" y="29"/>
                      <a:pt x="34" y="30"/>
                    </a:cubicBezTo>
                    <a:cubicBezTo>
                      <a:pt x="35" y="30"/>
                      <a:pt x="35" y="30"/>
                      <a:pt x="36" y="31"/>
                    </a:cubicBezTo>
                    <a:cubicBezTo>
                      <a:pt x="36" y="31"/>
                      <a:pt x="37" y="31"/>
                      <a:pt x="37" y="32"/>
                    </a:cubicBezTo>
                    <a:cubicBezTo>
                      <a:pt x="38" y="32"/>
                      <a:pt x="39" y="33"/>
                      <a:pt x="40" y="33"/>
                    </a:cubicBezTo>
                    <a:cubicBezTo>
                      <a:pt x="40" y="33"/>
                      <a:pt x="41" y="34"/>
                      <a:pt x="41" y="34"/>
                    </a:cubicBezTo>
                    <a:cubicBezTo>
                      <a:pt x="41" y="34"/>
                      <a:pt x="42" y="34"/>
                      <a:pt x="42" y="34"/>
                    </a:cubicBezTo>
                    <a:cubicBezTo>
                      <a:pt x="42" y="34"/>
                      <a:pt x="41" y="34"/>
                      <a:pt x="41" y="34"/>
                    </a:cubicBezTo>
                    <a:cubicBezTo>
                      <a:pt x="41" y="34"/>
                      <a:pt x="40" y="34"/>
                      <a:pt x="39" y="34"/>
                    </a:cubicBezTo>
                    <a:cubicBezTo>
                      <a:pt x="39" y="34"/>
                      <a:pt x="38" y="34"/>
                      <a:pt x="37" y="33"/>
                    </a:cubicBezTo>
                    <a:cubicBezTo>
                      <a:pt x="36" y="33"/>
                      <a:pt x="35" y="33"/>
                      <a:pt x="35" y="33"/>
                    </a:cubicBezTo>
                    <a:cubicBezTo>
                      <a:pt x="34" y="33"/>
                      <a:pt x="34" y="32"/>
                      <a:pt x="33" y="32"/>
                    </a:cubicBezTo>
                    <a:cubicBezTo>
                      <a:pt x="32" y="32"/>
                      <a:pt x="32" y="32"/>
                      <a:pt x="31" y="32"/>
                    </a:cubicBezTo>
                    <a:cubicBezTo>
                      <a:pt x="30" y="31"/>
                      <a:pt x="30" y="31"/>
                      <a:pt x="29" y="31"/>
                    </a:cubicBezTo>
                    <a:cubicBezTo>
                      <a:pt x="28" y="30"/>
                      <a:pt x="28" y="30"/>
                      <a:pt x="27" y="30"/>
                    </a:cubicBezTo>
                    <a:cubicBezTo>
                      <a:pt x="26" y="29"/>
                      <a:pt x="25" y="29"/>
                      <a:pt x="25" y="29"/>
                    </a:cubicBezTo>
                    <a:cubicBezTo>
                      <a:pt x="23" y="28"/>
                      <a:pt x="22" y="27"/>
                      <a:pt x="20" y="26"/>
                    </a:cubicBezTo>
                    <a:cubicBezTo>
                      <a:pt x="19" y="25"/>
                      <a:pt x="18" y="24"/>
                      <a:pt x="16" y="23"/>
                    </a:cubicBezTo>
                    <a:cubicBezTo>
                      <a:pt x="15" y="22"/>
                      <a:pt x="15" y="21"/>
                      <a:pt x="14" y="21"/>
                    </a:cubicBezTo>
                    <a:cubicBezTo>
                      <a:pt x="13" y="20"/>
                      <a:pt x="13" y="20"/>
                      <a:pt x="12" y="19"/>
                    </a:cubicBezTo>
                    <a:cubicBezTo>
                      <a:pt x="12" y="18"/>
                      <a:pt x="11" y="18"/>
                      <a:pt x="10" y="17"/>
                    </a:cubicBezTo>
                    <a:cubicBezTo>
                      <a:pt x="10" y="17"/>
                      <a:pt x="9" y="16"/>
                      <a:pt x="9" y="15"/>
                    </a:cubicBezTo>
                    <a:cubicBezTo>
                      <a:pt x="8" y="14"/>
                      <a:pt x="7" y="13"/>
                      <a:pt x="6" y="11"/>
                    </a:cubicBezTo>
                    <a:cubicBezTo>
                      <a:pt x="5" y="11"/>
                      <a:pt x="5" y="10"/>
                      <a:pt x="5" y="10"/>
                    </a:cubicBezTo>
                    <a:cubicBezTo>
                      <a:pt x="4" y="9"/>
                      <a:pt x="4" y="8"/>
                      <a:pt x="4" y="8"/>
                    </a:cubicBezTo>
                    <a:cubicBezTo>
                      <a:pt x="3" y="7"/>
                      <a:pt x="3" y="7"/>
                      <a:pt x="3" y="6"/>
                    </a:cubicBezTo>
                    <a:cubicBezTo>
                      <a:pt x="2" y="6"/>
                      <a:pt x="2" y="5"/>
                      <a:pt x="2" y="5"/>
                    </a:cubicBezTo>
                    <a:cubicBezTo>
                      <a:pt x="2" y="4"/>
                      <a:pt x="1" y="4"/>
                      <a:pt x="1" y="3"/>
                    </a:cubicBezTo>
                    <a:cubicBezTo>
                      <a:pt x="1" y="3"/>
                      <a:pt x="1" y="2"/>
                      <a:pt x="1" y="2"/>
                    </a:cubicBezTo>
                    <a:cubicBezTo>
                      <a:pt x="1" y="1"/>
                      <a:pt x="0" y="1"/>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928"/>
              <p:cNvSpPr/>
              <p:nvPr/>
            </p:nvSpPr>
            <p:spPr bwMode="auto">
              <a:xfrm>
                <a:off x="2871789" y="644525"/>
                <a:ext cx="160338" cy="149225"/>
              </a:xfrm>
              <a:custGeom>
                <a:avLst/>
                <a:gdLst>
                  <a:gd name="T0" fmla="*/ 38 w 38"/>
                  <a:gd name="T1" fmla="*/ 0 h 35"/>
                  <a:gd name="T2" fmla="*/ 38 w 38"/>
                  <a:gd name="T3" fmla="*/ 0 h 35"/>
                  <a:gd name="T4" fmla="*/ 37 w 38"/>
                  <a:gd name="T5" fmla="*/ 1 h 35"/>
                  <a:gd name="T6" fmla="*/ 36 w 38"/>
                  <a:gd name="T7" fmla="*/ 1 h 35"/>
                  <a:gd name="T8" fmla="*/ 34 w 38"/>
                  <a:gd name="T9" fmla="*/ 3 h 35"/>
                  <a:gd name="T10" fmla="*/ 32 w 38"/>
                  <a:gd name="T11" fmla="*/ 5 h 35"/>
                  <a:gd name="T12" fmla="*/ 27 w 38"/>
                  <a:gd name="T13" fmla="*/ 11 h 35"/>
                  <a:gd name="T14" fmla="*/ 23 w 38"/>
                  <a:gd name="T15" fmla="*/ 15 h 35"/>
                  <a:gd name="T16" fmla="*/ 19 w 38"/>
                  <a:gd name="T17" fmla="*/ 18 h 35"/>
                  <a:gd name="T18" fmla="*/ 16 w 38"/>
                  <a:gd name="T19" fmla="*/ 21 h 35"/>
                  <a:gd name="T20" fmla="*/ 12 w 38"/>
                  <a:gd name="T21" fmla="*/ 24 h 35"/>
                  <a:gd name="T22" fmla="*/ 10 w 38"/>
                  <a:gd name="T23" fmla="*/ 25 h 35"/>
                  <a:gd name="T24" fmla="*/ 8 w 38"/>
                  <a:gd name="T25" fmla="*/ 26 h 35"/>
                  <a:gd name="T26" fmla="*/ 6 w 38"/>
                  <a:gd name="T27" fmla="*/ 29 h 35"/>
                  <a:gd name="T28" fmla="*/ 1 w 38"/>
                  <a:gd name="T29" fmla="*/ 33 h 35"/>
                  <a:gd name="T30" fmla="*/ 0 w 38"/>
                  <a:gd name="T31" fmla="*/ 34 h 35"/>
                  <a:gd name="T32" fmla="*/ 0 w 38"/>
                  <a:gd name="T33" fmla="*/ 35 h 35"/>
                  <a:gd name="T34" fmla="*/ 0 w 38"/>
                  <a:gd name="T35" fmla="*/ 34 h 35"/>
                  <a:gd name="T36" fmla="*/ 1 w 38"/>
                  <a:gd name="T37" fmla="*/ 33 h 35"/>
                  <a:gd name="T38" fmla="*/ 2 w 38"/>
                  <a:gd name="T39" fmla="*/ 30 h 35"/>
                  <a:gd name="T40" fmla="*/ 3 w 38"/>
                  <a:gd name="T41" fmla="*/ 27 h 35"/>
                  <a:gd name="T42" fmla="*/ 6 w 38"/>
                  <a:gd name="T43" fmla="*/ 24 h 35"/>
                  <a:gd name="T44" fmla="*/ 7 w 38"/>
                  <a:gd name="T45" fmla="*/ 22 h 35"/>
                  <a:gd name="T46" fmla="*/ 8 w 38"/>
                  <a:gd name="T47" fmla="*/ 21 h 35"/>
                  <a:gd name="T48" fmla="*/ 9 w 38"/>
                  <a:gd name="T49" fmla="*/ 20 h 35"/>
                  <a:gd name="T50" fmla="*/ 12 w 38"/>
                  <a:gd name="T51" fmla="*/ 17 h 35"/>
                  <a:gd name="T52" fmla="*/ 16 w 38"/>
                  <a:gd name="T53" fmla="*/ 14 h 35"/>
                  <a:gd name="T54" fmla="*/ 20 w 38"/>
                  <a:gd name="T55" fmla="*/ 11 h 35"/>
                  <a:gd name="T56" fmla="*/ 23 w 38"/>
                  <a:gd name="T57" fmla="*/ 8 h 35"/>
                  <a:gd name="T58" fmla="*/ 27 w 38"/>
                  <a:gd name="T59" fmla="*/ 5 h 35"/>
                  <a:gd name="T60" fmla="*/ 30 w 38"/>
                  <a:gd name="T61" fmla="*/ 3 h 35"/>
                  <a:gd name="T62" fmla="*/ 33 w 38"/>
                  <a:gd name="T63" fmla="*/ 1 h 35"/>
                  <a:gd name="T64" fmla="*/ 36 w 38"/>
                  <a:gd name="T65" fmla="*/ 0 h 35"/>
                  <a:gd name="T66" fmla="*/ 38 w 38"/>
                  <a:gd name="T67" fmla="*/ 0 h 35"/>
                  <a:gd name="T68" fmla="*/ 38 w 38"/>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35">
                    <a:moveTo>
                      <a:pt x="38" y="0"/>
                    </a:moveTo>
                    <a:cubicBezTo>
                      <a:pt x="38" y="0"/>
                      <a:pt x="38" y="0"/>
                      <a:pt x="38" y="0"/>
                    </a:cubicBezTo>
                    <a:cubicBezTo>
                      <a:pt x="37" y="0"/>
                      <a:pt x="37" y="1"/>
                      <a:pt x="37" y="1"/>
                    </a:cubicBezTo>
                    <a:cubicBezTo>
                      <a:pt x="37" y="1"/>
                      <a:pt x="37" y="1"/>
                      <a:pt x="36" y="1"/>
                    </a:cubicBezTo>
                    <a:cubicBezTo>
                      <a:pt x="36" y="2"/>
                      <a:pt x="35" y="2"/>
                      <a:pt x="34" y="3"/>
                    </a:cubicBezTo>
                    <a:cubicBezTo>
                      <a:pt x="34" y="4"/>
                      <a:pt x="33" y="4"/>
                      <a:pt x="32" y="5"/>
                    </a:cubicBezTo>
                    <a:cubicBezTo>
                      <a:pt x="30" y="7"/>
                      <a:pt x="29" y="9"/>
                      <a:pt x="27" y="11"/>
                    </a:cubicBezTo>
                    <a:cubicBezTo>
                      <a:pt x="25" y="12"/>
                      <a:pt x="24" y="14"/>
                      <a:pt x="23" y="15"/>
                    </a:cubicBezTo>
                    <a:cubicBezTo>
                      <a:pt x="22" y="16"/>
                      <a:pt x="21" y="17"/>
                      <a:pt x="19" y="18"/>
                    </a:cubicBezTo>
                    <a:cubicBezTo>
                      <a:pt x="18" y="19"/>
                      <a:pt x="17" y="20"/>
                      <a:pt x="16" y="21"/>
                    </a:cubicBezTo>
                    <a:cubicBezTo>
                      <a:pt x="14" y="22"/>
                      <a:pt x="13" y="23"/>
                      <a:pt x="12" y="24"/>
                    </a:cubicBezTo>
                    <a:cubicBezTo>
                      <a:pt x="11" y="24"/>
                      <a:pt x="11" y="25"/>
                      <a:pt x="10" y="25"/>
                    </a:cubicBezTo>
                    <a:cubicBezTo>
                      <a:pt x="10" y="26"/>
                      <a:pt x="9" y="26"/>
                      <a:pt x="8" y="26"/>
                    </a:cubicBezTo>
                    <a:cubicBezTo>
                      <a:pt x="7" y="27"/>
                      <a:pt x="6" y="28"/>
                      <a:pt x="6" y="29"/>
                    </a:cubicBezTo>
                    <a:cubicBezTo>
                      <a:pt x="4" y="30"/>
                      <a:pt x="2" y="32"/>
                      <a:pt x="1" y="33"/>
                    </a:cubicBezTo>
                    <a:cubicBezTo>
                      <a:pt x="1" y="34"/>
                      <a:pt x="1" y="34"/>
                      <a:pt x="0" y="34"/>
                    </a:cubicBezTo>
                    <a:cubicBezTo>
                      <a:pt x="0" y="35"/>
                      <a:pt x="0" y="35"/>
                      <a:pt x="0" y="35"/>
                    </a:cubicBezTo>
                    <a:cubicBezTo>
                      <a:pt x="0" y="35"/>
                      <a:pt x="0" y="35"/>
                      <a:pt x="0" y="34"/>
                    </a:cubicBezTo>
                    <a:cubicBezTo>
                      <a:pt x="0" y="34"/>
                      <a:pt x="0" y="33"/>
                      <a:pt x="1" y="33"/>
                    </a:cubicBezTo>
                    <a:cubicBezTo>
                      <a:pt x="1" y="32"/>
                      <a:pt x="1" y="31"/>
                      <a:pt x="2" y="30"/>
                    </a:cubicBezTo>
                    <a:cubicBezTo>
                      <a:pt x="2" y="29"/>
                      <a:pt x="3" y="28"/>
                      <a:pt x="3" y="27"/>
                    </a:cubicBezTo>
                    <a:cubicBezTo>
                      <a:pt x="4" y="26"/>
                      <a:pt x="5" y="25"/>
                      <a:pt x="6" y="24"/>
                    </a:cubicBezTo>
                    <a:cubicBezTo>
                      <a:pt x="6" y="23"/>
                      <a:pt x="7" y="23"/>
                      <a:pt x="7" y="22"/>
                    </a:cubicBezTo>
                    <a:cubicBezTo>
                      <a:pt x="7" y="22"/>
                      <a:pt x="8" y="21"/>
                      <a:pt x="8" y="21"/>
                    </a:cubicBezTo>
                    <a:cubicBezTo>
                      <a:pt x="8" y="21"/>
                      <a:pt x="9" y="21"/>
                      <a:pt x="9" y="20"/>
                    </a:cubicBezTo>
                    <a:cubicBezTo>
                      <a:pt x="10" y="19"/>
                      <a:pt x="11" y="18"/>
                      <a:pt x="12" y="17"/>
                    </a:cubicBezTo>
                    <a:cubicBezTo>
                      <a:pt x="14" y="16"/>
                      <a:pt x="15" y="15"/>
                      <a:pt x="16" y="14"/>
                    </a:cubicBezTo>
                    <a:cubicBezTo>
                      <a:pt x="17" y="13"/>
                      <a:pt x="19" y="12"/>
                      <a:pt x="20" y="11"/>
                    </a:cubicBezTo>
                    <a:cubicBezTo>
                      <a:pt x="21" y="10"/>
                      <a:pt x="22" y="9"/>
                      <a:pt x="23" y="8"/>
                    </a:cubicBezTo>
                    <a:cubicBezTo>
                      <a:pt x="25" y="7"/>
                      <a:pt x="26" y="6"/>
                      <a:pt x="27" y="5"/>
                    </a:cubicBezTo>
                    <a:cubicBezTo>
                      <a:pt x="28" y="4"/>
                      <a:pt x="29" y="4"/>
                      <a:pt x="30" y="3"/>
                    </a:cubicBezTo>
                    <a:cubicBezTo>
                      <a:pt x="31" y="2"/>
                      <a:pt x="32" y="2"/>
                      <a:pt x="33" y="1"/>
                    </a:cubicBezTo>
                    <a:cubicBezTo>
                      <a:pt x="34" y="1"/>
                      <a:pt x="35" y="1"/>
                      <a:pt x="36" y="0"/>
                    </a:cubicBezTo>
                    <a:cubicBezTo>
                      <a:pt x="37" y="0"/>
                      <a:pt x="37" y="0"/>
                      <a:pt x="38" y="0"/>
                    </a:cubicBezTo>
                    <a:cubicBezTo>
                      <a:pt x="38" y="0"/>
                      <a:pt x="38" y="0"/>
                      <a:pt x="38"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929"/>
              <p:cNvSpPr/>
              <p:nvPr/>
            </p:nvSpPr>
            <p:spPr bwMode="auto">
              <a:xfrm>
                <a:off x="2862264" y="763587"/>
                <a:ext cx="255588" cy="33338"/>
              </a:xfrm>
              <a:custGeom>
                <a:avLst/>
                <a:gdLst>
                  <a:gd name="T0" fmla="*/ 60 w 60"/>
                  <a:gd name="T1" fmla="*/ 3 h 8"/>
                  <a:gd name="T2" fmla="*/ 59 w 60"/>
                  <a:gd name="T3" fmla="*/ 3 h 8"/>
                  <a:gd name="T4" fmla="*/ 57 w 60"/>
                  <a:gd name="T5" fmla="*/ 2 h 8"/>
                  <a:gd name="T6" fmla="*/ 51 w 60"/>
                  <a:gd name="T7" fmla="*/ 3 h 8"/>
                  <a:gd name="T8" fmla="*/ 47 w 60"/>
                  <a:gd name="T9" fmla="*/ 4 h 8"/>
                  <a:gd name="T10" fmla="*/ 42 w 60"/>
                  <a:gd name="T11" fmla="*/ 6 h 8"/>
                  <a:gd name="T12" fmla="*/ 41 w 60"/>
                  <a:gd name="T13" fmla="*/ 6 h 8"/>
                  <a:gd name="T14" fmla="*/ 40 w 60"/>
                  <a:gd name="T15" fmla="*/ 6 h 8"/>
                  <a:gd name="T16" fmla="*/ 39 w 60"/>
                  <a:gd name="T17" fmla="*/ 7 h 8"/>
                  <a:gd name="T18" fmla="*/ 36 w 60"/>
                  <a:gd name="T19" fmla="*/ 7 h 8"/>
                  <a:gd name="T20" fmla="*/ 31 w 60"/>
                  <a:gd name="T21" fmla="*/ 8 h 8"/>
                  <a:gd name="T22" fmla="*/ 25 w 60"/>
                  <a:gd name="T23" fmla="*/ 8 h 8"/>
                  <a:gd name="T24" fmla="*/ 19 w 60"/>
                  <a:gd name="T25" fmla="*/ 8 h 8"/>
                  <a:gd name="T26" fmla="*/ 10 w 60"/>
                  <a:gd name="T27" fmla="*/ 8 h 8"/>
                  <a:gd name="T28" fmla="*/ 3 w 60"/>
                  <a:gd name="T29" fmla="*/ 7 h 8"/>
                  <a:gd name="T30" fmla="*/ 1 w 60"/>
                  <a:gd name="T31" fmla="*/ 7 h 8"/>
                  <a:gd name="T32" fmla="*/ 0 w 60"/>
                  <a:gd name="T33" fmla="*/ 7 h 8"/>
                  <a:gd name="T34" fmla="*/ 1 w 60"/>
                  <a:gd name="T35" fmla="*/ 6 h 8"/>
                  <a:gd name="T36" fmla="*/ 3 w 60"/>
                  <a:gd name="T37" fmla="*/ 6 h 8"/>
                  <a:gd name="T38" fmla="*/ 10 w 60"/>
                  <a:gd name="T39" fmla="*/ 5 h 8"/>
                  <a:gd name="T40" fmla="*/ 19 w 60"/>
                  <a:gd name="T41" fmla="*/ 3 h 8"/>
                  <a:gd name="T42" fmla="*/ 25 w 60"/>
                  <a:gd name="T43" fmla="*/ 3 h 8"/>
                  <a:gd name="T44" fmla="*/ 30 w 60"/>
                  <a:gd name="T45" fmla="*/ 3 h 8"/>
                  <a:gd name="T46" fmla="*/ 36 w 60"/>
                  <a:gd name="T47" fmla="*/ 2 h 8"/>
                  <a:gd name="T48" fmla="*/ 38 w 60"/>
                  <a:gd name="T49" fmla="*/ 2 h 8"/>
                  <a:gd name="T50" fmla="*/ 39 w 60"/>
                  <a:gd name="T51" fmla="*/ 2 h 8"/>
                  <a:gd name="T52" fmla="*/ 41 w 60"/>
                  <a:gd name="T53" fmla="*/ 2 h 8"/>
                  <a:gd name="T54" fmla="*/ 46 w 60"/>
                  <a:gd name="T55" fmla="*/ 1 h 8"/>
                  <a:gd name="T56" fmla="*/ 48 w 60"/>
                  <a:gd name="T57" fmla="*/ 0 h 8"/>
                  <a:gd name="T58" fmla="*/ 49 w 60"/>
                  <a:gd name="T59" fmla="*/ 0 h 8"/>
                  <a:gd name="T60" fmla="*/ 50 w 60"/>
                  <a:gd name="T61" fmla="*/ 0 h 8"/>
                  <a:gd name="T62" fmla="*/ 50 w 60"/>
                  <a:gd name="T63" fmla="*/ 0 h 8"/>
                  <a:gd name="T64" fmla="*/ 54 w 60"/>
                  <a:gd name="T65" fmla="*/ 1 h 8"/>
                  <a:gd name="T66" fmla="*/ 57 w 60"/>
                  <a:gd name="T67" fmla="*/ 1 h 8"/>
                  <a:gd name="T68" fmla="*/ 59 w 60"/>
                  <a:gd name="T69" fmla="*/ 2 h 8"/>
                  <a:gd name="T70" fmla="*/ 60 w 60"/>
                  <a:gd name="T7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8">
                    <a:moveTo>
                      <a:pt x="60" y="3"/>
                    </a:moveTo>
                    <a:cubicBezTo>
                      <a:pt x="60" y="3"/>
                      <a:pt x="60" y="3"/>
                      <a:pt x="59" y="3"/>
                    </a:cubicBezTo>
                    <a:cubicBezTo>
                      <a:pt x="59" y="2"/>
                      <a:pt x="58" y="2"/>
                      <a:pt x="57" y="2"/>
                    </a:cubicBezTo>
                    <a:cubicBezTo>
                      <a:pt x="56" y="2"/>
                      <a:pt x="53" y="3"/>
                      <a:pt x="51" y="3"/>
                    </a:cubicBezTo>
                    <a:cubicBezTo>
                      <a:pt x="49" y="3"/>
                      <a:pt x="48" y="4"/>
                      <a:pt x="47" y="4"/>
                    </a:cubicBezTo>
                    <a:cubicBezTo>
                      <a:pt x="45" y="5"/>
                      <a:pt x="43" y="5"/>
                      <a:pt x="42" y="6"/>
                    </a:cubicBezTo>
                    <a:cubicBezTo>
                      <a:pt x="41" y="6"/>
                      <a:pt x="41" y="6"/>
                      <a:pt x="41" y="6"/>
                    </a:cubicBezTo>
                    <a:cubicBezTo>
                      <a:pt x="40" y="6"/>
                      <a:pt x="40" y="6"/>
                      <a:pt x="40" y="6"/>
                    </a:cubicBezTo>
                    <a:cubicBezTo>
                      <a:pt x="40" y="6"/>
                      <a:pt x="39" y="6"/>
                      <a:pt x="39" y="7"/>
                    </a:cubicBezTo>
                    <a:cubicBezTo>
                      <a:pt x="38" y="7"/>
                      <a:pt x="37" y="7"/>
                      <a:pt x="36" y="7"/>
                    </a:cubicBezTo>
                    <a:cubicBezTo>
                      <a:pt x="34" y="7"/>
                      <a:pt x="32" y="8"/>
                      <a:pt x="31" y="8"/>
                    </a:cubicBezTo>
                    <a:cubicBezTo>
                      <a:pt x="29" y="8"/>
                      <a:pt x="27" y="8"/>
                      <a:pt x="25" y="8"/>
                    </a:cubicBezTo>
                    <a:cubicBezTo>
                      <a:pt x="23" y="8"/>
                      <a:pt x="21" y="8"/>
                      <a:pt x="19" y="8"/>
                    </a:cubicBezTo>
                    <a:cubicBezTo>
                      <a:pt x="16" y="8"/>
                      <a:pt x="13" y="8"/>
                      <a:pt x="10" y="8"/>
                    </a:cubicBezTo>
                    <a:cubicBezTo>
                      <a:pt x="7" y="7"/>
                      <a:pt x="5" y="7"/>
                      <a:pt x="3" y="7"/>
                    </a:cubicBezTo>
                    <a:cubicBezTo>
                      <a:pt x="2" y="7"/>
                      <a:pt x="2" y="7"/>
                      <a:pt x="1" y="7"/>
                    </a:cubicBezTo>
                    <a:cubicBezTo>
                      <a:pt x="1" y="7"/>
                      <a:pt x="0" y="7"/>
                      <a:pt x="0" y="7"/>
                    </a:cubicBezTo>
                    <a:cubicBezTo>
                      <a:pt x="0" y="7"/>
                      <a:pt x="1" y="6"/>
                      <a:pt x="1" y="6"/>
                    </a:cubicBezTo>
                    <a:cubicBezTo>
                      <a:pt x="1" y="6"/>
                      <a:pt x="2" y="6"/>
                      <a:pt x="3" y="6"/>
                    </a:cubicBezTo>
                    <a:cubicBezTo>
                      <a:pt x="5" y="6"/>
                      <a:pt x="7" y="5"/>
                      <a:pt x="10" y="5"/>
                    </a:cubicBezTo>
                    <a:cubicBezTo>
                      <a:pt x="12" y="4"/>
                      <a:pt x="16" y="4"/>
                      <a:pt x="19" y="3"/>
                    </a:cubicBezTo>
                    <a:cubicBezTo>
                      <a:pt x="21" y="3"/>
                      <a:pt x="23" y="3"/>
                      <a:pt x="25" y="3"/>
                    </a:cubicBezTo>
                    <a:cubicBezTo>
                      <a:pt x="26" y="3"/>
                      <a:pt x="28" y="3"/>
                      <a:pt x="30" y="3"/>
                    </a:cubicBezTo>
                    <a:cubicBezTo>
                      <a:pt x="32" y="3"/>
                      <a:pt x="34" y="2"/>
                      <a:pt x="36" y="2"/>
                    </a:cubicBezTo>
                    <a:cubicBezTo>
                      <a:pt x="36" y="2"/>
                      <a:pt x="37" y="2"/>
                      <a:pt x="38" y="2"/>
                    </a:cubicBezTo>
                    <a:cubicBezTo>
                      <a:pt x="39" y="2"/>
                      <a:pt x="39" y="2"/>
                      <a:pt x="39" y="2"/>
                    </a:cubicBezTo>
                    <a:cubicBezTo>
                      <a:pt x="40" y="2"/>
                      <a:pt x="40" y="2"/>
                      <a:pt x="41" y="2"/>
                    </a:cubicBezTo>
                    <a:cubicBezTo>
                      <a:pt x="42" y="1"/>
                      <a:pt x="44" y="1"/>
                      <a:pt x="46" y="1"/>
                    </a:cubicBezTo>
                    <a:cubicBezTo>
                      <a:pt x="47" y="1"/>
                      <a:pt x="47" y="0"/>
                      <a:pt x="48" y="0"/>
                    </a:cubicBezTo>
                    <a:cubicBezTo>
                      <a:pt x="49" y="0"/>
                      <a:pt x="49" y="0"/>
                      <a:pt x="49" y="0"/>
                    </a:cubicBezTo>
                    <a:cubicBezTo>
                      <a:pt x="49" y="0"/>
                      <a:pt x="50" y="0"/>
                      <a:pt x="50" y="0"/>
                    </a:cubicBezTo>
                    <a:cubicBezTo>
                      <a:pt x="50" y="0"/>
                      <a:pt x="50" y="0"/>
                      <a:pt x="50" y="0"/>
                    </a:cubicBezTo>
                    <a:cubicBezTo>
                      <a:pt x="52" y="0"/>
                      <a:pt x="53" y="0"/>
                      <a:pt x="54" y="1"/>
                    </a:cubicBezTo>
                    <a:cubicBezTo>
                      <a:pt x="56" y="1"/>
                      <a:pt x="57" y="1"/>
                      <a:pt x="57" y="1"/>
                    </a:cubicBezTo>
                    <a:cubicBezTo>
                      <a:pt x="58" y="2"/>
                      <a:pt x="59" y="2"/>
                      <a:pt x="59" y="2"/>
                    </a:cubicBezTo>
                    <a:cubicBezTo>
                      <a:pt x="60" y="2"/>
                      <a:pt x="60" y="3"/>
                      <a:pt x="60"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930"/>
              <p:cNvSpPr/>
              <p:nvPr/>
            </p:nvSpPr>
            <p:spPr bwMode="auto">
              <a:xfrm>
                <a:off x="2871789" y="793750"/>
                <a:ext cx="144463" cy="53975"/>
              </a:xfrm>
              <a:custGeom>
                <a:avLst/>
                <a:gdLst>
                  <a:gd name="T0" fmla="*/ 0 w 34"/>
                  <a:gd name="T1" fmla="*/ 0 h 13"/>
                  <a:gd name="T2" fmla="*/ 2 w 34"/>
                  <a:gd name="T3" fmla="*/ 0 h 13"/>
                  <a:gd name="T4" fmla="*/ 6 w 34"/>
                  <a:gd name="T5" fmla="*/ 2 h 13"/>
                  <a:gd name="T6" fmla="*/ 11 w 34"/>
                  <a:gd name="T7" fmla="*/ 4 h 13"/>
                  <a:gd name="T8" fmla="*/ 14 w 34"/>
                  <a:gd name="T9" fmla="*/ 5 h 13"/>
                  <a:gd name="T10" fmla="*/ 17 w 34"/>
                  <a:gd name="T11" fmla="*/ 6 h 13"/>
                  <a:gd name="T12" fmla="*/ 20 w 34"/>
                  <a:gd name="T13" fmla="*/ 8 h 13"/>
                  <a:gd name="T14" fmla="*/ 23 w 34"/>
                  <a:gd name="T15" fmla="*/ 9 h 13"/>
                  <a:gd name="T16" fmla="*/ 29 w 34"/>
                  <a:gd name="T17" fmla="*/ 11 h 13"/>
                  <a:gd name="T18" fmla="*/ 33 w 34"/>
                  <a:gd name="T19" fmla="*/ 12 h 13"/>
                  <a:gd name="T20" fmla="*/ 34 w 34"/>
                  <a:gd name="T21" fmla="*/ 13 h 13"/>
                  <a:gd name="T22" fmla="*/ 33 w 34"/>
                  <a:gd name="T23" fmla="*/ 13 h 13"/>
                  <a:gd name="T24" fmla="*/ 31 w 34"/>
                  <a:gd name="T25" fmla="*/ 12 h 13"/>
                  <a:gd name="T26" fmla="*/ 28 w 34"/>
                  <a:gd name="T27" fmla="*/ 12 h 13"/>
                  <a:gd name="T28" fmla="*/ 26 w 34"/>
                  <a:gd name="T29" fmla="*/ 12 h 13"/>
                  <a:gd name="T30" fmla="*/ 23 w 34"/>
                  <a:gd name="T31" fmla="*/ 11 h 13"/>
                  <a:gd name="T32" fmla="*/ 19 w 34"/>
                  <a:gd name="T33" fmla="*/ 10 h 13"/>
                  <a:gd name="T34" fmla="*/ 16 w 34"/>
                  <a:gd name="T35" fmla="*/ 9 h 13"/>
                  <a:gd name="T36" fmla="*/ 13 w 34"/>
                  <a:gd name="T37" fmla="*/ 8 h 13"/>
                  <a:gd name="T38" fmla="*/ 10 w 34"/>
                  <a:gd name="T39" fmla="*/ 6 h 13"/>
                  <a:gd name="T40" fmla="*/ 7 w 34"/>
                  <a:gd name="T41" fmla="*/ 5 h 13"/>
                  <a:gd name="T42" fmla="*/ 5 w 34"/>
                  <a:gd name="T43" fmla="*/ 3 h 13"/>
                  <a:gd name="T44" fmla="*/ 3 w 34"/>
                  <a:gd name="T45" fmla="*/ 2 h 13"/>
                  <a:gd name="T46" fmla="*/ 1 w 34"/>
                  <a:gd name="T47" fmla="*/ 1 h 13"/>
                  <a:gd name="T48" fmla="*/ 0 w 34"/>
                  <a:gd name="T4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3">
                    <a:moveTo>
                      <a:pt x="0" y="0"/>
                    </a:moveTo>
                    <a:cubicBezTo>
                      <a:pt x="0" y="0"/>
                      <a:pt x="1" y="0"/>
                      <a:pt x="2" y="0"/>
                    </a:cubicBezTo>
                    <a:cubicBezTo>
                      <a:pt x="3" y="1"/>
                      <a:pt x="4" y="1"/>
                      <a:pt x="6" y="2"/>
                    </a:cubicBezTo>
                    <a:cubicBezTo>
                      <a:pt x="7" y="2"/>
                      <a:pt x="9" y="3"/>
                      <a:pt x="11" y="4"/>
                    </a:cubicBezTo>
                    <a:cubicBezTo>
                      <a:pt x="12" y="4"/>
                      <a:pt x="13" y="5"/>
                      <a:pt x="14" y="5"/>
                    </a:cubicBezTo>
                    <a:cubicBezTo>
                      <a:pt x="15" y="6"/>
                      <a:pt x="16" y="6"/>
                      <a:pt x="17" y="6"/>
                    </a:cubicBezTo>
                    <a:cubicBezTo>
                      <a:pt x="18" y="7"/>
                      <a:pt x="19" y="7"/>
                      <a:pt x="20" y="8"/>
                    </a:cubicBezTo>
                    <a:cubicBezTo>
                      <a:pt x="21" y="8"/>
                      <a:pt x="22" y="8"/>
                      <a:pt x="23" y="9"/>
                    </a:cubicBezTo>
                    <a:cubicBezTo>
                      <a:pt x="25" y="9"/>
                      <a:pt x="27" y="10"/>
                      <a:pt x="29" y="11"/>
                    </a:cubicBezTo>
                    <a:cubicBezTo>
                      <a:pt x="30" y="11"/>
                      <a:pt x="32" y="12"/>
                      <a:pt x="33" y="12"/>
                    </a:cubicBezTo>
                    <a:cubicBezTo>
                      <a:pt x="34" y="12"/>
                      <a:pt x="34" y="13"/>
                      <a:pt x="34" y="13"/>
                    </a:cubicBezTo>
                    <a:cubicBezTo>
                      <a:pt x="34" y="13"/>
                      <a:pt x="34" y="13"/>
                      <a:pt x="33" y="13"/>
                    </a:cubicBezTo>
                    <a:cubicBezTo>
                      <a:pt x="32" y="13"/>
                      <a:pt x="31" y="13"/>
                      <a:pt x="31" y="12"/>
                    </a:cubicBezTo>
                    <a:cubicBezTo>
                      <a:pt x="30" y="12"/>
                      <a:pt x="29" y="12"/>
                      <a:pt x="28" y="12"/>
                    </a:cubicBezTo>
                    <a:cubicBezTo>
                      <a:pt x="27" y="12"/>
                      <a:pt x="27" y="12"/>
                      <a:pt x="26" y="12"/>
                    </a:cubicBezTo>
                    <a:cubicBezTo>
                      <a:pt x="25" y="12"/>
                      <a:pt x="24" y="11"/>
                      <a:pt x="23" y="11"/>
                    </a:cubicBezTo>
                    <a:cubicBezTo>
                      <a:pt x="21" y="11"/>
                      <a:pt x="20" y="11"/>
                      <a:pt x="19" y="10"/>
                    </a:cubicBezTo>
                    <a:cubicBezTo>
                      <a:pt x="18" y="10"/>
                      <a:pt x="17" y="10"/>
                      <a:pt x="16" y="9"/>
                    </a:cubicBezTo>
                    <a:cubicBezTo>
                      <a:pt x="15" y="9"/>
                      <a:pt x="14" y="8"/>
                      <a:pt x="13" y="8"/>
                    </a:cubicBezTo>
                    <a:cubicBezTo>
                      <a:pt x="12" y="7"/>
                      <a:pt x="11" y="7"/>
                      <a:pt x="10" y="6"/>
                    </a:cubicBezTo>
                    <a:cubicBezTo>
                      <a:pt x="9" y="6"/>
                      <a:pt x="8" y="5"/>
                      <a:pt x="7" y="5"/>
                    </a:cubicBezTo>
                    <a:cubicBezTo>
                      <a:pt x="6" y="4"/>
                      <a:pt x="5" y="4"/>
                      <a:pt x="5" y="3"/>
                    </a:cubicBezTo>
                    <a:cubicBezTo>
                      <a:pt x="4" y="3"/>
                      <a:pt x="3" y="2"/>
                      <a:pt x="3" y="2"/>
                    </a:cubicBezTo>
                    <a:cubicBezTo>
                      <a:pt x="2" y="1"/>
                      <a:pt x="2" y="1"/>
                      <a:pt x="1"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931"/>
              <p:cNvSpPr/>
              <p:nvPr/>
            </p:nvSpPr>
            <p:spPr bwMode="auto">
              <a:xfrm>
                <a:off x="2867026" y="717550"/>
                <a:ext cx="161925" cy="76200"/>
              </a:xfrm>
              <a:custGeom>
                <a:avLst/>
                <a:gdLst>
                  <a:gd name="T0" fmla="*/ 38 w 38"/>
                  <a:gd name="T1" fmla="*/ 0 h 18"/>
                  <a:gd name="T2" fmla="*/ 36 w 38"/>
                  <a:gd name="T3" fmla="*/ 1 h 18"/>
                  <a:gd name="T4" fmla="*/ 32 w 38"/>
                  <a:gd name="T5" fmla="*/ 3 h 18"/>
                  <a:gd name="T6" fmla="*/ 26 w 38"/>
                  <a:gd name="T7" fmla="*/ 6 h 18"/>
                  <a:gd name="T8" fmla="*/ 23 w 38"/>
                  <a:gd name="T9" fmla="*/ 7 h 18"/>
                  <a:gd name="T10" fmla="*/ 19 w 38"/>
                  <a:gd name="T11" fmla="*/ 9 h 18"/>
                  <a:gd name="T12" fmla="*/ 6 w 38"/>
                  <a:gd name="T13" fmla="*/ 15 h 18"/>
                  <a:gd name="T14" fmla="*/ 2 w 38"/>
                  <a:gd name="T15" fmla="*/ 17 h 18"/>
                  <a:gd name="T16" fmla="*/ 0 w 38"/>
                  <a:gd name="T17" fmla="*/ 18 h 18"/>
                  <a:gd name="T18" fmla="*/ 2 w 38"/>
                  <a:gd name="T19" fmla="*/ 17 h 18"/>
                  <a:gd name="T20" fmla="*/ 3 w 38"/>
                  <a:gd name="T21" fmla="*/ 16 h 18"/>
                  <a:gd name="T22" fmla="*/ 5 w 38"/>
                  <a:gd name="T23" fmla="*/ 14 h 18"/>
                  <a:gd name="T24" fmla="*/ 8 w 38"/>
                  <a:gd name="T25" fmla="*/ 12 h 18"/>
                  <a:gd name="T26" fmla="*/ 11 w 38"/>
                  <a:gd name="T27" fmla="*/ 10 h 18"/>
                  <a:gd name="T28" fmla="*/ 14 w 38"/>
                  <a:gd name="T29" fmla="*/ 8 h 18"/>
                  <a:gd name="T30" fmla="*/ 18 w 38"/>
                  <a:gd name="T31" fmla="*/ 6 h 18"/>
                  <a:gd name="T32" fmla="*/ 21 w 38"/>
                  <a:gd name="T33" fmla="*/ 5 h 18"/>
                  <a:gd name="T34" fmla="*/ 25 w 38"/>
                  <a:gd name="T35" fmla="*/ 3 h 18"/>
                  <a:gd name="T36" fmla="*/ 28 w 38"/>
                  <a:gd name="T37" fmla="*/ 2 h 18"/>
                  <a:gd name="T38" fmla="*/ 31 w 38"/>
                  <a:gd name="T39" fmla="*/ 1 h 18"/>
                  <a:gd name="T40" fmla="*/ 34 w 38"/>
                  <a:gd name="T41" fmla="*/ 1 h 18"/>
                  <a:gd name="T42" fmla="*/ 36 w 38"/>
                  <a:gd name="T43" fmla="*/ 0 h 18"/>
                  <a:gd name="T44" fmla="*/ 38 w 38"/>
                  <a:gd name="T4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8">
                    <a:moveTo>
                      <a:pt x="38" y="0"/>
                    </a:moveTo>
                    <a:cubicBezTo>
                      <a:pt x="38" y="0"/>
                      <a:pt x="37" y="0"/>
                      <a:pt x="36" y="1"/>
                    </a:cubicBezTo>
                    <a:cubicBezTo>
                      <a:pt x="35" y="1"/>
                      <a:pt x="34" y="2"/>
                      <a:pt x="32" y="3"/>
                    </a:cubicBezTo>
                    <a:cubicBezTo>
                      <a:pt x="30" y="4"/>
                      <a:pt x="28" y="5"/>
                      <a:pt x="26" y="6"/>
                    </a:cubicBezTo>
                    <a:cubicBezTo>
                      <a:pt x="25" y="6"/>
                      <a:pt x="24" y="7"/>
                      <a:pt x="23" y="7"/>
                    </a:cubicBezTo>
                    <a:cubicBezTo>
                      <a:pt x="21" y="8"/>
                      <a:pt x="20" y="8"/>
                      <a:pt x="19" y="9"/>
                    </a:cubicBezTo>
                    <a:cubicBezTo>
                      <a:pt x="14" y="11"/>
                      <a:pt x="10" y="14"/>
                      <a:pt x="6" y="15"/>
                    </a:cubicBezTo>
                    <a:cubicBezTo>
                      <a:pt x="5" y="16"/>
                      <a:pt x="3" y="17"/>
                      <a:pt x="2" y="17"/>
                    </a:cubicBezTo>
                    <a:cubicBezTo>
                      <a:pt x="1" y="18"/>
                      <a:pt x="0" y="18"/>
                      <a:pt x="0" y="18"/>
                    </a:cubicBezTo>
                    <a:cubicBezTo>
                      <a:pt x="0" y="18"/>
                      <a:pt x="1" y="18"/>
                      <a:pt x="2" y="17"/>
                    </a:cubicBezTo>
                    <a:cubicBezTo>
                      <a:pt x="2" y="17"/>
                      <a:pt x="3" y="16"/>
                      <a:pt x="3" y="16"/>
                    </a:cubicBezTo>
                    <a:cubicBezTo>
                      <a:pt x="4" y="15"/>
                      <a:pt x="5" y="14"/>
                      <a:pt x="5" y="14"/>
                    </a:cubicBezTo>
                    <a:cubicBezTo>
                      <a:pt x="6" y="13"/>
                      <a:pt x="7" y="13"/>
                      <a:pt x="8" y="12"/>
                    </a:cubicBezTo>
                    <a:cubicBezTo>
                      <a:pt x="9" y="11"/>
                      <a:pt x="10" y="11"/>
                      <a:pt x="11" y="10"/>
                    </a:cubicBezTo>
                    <a:cubicBezTo>
                      <a:pt x="12" y="9"/>
                      <a:pt x="13" y="9"/>
                      <a:pt x="14" y="8"/>
                    </a:cubicBezTo>
                    <a:cubicBezTo>
                      <a:pt x="15" y="7"/>
                      <a:pt x="17" y="7"/>
                      <a:pt x="18" y="6"/>
                    </a:cubicBezTo>
                    <a:cubicBezTo>
                      <a:pt x="19" y="6"/>
                      <a:pt x="20" y="5"/>
                      <a:pt x="21" y="5"/>
                    </a:cubicBezTo>
                    <a:cubicBezTo>
                      <a:pt x="23" y="4"/>
                      <a:pt x="24" y="4"/>
                      <a:pt x="25" y="3"/>
                    </a:cubicBezTo>
                    <a:cubicBezTo>
                      <a:pt x="26" y="3"/>
                      <a:pt x="27" y="2"/>
                      <a:pt x="28" y="2"/>
                    </a:cubicBezTo>
                    <a:cubicBezTo>
                      <a:pt x="29" y="2"/>
                      <a:pt x="30" y="2"/>
                      <a:pt x="31" y="1"/>
                    </a:cubicBezTo>
                    <a:cubicBezTo>
                      <a:pt x="32" y="1"/>
                      <a:pt x="33" y="1"/>
                      <a:pt x="34" y="1"/>
                    </a:cubicBezTo>
                    <a:cubicBezTo>
                      <a:pt x="35" y="0"/>
                      <a:pt x="35" y="0"/>
                      <a:pt x="36" y="0"/>
                    </a:cubicBezTo>
                    <a:cubicBezTo>
                      <a:pt x="37" y="0"/>
                      <a:pt x="38" y="0"/>
                      <a:pt x="38"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932"/>
              <p:cNvSpPr/>
              <p:nvPr/>
            </p:nvSpPr>
            <p:spPr bwMode="auto">
              <a:xfrm>
                <a:off x="2820989" y="717550"/>
                <a:ext cx="76200" cy="147638"/>
              </a:xfrm>
              <a:custGeom>
                <a:avLst/>
                <a:gdLst>
                  <a:gd name="T0" fmla="*/ 0 w 18"/>
                  <a:gd name="T1" fmla="*/ 18 h 35"/>
                  <a:gd name="T2" fmla="*/ 14 w 18"/>
                  <a:gd name="T3" fmla="*/ 0 h 35"/>
                  <a:gd name="T4" fmla="*/ 14 w 18"/>
                  <a:gd name="T5" fmla="*/ 35 h 35"/>
                  <a:gd name="T6" fmla="*/ 0 w 18"/>
                  <a:gd name="T7" fmla="*/ 18 h 35"/>
                </a:gdLst>
                <a:ahLst/>
                <a:cxnLst>
                  <a:cxn ang="0">
                    <a:pos x="T0" y="T1"/>
                  </a:cxn>
                  <a:cxn ang="0">
                    <a:pos x="T2" y="T3"/>
                  </a:cxn>
                  <a:cxn ang="0">
                    <a:pos x="T4" y="T5"/>
                  </a:cxn>
                  <a:cxn ang="0">
                    <a:pos x="T6" y="T7"/>
                  </a:cxn>
                </a:cxnLst>
                <a:rect l="0" t="0" r="r" b="b"/>
                <a:pathLst>
                  <a:path w="18" h="35">
                    <a:moveTo>
                      <a:pt x="0" y="18"/>
                    </a:moveTo>
                    <a:cubicBezTo>
                      <a:pt x="3" y="10"/>
                      <a:pt x="7" y="4"/>
                      <a:pt x="14" y="0"/>
                    </a:cubicBezTo>
                    <a:cubicBezTo>
                      <a:pt x="14" y="0"/>
                      <a:pt x="18" y="24"/>
                      <a:pt x="14" y="35"/>
                    </a:cubicBezTo>
                    <a:cubicBezTo>
                      <a:pt x="14" y="35"/>
                      <a:pt x="1" y="26"/>
                      <a:pt x="0" y="1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933"/>
              <p:cNvSpPr/>
              <p:nvPr/>
            </p:nvSpPr>
            <p:spPr bwMode="auto">
              <a:xfrm>
                <a:off x="2374901" y="746125"/>
                <a:ext cx="466725" cy="60325"/>
              </a:xfrm>
              <a:custGeom>
                <a:avLst/>
                <a:gdLst>
                  <a:gd name="T0" fmla="*/ 107 w 110"/>
                  <a:gd name="T1" fmla="*/ 14 h 14"/>
                  <a:gd name="T2" fmla="*/ 0 w 110"/>
                  <a:gd name="T3" fmla="*/ 4 h 14"/>
                  <a:gd name="T4" fmla="*/ 0 w 110"/>
                  <a:gd name="T5" fmla="*/ 0 h 14"/>
                  <a:gd name="T6" fmla="*/ 110 w 110"/>
                  <a:gd name="T7" fmla="*/ 9 h 14"/>
                  <a:gd name="T8" fmla="*/ 110 w 110"/>
                  <a:gd name="T9" fmla="*/ 14 h 14"/>
                  <a:gd name="T10" fmla="*/ 107 w 110"/>
                  <a:gd name="T11" fmla="*/ 14 h 14"/>
                </a:gdLst>
                <a:ahLst/>
                <a:cxnLst>
                  <a:cxn ang="0">
                    <a:pos x="T0" y="T1"/>
                  </a:cxn>
                  <a:cxn ang="0">
                    <a:pos x="T2" y="T3"/>
                  </a:cxn>
                  <a:cxn ang="0">
                    <a:pos x="T4" y="T5"/>
                  </a:cxn>
                  <a:cxn ang="0">
                    <a:pos x="T6" y="T7"/>
                  </a:cxn>
                  <a:cxn ang="0">
                    <a:pos x="T8" y="T9"/>
                  </a:cxn>
                  <a:cxn ang="0">
                    <a:pos x="T10" y="T11"/>
                  </a:cxn>
                </a:cxnLst>
                <a:rect l="0" t="0" r="r" b="b"/>
                <a:pathLst>
                  <a:path w="110" h="14">
                    <a:moveTo>
                      <a:pt x="107" y="14"/>
                    </a:moveTo>
                    <a:cubicBezTo>
                      <a:pt x="93" y="14"/>
                      <a:pt x="50" y="10"/>
                      <a:pt x="0" y="4"/>
                    </a:cubicBezTo>
                    <a:cubicBezTo>
                      <a:pt x="0" y="0"/>
                      <a:pt x="0" y="0"/>
                      <a:pt x="0" y="0"/>
                    </a:cubicBezTo>
                    <a:cubicBezTo>
                      <a:pt x="61" y="7"/>
                      <a:pt x="104" y="10"/>
                      <a:pt x="110" y="9"/>
                    </a:cubicBezTo>
                    <a:cubicBezTo>
                      <a:pt x="110" y="14"/>
                      <a:pt x="110" y="14"/>
                      <a:pt x="110" y="14"/>
                    </a:cubicBezTo>
                    <a:cubicBezTo>
                      <a:pt x="110" y="14"/>
                      <a:pt x="108" y="14"/>
                      <a:pt x="107" y="1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89" name="组合 1288"/>
          <p:cNvGrpSpPr/>
          <p:nvPr/>
        </p:nvGrpSpPr>
        <p:grpSpPr>
          <a:xfrm>
            <a:off x="10037740" y="160337"/>
            <a:ext cx="1081088" cy="1246188"/>
            <a:chOff x="9734551" y="-566738"/>
            <a:chExt cx="1081088" cy="1246188"/>
          </a:xfrm>
        </p:grpSpPr>
        <p:sp>
          <p:nvSpPr>
            <p:cNvPr id="412" name="Freeform 934"/>
            <p:cNvSpPr/>
            <p:nvPr/>
          </p:nvSpPr>
          <p:spPr bwMode="auto">
            <a:xfrm>
              <a:off x="9920289" y="207962"/>
              <a:ext cx="547688" cy="471488"/>
            </a:xfrm>
            <a:custGeom>
              <a:avLst/>
              <a:gdLst>
                <a:gd name="T0" fmla="*/ 129 w 129"/>
                <a:gd name="T1" fmla="*/ 32 h 111"/>
                <a:gd name="T2" fmla="*/ 15 w 129"/>
                <a:gd name="T3" fmla="*/ 46 h 111"/>
                <a:gd name="T4" fmla="*/ 129 w 129"/>
                <a:gd name="T5" fmla="*/ 32 h 111"/>
              </a:gdLst>
              <a:ahLst/>
              <a:cxnLst>
                <a:cxn ang="0">
                  <a:pos x="T0" y="T1"/>
                </a:cxn>
                <a:cxn ang="0">
                  <a:pos x="T2" y="T3"/>
                </a:cxn>
                <a:cxn ang="0">
                  <a:pos x="T4" y="T5"/>
                </a:cxn>
              </a:cxnLst>
              <a:rect l="0" t="0" r="r" b="b"/>
              <a:pathLst>
                <a:path w="129" h="110">
                  <a:moveTo>
                    <a:pt x="129" y="32"/>
                  </a:moveTo>
                  <a:cubicBezTo>
                    <a:pt x="129" y="32"/>
                    <a:pt x="37" y="111"/>
                    <a:pt x="15" y="46"/>
                  </a:cubicBezTo>
                  <a:cubicBezTo>
                    <a:pt x="0" y="0"/>
                    <a:pt x="129" y="32"/>
                    <a:pt x="129" y="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935"/>
            <p:cNvSpPr/>
            <p:nvPr/>
          </p:nvSpPr>
          <p:spPr bwMode="auto">
            <a:xfrm>
              <a:off x="10021889" y="347662"/>
              <a:ext cx="428625" cy="76200"/>
            </a:xfrm>
            <a:custGeom>
              <a:avLst/>
              <a:gdLst>
                <a:gd name="T0" fmla="*/ 101 w 101"/>
                <a:gd name="T1" fmla="*/ 0 h 18"/>
                <a:gd name="T2" fmla="*/ 100 w 101"/>
                <a:gd name="T3" fmla="*/ 0 h 18"/>
                <a:gd name="T4" fmla="*/ 97 w 101"/>
                <a:gd name="T5" fmla="*/ 1 h 18"/>
                <a:gd name="T6" fmla="*/ 86 w 101"/>
                <a:gd name="T7" fmla="*/ 5 h 18"/>
                <a:gd name="T8" fmla="*/ 78 w 101"/>
                <a:gd name="T9" fmla="*/ 7 h 18"/>
                <a:gd name="T10" fmla="*/ 70 w 101"/>
                <a:gd name="T11" fmla="*/ 9 h 18"/>
                <a:gd name="T12" fmla="*/ 61 w 101"/>
                <a:gd name="T13" fmla="*/ 12 h 18"/>
                <a:gd name="T14" fmla="*/ 51 w 101"/>
                <a:gd name="T15" fmla="*/ 14 h 18"/>
                <a:gd name="T16" fmla="*/ 42 w 101"/>
                <a:gd name="T17" fmla="*/ 15 h 18"/>
                <a:gd name="T18" fmla="*/ 37 w 101"/>
                <a:gd name="T19" fmla="*/ 16 h 18"/>
                <a:gd name="T20" fmla="*/ 32 w 101"/>
                <a:gd name="T21" fmla="*/ 16 h 18"/>
                <a:gd name="T22" fmla="*/ 24 w 101"/>
                <a:gd name="T23" fmla="*/ 17 h 18"/>
                <a:gd name="T24" fmla="*/ 16 w 101"/>
                <a:gd name="T25" fmla="*/ 18 h 18"/>
                <a:gd name="T26" fmla="*/ 9 w 101"/>
                <a:gd name="T27" fmla="*/ 18 h 18"/>
                <a:gd name="T28" fmla="*/ 4 w 101"/>
                <a:gd name="T29" fmla="*/ 17 h 18"/>
                <a:gd name="T30" fmla="*/ 0 w 101"/>
                <a:gd name="T31" fmla="*/ 17 h 18"/>
                <a:gd name="T32" fmla="*/ 4 w 101"/>
                <a:gd name="T33" fmla="*/ 17 h 18"/>
                <a:gd name="T34" fmla="*/ 9 w 101"/>
                <a:gd name="T35" fmla="*/ 17 h 18"/>
                <a:gd name="T36" fmla="*/ 16 w 101"/>
                <a:gd name="T37" fmla="*/ 16 h 18"/>
                <a:gd name="T38" fmla="*/ 23 w 101"/>
                <a:gd name="T39" fmla="*/ 15 h 18"/>
                <a:gd name="T40" fmla="*/ 25 w 101"/>
                <a:gd name="T41" fmla="*/ 15 h 18"/>
                <a:gd name="T42" fmla="*/ 28 w 101"/>
                <a:gd name="T43" fmla="*/ 15 h 18"/>
                <a:gd name="T44" fmla="*/ 32 w 101"/>
                <a:gd name="T45" fmla="*/ 14 h 18"/>
                <a:gd name="T46" fmla="*/ 41 w 101"/>
                <a:gd name="T47" fmla="*/ 13 h 18"/>
                <a:gd name="T48" fmla="*/ 51 w 101"/>
                <a:gd name="T49" fmla="*/ 11 h 18"/>
                <a:gd name="T50" fmla="*/ 60 w 101"/>
                <a:gd name="T51" fmla="*/ 9 h 18"/>
                <a:gd name="T52" fmla="*/ 69 w 101"/>
                <a:gd name="T53" fmla="*/ 7 h 18"/>
                <a:gd name="T54" fmla="*/ 78 w 101"/>
                <a:gd name="T55" fmla="*/ 5 h 18"/>
                <a:gd name="T56" fmla="*/ 85 w 101"/>
                <a:gd name="T57" fmla="*/ 4 h 18"/>
                <a:gd name="T58" fmla="*/ 97 w 101"/>
                <a:gd name="T59" fmla="*/ 1 h 18"/>
                <a:gd name="T60" fmla="*/ 101 w 101"/>
                <a:gd name="T6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18">
                  <a:moveTo>
                    <a:pt x="101" y="0"/>
                  </a:moveTo>
                  <a:cubicBezTo>
                    <a:pt x="101" y="0"/>
                    <a:pt x="101" y="0"/>
                    <a:pt x="100" y="0"/>
                  </a:cubicBezTo>
                  <a:cubicBezTo>
                    <a:pt x="99" y="0"/>
                    <a:pt x="98" y="1"/>
                    <a:pt x="97" y="1"/>
                  </a:cubicBezTo>
                  <a:cubicBezTo>
                    <a:pt x="94" y="2"/>
                    <a:pt x="90" y="4"/>
                    <a:pt x="86" y="5"/>
                  </a:cubicBezTo>
                  <a:cubicBezTo>
                    <a:pt x="83" y="6"/>
                    <a:pt x="81" y="6"/>
                    <a:pt x="78" y="7"/>
                  </a:cubicBezTo>
                  <a:cubicBezTo>
                    <a:pt x="75" y="8"/>
                    <a:pt x="73" y="9"/>
                    <a:pt x="70" y="9"/>
                  </a:cubicBezTo>
                  <a:cubicBezTo>
                    <a:pt x="67" y="10"/>
                    <a:pt x="64" y="11"/>
                    <a:pt x="61" y="12"/>
                  </a:cubicBezTo>
                  <a:cubicBezTo>
                    <a:pt x="57" y="12"/>
                    <a:pt x="54" y="13"/>
                    <a:pt x="51" y="14"/>
                  </a:cubicBezTo>
                  <a:cubicBezTo>
                    <a:pt x="48" y="14"/>
                    <a:pt x="45" y="15"/>
                    <a:pt x="42" y="15"/>
                  </a:cubicBezTo>
                  <a:cubicBezTo>
                    <a:pt x="40" y="15"/>
                    <a:pt x="38" y="16"/>
                    <a:pt x="37" y="16"/>
                  </a:cubicBezTo>
                  <a:cubicBezTo>
                    <a:pt x="35" y="16"/>
                    <a:pt x="34" y="16"/>
                    <a:pt x="32" y="16"/>
                  </a:cubicBezTo>
                  <a:cubicBezTo>
                    <a:pt x="29" y="17"/>
                    <a:pt x="26" y="17"/>
                    <a:pt x="24" y="17"/>
                  </a:cubicBezTo>
                  <a:cubicBezTo>
                    <a:pt x="21" y="17"/>
                    <a:pt x="18" y="18"/>
                    <a:pt x="16" y="18"/>
                  </a:cubicBezTo>
                  <a:cubicBezTo>
                    <a:pt x="13" y="18"/>
                    <a:pt x="11" y="18"/>
                    <a:pt x="9" y="18"/>
                  </a:cubicBezTo>
                  <a:cubicBezTo>
                    <a:pt x="7" y="18"/>
                    <a:pt x="5" y="17"/>
                    <a:pt x="4" y="17"/>
                  </a:cubicBezTo>
                  <a:cubicBezTo>
                    <a:pt x="1" y="17"/>
                    <a:pt x="0" y="17"/>
                    <a:pt x="0" y="17"/>
                  </a:cubicBezTo>
                  <a:cubicBezTo>
                    <a:pt x="0" y="17"/>
                    <a:pt x="1" y="17"/>
                    <a:pt x="4" y="17"/>
                  </a:cubicBezTo>
                  <a:cubicBezTo>
                    <a:pt x="5" y="17"/>
                    <a:pt x="7" y="17"/>
                    <a:pt x="9" y="17"/>
                  </a:cubicBezTo>
                  <a:cubicBezTo>
                    <a:pt x="11" y="16"/>
                    <a:pt x="13" y="16"/>
                    <a:pt x="16" y="16"/>
                  </a:cubicBezTo>
                  <a:cubicBezTo>
                    <a:pt x="18" y="16"/>
                    <a:pt x="21" y="16"/>
                    <a:pt x="23" y="15"/>
                  </a:cubicBezTo>
                  <a:cubicBezTo>
                    <a:pt x="24" y="15"/>
                    <a:pt x="25" y="15"/>
                    <a:pt x="25" y="15"/>
                  </a:cubicBezTo>
                  <a:cubicBezTo>
                    <a:pt x="26" y="15"/>
                    <a:pt x="27" y="15"/>
                    <a:pt x="28" y="15"/>
                  </a:cubicBezTo>
                  <a:cubicBezTo>
                    <a:pt x="29" y="15"/>
                    <a:pt x="31" y="14"/>
                    <a:pt x="32" y="14"/>
                  </a:cubicBezTo>
                  <a:cubicBezTo>
                    <a:pt x="35" y="14"/>
                    <a:pt x="38" y="13"/>
                    <a:pt x="41" y="13"/>
                  </a:cubicBezTo>
                  <a:cubicBezTo>
                    <a:pt x="44" y="12"/>
                    <a:pt x="48" y="12"/>
                    <a:pt x="51" y="11"/>
                  </a:cubicBezTo>
                  <a:cubicBezTo>
                    <a:pt x="54" y="11"/>
                    <a:pt x="57" y="10"/>
                    <a:pt x="60" y="9"/>
                  </a:cubicBezTo>
                  <a:cubicBezTo>
                    <a:pt x="63" y="9"/>
                    <a:pt x="66" y="8"/>
                    <a:pt x="69" y="7"/>
                  </a:cubicBezTo>
                  <a:cubicBezTo>
                    <a:pt x="72" y="7"/>
                    <a:pt x="75" y="6"/>
                    <a:pt x="78" y="5"/>
                  </a:cubicBezTo>
                  <a:cubicBezTo>
                    <a:pt x="80" y="5"/>
                    <a:pt x="83" y="4"/>
                    <a:pt x="85" y="4"/>
                  </a:cubicBezTo>
                  <a:cubicBezTo>
                    <a:pt x="90" y="2"/>
                    <a:pt x="94" y="2"/>
                    <a:pt x="97" y="1"/>
                  </a:cubicBezTo>
                  <a:cubicBezTo>
                    <a:pt x="99" y="0"/>
                    <a:pt x="101" y="0"/>
                    <a:pt x="101"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936"/>
            <p:cNvSpPr/>
            <p:nvPr/>
          </p:nvSpPr>
          <p:spPr bwMode="auto">
            <a:xfrm>
              <a:off x="10267951" y="339725"/>
              <a:ext cx="76200" cy="38100"/>
            </a:xfrm>
            <a:custGeom>
              <a:avLst/>
              <a:gdLst>
                <a:gd name="T0" fmla="*/ 46 w 48"/>
                <a:gd name="T1" fmla="*/ 24 h 24"/>
                <a:gd name="T2" fmla="*/ 0 w 48"/>
                <a:gd name="T3" fmla="*/ 0 h 24"/>
                <a:gd name="T4" fmla="*/ 48 w 48"/>
                <a:gd name="T5" fmla="*/ 21 h 24"/>
                <a:gd name="T6" fmla="*/ 46 w 48"/>
                <a:gd name="T7" fmla="*/ 24 h 24"/>
              </a:gdLst>
              <a:ahLst/>
              <a:cxnLst>
                <a:cxn ang="0">
                  <a:pos x="T0" y="T1"/>
                </a:cxn>
                <a:cxn ang="0">
                  <a:pos x="T2" y="T3"/>
                </a:cxn>
                <a:cxn ang="0">
                  <a:pos x="T4" y="T5"/>
                </a:cxn>
                <a:cxn ang="0">
                  <a:pos x="T6" y="T7"/>
                </a:cxn>
              </a:cxnLst>
              <a:rect l="0" t="0" r="r" b="b"/>
              <a:pathLst>
                <a:path w="48" h="24">
                  <a:moveTo>
                    <a:pt x="46" y="24"/>
                  </a:moveTo>
                  <a:lnTo>
                    <a:pt x="0" y="0"/>
                  </a:lnTo>
                  <a:lnTo>
                    <a:pt x="48" y="21"/>
                  </a:lnTo>
                  <a:lnTo>
                    <a:pt x="46" y="24"/>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937"/>
            <p:cNvSpPr/>
            <p:nvPr/>
          </p:nvSpPr>
          <p:spPr bwMode="auto">
            <a:xfrm>
              <a:off x="10128251" y="319087"/>
              <a:ext cx="144463" cy="76200"/>
            </a:xfrm>
            <a:custGeom>
              <a:avLst/>
              <a:gdLst>
                <a:gd name="T0" fmla="*/ 91 w 91"/>
                <a:gd name="T1" fmla="*/ 48 h 48"/>
                <a:gd name="T2" fmla="*/ 0 w 91"/>
                <a:gd name="T3" fmla="*/ 0 h 48"/>
                <a:gd name="T4" fmla="*/ 91 w 91"/>
                <a:gd name="T5" fmla="*/ 45 h 48"/>
                <a:gd name="T6" fmla="*/ 91 w 91"/>
                <a:gd name="T7" fmla="*/ 48 h 48"/>
              </a:gdLst>
              <a:ahLst/>
              <a:cxnLst>
                <a:cxn ang="0">
                  <a:pos x="T0" y="T1"/>
                </a:cxn>
                <a:cxn ang="0">
                  <a:pos x="T2" y="T3"/>
                </a:cxn>
                <a:cxn ang="0">
                  <a:pos x="T4" y="T5"/>
                </a:cxn>
                <a:cxn ang="0">
                  <a:pos x="T6" y="T7"/>
                </a:cxn>
              </a:cxnLst>
              <a:rect l="0" t="0" r="r" b="b"/>
              <a:pathLst>
                <a:path w="91" h="48">
                  <a:moveTo>
                    <a:pt x="91" y="48"/>
                  </a:moveTo>
                  <a:lnTo>
                    <a:pt x="0" y="0"/>
                  </a:lnTo>
                  <a:lnTo>
                    <a:pt x="91" y="45"/>
                  </a:lnTo>
                  <a:lnTo>
                    <a:pt x="91" y="4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938"/>
            <p:cNvSpPr/>
            <p:nvPr/>
          </p:nvSpPr>
          <p:spPr bwMode="auto">
            <a:xfrm>
              <a:off x="10034589" y="344487"/>
              <a:ext cx="153988" cy="66675"/>
            </a:xfrm>
            <a:custGeom>
              <a:avLst/>
              <a:gdLst>
                <a:gd name="T0" fmla="*/ 97 w 97"/>
                <a:gd name="T1" fmla="*/ 42 h 42"/>
                <a:gd name="T2" fmla="*/ 0 w 97"/>
                <a:gd name="T3" fmla="*/ 0 h 42"/>
                <a:gd name="T4" fmla="*/ 97 w 97"/>
                <a:gd name="T5" fmla="*/ 37 h 42"/>
                <a:gd name="T6" fmla="*/ 97 w 97"/>
                <a:gd name="T7" fmla="*/ 42 h 42"/>
              </a:gdLst>
              <a:ahLst/>
              <a:cxnLst>
                <a:cxn ang="0">
                  <a:pos x="T0" y="T1"/>
                </a:cxn>
                <a:cxn ang="0">
                  <a:pos x="T2" y="T3"/>
                </a:cxn>
                <a:cxn ang="0">
                  <a:pos x="T4" y="T5"/>
                </a:cxn>
                <a:cxn ang="0">
                  <a:pos x="T6" y="T7"/>
                </a:cxn>
              </a:cxnLst>
              <a:rect l="0" t="0" r="r" b="b"/>
              <a:pathLst>
                <a:path w="97" h="42">
                  <a:moveTo>
                    <a:pt x="97" y="42"/>
                  </a:moveTo>
                  <a:lnTo>
                    <a:pt x="0" y="0"/>
                  </a:lnTo>
                  <a:lnTo>
                    <a:pt x="97" y="37"/>
                  </a:lnTo>
                  <a:lnTo>
                    <a:pt x="97" y="4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939"/>
            <p:cNvSpPr/>
            <p:nvPr/>
          </p:nvSpPr>
          <p:spPr bwMode="auto">
            <a:xfrm>
              <a:off x="9996489" y="373062"/>
              <a:ext cx="98425" cy="47625"/>
            </a:xfrm>
            <a:custGeom>
              <a:avLst/>
              <a:gdLst>
                <a:gd name="T0" fmla="*/ 59 w 62"/>
                <a:gd name="T1" fmla="*/ 30 h 30"/>
                <a:gd name="T2" fmla="*/ 0 w 62"/>
                <a:gd name="T3" fmla="*/ 0 h 30"/>
                <a:gd name="T4" fmla="*/ 62 w 62"/>
                <a:gd name="T5" fmla="*/ 27 h 30"/>
                <a:gd name="T6" fmla="*/ 59 w 62"/>
                <a:gd name="T7" fmla="*/ 30 h 30"/>
              </a:gdLst>
              <a:ahLst/>
              <a:cxnLst>
                <a:cxn ang="0">
                  <a:pos x="T0" y="T1"/>
                </a:cxn>
                <a:cxn ang="0">
                  <a:pos x="T2" y="T3"/>
                </a:cxn>
                <a:cxn ang="0">
                  <a:pos x="T4" y="T5"/>
                </a:cxn>
                <a:cxn ang="0">
                  <a:pos x="T6" y="T7"/>
                </a:cxn>
              </a:cxnLst>
              <a:rect l="0" t="0" r="r" b="b"/>
              <a:pathLst>
                <a:path w="62" h="30">
                  <a:moveTo>
                    <a:pt x="59" y="30"/>
                  </a:moveTo>
                  <a:lnTo>
                    <a:pt x="0" y="0"/>
                  </a:lnTo>
                  <a:lnTo>
                    <a:pt x="62" y="27"/>
                  </a:lnTo>
                  <a:lnTo>
                    <a:pt x="59" y="3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940"/>
            <p:cNvSpPr/>
            <p:nvPr/>
          </p:nvSpPr>
          <p:spPr bwMode="auto">
            <a:xfrm>
              <a:off x="10344151" y="365125"/>
              <a:ext cx="42863" cy="55563"/>
            </a:xfrm>
            <a:custGeom>
              <a:avLst/>
              <a:gdLst>
                <a:gd name="T0" fmla="*/ 10 w 10"/>
                <a:gd name="T1" fmla="*/ 1 h 13"/>
                <a:gd name="T2" fmla="*/ 4 w 10"/>
                <a:gd name="T3" fmla="*/ 7 h 13"/>
                <a:gd name="T4" fmla="*/ 1 w 10"/>
                <a:gd name="T5" fmla="*/ 11 h 13"/>
                <a:gd name="T6" fmla="*/ 0 w 10"/>
                <a:gd name="T7" fmla="*/ 12 h 13"/>
                <a:gd name="T8" fmla="*/ 0 w 10"/>
                <a:gd name="T9" fmla="*/ 13 h 13"/>
                <a:gd name="T10" fmla="*/ 0 w 10"/>
                <a:gd name="T11" fmla="*/ 12 h 13"/>
                <a:gd name="T12" fmla="*/ 1 w 10"/>
                <a:gd name="T13" fmla="*/ 11 h 13"/>
                <a:gd name="T14" fmla="*/ 4 w 10"/>
                <a:gd name="T15" fmla="*/ 6 h 13"/>
                <a:gd name="T16" fmla="*/ 9 w 10"/>
                <a:gd name="T17" fmla="*/ 0 h 13"/>
                <a:gd name="T18" fmla="*/ 10 w 10"/>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10" y="1"/>
                  </a:moveTo>
                  <a:cubicBezTo>
                    <a:pt x="10" y="1"/>
                    <a:pt x="7" y="4"/>
                    <a:pt x="4" y="7"/>
                  </a:cubicBezTo>
                  <a:cubicBezTo>
                    <a:pt x="3" y="8"/>
                    <a:pt x="2" y="9"/>
                    <a:pt x="1" y="11"/>
                  </a:cubicBezTo>
                  <a:cubicBezTo>
                    <a:pt x="0" y="11"/>
                    <a:pt x="0" y="12"/>
                    <a:pt x="0" y="12"/>
                  </a:cubicBezTo>
                  <a:cubicBezTo>
                    <a:pt x="0" y="13"/>
                    <a:pt x="0" y="13"/>
                    <a:pt x="0" y="13"/>
                  </a:cubicBezTo>
                  <a:cubicBezTo>
                    <a:pt x="0" y="13"/>
                    <a:pt x="0" y="13"/>
                    <a:pt x="0" y="12"/>
                  </a:cubicBezTo>
                  <a:cubicBezTo>
                    <a:pt x="0" y="12"/>
                    <a:pt x="0" y="11"/>
                    <a:pt x="1" y="11"/>
                  </a:cubicBezTo>
                  <a:cubicBezTo>
                    <a:pt x="1" y="9"/>
                    <a:pt x="3" y="8"/>
                    <a:pt x="4" y="6"/>
                  </a:cubicBezTo>
                  <a:cubicBezTo>
                    <a:pt x="7" y="3"/>
                    <a:pt x="9" y="0"/>
                    <a:pt x="9" y="0"/>
                  </a:cubicBezTo>
                  <a:lnTo>
                    <a:pt x="1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941"/>
            <p:cNvSpPr/>
            <p:nvPr/>
          </p:nvSpPr>
          <p:spPr bwMode="auto">
            <a:xfrm>
              <a:off x="10255251" y="382587"/>
              <a:ext cx="55563" cy="88900"/>
            </a:xfrm>
            <a:custGeom>
              <a:avLst/>
              <a:gdLst>
                <a:gd name="T0" fmla="*/ 35 w 35"/>
                <a:gd name="T1" fmla="*/ 2 h 56"/>
                <a:gd name="T2" fmla="*/ 0 w 35"/>
                <a:gd name="T3" fmla="*/ 56 h 56"/>
                <a:gd name="T4" fmla="*/ 32 w 35"/>
                <a:gd name="T5" fmla="*/ 0 h 56"/>
                <a:gd name="T6" fmla="*/ 35 w 35"/>
                <a:gd name="T7" fmla="*/ 2 h 56"/>
              </a:gdLst>
              <a:ahLst/>
              <a:cxnLst>
                <a:cxn ang="0">
                  <a:pos x="T0" y="T1"/>
                </a:cxn>
                <a:cxn ang="0">
                  <a:pos x="T2" y="T3"/>
                </a:cxn>
                <a:cxn ang="0">
                  <a:pos x="T4" y="T5"/>
                </a:cxn>
                <a:cxn ang="0">
                  <a:pos x="T6" y="T7"/>
                </a:cxn>
              </a:cxnLst>
              <a:rect l="0" t="0" r="r" b="b"/>
              <a:pathLst>
                <a:path w="35" h="56">
                  <a:moveTo>
                    <a:pt x="35" y="2"/>
                  </a:moveTo>
                  <a:lnTo>
                    <a:pt x="0" y="56"/>
                  </a:lnTo>
                  <a:lnTo>
                    <a:pt x="32" y="0"/>
                  </a:lnTo>
                  <a:lnTo>
                    <a:pt x="35"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942"/>
            <p:cNvSpPr/>
            <p:nvPr/>
          </p:nvSpPr>
          <p:spPr bwMode="auto">
            <a:xfrm>
              <a:off x="10183814" y="403225"/>
              <a:ext cx="46038" cy="84138"/>
            </a:xfrm>
            <a:custGeom>
              <a:avLst/>
              <a:gdLst>
                <a:gd name="T0" fmla="*/ 11 w 11"/>
                <a:gd name="T1" fmla="*/ 0 h 20"/>
                <a:gd name="T2" fmla="*/ 9 w 11"/>
                <a:gd name="T3" fmla="*/ 3 h 20"/>
                <a:gd name="T4" fmla="*/ 5 w 11"/>
                <a:gd name="T5" fmla="*/ 9 h 20"/>
                <a:gd name="T6" fmla="*/ 1 w 11"/>
                <a:gd name="T7" fmla="*/ 16 h 20"/>
                <a:gd name="T8" fmla="*/ 0 w 11"/>
                <a:gd name="T9" fmla="*/ 20 h 20"/>
                <a:gd name="T10" fmla="*/ 1 w 11"/>
                <a:gd name="T11" fmla="*/ 16 h 20"/>
                <a:gd name="T12" fmla="*/ 4 w 11"/>
                <a:gd name="T13" fmla="*/ 9 h 20"/>
                <a:gd name="T14" fmla="*/ 8 w 11"/>
                <a:gd name="T15" fmla="*/ 2 h 20"/>
                <a:gd name="T16" fmla="*/ 10 w 11"/>
                <a:gd name="T17" fmla="*/ 0 h 20"/>
                <a:gd name="T18" fmla="*/ 11 w 1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0">
                  <a:moveTo>
                    <a:pt x="11" y="0"/>
                  </a:moveTo>
                  <a:cubicBezTo>
                    <a:pt x="11" y="0"/>
                    <a:pt x="10" y="1"/>
                    <a:pt x="9" y="3"/>
                  </a:cubicBezTo>
                  <a:cubicBezTo>
                    <a:pt x="8" y="5"/>
                    <a:pt x="6" y="7"/>
                    <a:pt x="5" y="9"/>
                  </a:cubicBezTo>
                  <a:cubicBezTo>
                    <a:pt x="3" y="12"/>
                    <a:pt x="2" y="14"/>
                    <a:pt x="1" y="16"/>
                  </a:cubicBezTo>
                  <a:cubicBezTo>
                    <a:pt x="0" y="18"/>
                    <a:pt x="0" y="20"/>
                    <a:pt x="0" y="20"/>
                  </a:cubicBezTo>
                  <a:cubicBezTo>
                    <a:pt x="0" y="20"/>
                    <a:pt x="0" y="18"/>
                    <a:pt x="1" y="16"/>
                  </a:cubicBezTo>
                  <a:cubicBezTo>
                    <a:pt x="2" y="14"/>
                    <a:pt x="3" y="12"/>
                    <a:pt x="4" y="9"/>
                  </a:cubicBezTo>
                  <a:cubicBezTo>
                    <a:pt x="5" y="7"/>
                    <a:pt x="7" y="4"/>
                    <a:pt x="8" y="2"/>
                  </a:cubicBezTo>
                  <a:cubicBezTo>
                    <a:pt x="9" y="1"/>
                    <a:pt x="10" y="0"/>
                    <a:pt x="10" y="0"/>
                  </a:cubicBezTo>
                  <a:lnTo>
                    <a:pt x="11"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943"/>
            <p:cNvSpPr/>
            <p:nvPr/>
          </p:nvSpPr>
          <p:spPr bwMode="auto">
            <a:xfrm>
              <a:off x="10107614" y="415925"/>
              <a:ext cx="33338" cy="71438"/>
            </a:xfrm>
            <a:custGeom>
              <a:avLst/>
              <a:gdLst>
                <a:gd name="T0" fmla="*/ 21 w 21"/>
                <a:gd name="T1" fmla="*/ 3 h 45"/>
                <a:gd name="T2" fmla="*/ 0 w 21"/>
                <a:gd name="T3" fmla="*/ 45 h 45"/>
                <a:gd name="T4" fmla="*/ 18 w 21"/>
                <a:gd name="T5" fmla="*/ 0 h 45"/>
                <a:gd name="T6" fmla="*/ 21 w 21"/>
                <a:gd name="T7" fmla="*/ 3 h 45"/>
              </a:gdLst>
              <a:ahLst/>
              <a:cxnLst>
                <a:cxn ang="0">
                  <a:pos x="T0" y="T1"/>
                </a:cxn>
                <a:cxn ang="0">
                  <a:pos x="T2" y="T3"/>
                </a:cxn>
                <a:cxn ang="0">
                  <a:pos x="T4" y="T5"/>
                </a:cxn>
                <a:cxn ang="0">
                  <a:pos x="T6" y="T7"/>
                </a:cxn>
              </a:cxnLst>
              <a:rect l="0" t="0" r="r" b="b"/>
              <a:pathLst>
                <a:path w="21" h="45">
                  <a:moveTo>
                    <a:pt x="21" y="3"/>
                  </a:moveTo>
                  <a:lnTo>
                    <a:pt x="0" y="45"/>
                  </a:lnTo>
                  <a:lnTo>
                    <a:pt x="18" y="0"/>
                  </a:lnTo>
                  <a:lnTo>
                    <a:pt x="21"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944"/>
            <p:cNvSpPr/>
            <p:nvPr/>
          </p:nvSpPr>
          <p:spPr bwMode="auto">
            <a:xfrm>
              <a:off x="10052051" y="420687"/>
              <a:ext cx="12700" cy="46038"/>
            </a:xfrm>
            <a:custGeom>
              <a:avLst/>
              <a:gdLst>
                <a:gd name="T0" fmla="*/ 3 w 3"/>
                <a:gd name="T1" fmla="*/ 0 h 11"/>
                <a:gd name="T2" fmla="*/ 2 w 3"/>
                <a:gd name="T3" fmla="*/ 2 h 11"/>
                <a:gd name="T4" fmla="*/ 1 w 3"/>
                <a:gd name="T5" fmla="*/ 5 h 11"/>
                <a:gd name="T6" fmla="*/ 0 w 3"/>
                <a:gd name="T7" fmla="*/ 9 h 11"/>
                <a:gd name="T8" fmla="*/ 0 w 3"/>
                <a:gd name="T9" fmla="*/ 11 h 11"/>
                <a:gd name="T10" fmla="*/ 0 w 3"/>
                <a:gd name="T11" fmla="*/ 9 h 11"/>
                <a:gd name="T12" fmla="*/ 0 w 3"/>
                <a:gd name="T13" fmla="*/ 5 h 11"/>
                <a:gd name="T14" fmla="*/ 2 w 3"/>
                <a:gd name="T15" fmla="*/ 1 h 11"/>
                <a:gd name="T16" fmla="*/ 2 w 3"/>
                <a:gd name="T17" fmla="*/ 0 h 11"/>
                <a:gd name="T18" fmla="*/ 3 w 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1">
                  <a:moveTo>
                    <a:pt x="3" y="0"/>
                  </a:moveTo>
                  <a:cubicBezTo>
                    <a:pt x="3" y="0"/>
                    <a:pt x="3" y="1"/>
                    <a:pt x="2" y="2"/>
                  </a:cubicBezTo>
                  <a:cubicBezTo>
                    <a:pt x="2" y="3"/>
                    <a:pt x="1" y="4"/>
                    <a:pt x="1" y="5"/>
                  </a:cubicBezTo>
                  <a:cubicBezTo>
                    <a:pt x="1" y="7"/>
                    <a:pt x="0" y="8"/>
                    <a:pt x="0" y="9"/>
                  </a:cubicBezTo>
                  <a:cubicBezTo>
                    <a:pt x="0" y="10"/>
                    <a:pt x="0" y="11"/>
                    <a:pt x="0" y="11"/>
                  </a:cubicBezTo>
                  <a:cubicBezTo>
                    <a:pt x="0" y="11"/>
                    <a:pt x="0" y="10"/>
                    <a:pt x="0" y="9"/>
                  </a:cubicBezTo>
                  <a:cubicBezTo>
                    <a:pt x="0" y="8"/>
                    <a:pt x="0" y="6"/>
                    <a:pt x="0" y="5"/>
                  </a:cubicBezTo>
                  <a:cubicBezTo>
                    <a:pt x="1" y="4"/>
                    <a:pt x="1" y="2"/>
                    <a:pt x="2" y="1"/>
                  </a:cubicBezTo>
                  <a:cubicBezTo>
                    <a:pt x="2" y="0"/>
                    <a:pt x="2" y="0"/>
                    <a:pt x="2" y="0"/>
                  </a:cubicBezTo>
                  <a:lnTo>
                    <a:pt x="3"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945"/>
            <p:cNvSpPr/>
            <p:nvPr/>
          </p:nvSpPr>
          <p:spPr bwMode="auto">
            <a:xfrm>
              <a:off x="10442576" y="-249238"/>
              <a:ext cx="373063" cy="360363"/>
            </a:xfrm>
            <a:custGeom>
              <a:avLst/>
              <a:gdLst>
                <a:gd name="T0" fmla="*/ 0 w 88"/>
                <a:gd name="T1" fmla="*/ 85 h 85"/>
                <a:gd name="T2" fmla="*/ 64 w 88"/>
                <a:gd name="T3" fmla="*/ 31 h 85"/>
                <a:gd name="T4" fmla="*/ 0 w 88"/>
                <a:gd name="T5" fmla="*/ 85 h 85"/>
              </a:gdLst>
              <a:ahLst/>
              <a:cxnLst>
                <a:cxn ang="0">
                  <a:pos x="T0" y="T1"/>
                </a:cxn>
                <a:cxn ang="0">
                  <a:pos x="T2" y="T3"/>
                </a:cxn>
                <a:cxn ang="0">
                  <a:pos x="T4" y="T5"/>
                </a:cxn>
              </a:cxnLst>
              <a:rect l="0" t="0" r="r" b="b"/>
              <a:pathLst>
                <a:path w="88" h="85">
                  <a:moveTo>
                    <a:pt x="0" y="85"/>
                  </a:moveTo>
                  <a:cubicBezTo>
                    <a:pt x="0" y="85"/>
                    <a:pt x="88" y="75"/>
                    <a:pt x="64" y="31"/>
                  </a:cubicBezTo>
                  <a:cubicBezTo>
                    <a:pt x="47" y="0"/>
                    <a:pt x="0" y="85"/>
                    <a:pt x="0" y="8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946"/>
            <p:cNvSpPr/>
            <p:nvPr/>
          </p:nvSpPr>
          <p:spPr bwMode="auto">
            <a:xfrm>
              <a:off x="10455276" y="-88900"/>
              <a:ext cx="249238" cy="195263"/>
            </a:xfrm>
            <a:custGeom>
              <a:avLst/>
              <a:gdLst>
                <a:gd name="T0" fmla="*/ 0 w 59"/>
                <a:gd name="T1" fmla="*/ 46 h 46"/>
                <a:gd name="T2" fmla="*/ 0 w 59"/>
                <a:gd name="T3" fmla="*/ 45 h 46"/>
                <a:gd name="T4" fmla="*/ 2 w 59"/>
                <a:gd name="T5" fmla="*/ 44 h 46"/>
                <a:gd name="T6" fmla="*/ 10 w 59"/>
                <a:gd name="T7" fmla="*/ 40 h 46"/>
                <a:gd name="T8" fmla="*/ 15 w 59"/>
                <a:gd name="T9" fmla="*/ 37 h 46"/>
                <a:gd name="T10" fmla="*/ 20 w 59"/>
                <a:gd name="T11" fmla="*/ 34 h 46"/>
                <a:gd name="T12" fmla="*/ 26 w 59"/>
                <a:gd name="T13" fmla="*/ 30 h 46"/>
                <a:gd name="T14" fmla="*/ 32 w 59"/>
                <a:gd name="T15" fmla="*/ 26 h 46"/>
                <a:gd name="T16" fmla="*/ 37 w 59"/>
                <a:gd name="T17" fmla="*/ 21 h 46"/>
                <a:gd name="T18" fmla="*/ 40 w 59"/>
                <a:gd name="T19" fmla="*/ 19 h 46"/>
                <a:gd name="T20" fmla="*/ 43 w 59"/>
                <a:gd name="T21" fmla="*/ 17 h 46"/>
                <a:gd name="T22" fmla="*/ 47 w 59"/>
                <a:gd name="T23" fmla="*/ 13 h 46"/>
                <a:gd name="T24" fmla="*/ 51 w 59"/>
                <a:gd name="T25" fmla="*/ 9 h 46"/>
                <a:gd name="T26" fmla="*/ 55 w 59"/>
                <a:gd name="T27" fmla="*/ 5 h 46"/>
                <a:gd name="T28" fmla="*/ 57 w 59"/>
                <a:gd name="T29" fmla="*/ 2 h 46"/>
                <a:gd name="T30" fmla="*/ 59 w 59"/>
                <a:gd name="T31" fmla="*/ 0 h 46"/>
                <a:gd name="T32" fmla="*/ 57 w 59"/>
                <a:gd name="T33" fmla="*/ 2 h 46"/>
                <a:gd name="T34" fmla="*/ 54 w 59"/>
                <a:gd name="T35" fmla="*/ 5 h 46"/>
                <a:gd name="T36" fmla="*/ 51 w 59"/>
                <a:gd name="T37" fmla="*/ 8 h 46"/>
                <a:gd name="T38" fmla="*/ 46 w 59"/>
                <a:gd name="T39" fmla="*/ 12 h 46"/>
                <a:gd name="T40" fmla="*/ 45 w 59"/>
                <a:gd name="T41" fmla="*/ 13 h 46"/>
                <a:gd name="T42" fmla="*/ 44 w 59"/>
                <a:gd name="T43" fmla="*/ 14 h 46"/>
                <a:gd name="T44" fmla="*/ 42 w 59"/>
                <a:gd name="T45" fmla="*/ 16 h 46"/>
                <a:gd name="T46" fmla="*/ 36 w 59"/>
                <a:gd name="T47" fmla="*/ 20 h 46"/>
                <a:gd name="T48" fmla="*/ 31 w 59"/>
                <a:gd name="T49" fmla="*/ 24 h 46"/>
                <a:gd name="T50" fmla="*/ 25 w 59"/>
                <a:gd name="T51" fmla="*/ 29 h 46"/>
                <a:gd name="T52" fmla="*/ 19 w 59"/>
                <a:gd name="T53" fmla="*/ 32 h 46"/>
                <a:gd name="T54" fmla="*/ 14 w 59"/>
                <a:gd name="T55" fmla="*/ 36 h 46"/>
                <a:gd name="T56" fmla="*/ 9 w 59"/>
                <a:gd name="T57" fmla="*/ 39 h 46"/>
                <a:gd name="T58" fmla="*/ 2 w 59"/>
                <a:gd name="T59" fmla="*/ 44 h 46"/>
                <a:gd name="T60" fmla="*/ 0 w 59"/>
                <a:gd name="T6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46">
                  <a:moveTo>
                    <a:pt x="0" y="46"/>
                  </a:moveTo>
                  <a:cubicBezTo>
                    <a:pt x="0" y="46"/>
                    <a:pt x="0" y="46"/>
                    <a:pt x="0" y="45"/>
                  </a:cubicBezTo>
                  <a:cubicBezTo>
                    <a:pt x="1" y="45"/>
                    <a:pt x="2" y="45"/>
                    <a:pt x="2" y="44"/>
                  </a:cubicBezTo>
                  <a:cubicBezTo>
                    <a:pt x="4" y="43"/>
                    <a:pt x="7" y="42"/>
                    <a:pt x="10" y="40"/>
                  </a:cubicBezTo>
                  <a:cubicBezTo>
                    <a:pt x="12" y="39"/>
                    <a:pt x="13" y="38"/>
                    <a:pt x="15" y="37"/>
                  </a:cubicBezTo>
                  <a:cubicBezTo>
                    <a:pt x="17" y="36"/>
                    <a:pt x="19" y="35"/>
                    <a:pt x="20" y="34"/>
                  </a:cubicBezTo>
                  <a:cubicBezTo>
                    <a:pt x="22" y="33"/>
                    <a:pt x="24" y="31"/>
                    <a:pt x="26" y="30"/>
                  </a:cubicBezTo>
                  <a:cubicBezTo>
                    <a:pt x="28" y="29"/>
                    <a:pt x="30" y="27"/>
                    <a:pt x="32" y="26"/>
                  </a:cubicBezTo>
                  <a:cubicBezTo>
                    <a:pt x="34" y="24"/>
                    <a:pt x="36" y="23"/>
                    <a:pt x="37" y="21"/>
                  </a:cubicBezTo>
                  <a:cubicBezTo>
                    <a:pt x="38" y="21"/>
                    <a:pt x="39" y="20"/>
                    <a:pt x="40" y="19"/>
                  </a:cubicBezTo>
                  <a:cubicBezTo>
                    <a:pt x="41" y="18"/>
                    <a:pt x="42" y="18"/>
                    <a:pt x="43" y="17"/>
                  </a:cubicBezTo>
                  <a:cubicBezTo>
                    <a:pt x="44" y="16"/>
                    <a:pt x="46" y="14"/>
                    <a:pt x="47" y="13"/>
                  </a:cubicBezTo>
                  <a:cubicBezTo>
                    <a:pt x="49" y="11"/>
                    <a:pt x="50" y="10"/>
                    <a:pt x="51" y="9"/>
                  </a:cubicBezTo>
                  <a:cubicBezTo>
                    <a:pt x="53" y="7"/>
                    <a:pt x="54" y="6"/>
                    <a:pt x="55" y="5"/>
                  </a:cubicBezTo>
                  <a:cubicBezTo>
                    <a:pt x="56" y="4"/>
                    <a:pt x="56" y="3"/>
                    <a:pt x="57" y="2"/>
                  </a:cubicBezTo>
                  <a:cubicBezTo>
                    <a:pt x="58" y="1"/>
                    <a:pt x="59" y="0"/>
                    <a:pt x="59" y="0"/>
                  </a:cubicBezTo>
                  <a:cubicBezTo>
                    <a:pt x="59" y="0"/>
                    <a:pt x="58" y="0"/>
                    <a:pt x="57" y="2"/>
                  </a:cubicBezTo>
                  <a:cubicBezTo>
                    <a:pt x="56" y="3"/>
                    <a:pt x="55" y="4"/>
                    <a:pt x="54" y="5"/>
                  </a:cubicBezTo>
                  <a:cubicBezTo>
                    <a:pt x="53" y="6"/>
                    <a:pt x="52" y="7"/>
                    <a:pt x="51" y="8"/>
                  </a:cubicBezTo>
                  <a:cubicBezTo>
                    <a:pt x="49" y="9"/>
                    <a:pt x="48" y="10"/>
                    <a:pt x="46" y="12"/>
                  </a:cubicBezTo>
                  <a:cubicBezTo>
                    <a:pt x="46" y="12"/>
                    <a:pt x="46" y="12"/>
                    <a:pt x="45" y="13"/>
                  </a:cubicBezTo>
                  <a:cubicBezTo>
                    <a:pt x="45" y="13"/>
                    <a:pt x="45" y="13"/>
                    <a:pt x="44" y="14"/>
                  </a:cubicBezTo>
                  <a:cubicBezTo>
                    <a:pt x="43" y="14"/>
                    <a:pt x="42" y="15"/>
                    <a:pt x="42" y="16"/>
                  </a:cubicBezTo>
                  <a:cubicBezTo>
                    <a:pt x="40" y="17"/>
                    <a:pt x="38" y="19"/>
                    <a:pt x="36" y="20"/>
                  </a:cubicBezTo>
                  <a:cubicBezTo>
                    <a:pt x="35" y="22"/>
                    <a:pt x="33" y="23"/>
                    <a:pt x="31" y="24"/>
                  </a:cubicBezTo>
                  <a:cubicBezTo>
                    <a:pt x="29" y="26"/>
                    <a:pt x="27" y="27"/>
                    <a:pt x="25" y="29"/>
                  </a:cubicBezTo>
                  <a:cubicBezTo>
                    <a:pt x="23" y="30"/>
                    <a:pt x="21" y="31"/>
                    <a:pt x="19" y="32"/>
                  </a:cubicBezTo>
                  <a:cubicBezTo>
                    <a:pt x="18" y="34"/>
                    <a:pt x="16" y="35"/>
                    <a:pt x="14" y="36"/>
                  </a:cubicBezTo>
                  <a:cubicBezTo>
                    <a:pt x="13" y="37"/>
                    <a:pt x="11" y="38"/>
                    <a:pt x="9" y="39"/>
                  </a:cubicBezTo>
                  <a:cubicBezTo>
                    <a:pt x="7" y="41"/>
                    <a:pt x="4" y="43"/>
                    <a:pt x="2" y="44"/>
                  </a:cubicBezTo>
                  <a:cubicBezTo>
                    <a:pt x="1" y="45"/>
                    <a:pt x="0" y="46"/>
                    <a:pt x="0" y="46"/>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947"/>
            <p:cNvSpPr/>
            <p:nvPr/>
          </p:nvSpPr>
          <p:spPr bwMode="auto">
            <a:xfrm>
              <a:off x="10521951" y="4762"/>
              <a:ext cx="17463" cy="55563"/>
            </a:xfrm>
            <a:custGeom>
              <a:avLst/>
              <a:gdLst>
                <a:gd name="T0" fmla="*/ 0 w 11"/>
                <a:gd name="T1" fmla="*/ 35 h 35"/>
                <a:gd name="T2" fmla="*/ 11 w 11"/>
                <a:gd name="T3" fmla="*/ 0 h 35"/>
                <a:gd name="T4" fmla="*/ 0 w 11"/>
                <a:gd name="T5" fmla="*/ 35 h 35"/>
                <a:gd name="T6" fmla="*/ 0 w 11"/>
                <a:gd name="T7" fmla="*/ 35 h 35"/>
              </a:gdLst>
              <a:ahLst/>
              <a:cxnLst>
                <a:cxn ang="0">
                  <a:pos x="T0" y="T1"/>
                </a:cxn>
                <a:cxn ang="0">
                  <a:pos x="T2" y="T3"/>
                </a:cxn>
                <a:cxn ang="0">
                  <a:pos x="T4" y="T5"/>
                </a:cxn>
                <a:cxn ang="0">
                  <a:pos x="T6" y="T7"/>
                </a:cxn>
              </a:cxnLst>
              <a:rect l="0" t="0" r="r" b="b"/>
              <a:pathLst>
                <a:path w="11" h="35">
                  <a:moveTo>
                    <a:pt x="0" y="35"/>
                  </a:moveTo>
                  <a:lnTo>
                    <a:pt x="11" y="0"/>
                  </a:lnTo>
                  <a:lnTo>
                    <a:pt x="0" y="35"/>
                  </a:lnTo>
                  <a:lnTo>
                    <a:pt x="0" y="3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948"/>
            <p:cNvSpPr/>
            <p:nvPr/>
          </p:nvSpPr>
          <p:spPr bwMode="auto">
            <a:xfrm>
              <a:off x="10564814" y="-84138"/>
              <a:ext cx="34925" cy="119063"/>
            </a:xfrm>
            <a:custGeom>
              <a:avLst/>
              <a:gdLst>
                <a:gd name="T0" fmla="*/ 3 w 22"/>
                <a:gd name="T1" fmla="*/ 75 h 75"/>
                <a:gd name="T2" fmla="*/ 22 w 22"/>
                <a:gd name="T3" fmla="*/ 0 h 75"/>
                <a:gd name="T4" fmla="*/ 0 w 22"/>
                <a:gd name="T5" fmla="*/ 72 h 75"/>
                <a:gd name="T6" fmla="*/ 3 w 22"/>
                <a:gd name="T7" fmla="*/ 75 h 75"/>
              </a:gdLst>
              <a:ahLst/>
              <a:cxnLst>
                <a:cxn ang="0">
                  <a:pos x="T0" y="T1"/>
                </a:cxn>
                <a:cxn ang="0">
                  <a:pos x="T2" y="T3"/>
                </a:cxn>
                <a:cxn ang="0">
                  <a:pos x="T4" y="T5"/>
                </a:cxn>
                <a:cxn ang="0">
                  <a:pos x="T6" y="T7"/>
                </a:cxn>
              </a:cxnLst>
              <a:rect l="0" t="0" r="r" b="b"/>
              <a:pathLst>
                <a:path w="22" h="75">
                  <a:moveTo>
                    <a:pt x="3" y="75"/>
                  </a:moveTo>
                  <a:lnTo>
                    <a:pt x="22" y="0"/>
                  </a:lnTo>
                  <a:lnTo>
                    <a:pt x="0" y="72"/>
                  </a:lnTo>
                  <a:lnTo>
                    <a:pt x="3" y="7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949"/>
            <p:cNvSpPr/>
            <p:nvPr/>
          </p:nvSpPr>
          <p:spPr bwMode="auto">
            <a:xfrm>
              <a:off x="10615614" y="-122238"/>
              <a:ext cx="42863" cy="119063"/>
            </a:xfrm>
            <a:custGeom>
              <a:avLst/>
              <a:gdLst>
                <a:gd name="T0" fmla="*/ 0 w 27"/>
                <a:gd name="T1" fmla="*/ 75 h 75"/>
                <a:gd name="T2" fmla="*/ 27 w 27"/>
                <a:gd name="T3" fmla="*/ 0 h 75"/>
                <a:gd name="T4" fmla="*/ 0 w 27"/>
                <a:gd name="T5" fmla="*/ 72 h 75"/>
                <a:gd name="T6" fmla="*/ 0 w 27"/>
                <a:gd name="T7" fmla="*/ 75 h 75"/>
              </a:gdLst>
              <a:ahLst/>
              <a:cxnLst>
                <a:cxn ang="0">
                  <a:pos x="T0" y="T1"/>
                </a:cxn>
                <a:cxn ang="0">
                  <a:pos x="T2" y="T3"/>
                </a:cxn>
                <a:cxn ang="0">
                  <a:pos x="T4" y="T5"/>
                </a:cxn>
                <a:cxn ang="0">
                  <a:pos x="T6" y="T7"/>
                </a:cxn>
              </a:cxnLst>
              <a:rect l="0" t="0" r="r" b="b"/>
              <a:pathLst>
                <a:path w="27" h="75">
                  <a:moveTo>
                    <a:pt x="0" y="75"/>
                  </a:moveTo>
                  <a:lnTo>
                    <a:pt x="27" y="0"/>
                  </a:lnTo>
                  <a:lnTo>
                    <a:pt x="0" y="72"/>
                  </a:lnTo>
                  <a:lnTo>
                    <a:pt x="0" y="7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950"/>
            <p:cNvSpPr/>
            <p:nvPr/>
          </p:nvSpPr>
          <p:spPr bwMode="auto">
            <a:xfrm>
              <a:off x="10666414" y="-127000"/>
              <a:ext cx="25400" cy="76200"/>
            </a:xfrm>
            <a:custGeom>
              <a:avLst/>
              <a:gdLst>
                <a:gd name="T0" fmla="*/ 3 w 16"/>
                <a:gd name="T1" fmla="*/ 48 h 48"/>
                <a:gd name="T2" fmla="*/ 16 w 16"/>
                <a:gd name="T3" fmla="*/ 0 h 48"/>
                <a:gd name="T4" fmla="*/ 0 w 16"/>
                <a:gd name="T5" fmla="*/ 46 h 48"/>
                <a:gd name="T6" fmla="*/ 3 w 16"/>
                <a:gd name="T7" fmla="*/ 48 h 48"/>
              </a:gdLst>
              <a:ahLst/>
              <a:cxnLst>
                <a:cxn ang="0">
                  <a:pos x="T0" y="T1"/>
                </a:cxn>
                <a:cxn ang="0">
                  <a:pos x="T2" y="T3"/>
                </a:cxn>
                <a:cxn ang="0">
                  <a:pos x="T4" y="T5"/>
                </a:cxn>
                <a:cxn ang="0">
                  <a:pos x="T6" y="T7"/>
                </a:cxn>
              </a:cxnLst>
              <a:rect l="0" t="0" r="r" b="b"/>
              <a:pathLst>
                <a:path w="16" h="48">
                  <a:moveTo>
                    <a:pt x="3" y="48"/>
                  </a:moveTo>
                  <a:lnTo>
                    <a:pt x="16" y="0"/>
                  </a:lnTo>
                  <a:lnTo>
                    <a:pt x="0" y="46"/>
                  </a:lnTo>
                  <a:lnTo>
                    <a:pt x="3" y="4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951"/>
            <p:cNvSpPr/>
            <p:nvPr/>
          </p:nvSpPr>
          <p:spPr bwMode="auto">
            <a:xfrm>
              <a:off x="10496551" y="77787"/>
              <a:ext cx="50800" cy="7938"/>
            </a:xfrm>
            <a:custGeom>
              <a:avLst/>
              <a:gdLst>
                <a:gd name="T0" fmla="*/ 0 w 12"/>
                <a:gd name="T1" fmla="*/ 1 h 2"/>
                <a:gd name="T2" fmla="*/ 6 w 12"/>
                <a:gd name="T3" fmla="*/ 1 h 2"/>
                <a:gd name="T4" fmla="*/ 10 w 12"/>
                <a:gd name="T5" fmla="*/ 1 h 2"/>
                <a:gd name="T6" fmla="*/ 11 w 12"/>
                <a:gd name="T7" fmla="*/ 1 h 2"/>
                <a:gd name="T8" fmla="*/ 12 w 12"/>
                <a:gd name="T9" fmla="*/ 2 h 2"/>
                <a:gd name="T10" fmla="*/ 11 w 12"/>
                <a:gd name="T11" fmla="*/ 1 h 2"/>
                <a:gd name="T12" fmla="*/ 10 w 12"/>
                <a:gd name="T13" fmla="*/ 1 h 2"/>
                <a:gd name="T14" fmla="*/ 6 w 12"/>
                <a:gd name="T15" fmla="*/ 1 h 2"/>
                <a:gd name="T16" fmla="*/ 0 w 12"/>
                <a:gd name="T17" fmla="*/ 0 h 2"/>
                <a:gd name="T18" fmla="*/ 0 w 1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
                  <a:moveTo>
                    <a:pt x="0" y="1"/>
                  </a:moveTo>
                  <a:cubicBezTo>
                    <a:pt x="0" y="1"/>
                    <a:pt x="3" y="1"/>
                    <a:pt x="6" y="1"/>
                  </a:cubicBezTo>
                  <a:cubicBezTo>
                    <a:pt x="7" y="1"/>
                    <a:pt x="9" y="1"/>
                    <a:pt x="10" y="1"/>
                  </a:cubicBezTo>
                  <a:cubicBezTo>
                    <a:pt x="10" y="1"/>
                    <a:pt x="11" y="1"/>
                    <a:pt x="11" y="1"/>
                  </a:cubicBezTo>
                  <a:cubicBezTo>
                    <a:pt x="11" y="2"/>
                    <a:pt x="12" y="2"/>
                    <a:pt x="12" y="2"/>
                  </a:cubicBezTo>
                  <a:cubicBezTo>
                    <a:pt x="12" y="2"/>
                    <a:pt x="11" y="2"/>
                    <a:pt x="11" y="1"/>
                  </a:cubicBezTo>
                  <a:cubicBezTo>
                    <a:pt x="11" y="1"/>
                    <a:pt x="10" y="1"/>
                    <a:pt x="10" y="1"/>
                  </a:cubicBezTo>
                  <a:cubicBezTo>
                    <a:pt x="9" y="1"/>
                    <a:pt x="7" y="1"/>
                    <a:pt x="6" y="1"/>
                  </a:cubicBezTo>
                  <a:cubicBezTo>
                    <a:pt x="3" y="1"/>
                    <a:pt x="0" y="0"/>
                    <a:pt x="0" y="0"/>
                  </a:cubicBezTo>
                  <a:lnTo>
                    <a:pt x="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952"/>
            <p:cNvSpPr/>
            <p:nvPr/>
          </p:nvSpPr>
          <p:spPr bwMode="auto">
            <a:xfrm>
              <a:off x="10544176" y="47625"/>
              <a:ext cx="71438" cy="17463"/>
            </a:xfrm>
            <a:custGeom>
              <a:avLst/>
              <a:gdLst>
                <a:gd name="T0" fmla="*/ 0 w 45"/>
                <a:gd name="T1" fmla="*/ 3 h 11"/>
                <a:gd name="T2" fmla="*/ 45 w 45"/>
                <a:gd name="T3" fmla="*/ 11 h 11"/>
                <a:gd name="T4" fmla="*/ 0 w 45"/>
                <a:gd name="T5" fmla="*/ 0 h 11"/>
                <a:gd name="T6" fmla="*/ 0 w 45"/>
                <a:gd name="T7" fmla="*/ 3 h 11"/>
              </a:gdLst>
              <a:ahLst/>
              <a:cxnLst>
                <a:cxn ang="0">
                  <a:pos x="T0" y="T1"/>
                </a:cxn>
                <a:cxn ang="0">
                  <a:pos x="T2" y="T3"/>
                </a:cxn>
                <a:cxn ang="0">
                  <a:pos x="T4" y="T5"/>
                </a:cxn>
                <a:cxn ang="0">
                  <a:pos x="T6" y="T7"/>
                </a:cxn>
              </a:cxnLst>
              <a:rect l="0" t="0" r="r" b="b"/>
              <a:pathLst>
                <a:path w="45" h="11">
                  <a:moveTo>
                    <a:pt x="0" y="3"/>
                  </a:moveTo>
                  <a:lnTo>
                    <a:pt x="45" y="11"/>
                  </a:lnTo>
                  <a:lnTo>
                    <a:pt x="0" y="0"/>
                  </a:lnTo>
                  <a:lnTo>
                    <a:pt x="0"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953"/>
            <p:cNvSpPr/>
            <p:nvPr/>
          </p:nvSpPr>
          <p:spPr bwMode="auto">
            <a:xfrm>
              <a:off x="10594976" y="14287"/>
              <a:ext cx="68263" cy="15875"/>
            </a:xfrm>
            <a:custGeom>
              <a:avLst/>
              <a:gdLst>
                <a:gd name="T0" fmla="*/ 0 w 16"/>
                <a:gd name="T1" fmla="*/ 1 h 4"/>
                <a:gd name="T2" fmla="*/ 2 w 16"/>
                <a:gd name="T3" fmla="*/ 1 h 4"/>
                <a:gd name="T4" fmla="*/ 8 w 16"/>
                <a:gd name="T5" fmla="*/ 2 h 4"/>
                <a:gd name="T6" fmla="*/ 13 w 16"/>
                <a:gd name="T7" fmla="*/ 3 h 4"/>
                <a:gd name="T8" fmla="*/ 16 w 16"/>
                <a:gd name="T9" fmla="*/ 4 h 4"/>
                <a:gd name="T10" fmla="*/ 13 w 16"/>
                <a:gd name="T11" fmla="*/ 3 h 4"/>
                <a:gd name="T12" fmla="*/ 8 w 16"/>
                <a:gd name="T13" fmla="*/ 1 h 4"/>
                <a:gd name="T14" fmla="*/ 2 w 16"/>
                <a:gd name="T15" fmla="*/ 0 h 4"/>
                <a:gd name="T16" fmla="*/ 0 w 16"/>
                <a:gd name="T17" fmla="*/ 0 h 4"/>
                <a:gd name="T18" fmla="*/ 0 w 16"/>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
                  <a:moveTo>
                    <a:pt x="0" y="1"/>
                  </a:moveTo>
                  <a:cubicBezTo>
                    <a:pt x="0" y="1"/>
                    <a:pt x="1" y="1"/>
                    <a:pt x="2" y="1"/>
                  </a:cubicBezTo>
                  <a:cubicBezTo>
                    <a:pt x="4" y="1"/>
                    <a:pt x="6" y="1"/>
                    <a:pt x="8" y="2"/>
                  </a:cubicBezTo>
                  <a:cubicBezTo>
                    <a:pt x="10" y="2"/>
                    <a:pt x="12" y="3"/>
                    <a:pt x="13" y="3"/>
                  </a:cubicBezTo>
                  <a:cubicBezTo>
                    <a:pt x="15" y="4"/>
                    <a:pt x="16" y="4"/>
                    <a:pt x="16" y="4"/>
                  </a:cubicBezTo>
                  <a:cubicBezTo>
                    <a:pt x="16" y="4"/>
                    <a:pt x="15" y="4"/>
                    <a:pt x="13" y="3"/>
                  </a:cubicBezTo>
                  <a:cubicBezTo>
                    <a:pt x="12" y="2"/>
                    <a:pt x="10" y="2"/>
                    <a:pt x="8" y="1"/>
                  </a:cubicBezTo>
                  <a:cubicBezTo>
                    <a:pt x="6" y="1"/>
                    <a:pt x="4" y="0"/>
                    <a:pt x="2" y="0"/>
                  </a:cubicBezTo>
                  <a:cubicBezTo>
                    <a:pt x="1" y="0"/>
                    <a:pt x="0" y="0"/>
                    <a:pt x="0" y="0"/>
                  </a:cubicBezTo>
                  <a:lnTo>
                    <a:pt x="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954"/>
            <p:cNvSpPr/>
            <p:nvPr/>
          </p:nvSpPr>
          <p:spPr bwMode="auto">
            <a:xfrm>
              <a:off x="10645776" y="-28575"/>
              <a:ext cx="55563" cy="20638"/>
            </a:xfrm>
            <a:custGeom>
              <a:avLst/>
              <a:gdLst>
                <a:gd name="T0" fmla="*/ 0 w 35"/>
                <a:gd name="T1" fmla="*/ 2 h 13"/>
                <a:gd name="T2" fmla="*/ 35 w 35"/>
                <a:gd name="T3" fmla="*/ 13 h 13"/>
                <a:gd name="T4" fmla="*/ 0 w 35"/>
                <a:gd name="T5" fmla="*/ 0 h 13"/>
                <a:gd name="T6" fmla="*/ 0 w 35"/>
                <a:gd name="T7" fmla="*/ 2 h 13"/>
              </a:gdLst>
              <a:ahLst/>
              <a:cxnLst>
                <a:cxn ang="0">
                  <a:pos x="T0" y="T1"/>
                </a:cxn>
                <a:cxn ang="0">
                  <a:pos x="T2" y="T3"/>
                </a:cxn>
                <a:cxn ang="0">
                  <a:pos x="T4" y="T5"/>
                </a:cxn>
                <a:cxn ang="0">
                  <a:pos x="T6" y="T7"/>
                </a:cxn>
              </a:cxnLst>
              <a:rect l="0" t="0" r="r" b="b"/>
              <a:pathLst>
                <a:path w="35" h="13">
                  <a:moveTo>
                    <a:pt x="0" y="2"/>
                  </a:moveTo>
                  <a:lnTo>
                    <a:pt x="35" y="13"/>
                  </a:lnTo>
                  <a:lnTo>
                    <a:pt x="0" y="0"/>
                  </a:lnTo>
                  <a:lnTo>
                    <a:pt x="0"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955"/>
            <p:cNvSpPr/>
            <p:nvPr/>
          </p:nvSpPr>
          <p:spPr bwMode="auto">
            <a:xfrm>
              <a:off x="10683876" y="-66675"/>
              <a:ext cx="30163" cy="15875"/>
            </a:xfrm>
            <a:custGeom>
              <a:avLst/>
              <a:gdLst>
                <a:gd name="T0" fmla="*/ 0 w 7"/>
                <a:gd name="T1" fmla="*/ 1 h 4"/>
                <a:gd name="T2" fmla="*/ 1 w 7"/>
                <a:gd name="T3" fmla="*/ 1 h 4"/>
                <a:gd name="T4" fmla="*/ 4 w 7"/>
                <a:gd name="T5" fmla="*/ 2 h 4"/>
                <a:gd name="T6" fmla="*/ 6 w 7"/>
                <a:gd name="T7" fmla="*/ 3 h 4"/>
                <a:gd name="T8" fmla="*/ 7 w 7"/>
                <a:gd name="T9" fmla="*/ 4 h 4"/>
                <a:gd name="T10" fmla="*/ 6 w 7"/>
                <a:gd name="T11" fmla="*/ 3 h 4"/>
                <a:gd name="T12" fmla="*/ 4 w 7"/>
                <a:gd name="T13" fmla="*/ 1 h 4"/>
                <a:gd name="T14" fmla="*/ 2 w 7"/>
                <a:gd name="T15" fmla="*/ 0 h 4"/>
                <a:gd name="T16" fmla="*/ 0 w 7"/>
                <a:gd name="T17" fmla="*/ 0 h 4"/>
                <a:gd name="T18" fmla="*/ 0 w 7"/>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0" y="1"/>
                  </a:moveTo>
                  <a:cubicBezTo>
                    <a:pt x="0" y="1"/>
                    <a:pt x="1" y="1"/>
                    <a:pt x="1" y="1"/>
                  </a:cubicBezTo>
                  <a:cubicBezTo>
                    <a:pt x="2" y="1"/>
                    <a:pt x="3" y="1"/>
                    <a:pt x="4" y="2"/>
                  </a:cubicBezTo>
                  <a:cubicBezTo>
                    <a:pt x="5" y="2"/>
                    <a:pt x="6" y="3"/>
                    <a:pt x="6" y="3"/>
                  </a:cubicBezTo>
                  <a:cubicBezTo>
                    <a:pt x="7" y="3"/>
                    <a:pt x="7" y="4"/>
                    <a:pt x="7" y="4"/>
                  </a:cubicBezTo>
                  <a:cubicBezTo>
                    <a:pt x="7" y="4"/>
                    <a:pt x="7" y="3"/>
                    <a:pt x="6" y="3"/>
                  </a:cubicBezTo>
                  <a:cubicBezTo>
                    <a:pt x="6" y="2"/>
                    <a:pt x="5" y="2"/>
                    <a:pt x="4" y="1"/>
                  </a:cubicBezTo>
                  <a:cubicBezTo>
                    <a:pt x="3" y="1"/>
                    <a:pt x="2" y="0"/>
                    <a:pt x="2" y="0"/>
                  </a:cubicBezTo>
                  <a:cubicBezTo>
                    <a:pt x="1" y="0"/>
                    <a:pt x="0" y="0"/>
                    <a:pt x="0" y="0"/>
                  </a:cubicBezTo>
                  <a:lnTo>
                    <a:pt x="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956"/>
            <p:cNvSpPr/>
            <p:nvPr/>
          </p:nvSpPr>
          <p:spPr bwMode="auto">
            <a:xfrm>
              <a:off x="9891714" y="-566738"/>
              <a:ext cx="292100" cy="274638"/>
            </a:xfrm>
            <a:custGeom>
              <a:avLst/>
              <a:gdLst>
                <a:gd name="T0" fmla="*/ 51 w 69"/>
                <a:gd name="T1" fmla="*/ 59 h 65"/>
                <a:gd name="T2" fmla="*/ 1 w 69"/>
                <a:gd name="T3" fmla="*/ 43 h 65"/>
                <a:gd name="T4" fmla="*/ 17 w 69"/>
                <a:gd name="T5" fmla="*/ 34 h 65"/>
                <a:gd name="T6" fmla="*/ 16 w 69"/>
                <a:gd name="T7" fmla="*/ 12 h 65"/>
                <a:gd name="T8" fmla="*/ 39 w 69"/>
                <a:gd name="T9" fmla="*/ 20 h 65"/>
                <a:gd name="T10" fmla="*/ 55 w 69"/>
                <a:gd name="T11" fmla="*/ 3 h 65"/>
                <a:gd name="T12" fmla="*/ 51 w 69"/>
                <a:gd name="T13" fmla="*/ 59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51" y="59"/>
                  </a:moveTo>
                  <a:cubicBezTo>
                    <a:pt x="51" y="59"/>
                    <a:pt x="0" y="65"/>
                    <a:pt x="1" y="43"/>
                  </a:cubicBezTo>
                  <a:cubicBezTo>
                    <a:pt x="1" y="28"/>
                    <a:pt x="17" y="34"/>
                    <a:pt x="17" y="34"/>
                  </a:cubicBezTo>
                  <a:cubicBezTo>
                    <a:pt x="17" y="34"/>
                    <a:pt x="6" y="22"/>
                    <a:pt x="16" y="12"/>
                  </a:cubicBezTo>
                  <a:cubicBezTo>
                    <a:pt x="26" y="3"/>
                    <a:pt x="39" y="20"/>
                    <a:pt x="39" y="20"/>
                  </a:cubicBezTo>
                  <a:cubicBezTo>
                    <a:pt x="39" y="20"/>
                    <a:pt x="41" y="6"/>
                    <a:pt x="55" y="3"/>
                  </a:cubicBezTo>
                  <a:cubicBezTo>
                    <a:pt x="69" y="0"/>
                    <a:pt x="63" y="41"/>
                    <a:pt x="51"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957"/>
            <p:cNvSpPr/>
            <p:nvPr/>
          </p:nvSpPr>
          <p:spPr bwMode="auto">
            <a:xfrm>
              <a:off x="10098089" y="-528638"/>
              <a:ext cx="34925" cy="185738"/>
            </a:xfrm>
            <a:custGeom>
              <a:avLst/>
              <a:gdLst>
                <a:gd name="T0" fmla="*/ 0 w 8"/>
                <a:gd name="T1" fmla="*/ 44 h 44"/>
                <a:gd name="T2" fmla="*/ 0 w 8"/>
                <a:gd name="T3" fmla="*/ 44 h 44"/>
                <a:gd name="T4" fmla="*/ 0 w 8"/>
                <a:gd name="T5" fmla="*/ 43 h 44"/>
                <a:gd name="T6" fmla="*/ 1 w 8"/>
                <a:gd name="T7" fmla="*/ 40 h 44"/>
                <a:gd name="T8" fmla="*/ 1 w 8"/>
                <a:gd name="T9" fmla="*/ 38 h 44"/>
                <a:gd name="T10" fmla="*/ 2 w 8"/>
                <a:gd name="T11" fmla="*/ 36 h 44"/>
                <a:gd name="T12" fmla="*/ 2 w 8"/>
                <a:gd name="T13" fmla="*/ 34 h 44"/>
                <a:gd name="T14" fmla="*/ 3 w 8"/>
                <a:gd name="T15" fmla="*/ 31 h 44"/>
                <a:gd name="T16" fmla="*/ 3 w 8"/>
                <a:gd name="T17" fmla="*/ 27 h 44"/>
                <a:gd name="T18" fmla="*/ 4 w 8"/>
                <a:gd name="T19" fmla="*/ 23 h 44"/>
                <a:gd name="T20" fmla="*/ 4 w 8"/>
                <a:gd name="T21" fmla="*/ 20 h 44"/>
                <a:gd name="T22" fmla="*/ 4 w 8"/>
                <a:gd name="T23" fmla="*/ 18 h 44"/>
                <a:gd name="T24" fmla="*/ 4 w 8"/>
                <a:gd name="T25" fmla="*/ 17 h 44"/>
                <a:gd name="T26" fmla="*/ 4 w 8"/>
                <a:gd name="T27" fmla="*/ 16 h 44"/>
                <a:gd name="T28" fmla="*/ 4 w 8"/>
                <a:gd name="T29" fmla="*/ 14 h 44"/>
                <a:gd name="T30" fmla="*/ 4 w 8"/>
                <a:gd name="T31" fmla="*/ 13 h 44"/>
                <a:gd name="T32" fmla="*/ 4 w 8"/>
                <a:gd name="T33" fmla="*/ 11 h 44"/>
                <a:gd name="T34" fmla="*/ 4 w 8"/>
                <a:gd name="T35" fmla="*/ 7 h 44"/>
                <a:gd name="T36" fmla="*/ 4 w 8"/>
                <a:gd name="T37" fmla="*/ 6 h 44"/>
                <a:gd name="T38" fmla="*/ 4 w 8"/>
                <a:gd name="T39" fmla="*/ 4 h 44"/>
                <a:gd name="T40" fmla="*/ 4 w 8"/>
                <a:gd name="T41" fmla="*/ 2 h 44"/>
                <a:gd name="T42" fmla="*/ 4 w 8"/>
                <a:gd name="T43" fmla="*/ 1 h 44"/>
                <a:gd name="T44" fmla="*/ 4 w 8"/>
                <a:gd name="T45" fmla="*/ 0 h 44"/>
                <a:gd name="T46" fmla="*/ 4 w 8"/>
                <a:gd name="T47" fmla="*/ 1 h 44"/>
                <a:gd name="T48" fmla="*/ 5 w 8"/>
                <a:gd name="T49" fmla="*/ 2 h 44"/>
                <a:gd name="T50" fmla="*/ 6 w 8"/>
                <a:gd name="T51" fmla="*/ 4 h 44"/>
                <a:gd name="T52" fmla="*/ 6 w 8"/>
                <a:gd name="T53" fmla="*/ 5 h 44"/>
                <a:gd name="T54" fmla="*/ 7 w 8"/>
                <a:gd name="T55" fmla="*/ 7 h 44"/>
                <a:gd name="T56" fmla="*/ 7 w 8"/>
                <a:gd name="T57" fmla="*/ 9 h 44"/>
                <a:gd name="T58" fmla="*/ 7 w 8"/>
                <a:gd name="T59" fmla="*/ 10 h 44"/>
                <a:gd name="T60" fmla="*/ 8 w 8"/>
                <a:gd name="T61" fmla="*/ 12 h 44"/>
                <a:gd name="T62" fmla="*/ 8 w 8"/>
                <a:gd name="T63" fmla="*/ 14 h 44"/>
                <a:gd name="T64" fmla="*/ 8 w 8"/>
                <a:gd name="T65" fmla="*/ 19 h 44"/>
                <a:gd name="T66" fmla="*/ 8 w 8"/>
                <a:gd name="T67" fmla="*/ 23 h 44"/>
                <a:gd name="T68" fmla="*/ 8 w 8"/>
                <a:gd name="T69" fmla="*/ 25 h 44"/>
                <a:gd name="T70" fmla="*/ 7 w 8"/>
                <a:gd name="T71" fmla="*/ 27 h 44"/>
                <a:gd name="T72" fmla="*/ 7 w 8"/>
                <a:gd name="T73" fmla="*/ 29 h 44"/>
                <a:gd name="T74" fmla="*/ 6 w 8"/>
                <a:gd name="T75" fmla="*/ 31 h 44"/>
                <a:gd name="T76" fmla="*/ 5 w 8"/>
                <a:gd name="T77" fmla="*/ 35 h 44"/>
                <a:gd name="T78" fmla="*/ 4 w 8"/>
                <a:gd name="T79" fmla="*/ 37 h 44"/>
                <a:gd name="T80" fmla="*/ 4 w 8"/>
                <a:gd name="T81" fmla="*/ 38 h 44"/>
                <a:gd name="T82" fmla="*/ 3 w 8"/>
                <a:gd name="T83" fmla="*/ 40 h 44"/>
                <a:gd name="T84" fmla="*/ 2 w 8"/>
                <a:gd name="T85" fmla="*/ 41 h 44"/>
                <a:gd name="T86" fmla="*/ 1 w 8"/>
                <a:gd name="T87" fmla="*/ 42 h 44"/>
                <a:gd name="T88" fmla="*/ 1 w 8"/>
                <a:gd name="T89" fmla="*/ 43 h 44"/>
                <a:gd name="T90" fmla="*/ 0 w 8"/>
                <a:gd name="T91" fmla="*/ 44 h 44"/>
                <a:gd name="T92" fmla="*/ 0 w 8"/>
                <a:gd name="T9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44">
                  <a:moveTo>
                    <a:pt x="0" y="44"/>
                  </a:moveTo>
                  <a:cubicBezTo>
                    <a:pt x="0" y="44"/>
                    <a:pt x="0" y="44"/>
                    <a:pt x="0" y="44"/>
                  </a:cubicBezTo>
                  <a:cubicBezTo>
                    <a:pt x="0" y="44"/>
                    <a:pt x="0" y="43"/>
                    <a:pt x="0" y="43"/>
                  </a:cubicBezTo>
                  <a:cubicBezTo>
                    <a:pt x="0" y="42"/>
                    <a:pt x="0" y="41"/>
                    <a:pt x="1" y="40"/>
                  </a:cubicBezTo>
                  <a:cubicBezTo>
                    <a:pt x="1" y="39"/>
                    <a:pt x="1" y="39"/>
                    <a:pt x="1" y="38"/>
                  </a:cubicBezTo>
                  <a:cubicBezTo>
                    <a:pt x="1" y="37"/>
                    <a:pt x="1" y="36"/>
                    <a:pt x="2" y="36"/>
                  </a:cubicBezTo>
                  <a:cubicBezTo>
                    <a:pt x="2" y="35"/>
                    <a:pt x="2" y="35"/>
                    <a:pt x="2" y="34"/>
                  </a:cubicBezTo>
                  <a:cubicBezTo>
                    <a:pt x="2" y="33"/>
                    <a:pt x="2" y="32"/>
                    <a:pt x="3" y="31"/>
                  </a:cubicBezTo>
                  <a:cubicBezTo>
                    <a:pt x="3" y="29"/>
                    <a:pt x="3" y="28"/>
                    <a:pt x="3" y="27"/>
                  </a:cubicBezTo>
                  <a:cubicBezTo>
                    <a:pt x="3" y="25"/>
                    <a:pt x="4" y="24"/>
                    <a:pt x="4" y="23"/>
                  </a:cubicBezTo>
                  <a:cubicBezTo>
                    <a:pt x="4" y="22"/>
                    <a:pt x="4" y="21"/>
                    <a:pt x="4" y="20"/>
                  </a:cubicBezTo>
                  <a:cubicBezTo>
                    <a:pt x="4" y="20"/>
                    <a:pt x="4" y="19"/>
                    <a:pt x="4" y="18"/>
                  </a:cubicBezTo>
                  <a:cubicBezTo>
                    <a:pt x="4" y="18"/>
                    <a:pt x="4" y="18"/>
                    <a:pt x="4" y="17"/>
                  </a:cubicBezTo>
                  <a:cubicBezTo>
                    <a:pt x="4" y="17"/>
                    <a:pt x="4" y="17"/>
                    <a:pt x="4" y="16"/>
                  </a:cubicBezTo>
                  <a:cubicBezTo>
                    <a:pt x="4" y="16"/>
                    <a:pt x="4" y="15"/>
                    <a:pt x="4" y="14"/>
                  </a:cubicBezTo>
                  <a:cubicBezTo>
                    <a:pt x="4" y="14"/>
                    <a:pt x="4" y="13"/>
                    <a:pt x="4" y="13"/>
                  </a:cubicBezTo>
                  <a:cubicBezTo>
                    <a:pt x="4" y="12"/>
                    <a:pt x="4" y="11"/>
                    <a:pt x="4" y="11"/>
                  </a:cubicBezTo>
                  <a:cubicBezTo>
                    <a:pt x="4" y="10"/>
                    <a:pt x="4" y="8"/>
                    <a:pt x="4" y="7"/>
                  </a:cubicBezTo>
                  <a:cubicBezTo>
                    <a:pt x="4" y="7"/>
                    <a:pt x="4" y="6"/>
                    <a:pt x="4" y="6"/>
                  </a:cubicBezTo>
                  <a:cubicBezTo>
                    <a:pt x="4" y="5"/>
                    <a:pt x="4" y="5"/>
                    <a:pt x="4" y="4"/>
                  </a:cubicBezTo>
                  <a:cubicBezTo>
                    <a:pt x="4" y="4"/>
                    <a:pt x="4" y="3"/>
                    <a:pt x="4" y="2"/>
                  </a:cubicBezTo>
                  <a:cubicBezTo>
                    <a:pt x="4" y="2"/>
                    <a:pt x="4" y="1"/>
                    <a:pt x="4" y="1"/>
                  </a:cubicBezTo>
                  <a:cubicBezTo>
                    <a:pt x="4" y="0"/>
                    <a:pt x="4" y="0"/>
                    <a:pt x="4" y="0"/>
                  </a:cubicBezTo>
                  <a:cubicBezTo>
                    <a:pt x="4" y="0"/>
                    <a:pt x="4" y="0"/>
                    <a:pt x="4" y="1"/>
                  </a:cubicBezTo>
                  <a:cubicBezTo>
                    <a:pt x="4" y="1"/>
                    <a:pt x="5" y="1"/>
                    <a:pt x="5" y="2"/>
                  </a:cubicBezTo>
                  <a:cubicBezTo>
                    <a:pt x="5" y="3"/>
                    <a:pt x="5" y="3"/>
                    <a:pt x="6" y="4"/>
                  </a:cubicBezTo>
                  <a:cubicBezTo>
                    <a:pt x="6" y="5"/>
                    <a:pt x="6" y="5"/>
                    <a:pt x="6" y="5"/>
                  </a:cubicBezTo>
                  <a:cubicBezTo>
                    <a:pt x="6" y="6"/>
                    <a:pt x="6" y="6"/>
                    <a:pt x="7" y="7"/>
                  </a:cubicBezTo>
                  <a:cubicBezTo>
                    <a:pt x="7" y="7"/>
                    <a:pt x="7" y="8"/>
                    <a:pt x="7" y="9"/>
                  </a:cubicBezTo>
                  <a:cubicBezTo>
                    <a:pt x="7" y="9"/>
                    <a:pt x="7" y="10"/>
                    <a:pt x="7" y="10"/>
                  </a:cubicBezTo>
                  <a:cubicBezTo>
                    <a:pt x="8" y="11"/>
                    <a:pt x="8" y="12"/>
                    <a:pt x="8" y="12"/>
                  </a:cubicBezTo>
                  <a:cubicBezTo>
                    <a:pt x="8" y="13"/>
                    <a:pt x="8" y="14"/>
                    <a:pt x="8" y="14"/>
                  </a:cubicBezTo>
                  <a:cubicBezTo>
                    <a:pt x="8" y="16"/>
                    <a:pt x="8" y="17"/>
                    <a:pt x="8" y="19"/>
                  </a:cubicBezTo>
                  <a:cubicBezTo>
                    <a:pt x="8" y="20"/>
                    <a:pt x="8" y="21"/>
                    <a:pt x="8" y="23"/>
                  </a:cubicBezTo>
                  <a:cubicBezTo>
                    <a:pt x="8" y="24"/>
                    <a:pt x="8" y="24"/>
                    <a:pt x="8" y="25"/>
                  </a:cubicBezTo>
                  <a:cubicBezTo>
                    <a:pt x="7" y="26"/>
                    <a:pt x="7" y="27"/>
                    <a:pt x="7" y="27"/>
                  </a:cubicBezTo>
                  <a:cubicBezTo>
                    <a:pt x="7" y="28"/>
                    <a:pt x="7" y="29"/>
                    <a:pt x="7" y="29"/>
                  </a:cubicBezTo>
                  <a:cubicBezTo>
                    <a:pt x="7" y="30"/>
                    <a:pt x="6" y="31"/>
                    <a:pt x="6" y="31"/>
                  </a:cubicBezTo>
                  <a:cubicBezTo>
                    <a:pt x="6" y="33"/>
                    <a:pt x="5" y="34"/>
                    <a:pt x="5" y="35"/>
                  </a:cubicBezTo>
                  <a:cubicBezTo>
                    <a:pt x="5" y="36"/>
                    <a:pt x="4" y="36"/>
                    <a:pt x="4" y="37"/>
                  </a:cubicBezTo>
                  <a:cubicBezTo>
                    <a:pt x="4" y="37"/>
                    <a:pt x="4" y="38"/>
                    <a:pt x="4" y="38"/>
                  </a:cubicBezTo>
                  <a:cubicBezTo>
                    <a:pt x="3" y="39"/>
                    <a:pt x="3" y="39"/>
                    <a:pt x="3" y="40"/>
                  </a:cubicBezTo>
                  <a:cubicBezTo>
                    <a:pt x="3" y="40"/>
                    <a:pt x="2" y="41"/>
                    <a:pt x="2" y="41"/>
                  </a:cubicBezTo>
                  <a:cubicBezTo>
                    <a:pt x="2" y="41"/>
                    <a:pt x="2" y="42"/>
                    <a:pt x="1" y="42"/>
                  </a:cubicBezTo>
                  <a:cubicBezTo>
                    <a:pt x="1" y="42"/>
                    <a:pt x="1" y="43"/>
                    <a:pt x="1" y="43"/>
                  </a:cubicBezTo>
                  <a:cubicBezTo>
                    <a:pt x="1" y="43"/>
                    <a:pt x="0" y="44"/>
                    <a:pt x="0" y="44"/>
                  </a:cubicBezTo>
                  <a:cubicBezTo>
                    <a:pt x="0" y="44"/>
                    <a:pt x="0" y="44"/>
                    <a:pt x="0" y="4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958"/>
            <p:cNvSpPr/>
            <p:nvPr/>
          </p:nvSpPr>
          <p:spPr bwMode="auto">
            <a:xfrm>
              <a:off x="9925051" y="-381000"/>
              <a:ext cx="173038" cy="47625"/>
            </a:xfrm>
            <a:custGeom>
              <a:avLst/>
              <a:gdLst>
                <a:gd name="T0" fmla="*/ 0 w 41"/>
                <a:gd name="T1" fmla="*/ 0 h 11"/>
                <a:gd name="T2" fmla="*/ 0 w 41"/>
                <a:gd name="T3" fmla="*/ 0 h 11"/>
                <a:gd name="T4" fmla="*/ 1 w 41"/>
                <a:gd name="T5" fmla="*/ 0 h 11"/>
                <a:gd name="T6" fmla="*/ 1 w 41"/>
                <a:gd name="T7" fmla="*/ 0 h 11"/>
                <a:gd name="T8" fmla="*/ 3 w 41"/>
                <a:gd name="T9" fmla="*/ 1 h 11"/>
                <a:gd name="T10" fmla="*/ 6 w 41"/>
                <a:gd name="T11" fmla="*/ 1 h 11"/>
                <a:gd name="T12" fmla="*/ 13 w 41"/>
                <a:gd name="T13" fmla="*/ 2 h 11"/>
                <a:gd name="T14" fmla="*/ 16 w 41"/>
                <a:gd name="T15" fmla="*/ 3 h 11"/>
                <a:gd name="T16" fmla="*/ 20 w 41"/>
                <a:gd name="T17" fmla="*/ 4 h 11"/>
                <a:gd name="T18" fmla="*/ 24 w 41"/>
                <a:gd name="T19" fmla="*/ 5 h 11"/>
                <a:gd name="T20" fmla="*/ 28 w 41"/>
                <a:gd name="T21" fmla="*/ 7 h 11"/>
                <a:gd name="T22" fmla="*/ 30 w 41"/>
                <a:gd name="T23" fmla="*/ 7 h 11"/>
                <a:gd name="T24" fmla="*/ 31 w 41"/>
                <a:gd name="T25" fmla="*/ 8 h 11"/>
                <a:gd name="T26" fmla="*/ 34 w 41"/>
                <a:gd name="T27" fmla="*/ 8 h 11"/>
                <a:gd name="T28" fmla="*/ 39 w 41"/>
                <a:gd name="T29" fmla="*/ 9 h 11"/>
                <a:gd name="T30" fmla="*/ 40 w 41"/>
                <a:gd name="T31" fmla="*/ 9 h 11"/>
                <a:gd name="T32" fmla="*/ 41 w 41"/>
                <a:gd name="T33" fmla="*/ 9 h 11"/>
                <a:gd name="T34" fmla="*/ 40 w 41"/>
                <a:gd name="T35" fmla="*/ 10 h 11"/>
                <a:gd name="T36" fmla="*/ 39 w 41"/>
                <a:gd name="T37" fmla="*/ 10 h 11"/>
                <a:gd name="T38" fmla="*/ 37 w 41"/>
                <a:gd name="T39" fmla="*/ 11 h 11"/>
                <a:gd name="T40" fmla="*/ 34 w 41"/>
                <a:gd name="T41" fmla="*/ 11 h 11"/>
                <a:gd name="T42" fmla="*/ 31 w 41"/>
                <a:gd name="T43" fmla="*/ 11 h 11"/>
                <a:gd name="T44" fmla="*/ 29 w 41"/>
                <a:gd name="T45" fmla="*/ 10 h 11"/>
                <a:gd name="T46" fmla="*/ 28 w 41"/>
                <a:gd name="T47" fmla="*/ 10 h 11"/>
                <a:gd name="T48" fmla="*/ 27 w 41"/>
                <a:gd name="T49" fmla="*/ 10 h 11"/>
                <a:gd name="T50" fmla="*/ 23 w 41"/>
                <a:gd name="T51" fmla="*/ 9 h 11"/>
                <a:gd name="T52" fmla="*/ 19 w 41"/>
                <a:gd name="T53" fmla="*/ 8 h 11"/>
                <a:gd name="T54" fmla="*/ 15 w 41"/>
                <a:gd name="T55" fmla="*/ 7 h 11"/>
                <a:gd name="T56" fmla="*/ 12 w 41"/>
                <a:gd name="T57" fmla="*/ 6 h 11"/>
                <a:gd name="T58" fmla="*/ 8 w 41"/>
                <a:gd name="T59" fmla="*/ 5 h 11"/>
                <a:gd name="T60" fmla="*/ 5 w 41"/>
                <a:gd name="T61" fmla="*/ 4 h 11"/>
                <a:gd name="T62" fmla="*/ 3 w 41"/>
                <a:gd name="T63" fmla="*/ 2 h 11"/>
                <a:gd name="T64" fmla="*/ 1 w 41"/>
                <a:gd name="T65" fmla="*/ 1 h 11"/>
                <a:gd name="T66" fmla="*/ 0 w 41"/>
                <a:gd name="T67" fmla="*/ 0 h 11"/>
                <a:gd name="T68" fmla="*/ 0 w 41"/>
                <a:gd name="T6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11">
                  <a:moveTo>
                    <a:pt x="0" y="0"/>
                  </a:moveTo>
                  <a:cubicBezTo>
                    <a:pt x="0" y="0"/>
                    <a:pt x="0" y="0"/>
                    <a:pt x="0" y="0"/>
                  </a:cubicBezTo>
                  <a:cubicBezTo>
                    <a:pt x="0" y="0"/>
                    <a:pt x="0" y="0"/>
                    <a:pt x="1" y="0"/>
                  </a:cubicBezTo>
                  <a:cubicBezTo>
                    <a:pt x="1" y="0"/>
                    <a:pt x="1" y="0"/>
                    <a:pt x="1" y="0"/>
                  </a:cubicBezTo>
                  <a:cubicBezTo>
                    <a:pt x="2" y="0"/>
                    <a:pt x="3" y="1"/>
                    <a:pt x="3" y="1"/>
                  </a:cubicBezTo>
                  <a:cubicBezTo>
                    <a:pt x="4" y="1"/>
                    <a:pt x="5" y="1"/>
                    <a:pt x="6" y="1"/>
                  </a:cubicBezTo>
                  <a:cubicBezTo>
                    <a:pt x="8" y="2"/>
                    <a:pt x="10" y="2"/>
                    <a:pt x="13" y="2"/>
                  </a:cubicBezTo>
                  <a:cubicBezTo>
                    <a:pt x="14" y="2"/>
                    <a:pt x="15" y="3"/>
                    <a:pt x="16" y="3"/>
                  </a:cubicBezTo>
                  <a:cubicBezTo>
                    <a:pt x="18" y="3"/>
                    <a:pt x="19" y="4"/>
                    <a:pt x="20" y="4"/>
                  </a:cubicBezTo>
                  <a:cubicBezTo>
                    <a:pt x="22" y="4"/>
                    <a:pt x="23" y="5"/>
                    <a:pt x="24" y="5"/>
                  </a:cubicBezTo>
                  <a:cubicBezTo>
                    <a:pt x="25" y="6"/>
                    <a:pt x="27" y="6"/>
                    <a:pt x="28" y="7"/>
                  </a:cubicBezTo>
                  <a:cubicBezTo>
                    <a:pt x="28" y="7"/>
                    <a:pt x="29" y="7"/>
                    <a:pt x="30" y="7"/>
                  </a:cubicBezTo>
                  <a:cubicBezTo>
                    <a:pt x="30" y="7"/>
                    <a:pt x="31" y="7"/>
                    <a:pt x="31" y="8"/>
                  </a:cubicBezTo>
                  <a:cubicBezTo>
                    <a:pt x="32" y="8"/>
                    <a:pt x="33" y="8"/>
                    <a:pt x="34" y="8"/>
                  </a:cubicBezTo>
                  <a:cubicBezTo>
                    <a:pt x="36" y="9"/>
                    <a:pt x="38" y="9"/>
                    <a:pt x="39" y="9"/>
                  </a:cubicBezTo>
                  <a:cubicBezTo>
                    <a:pt x="39" y="9"/>
                    <a:pt x="40" y="9"/>
                    <a:pt x="40" y="9"/>
                  </a:cubicBezTo>
                  <a:cubicBezTo>
                    <a:pt x="41" y="9"/>
                    <a:pt x="41" y="9"/>
                    <a:pt x="41" y="9"/>
                  </a:cubicBezTo>
                  <a:cubicBezTo>
                    <a:pt x="41" y="9"/>
                    <a:pt x="41" y="10"/>
                    <a:pt x="40" y="10"/>
                  </a:cubicBezTo>
                  <a:cubicBezTo>
                    <a:pt x="40" y="10"/>
                    <a:pt x="40" y="10"/>
                    <a:pt x="39" y="10"/>
                  </a:cubicBezTo>
                  <a:cubicBezTo>
                    <a:pt x="38" y="10"/>
                    <a:pt x="38" y="10"/>
                    <a:pt x="37" y="11"/>
                  </a:cubicBezTo>
                  <a:cubicBezTo>
                    <a:pt x="36" y="11"/>
                    <a:pt x="35" y="11"/>
                    <a:pt x="34" y="11"/>
                  </a:cubicBezTo>
                  <a:cubicBezTo>
                    <a:pt x="33" y="11"/>
                    <a:pt x="32" y="11"/>
                    <a:pt x="31" y="11"/>
                  </a:cubicBezTo>
                  <a:cubicBezTo>
                    <a:pt x="30" y="11"/>
                    <a:pt x="29" y="11"/>
                    <a:pt x="29" y="10"/>
                  </a:cubicBezTo>
                  <a:cubicBezTo>
                    <a:pt x="28" y="10"/>
                    <a:pt x="28" y="10"/>
                    <a:pt x="28" y="10"/>
                  </a:cubicBezTo>
                  <a:cubicBezTo>
                    <a:pt x="27" y="10"/>
                    <a:pt x="27" y="10"/>
                    <a:pt x="27" y="10"/>
                  </a:cubicBezTo>
                  <a:cubicBezTo>
                    <a:pt x="26" y="10"/>
                    <a:pt x="24" y="10"/>
                    <a:pt x="23" y="9"/>
                  </a:cubicBezTo>
                  <a:cubicBezTo>
                    <a:pt x="22" y="9"/>
                    <a:pt x="20" y="8"/>
                    <a:pt x="19" y="8"/>
                  </a:cubicBezTo>
                  <a:cubicBezTo>
                    <a:pt x="18" y="8"/>
                    <a:pt x="17" y="7"/>
                    <a:pt x="15" y="7"/>
                  </a:cubicBezTo>
                  <a:cubicBezTo>
                    <a:pt x="14" y="7"/>
                    <a:pt x="13" y="6"/>
                    <a:pt x="12" y="6"/>
                  </a:cubicBezTo>
                  <a:cubicBezTo>
                    <a:pt x="11" y="6"/>
                    <a:pt x="9" y="5"/>
                    <a:pt x="8" y="5"/>
                  </a:cubicBezTo>
                  <a:cubicBezTo>
                    <a:pt x="7" y="5"/>
                    <a:pt x="6" y="4"/>
                    <a:pt x="5" y="4"/>
                  </a:cubicBezTo>
                  <a:cubicBezTo>
                    <a:pt x="4" y="3"/>
                    <a:pt x="3" y="3"/>
                    <a:pt x="3" y="2"/>
                  </a:cubicBezTo>
                  <a:cubicBezTo>
                    <a:pt x="2" y="2"/>
                    <a:pt x="1" y="1"/>
                    <a:pt x="1" y="1"/>
                  </a:cubicBezTo>
                  <a:cubicBezTo>
                    <a:pt x="0" y="1"/>
                    <a:pt x="0" y="0"/>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959"/>
            <p:cNvSpPr/>
            <p:nvPr/>
          </p:nvSpPr>
          <p:spPr bwMode="auto">
            <a:xfrm>
              <a:off x="9971089" y="-498475"/>
              <a:ext cx="127000" cy="165100"/>
            </a:xfrm>
            <a:custGeom>
              <a:avLst/>
              <a:gdLst>
                <a:gd name="T0" fmla="*/ 0 w 30"/>
                <a:gd name="T1" fmla="*/ 0 h 39"/>
                <a:gd name="T2" fmla="*/ 0 w 30"/>
                <a:gd name="T3" fmla="*/ 1 h 39"/>
                <a:gd name="T4" fmla="*/ 1 w 30"/>
                <a:gd name="T5" fmla="*/ 2 h 39"/>
                <a:gd name="T6" fmla="*/ 5 w 30"/>
                <a:gd name="T7" fmla="*/ 6 h 39"/>
                <a:gd name="T8" fmla="*/ 8 w 30"/>
                <a:gd name="T9" fmla="*/ 8 h 39"/>
                <a:gd name="T10" fmla="*/ 11 w 30"/>
                <a:gd name="T11" fmla="*/ 11 h 39"/>
                <a:gd name="T12" fmla="*/ 11 w 30"/>
                <a:gd name="T13" fmla="*/ 11 h 39"/>
                <a:gd name="T14" fmla="*/ 12 w 30"/>
                <a:gd name="T15" fmla="*/ 12 h 39"/>
                <a:gd name="T16" fmla="*/ 13 w 30"/>
                <a:gd name="T17" fmla="*/ 12 h 39"/>
                <a:gd name="T18" fmla="*/ 14 w 30"/>
                <a:gd name="T19" fmla="*/ 14 h 39"/>
                <a:gd name="T20" fmla="*/ 17 w 30"/>
                <a:gd name="T21" fmla="*/ 18 h 39"/>
                <a:gd name="T22" fmla="*/ 20 w 30"/>
                <a:gd name="T23" fmla="*/ 21 h 39"/>
                <a:gd name="T24" fmla="*/ 23 w 30"/>
                <a:gd name="T25" fmla="*/ 25 h 39"/>
                <a:gd name="T26" fmla="*/ 27 w 30"/>
                <a:gd name="T27" fmla="*/ 32 h 39"/>
                <a:gd name="T28" fmla="*/ 29 w 30"/>
                <a:gd name="T29" fmla="*/ 37 h 39"/>
                <a:gd name="T30" fmla="*/ 30 w 30"/>
                <a:gd name="T31" fmla="*/ 38 h 39"/>
                <a:gd name="T32" fmla="*/ 30 w 30"/>
                <a:gd name="T33" fmla="*/ 39 h 39"/>
                <a:gd name="T34" fmla="*/ 30 w 30"/>
                <a:gd name="T35" fmla="*/ 38 h 39"/>
                <a:gd name="T36" fmla="*/ 29 w 30"/>
                <a:gd name="T37" fmla="*/ 37 h 39"/>
                <a:gd name="T38" fmla="*/ 25 w 30"/>
                <a:gd name="T39" fmla="*/ 33 h 39"/>
                <a:gd name="T40" fmla="*/ 20 w 30"/>
                <a:gd name="T41" fmla="*/ 27 h 39"/>
                <a:gd name="T42" fmla="*/ 17 w 30"/>
                <a:gd name="T43" fmla="*/ 24 h 39"/>
                <a:gd name="T44" fmla="*/ 14 w 30"/>
                <a:gd name="T45" fmla="*/ 20 h 39"/>
                <a:gd name="T46" fmla="*/ 11 w 30"/>
                <a:gd name="T47" fmla="*/ 17 h 39"/>
                <a:gd name="T48" fmla="*/ 10 w 30"/>
                <a:gd name="T49" fmla="*/ 15 h 39"/>
                <a:gd name="T50" fmla="*/ 9 w 30"/>
                <a:gd name="T51" fmla="*/ 14 h 39"/>
                <a:gd name="T52" fmla="*/ 8 w 30"/>
                <a:gd name="T53" fmla="*/ 14 h 39"/>
                <a:gd name="T54" fmla="*/ 5 w 30"/>
                <a:gd name="T55" fmla="*/ 11 h 39"/>
                <a:gd name="T56" fmla="*/ 4 w 30"/>
                <a:gd name="T57" fmla="*/ 9 h 39"/>
                <a:gd name="T58" fmla="*/ 4 w 30"/>
                <a:gd name="T59" fmla="*/ 8 h 39"/>
                <a:gd name="T60" fmla="*/ 3 w 30"/>
                <a:gd name="T61" fmla="*/ 8 h 39"/>
                <a:gd name="T62" fmla="*/ 3 w 30"/>
                <a:gd name="T63" fmla="*/ 8 h 39"/>
                <a:gd name="T64" fmla="*/ 1 w 30"/>
                <a:gd name="T65" fmla="*/ 5 h 39"/>
                <a:gd name="T66" fmla="*/ 0 w 30"/>
                <a:gd name="T67" fmla="*/ 2 h 39"/>
                <a:gd name="T68" fmla="*/ 0 w 30"/>
                <a:gd name="T69" fmla="*/ 1 h 39"/>
                <a:gd name="T70" fmla="*/ 0 w 30"/>
                <a:gd name="T7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39">
                  <a:moveTo>
                    <a:pt x="0" y="0"/>
                  </a:moveTo>
                  <a:cubicBezTo>
                    <a:pt x="0" y="0"/>
                    <a:pt x="0" y="0"/>
                    <a:pt x="0" y="1"/>
                  </a:cubicBezTo>
                  <a:cubicBezTo>
                    <a:pt x="1" y="1"/>
                    <a:pt x="1" y="1"/>
                    <a:pt x="1" y="2"/>
                  </a:cubicBezTo>
                  <a:cubicBezTo>
                    <a:pt x="2" y="3"/>
                    <a:pt x="3" y="4"/>
                    <a:pt x="5" y="6"/>
                  </a:cubicBezTo>
                  <a:cubicBezTo>
                    <a:pt x="6" y="7"/>
                    <a:pt x="7" y="7"/>
                    <a:pt x="8" y="8"/>
                  </a:cubicBezTo>
                  <a:cubicBezTo>
                    <a:pt x="9" y="9"/>
                    <a:pt x="10" y="10"/>
                    <a:pt x="11" y="11"/>
                  </a:cubicBezTo>
                  <a:cubicBezTo>
                    <a:pt x="11" y="11"/>
                    <a:pt x="11" y="11"/>
                    <a:pt x="11" y="11"/>
                  </a:cubicBezTo>
                  <a:cubicBezTo>
                    <a:pt x="12" y="12"/>
                    <a:pt x="12" y="12"/>
                    <a:pt x="12" y="12"/>
                  </a:cubicBezTo>
                  <a:cubicBezTo>
                    <a:pt x="12" y="12"/>
                    <a:pt x="12" y="12"/>
                    <a:pt x="13" y="12"/>
                  </a:cubicBezTo>
                  <a:cubicBezTo>
                    <a:pt x="13" y="13"/>
                    <a:pt x="14" y="13"/>
                    <a:pt x="14" y="14"/>
                  </a:cubicBezTo>
                  <a:cubicBezTo>
                    <a:pt x="15" y="15"/>
                    <a:pt x="16" y="16"/>
                    <a:pt x="17" y="18"/>
                  </a:cubicBezTo>
                  <a:cubicBezTo>
                    <a:pt x="18" y="19"/>
                    <a:pt x="19" y="20"/>
                    <a:pt x="20" y="21"/>
                  </a:cubicBezTo>
                  <a:cubicBezTo>
                    <a:pt x="21" y="23"/>
                    <a:pt x="22" y="24"/>
                    <a:pt x="23" y="25"/>
                  </a:cubicBezTo>
                  <a:cubicBezTo>
                    <a:pt x="24" y="27"/>
                    <a:pt x="26" y="30"/>
                    <a:pt x="27" y="32"/>
                  </a:cubicBezTo>
                  <a:cubicBezTo>
                    <a:pt x="28" y="34"/>
                    <a:pt x="29" y="35"/>
                    <a:pt x="29" y="37"/>
                  </a:cubicBezTo>
                  <a:cubicBezTo>
                    <a:pt x="30" y="37"/>
                    <a:pt x="30" y="38"/>
                    <a:pt x="30" y="38"/>
                  </a:cubicBezTo>
                  <a:cubicBezTo>
                    <a:pt x="30" y="38"/>
                    <a:pt x="30" y="39"/>
                    <a:pt x="30" y="39"/>
                  </a:cubicBezTo>
                  <a:cubicBezTo>
                    <a:pt x="30" y="39"/>
                    <a:pt x="30" y="39"/>
                    <a:pt x="30" y="38"/>
                  </a:cubicBezTo>
                  <a:cubicBezTo>
                    <a:pt x="30" y="38"/>
                    <a:pt x="29" y="38"/>
                    <a:pt x="29" y="37"/>
                  </a:cubicBezTo>
                  <a:cubicBezTo>
                    <a:pt x="28" y="36"/>
                    <a:pt x="26" y="35"/>
                    <a:pt x="25" y="33"/>
                  </a:cubicBezTo>
                  <a:cubicBezTo>
                    <a:pt x="23" y="32"/>
                    <a:pt x="21" y="29"/>
                    <a:pt x="20" y="27"/>
                  </a:cubicBezTo>
                  <a:cubicBezTo>
                    <a:pt x="19" y="26"/>
                    <a:pt x="18" y="25"/>
                    <a:pt x="17" y="24"/>
                  </a:cubicBezTo>
                  <a:cubicBezTo>
                    <a:pt x="16" y="23"/>
                    <a:pt x="15" y="21"/>
                    <a:pt x="14" y="20"/>
                  </a:cubicBezTo>
                  <a:cubicBezTo>
                    <a:pt x="13" y="19"/>
                    <a:pt x="12" y="18"/>
                    <a:pt x="11" y="17"/>
                  </a:cubicBezTo>
                  <a:cubicBezTo>
                    <a:pt x="11" y="16"/>
                    <a:pt x="10" y="16"/>
                    <a:pt x="10" y="15"/>
                  </a:cubicBezTo>
                  <a:cubicBezTo>
                    <a:pt x="10" y="15"/>
                    <a:pt x="9" y="15"/>
                    <a:pt x="9" y="14"/>
                  </a:cubicBezTo>
                  <a:cubicBezTo>
                    <a:pt x="9" y="14"/>
                    <a:pt x="9" y="14"/>
                    <a:pt x="8" y="14"/>
                  </a:cubicBezTo>
                  <a:cubicBezTo>
                    <a:pt x="7" y="13"/>
                    <a:pt x="6" y="12"/>
                    <a:pt x="5" y="11"/>
                  </a:cubicBezTo>
                  <a:cubicBezTo>
                    <a:pt x="5" y="10"/>
                    <a:pt x="5" y="10"/>
                    <a:pt x="4" y="9"/>
                  </a:cubicBezTo>
                  <a:cubicBezTo>
                    <a:pt x="4" y="9"/>
                    <a:pt x="4" y="9"/>
                    <a:pt x="4" y="8"/>
                  </a:cubicBezTo>
                  <a:cubicBezTo>
                    <a:pt x="3" y="8"/>
                    <a:pt x="3" y="8"/>
                    <a:pt x="3" y="8"/>
                  </a:cubicBezTo>
                  <a:cubicBezTo>
                    <a:pt x="3" y="8"/>
                    <a:pt x="3" y="8"/>
                    <a:pt x="3" y="8"/>
                  </a:cubicBezTo>
                  <a:cubicBezTo>
                    <a:pt x="2" y="7"/>
                    <a:pt x="2" y="6"/>
                    <a:pt x="1" y="5"/>
                  </a:cubicBezTo>
                  <a:cubicBezTo>
                    <a:pt x="1" y="4"/>
                    <a:pt x="1" y="3"/>
                    <a:pt x="0" y="2"/>
                  </a:cubicBezTo>
                  <a:cubicBezTo>
                    <a:pt x="0" y="2"/>
                    <a:pt x="0"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960"/>
            <p:cNvSpPr/>
            <p:nvPr/>
          </p:nvSpPr>
          <p:spPr bwMode="auto">
            <a:xfrm>
              <a:off x="10069514" y="-465138"/>
              <a:ext cx="28575" cy="122238"/>
            </a:xfrm>
            <a:custGeom>
              <a:avLst/>
              <a:gdLst>
                <a:gd name="T0" fmla="*/ 7 w 7"/>
                <a:gd name="T1" fmla="*/ 29 h 29"/>
                <a:gd name="T2" fmla="*/ 6 w 7"/>
                <a:gd name="T3" fmla="*/ 28 h 29"/>
                <a:gd name="T4" fmla="*/ 6 w 7"/>
                <a:gd name="T5" fmla="*/ 25 h 29"/>
                <a:gd name="T6" fmla="*/ 5 w 7"/>
                <a:gd name="T7" fmla="*/ 20 h 29"/>
                <a:gd name="T8" fmla="*/ 4 w 7"/>
                <a:gd name="T9" fmla="*/ 17 h 29"/>
                <a:gd name="T10" fmla="*/ 3 w 7"/>
                <a:gd name="T11" fmla="*/ 15 h 29"/>
                <a:gd name="T12" fmla="*/ 3 w 7"/>
                <a:gd name="T13" fmla="*/ 12 h 29"/>
                <a:gd name="T14" fmla="*/ 2 w 7"/>
                <a:gd name="T15" fmla="*/ 10 h 29"/>
                <a:gd name="T16" fmla="*/ 1 w 7"/>
                <a:gd name="T17" fmla="*/ 5 h 29"/>
                <a:gd name="T18" fmla="*/ 0 w 7"/>
                <a:gd name="T19" fmla="*/ 2 h 29"/>
                <a:gd name="T20" fmla="*/ 0 w 7"/>
                <a:gd name="T21" fmla="*/ 0 h 29"/>
                <a:gd name="T22" fmla="*/ 0 w 7"/>
                <a:gd name="T23" fmla="*/ 1 h 29"/>
                <a:gd name="T24" fmla="*/ 1 w 7"/>
                <a:gd name="T25" fmla="*/ 3 h 29"/>
                <a:gd name="T26" fmla="*/ 2 w 7"/>
                <a:gd name="T27" fmla="*/ 4 h 29"/>
                <a:gd name="T28" fmla="*/ 3 w 7"/>
                <a:gd name="T29" fmla="*/ 7 h 29"/>
                <a:gd name="T30" fmla="*/ 4 w 7"/>
                <a:gd name="T31" fmla="*/ 9 h 29"/>
                <a:gd name="T32" fmla="*/ 5 w 7"/>
                <a:gd name="T33" fmla="*/ 12 h 29"/>
                <a:gd name="T34" fmla="*/ 6 w 7"/>
                <a:gd name="T35" fmla="*/ 14 h 29"/>
                <a:gd name="T36" fmla="*/ 6 w 7"/>
                <a:gd name="T37" fmla="*/ 17 h 29"/>
                <a:gd name="T38" fmla="*/ 7 w 7"/>
                <a:gd name="T39" fmla="*/ 20 h 29"/>
                <a:gd name="T40" fmla="*/ 7 w 7"/>
                <a:gd name="T41" fmla="*/ 22 h 29"/>
                <a:gd name="T42" fmla="*/ 7 w 7"/>
                <a:gd name="T43" fmla="*/ 25 h 29"/>
                <a:gd name="T44" fmla="*/ 7 w 7"/>
                <a:gd name="T45" fmla="*/ 27 h 29"/>
                <a:gd name="T46" fmla="*/ 7 w 7"/>
                <a:gd name="T47" fmla="*/ 28 h 29"/>
                <a:gd name="T48" fmla="*/ 7 w 7"/>
                <a:gd name="T4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28">
                  <a:moveTo>
                    <a:pt x="7" y="29"/>
                  </a:moveTo>
                  <a:cubicBezTo>
                    <a:pt x="7" y="29"/>
                    <a:pt x="6" y="29"/>
                    <a:pt x="6" y="28"/>
                  </a:cubicBezTo>
                  <a:cubicBezTo>
                    <a:pt x="6" y="27"/>
                    <a:pt x="6" y="26"/>
                    <a:pt x="6" y="25"/>
                  </a:cubicBezTo>
                  <a:cubicBezTo>
                    <a:pt x="5" y="23"/>
                    <a:pt x="5" y="22"/>
                    <a:pt x="5" y="20"/>
                  </a:cubicBezTo>
                  <a:cubicBezTo>
                    <a:pt x="4" y="19"/>
                    <a:pt x="4" y="18"/>
                    <a:pt x="4" y="17"/>
                  </a:cubicBezTo>
                  <a:cubicBezTo>
                    <a:pt x="4" y="17"/>
                    <a:pt x="4" y="16"/>
                    <a:pt x="3" y="15"/>
                  </a:cubicBezTo>
                  <a:cubicBezTo>
                    <a:pt x="3" y="14"/>
                    <a:pt x="3" y="13"/>
                    <a:pt x="3" y="12"/>
                  </a:cubicBezTo>
                  <a:cubicBezTo>
                    <a:pt x="3" y="11"/>
                    <a:pt x="2" y="10"/>
                    <a:pt x="2" y="10"/>
                  </a:cubicBezTo>
                  <a:cubicBezTo>
                    <a:pt x="2" y="8"/>
                    <a:pt x="1" y="6"/>
                    <a:pt x="1" y="5"/>
                  </a:cubicBezTo>
                  <a:cubicBezTo>
                    <a:pt x="0" y="4"/>
                    <a:pt x="0" y="2"/>
                    <a:pt x="0" y="2"/>
                  </a:cubicBezTo>
                  <a:cubicBezTo>
                    <a:pt x="0" y="1"/>
                    <a:pt x="0" y="0"/>
                    <a:pt x="0" y="0"/>
                  </a:cubicBezTo>
                  <a:cubicBezTo>
                    <a:pt x="0" y="0"/>
                    <a:pt x="0" y="1"/>
                    <a:pt x="0" y="1"/>
                  </a:cubicBezTo>
                  <a:cubicBezTo>
                    <a:pt x="1" y="2"/>
                    <a:pt x="1" y="2"/>
                    <a:pt x="1" y="3"/>
                  </a:cubicBezTo>
                  <a:cubicBezTo>
                    <a:pt x="1" y="3"/>
                    <a:pt x="2" y="4"/>
                    <a:pt x="2" y="4"/>
                  </a:cubicBezTo>
                  <a:cubicBezTo>
                    <a:pt x="2" y="5"/>
                    <a:pt x="3" y="6"/>
                    <a:pt x="3" y="7"/>
                  </a:cubicBezTo>
                  <a:cubicBezTo>
                    <a:pt x="3" y="7"/>
                    <a:pt x="4" y="8"/>
                    <a:pt x="4" y="9"/>
                  </a:cubicBezTo>
                  <a:cubicBezTo>
                    <a:pt x="4" y="10"/>
                    <a:pt x="5" y="11"/>
                    <a:pt x="5" y="12"/>
                  </a:cubicBezTo>
                  <a:cubicBezTo>
                    <a:pt x="5" y="12"/>
                    <a:pt x="6" y="13"/>
                    <a:pt x="6" y="14"/>
                  </a:cubicBezTo>
                  <a:cubicBezTo>
                    <a:pt x="6" y="15"/>
                    <a:pt x="6" y="16"/>
                    <a:pt x="6" y="17"/>
                  </a:cubicBezTo>
                  <a:cubicBezTo>
                    <a:pt x="6" y="18"/>
                    <a:pt x="7" y="19"/>
                    <a:pt x="7" y="20"/>
                  </a:cubicBezTo>
                  <a:cubicBezTo>
                    <a:pt x="7" y="21"/>
                    <a:pt x="7" y="22"/>
                    <a:pt x="7" y="22"/>
                  </a:cubicBezTo>
                  <a:cubicBezTo>
                    <a:pt x="7" y="23"/>
                    <a:pt x="7" y="24"/>
                    <a:pt x="7" y="25"/>
                  </a:cubicBezTo>
                  <a:cubicBezTo>
                    <a:pt x="7" y="25"/>
                    <a:pt x="7" y="26"/>
                    <a:pt x="7" y="27"/>
                  </a:cubicBezTo>
                  <a:cubicBezTo>
                    <a:pt x="7" y="27"/>
                    <a:pt x="7" y="28"/>
                    <a:pt x="7" y="28"/>
                  </a:cubicBezTo>
                  <a:cubicBezTo>
                    <a:pt x="7" y="29"/>
                    <a:pt x="7" y="29"/>
                    <a:pt x="7" y="2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961"/>
            <p:cNvSpPr/>
            <p:nvPr/>
          </p:nvSpPr>
          <p:spPr bwMode="auto">
            <a:xfrm>
              <a:off x="9975851" y="-409575"/>
              <a:ext cx="122238" cy="71438"/>
            </a:xfrm>
            <a:custGeom>
              <a:avLst/>
              <a:gdLst>
                <a:gd name="T0" fmla="*/ 0 w 29"/>
                <a:gd name="T1" fmla="*/ 0 h 17"/>
                <a:gd name="T2" fmla="*/ 1 w 29"/>
                <a:gd name="T3" fmla="*/ 0 h 17"/>
                <a:gd name="T4" fmla="*/ 4 w 29"/>
                <a:gd name="T5" fmla="*/ 2 h 17"/>
                <a:gd name="T6" fmla="*/ 9 w 29"/>
                <a:gd name="T7" fmla="*/ 5 h 17"/>
                <a:gd name="T8" fmla="*/ 12 w 29"/>
                <a:gd name="T9" fmla="*/ 7 h 17"/>
                <a:gd name="T10" fmla="*/ 14 w 29"/>
                <a:gd name="T11" fmla="*/ 8 h 17"/>
                <a:gd name="T12" fmla="*/ 25 w 29"/>
                <a:gd name="T13" fmla="*/ 14 h 17"/>
                <a:gd name="T14" fmla="*/ 28 w 29"/>
                <a:gd name="T15" fmla="*/ 16 h 17"/>
                <a:gd name="T16" fmla="*/ 29 w 29"/>
                <a:gd name="T17" fmla="*/ 17 h 17"/>
                <a:gd name="T18" fmla="*/ 28 w 29"/>
                <a:gd name="T19" fmla="*/ 16 h 17"/>
                <a:gd name="T20" fmla="*/ 26 w 29"/>
                <a:gd name="T21" fmla="*/ 16 h 17"/>
                <a:gd name="T22" fmla="*/ 24 w 29"/>
                <a:gd name="T23" fmla="*/ 15 h 17"/>
                <a:gd name="T24" fmla="*/ 22 w 29"/>
                <a:gd name="T25" fmla="*/ 14 h 17"/>
                <a:gd name="T26" fmla="*/ 19 w 29"/>
                <a:gd name="T27" fmla="*/ 13 h 17"/>
                <a:gd name="T28" fmla="*/ 16 w 29"/>
                <a:gd name="T29" fmla="*/ 12 h 17"/>
                <a:gd name="T30" fmla="*/ 13 w 29"/>
                <a:gd name="T31" fmla="*/ 10 h 17"/>
                <a:gd name="T32" fmla="*/ 10 w 29"/>
                <a:gd name="T33" fmla="*/ 9 h 17"/>
                <a:gd name="T34" fmla="*/ 8 w 29"/>
                <a:gd name="T35" fmla="*/ 7 h 17"/>
                <a:gd name="T36" fmla="*/ 6 w 29"/>
                <a:gd name="T37" fmla="*/ 5 h 17"/>
                <a:gd name="T38" fmla="*/ 4 w 29"/>
                <a:gd name="T39" fmla="*/ 3 h 17"/>
                <a:gd name="T40" fmla="*/ 2 w 29"/>
                <a:gd name="T41" fmla="*/ 2 h 17"/>
                <a:gd name="T42" fmla="*/ 1 w 29"/>
                <a:gd name="T43" fmla="*/ 1 h 17"/>
                <a:gd name="T44" fmla="*/ 0 w 29"/>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7">
                  <a:moveTo>
                    <a:pt x="0" y="0"/>
                  </a:moveTo>
                  <a:cubicBezTo>
                    <a:pt x="0" y="0"/>
                    <a:pt x="0" y="0"/>
                    <a:pt x="1" y="0"/>
                  </a:cubicBezTo>
                  <a:cubicBezTo>
                    <a:pt x="2" y="1"/>
                    <a:pt x="3" y="1"/>
                    <a:pt x="4" y="2"/>
                  </a:cubicBezTo>
                  <a:cubicBezTo>
                    <a:pt x="6" y="3"/>
                    <a:pt x="7" y="4"/>
                    <a:pt x="9" y="5"/>
                  </a:cubicBezTo>
                  <a:cubicBezTo>
                    <a:pt x="10" y="6"/>
                    <a:pt x="11" y="6"/>
                    <a:pt x="12" y="7"/>
                  </a:cubicBezTo>
                  <a:cubicBezTo>
                    <a:pt x="13" y="7"/>
                    <a:pt x="13" y="8"/>
                    <a:pt x="14" y="8"/>
                  </a:cubicBezTo>
                  <a:cubicBezTo>
                    <a:pt x="18" y="10"/>
                    <a:pt x="22" y="12"/>
                    <a:pt x="25" y="14"/>
                  </a:cubicBezTo>
                  <a:cubicBezTo>
                    <a:pt x="26" y="15"/>
                    <a:pt x="27" y="15"/>
                    <a:pt x="28" y="16"/>
                  </a:cubicBezTo>
                  <a:cubicBezTo>
                    <a:pt x="29" y="16"/>
                    <a:pt x="29" y="17"/>
                    <a:pt x="29" y="17"/>
                  </a:cubicBezTo>
                  <a:cubicBezTo>
                    <a:pt x="29" y="17"/>
                    <a:pt x="29" y="17"/>
                    <a:pt x="28" y="16"/>
                  </a:cubicBezTo>
                  <a:cubicBezTo>
                    <a:pt x="27" y="16"/>
                    <a:pt x="27" y="16"/>
                    <a:pt x="26" y="16"/>
                  </a:cubicBezTo>
                  <a:cubicBezTo>
                    <a:pt x="26" y="16"/>
                    <a:pt x="25" y="16"/>
                    <a:pt x="24" y="15"/>
                  </a:cubicBezTo>
                  <a:cubicBezTo>
                    <a:pt x="23" y="15"/>
                    <a:pt x="22" y="15"/>
                    <a:pt x="22" y="14"/>
                  </a:cubicBezTo>
                  <a:cubicBezTo>
                    <a:pt x="21" y="14"/>
                    <a:pt x="20" y="14"/>
                    <a:pt x="19" y="13"/>
                  </a:cubicBezTo>
                  <a:cubicBezTo>
                    <a:pt x="18" y="13"/>
                    <a:pt x="17" y="12"/>
                    <a:pt x="16" y="12"/>
                  </a:cubicBezTo>
                  <a:cubicBezTo>
                    <a:pt x="15" y="11"/>
                    <a:pt x="14" y="11"/>
                    <a:pt x="13" y="10"/>
                  </a:cubicBezTo>
                  <a:cubicBezTo>
                    <a:pt x="12" y="10"/>
                    <a:pt x="11" y="9"/>
                    <a:pt x="10" y="9"/>
                  </a:cubicBezTo>
                  <a:cubicBezTo>
                    <a:pt x="10" y="8"/>
                    <a:pt x="9" y="7"/>
                    <a:pt x="8" y="7"/>
                  </a:cubicBezTo>
                  <a:cubicBezTo>
                    <a:pt x="7" y="6"/>
                    <a:pt x="6" y="6"/>
                    <a:pt x="6" y="5"/>
                  </a:cubicBezTo>
                  <a:cubicBezTo>
                    <a:pt x="5" y="5"/>
                    <a:pt x="4" y="4"/>
                    <a:pt x="4" y="3"/>
                  </a:cubicBezTo>
                  <a:cubicBezTo>
                    <a:pt x="3" y="3"/>
                    <a:pt x="2" y="2"/>
                    <a:pt x="2" y="2"/>
                  </a:cubicBezTo>
                  <a:cubicBezTo>
                    <a:pt x="1" y="1"/>
                    <a:pt x="1" y="1"/>
                    <a:pt x="1"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62"/>
            <p:cNvSpPr/>
            <p:nvPr/>
          </p:nvSpPr>
          <p:spPr bwMode="auto">
            <a:xfrm>
              <a:off x="10044114" y="-381000"/>
              <a:ext cx="101600" cy="80963"/>
            </a:xfrm>
            <a:custGeom>
              <a:avLst/>
              <a:gdLst>
                <a:gd name="T0" fmla="*/ 18 w 24"/>
                <a:gd name="T1" fmla="*/ 17 h 19"/>
                <a:gd name="T2" fmla="*/ 0 w 24"/>
                <a:gd name="T3" fmla="*/ 17 h 19"/>
                <a:gd name="T4" fmla="*/ 23 w 24"/>
                <a:gd name="T5" fmla="*/ 0 h 19"/>
                <a:gd name="T6" fmla="*/ 18 w 24"/>
                <a:gd name="T7" fmla="*/ 17 h 19"/>
              </a:gdLst>
              <a:ahLst/>
              <a:cxnLst>
                <a:cxn ang="0">
                  <a:pos x="T0" y="T1"/>
                </a:cxn>
                <a:cxn ang="0">
                  <a:pos x="T2" y="T3"/>
                </a:cxn>
                <a:cxn ang="0">
                  <a:pos x="T4" y="T5"/>
                </a:cxn>
                <a:cxn ang="0">
                  <a:pos x="T6" y="T7"/>
                </a:cxn>
              </a:cxnLst>
              <a:rect l="0" t="0" r="r" b="b"/>
              <a:pathLst>
                <a:path w="24" h="19">
                  <a:moveTo>
                    <a:pt x="18" y="17"/>
                  </a:moveTo>
                  <a:cubicBezTo>
                    <a:pt x="11" y="19"/>
                    <a:pt x="5" y="19"/>
                    <a:pt x="0" y="17"/>
                  </a:cubicBezTo>
                  <a:cubicBezTo>
                    <a:pt x="0" y="17"/>
                    <a:pt x="14" y="3"/>
                    <a:pt x="23" y="0"/>
                  </a:cubicBezTo>
                  <a:cubicBezTo>
                    <a:pt x="23" y="0"/>
                    <a:pt x="24" y="13"/>
                    <a:pt x="18" y="1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963"/>
            <p:cNvSpPr/>
            <p:nvPr/>
          </p:nvSpPr>
          <p:spPr bwMode="auto">
            <a:xfrm>
              <a:off x="10107614" y="-325438"/>
              <a:ext cx="466725" cy="919163"/>
            </a:xfrm>
            <a:custGeom>
              <a:avLst/>
              <a:gdLst>
                <a:gd name="T0" fmla="*/ 108 w 110"/>
                <a:gd name="T1" fmla="*/ 217 h 217"/>
                <a:gd name="T2" fmla="*/ 0 w 110"/>
                <a:gd name="T3" fmla="*/ 2 h 217"/>
                <a:gd name="T4" fmla="*/ 2 w 110"/>
                <a:gd name="T5" fmla="*/ 0 h 217"/>
                <a:gd name="T6" fmla="*/ 110 w 110"/>
                <a:gd name="T7" fmla="*/ 216 h 217"/>
                <a:gd name="T8" fmla="*/ 108 w 110"/>
                <a:gd name="T9" fmla="*/ 217 h 217"/>
              </a:gdLst>
              <a:ahLst/>
              <a:cxnLst>
                <a:cxn ang="0">
                  <a:pos x="T0" y="T1"/>
                </a:cxn>
                <a:cxn ang="0">
                  <a:pos x="T2" y="T3"/>
                </a:cxn>
                <a:cxn ang="0">
                  <a:pos x="T4" y="T5"/>
                </a:cxn>
                <a:cxn ang="0">
                  <a:pos x="T6" y="T7"/>
                </a:cxn>
                <a:cxn ang="0">
                  <a:pos x="T8" y="T9"/>
                </a:cxn>
              </a:cxnLst>
              <a:rect l="0" t="0" r="r" b="b"/>
              <a:pathLst>
                <a:path w="110" h="216">
                  <a:moveTo>
                    <a:pt x="108" y="217"/>
                  </a:moveTo>
                  <a:cubicBezTo>
                    <a:pt x="100" y="181"/>
                    <a:pt x="9" y="11"/>
                    <a:pt x="0" y="2"/>
                  </a:cubicBezTo>
                  <a:cubicBezTo>
                    <a:pt x="2" y="0"/>
                    <a:pt x="2" y="0"/>
                    <a:pt x="2" y="0"/>
                  </a:cubicBezTo>
                  <a:cubicBezTo>
                    <a:pt x="11" y="10"/>
                    <a:pt x="103" y="180"/>
                    <a:pt x="110" y="216"/>
                  </a:cubicBezTo>
                  <a:lnTo>
                    <a:pt x="108" y="217"/>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964"/>
            <p:cNvSpPr/>
            <p:nvPr/>
          </p:nvSpPr>
          <p:spPr bwMode="auto">
            <a:xfrm>
              <a:off x="10247314" y="-422275"/>
              <a:ext cx="390525" cy="257175"/>
            </a:xfrm>
            <a:custGeom>
              <a:avLst/>
              <a:gdLst>
                <a:gd name="T0" fmla="*/ 46 w 92"/>
                <a:gd name="T1" fmla="*/ 61 h 61"/>
                <a:gd name="T2" fmla="*/ 12 w 92"/>
                <a:gd name="T3" fmla="*/ 21 h 61"/>
                <a:gd name="T4" fmla="*/ 30 w 92"/>
                <a:gd name="T5" fmla="*/ 22 h 61"/>
                <a:gd name="T6" fmla="*/ 41 w 92"/>
                <a:gd name="T7" fmla="*/ 3 h 61"/>
                <a:gd name="T8" fmla="*/ 57 w 92"/>
                <a:gd name="T9" fmla="*/ 21 h 61"/>
                <a:gd name="T10" fmla="*/ 79 w 92"/>
                <a:gd name="T11" fmla="*/ 15 h 61"/>
                <a:gd name="T12" fmla="*/ 46 w 92"/>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92" h="61">
                  <a:moveTo>
                    <a:pt x="46" y="61"/>
                  </a:moveTo>
                  <a:cubicBezTo>
                    <a:pt x="46" y="61"/>
                    <a:pt x="0" y="40"/>
                    <a:pt x="12" y="21"/>
                  </a:cubicBezTo>
                  <a:cubicBezTo>
                    <a:pt x="20" y="9"/>
                    <a:pt x="30" y="22"/>
                    <a:pt x="30" y="22"/>
                  </a:cubicBezTo>
                  <a:cubicBezTo>
                    <a:pt x="30" y="22"/>
                    <a:pt x="27" y="5"/>
                    <a:pt x="41" y="3"/>
                  </a:cubicBezTo>
                  <a:cubicBezTo>
                    <a:pt x="54" y="0"/>
                    <a:pt x="57" y="21"/>
                    <a:pt x="57" y="21"/>
                  </a:cubicBezTo>
                  <a:cubicBezTo>
                    <a:pt x="57" y="21"/>
                    <a:pt x="65" y="11"/>
                    <a:pt x="79" y="15"/>
                  </a:cubicBezTo>
                  <a:cubicBezTo>
                    <a:pt x="92" y="19"/>
                    <a:pt x="66" y="52"/>
                    <a:pt x="46" y="61"/>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965"/>
            <p:cNvSpPr/>
            <p:nvPr/>
          </p:nvSpPr>
          <p:spPr bwMode="auto">
            <a:xfrm>
              <a:off x="10445751" y="-342900"/>
              <a:ext cx="115888" cy="152400"/>
            </a:xfrm>
            <a:custGeom>
              <a:avLst/>
              <a:gdLst>
                <a:gd name="T0" fmla="*/ 0 w 27"/>
                <a:gd name="T1" fmla="*/ 36 h 36"/>
                <a:gd name="T2" fmla="*/ 1 w 27"/>
                <a:gd name="T3" fmla="*/ 36 h 36"/>
                <a:gd name="T4" fmla="*/ 2 w 27"/>
                <a:gd name="T5" fmla="*/ 35 h 36"/>
                <a:gd name="T6" fmla="*/ 3 w 27"/>
                <a:gd name="T7" fmla="*/ 33 h 36"/>
                <a:gd name="T8" fmla="*/ 5 w 27"/>
                <a:gd name="T9" fmla="*/ 31 h 36"/>
                <a:gd name="T10" fmla="*/ 6 w 27"/>
                <a:gd name="T11" fmla="*/ 30 h 36"/>
                <a:gd name="T12" fmla="*/ 8 w 27"/>
                <a:gd name="T13" fmla="*/ 28 h 36"/>
                <a:gd name="T14" fmla="*/ 10 w 27"/>
                <a:gd name="T15" fmla="*/ 26 h 36"/>
                <a:gd name="T16" fmla="*/ 13 w 27"/>
                <a:gd name="T17" fmla="*/ 23 h 36"/>
                <a:gd name="T18" fmla="*/ 15 w 27"/>
                <a:gd name="T19" fmla="*/ 19 h 36"/>
                <a:gd name="T20" fmla="*/ 16 w 27"/>
                <a:gd name="T21" fmla="*/ 18 h 36"/>
                <a:gd name="T22" fmla="*/ 18 w 27"/>
                <a:gd name="T23" fmla="*/ 16 h 36"/>
                <a:gd name="T24" fmla="*/ 18 w 27"/>
                <a:gd name="T25" fmla="*/ 15 h 36"/>
                <a:gd name="T26" fmla="*/ 19 w 27"/>
                <a:gd name="T27" fmla="*/ 14 h 36"/>
                <a:gd name="T28" fmla="*/ 20 w 27"/>
                <a:gd name="T29" fmla="*/ 13 h 36"/>
                <a:gd name="T30" fmla="*/ 21 w 27"/>
                <a:gd name="T31" fmla="*/ 11 h 36"/>
                <a:gd name="T32" fmla="*/ 22 w 27"/>
                <a:gd name="T33" fmla="*/ 10 h 36"/>
                <a:gd name="T34" fmla="*/ 24 w 27"/>
                <a:gd name="T35" fmla="*/ 7 h 36"/>
                <a:gd name="T36" fmla="*/ 24 w 27"/>
                <a:gd name="T37" fmla="*/ 5 h 36"/>
                <a:gd name="T38" fmla="*/ 25 w 27"/>
                <a:gd name="T39" fmla="*/ 4 h 36"/>
                <a:gd name="T40" fmla="*/ 26 w 27"/>
                <a:gd name="T41" fmla="*/ 2 h 36"/>
                <a:gd name="T42" fmla="*/ 27 w 27"/>
                <a:gd name="T43" fmla="*/ 1 h 36"/>
                <a:gd name="T44" fmla="*/ 27 w 27"/>
                <a:gd name="T45" fmla="*/ 0 h 36"/>
                <a:gd name="T46" fmla="*/ 27 w 27"/>
                <a:gd name="T47" fmla="*/ 1 h 36"/>
                <a:gd name="T48" fmla="*/ 27 w 27"/>
                <a:gd name="T49" fmla="*/ 2 h 36"/>
                <a:gd name="T50" fmla="*/ 26 w 27"/>
                <a:gd name="T51" fmla="*/ 5 h 36"/>
                <a:gd name="T52" fmla="*/ 26 w 27"/>
                <a:gd name="T53" fmla="*/ 6 h 36"/>
                <a:gd name="T54" fmla="*/ 26 w 27"/>
                <a:gd name="T55" fmla="*/ 8 h 36"/>
                <a:gd name="T56" fmla="*/ 25 w 27"/>
                <a:gd name="T57" fmla="*/ 9 h 36"/>
                <a:gd name="T58" fmla="*/ 25 w 27"/>
                <a:gd name="T59" fmla="*/ 11 h 36"/>
                <a:gd name="T60" fmla="*/ 24 w 27"/>
                <a:gd name="T61" fmla="*/ 13 h 36"/>
                <a:gd name="T62" fmla="*/ 23 w 27"/>
                <a:gd name="T63" fmla="*/ 15 h 36"/>
                <a:gd name="T64" fmla="*/ 21 w 27"/>
                <a:gd name="T65" fmla="*/ 18 h 36"/>
                <a:gd name="T66" fmla="*/ 19 w 27"/>
                <a:gd name="T67" fmla="*/ 22 h 36"/>
                <a:gd name="T68" fmla="*/ 17 w 27"/>
                <a:gd name="T69" fmla="*/ 24 h 36"/>
                <a:gd name="T70" fmla="*/ 16 w 27"/>
                <a:gd name="T71" fmla="*/ 25 h 36"/>
                <a:gd name="T72" fmla="*/ 14 w 27"/>
                <a:gd name="T73" fmla="*/ 27 h 36"/>
                <a:gd name="T74" fmla="*/ 13 w 27"/>
                <a:gd name="T75" fmla="*/ 28 h 36"/>
                <a:gd name="T76" fmla="*/ 10 w 27"/>
                <a:gd name="T77" fmla="*/ 31 h 36"/>
                <a:gd name="T78" fmla="*/ 8 w 27"/>
                <a:gd name="T79" fmla="*/ 32 h 36"/>
                <a:gd name="T80" fmla="*/ 7 w 27"/>
                <a:gd name="T81" fmla="*/ 33 h 36"/>
                <a:gd name="T82" fmla="*/ 6 w 27"/>
                <a:gd name="T83" fmla="*/ 34 h 36"/>
                <a:gd name="T84" fmla="*/ 4 w 27"/>
                <a:gd name="T85" fmla="*/ 34 h 36"/>
                <a:gd name="T86" fmla="*/ 3 w 27"/>
                <a:gd name="T87" fmla="*/ 35 h 36"/>
                <a:gd name="T88" fmla="*/ 2 w 27"/>
                <a:gd name="T89" fmla="*/ 35 h 36"/>
                <a:gd name="T90" fmla="*/ 1 w 27"/>
                <a:gd name="T91" fmla="*/ 36 h 36"/>
                <a:gd name="T92" fmla="*/ 0 w 27"/>
                <a:gd name="T9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6">
                  <a:moveTo>
                    <a:pt x="0" y="36"/>
                  </a:moveTo>
                  <a:cubicBezTo>
                    <a:pt x="0" y="36"/>
                    <a:pt x="1" y="36"/>
                    <a:pt x="1" y="36"/>
                  </a:cubicBezTo>
                  <a:cubicBezTo>
                    <a:pt x="1" y="35"/>
                    <a:pt x="1" y="35"/>
                    <a:pt x="2" y="35"/>
                  </a:cubicBezTo>
                  <a:cubicBezTo>
                    <a:pt x="2" y="34"/>
                    <a:pt x="3" y="34"/>
                    <a:pt x="3" y="33"/>
                  </a:cubicBezTo>
                  <a:cubicBezTo>
                    <a:pt x="4" y="32"/>
                    <a:pt x="5" y="32"/>
                    <a:pt x="5" y="31"/>
                  </a:cubicBezTo>
                  <a:cubicBezTo>
                    <a:pt x="6" y="31"/>
                    <a:pt x="6" y="30"/>
                    <a:pt x="6" y="30"/>
                  </a:cubicBezTo>
                  <a:cubicBezTo>
                    <a:pt x="7" y="29"/>
                    <a:pt x="7" y="29"/>
                    <a:pt x="8" y="28"/>
                  </a:cubicBezTo>
                  <a:cubicBezTo>
                    <a:pt x="8" y="28"/>
                    <a:pt x="9" y="27"/>
                    <a:pt x="10" y="26"/>
                  </a:cubicBezTo>
                  <a:cubicBezTo>
                    <a:pt x="11" y="25"/>
                    <a:pt x="12" y="24"/>
                    <a:pt x="13" y="23"/>
                  </a:cubicBezTo>
                  <a:cubicBezTo>
                    <a:pt x="14" y="22"/>
                    <a:pt x="14" y="20"/>
                    <a:pt x="15" y="19"/>
                  </a:cubicBezTo>
                  <a:cubicBezTo>
                    <a:pt x="16" y="19"/>
                    <a:pt x="16" y="18"/>
                    <a:pt x="16" y="18"/>
                  </a:cubicBezTo>
                  <a:cubicBezTo>
                    <a:pt x="17" y="17"/>
                    <a:pt x="17" y="17"/>
                    <a:pt x="18" y="16"/>
                  </a:cubicBezTo>
                  <a:cubicBezTo>
                    <a:pt x="18" y="16"/>
                    <a:pt x="18" y="15"/>
                    <a:pt x="18" y="15"/>
                  </a:cubicBezTo>
                  <a:cubicBezTo>
                    <a:pt x="18" y="15"/>
                    <a:pt x="19" y="15"/>
                    <a:pt x="19" y="14"/>
                  </a:cubicBezTo>
                  <a:cubicBezTo>
                    <a:pt x="19" y="14"/>
                    <a:pt x="19" y="13"/>
                    <a:pt x="20" y="13"/>
                  </a:cubicBezTo>
                  <a:cubicBezTo>
                    <a:pt x="20" y="12"/>
                    <a:pt x="21" y="12"/>
                    <a:pt x="21" y="11"/>
                  </a:cubicBezTo>
                  <a:cubicBezTo>
                    <a:pt x="21" y="11"/>
                    <a:pt x="22" y="10"/>
                    <a:pt x="22" y="10"/>
                  </a:cubicBezTo>
                  <a:cubicBezTo>
                    <a:pt x="22" y="9"/>
                    <a:pt x="23" y="8"/>
                    <a:pt x="24" y="7"/>
                  </a:cubicBezTo>
                  <a:cubicBezTo>
                    <a:pt x="24" y="6"/>
                    <a:pt x="24" y="6"/>
                    <a:pt x="24" y="5"/>
                  </a:cubicBezTo>
                  <a:cubicBezTo>
                    <a:pt x="25" y="5"/>
                    <a:pt x="25" y="5"/>
                    <a:pt x="25" y="4"/>
                  </a:cubicBezTo>
                  <a:cubicBezTo>
                    <a:pt x="25" y="3"/>
                    <a:pt x="26" y="3"/>
                    <a:pt x="26" y="2"/>
                  </a:cubicBezTo>
                  <a:cubicBezTo>
                    <a:pt x="26" y="2"/>
                    <a:pt x="27" y="1"/>
                    <a:pt x="27" y="1"/>
                  </a:cubicBezTo>
                  <a:cubicBezTo>
                    <a:pt x="27" y="1"/>
                    <a:pt x="27" y="0"/>
                    <a:pt x="27" y="0"/>
                  </a:cubicBezTo>
                  <a:cubicBezTo>
                    <a:pt x="27" y="0"/>
                    <a:pt x="27" y="1"/>
                    <a:pt x="27" y="1"/>
                  </a:cubicBezTo>
                  <a:cubicBezTo>
                    <a:pt x="27" y="1"/>
                    <a:pt x="27" y="2"/>
                    <a:pt x="27" y="2"/>
                  </a:cubicBezTo>
                  <a:cubicBezTo>
                    <a:pt x="27" y="3"/>
                    <a:pt x="27" y="4"/>
                    <a:pt x="26" y="5"/>
                  </a:cubicBezTo>
                  <a:cubicBezTo>
                    <a:pt x="26" y="5"/>
                    <a:pt x="26" y="6"/>
                    <a:pt x="26" y="6"/>
                  </a:cubicBezTo>
                  <a:cubicBezTo>
                    <a:pt x="26" y="7"/>
                    <a:pt x="26" y="7"/>
                    <a:pt x="26" y="8"/>
                  </a:cubicBezTo>
                  <a:cubicBezTo>
                    <a:pt x="26" y="8"/>
                    <a:pt x="25" y="9"/>
                    <a:pt x="25" y="9"/>
                  </a:cubicBezTo>
                  <a:cubicBezTo>
                    <a:pt x="25" y="10"/>
                    <a:pt x="25" y="10"/>
                    <a:pt x="25" y="11"/>
                  </a:cubicBezTo>
                  <a:cubicBezTo>
                    <a:pt x="24" y="12"/>
                    <a:pt x="24" y="12"/>
                    <a:pt x="24" y="13"/>
                  </a:cubicBezTo>
                  <a:cubicBezTo>
                    <a:pt x="24" y="13"/>
                    <a:pt x="23" y="14"/>
                    <a:pt x="23" y="15"/>
                  </a:cubicBezTo>
                  <a:cubicBezTo>
                    <a:pt x="22" y="16"/>
                    <a:pt x="22" y="17"/>
                    <a:pt x="21" y="18"/>
                  </a:cubicBezTo>
                  <a:cubicBezTo>
                    <a:pt x="20" y="19"/>
                    <a:pt x="19" y="21"/>
                    <a:pt x="19" y="22"/>
                  </a:cubicBezTo>
                  <a:cubicBezTo>
                    <a:pt x="18" y="22"/>
                    <a:pt x="18" y="23"/>
                    <a:pt x="17" y="24"/>
                  </a:cubicBezTo>
                  <a:cubicBezTo>
                    <a:pt x="17" y="24"/>
                    <a:pt x="16" y="25"/>
                    <a:pt x="16" y="25"/>
                  </a:cubicBezTo>
                  <a:cubicBezTo>
                    <a:pt x="15" y="26"/>
                    <a:pt x="15" y="26"/>
                    <a:pt x="14" y="27"/>
                  </a:cubicBezTo>
                  <a:cubicBezTo>
                    <a:pt x="14" y="27"/>
                    <a:pt x="13" y="28"/>
                    <a:pt x="13" y="28"/>
                  </a:cubicBezTo>
                  <a:cubicBezTo>
                    <a:pt x="12" y="29"/>
                    <a:pt x="11" y="30"/>
                    <a:pt x="10" y="31"/>
                  </a:cubicBezTo>
                  <a:cubicBezTo>
                    <a:pt x="9" y="31"/>
                    <a:pt x="9" y="31"/>
                    <a:pt x="8" y="32"/>
                  </a:cubicBezTo>
                  <a:cubicBezTo>
                    <a:pt x="8" y="32"/>
                    <a:pt x="7" y="32"/>
                    <a:pt x="7" y="33"/>
                  </a:cubicBezTo>
                  <a:cubicBezTo>
                    <a:pt x="6" y="33"/>
                    <a:pt x="6" y="33"/>
                    <a:pt x="6" y="34"/>
                  </a:cubicBezTo>
                  <a:cubicBezTo>
                    <a:pt x="5" y="34"/>
                    <a:pt x="5" y="34"/>
                    <a:pt x="4" y="34"/>
                  </a:cubicBezTo>
                  <a:cubicBezTo>
                    <a:pt x="4" y="34"/>
                    <a:pt x="4" y="35"/>
                    <a:pt x="3" y="35"/>
                  </a:cubicBezTo>
                  <a:cubicBezTo>
                    <a:pt x="3" y="35"/>
                    <a:pt x="3" y="35"/>
                    <a:pt x="2" y="35"/>
                  </a:cubicBezTo>
                  <a:cubicBezTo>
                    <a:pt x="2" y="36"/>
                    <a:pt x="1" y="36"/>
                    <a:pt x="1" y="36"/>
                  </a:cubicBezTo>
                  <a:cubicBezTo>
                    <a:pt x="1" y="36"/>
                    <a:pt x="0" y="36"/>
                    <a:pt x="0" y="3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66"/>
            <p:cNvSpPr/>
            <p:nvPr/>
          </p:nvSpPr>
          <p:spPr bwMode="auto">
            <a:xfrm>
              <a:off x="10318751" y="-317500"/>
              <a:ext cx="127000" cy="127000"/>
            </a:xfrm>
            <a:custGeom>
              <a:avLst/>
              <a:gdLst>
                <a:gd name="T0" fmla="*/ 0 w 30"/>
                <a:gd name="T1" fmla="*/ 0 h 30"/>
                <a:gd name="T2" fmla="*/ 1 w 30"/>
                <a:gd name="T3" fmla="*/ 1 h 30"/>
                <a:gd name="T4" fmla="*/ 1 w 30"/>
                <a:gd name="T5" fmla="*/ 1 h 30"/>
                <a:gd name="T6" fmla="*/ 2 w 30"/>
                <a:gd name="T7" fmla="*/ 2 h 30"/>
                <a:gd name="T8" fmla="*/ 3 w 30"/>
                <a:gd name="T9" fmla="*/ 3 h 30"/>
                <a:gd name="T10" fmla="*/ 5 w 30"/>
                <a:gd name="T11" fmla="*/ 5 h 30"/>
                <a:gd name="T12" fmla="*/ 10 w 30"/>
                <a:gd name="T13" fmla="*/ 9 h 30"/>
                <a:gd name="T14" fmla="*/ 13 w 30"/>
                <a:gd name="T15" fmla="*/ 12 h 30"/>
                <a:gd name="T16" fmla="*/ 16 w 30"/>
                <a:gd name="T17" fmla="*/ 15 h 30"/>
                <a:gd name="T18" fmla="*/ 19 w 30"/>
                <a:gd name="T19" fmla="*/ 18 h 30"/>
                <a:gd name="T20" fmla="*/ 21 w 30"/>
                <a:gd name="T21" fmla="*/ 21 h 30"/>
                <a:gd name="T22" fmla="*/ 22 w 30"/>
                <a:gd name="T23" fmla="*/ 22 h 30"/>
                <a:gd name="T24" fmla="*/ 23 w 30"/>
                <a:gd name="T25" fmla="*/ 23 h 30"/>
                <a:gd name="T26" fmla="*/ 25 w 30"/>
                <a:gd name="T27" fmla="*/ 26 h 30"/>
                <a:gd name="T28" fmla="*/ 29 w 30"/>
                <a:gd name="T29" fmla="*/ 29 h 30"/>
                <a:gd name="T30" fmla="*/ 30 w 30"/>
                <a:gd name="T31" fmla="*/ 30 h 30"/>
                <a:gd name="T32" fmla="*/ 30 w 30"/>
                <a:gd name="T33" fmla="*/ 30 h 30"/>
                <a:gd name="T34" fmla="*/ 30 w 30"/>
                <a:gd name="T35" fmla="*/ 30 h 30"/>
                <a:gd name="T36" fmla="*/ 29 w 30"/>
                <a:gd name="T37" fmla="*/ 30 h 30"/>
                <a:gd name="T38" fmla="*/ 26 w 30"/>
                <a:gd name="T39" fmla="*/ 29 h 30"/>
                <a:gd name="T40" fmla="*/ 24 w 30"/>
                <a:gd name="T41" fmla="*/ 28 h 30"/>
                <a:gd name="T42" fmla="*/ 21 w 30"/>
                <a:gd name="T43" fmla="*/ 26 h 30"/>
                <a:gd name="T44" fmla="*/ 20 w 30"/>
                <a:gd name="T45" fmla="*/ 25 h 30"/>
                <a:gd name="T46" fmla="*/ 19 w 30"/>
                <a:gd name="T47" fmla="*/ 24 h 30"/>
                <a:gd name="T48" fmla="*/ 18 w 30"/>
                <a:gd name="T49" fmla="*/ 23 h 30"/>
                <a:gd name="T50" fmla="*/ 15 w 30"/>
                <a:gd name="T51" fmla="*/ 21 h 30"/>
                <a:gd name="T52" fmla="*/ 13 w 30"/>
                <a:gd name="T53" fmla="*/ 18 h 30"/>
                <a:gd name="T54" fmla="*/ 10 w 30"/>
                <a:gd name="T55" fmla="*/ 15 h 30"/>
                <a:gd name="T56" fmla="*/ 8 w 30"/>
                <a:gd name="T57" fmla="*/ 12 h 30"/>
                <a:gd name="T58" fmla="*/ 5 w 30"/>
                <a:gd name="T59" fmla="*/ 9 h 30"/>
                <a:gd name="T60" fmla="*/ 3 w 30"/>
                <a:gd name="T61" fmla="*/ 7 h 30"/>
                <a:gd name="T62" fmla="*/ 2 w 30"/>
                <a:gd name="T63" fmla="*/ 4 h 30"/>
                <a:gd name="T64" fmla="*/ 1 w 30"/>
                <a:gd name="T65" fmla="*/ 2 h 30"/>
                <a:gd name="T66" fmla="*/ 0 w 30"/>
                <a:gd name="T67" fmla="*/ 1 h 30"/>
                <a:gd name="T68" fmla="*/ 0 w 3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30">
                  <a:moveTo>
                    <a:pt x="0" y="0"/>
                  </a:moveTo>
                  <a:cubicBezTo>
                    <a:pt x="0" y="0"/>
                    <a:pt x="0" y="0"/>
                    <a:pt x="1" y="1"/>
                  </a:cubicBezTo>
                  <a:cubicBezTo>
                    <a:pt x="1" y="1"/>
                    <a:pt x="1" y="1"/>
                    <a:pt x="1" y="1"/>
                  </a:cubicBezTo>
                  <a:cubicBezTo>
                    <a:pt x="1" y="1"/>
                    <a:pt x="1" y="1"/>
                    <a:pt x="2" y="2"/>
                  </a:cubicBezTo>
                  <a:cubicBezTo>
                    <a:pt x="2" y="2"/>
                    <a:pt x="2" y="3"/>
                    <a:pt x="3" y="3"/>
                  </a:cubicBezTo>
                  <a:cubicBezTo>
                    <a:pt x="3" y="4"/>
                    <a:pt x="4" y="4"/>
                    <a:pt x="5" y="5"/>
                  </a:cubicBezTo>
                  <a:cubicBezTo>
                    <a:pt x="6" y="6"/>
                    <a:pt x="8" y="8"/>
                    <a:pt x="10" y="9"/>
                  </a:cubicBezTo>
                  <a:cubicBezTo>
                    <a:pt x="11" y="10"/>
                    <a:pt x="12" y="11"/>
                    <a:pt x="13" y="12"/>
                  </a:cubicBezTo>
                  <a:cubicBezTo>
                    <a:pt x="14" y="13"/>
                    <a:pt x="15" y="14"/>
                    <a:pt x="16" y="15"/>
                  </a:cubicBezTo>
                  <a:cubicBezTo>
                    <a:pt x="17" y="16"/>
                    <a:pt x="18" y="17"/>
                    <a:pt x="19" y="18"/>
                  </a:cubicBezTo>
                  <a:cubicBezTo>
                    <a:pt x="19" y="19"/>
                    <a:pt x="20" y="20"/>
                    <a:pt x="21" y="21"/>
                  </a:cubicBezTo>
                  <a:cubicBezTo>
                    <a:pt x="21" y="21"/>
                    <a:pt x="22" y="22"/>
                    <a:pt x="22" y="22"/>
                  </a:cubicBezTo>
                  <a:cubicBezTo>
                    <a:pt x="22" y="23"/>
                    <a:pt x="23" y="23"/>
                    <a:pt x="23" y="23"/>
                  </a:cubicBezTo>
                  <a:cubicBezTo>
                    <a:pt x="24" y="24"/>
                    <a:pt x="25" y="25"/>
                    <a:pt x="25" y="26"/>
                  </a:cubicBezTo>
                  <a:cubicBezTo>
                    <a:pt x="27" y="27"/>
                    <a:pt x="28" y="28"/>
                    <a:pt x="29" y="29"/>
                  </a:cubicBezTo>
                  <a:cubicBezTo>
                    <a:pt x="29" y="29"/>
                    <a:pt x="30" y="30"/>
                    <a:pt x="30" y="30"/>
                  </a:cubicBezTo>
                  <a:cubicBezTo>
                    <a:pt x="30" y="30"/>
                    <a:pt x="30" y="30"/>
                    <a:pt x="30" y="30"/>
                  </a:cubicBezTo>
                  <a:cubicBezTo>
                    <a:pt x="30" y="30"/>
                    <a:pt x="30" y="30"/>
                    <a:pt x="30" y="30"/>
                  </a:cubicBezTo>
                  <a:cubicBezTo>
                    <a:pt x="30" y="30"/>
                    <a:pt x="29" y="30"/>
                    <a:pt x="29" y="30"/>
                  </a:cubicBezTo>
                  <a:cubicBezTo>
                    <a:pt x="28" y="29"/>
                    <a:pt x="27" y="29"/>
                    <a:pt x="26" y="29"/>
                  </a:cubicBezTo>
                  <a:cubicBezTo>
                    <a:pt x="26" y="29"/>
                    <a:pt x="25" y="28"/>
                    <a:pt x="24" y="28"/>
                  </a:cubicBezTo>
                  <a:cubicBezTo>
                    <a:pt x="23" y="27"/>
                    <a:pt x="22" y="27"/>
                    <a:pt x="21" y="26"/>
                  </a:cubicBezTo>
                  <a:cubicBezTo>
                    <a:pt x="21" y="25"/>
                    <a:pt x="20" y="25"/>
                    <a:pt x="20" y="25"/>
                  </a:cubicBezTo>
                  <a:cubicBezTo>
                    <a:pt x="19" y="24"/>
                    <a:pt x="19" y="24"/>
                    <a:pt x="19" y="24"/>
                  </a:cubicBezTo>
                  <a:cubicBezTo>
                    <a:pt x="19" y="24"/>
                    <a:pt x="19" y="24"/>
                    <a:pt x="18" y="23"/>
                  </a:cubicBezTo>
                  <a:cubicBezTo>
                    <a:pt x="17" y="22"/>
                    <a:pt x="16" y="22"/>
                    <a:pt x="15" y="21"/>
                  </a:cubicBezTo>
                  <a:cubicBezTo>
                    <a:pt x="15" y="20"/>
                    <a:pt x="14" y="19"/>
                    <a:pt x="13" y="18"/>
                  </a:cubicBezTo>
                  <a:cubicBezTo>
                    <a:pt x="12" y="17"/>
                    <a:pt x="11" y="16"/>
                    <a:pt x="10" y="15"/>
                  </a:cubicBezTo>
                  <a:cubicBezTo>
                    <a:pt x="9" y="14"/>
                    <a:pt x="8" y="13"/>
                    <a:pt x="8" y="12"/>
                  </a:cubicBezTo>
                  <a:cubicBezTo>
                    <a:pt x="7" y="11"/>
                    <a:pt x="6" y="10"/>
                    <a:pt x="5" y="9"/>
                  </a:cubicBezTo>
                  <a:cubicBezTo>
                    <a:pt x="4" y="8"/>
                    <a:pt x="4" y="7"/>
                    <a:pt x="3" y="7"/>
                  </a:cubicBezTo>
                  <a:cubicBezTo>
                    <a:pt x="2" y="6"/>
                    <a:pt x="2" y="5"/>
                    <a:pt x="2" y="4"/>
                  </a:cubicBezTo>
                  <a:cubicBezTo>
                    <a:pt x="1" y="3"/>
                    <a:pt x="1" y="3"/>
                    <a:pt x="1" y="2"/>
                  </a:cubicBezTo>
                  <a:cubicBezTo>
                    <a:pt x="1" y="1"/>
                    <a:pt x="1"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967"/>
            <p:cNvSpPr/>
            <p:nvPr/>
          </p:nvSpPr>
          <p:spPr bwMode="auto">
            <a:xfrm>
              <a:off x="10417176" y="-388938"/>
              <a:ext cx="33338" cy="203200"/>
            </a:xfrm>
            <a:custGeom>
              <a:avLst/>
              <a:gdLst>
                <a:gd name="T0" fmla="*/ 2 w 8"/>
                <a:gd name="T1" fmla="*/ 0 h 48"/>
                <a:gd name="T2" fmla="*/ 2 w 8"/>
                <a:gd name="T3" fmla="*/ 0 h 48"/>
                <a:gd name="T4" fmla="*/ 2 w 8"/>
                <a:gd name="T5" fmla="*/ 2 h 48"/>
                <a:gd name="T6" fmla="*/ 2 w 8"/>
                <a:gd name="T7" fmla="*/ 7 h 48"/>
                <a:gd name="T8" fmla="*/ 4 w 8"/>
                <a:gd name="T9" fmla="*/ 11 h 48"/>
                <a:gd name="T10" fmla="*/ 5 w 8"/>
                <a:gd name="T11" fmla="*/ 15 h 48"/>
                <a:gd name="T12" fmla="*/ 5 w 8"/>
                <a:gd name="T13" fmla="*/ 15 h 48"/>
                <a:gd name="T14" fmla="*/ 5 w 8"/>
                <a:gd name="T15" fmla="*/ 16 h 48"/>
                <a:gd name="T16" fmla="*/ 6 w 8"/>
                <a:gd name="T17" fmla="*/ 17 h 48"/>
                <a:gd name="T18" fmla="*/ 6 w 8"/>
                <a:gd name="T19" fmla="*/ 19 h 48"/>
                <a:gd name="T20" fmla="*/ 7 w 8"/>
                <a:gd name="T21" fmla="*/ 24 h 48"/>
                <a:gd name="T22" fmla="*/ 8 w 8"/>
                <a:gd name="T23" fmla="*/ 28 h 48"/>
                <a:gd name="T24" fmla="*/ 8 w 8"/>
                <a:gd name="T25" fmla="*/ 33 h 48"/>
                <a:gd name="T26" fmla="*/ 8 w 8"/>
                <a:gd name="T27" fmla="*/ 41 h 48"/>
                <a:gd name="T28" fmla="*/ 8 w 8"/>
                <a:gd name="T29" fmla="*/ 46 h 48"/>
                <a:gd name="T30" fmla="*/ 7 w 8"/>
                <a:gd name="T31" fmla="*/ 48 h 48"/>
                <a:gd name="T32" fmla="*/ 7 w 8"/>
                <a:gd name="T33" fmla="*/ 48 h 48"/>
                <a:gd name="T34" fmla="*/ 7 w 8"/>
                <a:gd name="T35" fmla="*/ 48 h 48"/>
                <a:gd name="T36" fmla="*/ 7 w 8"/>
                <a:gd name="T37" fmla="*/ 46 h 48"/>
                <a:gd name="T38" fmla="*/ 5 w 8"/>
                <a:gd name="T39" fmla="*/ 41 h 48"/>
                <a:gd name="T40" fmla="*/ 4 w 8"/>
                <a:gd name="T41" fmla="*/ 33 h 48"/>
                <a:gd name="T42" fmla="*/ 3 w 8"/>
                <a:gd name="T43" fmla="*/ 29 h 48"/>
                <a:gd name="T44" fmla="*/ 3 w 8"/>
                <a:gd name="T45" fmla="*/ 24 h 48"/>
                <a:gd name="T46" fmla="*/ 2 w 8"/>
                <a:gd name="T47" fmla="*/ 20 h 48"/>
                <a:gd name="T48" fmla="*/ 2 w 8"/>
                <a:gd name="T49" fmla="*/ 18 h 48"/>
                <a:gd name="T50" fmla="*/ 2 w 8"/>
                <a:gd name="T51" fmla="*/ 17 h 48"/>
                <a:gd name="T52" fmla="*/ 2 w 8"/>
                <a:gd name="T53" fmla="*/ 15 h 48"/>
                <a:gd name="T54" fmla="*/ 1 w 8"/>
                <a:gd name="T55" fmla="*/ 11 h 48"/>
                <a:gd name="T56" fmla="*/ 0 w 8"/>
                <a:gd name="T57" fmla="*/ 9 h 48"/>
                <a:gd name="T58" fmla="*/ 0 w 8"/>
                <a:gd name="T59" fmla="*/ 8 h 48"/>
                <a:gd name="T60" fmla="*/ 0 w 8"/>
                <a:gd name="T61" fmla="*/ 8 h 48"/>
                <a:gd name="T62" fmla="*/ 0 w 8"/>
                <a:gd name="T63" fmla="*/ 8 h 48"/>
                <a:gd name="T64" fmla="*/ 0 w 8"/>
                <a:gd name="T65" fmla="*/ 4 h 48"/>
                <a:gd name="T66" fmla="*/ 1 w 8"/>
                <a:gd name="T67" fmla="*/ 2 h 48"/>
                <a:gd name="T68" fmla="*/ 1 w 8"/>
                <a:gd name="T69" fmla="*/ 0 h 48"/>
                <a:gd name="T70" fmla="*/ 2 w 8"/>
                <a:gd name="T7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48">
                  <a:moveTo>
                    <a:pt x="2" y="0"/>
                  </a:moveTo>
                  <a:cubicBezTo>
                    <a:pt x="2" y="0"/>
                    <a:pt x="2" y="0"/>
                    <a:pt x="2" y="0"/>
                  </a:cubicBezTo>
                  <a:cubicBezTo>
                    <a:pt x="2" y="1"/>
                    <a:pt x="2" y="1"/>
                    <a:pt x="2" y="2"/>
                  </a:cubicBezTo>
                  <a:cubicBezTo>
                    <a:pt x="2" y="3"/>
                    <a:pt x="2" y="5"/>
                    <a:pt x="2" y="7"/>
                  </a:cubicBezTo>
                  <a:cubicBezTo>
                    <a:pt x="3" y="8"/>
                    <a:pt x="3" y="9"/>
                    <a:pt x="4" y="11"/>
                  </a:cubicBezTo>
                  <a:cubicBezTo>
                    <a:pt x="4" y="12"/>
                    <a:pt x="5" y="13"/>
                    <a:pt x="5" y="15"/>
                  </a:cubicBezTo>
                  <a:cubicBezTo>
                    <a:pt x="5" y="15"/>
                    <a:pt x="5" y="15"/>
                    <a:pt x="5" y="15"/>
                  </a:cubicBezTo>
                  <a:cubicBezTo>
                    <a:pt x="5" y="16"/>
                    <a:pt x="5" y="16"/>
                    <a:pt x="5" y="16"/>
                  </a:cubicBezTo>
                  <a:cubicBezTo>
                    <a:pt x="6" y="16"/>
                    <a:pt x="6" y="16"/>
                    <a:pt x="6" y="17"/>
                  </a:cubicBezTo>
                  <a:cubicBezTo>
                    <a:pt x="6" y="17"/>
                    <a:pt x="6" y="18"/>
                    <a:pt x="6" y="19"/>
                  </a:cubicBezTo>
                  <a:cubicBezTo>
                    <a:pt x="7" y="20"/>
                    <a:pt x="7" y="22"/>
                    <a:pt x="7" y="24"/>
                  </a:cubicBezTo>
                  <a:cubicBezTo>
                    <a:pt x="7" y="25"/>
                    <a:pt x="7" y="27"/>
                    <a:pt x="8" y="28"/>
                  </a:cubicBezTo>
                  <a:cubicBezTo>
                    <a:pt x="8" y="30"/>
                    <a:pt x="8" y="31"/>
                    <a:pt x="8" y="33"/>
                  </a:cubicBezTo>
                  <a:cubicBezTo>
                    <a:pt x="8" y="36"/>
                    <a:pt x="8" y="38"/>
                    <a:pt x="8" y="41"/>
                  </a:cubicBezTo>
                  <a:cubicBezTo>
                    <a:pt x="8" y="43"/>
                    <a:pt x="8" y="45"/>
                    <a:pt x="8" y="46"/>
                  </a:cubicBezTo>
                  <a:cubicBezTo>
                    <a:pt x="7" y="47"/>
                    <a:pt x="7" y="47"/>
                    <a:pt x="7" y="48"/>
                  </a:cubicBezTo>
                  <a:cubicBezTo>
                    <a:pt x="7" y="48"/>
                    <a:pt x="7" y="48"/>
                    <a:pt x="7" y="48"/>
                  </a:cubicBezTo>
                  <a:cubicBezTo>
                    <a:pt x="7" y="48"/>
                    <a:pt x="7" y="48"/>
                    <a:pt x="7" y="48"/>
                  </a:cubicBezTo>
                  <a:cubicBezTo>
                    <a:pt x="7" y="47"/>
                    <a:pt x="7" y="47"/>
                    <a:pt x="7" y="46"/>
                  </a:cubicBezTo>
                  <a:cubicBezTo>
                    <a:pt x="6" y="45"/>
                    <a:pt x="6" y="43"/>
                    <a:pt x="5" y="41"/>
                  </a:cubicBezTo>
                  <a:cubicBezTo>
                    <a:pt x="5" y="39"/>
                    <a:pt x="4" y="36"/>
                    <a:pt x="4" y="33"/>
                  </a:cubicBezTo>
                  <a:cubicBezTo>
                    <a:pt x="4" y="32"/>
                    <a:pt x="4" y="30"/>
                    <a:pt x="3" y="29"/>
                  </a:cubicBezTo>
                  <a:cubicBezTo>
                    <a:pt x="3" y="27"/>
                    <a:pt x="3" y="26"/>
                    <a:pt x="3" y="24"/>
                  </a:cubicBezTo>
                  <a:cubicBezTo>
                    <a:pt x="3" y="23"/>
                    <a:pt x="3" y="21"/>
                    <a:pt x="2" y="20"/>
                  </a:cubicBezTo>
                  <a:cubicBezTo>
                    <a:pt x="2" y="19"/>
                    <a:pt x="2" y="18"/>
                    <a:pt x="2" y="18"/>
                  </a:cubicBezTo>
                  <a:cubicBezTo>
                    <a:pt x="2" y="17"/>
                    <a:pt x="2" y="17"/>
                    <a:pt x="2" y="17"/>
                  </a:cubicBezTo>
                  <a:cubicBezTo>
                    <a:pt x="2" y="16"/>
                    <a:pt x="2" y="16"/>
                    <a:pt x="2" y="15"/>
                  </a:cubicBezTo>
                  <a:cubicBezTo>
                    <a:pt x="1" y="14"/>
                    <a:pt x="1" y="13"/>
                    <a:pt x="1" y="11"/>
                  </a:cubicBezTo>
                  <a:cubicBezTo>
                    <a:pt x="1" y="11"/>
                    <a:pt x="0" y="10"/>
                    <a:pt x="0" y="9"/>
                  </a:cubicBezTo>
                  <a:cubicBezTo>
                    <a:pt x="0" y="9"/>
                    <a:pt x="0" y="9"/>
                    <a:pt x="0" y="8"/>
                  </a:cubicBezTo>
                  <a:cubicBezTo>
                    <a:pt x="0" y="8"/>
                    <a:pt x="0" y="8"/>
                    <a:pt x="0" y="8"/>
                  </a:cubicBezTo>
                  <a:cubicBezTo>
                    <a:pt x="0" y="8"/>
                    <a:pt x="0" y="8"/>
                    <a:pt x="0" y="8"/>
                  </a:cubicBezTo>
                  <a:cubicBezTo>
                    <a:pt x="0" y="6"/>
                    <a:pt x="0" y="5"/>
                    <a:pt x="0" y="4"/>
                  </a:cubicBezTo>
                  <a:cubicBezTo>
                    <a:pt x="0" y="3"/>
                    <a:pt x="1" y="2"/>
                    <a:pt x="1" y="2"/>
                  </a:cubicBezTo>
                  <a:cubicBezTo>
                    <a:pt x="1" y="1"/>
                    <a:pt x="1" y="1"/>
                    <a:pt x="1" y="0"/>
                  </a:cubicBezTo>
                  <a:cubicBezTo>
                    <a:pt x="2" y="0"/>
                    <a:pt x="2" y="0"/>
                    <a:pt x="2"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968"/>
            <p:cNvSpPr/>
            <p:nvPr/>
          </p:nvSpPr>
          <p:spPr bwMode="auto">
            <a:xfrm>
              <a:off x="10445751" y="-312738"/>
              <a:ext cx="42863" cy="122238"/>
            </a:xfrm>
            <a:custGeom>
              <a:avLst/>
              <a:gdLst>
                <a:gd name="T0" fmla="*/ 0 w 10"/>
                <a:gd name="T1" fmla="*/ 29 h 29"/>
                <a:gd name="T2" fmla="*/ 1 w 10"/>
                <a:gd name="T3" fmla="*/ 28 h 29"/>
                <a:gd name="T4" fmla="*/ 2 w 10"/>
                <a:gd name="T5" fmla="*/ 24 h 29"/>
                <a:gd name="T6" fmla="*/ 3 w 10"/>
                <a:gd name="T7" fmla="*/ 20 h 29"/>
                <a:gd name="T8" fmla="*/ 4 w 10"/>
                <a:gd name="T9" fmla="*/ 17 h 29"/>
                <a:gd name="T10" fmla="*/ 5 w 10"/>
                <a:gd name="T11" fmla="*/ 15 h 29"/>
                <a:gd name="T12" fmla="*/ 6 w 10"/>
                <a:gd name="T13" fmla="*/ 12 h 29"/>
                <a:gd name="T14" fmla="*/ 7 w 10"/>
                <a:gd name="T15" fmla="*/ 10 h 29"/>
                <a:gd name="T16" fmla="*/ 8 w 10"/>
                <a:gd name="T17" fmla="*/ 5 h 29"/>
                <a:gd name="T18" fmla="*/ 9 w 10"/>
                <a:gd name="T19" fmla="*/ 2 h 29"/>
                <a:gd name="T20" fmla="*/ 10 w 10"/>
                <a:gd name="T21" fmla="*/ 0 h 29"/>
                <a:gd name="T22" fmla="*/ 10 w 10"/>
                <a:gd name="T23" fmla="*/ 2 h 29"/>
                <a:gd name="T24" fmla="*/ 10 w 10"/>
                <a:gd name="T25" fmla="*/ 3 h 29"/>
                <a:gd name="T26" fmla="*/ 10 w 10"/>
                <a:gd name="T27" fmla="*/ 5 h 29"/>
                <a:gd name="T28" fmla="*/ 9 w 10"/>
                <a:gd name="T29" fmla="*/ 8 h 29"/>
                <a:gd name="T30" fmla="*/ 9 w 10"/>
                <a:gd name="T31" fmla="*/ 10 h 29"/>
                <a:gd name="T32" fmla="*/ 8 w 10"/>
                <a:gd name="T33" fmla="*/ 13 h 29"/>
                <a:gd name="T34" fmla="*/ 7 w 10"/>
                <a:gd name="T35" fmla="*/ 16 h 29"/>
                <a:gd name="T36" fmla="*/ 7 w 10"/>
                <a:gd name="T37" fmla="*/ 18 h 29"/>
                <a:gd name="T38" fmla="*/ 5 w 10"/>
                <a:gd name="T39" fmla="*/ 21 h 29"/>
                <a:gd name="T40" fmla="*/ 4 w 10"/>
                <a:gd name="T41" fmla="*/ 23 h 29"/>
                <a:gd name="T42" fmla="*/ 3 w 10"/>
                <a:gd name="T43" fmla="*/ 25 h 29"/>
                <a:gd name="T44" fmla="*/ 2 w 10"/>
                <a:gd name="T45" fmla="*/ 27 h 29"/>
                <a:gd name="T46" fmla="*/ 1 w 10"/>
                <a:gd name="T47" fmla="*/ 28 h 29"/>
                <a:gd name="T48" fmla="*/ 0 w 10"/>
                <a:gd name="T4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8">
                  <a:moveTo>
                    <a:pt x="0" y="29"/>
                  </a:moveTo>
                  <a:cubicBezTo>
                    <a:pt x="0" y="29"/>
                    <a:pt x="0" y="28"/>
                    <a:pt x="1" y="28"/>
                  </a:cubicBezTo>
                  <a:cubicBezTo>
                    <a:pt x="1" y="27"/>
                    <a:pt x="1" y="26"/>
                    <a:pt x="2" y="24"/>
                  </a:cubicBezTo>
                  <a:cubicBezTo>
                    <a:pt x="2" y="23"/>
                    <a:pt x="3" y="22"/>
                    <a:pt x="3" y="20"/>
                  </a:cubicBezTo>
                  <a:cubicBezTo>
                    <a:pt x="4" y="19"/>
                    <a:pt x="4" y="18"/>
                    <a:pt x="4" y="17"/>
                  </a:cubicBezTo>
                  <a:cubicBezTo>
                    <a:pt x="5" y="17"/>
                    <a:pt x="5" y="16"/>
                    <a:pt x="5" y="15"/>
                  </a:cubicBezTo>
                  <a:cubicBezTo>
                    <a:pt x="6" y="14"/>
                    <a:pt x="6" y="13"/>
                    <a:pt x="6" y="12"/>
                  </a:cubicBezTo>
                  <a:cubicBezTo>
                    <a:pt x="6" y="11"/>
                    <a:pt x="7" y="10"/>
                    <a:pt x="7" y="10"/>
                  </a:cubicBezTo>
                  <a:cubicBezTo>
                    <a:pt x="7" y="8"/>
                    <a:pt x="8" y="6"/>
                    <a:pt x="8" y="5"/>
                  </a:cubicBezTo>
                  <a:cubicBezTo>
                    <a:pt x="9" y="4"/>
                    <a:pt x="9" y="3"/>
                    <a:pt x="9" y="2"/>
                  </a:cubicBezTo>
                  <a:cubicBezTo>
                    <a:pt x="9" y="1"/>
                    <a:pt x="10" y="0"/>
                    <a:pt x="10" y="0"/>
                  </a:cubicBezTo>
                  <a:cubicBezTo>
                    <a:pt x="10" y="0"/>
                    <a:pt x="10" y="1"/>
                    <a:pt x="10" y="2"/>
                  </a:cubicBezTo>
                  <a:cubicBezTo>
                    <a:pt x="10" y="2"/>
                    <a:pt x="10" y="3"/>
                    <a:pt x="10" y="3"/>
                  </a:cubicBezTo>
                  <a:cubicBezTo>
                    <a:pt x="10" y="4"/>
                    <a:pt x="10" y="5"/>
                    <a:pt x="10" y="5"/>
                  </a:cubicBezTo>
                  <a:cubicBezTo>
                    <a:pt x="9" y="6"/>
                    <a:pt x="9" y="7"/>
                    <a:pt x="9" y="8"/>
                  </a:cubicBezTo>
                  <a:cubicBezTo>
                    <a:pt x="9" y="8"/>
                    <a:pt x="9" y="9"/>
                    <a:pt x="9" y="10"/>
                  </a:cubicBezTo>
                  <a:cubicBezTo>
                    <a:pt x="9" y="11"/>
                    <a:pt x="9" y="12"/>
                    <a:pt x="8" y="13"/>
                  </a:cubicBezTo>
                  <a:cubicBezTo>
                    <a:pt x="8" y="14"/>
                    <a:pt x="8" y="15"/>
                    <a:pt x="7" y="16"/>
                  </a:cubicBezTo>
                  <a:cubicBezTo>
                    <a:pt x="7" y="16"/>
                    <a:pt x="7" y="17"/>
                    <a:pt x="7" y="18"/>
                  </a:cubicBezTo>
                  <a:cubicBezTo>
                    <a:pt x="6" y="19"/>
                    <a:pt x="6" y="20"/>
                    <a:pt x="5" y="21"/>
                  </a:cubicBezTo>
                  <a:cubicBezTo>
                    <a:pt x="5" y="22"/>
                    <a:pt x="5" y="22"/>
                    <a:pt x="4" y="23"/>
                  </a:cubicBezTo>
                  <a:cubicBezTo>
                    <a:pt x="4" y="24"/>
                    <a:pt x="3" y="24"/>
                    <a:pt x="3" y="25"/>
                  </a:cubicBezTo>
                  <a:cubicBezTo>
                    <a:pt x="3" y="26"/>
                    <a:pt x="2" y="26"/>
                    <a:pt x="2" y="27"/>
                  </a:cubicBezTo>
                  <a:cubicBezTo>
                    <a:pt x="2" y="27"/>
                    <a:pt x="1" y="28"/>
                    <a:pt x="1" y="28"/>
                  </a:cubicBezTo>
                  <a:cubicBezTo>
                    <a:pt x="1" y="29"/>
                    <a:pt x="0" y="29"/>
                    <a:pt x="0" y="2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969"/>
            <p:cNvSpPr/>
            <p:nvPr/>
          </p:nvSpPr>
          <p:spPr bwMode="auto">
            <a:xfrm>
              <a:off x="10379076" y="-312738"/>
              <a:ext cx="71438" cy="122238"/>
            </a:xfrm>
            <a:custGeom>
              <a:avLst/>
              <a:gdLst>
                <a:gd name="T0" fmla="*/ 0 w 17"/>
                <a:gd name="T1" fmla="*/ 0 h 29"/>
                <a:gd name="T2" fmla="*/ 1 w 17"/>
                <a:gd name="T3" fmla="*/ 1 h 29"/>
                <a:gd name="T4" fmla="*/ 3 w 17"/>
                <a:gd name="T5" fmla="*/ 4 h 29"/>
                <a:gd name="T6" fmla="*/ 5 w 17"/>
                <a:gd name="T7" fmla="*/ 9 h 29"/>
                <a:gd name="T8" fmla="*/ 7 w 17"/>
                <a:gd name="T9" fmla="*/ 12 h 29"/>
                <a:gd name="T10" fmla="*/ 8 w 17"/>
                <a:gd name="T11" fmla="*/ 15 h 29"/>
                <a:gd name="T12" fmla="*/ 14 w 17"/>
                <a:gd name="T13" fmla="*/ 25 h 29"/>
                <a:gd name="T14" fmla="*/ 16 w 17"/>
                <a:gd name="T15" fmla="*/ 28 h 29"/>
                <a:gd name="T16" fmla="*/ 17 w 17"/>
                <a:gd name="T17" fmla="*/ 29 h 29"/>
                <a:gd name="T18" fmla="*/ 16 w 17"/>
                <a:gd name="T19" fmla="*/ 28 h 29"/>
                <a:gd name="T20" fmla="*/ 15 w 17"/>
                <a:gd name="T21" fmla="*/ 27 h 29"/>
                <a:gd name="T22" fmla="*/ 13 w 17"/>
                <a:gd name="T23" fmla="*/ 26 h 29"/>
                <a:gd name="T24" fmla="*/ 11 w 17"/>
                <a:gd name="T25" fmla="*/ 24 h 29"/>
                <a:gd name="T26" fmla="*/ 10 w 17"/>
                <a:gd name="T27" fmla="*/ 21 h 29"/>
                <a:gd name="T28" fmla="*/ 8 w 17"/>
                <a:gd name="T29" fmla="*/ 19 h 29"/>
                <a:gd name="T30" fmla="*/ 6 w 17"/>
                <a:gd name="T31" fmla="*/ 16 h 29"/>
                <a:gd name="T32" fmla="*/ 5 w 17"/>
                <a:gd name="T33" fmla="*/ 13 h 29"/>
                <a:gd name="T34" fmla="*/ 4 w 17"/>
                <a:gd name="T35" fmla="*/ 10 h 29"/>
                <a:gd name="T36" fmla="*/ 2 w 17"/>
                <a:gd name="T37" fmla="*/ 7 h 29"/>
                <a:gd name="T38" fmla="*/ 2 w 17"/>
                <a:gd name="T39" fmla="*/ 5 h 29"/>
                <a:gd name="T40" fmla="*/ 1 w 17"/>
                <a:gd name="T41" fmla="*/ 3 h 29"/>
                <a:gd name="T42" fmla="*/ 1 w 17"/>
                <a:gd name="T43" fmla="*/ 1 h 29"/>
                <a:gd name="T44" fmla="*/ 0 w 17"/>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8">
                  <a:moveTo>
                    <a:pt x="0" y="0"/>
                  </a:moveTo>
                  <a:cubicBezTo>
                    <a:pt x="0" y="0"/>
                    <a:pt x="1" y="0"/>
                    <a:pt x="1" y="1"/>
                  </a:cubicBezTo>
                  <a:cubicBezTo>
                    <a:pt x="2" y="2"/>
                    <a:pt x="2" y="3"/>
                    <a:pt x="3" y="4"/>
                  </a:cubicBezTo>
                  <a:cubicBezTo>
                    <a:pt x="4" y="6"/>
                    <a:pt x="5" y="7"/>
                    <a:pt x="5" y="9"/>
                  </a:cubicBezTo>
                  <a:cubicBezTo>
                    <a:pt x="6" y="10"/>
                    <a:pt x="6" y="11"/>
                    <a:pt x="7" y="12"/>
                  </a:cubicBezTo>
                  <a:cubicBezTo>
                    <a:pt x="7" y="13"/>
                    <a:pt x="8" y="14"/>
                    <a:pt x="8" y="15"/>
                  </a:cubicBezTo>
                  <a:cubicBezTo>
                    <a:pt x="10" y="18"/>
                    <a:pt x="13" y="22"/>
                    <a:pt x="14" y="25"/>
                  </a:cubicBezTo>
                  <a:cubicBezTo>
                    <a:pt x="15" y="26"/>
                    <a:pt x="16" y="27"/>
                    <a:pt x="16" y="28"/>
                  </a:cubicBezTo>
                  <a:cubicBezTo>
                    <a:pt x="17" y="29"/>
                    <a:pt x="17" y="29"/>
                    <a:pt x="17" y="29"/>
                  </a:cubicBezTo>
                  <a:cubicBezTo>
                    <a:pt x="17" y="29"/>
                    <a:pt x="16" y="29"/>
                    <a:pt x="16" y="28"/>
                  </a:cubicBezTo>
                  <a:cubicBezTo>
                    <a:pt x="15" y="28"/>
                    <a:pt x="15" y="28"/>
                    <a:pt x="15" y="27"/>
                  </a:cubicBezTo>
                  <a:cubicBezTo>
                    <a:pt x="14" y="27"/>
                    <a:pt x="14" y="26"/>
                    <a:pt x="13" y="26"/>
                  </a:cubicBezTo>
                  <a:cubicBezTo>
                    <a:pt x="13" y="25"/>
                    <a:pt x="12" y="24"/>
                    <a:pt x="11" y="24"/>
                  </a:cubicBezTo>
                  <a:cubicBezTo>
                    <a:pt x="11" y="23"/>
                    <a:pt x="10" y="22"/>
                    <a:pt x="10" y="21"/>
                  </a:cubicBezTo>
                  <a:cubicBezTo>
                    <a:pt x="9" y="20"/>
                    <a:pt x="9" y="19"/>
                    <a:pt x="8" y="19"/>
                  </a:cubicBezTo>
                  <a:cubicBezTo>
                    <a:pt x="7" y="18"/>
                    <a:pt x="7" y="17"/>
                    <a:pt x="6" y="16"/>
                  </a:cubicBezTo>
                  <a:cubicBezTo>
                    <a:pt x="6" y="15"/>
                    <a:pt x="5" y="14"/>
                    <a:pt x="5" y="13"/>
                  </a:cubicBezTo>
                  <a:cubicBezTo>
                    <a:pt x="4" y="12"/>
                    <a:pt x="4" y="11"/>
                    <a:pt x="4" y="10"/>
                  </a:cubicBezTo>
                  <a:cubicBezTo>
                    <a:pt x="3" y="9"/>
                    <a:pt x="3" y="8"/>
                    <a:pt x="2" y="7"/>
                  </a:cubicBezTo>
                  <a:cubicBezTo>
                    <a:pt x="2" y="6"/>
                    <a:pt x="2" y="6"/>
                    <a:pt x="2" y="5"/>
                  </a:cubicBezTo>
                  <a:cubicBezTo>
                    <a:pt x="1" y="4"/>
                    <a:pt x="1" y="3"/>
                    <a:pt x="1" y="3"/>
                  </a:cubicBezTo>
                  <a:cubicBezTo>
                    <a:pt x="1" y="2"/>
                    <a:pt x="1" y="1"/>
                    <a:pt x="1"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970"/>
            <p:cNvSpPr/>
            <p:nvPr/>
          </p:nvSpPr>
          <p:spPr bwMode="auto">
            <a:xfrm>
              <a:off x="10387014" y="-211138"/>
              <a:ext cx="119063" cy="63500"/>
            </a:xfrm>
            <a:custGeom>
              <a:avLst/>
              <a:gdLst>
                <a:gd name="T0" fmla="*/ 15 w 28"/>
                <a:gd name="T1" fmla="*/ 15 h 15"/>
                <a:gd name="T2" fmla="*/ 0 w 28"/>
                <a:gd name="T3" fmla="*/ 4 h 15"/>
                <a:gd name="T4" fmla="*/ 28 w 28"/>
                <a:gd name="T5" fmla="*/ 2 h 15"/>
                <a:gd name="T6" fmla="*/ 15 w 28"/>
                <a:gd name="T7" fmla="*/ 15 h 15"/>
              </a:gdLst>
              <a:ahLst/>
              <a:cxnLst>
                <a:cxn ang="0">
                  <a:pos x="T0" y="T1"/>
                </a:cxn>
                <a:cxn ang="0">
                  <a:pos x="T2" y="T3"/>
                </a:cxn>
                <a:cxn ang="0">
                  <a:pos x="T4" y="T5"/>
                </a:cxn>
                <a:cxn ang="0">
                  <a:pos x="T6" y="T7"/>
                </a:cxn>
              </a:cxnLst>
              <a:rect l="0" t="0" r="r" b="b"/>
              <a:pathLst>
                <a:path w="28" h="15">
                  <a:moveTo>
                    <a:pt x="15" y="15"/>
                  </a:moveTo>
                  <a:cubicBezTo>
                    <a:pt x="8" y="13"/>
                    <a:pt x="3" y="9"/>
                    <a:pt x="0" y="4"/>
                  </a:cubicBezTo>
                  <a:cubicBezTo>
                    <a:pt x="0" y="4"/>
                    <a:pt x="19" y="0"/>
                    <a:pt x="28" y="2"/>
                  </a:cubicBezTo>
                  <a:cubicBezTo>
                    <a:pt x="28" y="2"/>
                    <a:pt x="22" y="14"/>
                    <a:pt x="15" y="1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971"/>
            <p:cNvSpPr/>
            <p:nvPr/>
          </p:nvSpPr>
          <p:spPr bwMode="auto">
            <a:xfrm>
              <a:off x="10429876" y="-168275"/>
              <a:ext cx="33338" cy="444500"/>
            </a:xfrm>
            <a:custGeom>
              <a:avLst/>
              <a:gdLst>
                <a:gd name="T0" fmla="*/ 3 w 8"/>
                <a:gd name="T1" fmla="*/ 105 h 105"/>
                <a:gd name="T2" fmla="*/ 0 w 8"/>
                <a:gd name="T3" fmla="*/ 105 h 105"/>
                <a:gd name="T4" fmla="*/ 4 w 8"/>
                <a:gd name="T5" fmla="*/ 1 h 105"/>
                <a:gd name="T6" fmla="*/ 7 w 8"/>
                <a:gd name="T7" fmla="*/ 0 h 105"/>
                <a:gd name="T8" fmla="*/ 3 w 8"/>
                <a:gd name="T9" fmla="*/ 105 h 105"/>
              </a:gdLst>
              <a:ahLst/>
              <a:cxnLst>
                <a:cxn ang="0">
                  <a:pos x="T0" y="T1"/>
                </a:cxn>
                <a:cxn ang="0">
                  <a:pos x="T2" y="T3"/>
                </a:cxn>
                <a:cxn ang="0">
                  <a:pos x="T4" y="T5"/>
                </a:cxn>
                <a:cxn ang="0">
                  <a:pos x="T6" y="T7"/>
                </a:cxn>
                <a:cxn ang="0">
                  <a:pos x="T8" y="T9"/>
                </a:cxn>
              </a:cxnLst>
              <a:rect l="0" t="0" r="r" b="b"/>
              <a:pathLst>
                <a:path w="8" h="105">
                  <a:moveTo>
                    <a:pt x="3" y="105"/>
                  </a:moveTo>
                  <a:cubicBezTo>
                    <a:pt x="0" y="105"/>
                    <a:pt x="0" y="105"/>
                    <a:pt x="0" y="105"/>
                  </a:cubicBezTo>
                  <a:cubicBezTo>
                    <a:pt x="4" y="50"/>
                    <a:pt x="5" y="6"/>
                    <a:pt x="4" y="1"/>
                  </a:cubicBezTo>
                  <a:cubicBezTo>
                    <a:pt x="7" y="0"/>
                    <a:pt x="7" y="0"/>
                    <a:pt x="7" y="0"/>
                  </a:cubicBezTo>
                  <a:cubicBezTo>
                    <a:pt x="8" y="7"/>
                    <a:pt x="6" y="55"/>
                    <a:pt x="3" y="10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972"/>
            <p:cNvSpPr/>
            <p:nvPr/>
          </p:nvSpPr>
          <p:spPr bwMode="auto">
            <a:xfrm>
              <a:off x="9734551" y="-274638"/>
              <a:ext cx="246063" cy="398463"/>
            </a:xfrm>
            <a:custGeom>
              <a:avLst/>
              <a:gdLst>
                <a:gd name="T0" fmla="*/ 58 w 58"/>
                <a:gd name="T1" fmla="*/ 57 h 94"/>
                <a:gd name="T2" fmla="*/ 10 w 58"/>
                <a:gd name="T3" fmla="*/ 77 h 94"/>
                <a:gd name="T4" fmla="*/ 16 w 58"/>
                <a:gd name="T5" fmla="*/ 60 h 94"/>
                <a:gd name="T6" fmla="*/ 2 w 58"/>
                <a:gd name="T7" fmla="*/ 44 h 94"/>
                <a:gd name="T8" fmla="*/ 24 w 58"/>
                <a:gd name="T9" fmla="*/ 34 h 94"/>
                <a:gd name="T10" fmla="*/ 25 w 58"/>
                <a:gd name="T11" fmla="*/ 12 h 94"/>
                <a:gd name="T12" fmla="*/ 58 w 58"/>
                <a:gd name="T13" fmla="*/ 57 h 94"/>
              </a:gdLst>
              <a:ahLst/>
              <a:cxnLst>
                <a:cxn ang="0">
                  <a:pos x="T0" y="T1"/>
                </a:cxn>
                <a:cxn ang="0">
                  <a:pos x="T2" y="T3"/>
                </a:cxn>
                <a:cxn ang="0">
                  <a:pos x="T4" y="T5"/>
                </a:cxn>
                <a:cxn ang="0">
                  <a:pos x="T6" y="T7"/>
                </a:cxn>
                <a:cxn ang="0">
                  <a:pos x="T8" y="T9"/>
                </a:cxn>
                <a:cxn ang="0">
                  <a:pos x="T10" y="T11"/>
                </a:cxn>
                <a:cxn ang="0">
                  <a:pos x="T12" y="T13"/>
                </a:cxn>
              </a:cxnLst>
              <a:rect l="0" t="0" r="r" b="b"/>
              <a:pathLst>
                <a:path w="57" h="94">
                  <a:moveTo>
                    <a:pt x="58" y="57"/>
                  </a:moveTo>
                  <a:cubicBezTo>
                    <a:pt x="58" y="57"/>
                    <a:pt x="24" y="94"/>
                    <a:pt x="10" y="77"/>
                  </a:cubicBezTo>
                  <a:cubicBezTo>
                    <a:pt x="1" y="65"/>
                    <a:pt x="16" y="60"/>
                    <a:pt x="16" y="60"/>
                  </a:cubicBezTo>
                  <a:cubicBezTo>
                    <a:pt x="16" y="60"/>
                    <a:pt x="0" y="57"/>
                    <a:pt x="2" y="44"/>
                  </a:cubicBezTo>
                  <a:cubicBezTo>
                    <a:pt x="3" y="30"/>
                    <a:pt x="24" y="34"/>
                    <a:pt x="24" y="34"/>
                  </a:cubicBezTo>
                  <a:cubicBezTo>
                    <a:pt x="24" y="34"/>
                    <a:pt x="17" y="23"/>
                    <a:pt x="25" y="12"/>
                  </a:cubicBezTo>
                  <a:cubicBezTo>
                    <a:pt x="34" y="0"/>
                    <a:pt x="57" y="35"/>
                    <a:pt x="58" y="57"/>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973"/>
            <p:cNvSpPr/>
            <p:nvPr/>
          </p:nvSpPr>
          <p:spPr bwMode="auto">
            <a:xfrm>
              <a:off x="9853614" y="-203200"/>
              <a:ext cx="104775" cy="157163"/>
            </a:xfrm>
            <a:custGeom>
              <a:avLst/>
              <a:gdLst>
                <a:gd name="T0" fmla="*/ 25 w 25"/>
                <a:gd name="T1" fmla="*/ 37 h 37"/>
                <a:gd name="T2" fmla="*/ 25 w 25"/>
                <a:gd name="T3" fmla="*/ 37 h 37"/>
                <a:gd name="T4" fmla="*/ 24 w 25"/>
                <a:gd name="T5" fmla="*/ 35 h 37"/>
                <a:gd name="T6" fmla="*/ 23 w 25"/>
                <a:gd name="T7" fmla="*/ 33 h 37"/>
                <a:gd name="T8" fmla="*/ 22 w 25"/>
                <a:gd name="T9" fmla="*/ 31 h 37"/>
                <a:gd name="T10" fmla="*/ 21 w 25"/>
                <a:gd name="T11" fmla="*/ 29 h 37"/>
                <a:gd name="T12" fmla="*/ 20 w 25"/>
                <a:gd name="T13" fmla="*/ 28 h 37"/>
                <a:gd name="T14" fmla="*/ 18 w 25"/>
                <a:gd name="T15" fmla="*/ 25 h 37"/>
                <a:gd name="T16" fmla="*/ 16 w 25"/>
                <a:gd name="T17" fmla="*/ 21 h 37"/>
                <a:gd name="T18" fmla="*/ 14 w 25"/>
                <a:gd name="T19" fmla="*/ 18 h 37"/>
                <a:gd name="T20" fmla="*/ 13 w 25"/>
                <a:gd name="T21" fmla="*/ 16 h 37"/>
                <a:gd name="T22" fmla="*/ 12 w 25"/>
                <a:gd name="T23" fmla="*/ 14 h 37"/>
                <a:gd name="T24" fmla="*/ 11 w 25"/>
                <a:gd name="T25" fmla="*/ 14 h 37"/>
                <a:gd name="T26" fmla="*/ 10 w 25"/>
                <a:gd name="T27" fmla="*/ 13 h 37"/>
                <a:gd name="T28" fmla="*/ 9 w 25"/>
                <a:gd name="T29" fmla="*/ 11 h 37"/>
                <a:gd name="T30" fmla="*/ 8 w 25"/>
                <a:gd name="T31" fmla="*/ 10 h 37"/>
                <a:gd name="T32" fmla="*/ 7 w 25"/>
                <a:gd name="T33" fmla="*/ 8 h 37"/>
                <a:gd name="T34" fmla="*/ 5 w 25"/>
                <a:gd name="T35" fmla="*/ 6 h 37"/>
                <a:gd name="T36" fmla="*/ 4 w 25"/>
                <a:gd name="T37" fmla="*/ 5 h 37"/>
                <a:gd name="T38" fmla="*/ 3 w 25"/>
                <a:gd name="T39" fmla="*/ 4 h 37"/>
                <a:gd name="T40" fmla="*/ 1 w 25"/>
                <a:gd name="T41" fmla="*/ 2 h 37"/>
                <a:gd name="T42" fmla="*/ 0 w 25"/>
                <a:gd name="T43" fmla="*/ 1 h 37"/>
                <a:gd name="T44" fmla="*/ 0 w 25"/>
                <a:gd name="T45" fmla="*/ 0 h 37"/>
                <a:gd name="T46" fmla="*/ 0 w 25"/>
                <a:gd name="T47" fmla="*/ 1 h 37"/>
                <a:gd name="T48" fmla="*/ 2 w 25"/>
                <a:gd name="T49" fmla="*/ 1 h 37"/>
                <a:gd name="T50" fmla="*/ 4 w 25"/>
                <a:gd name="T51" fmla="*/ 2 h 37"/>
                <a:gd name="T52" fmla="*/ 5 w 25"/>
                <a:gd name="T53" fmla="*/ 3 h 37"/>
                <a:gd name="T54" fmla="*/ 6 w 25"/>
                <a:gd name="T55" fmla="*/ 4 h 37"/>
                <a:gd name="T56" fmla="*/ 8 w 25"/>
                <a:gd name="T57" fmla="*/ 5 h 37"/>
                <a:gd name="T58" fmla="*/ 9 w 25"/>
                <a:gd name="T59" fmla="*/ 6 h 37"/>
                <a:gd name="T60" fmla="*/ 11 w 25"/>
                <a:gd name="T61" fmla="*/ 7 h 37"/>
                <a:gd name="T62" fmla="*/ 12 w 25"/>
                <a:gd name="T63" fmla="*/ 9 h 37"/>
                <a:gd name="T64" fmla="*/ 15 w 25"/>
                <a:gd name="T65" fmla="*/ 12 h 37"/>
                <a:gd name="T66" fmla="*/ 17 w 25"/>
                <a:gd name="T67" fmla="*/ 15 h 37"/>
                <a:gd name="T68" fmla="*/ 19 w 25"/>
                <a:gd name="T69" fmla="*/ 17 h 37"/>
                <a:gd name="T70" fmla="*/ 20 w 25"/>
                <a:gd name="T71" fmla="*/ 19 h 37"/>
                <a:gd name="T72" fmla="*/ 21 w 25"/>
                <a:gd name="T73" fmla="*/ 21 h 37"/>
                <a:gd name="T74" fmla="*/ 22 w 25"/>
                <a:gd name="T75" fmla="*/ 23 h 37"/>
                <a:gd name="T76" fmla="*/ 23 w 25"/>
                <a:gd name="T77" fmla="*/ 27 h 37"/>
                <a:gd name="T78" fmla="*/ 24 w 25"/>
                <a:gd name="T79" fmla="*/ 28 h 37"/>
                <a:gd name="T80" fmla="*/ 24 w 25"/>
                <a:gd name="T81" fmla="*/ 30 h 37"/>
                <a:gd name="T82" fmla="*/ 24 w 25"/>
                <a:gd name="T83" fmla="*/ 31 h 37"/>
                <a:gd name="T84" fmla="*/ 25 w 25"/>
                <a:gd name="T85" fmla="*/ 33 h 37"/>
                <a:gd name="T86" fmla="*/ 25 w 25"/>
                <a:gd name="T87" fmla="*/ 34 h 37"/>
                <a:gd name="T88" fmla="*/ 25 w 25"/>
                <a:gd name="T89" fmla="*/ 35 h 37"/>
                <a:gd name="T90" fmla="*/ 25 w 25"/>
                <a:gd name="T91" fmla="*/ 37 h 37"/>
                <a:gd name="T92" fmla="*/ 25 w 25"/>
                <a:gd name="T9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 h="37">
                  <a:moveTo>
                    <a:pt x="25" y="37"/>
                  </a:moveTo>
                  <a:cubicBezTo>
                    <a:pt x="25" y="37"/>
                    <a:pt x="25" y="37"/>
                    <a:pt x="25" y="37"/>
                  </a:cubicBezTo>
                  <a:cubicBezTo>
                    <a:pt x="25" y="36"/>
                    <a:pt x="25" y="36"/>
                    <a:pt x="24" y="35"/>
                  </a:cubicBezTo>
                  <a:cubicBezTo>
                    <a:pt x="24" y="35"/>
                    <a:pt x="24" y="34"/>
                    <a:pt x="23" y="33"/>
                  </a:cubicBezTo>
                  <a:cubicBezTo>
                    <a:pt x="23" y="33"/>
                    <a:pt x="22" y="32"/>
                    <a:pt x="22" y="31"/>
                  </a:cubicBezTo>
                  <a:cubicBezTo>
                    <a:pt x="22" y="30"/>
                    <a:pt x="21" y="30"/>
                    <a:pt x="21" y="29"/>
                  </a:cubicBezTo>
                  <a:cubicBezTo>
                    <a:pt x="21" y="29"/>
                    <a:pt x="21" y="28"/>
                    <a:pt x="20" y="28"/>
                  </a:cubicBezTo>
                  <a:cubicBezTo>
                    <a:pt x="20" y="27"/>
                    <a:pt x="19" y="26"/>
                    <a:pt x="18" y="25"/>
                  </a:cubicBezTo>
                  <a:cubicBezTo>
                    <a:pt x="18" y="23"/>
                    <a:pt x="17" y="22"/>
                    <a:pt x="16" y="21"/>
                  </a:cubicBezTo>
                  <a:cubicBezTo>
                    <a:pt x="16" y="20"/>
                    <a:pt x="15" y="19"/>
                    <a:pt x="14" y="18"/>
                  </a:cubicBezTo>
                  <a:cubicBezTo>
                    <a:pt x="14" y="17"/>
                    <a:pt x="13" y="17"/>
                    <a:pt x="13" y="16"/>
                  </a:cubicBezTo>
                  <a:cubicBezTo>
                    <a:pt x="12" y="15"/>
                    <a:pt x="12" y="15"/>
                    <a:pt x="12" y="14"/>
                  </a:cubicBezTo>
                  <a:cubicBezTo>
                    <a:pt x="11" y="14"/>
                    <a:pt x="11" y="14"/>
                    <a:pt x="11" y="14"/>
                  </a:cubicBezTo>
                  <a:cubicBezTo>
                    <a:pt x="11" y="13"/>
                    <a:pt x="11" y="13"/>
                    <a:pt x="10" y="13"/>
                  </a:cubicBezTo>
                  <a:cubicBezTo>
                    <a:pt x="10" y="12"/>
                    <a:pt x="10" y="12"/>
                    <a:pt x="9" y="11"/>
                  </a:cubicBezTo>
                  <a:cubicBezTo>
                    <a:pt x="9" y="11"/>
                    <a:pt x="8" y="10"/>
                    <a:pt x="8" y="10"/>
                  </a:cubicBezTo>
                  <a:cubicBezTo>
                    <a:pt x="8" y="9"/>
                    <a:pt x="7" y="9"/>
                    <a:pt x="7" y="8"/>
                  </a:cubicBezTo>
                  <a:cubicBezTo>
                    <a:pt x="6" y="7"/>
                    <a:pt x="5" y="7"/>
                    <a:pt x="5" y="6"/>
                  </a:cubicBezTo>
                  <a:cubicBezTo>
                    <a:pt x="4" y="5"/>
                    <a:pt x="4" y="5"/>
                    <a:pt x="4" y="5"/>
                  </a:cubicBezTo>
                  <a:cubicBezTo>
                    <a:pt x="3" y="4"/>
                    <a:pt x="3" y="4"/>
                    <a:pt x="3" y="4"/>
                  </a:cubicBezTo>
                  <a:cubicBezTo>
                    <a:pt x="2" y="3"/>
                    <a:pt x="2" y="2"/>
                    <a:pt x="1" y="2"/>
                  </a:cubicBezTo>
                  <a:cubicBezTo>
                    <a:pt x="1" y="2"/>
                    <a:pt x="0" y="1"/>
                    <a:pt x="0" y="1"/>
                  </a:cubicBezTo>
                  <a:cubicBezTo>
                    <a:pt x="0" y="1"/>
                    <a:pt x="0" y="0"/>
                    <a:pt x="0" y="0"/>
                  </a:cubicBezTo>
                  <a:cubicBezTo>
                    <a:pt x="0" y="0"/>
                    <a:pt x="0" y="1"/>
                    <a:pt x="0" y="1"/>
                  </a:cubicBezTo>
                  <a:cubicBezTo>
                    <a:pt x="1" y="1"/>
                    <a:pt x="1" y="1"/>
                    <a:pt x="2" y="1"/>
                  </a:cubicBezTo>
                  <a:cubicBezTo>
                    <a:pt x="2" y="2"/>
                    <a:pt x="3" y="2"/>
                    <a:pt x="4" y="2"/>
                  </a:cubicBezTo>
                  <a:cubicBezTo>
                    <a:pt x="4" y="3"/>
                    <a:pt x="5" y="3"/>
                    <a:pt x="5" y="3"/>
                  </a:cubicBezTo>
                  <a:cubicBezTo>
                    <a:pt x="5" y="3"/>
                    <a:pt x="6" y="4"/>
                    <a:pt x="6" y="4"/>
                  </a:cubicBezTo>
                  <a:cubicBezTo>
                    <a:pt x="7" y="4"/>
                    <a:pt x="7" y="5"/>
                    <a:pt x="8" y="5"/>
                  </a:cubicBezTo>
                  <a:cubicBezTo>
                    <a:pt x="8" y="5"/>
                    <a:pt x="9" y="6"/>
                    <a:pt x="9" y="6"/>
                  </a:cubicBezTo>
                  <a:cubicBezTo>
                    <a:pt x="10" y="6"/>
                    <a:pt x="10" y="7"/>
                    <a:pt x="11" y="7"/>
                  </a:cubicBezTo>
                  <a:cubicBezTo>
                    <a:pt x="11" y="8"/>
                    <a:pt x="12" y="8"/>
                    <a:pt x="12" y="9"/>
                  </a:cubicBezTo>
                  <a:cubicBezTo>
                    <a:pt x="13" y="10"/>
                    <a:pt x="14" y="11"/>
                    <a:pt x="15" y="12"/>
                  </a:cubicBezTo>
                  <a:cubicBezTo>
                    <a:pt x="16" y="13"/>
                    <a:pt x="17" y="14"/>
                    <a:pt x="17" y="15"/>
                  </a:cubicBezTo>
                  <a:cubicBezTo>
                    <a:pt x="18" y="16"/>
                    <a:pt x="18" y="17"/>
                    <a:pt x="19" y="17"/>
                  </a:cubicBezTo>
                  <a:cubicBezTo>
                    <a:pt x="19" y="18"/>
                    <a:pt x="19" y="18"/>
                    <a:pt x="20" y="19"/>
                  </a:cubicBezTo>
                  <a:cubicBezTo>
                    <a:pt x="20" y="20"/>
                    <a:pt x="20" y="20"/>
                    <a:pt x="21" y="21"/>
                  </a:cubicBezTo>
                  <a:cubicBezTo>
                    <a:pt x="21" y="22"/>
                    <a:pt x="21" y="22"/>
                    <a:pt x="22" y="23"/>
                  </a:cubicBezTo>
                  <a:cubicBezTo>
                    <a:pt x="22" y="24"/>
                    <a:pt x="23" y="25"/>
                    <a:pt x="23" y="27"/>
                  </a:cubicBezTo>
                  <a:cubicBezTo>
                    <a:pt x="23" y="27"/>
                    <a:pt x="23" y="28"/>
                    <a:pt x="24" y="28"/>
                  </a:cubicBezTo>
                  <a:cubicBezTo>
                    <a:pt x="24" y="29"/>
                    <a:pt x="24" y="29"/>
                    <a:pt x="24" y="30"/>
                  </a:cubicBezTo>
                  <a:cubicBezTo>
                    <a:pt x="24" y="30"/>
                    <a:pt x="24" y="31"/>
                    <a:pt x="24" y="31"/>
                  </a:cubicBezTo>
                  <a:cubicBezTo>
                    <a:pt x="25" y="32"/>
                    <a:pt x="25" y="32"/>
                    <a:pt x="25" y="33"/>
                  </a:cubicBezTo>
                  <a:cubicBezTo>
                    <a:pt x="25" y="33"/>
                    <a:pt x="25" y="34"/>
                    <a:pt x="25" y="34"/>
                  </a:cubicBezTo>
                  <a:cubicBezTo>
                    <a:pt x="25" y="34"/>
                    <a:pt x="25" y="35"/>
                    <a:pt x="25" y="35"/>
                  </a:cubicBezTo>
                  <a:cubicBezTo>
                    <a:pt x="25" y="36"/>
                    <a:pt x="25" y="36"/>
                    <a:pt x="25" y="37"/>
                  </a:cubicBezTo>
                  <a:cubicBezTo>
                    <a:pt x="25" y="37"/>
                    <a:pt x="25" y="37"/>
                    <a:pt x="25" y="3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974"/>
            <p:cNvSpPr/>
            <p:nvPr/>
          </p:nvSpPr>
          <p:spPr bwMode="auto">
            <a:xfrm>
              <a:off x="9798051" y="-46038"/>
              <a:ext cx="160338" cy="80963"/>
            </a:xfrm>
            <a:custGeom>
              <a:avLst/>
              <a:gdLst>
                <a:gd name="T0" fmla="*/ 0 w 38"/>
                <a:gd name="T1" fmla="*/ 19 h 19"/>
                <a:gd name="T2" fmla="*/ 1 w 38"/>
                <a:gd name="T3" fmla="*/ 19 h 19"/>
                <a:gd name="T4" fmla="*/ 1 w 38"/>
                <a:gd name="T5" fmla="*/ 19 h 19"/>
                <a:gd name="T6" fmla="*/ 2 w 38"/>
                <a:gd name="T7" fmla="*/ 18 h 19"/>
                <a:gd name="T8" fmla="*/ 4 w 38"/>
                <a:gd name="T9" fmla="*/ 18 h 19"/>
                <a:gd name="T10" fmla="*/ 6 w 38"/>
                <a:gd name="T11" fmla="*/ 16 h 19"/>
                <a:gd name="T12" fmla="*/ 12 w 38"/>
                <a:gd name="T13" fmla="*/ 13 h 19"/>
                <a:gd name="T14" fmla="*/ 15 w 38"/>
                <a:gd name="T15" fmla="*/ 11 h 19"/>
                <a:gd name="T16" fmla="*/ 19 w 38"/>
                <a:gd name="T17" fmla="*/ 9 h 19"/>
                <a:gd name="T18" fmla="*/ 23 w 38"/>
                <a:gd name="T19" fmla="*/ 7 h 19"/>
                <a:gd name="T20" fmla="*/ 26 w 38"/>
                <a:gd name="T21" fmla="*/ 6 h 19"/>
                <a:gd name="T22" fmla="*/ 28 w 38"/>
                <a:gd name="T23" fmla="*/ 5 h 19"/>
                <a:gd name="T24" fmla="*/ 30 w 38"/>
                <a:gd name="T25" fmla="*/ 5 h 19"/>
                <a:gd name="T26" fmla="*/ 32 w 38"/>
                <a:gd name="T27" fmla="*/ 3 h 19"/>
                <a:gd name="T28" fmla="*/ 37 w 38"/>
                <a:gd name="T29" fmla="*/ 1 h 19"/>
                <a:gd name="T30" fmla="*/ 38 w 38"/>
                <a:gd name="T31" fmla="*/ 0 h 19"/>
                <a:gd name="T32" fmla="*/ 38 w 38"/>
                <a:gd name="T33" fmla="*/ 0 h 19"/>
                <a:gd name="T34" fmla="*/ 38 w 38"/>
                <a:gd name="T35" fmla="*/ 1 h 19"/>
                <a:gd name="T36" fmla="*/ 37 w 38"/>
                <a:gd name="T37" fmla="*/ 2 h 19"/>
                <a:gd name="T38" fmla="*/ 36 w 38"/>
                <a:gd name="T39" fmla="*/ 3 h 19"/>
                <a:gd name="T40" fmla="*/ 34 w 38"/>
                <a:gd name="T41" fmla="*/ 5 h 19"/>
                <a:gd name="T42" fmla="*/ 31 w 38"/>
                <a:gd name="T43" fmla="*/ 8 h 19"/>
                <a:gd name="T44" fmla="*/ 30 w 38"/>
                <a:gd name="T45" fmla="*/ 9 h 19"/>
                <a:gd name="T46" fmla="*/ 29 w 38"/>
                <a:gd name="T47" fmla="*/ 9 h 19"/>
                <a:gd name="T48" fmla="*/ 28 w 38"/>
                <a:gd name="T49" fmla="*/ 9 h 19"/>
                <a:gd name="T50" fmla="*/ 24 w 38"/>
                <a:gd name="T51" fmla="*/ 11 h 19"/>
                <a:gd name="T52" fmla="*/ 21 w 38"/>
                <a:gd name="T53" fmla="*/ 13 h 19"/>
                <a:gd name="T54" fmla="*/ 17 w 38"/>
                <a:gd name="T55" fmla="*/ 14 h 19"/>
                <a:gd name="T56" fmla="*/ 14 w 38"/>
                <a:gd name="T57" fmla="*/ 16 h 19"/>
                <a:gd name="T58" fmla="*/ 10 w 38"/>
                <a:gd name="T59" fmla="*/ 17 h 19"/>
                <a:gd name="T60" fmla="*/ 7 w 38"/>
                <a:gd name="T61" fmla="*/ 19 h 19"/>
                <a:gd name="T62" fmla="*/ 4 w 38"/>
                <a:gd name="T63" fmla="*/ 19 h 19"/>
                <a:gd name="T64" fmla="*/ 2 w 38"/>
                <a:gd name="T65" fmla="*/ 19 h 19"/>
                <a:gd name="T66" fmla="*/ 1 w 38"/>
                <a:gd name="T67" fmla="*/ 19 h 19"/>
                <a:gd name="T68" fmla="*/ 0 w 38"/>
                <a:gd name="T6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19">
                  <a:moveTo>
                    <a:pt x="0" y="19"/>
                  </a:moveTo>
                  <a:cubicBezTo>
                    <a:pt x="0" y="19"/>
                    <a:pt x="0" y="19"/>
                    <a:pt x="1" y="19"/>
                  </a:cubicBezTo>
                  <a:cubicBezTo>
                    <a:pt x="1" y="19"/>
                    <a:pt x="1" y="19"/>
                    <a:pt x="1" y="19"/>
                  </a:cubicBezTo>
                  <a:cubicBezTo>
                    <a:pt x="2" y="19"/>
                    <a:pt x="2" y="19"/>
                    <a:pt x="2" y="18"/>
                  </a:cubicBezTo>
                  <a:cubicBezTo>
                    <a:pt x="3" y="18"/>
                    <a:pt x="3" y="18"/>
                    <a:pt x="4" y="18"/>
                  </a:cubicBezTo>
                  <a:cubicBezTo>
                    <a:pt x="5" y="17"/>
                    <a:pt x="5" y="17"/>
                    <a:pt x="6" y="16"/>
                  </a:cubicBezTo>
                  <a:cubicBezTo>
                    <a:pt x="8" y="15"/>
                    <a:pt x="10" y="14"/>
                    <a:pt x="12" y="13"/>
                  </a:cubicBezTo>
                  <a:cubicBezTo>
                    <a:pt x="13" y="12"/>
                    <a:pt x="14" y="11"/>
                    <a:pt x="15" y="11"/>
                  </a:cubicBezTo>
                  <a:cubicBezTo>
                    <a:pt x="17" y="10"/>
                    <a:pt x="18" y="10"/>
                    <a:pt x="19" y="9"/>
                  </a:cubicBezTo>
                  <a:cubicBezTo>
                    <a:pt x="20" y="8"/>
                    <a:pt x="22" y="8"/>
                    <a:pt x="23" y="7"/>
                  </a:cubicBezTo>
                  <a:cubicBezTo>
                    <a:pt x="24" y="7"/>
                    <a:pt x="25" y="7"/>
                    <a:pt x="26" y="6"/>
                  </a:cubicBezTo>
                  <a:cubicBezTo>
                    <a:pt x="27" y="6"/>
                    <a:pt x="28" y="6"/>
                    <a:pt x="28" y="5"/>
                  </a:cubicBezTo>
                  <a:cubicBezTo>
                    <a:pt x="29" y="5"/>
                    <a:pt x="29" y="5"/>
                    <a:pt x="30" y="5"/>
                  </a:cubicBezTo>
                  <a:cubicBezTo>
                    <a:pt x="31" y="4"/>
                    <a:pt x="32" y="4"/>
                    <a:pt x="32" y="3"/>
                  </a:cubicBezTo>
                  <a:cubicBezTo>
                    <a:pt x="34" y="3"/>
                    <a:pt x="36" y="2"/>
                    <a:pt x="37" y="1"/>
                  </a:cubicBezTo>
                  <a:cubicBezTo>
                    <a:pt x="37" y="1"/>
                    <a:pt x="38" y="1"/>
                    <a:pt x="38" y="0"/>
                  </a:cubicBezTo>
                  <a:cubicBezTo>
                    <a:pt x="38" y="0"/>
                    <a:pt x="38" y="0"/>
                    <a:pt x="38" y="0"/>
                  </a:cubicBezTo>
                  <a:cubicBezTo>
                    <a:pt x="38" y="0"/>
                    <a:pt x="38" y="0"/>
                    <a:pt x="38" y="1"/>
                  </a:cubicBezTo>
                  <a:cubicBezTo>
                    <a:pt x="38" y="1"/>
                    <a:pt x="38" y="1"/>
                    <a:pt x="37" y="2"/>
                  </a:cubicBezTo>
                  <a:cubicBezTo>
                    <a:pt x="37" y="2"/>
                    <a:pt x="36" y="3"/>
                    <a:pt x="36" y="3"/>
                  </a:cubicBezTo>
                  <a:cubicBezTo>
                    <a:pt x="35" y="4"/>
                    <a:pt x="35" y="5"/>
                    <a:pt x="34" y="5"/>
                  </a:cubicBezTo>
                  <a:cubicBezTo>
                    <a:pt x="33" y="6"/>
                    <a:pt x="32" y="7"/>
                    <a:pt x="31" y="8"/>
                  </a:cubicBezTo>
                  <a:cubicBezTo>
                    <a:pt x="31" y="8"/>
                    <a:pt x="30" y="8"/>
                    <a:pt x="30" y="9"/>
                  </a:cubicBezTo>
                  <a:cubicBezTo>
                    <a:pt x="29" y="9"/>
                    <a:pt x="29" y="9"/>
                    <a:pt x="29" y="9"/>
                  </a:cubicBezTo>
                  <a:cubicBezTo>
                    <a:pt x="29" y="9"/>
                    <a:pt x="28" y="9"/>
                    <a:pt x="28" y="9"/>
                  </a:cubicBezTo>
                  <a:cubicBezTo>
                    <a:pt x="27" y="10"/>
                    <a:pt x="26" y="11"/>
                    <a:pt x="24" y="11"/>
                  </a:cubicBezTo>
                  <a:cubicBezTo>
                    <a:pt x="23" y="12"/>
                    <a:pt x="22" y="12"/>
                    <a:pt x="21" y="13"/>
                  </a:cubicBezTo>
                  <a:cubicBezTo>
                    <a:pt x="20" y="13"/>
                    <a:pt x="18" y="14"/>
                    <a:pt x="17" y="14"/>
                  </a:cubicBezTo>
                  <a:cubicBezTo>
                    <a:pt x="16" y="15"/>
                    <a:pt x="15" y="15"/>
                    <a:pt x="14" y="16"/>
                  </a:cubicBezTo>
                  <a:cubicBezTo>
                    <a:pt x="13" y="16"/>
                    <a:pt x="11" y="17"/>
                    <a:pt x="10" y="17"/>
                  </a:cubicBezTo>
                  <a:cubicBezTo>
                    <a:pt x="9" y="18"/>
                    <a:pt x="8" y="18"/>
                    <a:pt x="7" y="19"/>
                  </a:cubicBezTo>
                  <a:cubicBezTo>
                    <a:pt x="6" y="19"/>
                    <a:pt x="5" y="19"/>
                    <a:pt x="4" y="19"/>
                  </a:cubicBezTo>
                  <a:cubicBezTo>
                    <a:pt x="4" y="19"/>
                    <a:pt x="3" y="19"/>
                    <a:pt x="2" y="19"/>
                  </a:cubicBezTo>
                  <a:cubicBezTo>
                    <a:pt x="2" y="19"/>
                    <a:pt x="1" y="19"/>
                    <a:pt x="1" y="19"/>
                  </a:cubicBezTo>
                  <a:cubicBezTo>
                    <a:pt x="0" y="19"/>
                    <a:pt x="0" y="19"/>
                    <a:pt x="0" y="1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975"/>
            <p:cNvSpPr/>
            <p:nvPr/>
          </p:nvSpPr>
          <p:spPr bwMode="auto">
            <a:xfrm>
              <a:off x="9764714" y="-88900"/>
              <a:ext cx="198438" cy="47625"/>
            </a:xfrm>
            <a:custGeom>
              <a:avLst/>
              <a:gdLst>
                <a:gd name="T0" fmla="*/ 0 w 47"/>
                <a:gd name="T1" fmla="*/ 0 h 11"/>
                <a:gd name="T2" fmla="*/ 0 w 47"/>
                <a:gd name="T3" fmla="*/ 1 h 11"/>
                <a:gd name="T4" fmla="*/ 1 w 47"/>
                <a:gd name="T5" fmla="*/ 1 h 11"/>
                <a:gd name="T6" fmla="*/ 7 w 47"/>
                <a:gd name="T7" fmla="*/ 2 h 11"/>
                <a:gd name="T8" fmla="*/ 10 w 47"/>
                <a:gd name="T9" fmla="*/ 2 h 11"/>
                <a:gd name="T10" fmla="*/ 15 w 47"/>
                <a:gd name="T11" fmla="*/ 2 h 11"/>
                <a:gd name="T12" fmla="*/ 15 w 47"/>
                <a:gd name="T13" fmla="*/ 2 h 11"/>
                <a:gd name="T14" fmla="*/ 16 w 47"/>
                <a:gd name="T15" fmla="*/ 2 h 11"/>
                <a:gd name="T16" fmla="*/ 17 w 47"/>
                <a:gd name="T17" fmla="*/ 2 h 11"/>
                <a:gd name="T18" fmla="*/ 19 w 47"/>
                <a:gd name="T19" fmla="*/ 2 h 11"/>
                <a:gd name="T20" fmla="*/ 24 w 47"/>
                <a:gd name="T21" fmla="*/ 3 h 11"/>
                <a:gd name="T22" fmla="*/ 28 w 47"/>
                <a:gd name="T23" fmla="*/ 4 h 11"/>
                <a:gd name="T24" fmla="*/ 33 w 47"/>
                <a:gd name="T25" fmla="*/ 5 h 11"/>
                <a:gd name="T26" fmla="*/ 40 w 47"/>
                <a:gd name="T27" fmla="*/ 8 h 11"/>
                <a:gd name="T28" fmla="*/ 45 w 47"/>
                <a:gd name="T29" fmla="*/ 10 h 11"/>
                <a:gd name="T30" fmla="*/ 47 w 47"/>
                <a:gd name="T31" fmla="*/ 10 h 11"/>
                <a:gd name="T32" fmla="*/ 47 w 47"/>
                <a:gd name="T33" fmla="*/ 11 h 11"/>
                <a:gd name="T34" fmla="*/ 47 w 47"/>
                <a:gd name="T35" fmla="*/ 11 h 11"/>
                <a:gd name="T36" fmla="*/ 45 w 47"/>
                <a:gd name="T37" fmla="*/ 11 h 11"/>
                <a:gd name="T38" fmla="*/ 40 w 47"/>
                <a:gd name="T39" fmla="*/ 10 h 11"/>
                <a:gd name="T40" fmla="*/ 32 w 47"/>
                <a:gd name="T41" fmla="*/ 9 h 11"/>
                <a:gd name="T42" fmla="*/ 27 w 47"/>
                <a:gd name="T43" fmla="*/ 8 h 11"/>
                <a:gd name="T44" fmla="*/ 23 w 47"/>
                <a:gd name="T45" fmla="*/ 7 h 11"/>
                <a:gd name="T46" fmla="*/ 19 w 47"/>
                <a:gd name="T47" fmla="*/ 6 h 11"/>
                <a:gd name="T48" fmla="*/ 16 w 47"/>
                <a:gd name="T49" fmla="*/ 6 h 11"/>
                <a:gd name="T50" fmla="*/ 15 w 47"/>
                <a:gd name="T51" fmla="*/ 6 h 11"/>
                <a:gd name="T52" fmla="*/ 14 w 47"/>
                <a:gd name="T53" fmla="*/ 6 h 11"/>
                <a:gd name="T54" fmla="*/ 10 w 47"/>
                <a:gd name="T55" fmla="*/ 5 h 11"/>
                <a:gd name="T56" fmla="*/ 8 w 47"/>
                <a:gd name="T57" fmla="*/ 5 h 11"/>
                <a:gd name="T58" fmla="*/ 7 w 47"/>
                <a:gd name="T59" fmla="*/ 5 h 11"/>
                <a:gd name="T60" fmla="*/ 7 w 47"/>
                <a:gd name="T61" fmla="*/ 5 h 11"/>
                <a:gd name="T62" fmla="*/ 6 w 47"/>
                <a:gd name="T63" fmla="*/ 4 h 11"/>
                <a:gd name="T64" fmla="*/ 3 w 47"/>
                <a:gd name="T65" fmla="*/ 3 h 11"/>
                <a:gd name="T66" fmla="*/ 1 w 47"/>
                <a:gd name="T67" fmla="*/ 2 h 11"/>
                <a:gd name="T68" fmla="*/ 0 w 47"/>
                <a:gd name="T69" fmla="*/ 1 h 11"/>
                <a:gd name="T70" fmla="*/ 0 w 47"/>
                <a:gd name="T7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11">
                  <a:moveTo>
                    <a:pt x="0" y="0"/>
                  </a:moveTo>
                  <a:cubicBezTo>
                    <a:pt x="0" y="0"/>
                    <a:pt x="0" y="1"/>
                    <a:pt x="0" y="1"/>
                  </a:cubicBezTo>
                  <a:cubicBezTo>
                    <a:pt x="0" y="1"/>
                    <a:pt x="1" y="1"/>
                    <a:pt x="1" y="1"/>
                  </a:cubicBezTo>
                  <a:cubicBezTo>
                    <a:pt x="3" y="2"/>
                    <a:pt x="5" y="2"/>
                    <a:pt x="7" y="2"/>
                  </a:cubicBezTo>
                  <a:cubicBezTo>
                    <a:pt x="8" y="2"/>
                    <a:pt x="9" y="2"/>
                    <a:pt x="10" y="2"/>
                  </a:cubicBezTo>
                  <a:cubicBezTo>
                    <a:pt x="12" y="2"/>
                    <a:pt x="13" y="2"/>
                    <a:pt x="15" y="2"/>
                  </a:cubicBezTo>
                  <a:cubicBezTo>
                    <a:pt x="15" y="2"/>
                    <a:pt x="15" y="2"/>
                    <a:pt x="15" y="2"/>
                  </a:cubicBezTo>
                  <a:cubicBezTo>
                    <a:pt x="16" y="2"/>
                    <a:pt x="16" y="2"/>
                    <a:pt x="16" y="2"/>
                  </a:cubicBezTo>
                  <a:cubicBezTo>
                    <a:pt x="16" y="2"/>
                    <a:pt x="16" y="2"/>
                    <a:pt x="17" y="2"/>
                  </a:cubicBezTo>
                  <a:cubicBezTo>
                    <a:pt x="18" y="2"/>
                    <a:pt x="18" y="2"/>
                    <a:pt x="19" y="2"/>
                  </a:cubicBezTo>
                  <a:cubicBezTo>
                    <a:pt x="21" y="2"/>
                    <a:pt x="22" y="3"/>
                    <a:pt x="24" y="3"/>
                  </a:cubicBezTo>
                  <a:cubicBezTo>
                    <a:pt x="25" y="3"/>
                    <a:pt x="27" y="4"/>
                    <a:pt x="28" y="4"/>
                  </a:cubicBezTo>
                  <a:cubicBezTo>
                    <a:pt x="30" y="4"/>
                    <a:pt x="31" y="5"/>
                    <a:pt x="33" y="5"/>
                  </a:cubicBezTo>
                  <a:cubicBezTo>
                    <a:pt x="35" y="6"/>
                    <a:pt x="38" y="7"/>
                    <a:pt x="40" y="8"/>
                  </a:cubicBezTo>
                  <a:cubicBezTo>
                    <a:pt x="42" y="8"/>
                    <a:pt x="44" y="9"/>
                    <a:pt x="45" y="10"/>
                  </a:cubicBezTo>
                  <a:cubicBezTo>
                    <a:pt x="46" y="10"/>
                    <a:pt x="47" y="10"/>
                    <a:pt x="47" y="10"/>
                  </a:cubicBezTo>
                  <a:cubicBezTo>
                    <a:pt x="47" y="11"/>
                    <a:pt x="47" y="11"/>
                    <a:pt x="47" y="11"/>
                  </a:cubicBezTo>
                  <a:cubicBezTo>
                    <a:pt x="47" y="11"/>
                    <a:pt x="47" y="11"/>
                    <a:pt x="47" y="11"/>
                  </a:cubicBezTo>
                  <a:cubicBezTo>
                    <a:pt x="46" y="11"/>
                    <a:pt x="46" y="11"/>
                    <a:pt x="45" y="11"/>
                  </a:cubicBezTo>
                  <a:cubicBezTo>
                    <a:pt x="44" y="10"/>
                    <a:pt x="42" y="10"/>
                    <a:pt x="40" y="10"/>
                  </a:cubicBezTo>
                  <a:cubicBezTo>
                    <a:pt x="37" y="10"/>
                    <a:pt x="35" y="9"/>
                    <a:pt x="32" y="9"/>
                  </a:cubicBezTo>
                  <a:cubicBezTo>
                    <a:pt x="30" y="9"/>
                    <a:pt x="29" y="8"/>
                    <a:pt x="27" y="8"/>
                  </a:cubicBezTo>
                  <a:cubicBezTo>
                    <a:pt x="26" y="8"/>
                    <a:pt x="24" y="7"/>
                    <a:pt x="23" y="7"/>
                  </a:cubicBezTo>
                  <a:cubicBezTo>
                    <a:pt x="22" y="7"/>
                    <a:pt x="20" y="6"/>
                    <a:pt x="19" y="6"/>
                  </a:cubicBezTo>
                  <a:cubicBezTo>
                    <a:pt x="18" y="6"/>
                    <a:pt x="17" y="6"/>
                    <a:pt x="16" y="6"/>
                  </a:cubicBezTo>
                  <a:cubicBezTo>
                    <a:pt x="16" y="6"/>
                    <a:pt x="16" y="6"/>
                    <a:pt x="15" y="6"/>
                  </a:cubicBezTo>
                  <a:cubicBezTo>
                    <a:pt x="15" y="6"/>
                    <a:pt x="15" y="6"/>
                    <a:pt x="14" y="6"/>
                  </a:cubicBezTo>
                  <a:cubicBezTo>
                    <a:pt x="13" y="5"/>
                    <a:pt x="12" y="5"/>
                    <a:pt x="10" y="5"/>
                  </a:cubicBezTo>
                  <a:cubicBezTo>
                    <a:pt x="10" y="5"/>
                    <a:pt x="9" y="5"/>
                    <a:pt x="8" y="5"/>
                  </a:cubicBezTo>
                  <a:cubicBezTo>
                    <a:pt x="8" y="5"/>
                    <a:pt x="8" y="5"/>
                    <a:pt x="7" y="5"/>
                  </a:cubicBezTo>
                  <a:cubicBezTo>
                    <a:pt x="7" y="5"/>
                    <a:pt x="7" y="5"/>
                    <a:pt x="7" y="5"/>
                  </a:cubicBezTo>
                  <a:cubicBezTo>
                    <a:pt x="7" y="4"/>
                    <a:pt x="7" y="4"/>
                    <a:pt x="6" y="4"/>
                  </a:cubicBezTo>
                  <a:cubicBezTo>
                    <a:pt x="5" y="4"/>
                    <a:pt x="4" y="4"/>
                    <a:pt x="3" y="3"/>
                  </a:cubicBezTo>
                  <a:cubicBezTo>
                    <a:pt x="2" y="3"/>
                    <a:pt x="2" y="2"/>
                    <a:pt x="1" y="2"/>
                  </a:cubicBezTo>
                  <a:cubicBezTo>
                    <a:pt x="1" y="2"/>
                    <a:pt x="0" y="1"/>
                    <a:pt x="0"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976"/>
            <p:cNvSpPr/>
            <p:nvPr/>
          </p:nvSpPr>
          <p:spPr bwMode="auto">
            <a:xfrm>
              <a:off x="9856789" y="-122238"/>
              <a:ext cx="101600" cy="76200"/>
            </a:xfrm>
            <a:custGeom>
              <a:avLst/>
              <a:gdLst>
                <a:gd name="T0" fmla="*/ 24 w 24"/>
                <a:gd name="T1" fmla="*/ 18 h 18"/>
                <a:gd name="T2" fmla="*/ 23 w 24"/>
                <a:gd name="T3" fmla="*/ 17 h 18"/>
                <a:gd name="T4" fmla="*/ 20 w 24"/>
                <a:gd name="T5" fmla="*/ 15 h 18"/>
                <a:gd name="T6" fmla="*/ 17 w 24"/>
                <a:gd name="T7" fmla="*/ 12 h 18"/>
                <a:gd name="T8" fmla="*/ 14 w 24"/>
                <a:gd name="T9" fmla="*/ 11 h 18"/>
                <a:gd name="T10" fmla="*/ 12 w 24"/>
                <a:gd name="T11" fmla="*/ 9 h 18"/>
                <a:gd name="T12" fmla="*/ 10 w 24"/>
                <a:gd name="T13" fmla="*/ 7 h 18"/>
                <a:gd name="T14" fmla="*/ 8 w 24"/>
                <a:gd name="T15" fmla="*/ 6 h 18"/>
                <a:gd name="T16" fmla="*/ 4 w 24"/>
                <a:gd name="T17" fmla="*/ 3 h 18"/>
                <a:gd name="T18" fmla="*/ 1 w 24"/>
                <a:gd name="T19" fmla="*/ 1 h 18"/>
                <a:gd name="T20" fmla="*/ 0 w 24"/>
                <a:gd name="T21" fmla="*/ 0 h 18"/>
                <a:gd name="T22" fmla="*/ 1 w 24"/>
                <a:gd name="T23" fmla="*/ 1 h 18"/>
                <a:gd name="T24" fmla="*/ 3 w 24"/>
                <a:gd name="T25" fmla="*/ 1 h 18"/>
                <a:gd name="T26" fmla="*/ 5 w 24"/>
                <a:gd name="T27" fmla="*/ 2 h 18"/>
                <a:gd name="T28" fmla="*/ 7 w 24"/>
                <a:gd name="T29" fmla="*/ 3 h 18"/>
                <a:gd name="T30" fmla="*/ 9 w 24"/>
                <a:gd name="T31" fmla="*/ 4 h 18"/>
                <a:gd name="T32" fmla="*/ 11 w 24"/>
                <a:gd name="T33" fmla="*/ 5 h 18"/>
                <a:gd name="T34" fmla="*/ 14 w 24"/>
                <a:gd name="T35" fmla="*/ 7 h 18"/>
                <a:gd name="T36" fmla="*/ 16 w 24"/>
                <a:gd name="T37" fmla="*/ 9 h 18"/>
                <a:gd name="T38" fmla="*/ 18 w 24"/>
                <a:gd name="T39" fmla="*/ 11 h 18"/>
                <a:gd name="T40" fmla="*/ 20 w 24"/>
                <a:gd name="T41" fmla="*/ 13 h 18"/>
                <a:gd name="T42" fmla="*/ 21 w 24"/>
                <a:gd name="T43" fmla="*/ 14 h 18"/>
                <a:gd name="T44" fmla="*/ 22 w 24"/>
                <a:gd name="T45" fmla="*/ 16 h 18"/>
                <a:gd name="T46" fmla="*/ 23 w 24"/>
                <a:gd name="T47" fmla="*/ 17 h 18"/>
                <a:gd name="T48" fmla="*/ 24 w 24"/>
                <a:gd name="T4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8">
                  <a:moveTo>
                    <a:pt x="24" y="18"/>
                  </a:moveTo>
                  <a:cubicBezTo>
                    <a:pt x="24" y="18"/>
                    <a:pt x="24" y="18"/>
                    <a:pt x="23" y="17"/>
                  </a:cubicBezTo>
                  <a:cubicBezTo>
                    <a:pt x="22" y="17"/>
                    <a:pt x="21" y="16"/>
                    <a:pt x="20" y="15"/>
                  </a:cubicBezTo>
                  <a:cubicBezTo>
                    <a:pt x="19" y="14"/>
                    <a:pt x="18" y="13"/>
                    <a:pt x="17" y="12"/>
                  </a:cubicBezTo>
                  <a:cubicBezTo>
                    <a:pt x="16" y="12"/>
                    <a:pt x="15" y="11"/>
                    <a:pt x="14" y="11"/>
                  </a:cubicBezTo>
                  <a:cubicBezTo>
                    <a:pt x="14" y="10"/>
                    <a:pt x="13" y="10"/>
                    <a:pt x="12" y="9"/>
                  </a:cubicBezTo>
                  <a:cubicBezTo>
                    <a:pt x="11" y="8"/>
                    <a:pt x="11" y="8"/>
                    <a:pt x="10" y="7"/>
                  </a:cubicBezTo>
                  <a:cubicBezTo>
                    <a:pt x="9" y="7"/>
                    <a:pt x="8" y="6"/>
                    <a:pt x="8" y="6"/>
                  </a:cubicBezTo>
                  <a:cubicBezTo>
                    <a:pt x="6" y="5"/>
                    <a:pt x="5" y="4"/>
                    <a:pt x="4" y="3"/>
                  </a:cubicBezTo>
                  <a:cubicBezTo>
                    <a:pt x="3" y="2"/>
                    <a:pt x="2" y="2"/>
                    <a:pt x="1" y="1"/>
                  </a:cubicBezTo>
                  <a:cubicBezTo>
                    <a:pt x="0" y="1"/>
                    <a:pt x="0" y="0"/>
                    <a:pt x="0" y="0"/>
                  </a:cubicBezTo>
                  <a:cubicBezTo>
                    <a:pt x="0" y="0"/>
                    <a:pt x="0" y="0"/>
                    <a:pt x="1" y="1"/>
                  </a:cubicBezTo>
                  <a:cubicBezTo>
                    <a:pt x="2" y="1"/>
                    <a:pt x="2" y="1"/>
                    <a:pt x="3" y="1"/>
                  </a:cubicBezTo>
                  <a:cubicBezTo>
                    <a:pt x="3" y="1"/>
                    <a:pt x="4" y="2"/>
                    <a:pt x="5" y="2"/>
                  </a:cubicBezTo>
                  <a:cubicBezTo>
                    <a:pt x="5" y="2"/>
                    <a:pt x="6" y="2"/>
                    <a:pt x="7" y="3"/>
                  </a:cubicBezTo>
                  <a:cubicBezTo>
                    <a:pt x="7" y="3"/>
                    <a:pt x="8" y="4"/>
                    <a:pt x="9" y="4"/>
                  </a:cubicBezTo>
                  <a:cubicBezTo>
                    <a:pt x="10" y="4"/>
                    <a:pt x="10" y="5"/>
                    <a:pt x="11" y="5"/>
                  </a:cubicBezTo>
                  <a:cubicBezTo>
                    <a:pt x="12" y="6"/>
                    <a:pt x="13" y="7"/>
                    <a:pt x="14" y="7"/>
                  </a:cubicBezTo>
                  <a:cubicBezTo>
                    <a:pt x="14" y="8"/>
                    <a:pt x="15" y="8"/>
                    <a:pt x="16" y="9"/>
                  </a:cubicBezTo>
                  <a:cubicBezTo>
                    <a:pt x="17" y="9"/>
                    <a:pt x="17" y="10"/>
                    <a:pt x="18" y="11"/>
                  </a:cubicBezTo>
                  <a:cubicBezTo>
                    <a:pt x="19" y="11"/>
                    <a:pt x="19" y="12"/>
                    <a:pt x="20" y="13"/>
                  </a:cubicBezTo>
                  <a:cubicBezTo>
                    <a:pt x="20" y="13"/>
                    <a:pt x="21" y="14"/>
                    <a:pt x="21" y="14"/>
                  </a:cubicBezTo>
                  <a:cubicBezTo>
                    <a:pt x="22" y="15"/>
                    <a:pt x="22" y="15"/>
                    <a:pt x="22" y="16"/>
                  </a:cubicBezTo>
                  <a:cubicBezTo>
                    <a:pt x="23" y="16"/>
                    <a:pt x="23" y="17"/>
                    <a:pt x="23" y="17"/>
                  </a:cubicBezTo>
                  <a:cubicBezTo>
                    <a:pt x="24" y="18"/>
                    <a:pt x="24" y="18"/>
                    <a:pt x="24" y="1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977"/>
            <p:cNvSpPr/>
            <p:nvPr/>
          </p:nvSpPr>
          <p:spPr bwMode="auto">
            <a:xfrm>
              <a:off x="9818689" y="-46038"/>
              <a:ext cx="144463" cy="25400"/>
            </a:xfrm>
            <a:custGeom>
              <a:avLst/>
              <a:gdLst>
                <a:gd name="T0" fmla="*/ 0 w 34"/>
                <a:gd name="T1" fmla="*/ 6 h 6"/>
                <a:gd name="T2" fmla="*/ 2 w 34"/>
                <a:gd name="T3" fmla="*/ 6 h 6"/>
                <a:gd name="T4" fmla="*/ 5 w 34"/>
                <a:gd name="T5" fmla="*/ 5 h 6"/>
                <a:gd name="T6" fmla="*/ 11 w 34"/>
                <a:gd name="T7" fmla="*/ 4 h 6"/>
                <a:gd name="T8" fmla="*/ 14 w 34"/>
                <a:gd name="T9" fmla="*/ 4 h 6"/>
                <a:gd name="T10" fmla="*/ 17 w 34"/>
                <a:gd name="T11" fmla="*/ 3 h 6"/>
                <a:gd name="T12" fmla="*/ 28 w 34"/>
                <a:gd name="T13" fmla="*/ 1 h 6"/>
                <a:gd name="T14" fmla="*/ 32 w 34"/>
                <a:gd name="T15" fmla="*/ 0 h 6"/>
                <a:gd name="T16" fmla="*/ 34 w 34"/>
                <a:gd name="T17" fmla="*/ 0 h 6"/>
                <a:gd name="T18" fmla="*/ 32 w 34"/>
                <a:gd name="T19" fmla="*/ 1 h 6"/>
                <a:gd name="T20" fmla="*/ 31 w 34"/>
                <a:gd name="T21" fmla="*/ 1 h 6"/>
                <a:gd name="T22" fmla="*/ 29 w 34"/>
                <a:gd name="T23" fmla="*/ 2 h 6"/>
                <a:gd name="T24" fmla="*/ 26 w 34"/>
                <a:gd name="T25" fmla="*/ 3 h 6"/>
                <a:gd name="T26" fmla="*/ 24 w 34"/>
                <a:gd name="T27" fmla="*/ 4 h 6"/>
                <a:gd name="T28" fmla="*/ 20 w 34"/>
                <a:gd name="T29" fmla="*/ 5 h 6"/>
                <a:gd name="T30" fmla="*/ 17 w 34"/>
                <a:gd name="T31" fmla="*/ 5 h 6"/>
                <a:gd name="T32" fmla="*/ 14 w 34"/>
                <a:gd name="T33" fmla="*/ 6 h 6"/>
                <a:gd name="T34" fmla="*/ 11 w 34"/>
                <a:gd name="T35" fmla="*/ 6 h 6"/>
                <a:gd name="T36" fmla="*/ 8 w 34"/>
                <a:gd name="T37" fmla="*/ 6 h 6"/>
                <a:gd name="T38" fmla="*/ 5 w 34"/>
                <a:gd name="T39" fmla="*/ 6 h 6"/>
                <a:gd name="T40" fmla="*/ 3 w 34"/>
                <a:gd name="T41" fmla="*/ 6 h 6"/>
                <a:gd name="T42" fmla="*/ 2 w 34"/>
                <a:gd name="T43" fmla="*/ 6 h 6"/>
                <a:gd name="T44" fmla="*/ 0 w 34"/>
                <a:gd name="T4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6">
                  <a:moveTo>
                    <a:pt x="0" y="6"/>
                  </a:moveTo>
                  <a:cubicBezTo>
                    <a:pt x="0" y="6"/>
                    <a:pt x="1" y="6"/>
                    <a:pt x="2" y="6"/>
                  </a:cubicBezTo>
                  <a:cubicBezTo>
                    <a:pt x="2" y="5"/>
                    <a:pt x="4" y="5"/>
                    <a:pt x="5" y="5"/>
                  </a:cubicBezTo>
                  <a:cubicBezTo>
                    <a:pt x="7" y="5"/>
                    <a:pt x="9" y="4"/>
                    <a:pt x="11" y="4"/>
                  </a:cubicBezTo>
                  <a:cubicBezTo>
                    <a:pt x="12" y="4"/>
                    <a:pt x="13" y="4"/>
                    <a:pt x="14" y="4"/>
                  </a:cubicBezTo>
                  <a:cubicBezTo>
                    <a:pt x="15" y="3"/>
                    <a:pt x="16" y="3"/>
                    <a:pt x="17" y="3"/>
                  </a:cubicBezTo>
                  <a:cubicBezTo>
                    <a:pt x="21" y="2"/>
                    <a:pt x="25" y="1"/>
                    <a:pt x="28" y="1"/>
                  </a:cubicBezTo>
                  <a:cubicBezTo>
                    <a:pt x="30" y="1"/>
                    <a:pt x="31" y="0"/>
                    <a:pt x="32" y="0"/>
                  </a:cubicBezTo>
                  <a:cubicBezTo>
                    <a:pt x="33" y="0"/>
                    <a:pt x="34" y="0"/>
                    <a:pt x="34" y="0"/>
                  </a:cubicBezTo>
                  <a:cubicBezTo>
                    <a:pt x="34" y="0"/>
                    <a:pt x="33" y="0"/>
                    <a:pt x="32" y="1"/>
                  </a:cubicBezTo>
                  <a:cubicBezTo>
                    <a:pt x="32" y="1"/>
                    <a:pt x="31" y="1"/>
                    <a:pt x="31" y="1"/>
                  </a:cubicBezTo>
                  <a:cubicBezTo>
                    <a:pt x="30" y="2"/>
                    <a:pt x="30" y="2"/>
                    <a:pt x="29" y="2"/>
                  </a:cubicBezTo>
                  <a:cubicBezTo>
                    <a:pt x="28" y="2"/>
                    <a:pt x="27" y="3"/>
                    <a:pt x="26" y="3"/>
                  </a:cubicBezTo>
                  <a:cubicBezTo>
                    <a:pt x="25" y="3"/>
                    <a:pt x="25" y="4"/>
                    <a:pt x="24" y="4"/>
                  </a:cubicBezTo>
                  <a:cubicBezTo>
                    <a:pt x="23" y="4"/>
                    <a:pt x="22" y="4"/>
                    <a:pt x="20" y="5"/>
                  </a:cubicBezTo>
                  <a:cubicBezTo>
                    <a:pt x="19" y="5"/>
                    <a:pt x="18" y="5"/>
                    <a:pt x="17" y="5"/>
                  </a:cubicBezTo>
                  <a:cubicBezTo>
                    <a:pt x="16" y="6"/>
                    <a:pt x="15" y="6"/>
                    <a:pt x="14" y="6"/>
                  </a:cubicBezTo>
                  <a:cubicBezTo>
                    <a:pt x="13" y="6"/>
                    <a:pt x="12" y="6"/>
                    <a:pt x="11" y="6"/>
                  </a:cubicBezTo>
                  <a:cubicBezTo>
                    <a:pt x="10" y="6"/>
                    <a:pt x="9" y="6"/>
                    <a:pt x="8" y="6"/>
                  </a:cubicBezTo>
                  <a:cubicBezTo>
                    <a:pt x="7" y="6"/>
                    <a:pt x="6" y="6"/>
                    <a:pt x="5" y="6"/>
                  </a:cubicBezTo>
                  <a:cubicBezTo>
                    <a:pt x="5" y="6"/>
                    <a:pt x="4" y="6"/>
                    <a:pt x="3" y="6"/>
                  </a:cubicBezTo>
                  <a:cubicBezTo>
                    <a:pt x="3" y="6"/>
                    <a:pt x="2" y="6"/>
                    <a:pt x="2" y="6"/>
                  </a:cubicBezTo>
                  <a:cubicBezTo>
                    <a:pt x="1" y="6"/>
                    <a:pt x="0" y="6"/>
                    <a:pt x="0"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978"/>
            <p:cNvSpPr/>
            <p:nvPr/>
          </p:nvSpPr>
          <p:spPr bwMode="auto">
            <a:xfrm>
              <a:off x="9937751" y="-104775"/>
              <a:ext cx="68263" cy="119063"/>
            </a:xfrm>
            <a:custGeom>
              <a:avLst/>
              <a:gdLst>
                <a:gd name="T0" fmla="*/ 14 w 16"/>
                <a:gd name="T1" fmla="*/ 17 h 28"/>
                <a:gd name="T2" fmla="*/ 0 w 16"/>
                <a:gd name="T3" fmla="*/ 28 h 28"/>
                <a:gd name="T4" fmla="*/ 7 w 16"/>
                <a:gd name="T5" fmla="*/ 0 h 28"/>
                <a:gd name="T6" fmla="*/ 14 w 16"/>
                <a:gd name="T7" fmla="*/ 17 h 28"/>
              </a:gdLst>
              <a:ahLst/>
              <a:cxnLst>
                <a:cxn ang="0">
                  <a:pos x="T0" y="T1"/>
                </a:cxn>
                <a:cxn ang="0">
                  <a:pos x="T2" y="T3"/>
                </a:cxn>
                <a:cxn ang="0">
                  <a:pos x="T4" y="T5"/>
                </a:cxn>
                <a:cxn ang="0">
                  <a:pos x="T6" y="T7"/>
                </a:cxn>
              </a:cxnLst>
              <a:rect l="0" t="0" r="r" b="b"/>
              <a:pathLst>
                <a:path w="16" h="28">
                  <a:moveTo>
                    <a:pt x="14" y="17"/>
                  </a:moveTo>
                  <a:cubicBezTo>
                    <a:pt x="11" y="23"/>
                    <a:pt x="6" y="26"/>
                    <a:pt x="0" y="28"/>
                  </a:cubicBezTo>
                  <a:cubicBezTo>
                    <a:pt x="0" y="28"/>
                    <a:pt x="2" y="8"/>
                    <a:pt x="7" y="0"/>
                  </a:cubicBezTo>
                  <a:cubicBezTo>
                    <a:pt x="7" y="0"/>
                    <a:pt x="16" y="10"/>
                    <a:pt x="14" y="1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979"/>
            <p:cNvSpPr/>
            <p:nvPr/>
          </p:nvSpPr>
          <p:spPr bwMode="auto">
            <a:xfrm>
              <a:off x="9983789" y="-46038"/>
              <a:ext cx="360363" cy="144463"/>
            </a:xfrm>
            <a:custGeom>
              <a:avLst/>
              <a:gdLst>
                <a:gd name="T0" fmla="*/ 84 w 85"/>
                <a:gd name="T1" fmla="*/ 34 h 34"/>
                <a:gd name="T2" fmla="*/ 0 w 85"/>
                <a:gd name="T3" fmla="*/ 2 h 34"/>
                <a:gd name="T4" fmla="*/ 0 w 85"/>
                <a:gd name="T5" fmla="*/ 0 h 34"/>
                <a:gd name="T6" fmla="*/ 85 w 85"/>
                <a:gd name="T7" fmla="*/ 32 h 34"/>
                <a:gd name="T8" fmla="*/ 84 w 85"/>
                <a:gd name="T9" fmla="*/ 34 h 34"/>
              </a:gdLst>
              <a:ahLst/>
              <a:cxnLst>
                <a:cxn ang="0">
                  <a:pos x="T0" y="T1"/>
                </a:cxn>
                <a:cxn ang="0">
                  <a:pos x="T2" y="T3"/>
                </a:cxn>
                <a:cxn ang="0">
                  <a:pos x="T4" y="T5"/>
                </a:cxn>
                <a:cxn ang="0">
                  <a:pos x="T6" y="T7"/>
                </a:cxn>
                <a:cxn ang="0">
                  <a:pos x="T8" y="T9"/>
                </a:cxn>
              </a:cxnLst>
              <a:rect l="0" t="0" r="r" b="b"/>
              <a:pathLst>
                <a:path w="85" h="34">
                  <a:moveTo>
                    <a:pt x="84" y="34"/>
                  </a:moveTo>
                  <a:cubicBezTo>
                    <a:pt x="43" y="17"/>
                    <a:pt x="5" y="3"/>
                    <a:pt x="0" y="2"/>
                  </a:cubicBezTo>
                  <a:cubicBezTo>
                    <a:pt x="0" y="0"/>
                    <a:pt x="0" y="0"/>
                    <a:pt x="0" y="0"/>
                  </a:cubicBezTo>
                  <a:cubicBezTo>
                    <a:pt x="6" y="1"/>
                    <a:pt x="43" y="15"/>
                    <a:pt x="85" y="32"/>
                  </a:cubicBezTo>
                  <a:lnTo>
                    <a:pt x="84" y="34"/>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1" name="组合 1290"/>
          <p:cNvGrpSpPr/>
          <p:nvPr/>
        </p:nvGrpSpPr>
        <p:grpSpPr>
          <a:xfrm>
            <a:off x="0" y="2784648"/>
            <a:ext cx="1446213" cy="2130425"/>
            <a:chOff x="1641476" y="2022475"/>
            <a:chExt cx="1446213" cy="2130425"/>
          </a:xfrm>
        </p:grpSpPr>
        <p:sp>
          <p:nvSpPr>
            <p:cNvPr id="470" name="Freeform 992"/>
            <p:cNvSpPr/>
            <p:nvPr/>
          </p:nvSpPr>
          <p:spPr bwMode="auto">
            <a:xfrm>
              <a:off x="1641476" y="2022475"/>
              <a:ext cx="1068388" cy="1681163"/>
            </a:xfrm>
            <a:custGeom>
              <a:avLst/>
              <a:gdLst>
                <a:gd name="T0" fmla="*/ 248 w 252"/>
                <a:gd name="T1" fmla="*/ 397 h 397"/>
                <a:gd name="T2" fmla="*/ 0 w 252"/>
                <a:gd name="T3" fmla="*/ 3 h 397"/>
                <a:gd name="T4" fmla="*/ 3 w 252"/>
                <a:gd name="T5" fmla="*/ 0 h 397"/>
                <a:gd name="T6" fmla="*/ 252 w 252"/>
                <a:gd name="T7" fmla="*/ 395 h 397"/>
                <a:gd name="T8" fmla="*/ 248 w 252"/>
                <a:gd name="T9" fmla="*/ 397 h 397"/>
              </a:gdLst>
              <a:ahLst/>
              <a:cxnLst>
                <a:cxn ang="0">
                  <a:pos x="T0" y="T1"/>
                </a:cxn>
                <a:cxn ang="0">
                  <a:pos x="T2" y="T3"/>
                </a:cxn>
                <a:cxn ang="0">
                  <a:pos x="T4" y="T5"/>
                </a:cxn>
                <a:cxn ang="0">
                  <a:pos x="T6" y="T7"/>
                </a:cxn>
                <a:cxn ang="0">
                  <a:pos x="T8" y="T9"/>
                </a:cxn>
              </a:cxnLst>
              <a:rect l="0" t="0" r="r" b="b"/>
              <a:pathLst>
                <a:path w="251" h="397">
                  <a:moveTo>
                    <a:pt x="248" y="397"/>
                  </a:moveTo>
                  <a:cubicBezTo>
                    <a:pt x="223" y="332"/>
                    <a:pt x="148" y="164"/>
                    <a:pt x="0" y="3"/>
                  </a:cubicBezTo>
                  <a:cubicBezTo>
                    <a:pt x="3" y="0"/>
                    <a:pt x="3" y="0"/>
                    <a:pt x="3" y="0"/>
                  </a:cubicBezTo>
                  <a:cubicBezTo>
                    <a:pt x="151" y="162"/>
                    <a:pt x="227" y="330"/>
                    <a:pt x="252" y="395"/>
                  </a:cubicBezTo>
                  <a:lnTo>
                    <a:pt x="248" y="397"/>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993"/>
            <p:cNvSpPr/>
            <p:nvPr/>
          </p:nvSpPr>
          <p:spPr bwMode="auto">
            <a:xfrm>
              <a:off x="1752601" y="2378075"/>
              <a:ext cx="296863" cy="533400"/>
            </a:xfrm>
            <a:custGeom>
              <a:avLst/>
              <a:gdLst>
                <a:gd name="T0" fmla="*/ 41 w 70"/>
                <a:gd name="T1" fmla="*/ 0 h 126"/>
                <a:gd name="T2" fmla="*/ 31 w 70"/>
                <a:gd name="T3" fmla="*/ 126 h 126"/>
                <a:gd name="T4" fmla="*/ 41 w 70"/>
                <a:gd name="T5" fmla="*/ 0 h 126"/>
              </a:gdLst>
              <a:ahLst/>
              <a:cxnLst>
                <a:cxn ang="0">
                  <a:pos x="T0" y="T1"/>
                </a:cxn>
                <a:cxn ang="0">
                  <a:pos x="T2" y="T3"/>
                </a:cxn>
                <a:cxn ang="0">
                  <a:pos x="T4" y="T5"/>
                </a:cxn>
              </a:cxnLst>
              <a:rect l="0" t="0" r="r" b="b"/>
              <a:pathLst>
                <a:path w="70" h="125">
                  <a:moveTo>
                    <a:pt x="41" y="0"/>
                  </a:moveTo>
                  <a:cubicBezTo>
                    <a:pt x="41" y="0"/>
                    <a:pt x="70" y="70"/>
                    <a:pt x="31" y="126"/>
                  </a:cubicBezTo>
                  <a:cubicBezTo>
                    <a:pt x="31" y="126"/>
                    <a:pt x="0" y="51"/>
                    <a:pt x="41"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994"/>
            <p:cNvSpPr/>
            <p:nvPr/>
          </p:nvSpPr>
          <p:spPr bwMode="auto">
            <a:xfrm>
              <a:off x="1973264" y="2665413"/>
              <a:ext cx="292100" cy="534988"/>
            </a:xfrm>
            <a:custGeom>
              <a:avLst/>
              <a:gdLst>
                <a:gd name="T0" fmla="*/ 41 w 69"/>
                <a:gd name="T1" fmla="*/ 0 h 126"/>
                <a:gd name="T2" fmla="*/ 30 w 69"/>
                <a:gd name="T3" fmla="*/ 126 h 126"/>
                <a:gd name="T4" fmla="*/ 41 w 69"/>
                <a:gd name="T5" fmla="*/ 0 h 126"/>
              </a:gdLst>
              <a:ahLst/>
              <a:cxnLst>
                <a:cxn ang="0">
                  <a:pos x="T0" y="T1"/>
                </a:cxn>
                <a:cxn ang="0">
                  <a:pos x="T2" y="T3"/>
                </a:cxn>
                <a:cxn ang="0">
                  <a:pos x="T4" y="T5"/>
                </a:cxn>
              </a:cxnLst>
              <a:rect l="0" t="0" r="r" b="b"/>
              <a:pathLst>
                <a:path w="69" h="125">
                  <a:moveTo>
                    <a:pt x="41" y="0"/>
                  </a:moveTo>
                  <a:cubicBezTo>
                    <a:pt x="41" y="0"/>
                    <a:pt x="69" y="70"/>
                    <a:pt x="30" y="126"/>
                  </a:cubicBezTo>
                  <a:cubicBezTo>
                    <a:pt x="30" y="126"/>
                    <a:pt x="0" y="52"/>
                    <a:pt x="41"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995"/>
            <p:cNvSpPr/>
            <p:nvPr/>
          </p:nvSpPr>
          <p:spPr bwMode="auto">
            <a:xfrm>
              <a:off x="2278064" y="3289300"/>
              <a:ext cx="246063" cy="487363"/>
            </a:xfrm>
            <a:custGeom>
              <a:avLst/>
              <a:gdLst>
                <a:gd name="T0" fmla="*/ 56 w 58"/>
                <a:gd name="T1" fmla="*/ 0 h 115"/>
                <a:gd name="T2" fmla="*/ 2 w 58"/>
                <a:gd name="T3" fmla="*/ 115 h 115"/>
                <a:gd name="T4" fmla="*/ 56 w 58"/>
                <a:gd name="T5" fmla="*/ 0 h 115"/>
              </a:gdLst>
              <a:ahLst/>
              <a:cxnLst>
                <a:cxn ang="0">
                  <a:pos x="T0" y="T1"/>
                </a:cxn>
                <a:cxn ang="0">
                  <a:pos x="T2" y="T3"/>
                </a:cxn>
                <a:cxn ang="0">
                  <a:pos x="T4" y="T5"/>
                </a:cxn>
              </a:cxnLst>
              <a:rect l="0" t="0" r="r" b="b"/>
              <a:pathLst>
                <a:path w="57" h="115">
                  <a:moveTo>
                    <a:pt x="56" y="0"/>
                  </a:moveTo>
                  <a:cubicBezTo>
                    <a:pt x="56" y="0"/>
                    <a:pt x="58" y="76"/>
                    <a:pt x="2" y="115"/>
                  </a:cubicBezTo>
                  <a:cubicBezTo>
                    <a:pt x="2" y="115"/>
                    <a:pt x="0" y="34"/>
                    <a:pt x="56"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996"/>
            <p:cNvSpPr/>
            <p:nvPr/>
          </p:nvSpPr>
          <p:spPr bwMode="auto">
            <a:xfrm>
              <a:off x="2374901" y="3500438"/>
              <a:ext cx="246063" cy="487363"/>
            </a:xfrm>
            <a:custGeom>
              <a:avLst/>
              <a:gdLst>
                <a:gd name="T0" fmla="*/ 56 w 58"/>
                <a:gd name="T1" fmla="*/ 0 h 115"/>
                <a:gd name="T2" fmla="*/ 2 w 58"/>
                <a:gd name="T3" fmla="*/ 115 h 115"/>
                <a:gd name="T4" fmla="*/ 56 w 58"/>
                <a:gd name="T5" fmla="*/ 0 h 115"/>
              </a:gdLst>
              <a:ahLst/>
              <a:cxnLst>
                <a:cxn ang="0">
                  <a:pos x="T0" y="T1"/>
                </a:cxn>
                <a:cxn ang="0">
                  <a:pos x="T2" y="T3"/>
                </a:cxn>
                <a:cxn ang="0">
                  <a:pos x="T4" y="T5"/>
                </a:cxn>
              </a:cxnLst>
              <a:rect l="0" t="0" r="r" b="b"/>
              <a:pathLst>
                <a:path w="57" h="115">
                  <a:moveTo>
                    <a:pt x="56" y="0"/>
                  </a:moveTo>
                  <a:cubicBezTo>
                    <a:pt x="56" y="0"/>
                    <a:pt x="58" y="76"/>
                    <a:pt x="2" y="115"/>
                  </a:cubicBezTo>
                  <a:cubicBezTo>
                    <a:pt x="2" y="115"/>
                    <a:pt x="0" y="34"/>
                    <a:pt x="56"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997"/>
            <p:cNvSpPr/>
            <p:nvPr/>
          </p:nvSpPr>
          <p:spPr bwMode="auto">
            <a:xfrm>
              <a:off x="2574926" y="3632200"/>
              <a:ext cx="304800" cy="520700"/>
            </a:xfrm>
            <a:custGeom>
              <a:avLst/>
              <a:gdLst>
                <a:gd name="T0" fmla="*/ 23 w 72"/>
                <a:gd name="T1" fmla="*/ 0 h 123"/>
                <a:gd name="T2" fmla="*/ 52 w 72"/>
                <a:gd name="T3" fmla="*/ 123 h 123"/>
                <a:gd name="T4" fmla="*/ 23 w 72"/>
                <a:gd name="T5" fmla="*/ 0 h 123"/>
              </a:gdLst>
              <a:ahLst/>
              <a:cxnLst>
                <a:cxn ang="0">
                  <a:pos x="T0" y="T1"/>
                </a:cxn>
                <a:cxn ang="0">
                  <a:pos x="T2" y="T3"/>
                </a:cxn>
                <a:cxn ang="0">
                  <a:pos x="T4" y="T5"/>
                </a:cxn>
              </a:cxnLst>
              <a:rect l="0" t="0" r="r" b="b"/>
              <a:pathLst>
                <a:path w="72" h="123">
                  <a:moveTo>
                    <a:pt x="23" y="0"/>
                  </a:moveTo>
                  <a:cubicBezTo>
                    <a:pt x="23" y="0"/>
                    <a:pt x="72" y="58"/>
                    <a:pt x="52" y="123"/>
                  </a:cubicBezTo>
                  <a:cubicBezTo>
                    <a:pt x="52" y="123"/>
                    <a:pt x="0" y="61"/>
                    <a:pt x="23"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998"/>
            <p:cNvSpPr/>
            <p:nvPr/>
          </p:nvSpPr>
          <p:spPr bwMode="auto">
            <a:xfrm>
              <a:off x="2116139" y="3055938"/>
              <a:ext cx="271463" cy="461963"/>
            </a:xfrm>
            <a:custGeom>
              <a:avLst/>
              <a:gdLst>
                <a:gd name="T0" fmla="*/ 64 w 64"/>
                <a:gd name="T1" fmla="*/ 0 h 109"/>
                <a:gd name="T2" fmla="*/ 0 w 64"/>
                <a:gd name="T3" fmla="*/ 109 h 109"/>
                <a:gd name="T4" fmla="*/ 64 w 64"/>
                <a:gd name="T5" fmla="*/ 0 h 109"/>
              </a:gdLst>
              <a:ahLst/>
              <a:cxnLst>
                <a:cxn ang="0">
                  <a:pos x="T0" y="T1"/>
                </a:cxn>
                <a:cxn ang="0">
                  <a:pos x="T2" y="T3"/>
                </a:cxn>
                <a:cxn ang="0">
                  <a:pos x="T4" y="T5"/>
                </a:cxn>
              </a:cxnLst>
              <a:rect l="0" t="0" r="r" b="b"/>
              <a:pathLst>
                <a:path w="64" h="109">
                  <a:moveTo>
                    <a:pt x="64" y="0"/>
                  </a:moveTo>
                  <a:cubicBezTo>
                    <a:pt x="64" y="0"/>
                    <a:pt x="59" y="75"/>
                    <a:pt x="0" y="109"/>
                  </a:cubicBezTo>
                  <a:cubicBezTo>
                    <a:pt x="0" y="109"/>
                    <a:pt x="5" y="28"/>
                    <a:pt x="64"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999"/>
            <p:cNvSpPr/>
            <p:nvPr/>
          </p:nvSpPr>
          <p:spPr bwMode="auto">
            <a:xfrm>
              <a:off x="1935164" y="2352675"/>
              <a:ext cx="487363" cy="249238"/>
            </a:xfrm>
            <a:custGeom>
              <a:avLst/>
              <a:gdLst>
                <a:gd name="T0" fmla="*/ 0 w 115"/>
                <a:gd name="T1" fmla="*/ 4 h 59"/>
                <a:gd name="T2" fmla="*/ 115 w 115"/>
                <a:gd name="T3" fmla="*/ 56 h 59"/>
                <a:gd name="T4" fmla="*/ 0 w 115"/>
                <a:gd name="T5" fmla="*/ 4 h 59"/>
              </a:gdLst>
              <a:ahLst/>
              <a:cxnLst>
                <a:cxn ang="0">
                  <a:pos x="T0" y="T1"/>
                </a:cxn>
                <a:cxn ang="0">
                  <a:pos x="T2" y="T3"/>
                </a:cxn>
                <a:cxn ang="0">
                  <a:pos x="T4" y="T5"/>
                </a:cxn>
              </a:cxnLst>
              <a:rect l="0" t="0" r="r" b="b"/>
              <a:pathLst>
                <a:path w="115" h="59">
                  <a:moveTo>
                    <a:pt x="0" y="4"/>
                  </a:moveTo>
                  <a:cubicBezTo>
                    <a:pt x="0" y="4"/>
                    <a:pt x="76" y="0"/>
                    <a:pt x="115" y="56"/>
                  </a:cubicBezTo>
                  <a:cubicBezTo>
                    <a:pt x="115" y="56"/>
                    <a:pt x="34" y="59"/>
                    <a:pt x="0" y="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1000"/>
            <p:cNvSpPr/>
            <p:nvPr/>
          </p:nvSpPr>
          <p:spPr bwMode="auto">
            <a:xfrm>
              <a:off x="2154239" y="2644775"/>
              <a:ext cx="484188" cy="250825"/>
            </a:xfrm>
            <a:custGeom>
              <a:avLst/>
              <a:gdLst>
                <a:gd name="T0" fmla="*/ 0 w 114"/>
                <a:gd name="T1" fmla="*/ 3 h 59"/>
                <a:gd name="T2" fmla="*/ 114 w 114"/>
                <a:gd name="T3" fmla="*/ 55 h 59"/>
                <a:gd name="T4" fmla="*/ 0 w 114"/>
                <a:gd name="T5" fmla="*/ 3 h 59"/>
              </a:gdLst>
              <a:ahLst/>
              <a:cxnLst>
                <a:cxn ang="0">
                  <a:pos x="T0" y="T1"/>
                </a:cxn>
                <a:cxn ang="0">
                  <a:pos x="T2" y="T3"/>
                </a:cxn>
                <a:cxn ang="0">
                  <a:pos x="T4" y="T5"/>
                </a:cxn>
              </a:cxnLst>
              <a:rect l="0" t="0" r="r" b="b"/>
              <a:pathLst>
                <a:path w="114" h="59">
                  <a:moveTo>
                    <a:pt x="0" y="3"/>
                  </a:moveTo>
                  <a:cubicBezTo>
                    <a:pt x="0" y="3"/>
                    <a:pt x="75" y="0"/>
                    <a:pt x="114" y="55"/>
                  </a:cubicBezTo>
                  <a:cubicBezTo>
                    <a:pt x="114" y="55"/>
                    <a:pt x="34" y="59"/>
                    <a:pt x="0" y="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1001"/>
            <p:cNvSpPr/>
            <p:nvPr/>
          </p:nvSpPr>
          <p:spPr bwMode="auto">
            <a:xfrm>
              <a:off x="2387601" y="2946400"/>
              <a:ext cx="530225" cy="287338"/>
            </a:xfrm>
            <a:custGeom>
              <a:avLst/>
              <a:gdLst>
                <a:gd name="T0" fmla="*/ 0 w 125"/>
                <a:gd name="T1" fmla="*/ 26 h 68"/>
                <a:gd name="T2" fmla="*/ 125 w 125"/>
                <a:gd name="T3" fmla="*/ 41 h 68"/>
                <a:gd name="T4" fmla="*/ 0 w 125"/>
                <a:gd name="T5" fmla="*/ 26 h 68"/>
              </a:gdLst>
              <a:ahLst/>
              <a:cxnLst>
                <a:cxn ang="0">
                  <a:pos x="T0" y="T1"/>
                </a:cxn>
                <a:cxn ang="0">
                  <a:pos x="T2" y="T3"/>
                </a:cxn>
                <a:cxn ang="0">
                  <a:pos x="T4" y="T5"/>
                </a:cxn>
              </a:cxnLst>
              <a:rect l="0" t="0" r="r" b="b"/>
              <a:pathLst>
                <a:path w="125" h="68">
                  <a:moveTo>
                    <a:pt x="0" y="26"/>
                  </a:moveTo>
                  <a:cubicBezTo>
                    <a:pt x="0" y="26"/>
                    <a:pt x="71" y="0"/>
                    <a:pt x="125" y="41"/>
                  </a:cubicBezTo>
                  <a:cubicBezTo>
                    <a:pt x="125" y="41"/>
                    <a:pt x="49" y="68"/>
                    <a:pt x="0" y="2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1002"/>
            <p:cNvSpPr/>
            <p:nvPr/>
          </p:nvSpPr>
          <p:spPr bwMode="auto">
            <a:xfrm>
              <a:off x="2519364" y="3228975"/>
              <a:ext cx="512763" cy="271463"/>
            </a:xfrm>
            <a:custGeom>
              <a:avLst/>
              <a:gdLst>
                <a:gd name="T0" fmla="*/ 0 w 121"/>
                <a:gd name="T1" fmla="*/ 15 h 64"/>
                <a:gd name="T2" fmla="*/ 121 w 121"/>
                <a:gd name="T3" fmla="*/ 48 h 64"/>
                <a:gd name="T4" fmla="*/ 0 w 121"/>
                <a:gd name="T5" fmla="*/ 15 h 64"/>
              </a:gdLst>
              <a:ahLst/>
              <a:cxnLst>
                <a:cxn ang="0">
                  <a:pos x="T0" y="T1"/>
                </a:cxn>
                <a:cxn ang="0">
                  <a:pos x="T2" y="T3"/>
                </a:cxn>
                <a:cxn ang="0">
                  <a:pos x="T4" y="T5"/>
                </a:cxn>
              </a:cxnLst>
              <a:rect l="0" t="0" r="r" b="b"/>
              <a:pathLst>
                <a:path w="120" h="64">
                  <a:moveTo>
                    <a:pt x="0" y="15"/>
                  </a:moveTo>
                  <a:cubicBezTo>
                    <a:pt x="0" y="15"/>
                    <a:pt x="74" y="0"/>
                    <a:pt x="121" y="48"/>
                  </a:cubicBezTo>
                  <a:cubicBezTo>
                    <a:pt x="121" y="48"/>
                    <a:pt x="42" y="64"/>
                    <a:pt x="0" y="1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1003"/>
            <p:cNvSpPr/>
            <p:nvPr/>
          </p:nvSpPr>
          <p:spPr bwMode="auto">
            <a:xfrm>
              <a:off x="2617789" y="3497263"/>
              <a:ext cx="469900" cy="254000"/>
            </a:xfrm>
            <a:custGeom>
              <a:avLst/>
              <a:gdLst>
                <a:gd name="T0" fmla="*/ 0 w 111"/>
                <a:gd name="T1" fmla="*/ 0 h 60"/>
                <a:gd name="T2" fmla="*/ 111 w 111"/>
                <a:gd name="T3" fmla="*/ 60 h 60"/>
                <a:gd name="T4" fmla="*/ 0 w 111"/>
                <a:gd name="T5" fmla="*/ 0 h 60"/>
              </a:gdLst>
              <a:ahLst/>
              <a:cxnLst>
                <a:cxn ang="0">
                  <a:pos x="T0" y="T1"/>
                </a:cxn>
                <a:cxn ang="0">
                  <a:pos x="T2" y="T3"/>
                </a:cxn>
                <a:cxn ang="0">
                  <a:pos x="T4" y="T5"/>
                </a:cxn>
              </a:cxnLst>
              <a:rect l="0" t="0" r="r" b="b"/>
              <a:pathLst>
                <a:path w="110" h="60">
                  <a:moveTo>
                    <a:pt x="0" y="0"/>
                  </a:moveTo>
                  <a:cubicBezTo>
                    <a:pt x="0" y="0"/>
                    <a:pt x="76" y="2"/>
                    <a:pt x="111" y="60"/>
                  </a:cubicBezTo>
                  <a:cubicBezTo>
                    <a:pt x="111" y="60"/>
                    <a:pt x="31" y="58"/>
                    <a:pt x="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87" name="组合 1286"/>
          <p:cNvGrpSpPr/>
          <p:nvPr/>
        </p:nvGrpSpPr>
        <p:grpSpPr>
          <a:xfrm>
            <a:off x="11141845" y="2321824"/>
            <a:ext cx="911225" cy="1800226"/>
            <a:chOff x="9539289" y="2255837"/>
            <a:chExt cx="911225" cy="1800226"/>
          </a:xfrm>
        </p:grpSpPr>
        <p:sp>
          <p:nvSpPr>
            <p:cNvPr id="94" name="Freeform 1017"/>
            <p:cNvSpPr/>
            <p:nvPr/>
          </p:nvSpPr>
          <p:spPr bwMode="auto">
            <a:xfrm>
              <a:off x="9874251" y="2543175"/>
              <a:ext cx="457200" cy="1512888"/>
            </a:xfrm>
            <a:custGeom>
              <a:avLst/>
              <a:gdLst>
                <a:gd name="T0" fmla="*/ 105 w 108"/>
                <a:gd name="T1" fmla="*/ 357 h 357"/>
                <a:gd name="T2" fmla="*/ 0 w 108"/>
                <a:gd name="T3" fmla="*/ 2 h 357"/>
                <a:gd name="T4" fmla="*/ 3 w 108"/>
                <a:gd name="T5" fmla="*/ 0 h 357"/>
                <a:gd name="T6" fmla="*/ 108 w 108"/>
                <a:gd name="T7" fmla="*/ 357 h 357"/>
                <a:gd name="T8" fmla="*/ 105 w 108"/>
                <a:gd name="T9" fmla="*/ 357 h 357"/>
              </a:gdLst>
              <a:ahLst/>
              <a:cxnLst>
                <a:cxn ang="0">
                  <a:pos x="T0" y="T1"/>
                </a:cxn>
                <a:cxn ang="0">
                  <a:pos x="T2" y="T3"/>
                </a:cxn>
                <a:cxn ang="0">
                  <a:pos x="T4" y="T5"/>
                </a:cxn>
                <a:cxn ang="0">
                  <a:pos x="T6" y="T7"/>
                </a:cxn>
                <a:cxn ang="0">
                  <a:pos x="T8" y="T9"/>
                </a:cxn>
              </a:cxnLst>
              <a:rect l="0" t="0" r="r" b="b"/>
              <a:pathLst>
                <a:path w="108" h="357">
                  <a:moveTo>
                    <a:pt x="105" y="357"/>
                  </a:moveTo>
                  <a:cubicBezTo>
                    <a:pt x="86" y="184"/>
                    <a:pt x="25" y="51"/>
                    <a:pt x="0" y="2"/>
                  </a:cubicBezTo>
                  <a:cubicBezTo>
                    <a:pt x="3" y="0"/>
                    <a:pt x="3" y="0"/>
                    <a:pt x="3" y="0"/>
                  </a:cubicBezTo>
                  <a:cubicBezTo>
                    <a:pt x="28" y="50"/>
                    <a:pt x="89" y="183"/>
                    <a:pt x="108" y="357"/>
                  </a:cubicBezTo>
                  <a:lnTo>
                    <a:pt x="105" y="357"/>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18"/>
            <p:cNvSpPr/>
            <p:nvPr/>
          </p:nvSpPr>
          <p:spPr bwMode="auto">
            <a:xfrm>
              <a:off x="9920289" y="3454400"/>
              <a:ext cx="344488" cy="254000"/>
            </a:xfrm>
            <a:custGeom>
              <a:avLst/>
              <a:gdLst>
                <a:gd name="T0" fmla="*/ 81 w 81"/>
                <a:gd name="T1" fmla="*/ 60 h 60"/>
                <a:gd name="T2" fmla="*/ 0 w 81"/>
                <a:gd name="T3" fmla="*/ 0 h 60"/>
                <a:gd name="T4" fmla="*/ 81 w 81"/>
                <a:gd name="T5" fmla="*/ 60 h 60"/>
              </a:gdLst>
              <a:ahLst/>
              <a:cxnLst>
                <a:cxn ang="0">
                  <a:pos x="T0" y="T1"/>
                </a:cxn>
                <a:cxn ang="0">
                  <a:pos x="T2" y="T3"/>
                </a:cxn>
                <a:cxn ang="0">
                  <a:pos x="T4" y="T5"/>
                </a:cxn>
              </a:cxnLst>
              <a:rect l="0" t="0" r="r" b="b"/>
              <a:pathLst>
                <a:path w="81" h="60">
                  <a:moveTo>
                    <a:pt x="81" y="60"/>
                  </a:moveTo>
                  <a:cubicBezTo>
                    <a:pt x="81" y="60"/>
                    <a:pt x="54" y="6"/>
                    <a:pt x="0" y="0"/>
                  </a:cubicBezTo>
                  <a:cubicBezTo>
                    <a:pt x="0" y="0"/>
                    <a:pt x="29" y="57"/>
                    <a:pt x="81" y="6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19"/>
            <p:cNvSpPr/>
            <p:nvPr/>
          </p:nvSpPr>
          <p:spPr bwMode="auto">
            <a:xfrm>
              <a:off x="9861551" y="3170237"/>
              <a:ext cx="342900" cy="254000"/>
            </a:xfrm>
            <a:custGeom>
              <a:avLst/>
              <a:gdLst>
                <a:gd name="T0" fmla="*/ 81 w 81"/>
                <a:gd name="T1" fmla="*/ 60 h 60"/>
                <a:gd name="T2" fmla="*/ 0 w 81"/>
                <a:gd name="T3" fmla="*/ 0 h 60"/>
                <a:gd name="T4" fmla="*/ 81 w 81"/>
                <a:gd name="T5" fmla="*/ 60 h 60"/>
              </a:gdLst>
              <a:ahLst/>
              <a:cxnLst>
                <a:cxn ang="0">
                  <a:pos x="T0" y="T1"/>
                </a:cxn>
                <a:cxn ang="0">
                  <a:pos x="T2" y="T3"/>
                </a:cxn>
                <a:cxn ang="0">
                  <a:pos x="T4" y="T5"/>
                </a:cxn>
              </a:cxnLst>
              <a:rect l="0" t="0" r="r" b="b"/>
              <a:pathLst>
                <a:path w="81" h="60">
                  <a:moveTo>
                    <a:pt x="81" y="60"/>
                  </a:moveTo>
                  <a:cubicBezTo>
                    <a:pt x="81" y="60"/>
                    <a:pt x="54" y="6"/>
                    <a:pt x="0" y="0"/>
                  </a:cubicBezTo>
                  <a:cubicBezTo>
                    <a:pt x="0" y="0"/>
                    <a:pt x="29" y="57"/>
                    <a:pt x="81" y="6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20"/>
            <p:cNvSpPr/>
            <p:nvPr/>
          </p:nvSpPr>
          <p:spPr bwMode="auto">
            <a:xfrm>
              <a:off x="9615489" y="2700337"/>
              <a:ext cx="411163" cy="241300"/>
            </a:xfrm>
            <a:custGeom>
              <a:avLst/>
              <a:gdLst>
                <a:gd name="T0" fmla="*/ 97 w 97"/>
                <a:gd name="T1" fmla="*/ 41 h 57"/>
                <a:gd name="T2" fmla="*/ 0 w 97"/>
                <a:gd name="T3" fmla="*/ 13 h 57"/>
                <a:gd name="T4" fmla="*/ 97 w 97"/>
                <a:gd name="T5" fmla="*/ 41 h 57"/>
              </a:gdLst>
              <a:ahLst/>
              <a:cxnLst>
                <a:cxn ang="0">
                  <a:pos x="T0" y="T1"/>
                </a:cxn>
                <a:cxn ang="0">
                  <a:pos x="T2" y="T3"/>
                </a:cxn>
                <a:cxn ang="0">
                  <a:pos x="T4" y="T5"/>
                </a:cxn>
              </a:cxnLst>
              <a:rect l="0" t="0" r="r" b="b"/>
              <a:pathLst>
                <a:path w="97" h="57">
                  <a:moveTo>
                    <a:pt x="97" y="41"/>
                  </a:moveTo>
                  <a:cubicBezTo>
                    <a:pt x="97" y="41"/>
                    <a:pt x="53" y="0"/>
                    <a:pt x="0" y="13"/>
                  </a:cubicBezTo>
                  <a:cubicBezTo>
                    <a:pt x="0" y="13"/>
                    <a:pt x="47" y="57"/>
                    <a:pt x="97"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21"/>
            <p:cNvSpPr/>
            <p:nvPr/>
          </p:nvSpPr>
          <p:spPr bwMode="auto">
            <a:xfrm>
              <a:off x="9539289" y="2535237"/>
              <a:ext cx="411163" cy="241300"/>
            </a:xfrm>
            <a:custGeom>
              <a:avLst/>
              <a:gdLst>
                <a:gd name="T0" fmla="*/ 97 w 97"/>
                <a:gd name="T1" fmla="*/ 41 h 57"/>
                <a:gd name="T2" fmla="*/ 0 w 97"/>
                <a:gd name="T3" fmla="*/ 13 h 57"/>
                <a:gd name="T4" fmla="*/ 97 w 97"/>
                <a:gd name="T5" fmla="*/ 41 h 57"/>
              </a:gdLst>
              <a:ahLst/>
              <a:cxnLst>
                <a:cxn ang="0">
                  <a:pos x="T0" y="T1"/>
                </a:cxn>
                <a:cxn ang="0">
                  <a:pos x="T2" y="T3"/>
                </a:cxn>
                <a:cxn ang="0">
                  <a:pos x="T4" y="T5"/>
                </a:cxn>
              </a:cxnLst>
              <a:rect l="0" t="0" r="r" b="b"/>
              <a:pathLst>
                <a:path w="97" h="57">
                  <a:moveTo>
                    <a:pt x="97" y="41"/>
                  </a:moveTo>
                  <a:cubicBezTo>
                    <a:pt x="97" y="41"/>
                    <a:pt x="53" y="0"/>
                    <a:pt x="0" y="13"/>
                  </a:cubicBezTo>
                  <a:cubicBezTo>
                    <a:pt x="0" y="13"/>
                    <a:pt x="47" y="57"/>
                    <a:pt x="97"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22"/>
            <p:cNvSpPr/>
            <p:nvPr/>
          </p:nvSpPr>
          <p:spPr bwMode="auto">
            <a:xfrm>
              <a:off x="9658351" y="2255837"/>
              <a:ext cx="246063" cy="346075"/>
            </a:xfrm>
            <a:custGeom>
              <a:avLst/>
              <a:gdLst>
                <a:gd name="T0" fmla="*/ 58 w 58"/>
                <a:gd name="T1" fmla="*/ 82 h 82"/>
                <a:gd name="T2" fmla="*/ 0 w 58"/>
                <a:gd name="T3" fmla="*/ 0 h 82"/>
                <a:gd name="T4" fmla="*/ 58 w 58"/>
                <a:gd name="T5" fmla="*/ 82 h 82"/>
              </a:gdLst>
              <a:ahLst/>
              <a:cxnLst>
                <a:cxn ang="0">
                  <a:pos x="T0" y="T1"/>
                </a:cxn>
                <a:cxn ang="0">
                  <a:pos x="T2" y="T3"/>
                </a:cxn>
                <a:cxn ang="0">
                  <a:pos x="T4" y="T5"/>
                </a:cxn>
              </a:cxnLst>
              <a:rect l="0" t="0" r="r" b="b"/>
              <a:pathLst>
                <a:path w="57" h="82">
                  <a:moveTo>
                    <a:pt x="58" y="82"/>
                  </a:moveTo>
                  <a:cubicBezTo>
                    <a:pt x="58" y="82"/>
                    <a:pt x="49" y="22"/>
                    <a:pt x="0" y="0"/>
                  </a:cubicBezTo>
                  <a:cubicBezTo>
                    <a:pt x="0" y="0"/>
                    <a:pt x="9" y="64"/>
                    <a:pt x="58" y="8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23"/>
            <p:cNvSpPr/>
            <p:nvPr/>
          </p:nvSpPr>
          <p:spPr bwMode="auto">
            <a:xfrm>
              <a:off x="9678989" y="2921000"/>
              <a:ext cx="419100" cy="241300"/>
            </a:xfrm>
            <a:custGeom>
              <a:avLst/>
              <a:gdLst>
                <a:gd name="T0" fmla="*/ 99 w 99"/>
                <a:gd name="T1" fmla="*/ 37 h 57"/>
                <a:gd name="T2" fmla="*/ 0 w 99"/>
                <a:gd name="T3" fmla="*/ 17 h 57"/>
                <a:gd name="T4" fmla="*/ 99 w 99"/>
                <a:gd name="T5" fmla="*/ 37 h 57"/>
              </a:gdLst>
              <a:ahLst/>
              <a:cxnLst>
                <a:cxn ang="0">
                  <a:pos x="T0" y="T1"/>
                </a:cxn>
                <a:cxn ang="0">
                  <a:pos x="T2" y="T3"/>
                </a:cxn>
                <a:cxn ang="0">
                  <a:pos x="T4" y="T5"/>
                </a:cxn>
              </a:cxnLst>
              <a:rect l="0" t="0" r="r" b="b"/>
              <a:pathLst>
                <a:path w="99" h="57">
                  <a:moveTo>
                    <a:pt x="99" y="37"/>
                  </a:moveTo>
                  <a:cubicBezTo>
                    <a:pt x="99" y="37"/>
                    <a:pt x="52" y="0"/>
                    <a:pt x="0" y="17"/>
                  </a:cubicBezTo>
                  <a:cubicBezTo>
                    <a:pt x="0" y="17"/>
                    <a:pt x="51" y="57"/>
                    <a:pt x="99" y="3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24"/>
            <p:cNvSpPr/>
            <p:nvPr/>
          </p:nvSpPr>
          <p:spPr bwMode="auto">
            <a:xfrm>
              <a:off x="10209214" y="3302000"/>
              <a:ext cx="241300" cy="406400"/>
            </a:xfrm>
            <a:custGeom>
              <a:avLst/>
              <a:gdLst>
                <a:gd name="T0" fmla="*/ 15 w 57"/>
                <a:gd name="T1" fmla="*/ 96 h 96"/>
                <a:gd name="T2" fmla="*/ 44 w 57"/>
                <a:gd name="T3" fmla="*/ 0 h 96"/>
                <a:gd name="T4" fmla="*/ 15 w 57"/>
                <a:gd name="T5" fmla="*/ 96 h 96"/>
              </a:gdLst>
              <a:ahLst/>
              <a:cxnLst>
                <a:cxn ang="0">
                  <a:pos x="T0" y="T1"/>
                </a:cxn>
                <a:cxn ang="0">
                  <a:pos x="T2" y="T3"/>
                </a:cxn>
                <a:cxn ang="0">
                  <a:pos x="T4" y="T5"/>
                </a:cxn>
              </a:cxnLst>
              <a:rect l="0" t="0" r="r" b="b"/>
              <a:pathLst>
                <a:path w="57" h="96">
                  <a:moveTo>
                    <a:pt x="15" y="96"/>
                  </a:moveTo>
                  <a:cubicBezTo>
                    <a:pt x="15" y="96"/>
                    <a:pt x="57" y="52"/>
                    <a:pt x="44" y="0"/>
                  </a:cubicBezTo>
                  <a:cubicBezTo>
                    <a:pt x="44" y="0"/>
                    <a:pt x="0" y="46"/>
                    <a:pt x="15" y="9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25"/>
            <p:cNvSpPr/>
            <p:nvPr/>
          </p:nvSpPr>
          <p:spPr bwMode="auto">
            <a:xfrm>
              <a:off x="10148889" y="3017837"/>
              <a:ext cx="242888" cy="406400"/>
            </a:xfrm>
            <a:custGeom>
              <a:avLst/>
              <a:gdLst>
                <a:gd name="T0" fmla="*/ 15 w 57"/>
                <a:gd name="T1" fmla="*/ 96 h 96"/>
                <a:gd name="T2" fmla="*/ 44 w 57"/>
                <a:gd name="T3" fmla="*/ 0 h 96"/>
                <a:gd name="T4" fmla="*/ 15 w 57"/>
                <a:gd name="T5" fmla="*/ 96 h 96"/>
              </a:gdLst>
              <a:ahLst/>
              <a:cxnLst>
                <a:cxn ang="0">
                  <a:pos x="T0" y="T1"/>
                </a:cxn>
                <a:cxn ang="0">
                  <a:pos x="T2" y="T3"/>
                </a:cxn>
                <a:cxn ang="0">
                  <a:pos x="T4" y="T5"/>
                </a:cxn>
              </a:cxnLst>
              <a:rect l="0" t="0" r="r" b="b"/>
              <a:pathLst>
                <a:path w="57" h="96">
                  <a:moveTo>
                    <a:pt x="15" y="96"/>
                  </a:moveTo>
                  <a:cubicBezTo>
                    <a:pt x="15" y="96"/>
                    <a:pt x="57" y="52"/>
                    <a:pt x="44" y="0"/>
                  </a:cubicBezTo>
                  <a:cubicBezTo>
                    <a:pt x="44" y="0"/>
                    <a:pt x="0" y="46"/>
                    <a:pt x="15" y="9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26"/>
            <p:cNvSpPr/>
            <p:nvPr/>
          </p:nvSpPr>
          <p:spPr bwMode="auto">
            <a:xfrm>
              <a:off x="10098089" y="2725737"/>
              <a:ext cx="242888" cy="350838"/>
            </a:xfrm>
            <a:custGeom>
              <a:avLst/>
              <a:gdLst>
                <a:gd name="T0" fmla="*/ 0 w 57"/>
                <a:gd name="T1" fmla="*/ 83 h 83"/>
                <a:gd name="T2" fmla="*/ 57 w 57"/>
                <a:gd name="T3" fmla="*/ 0 h 83"/>
                <a:gd name="T4" fmla="*/ 0 w 57"/>
                <a:gd name="T5" fmla="*/ 83 h 83"/>
              </a:gdLst>
              <a:ahLst/>
              <a:cxnLst>
                <a:cxn ang="0">
                  <a:pos x="T0" y="T1"/>
                </a:cxn>
                <a:cxn ang="0">
                  <a:pos x="T2" y="T3"/>
                </a:cxn>
                <a:cxn ang="0">
                  <a:pos x="T4" y="T5"/>
                </a:cxn>
              </a:cxnLst>
              <a:rect l="0" t="0" r="r" b="b"/>
              <a:pathLst>
                <a:path w="57" h="83">
                  <a:moveTo>
                    <a:pt x="0" y="83"/>
                  </a:moveTo>
                  <a:cubicBezTo>
                    <a:pt x="0" y="83"/>
                    <a:pt x="53" y="54"/>
                    <a:pt x="57" y="0"/>
                  </a:cubicBezTo>
                  <a:cubicBezTo>
                    <a:pt x="57" y="0"/>
                    <a:pt x="1" y="31"/>
                    <a:pt x="0" y="8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27"/>
            <p:cNvSpPr/>
            <p:nvPr/>
          </p:nvSpPr>
          <p:spPr bwMode="auto">
            <a:xfrm>
              <a:off x="9996489" y="2487612"/>
              <a:ext cx="233363" cy="385763"/>
            </a:xfrm>
            <a:custGeom>
              <a:avLst/>
              <a:gdLst>
                <a:gd name="T0" fmla="*/ 7 w 55"/>
                <a:gd name="T1" fmla="*/ 91 h 91"/>
                <a:gd name="T2" fmla="*/ 51 w 55"/>
                <a:gd name="T3" fmla="*/ 0 h 91"/>
                <a:gd name="T4" fmla="*/ 7 w 55"/>
                <a:gd name="T5" fmla="*/ 91 h 91"/>
              </a:gdLst>
              <a:ahLst/>
              <a:cxnLst>
                <a:cxn ang="0">
                  <a:pos x="T0" y="T1"/>
                </a:cxn>
                <a:cxn ang="0">
                  <a:pos x="T2" y="T3"/>
                </a:cxn>
                <a:cxn ang="0">
                  <a:pos x="T4" y="T5"/>
                </a:cxn>
              </a:cxnLst>
              <a:rect l="0" t="0" r="r" b="b"/>
              <a:pathLst>
                <a:path w="55" h="91">
                  <a:moveTo>
                    <a:pt x="7" y="91"/>
                  </a:moveTo>
                  <a:cubicBezTo>
                    <a:pt x="7" y="91"/>
                    <a:pt x="55" y="54"/>
                    <a:pt x="51" y="0"/>
                  </a:cubicBezTo>
                  <a:cubicBezTo>
                    <a:pt x="51" y="0"/>
                    <a:pt x="0" y="39"/>
                    <a:pt x="7" y="9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28"/>
            <p:cNvSpPr/>
            <p:nvPr/>
          </p:nvSpPr>
          <p:spPr bwMode="auto">
            <a:xfrm>
              <a:off x="9879014" y="2293937"/>
              <a:ext cx="241300" cy="414338"/>
            </a:xfrm>
            <a:custGeom>
              <a:avLst/>
              <a:gdLst>
                <a:gd name="T0" fmla="*/ 19 w 57"/>
                <a:gd name="T1" fmla="*/ 98 h 98"/>
                <a:gd name="T2" fmla="*/ 41 w 57"/>
                <a:gd name="T3" fmla="*/ 0 h 98"/>
                <a:gd name="T4" fmla="*/ 19 w 57"/>
                <a:gd name="T5" fmla="*/ 98 h 98"/>
              </a:gdLst>
              <a:ahLst/>
              <a:cxnLst>
                <a:cxn ang="0">
                  <a:pos x="T0" y="T1"/>
                </a:cxn>
                <a:cxn ang="0">
                  <a:pos x="T2" y="T3"/>
                </a:cxn>
                <a:cxn ang="0">
                  <a:pos x="T4" y="T5"/>
                </a:cxn>
              </a:cxnLst>
              <a:rect l="0" t="0" r="r" b="b"/>
              <a:pathLst>
                <a:path w="57" h="98">
                  <a:moveTo>
                    <a:pt x="19" y="98"/>
                  </a:moveTo>
                  <a:cubicBezTo>
                    <a:pt x="19" y="98"/>
                    <a:pt x="57" y="51"/>
                    <a:pt x="41" y="0"/>
                  </a:cubicBezTo>
                  <a:cubicBezTo>
                    <a:pt x="41" y="0"/>
                    <a:pt x="0" y="49"/>
                    <a:pt x="19" y="9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3" name="组合 1292"/>
          <p:cNvGrpSpPr/>
          <p:nvPr/>
        </p:nvGrpSpPr>
        <p:grpSpPr>
          <a:xfrm>
            <a:off x="1590676" y="-4821238"/>
            <a:ext cx="1128713" cy="1462088"/>
            <a:chOff x="1590676" y="-4821238"/>
            <a:chExt cx="1128713" cy="1462088"/>
          </a:xfrm>
        </p:grpSpPr>
        <p:sp>
          <p:nvSpPr>
            <p:cNvPr id="147" name="Freeform 1070"/>
            <p:cNvSpPr/>
            <p:nvPr/>
          </p:nvSpPr>
          <p:spPr bwMode="auto">
            <a:xfrm>
              <a:off x="1985964" y="-4054475"/>
              <a:ext cx="733425" cy="695325"/>
            </a:xfrm>
            <a:custGeom>
              <a:avLst/>
              <a:gdLst>
                <a:gd name="T0" fmla="*/ 38 w 173"/>
                <a:gd name="T1" fmla="*/ 19 h 164"/>
                <a:gd name="T2" fmla="*/ 56 w 173"/>
                <a:gd name="T3" fmla="*/ 4 h 164"/>
                <a:gd name="T4" fmla="*/ 95 w 173"/>
                <a:gd name="T5" fmla="*/ 14 h 164"/>
                <a:gd name="T6" fmla="*/ 141 w 173"/>
                <a:gd name="T7" fmla="*/ 22 h 164"/>
                <a:gd name="T8" fmla="*/ 151 w 173"/>
                <a:gd name="T9" fmla="*/ 65 h 164"/>
                <a:gd name="T10" fmla="*/ 171 w 173"/>
                <a:gd name="T11" fmla="*/ 104 h 164"/>
                <a:gd name="T12" fmla="*/ 120 w 173"/>
                <a:gd name="T13" fmla="*/ 141 h 164"/>
                <a:gd name="T14" fmla="*/ 97 w 173"/>
                <a:gd name="T15" fmla="*/ 162 h 164"/>
                <a:gd name="T16" fmla="*/ 52 w 173"/>
                <a:gd name="T17" fmla="*/ 139 h 164"/>
                <a:gd name="T18" fmla="*/ 21 w 173"/>
                <a:gd name="T19" fmla="*/ 130 h 164"/>
                <a:gd name="T20" fmla="*/ 22 w 173"/>
                <a:gd name="T21" fmla="*/ 99 h 164"/>
                <a:gd name="T22" fmla="*/ 3 w 173"/>
                <a:gd name="T23" fmla="*/ 64 h 164"/>
                <a:gd name="T24" fmla="*/ 30 w 173"/>
                <a:gd name="T25" fmla="*/ 47 h 164"/>
                <a:gd name="T26" fmla="*/ 38 w 173"/>
                <a:gd name="T27" fmla="*/ 1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4">
                  <a:moveTo>
                    <a:pt x="38" y="19"/>
                  </a:moveTo>
                  <a:cubicBezTo>
                    <a:pt x="39" y="17"/>
                    <a:pt x="45" y="7"/>
                    <a:pt x="56" y="4"/>
                  </a:cubicBezTo>
                  <a:cubicBezTo>
                    <a:pt x="68" y="0"/>
                    <a:pt x="75" y="8"/>
                    <a:pt x="95" y="14"/>
                  </a:cubicBezTo>
                  <a:cubicBezTo>
                    <a:pt x="123" y="22"/>
                    <a:pt x="132" y="13"/>
                    <a:pt x="141" y="22"/>
                  </a:cubicBezTo>
                  <a:cubicBezTo>
                    <a:pt x="151" y="32"/>
                    <a:pt x="145" y="43"/>
                    <a:pt x="151" y="65"/>
                  </a:cubicBezTo>
                  <a:cubicBezTo>
                    <a:pt x="157" y="91"/>
                    <a:pt x="173" y="93"/>
                    <a:pt x="171" y="104"/>
                  </a:cubicBezTo>
                  <a:cubicBezTo>
                    <a:pt x="168" y="119"/>
                    <a:pt x="146" y="115"/>
                    <a:pt x="120" y="141"/>
                  </a:cubicBezTo>
                  <a:cubicBezTo>
                    <a:pt x="106" y="154"/>
                    <a:pt x="106" y="160"/>
                    <a:pt x="97" y="162"/>
                  </a:cubicBezTo>
                  <a:cubicBezTo>
                    <a:pt x="83" y="164"/>
                    <a:pt x="78" y="148"/>
                    <a:pt x="52" y="139"/>
                  </a:cubicBezTo>
                  <a:cubicBezTo>
                    <a:pt x="35" y="134"/>
                    <a:pt x="26" y="138"/>
                    <a:pt x="21" y="130"/>
                  </a:cubicBezTo>
                  <a:cubicBezTo>
                    <a:pt x="16" y="122"/>
                    <a:pt x="25" y="115"/>
                    <a:pt x="22" y="99"/>
                  </a:cubicBezTo>
                  <a:cubicBezTo>
                    <a:pt x="18" y="79"/>
                    <a:pt x="0" y="74"/>
                    <a:pt x="3" y="64"/>
                  </a:cubicBezTo>
                  <a:cubicBezTo>
                    <a:pt x="6" y="55"/>
                    <a:pt x="22" y="60"/>
                    <a:pt x="30" y="47"/>
                  </a:cubicBezTo>
                  <a:cubicBezTo>
                    <a:pt x="37" y="37"/>
                    <a:pt x="31" y="31"/>
                    <a:pt x="38" y="1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071"/>
            <p:cNvSpPr/>
            <p:nvPr/>
          </p:nvSpPr>
          <p:spPr bwMode="auto">
            <a:xfrm>
              <a:off x="2244726" y="-3800475"/>
              <a:ext cx="231775" cy="190500"/>
            </a:xfrm>
            <a:custGeom>
              <a:avLst/>
              <a:gdLst>
                <a:gd name="T0" fmla="*/ 47 w 55"/>
                <a:gd name="T1" fmla="*/ 8 h 45"/>
                <a:gd name="T2" fmla="*/ 53 w 55"/>
                <a:gd name="T3" fmla="*/ 28 h 45"/>
                <a:gd name="T4" fmla="*/ 39 w 55"/>
                <a:gd name="T5" fmla="*/ 41 h 45"/>
                <a:gd name="T6" fmla="*/ 19 w 55"/>
                <a:gd name="T7" fmla="*/ 44 h 45"/>
                <a:gd name="T8" fmla="*/ 2 w 55"/>
                <a:gd name="T9" fmla="*/ 17 h 45"/>
                <a:gd name="T10" fmla="*/ 26 w 55"/>
                <a:gd name="T11" fmla="*/ 0 h 45"/>
                <a:gd name="T12" fmla="*/ 47 w 55"/>
                <a:gd name="T13" fmla="*/ 8 h 45"/>
              </a:gdLst>
              <a:ahLst/>
              <a:cxnLst>
                <a:cxn ang="0">
                  <a:pos x="T0" y="T1"/>
                </a:cxn>
                <a:cxn ang="0">
                  <a:pos x="T2" y="T3"/>
                </a:cxn>
                <a:cxn ang="0">
                  <a:pos x="T4" y="T5"/>
                </a:cxn>
                <a:cxn ang="0">
                  <a:pos x="T6" y="T7"/>
                </a:cxn>
                <a:cxn ang="0">
                  <a:pos x="T8" y="T9"/>
                </a:cxn>
                <a:cxn ang="0">
                  <a:pos x="T10" y="T11"/>
                </a:cxn>
                <a:cxn ang="0">
                  <a:pos x="T12" y="T13"/>
                </a:cxn>
              </a:cxnLst>
              <a:rect l="0" t="0" r="r" b="b"/>
              <a:pathLst>
                <a:path w="55" h="45">
                  <a:moveTo>
                    <a:pt x="47" y="8"/>
                  </a:moveTo>
                  <a:cubicBezTo>
                    <a:pt x="52" y="13"/>
                    <a:pt x="55" y="21"/>
                    <a:pt x="53" y="28"/>
                  </a:cubicBezTo>
                  <a:cubicBezTo>
                    <a:pt x="51" y="34"/>
                    <a:pt x="45" y="38"/>
                    <a:pt x="39" y="41"/>
                  </a:cubicBezTo>
                  <a:cubicBezTo>
                    <a:pt x="32" y="44"/>
                    <a:pt x="26" y="45"/>
                    <a:pt x="19" y="44"/>
                  </a:cubicBezTo>
                  <a:cubicBezTo>
                    <a:pt x="7" y="41"/>
                    <a:pt x="0" y="29"/>
                    <a:pt x="2" y="17"/>
                  </a:cubicBezTo>
                  <a:cubicBezTo>
                    <a:pt x="3" y="6"/>
                    <a:pt x="16" y="1"/>
                    <a:pt x="26" y="0"/>
                  </a:cubicBezTo>
                  <a:cubicBezTo>
                    <a:pt x="33" y="0"/>
                    <a:pt x="41" y="3"/>
                    <a:pt x="47" y="8"/>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072"/>
            <p:cNvSpPr/>
            <p:nvPr/>
          </p:nvSpPr>
          <p:spPr bwMode="auto">
            <a:xfrm>
              <a:off x="2476501" y="-3668713"/>
              <a:ext cx="207963" cy="55563"/>
            </a:xfrm>
            <a:custGeom>
              <a:avLst/>
              <a:gdLst>
                <a:gd name="T0" fmla="*/ 0 w 49"/>
                <a:gd name="T1" fmla="*/ 3 h 13"/>
                <a:gd name="T2" fmla="*/ 1 w 49"/>
                <a:gd name="T3" fmla="*/ 2 h 13"/>
                <a:gd name="T4" fmla="*/ 2 w 49"/>
                <a:gd name="T5" fmla="*/ 2 h 13"/>
                <a:gd name="T6" fmla="*/ 3 w 49"/>
                <a:gd name="T7" fmla="*/ 1 h 13"/>
                <a:gd name="T8" fmla="*/ 5 w 49"/>
                <a:gd name="T9" fmla="*/ 1 h 13"/>
                <a:gd name="T10" fmla="*/ 6 w 49"/>
                <a:gd name="T11" fmla="*/ 0 h 13"/>
                <a:gd name="T12" fmla="*/ 8 w 49"/>
                <a:gd name="T13" fmla="*/ 0 h 13"/>
                <a:gd name="T14" fmla="*/ 12 w 49"/>
                <a:gd name="T15" fmla="*/ 0 h 13"/>
                <a:gd name="T16" fmla="*/ 17 w 49"/>
                <a:gd name="T17" fmla="*/ 1 h 13"/>
                <a:gd name="T18" fmla="*/ 21 w 49"/>
                <a:gd name="T19" fmla="*/ 3 h 13"/>
                <a:gd name="T20" fmla="*/ 25 w 49"/>
                <a:gd name="T21" fmla="*/ 4 h 13"/>
                <a:gd name="T22" fmla="*/ 30 w 49"/>
                <a:gd name="T23" fmla="*/ 6 h 13"/>
                <a:gd name="T24" fmla="*/ 34 w 49"/>
                <a:gd name="T25" fmla="*/ 7 h 13"/>
                <a:gd name="T26" fmla="*/ 38 w 49"/>
                <a:gd name="T27" fmla="*/ 8 h 13"/>
                <a:gd name="T28" fmla="*/ 41 w 49"/>
                <a:gd name="T29" fmla="*/ 9 h 13"/>
                <a:gd name="T30" fmla="*/ 43 w 49"/>
                <a:gd name="T31" fmla="*/ 9 h 13"/>
                <a:gd name="T32" fmla="*/ 44 w 49"/>
                <a:gd name="T33" fmla="*/ 10 h 13"/>
                <a:gd name="T34" fmla="*/ 46 w 49"/>
                <a:gd name="T35" fmla="*/ 10 h 13"/>
                <a:gd name="T36" fmla="*/ 48 w 49"/>
                <a:gd name="T37" fmla="*/ 10 h 13"/>
                <a:gd name="T38" fmla="*/ 49 w 49"/>
                <a:gd name="T39" fmla="*/ 9 h 13"/>
                <a:gd name="T40" fmla="*/ 48 w 49"/>
                <a:gd name="T41" fmla="*/ 10 h 13"/>
                <a:gd name="T42" fmla="*/ 47 w 49"/>
                <a:gd name="T43" fmla="*/ 11 h 13"/>
                <a:gd name="T44" fmla="*/ 46 w 49"/>
                <a:gd name="T45" fmla="*/ 11 h 13"/>
                <a:gd name="T46" fmla="*/ 44 w 49"/>
                <a:gd name="T47" fmla="*/ 12 h 13"/>
                <a:gd name="T48" fmla="*/ 43 w 49"/>
                <a:gd name="T49" fmla="*/ 13 h 13"/>
                <a:gd name="T50" fmla="*/ 41 w 49"/>
                <a:gd name="T51" fmla="*/ 13 h 13"/>
                <a:gd name="T52" fmla="*/ 37 w 49"/>
                <a:gd name="T53" fmla="*/ 13 h 13"/>
                <a:gd name="T54" fmla="*/ 32 w 49"/>
                <a:gd name="T55" fmla="*/ 13 h 13"/>
                <a:gd name="T56" fmla="*/ 30 w 49"/>
                <a:gd name="T57" fmla="*/ 12 h 13"/>
                <a:gd name="T58" fmla="*/ 28 w 49"/>
                <a:gd name="T59" fmla="*/ 12 h 13"/>
                <a:gd name="T60" fmla="*/ 23 w 49"/>
                <a:gd name="T61" fmla="*/ 10 h 13"/>
                <a:gd name="T62" fmla="*/ 19 w 49"/>
                <a:gd name="T63" fmla="*/ 8 h 13"/>
                <a:gd name="T64" fmla="*/ 15 w 49"/>
                <a:gd name="T65" fmla="*/ 6 h 13"/>
                <a:gd name="T66" fmla="*/ 11 w 49"/>
                <a:gd name="T67" fmla="*/ 5 h 13"/>
                <a:gd name="T68" fmla="*/ 8 w 49"/>
                <a:gd name="T69" fmla="*/ 4 h 13"/>
                <a:gd name="T70" fmla="*/ 6 w 49"/>
                <a:gd name="T71" fmla="*/ 4 h 13"/>
                <a:gd name="T72" fmla="*/ 5 w 49"/>
                <a:gd name="T73" fmla="*/ 3 h 13"/>
                <a:gd name="T74" fmla="*/ 2 w 49"/>
                <a:gd name="T75" fmla="*/ 3 h 13"/>
                <a:gd name="T76" fmla="*/ 1 w 49"/>
                <a:gd name="T77" fmla="*/ 3 h 13"/>
                <a:gd name="T78" fmla="*/ 0 w 49"/>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13">
                  <a:moveTo>
                    <a:pt x="0" y="3"/>
                  </a:moveTo>
                  <a:cubicBezTo>
                    <a:pt x="0" y="3"/>
                    <a:pt x="0" y="3"/>
                    <a:pt x="1" y="2"/>
                  </a:cubicBezTo>
                  <a:cubicBezTo>
                    <a:pt x="1" y="2"/>
                    <a:pt x="1" y="2"/>
                    <a:pt x="2" y="2"/>
                  </a:cubicBezTo>
                  <a:cubicBezTo>
                    <a:pt x="2" y="2"/>
                    <a:pt x="3" y="1"/>
                    <a:pt x="3" y="1"/>
                  </a:cubicBezTo>
                  <a:cubicBezTo>
                    <a:pt x="4" y="1"/>
                    <a:pt x="4" y="1"/>
                    <a:pt x="5" y="1"/>
                  </a:cubicBezTo>
                  <a:cubicBezTo>
                    <a:pt x="5" y="1"/>
                    <a:pt x="6" y="1"/>
                    <a:pt x="6" y="0"/>
                  </a:cubicBezTo>
                  <a:cubicBezTo>
                    <a:pt x="7" y="0"/>
                    <a:pt x="7" y="0"/>
                    <a:pt x="8" y="0"/>
                  </a:cubicBezTo>
                  <a:cubicBezTo>
                    <a:pt x="9" y="0"/>
                    <a:pt x="11" y="0"/>
                    <a:pt x="12" y="0"/>
                  </a:cubicBezTo>
                  <a:cubicBezTo>
                    <a:pt x="14" y="1"/>
                    <a:pt x="15" y="1"/>
                    <a:pt x="17" y="1"/>
                  </a:cubicBezTo>
                  <a:cubicBezTo>
                    <a:pt x="18" y="2"/>
                    <a:pt x="20" y="2"/>
                    <a:pt x="21" y="3"/>
                  </a:cubicBezTo>
                  <a:cubicBezTo>
                    <a:pt x="23" y="3"/>
                    <a:pt x="24" y="4"/>
                    <a:pt x="25" y="4"/>
                  </a:cubicBezTo>
                  <a:cubicBezTo>
                    <a:pt x="27" y="5"/>
                    <a:pt x="28" y="5"/>
                    <a:pt x="30" y="6"/>
                  </a:cubicBezTo>
                  <a:cubicBezTo>
                    <a:pt x="31" y="6"/>
                    <a:pt x="32" y="7"/>
                    <a:pt x="34" y="7"/>
                  </a:cubicBezTo>
                  <a:cubicBezTo>
                    <a:pt x="35" y="8"/>
                    <a:pt x="36" y="8"/>
                    <a:pt x="38" y="8"/>
                  </a:cubicBezTo>
                  <a:cubicBezTo>
                    <a:pt x="39" y="9"/>
                    <a:pt x="40" y="9"/>
                    <a:pt x="41" y="9"/>
                  </a:cubicBezTo>
                  <a:cubicBezTo>
                    <a:pt x="42" y="9"/>
                    <a:pt x="42" y="9"/>
                    <a:pt x="43" y="9"/>
                  </a:cubicBezTo>
                  <a:cubicBezTo>
                    <a:pt x="43" y="10"/>
                    <a:pt x="44" y="10"/>
                    <a:pt x="44" y="10"/>
                  </a:cubicBezTo>
                  <a:cubicBezTo>
                    <a:pt x="45" y="10"/>
                    <a:pt x="46" y="10"/>
                    <a:pt x="46" y="10"/>
                  </a:cubicBezTo>
                  <a:cubicBezTo>
                    <a:pt x="47" y="10"/>
                    <a:pt x="48" y="10"/>
                    <a:pt x="48" y="10"/>
                  </a:cubicBezTo>
                  <a:cubicBezTo>
                    <a:pt x="48" y="9"/>
                    <a:pt x="49" y="9"/>
                    <a:pt x="49" y="9"/>
                  </a:cubicBezTo>
                  <a:cubicBezTo>
                    <a:pt x="49" y="9"/>
                    <a:pt x="48" y="10"/>
                    <a:pt x="48" y="10"/>
                  </a:cubicBezTo>
                  <a:cubicBezTo>
                    <a:pt x="48" y="10"/>
                    <a:pt x="47" y="10"/>
                    <a:pt x="47" y="11"/>
                  </a:cubicBezTo>
                  <a:cubicBezTo>
                    <a:pt x="46" y="11"/>
                    <a:pt x="46" y="11"/>
                    <a:pt x="46" y="11"/>
                  </a:cubicBezTo>
                  <a:cubicBezTo>
                    <a:pt x="45" y="12"/>
                    <a:pt x="45" y="12"/>
                    <a:pt x="44" y="12"/>
                  </a:cubicBezTo>
                  <a:cubicBezTo>
                    <a:pt x="44" y="12"/>
                    <a:pt x="43" y="12"/>
                    <a:pt x="43" y="13"/>
                  </a:cubicBezTo>
                  <a:cubicBezTo>
                    <a:pt x="42" y="13"/>
                    <a:pt x="42" y="13"/>
                    <a:pt x="41" y="13"/>
                  </a:cubicBezTo>
                  <a:cubicBezTo>
                    <a:pt x="40" y="13"/>
                    <a:pt x="38" y="13"/>
                    <a:pt x="37" y="13"/>
                  </a:cubicBezTo>
                  <a:cubicBezTo>
                    <a:pt x="35" y="13"/>
                    <a:pt x="34" y="13"/>
                    <a:pt x="32" y="13"/>
                  </a:cubicBezTo>
                  <a:cubicBezTo>
                    <a:pt x="32" y="13"/>
                    <a:pt x="31" y="12"/>
                    <a:pt x="30" y="12"/>
                  </a:cubicBezTo>
                  <a:cubicBezTo>
                    <a:pt x="29" y="12"/>
                    <a:pt x="28" y="12"/>
                    <a:pt x="28" y="12"/>
                  </a:cubicBezTo>
                  <a:cubicBezTo>
                    <a:pt x="26" y="11"/>
                    <a:pt x="25" y="11"/>
                    <a:pt x="23" y="10"/>
                  </a:cubicBezTo>
                  <a:cubicBezTo>
                    <a:pt x="22" y="9"/>
                    <a:pt x="20" y="9"/>
                    <a:pt x="19" y="8"/>
                  </a:cubicBezTo>
                  <a:cubicBezTo>
                    <a:pt x="17" y="8"/>
                    <a:pt x="16" y="7"/>
                    <a:pt x="15" y="6"/>
                  </a:cubicBezTo>
                  <a:cubicBezTo>
                    <a:pt x="14" y="6"/>
                    <a:pt x="12" y="5"/>
                    <a:pt x="11" y="5"/>
                  </a:cubicBezTo>
                  <a:cubicBezTo>
                    <a:pt x="10" y="5"/>
                    <a:pt x="9" y="4"/>
                    <a:pt x="8" y="4"/>
                  </a:cubicBezTo>
                  <a:cubicBezTo>
                    <a:pt x="7" y="4"/>
                    <a:pt x="7" y="4"/>
                    <a:pt x="6" y="4"/>
                  </a:cubicBezTo>
                  <a:cubicBezTo>
                    <a:pt x="6" y="3"/>
                    <a:pt x="5" y="3"/>
                    <a:pt x="5" y="3"/>
                  </a:cubicBezTo>
                  <a:cubicBezTo>
                    <a:pt x="4" y="3"/>
                    <a:pt x="3" y="3"/>
                    <a:pt x="2" y="3"/>
                  </a:cubicBezTo>
                  <a:cubicBezTo>
                    <a:pt x="2" y="3"/>
                    <a:pt x="1" y="3"/>
                    <a:pt x="1" y="3"/>
                  </a:cubicBezTo>
                  <a:cubicBezTo>
                    <a:pt x="0" y="3"/>
                    <a:pt x="0" y="3"/>
                    <a:pt x="0"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073"/>
            <p:cNvSpPr/>
            <p:nvPr/>
          </p:nvSpPr>
          <p:spPr bwMode="auto">
            <a:xfrm>
              <a:off x="2435226" y="-3948113"/>
              <a:ext cx="127000" cy="157163"/>
            </a:xfrm>
            <a:custGeom>
              <a:avLst/>
              <a:gdLst>
                <a:gd name="T0" fmla="*/ 1 w 30"/>
                <a:gd name="T1" fmla="*/ 37 h 37"/>
                <a:gd name="T2" fmla="*/ 1 w 30"/>
                <a:gd name="T3" fmla="*/ 36 h 37"/>
                <a:gd name="T4" fmla="*/ 0 w 30"/>
                <a:gd name="T5" fmla="*/ 35 h 37"/>
                <a:gd name="T6" fmla="*/ 1 w 30"/>
                <a:gd name="T7" fmla="*/ 29 h 37"/>
                <a:gd name="T8" fmla="*/ 6 w 30"/>
                <a:gd name="T9" fmla="*/ 22 h 37"/>
                <a:gd name="T10" fmla="*/ 6 w 30"/>
                <a:gd name="T11" fmla="*/ 21 h 37"/>
                <a:gd name="T12" fmla="*/ 7 w 30"/>
                <a:gd name="T13" fmla="*/ 20 h 37"/>
                <a:gd name="T14" fmla="*/ 9 w 30"/>
                <a:gd name="T15" fmla="*/ 19 h 37"/>
                <a:gd name="T16" fmla="*/ 12 w 30"/>
                <a:gd name="T17" fmla="*/ 16 h 37"/>
                <a:gd name="T18" fmla="*/ 16 w 30"/>
                <a:gd name="T19" fmla="*/ 13 h 37"/>
                <a:gd name="T20" fmla="*/ 19 w 30"/>
                <a:gd name="T21" fmla="*/ 11 h 37"/>
                <a:gd name="T22" fmla="*/ 25 w 30"/>
                <a:gd name="T23" fmla="*/ 6 h 37"/>
                <a:gd name="T24" fmla="*/ 28 w 30"/>
                <a:gd name="T25" fmla="*/ 2 h 37"/>
                <a:gd name="T26" fmla="*/ 29 w 30"/>
                <a:gd name="T27" fmla="*/ 1 h 37"/>
                <a:gd name="T28" fmla="*/ 30 w 30"/>
                <a:gd name="T29" fmla="*/ 0 h 37"/>
                <a:gd name="T30" fmla="*/ 30 w 30"/>
                <a:gd name="T31" fmla="*/ 1 h 37"/>
                <a:gd name="T32" fmla="*/ 30 w 30"/>
                <a:gd name="T33" fmla="*/ 3 h 37"/>
                <a:gd name="T34" fmla="*/ 28 w 30"/>
                <a:gd name="T35" fmla="*/ 8 h 37"/>
                <a:gd name="T36" fmla="*/ 23 w 30"/>
                <a:gd name="T37" fmla="*/ 15 h 37"/>
                <a:gd name="T38" fmla="*/ 20 w 30"/>
                <a:gd name="T39" fmla="*/ 18 h 37"/>
                <a:gd name="T40" fmla="*/ 16 w 30"/>
                <a:gd name="T41" fmla="*/ 21 h 37"/>
                <a:gd name="T42" fmla="*/ 13 w 30"/>
                <a:gd name="T43" fmla="*/ 23 h 37"/>
                <a:gd name="T44" fmla="*/ 11 w 30"/>
                <a:gd name="T45" fmla="*/ 24 h 37"/>
                <a:gd name="T46" fmla="*/ 10 w 30"/>
                <a:gd name="T47" fmla="*/ 26 h 37"/>
                <a:gd name="T48" fmla="*/ 5 w 30"/>
                <a:gd name="T49" fmla="*/ 31 h 37"/>
                <a:gd name="T50" fmla="*/ 2 w 30"/>
                <a:gd name="T51" fmla="*/ 35 h 37"/>
                <a:gd name="T52" fmla="*/ 1 w 30"/>
                <a:gd name="T53" fmla="*/ 36 h 37"/>
                <a:gd name="T54" fmla="*/ 1 w 30"/>
                <a:gd name="T5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37">
                  <a:moveTo>
                    <a:pt x="1" y="37"/>
                  </a:moveTo>
                  <a:cubicBezTo>
                    <a:pt x="1" y="37"/>
                    <a:pt x="1" y="37"/>
                    <a:pt x="1" y="36"/>
                  </a:cubicBezTo>
                  <a:cubicBezTo>
                    <a:pt x="1" y="36"/>
                    <a:pt x="0" y="35"/>
                    <a:pt x="0" y="35"/>
                  </a:cubicBezTo>
                  <a:cubicBezTo>
                    <a:pt x="0" y="33"/>
                    <a:pt x="1" y="31"/>
                    <a:pt x="1" y="29"/>
                  </a:cubicBezTo>
                  <a:cubicBezTo>
                    <a:pt x="2" y="27"/>
                    <a:pt x="4" y="24"/>
                    <a:pt x="6" y="22"/>
                  </a:cubicBezTo>
                  <a:cubicBezTo>
                    <a:pt x="6" y="21"/>
                    <a:pt x="6" y="21"/>
                    <a:pt x="6" y="21"/>
                  </a:cubicBezTo>
                  <a:cubicBezTo>
                    <a:pt x="7" y="21"/>
                    <a:pt x="7" y="20"/>
                    <a:pt x="7" y="20"/>
                  </a:cubicBezTo>
                  <a:cubicBezTo>
                    <a:pt x="8" y="20"/>
                    <a:pt x="8" y="19"/>
                    <a:pt x="9" y="19"/>
                  </a:cubicBezTo>
                  <a:cubicBezTo>
                    <a:pt x="10" y="17"/>
                    <a:pt x="11" y="17"/>
                    <a:pt x="12" y="16"/>
                  </a:cubicBezTo>
                  <a:cubicBezTo>
                    <a:pt x="14" y="15"/>
                    <a:pt x="15" y="14"/>
                    <a:pt x="16" y="13"/>
                  </a:cubicBezTo>
                  <a:cubicBezTo>
                    <a:pt x="17" y="12"/>
                    <a:pt x="18" y="11"/>
                    <a:pt x="19" y="11"/>
                  </a:cubicBezTo>
                  <a:cubicBezTo>
                    <a:pt x="21" y="9"/>
                    <a:pt x="23" y="7"/>
                    <a:pt x="25" y="6"/>
                  </a:cubicBezTo>
                  <a:cubicBezTo>
                    <a:pt x="26" y="5"/>
                    <a:pt x="28" y="3"/>
                    <a:pt x="28" y="2"/>
                  </a:cubicBezTo>
                  <a:cubicBezTo>
                    <a:pt x="29" y="2"/>
                    <a:pt x="29" y="1"/>
                    <a:pt x="29" y="1"/>
                  </a:cubicBezTo>
                  <a:cubicBezTo>
                    <a:pt x="29" y="1"/>
                    <a:pt x="30" y="0"/>
                    <a:pt x="30" y="0"/>
                  </a:cubicBezTo>
                  <a:cubicBezTo>
                    <a:pt x="30" y="0"/>
                    <a:pt x="30" y="1"/>
                    <a:pt x="30" y="1"/>
                  </a:cubicBezTo>
                  <a:cubicBezTo>
                    <a:pt x="30" y="1"/>
                    <a:pt x="30" y="2"/>
                    <a:pt x="30" y="3"/>
                  </a:cubicBezTo>
                  <a:cubicBezTo>
                    <a:pt x="29" y="4"/>
                    <a:pt x="29" y="6"/>
                    <a:pt x="28" y="8"/>
                  </a:cubicBezTo>
                  <a:cubicBezTo>
                    <a:pt x="27" y="10"/>
                    <a:pt x="25" y="13"/>
                    <a:pt x="23" y="15"/>
                  </a:cubicBezTo>
                  <a:cubicBezTo>
                    <a:pt x="22" y="16"/>
                    <a:pt x="21" y="17"/>
                    <a:pt x="20" y="18"/>
                  </a:cubicBezTo>
                  <a:cubicBezTo>
                    <a:pt x="19" y="19"/>
                    <a:pt x="17" y="20"/>
                    <a:pt x="16" y="21"/>
                  </a:cubicBezTo>
                  <a:cubicBezTo>
                    <a:pt x="15" y="21"/>
                    <a:pt x="14" y="22"/>
                    <a:pt x="13" y="23"/>
                  </a:cubicBezTo>
                  <a:cubicBezTo>
                    <a:pt x="12" y="24"/>
                    <a:pt x="12" y="24"/>
                    <a:pt x="11" y="24"/>
                  </a:cubicBezTo>
                  <a:cubicBezTo>
                    <a:pt x="11" y="25"/>
                    <a:pt x="10" y="25"/>
                    <a:pt x="10" y="26"/>
                  </a:cubicBezTo>
                  <a:cubicBezTo>
                    <a:pt x="8" y="27"/>
                    <a:pt x="6" y="29"/>
                    <a:pt x="5" y="31"/>
                  </a:cubicBezTo>
                  <a:cubicBezTo>
                    <a:pt x="3" y="32"/>
                    <a:pt x="2" y="34"/>
                    <a:pt x="2" y="35"/>
                  </a:cubicBezTo>
                  <a:cubicBezTo>
                    <a:pt x="1" y="36"/>
                    <a:pt x="1" y="36"/>
                    <a:pt x="1" y="36"/>
                  </a:cubicBezTo>
                  <a:cubicBezTo>
                    <a:pt x="1" y="37"/>
                    <a:pt x="1" y="37"/>
                    <a:pt x="1" y="3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074"/>
            <p:cNvSpPr/>
            <p:nvPr/>
          </p:nvSpPr>
          <p:spPr bwMode="auto">
            <a:xfrm>
              <a:off x="2219326" y="-3998913"/>
              <a:ext cx="114300" cy="169863"/>
            </a:xfrm>
            <a:custGeom>
              <a:avLst/>
              <a:gdLst>
                <a:gd name="T0" fmla="*/ 27 w 27"/>
                <a:gd name="T1" fmla="*/ 40 h 40"/>
                <a:gd name="T2" fmla="*/ 26 w 27"/>
                <a:gd name="T3" fmla="*/ 40 h 40"/>
                <a:gd name="T4" fmla="*/ 24 w 27"/>
                <a:gd name="T5" fmla="*/ 40 h 40"/>
                <a:gd name="T6" fmla="*/ 22 w 27"/>
                <a:gd name="T7" fmla="*/ 40 h 40"/>
                <a:gd name="T8" fmla="*/ 20 w 27"/>
                <a:gd name="T9" fmla="*/ 39 h 40"/>
                <a:gd name="T10" fmla="*/ 19 w 27"/>
                <a:gd name="T11" fmla="*/ 39 h 40"/>
                <a:gd name="T12" fmla="*/ 15 w 27"/>
                <a:gd name="T13" fmla="*/ 36 h 40"/>
                <a:gd name="T14" fmla="*/ 12 w 27"/>
                <a:gd name="T15" fmla="*/ 33 h 40"/>
                <a:gd name="T16" fmla="*/ 10 w 27"/>
                <a:gd name="T17" fmla="*/ 31 h 40"/>
                <a:gd name="T18" fmla="*/ 9 w 27"/>
                <a:gd name="T19" fmla="*/ 29 h 40"/>
                <a:gd name="T20" fmla="*/ 6 w 27"/>
                <a:gd name="T21" fmla="*/ 25 h 40"/>
                <a:gd name="T22" fmla="*/ 4 w 27"/>
                <a:gd name="T23" fmla="*/ 21 h 40"/>
                <a:gd name="T24" fmla="*/ 3 w 27"/>
                <a:gd name="T25" fmla="*/ 16 h 40"/>
                <a:gd name="T26" fmla="*/ 1 w 27"/>
                <a:gd name="T27" fmla="*/ 8 h 40"/>
                <a:gd name="T28" fmla="*/ 0 w 27"/>
                <a:gd name="T29" fmla="*/ 2 h 40"/>
                <a:gd name="T30" fmla="*/ 0 w 27"/>
                <a:gd name="T31" fmla="*/ 0 h 40"/>
                <a:gd name="T32" fmla="*/ 1 w 27"/>
                <a:gd name="T33" fmla="*/ 1 h 40"/>
                <a:gd name="T34" fmla="*/ 2 w 27"/>
                <a:gd name="T35" fmla="*/ 2 h 40"/>
                <a:gd name="T36" fmla="*/ 5 w 27"/>
                <a:gd name="T37" fmla="*/ 7 h 40"/>
                <a:gd name="T38" fmla="*/ 9 w 27"/>
                <a:gd name="T39" fmla="*/ 14 h 40"/>
                <a:gd name="T40" fmla="*/ 10 w 27"/>
                <a:gd name="T41" fmla="*/ 18 h 40"/>
                <a:gd name="T42" fmla="*/ 12 w 27"/>
                <a:gd name="T43" fmla="*/ 22 h 40"/>
                <a:gd name="T44" fmla="*/ 14 w 27"/>
                <a:gd name="T45" fmla="*/ 26 h 40"/>
                <a:gd name="T46" fmla="*/ 17 w 27"/>
                <a:gd name="T47" fmla="*/ 29 h 40"/>
                <a:gd name="T48" fmla="*/ 19 w 27"/>
                <a:gd name="T49" fmla="*/ 32 h 40"/>
                <a:gd name="T50" fmla="*/ 21 w 27"/>
                <a:gd name="T51" fmla="*/ 35 h 40"/>
                <a:gd name="T52" fmla="*/ 22 w 27"/>
                <a:gd name="T53" fmla="*/ 36 h 40"/>
                <a:gd name="T54" fmla="*/ 23 w 27"/>
                <a:gd name="T55" fmla="*/ 37 h 40"/>
                <a:gd name="T56" fmla="*/ 24 w 27"/>
                <a:gd name="T57" fmla="*/ 38 h 40"/>
                <a:gd name="T58" fmla="*/ 25 w 27"/>
                <a:gd name="T59" fmla="*/ 39 h 40"/>
                <a:gd name="T60" fmla="*/ 26 w 27"/>
                <a:gd name="T61" fmla="*/ 40 h 40"/>
                <a:gd name="T62" fmla="*/ 27 w 27"/>
                <a:gd name="T6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40">
                  <a:moveTo>
                    <a:pt x="27" y="40"/>
                  </a:moveTo>
                  <a:cubicBezTo>
                    <a:pt x="27" y="40"/>
                    <a:pt x="27" y="40"/>
                    <a:pt x="26" y="40"/>
                  </a:cubicBezTo>
                  <a:cubicBezTo>
                    <a:pt x="26" y="40"/>
                    <a:pt x="25" y="40"/>
                    <a:pt x="24" y="40"/>
                  </a:cubicBezTo>
                  <a:cubicBezTo>
                    <a:pt x="24" y="40"/>
                    <a:pt x="23" y="40"/>
                    <a:pt x="22" y="40"/>
                  </a:cubicBezTo>
                  <a:cubicBezTo>
                    <a:pt x="21" y="40"/>
                    <a:pt x="21" y="39"/>
                    <a:pt x="20" y="39"/>
                  </a:cubicBezTo>
                  <a:cubicBezTo>
                    <a:pt x="20" y="39"/>
                    <a:pt x="19" y="39"/>
                    <a:pt x="19" y="39"/>
                  </a:cubicBezTo>
                  <a:cubicBezTo>
                    <a:pt x="17" y="38"/>
                    <a:pt x="16" y="37"/>
                    <a:pt x="15" y="36"/>
                  </a:cubicBezTo>
                  <a:cubicBezTo>
                    <a:pt x="14" y="35"/>
                    <a:pt x="13" y="34"/>
                    <a:pt x="12" y="33"/>
                  </a:cubicBezTo>
                  <a:cubicBezTo>
                    <a:pt x="11" y="33"/>
                    <a:pt x="11" y="32"/>
                    <a:pt x="10" y="31"/>
                  </a:cubicBezTo>
                  <a:cubicBezTo>
                    <a:pt x="9" y="31"/>
                    <a:pt x="9" y="30"/>
                    <a:pt x="9" y="29"/>
                  </a:cubicBezTo>
                  <a:cubicBezTo>
                    <a:pt x="8" y="28"/>
                    <a:pt x="7" y="27"/>
                    <a:pt x="6" y="25"/>
                  </a:cubicBezTo>
                  <a:cubicBezTo>
                    <a:pt x="5" y="24"/>
                    <a:pt x="5" y="22"/>
                    <a:pt x="4" y="21"/>
                  </a:cubicBezTo>
                  <a:cubicBezTo>
                    <a:pt x="3" y="19"/>
                    <a:pt x="3" y="18"/>
                    <a:pt x="3" y="16"/>
                  </a:cubicBezTo>
                  <a:cubicBezTo>
                    <a:pt x="2" y="13"/>
                    <a:pt x="1" y="10"/>
                    <a:pt x="1" y="8"/>
                  </a:cubicBezTo>
                  <a:cubicBezTo>
                    <a:pt x="1" y="6"/>
                    <a:pt x="0" y="4"/>
                    <a:pt x="0" y="2"/>
                  </a:cubicBezTo>
                  <a:cubicBezTo>
                    <a:pt x="0" y="1"/>
                    <a:pt x="0" y="0"/>
                    <a:pt x="0" y="0"/>
                  </a:cubicBezTo>
                  <a:cubicBezTo>
                    <a:pt x="0" y="0"/>
                    <a:pt x="0" y="0"/>
                    <a:pt x="1" y="1"/>
                  </a:cubicBezTo>
                  <a:cubicBezTo>
                    <a:pt x="1" y="1"/>
                    <a:pt x="1" y="1"/>
                    <a:pt x="2" y="2"/>
                  </a:cubicBezTo>
                  <a:cubicBezTo>
                    <a:pt x="3" y="3"/>
                    <a:pt x="4" y="5"/>
                    <a:pt x="5" y="7"/>
                  </a:cubicBezTo>
                  <a:cubicBezTo>
                    <a:pt x="6" y="9"/>
                    <a:pt x="7" y="11"/>
                    <a:pt x="9" y="14"/>
                  </a:cubicBezTo>
                  <a:cubicBezTo>
                    <a:pt x="9" y="15"/>
                    <a:pt x="10" y="17"/>
                    <a:pt x="10" y="18"/>
                  </a:cubicBezTo>
                  <a:cubicBezTo>
                    <a:pt x="11" y="19"/>
                    <a:pt x="12" y="21"/>
                    <a:pt x="12" y="22"/>
                  </a:cubicBezTo>
                  <a:cubicBezTo>
                    <a:pt x="13" y="23"/>
                    <a:pt x="14" y="25"/>
                    <a:pt x="14" y="26"/>
                  </a:cubicBezTo>
                  <a:cubicBezTo>
                    <a:pt x="15" y="27"/>
                    <a:pt x="16" y="28"/>
                    <a:pt x="17" y="29"/>
                  </a:cubicBezTo>
                  <a:cubicBezTo>
                    <a:pt x="17" y="30"/>
                    <a:pt x="18" y="31"/>
                    <a:pt x="19" y="32"/>
                  </a:cubicBezTo>
                  <a:cubicBezTo>
                    <a:pt x="20" y="33"/>
                    <a:pt x="20" y="34"/>
                    <a:pt x="21" y="35"/>
                  </a:cubicBezTo>
                  <a:cubicBezTo>
                    <a:pt x="21" y="36"/>
                    <a:pt x="22" y="36"/>
                    <a:pt x="22" y="36"/>
                  </a:cubicBezTo>
                  <a:cubicBezTo>
                    <a:pt x="23" y="37"/>
                    <a:pt x="23" y="37"/>
                    <a:pt x="23" y="37"/>
                  </a:cubicBezTo>
                  <a:cubicBezTo>
                    <a:pt x="24" y="38"/>
                    <a:pt x="24" y="38"/>
                    <a:pt x="24" y="38"/>
                  </a:cubicBezTo>
                  <a:cubicBezTo>
                    <a:pt x="24" y="39"/>
                    <a:pt x="25" y="39"/>
                    <a:pt x="25" y="39"/>
                  </a:cubicBezTo>
                  <a:cubicBezTo>
                    <a:pt x="26" y="39"/>
                    <a:pt x="26" y="40"/>
                    <a:pt x="26" y="40"/>
                  </a:cubicBezTo>
                  <a:cubicBezTo>
                    <a:pt x="27" y="40"/>
                    <a:pt x="27" y="40"/>
                    <a:pt x="27" y="4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075"/>
            <p:cNvSpPr/>
            <p:nvPr/>
          </p:nvSpPr>
          <p:spPr bwMode="auto">
            <a:xfrm>
              <a:off x="2103439" y="-3630613"/>
              <a:ext cx="157163" cy="109538"/>
            </a:xfrm>
            <a:custGeom>
              <a:avLst/>
              <a:gdLst>
                <a:gd name="T0" fmla="*/ 0 w 37"/>
                <a:gd name="T1" fmla="*/ 26 h 26"/>
                <a:gd name="T2" fmla="*/ 0 w 37"/>
                <a:gd name="T3" fmla="*/ 25 h 26"/>
                <a:gd name="T4" fmla="*/ 1 w 37"/>
                <a:gd name="T5" fmla="*/ 24 h 26"/>
                <a:gd name="T6" fmla="*/ 5 w 37"/>
                <a:gd name="T7" fmla="*/ 20 h 26"/>
                <a:gd name="T8" fmla="*/ 10 w 37"/>
                <a:gd name="T9" fmla="*/ 15 h 26"/>
                <a:gd name="T10" fmla="*/ 17 w 37"/>
                <a:gd name="T11" fmla="*/ 11 h 26"/>
                <a:gd name="T12" fmla="*/ 24 w 37"/>
                <a:gd name="T13" fmla="*/ 7 h 26"/>
                <a:gd name="T14" fmla="*/ 27 w 37"/>
                <a:gd name="T15" fmla="*/ 5 h 26"/>
                <a:gd name="T16" fmla="*/ 30 w 37"/>
                <a:gd name="T17" fmla="*/ 3 h 26"/>
                <a:gd name="T18" fmla="*/ 33 w 37"/>
                <a:gd name="T19" fmla="*/ 2 h 26"/>
                <a:gd name="T20" fmla="*/ 35 w 37"/>
                <a:gd name="T21" fmla="*/ 1 h 26"/>
                <a:gd name="T22" fmla="*/ 36 w 37"/>
                <a:gd name="T23" fmla="*/ 1 h 26"/>
                <a:gd name="T24" fmla="*/ 37 w 37"/>
                <a:gd name="T25" fmla="*/ 0 h 26"/>
                <a:gd name="T26" fmla="*/ 37 w 37"/>
                <a:gd name="T27" fmla="*/ 1 h 26"/>
                <a:gd name="T28" fmla="*/ 36 w 37"/>
                <a:gd name="T29" fmla="*/ 3 h 26"/>
                <a:gd name="T30" fmla="*/ 35 w 37"/>
                <a:gd name="T31" fmla="*/ 5 h 26"/>
                <a:gd name="T32" fmla="*/ 34 w 37"/>
                <a:gd name="T33" fmla="*/ 7 h 26"/>
                <a:gd name="T34" fmla="*/ 31 w 37"/>
                <a:gd name="T35" fmla="*/ 10 h 26"/>
                <a:gd name="T36" fmla="*/ 29 w 37"/>
                <a:gd name="T37" fmla="*/ 13 h 26"/>
                <a:gd name="T38" fmla="*/ 22 w 37"/>
                <a:gd name="T39" fmla="*/ 18 h 26"/>
                <a:gd name="T40" fmla="*/ 14 w 37"/>
                <a:gd name="T41" fmla="*/ 22 h 26"/>
                <a:gd name="T42" fmla="*/ 7 w 37"/>
                <a:gd name="T43" fmla="*/ 24 h 26"/>
                <a:gd name="T44" fmla="*/ 2 w 37"/>
                <a:gd name="T45" fmla="*/ 26 h 26"/>
                <a:gd name="T46" fmla="*/ 1 w 37"/>
                <a:gd name="T47" fmla="*/ 26 h 26"/>
                <a:gd name="T48" fmla="*/ 0 w 37"/>
                <a:gd name="T4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26">
                  <a:moveTo>
                    <a:pt x="0" y="26"/>
                  </a:moveTo>
                  <a:cubicBezTo>
                    <a:pt x="0" y="26"/>
                    <a:pt x="0" y="26"/>
                    <a:pt x="0" y="25"/>
                  </a:cubicBezTo>
                  <a:cubicBezTo>
                    <a:pt x="1" y="25"/>
                    <a:pt x="1" y="25"/>
                    <a:pt x="1" y="24"/>
                  </a:cubicBezTo>
                  <a:cubicBezTo>
                    <a:pt x="2" y="23"/>
                    <a:pt x="3" y="22"/>
                    <a:pt x="5" y="20"/>
                  </a:cubicBezTo>
                  <a:cubicBezTo>
                    <a:pt x="6" y="18"/>
                    <a:pt x="8" y="17"/>
                    <a:pt x="10" y="15"/>
                  </a:cubicBezTo>
                  <a:cubicBezTo>
                    <a:pt x="12" y="14"/>
                    <a:pt x="15" y="12"/>
                    <a:pt x="17" y="11"/>
                  </a:cubicBezTo>
                  <a:cubicBezTo>
                    <a:pt x="19" y="9"/>
                    <a:pt x="22" y="8"/>
                    <a:pt x="24" y="7"/>
                  </a:cubicBezTo>
                  <a:cubicBezTo>
                    <a:pt x="25" y="6"/>
                    <a:pt x="26" y="5"/>
                    <a:pt x="27" y="5"/>
                  </a:cubicBezTo>
                  <a:cubicBezTo>
                    <a:pt x="28" y="4"/>
                    <a:pt x="29" y="4"/>
                    <a:pt x="30" y="3"/>
                  </a:cubicBezTo>
                  <a:cubicBezTo>
                    <a:pt x="31" y="3"/>
                    <a:pt x="32" y="3"/>
                    <a:pt x="33" y="2"/>
                  </a:cubicBezTo>
                  <a:cubicBezTo>
                    <a:pt x="34" y="2"/>
                    <a:pt x="34" y="2"/>
                    <a:pt x="35" y="1"/>
                  </a:cubicBezTo>
                  <a:cubicBezTo>
                    <a:pt x="36" y="1"/>
                    <a:pt x="36" y="1"/>
                    <a:pt x="36" y="1"/>
                  </a:cubicBezTo>
                  <a:cubicBezTo>
                    <a:pt x="37" y="1"/>
                    <a:pt x="37" y="0"/>
                    <a:pt x="37" y="0"/>
                  </a:cubicBezTo>
                  <a:cubicBezTo>
                    <a:pt x="37" y="0"/>
                    <a:pt x="37" y="1"/>
                    <a:pt x="37" y="1"/>
                  </a:cubicBezTo>
                  <a:cubicBezTo>
                    <a:pt x="37" y="1"/>
                    <a:pt x="36" y="2"/>
                    <a:pt x="36" y="3"/>
                  </a:cubicBezTo>
                  <a:cubicBezTo>
                    <a:pt x="36" y="3"/>
                    <a:pt x="36" y="4"/>
                    <a:pt x="35" y="5"/>
                  </a:cubicBezTo>
                  <a:cubicBezTo>
                    <a:pt x="35" y="5"/>
                    <a:pt x="34" y="6"/>
                    <a:pt x="34" y="7"/>
                  </a:cubicBezTo>
                  <a:cubicBezTo>
                    <a:pt x="33" y="8"/>
                    <a:pt x="32" y="9"/>
                    <a:pt x="31" y="10"/>
                  </a:cubicBezTo>
                  <a:cubicBezTo>
                    <a:pt x="30" y="11"/>
                    <a:pt x="30" y="12"/>
                    <a:pt x="29" y="13"/>
                  </a:cubicBezTo>
                  <a:cubicBezTo>
                    <a:pt x="27" y="15"/>
                    <a:pt x="24" y="17"/>
                    <a:pt x="22" y="18"/>
                  </a:cubicBezTo>
                  <a:cubicBezTo>
                    <a:pt x="19" y="20"/>
                    <a:pt x="17" y="21"/>
                    <a:pt x="14" y="22"/>
                  </a:cubicBezTo>
                  <a:cubicBezTo>
                    <a:pt x="12" y="23"/>
                    <a:pt x="9" y="24"/>
                    <a:pt x="7" y="24"/>
                  </a:cubicBezTo>
                  <a:cubicBezTo>
                    <a:pt x="5" y="25"/>
                    <a:pt x="3" y="25"/>
                    <a:pt x="2" y="26"/>
                  </a:cubicBezTo>
                  <a:cubicBezTo>
                    <a:pt x="1" y="26"/>
                    <a:pt x="1" y="26"/>
                    <a:pt x="1" y="26"/>
                  </a:cubicBezTo>
                  <a:cubicBezTo>
                    <a:pt x="0" y="26"/>
                    <a:pt x="0" y="26"/>
                    <a:pt x="0" y="2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076"/>
            <p:cNvSpPr/>
            <p:nvPr/>
          </p:nvSpPr>
          <p:spPr bwMode="auto">
            <a:xfrm>
              <a:off x="2359026" y="-3600450"/>
              <a:ext cx="46038" cy="203200"/>
            </a:xfrm>
            <a:custGeom>
              <a:avLst/>
              <a:gdLst>
                <a:gd name="T0" fmla="*/ 2 w 11"/>
                <a:gd name="T1" fmla="*/ 0 h 48"/>
                <a:gd name="T2" fmla="*/ 3 w 11"/>
                <a:gd name="T3" fmla="*/ 1 h 48"/>
                <a:gd name="T4" fmla="*/ 4 w 11"/>
                <a:gd name="T5" fmla="*/ 2 h 48"/>
                <a:gd name="T6" fmla="*/ 7 w 11"/>
                <a:gd name="T7" fmla="*/ 7 h 48"/>
                <a:gd name="T8" fmla="*/ 8 w 11"/>
                <a:gd name="T9" fmla="*/ 11 h 48"/>
                <a:gd name="T10" fmla="*/ 10 w 11"/>
                <a:gd name="T11" fmla="*/ 15 h 48"/>
                <a:gd name="T12" fmla="*/ 11 w 11"/>
                <a:gd name="T13" fmla="*/ 24 h 48"/>
                <a:gd name="T14" fmla="*/ 11 w 11"/>
                <a:gd name="T15" fmla="*/ 33 h 48"/>
                <a:gd name="T16" fmla="*/ 11 w 11"/>
                <a:gd name="T17" fmla="*/ 37 h 48"/>
                <a:gd name="T18" fmla="*/ 10 w 11"/>
                <a:gd name="T19" fmla="*/ 41 h 48"/>
                <a:gd name="T20" fmla="*/ 8 w 11"/>
                <a:gd name="T21" fmla="*/ 46 h 48"/>
                <a:gd name="T22" fmla="*/ 7 w 11"/>
                <a:gd name="T23" fmla="*/ 48 h 48"/>
                <a:gd name="T24" fmla="*/ 7 w 11"/>
                <a:gd name="T25" fmla="*/ 48 h 48"/>
                <a:gd name="T26" fmla="*/ 6 w 11"/>
                <a:gd name="T27" fmla="*/ 48 h 48"/>
                <a:gd name="T28" fmla="*/ 6 w 11"/>
                <a:gd name="T29" fmla="*/ 46 h 48"/>
                <a:gd name="T30" fmla="*/ 4 w 11"/>
                <a:gd name="T31" fmla="*/ 41 h 48"/>
                <a:gd name="T32" fmla="*/ 2 w 11"/>
                <a:gd name="T33" fmla="*/ 33 h 48"/>
                <a:gd name="T34" fmla="*/ 0 w 11"/>
                <a:gd name="T35" fmla="*/ 25 h 48"/>
                <a:gd name="T36" fmla="*/ 0 w 11"/>
                <a:gd name="T37" fmla="*/ 16 h 48"/>
                <a:gd name="T38" fmla="*/ 1 w 11"/>
                <a:gd name="T39" fmla="*/ 8 h 48"/>
                <a:gd name="T40" fmla="*/ 2 w 11"/>
                <a:gd name="T41" fmla="*/ 3 h 48"/>
                <a:gd name="T42" fmla="*/ 2 w 11"/>
                <a:gd name="T43" fmla="*/ 1 h 48"/>
                <a:gd name="T44" fmla="*/ 2 w 11"/>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48">
                  <a:moveTo>
                    <a:pt x="2" y="0"/>
                  </a:moveTo>
                  <a:cubicBezTo>
                    <a:pt x="2" y="0"/>
                    <a:pt x="2" y="1"/>
                    <a:pt x="3" y="1"/>
                  </a:cubicBezTo>
                  <a:cubicBezTo>
                    <a:pt x="3" y="1"/>
                    <a:pt x="3" y="2"/>
                    <a:pt x="4" y="2"/>
                  </a:cubicBezTo>
                  <a:cubicBezTo>
                    <a:pt x="5" y="3"/>
                    <a:pt x="6" y="5"/>
                    <a:pt x="7" y="7"/>
                  </a:cubicBezTo>
                  <a:cubicBezTo>
                    <a:pt x="7" y="8"/>
                    <a:pt x="8" y="10"/>
                    <a:pt x="8" y="11"/>
                  </a:cubicBezTo>
                  <a:cubicBezTo>
                    <a:pt x="9" y="12"/>
                    <a:pt x="9" y="13"/>
                    <a:pt x="10" y="15"/>
                  </a:cubicBezTo>
                  <a:cubicBezTo>
                    <a:pt x="10" y="18"/>
                    <a:pt x="11" y="21"/>
                    <a:pt x="11" y="24"/>
                  </a:cubicBezTo>
                  <a:cubicBezTo>
                    <a:pt x="11" y="27"/>
                    <a:pt x="11" y="30"/>
                    <a:pt x="11" y="33"/>
                  </a:cubicBezTo>
                  <a:cubicBezTo>
                    <a:pt x="11" y="34"/>
                    <a:pt x="11" y="36"/>
                    <a:pt x="11" y="37"/>
                  </a:cubicBezTo>
                  <a:cubicBezTo>
                    <a:pt x="10" y="38"/>
                    <a:pt x="10" y="40"/>
                    <a:pt x="10" y="41"/>
                  </a:cubicBezTo>
                  <a:cubicBezTo>
                    <a:pt x="9" y="43"/>
                    <a:pt x="8" y="45"/>
                    <a:pt x="8" y="46"/>
                  </a:cubicBezTo>
                  <a:cubicBezTo>
                    <a:pt x="7" y="47"/>
                    <a:pt x="7" y="47"/>
                    <a:pt x="7" y="48"/>
                  </a:cubicBezTo>
                  <a:cubicBezTo>
                    <a:pt x="7" y="48"/>
                    <a:pt x="7" y="48"/>
                    <a:pt x="7" y="48"/>
                  </a:cubicBezTo>
                  <a:cubicBezTo>
                    <a:pt x="7" y="48"/>
                    <a:pt x="7" y="48"/>
                    <a:pt x="6" y="48"/>
                  </a:cubicBezTo>
                  <a:cubicBezTo>
                    <a:pt x="6" y="47"/>
                    <a:pt x="6" y="47"/>
                    <a:pt x="6" y="46"/>
                  </a:cubicBezTo>
                  <a:cubicBezTo>
                    <a:pt x="5" y="45"/>
                    <a:pt x="4" y="43"/>
                    <a:pt x="4" y="41"/>
                  </a:cubicBezTo>
                  <a:cubicBezTo>
                    <a:pt x="3" y="39"/>
                    <a:pt x="2" y="36"/>
                    <a:pt x="2" y="33"/>
                  </a:cubicBezTo>
                  <a:cubicBezTo>
                    <a:pt x="1" y="31"/>
                    <a:pt x="1" y="28"/>
                    <a:pt x="0" y="25"/>
                  </a:cubicBezTo>
                  <a:cubicBezTo>
                    <a:pt x="0" y="22"/>
                    <a:pt x="0" y="19"/>
                    <a:pt x="0" y="16"/>
                  </a:cubicBezTo>
                  <a:cubicBezTo>
                    <a:pt x="0" y="13"/>
                    <a:pt x="0" y="11"/>
                    <a:pt x="1" y="8"/>
                  </a:cubicBezTo>
                  <a:cubicBezTo>
                    <a:pt x="1" y="6"/>
                    <a:pt x="1" y="4"/>
                    <a:pt x="2" y="3"/>
                  </a:cubicBezTo>
                  <a:cubicBezTo>
                    <a:pt x="2" y="2"/>
                    <a:pt x="2" y="1"/>
                    <a:pt x="2" y="1"/>
                  </a:cubicBezTo>
                  <a:cubicBezTo>
                    <a:pt x="2" y="1"/>
                    <a:pt x="2" y="0"/>
                    <a:pt x="2"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077"/>
            <p:cNvSpPr/>
            <p:nvPr/>
          </p:nvSpPr>
          <p:spPr bwMode="auto">
            <a:xfrm>
              <a:off x="2024064" y="-3787775"/>
              <a:ext cx="203200" cy="73025"/>
            </a:xfrm>
            <a:custGeom>
              <a:avLst/>
              <a:gdLst>
                <a:gd name="T0" fmla="*/ 0 w 48"/>
                <a:gd name="T1" fmla="*/ 4 h 17"/>
                <a:gd name="T2" fmla="*/ 1 w 48"/>
                <a:gd name="T3" fmla="*/ 4 h 17"/>
                <a:gd name="T4" fmla="*/ 2 w 48"/>
                <a:gd name="T5" fmla="*/ 3 h 17"/>
                <a:gd name="T6" fmla="*/ 5 w 48"/>
                <a:gd name="T7" fmla="*/ 2 h 17"/>
                <a:gd name="T8" fmla="*/ 6 w 48"/>
                <a:gd name="T9" fmla="*/ 1 h 17"/>
                <a:gd name="T10" fmla="*/ 8 w 48"/>
                <a:gd name="T11" fmla="*/ 0 h 17"/>
                <a:gd name="T12" fmla="*/ 12 w 48"/>
                <a:gd name="T13" fmla="*/ 0 h 17"/>
                <a:gd name="T14" fmla="*/ 17 w 48"/>
                <a:gd name="T15" fmla="*/ 0 h 17"/>
                <a:gd name="T16" fmla="*/ 19 w 48"/>
                <a:gd name="T17" fmla="*/ 0 h 17"/>
                <a:gd name="T18" fmla="*/ 22 w 48"/>
                <a:gd name="T19" fmla="*/ 0 h 17"/>
                <a:gd name="T20" fmla="*/ 27 w 48"/>
                <a:gd name="T21" fmla="*/ 2 h 17"/>
                <a:gd name="T22" fmla="*/ 31 w 48"/>
                <a:gd name="T23" fmla="*/ 4 h 17"/>
                <a:gd name="T24" fmla="*/ 33 w 48"/>
                <a:gd name="T25" fmla="*/ 5 h 17"/>
                <a:gd name="T26" fmla="*/ 35 w 48"/>
                <a:gd name="T27" fmla="*/ 6 h 17"/>
                <a:gd name="T28" fmla="*/ 39 w 48"/>
                <a:gd name="T29" fmla="*/ 8 h 17"/>
                <a:gd name="T30" fmla="*/ 42 w 48"/>
                <a:gd name="T31" fmla="*/ 11 h 17"/>
                <a:gd name="T32" fmla="*/ 47 w 48"/>
                <a:gd name="T33" fmla="*/ 15 h 17"/>
                <a:gd name="T34" fmla="*/ 48 w 48"/>
                <a:gd name="T35" fmla="*/ 16 h 17"/>
                <a:gd name="T36" fmla="*/ 48 w 48"/>
                <a:gd name="T37" fmla="*/ 17 h 17"/>
                <a:gd name="T38" fmla="*/ 48 w 48"/>
                <a:gd name="T39" fmla="*/ 17 h 17"/>
                <a:gd name="T40" fmla="*/ 46 w 48"/>
                <a:gd name="T41" fmla="*/ 17 h 17"/>
                <a:gd name="T42" fmla="*/ 40 w 48"/>
                <a:gd name="T43" fmla="*/ 15 h 17"/>
                <a:gd name="T44" fmla="*/ 32 w 48"/>
                <a:gd name="T45" fmla="*/ 13 h 17"/>
                <a:gd name="T46" fmla="*/ 28 w 48"/>
                <a:gd name="T47" fmla="*/ 12 h 17"/>
                <a:gd name="T48" fmla="*/ 24 w 48"/>
                <a:gd name="T49" fmla="*/ 10 h 17"/>
                <a:gd name="T50" fmla="*/ 20 w 48"/>
                <a:gd name="T51" fmla="*/ 9 h 17"/>
                <a:gd name="T52" fmla="*/ 15 w 48"/>
                <a:gd name="T53" fmla="*/ 8 h 17"/>
                <a:gd name="T54" fmla="*/ 8 w 48"/>
                <a:gd name="T55" fmla="*/ 6 h 17"/>
                <a:gd name="T56" fmla="*/ 5 w 48"/>
                <a:gd name="T57" fmla="*/ 5 h 17"/>
                <a:gd name="T58" fmla="*/ 2 w 48"/>
                <a:gd name="T59" fmla="*/ 4 h 17"/>
                <a:gd name="T60" fmla="*/ 1 w 48"/>
                <a:gd name="T61" fmla="*/ 4 h 17"/>
                <a:gd name="T62" fmla="*/ 0 w 48"/>
                <a:gd name="T6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17">
                  <a:moveTo>
                    <a:pt x="0" y="4"/>
                  </a:moveTo>
                  <a:cubicBezTo>
                    <a:pt x="0" y="4"/>
                    <a:pt x="0" y="4"/>
                    <a:pt x="1" y="4"/>
                  </a:cubicBezTo>
                  <a:cubicBezTo>
                    <a:pt x="1" y="3"/>
                    <a:pt x="1" y="3"/>
                    <a:pt x="2" y="3"/>
                  </a:cubicBezTo>
                  <a:cubicBezTo>
                    <a:pt x="3" y="2"/>
                    <a:pt x="4" y="2"/>
                    <a:pt x="5" y="2"/>
                  </a:cubicBezTo>
                  <a:cubicBezTo>
                    <a:pt x="5" y="1"/>
                    <a:pt x="6" y="1"/>
                    <a:pt x="6" y="1"/>
                  </a:cubicBezTo>
                  <a:cubicBezTo>
                    <a:pt x="7" y="1"/>
                    <a:pt x="7" y="1"/>
                    <a:pt x="8" y="0"/>
                  </a:cubicBezTo>
                  <a:cubicBezTo>
                    <a:pt x="9" y="0"/>
                    <a:pt x="11" y="0"/>
                    <a:pt x="12" y="0"/>
                  </a:cubicBezTo>
                  <a:cubicBezTo>
                    <a:pt x="14" y="0"/>
                    <a:pt x="15" y="0"/>
                    <a:pt x="17" y="0"/>
                  </a:cubicBezTo>
                  <a:cubicBezTo>
                    <a:pt x="18" y="0"/>
                    <a:pt x="18" y="0"/>
                    <a:pt x="19" y="0"/>
                  </a:cubicBezTo>
                  <a:cubicBezTo>
                    <a:pt x="20" y="0"/>
                    <a:pt x="21" y="0"/>
                    <a:pt x="22" y="0"/>
                  </a:cubicBezTo>
                  <a:cubicBezTo>
                    <a:pt x="23" y="1"/>
                    <a:pt x="25" y="1"/>
                    <a:pt x="27" y="2"/>
                  </a:cubicBezTo>
                  <a:cubicBezTo>
                    <a:pt x="28" y="2"/>
                    <a:pt x="30" y="3"/>
                    <a:pt x="31" y="4"/>
                  </a:cubicBezTo>
                  <a:cubicBezTo>
                    <a:pt x="32" y="4"/>
                    <a:pt x="33" y="4"/>
                    <a:pt x="33" y="5"/>
                  </a:cubicBezTo>
                  <a:cubicBezTo>
                    <a:pt x="34" y="5"/>
                    <a:pt x="35" y="5"/>
                    <a:pt x="35" y="6"/>
                  </a:cubicBezTo>
                  <a:cubicBezTo>
                    <a:pt x="37" y="7"/>
                    <a:pt x="38" y="7"/>
                    <a:pt x="39" y="8"/>
                  </a:cubicBezTo>
                  <a:cubicBezTo>
                    <a:pt x="40" y="9"/>
                    <a:pt x="41" y="10"/>
                    <a:pt x="42" y="11"/>
                  </a:cubicBezTo>
                  <a:cubicBezTo>
                    <a:pt x="44" y="12"/>
                    <a:pt x="46" y="14"/>
                    <a:pt x="47" y="15"/>
                  </a:cubicBezTo>
                  <a:cubicBezTo>
                    <a:pt x="47" y="15"/>
                    <a:pt x="48" y="16"/>
                    <a:pt x="48" y="16"/>
                  </a:cubicBezTo>
                  <a:cubicBezTo>
                    <a:pt x="48" y="17"/>
                    <a:pt x="48" y="17"/>
                    <a:pt x="48" y="17"/>
                  </a:cubicBezTo>
                  <a:cubicBezTo>
                    <a:pt x="48" y="17"/>
                    <a:pt x="48" y="17"/>
                    <a:pt x="48" y="17"/>
                  </a:cubicBezTo>
                  <a:cubicBezTo>
                    <a:pt x="47" y="17"/>
                    <a:pt x="47" y="17"/>
                    <a:pt x="46" y="17"/>
                  </a:cubicBezTo>
                  <a:cubicBezTo>
                    <a:pt x="44" y="16"/>
                    <a:pt x="42" y="16"/>
                    <a:pt x="40" y="15"/>
                  </a:cubicBezTo>
                  <a:cubicBezTo>
                    <a:pt x="38" y="15"/>
                    <a:pt x="35" y="14"/>
                    <a:pt x="32" y="13"/>
                  </a:cubicBezTo>
                  <a:cubicBezTo>
                    <a:pt x="31" y="13"/>
                    <a:pt x="29" y="12"/>
                    <a:pt x="28" y="12"/>
                  </a:cubicBezTo>
                  <a:cubicBezTo>
                    <a:pt x="27" y="11"/>
                    <a:pt x="25" y="11"/>
                    <a:pt x="24" y="10"/>
                  </a:cubicBezTo>
                  <a:cubicBezTo>
                    <a:pt x="22" y="10"/>
                    <a:pt x="21" y="9"/>
                    <a:pt x="20" y="9"/>
                  </a:cubicBezTo>
                  <a:cubicBezTo>
                    <a:pt x="18" y="8"/>
                    <a:pt x="17" y="8"/>
                    <a:pt x="15" y="8"/>
                  </a:cubicBezTo>
                  <a:cubicBezTo>
                    <a:pt x="13" y="7"/>
                    <a:pt x="10" y="6"/>
                    <a:pt x="8" y="6"/>
                  </a:cubicBezTo>
                  <a:cubicBezTo>
                    <a:pt x="7" y="5"/>
                    <a:pt x="6" y="5"/>
                    <a:pt x="5" y="5"/>
                  </a:cubicBezTo>
                  <a:cubicBezTo>
                    <a:pt x="4" y="5"/>
                    <a:pt x="3" y="5"/>
                    <a:pt x="2" y="4"/>
                  </a:cubicBezTo>
                  <a:cubicBezTo>
                    <a:pt x="2" y="4"/>
                    <a:pt x="1" y="4"/>
                    <a:pt x="1" y="4"/>
                  </a:cubicBezTo>
                  <a:cubicBezTo>
                    <a:pt x="0" y="4"/>
                    <a:pt x="0" y="4"/>
                    <a:pt x="0"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078"/>
            <p:cNvSpPr/>
            <p:nvPr/>
          </p:nvSpPr>
          <p:spPr bwMode="auto">
            <a:xfrm>
              <a:off x="2430464" y="-3617913"/>
              <a:ext cx="106363" cy="114300"/>
            </a:xfrm>
            <a:custGeom>
              <a:avLst/>
              <a:gdLst>
                <a:gd name="T0" fmla="*/ 0 w 25"/>
                <a:gd name="T1" fmla="*/ 0 h 27"/>
                <a:gd name="T2" fmla="*/ 0 w 25"/>
                <a:gd name="T3" fmla="*/ 0 h 27"/>
                <a:gd name="T4" fmla="*/ 1 w 25"/>
                <a:gd name="T5" fmla="*/ 0 h 27"/>
                <a:gd name="T6" fmla="*/ 5 w 25"/>
                <a:gd name="T7" fmla="*/ 3 h 27"/>
                <a:gd name="T8" fmla="*/ 7 w 25"/>
                <a:gd name="T9" fmla="*/ 5 h 27"/>
                <a:gd name="T10" fmla="*/ 7 w 25"/>
                <a:gd name="T11" fmla="*/ 6 h 27"/>
                <a:gd name="T12" fmla="*/ 8 w 25"/>
                <a:gd name="T13" fmla="*/ 7 h 27"/>
                <a:gd name="T14" fmla="*/ 8 w 25"/>
                <a:gd name="T15" fmla="*/ 8 h 27"/>
                <a:gd name="T16" fmla="*/ 11 w 25"/>
                <a:gd name="T17" fmla="*/ 15 h 27"/>
                <a:gd name="T18" fmla="*/ 12 w 25"/>
                <a:gd name="T19" fmla="*/ 16 h 27"/>
                <a:gd name="T20" fmla="*/ 13 w 25"/>
                <a:gd name="T21" fmla="*/ 17 h 27"/>
                <a:gd name="T22" fmla="*/ 15 w 25"/>
                <a:gd name="T23" fmla="*/ 20 h 27"/>
                <a:gd name="T24" fmla="*/ 18 w 25"/>
                <a:gd name="T25" fmla="*/ 22 h 27"/>
                <a:gd name="T26" fmla="*/ 20 w 25"/>
                <a:gd name="T27" fmla="*/ 24 h 27"/>
                <a:gd name="T28" fmla="*/ 22 w 25"/>
                <a:gd name="T29" fmla="*/ 25 h 27"/>
                <a:gd name="T30" fmla="*/ 24 w 25"/>
                <a:gd name="T31" fmla="*/ 26 h 27"/>
                <a:gd name="T32" fmla="*/ 25 w 25"/>
                <a:gd name="T33" fmla="*/ 26 h 27"/>
                <a:gd name="T34" fmla="*/ 25 w 25"/>
                <a:gd name="T35" fmla="*/ 27 h 27"/>
                <a:gd name="T36" fmla="*/ 25 w 25"/>
                <a:gd name="T37" fmla="*/ 27 h 27"/>
                <a:gd name="T38" fmla="*/ 23 w 25"/>
                <a:gd name="T39" fmla="*/ 26 h 27"/>
                <a:gd name="T40" fmla="*/ 22 w 25"/>
                <a:gd name="T41" fmla="*/ 26 h 27"/>
                <a:gd name="T42" fmla="*/ 20 w 25"/>
                <a:gd name="T43" fmla="*/ 26 h 27"/>
                <a:gd name="T44" fmla="*/ 19 w 25"/>
                <a:gd name="T45" fmla="*/ 25 h 27"/>
                <a:gd name="T46" fmla="*/ 16 w 25"/>
                <a:gd name="T47" fmla="*/ 24 h 27"/>
                <a:gd name="T48" fmla="*/ 14 w 25"/>
                <a:gd name="T49" fmla="*/ 22 h 27"/>
                <a:gd name="T50" fmla="*/ 11 w 25"/>
                <a:gd name="T51" fmla="*/ 19 h 27"/>
                <a:gd name="T52" fmla="*/ 10 w 25"/>
                <a:gd name="T53" fmla="*/ 18 h 27"/>
                <a:gd name="T54" fmla="*/ 9 w 25"/>
                <a:gd name="T55" fmla="*/ 16 h 27"/>
                <a:gd name="T56" fmla="*/ 6 w 25"/>
                <a:gd name="T57" fmla="*/ 9 h 27"/>
                <a:gd name="T58" fmla="*/ 6 w 25"/>
                <a:gd name="T59" fmla="*/ 8 h 27"/>
                <a:gd name="T60" fmla="*/ 5 w 25"/>
                <a:gd name="T61" fmla="*/ 7 h 27"/>
                <a:gd name="T62" fmla="*/ 5 w 25"/>
                <a:gd name="T63" fmla="*/ 6 h 27"/>
                <a:gd name="T64" fmla="*/ 4 w 25"/>
                <a:gd name="T65" fmla="*/ 4 h 27"/>
                <a:gd name="T66" fmla="*/ 1 w 25"/>
                <a:gd name="T67" fmla="*/ 1 h 27"/>
                <a:gd name="T68" fmla="*/ 0 w 25"/>
                <a:gd name="T69" fmla="*/ 0 h 27"/>
                <a:gd name="T70" fmla="*/ 0 w 25"/>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27">
                  <a:moveTo>
                    <a:pt x="0" y="0"/>
                  </a:moveTo>
                  <a:cubicBezTo>
                    <a:pt x="0" y="0"/>
                    <a:pt x="0" y="0"/>
                    <a:pt x="0" y="0"/>
                  </a:cubicBezTo>
                  <a:cubicBezTo>
                    <a:pt x="0" y="0"/>
                    <a:pt x="1" y="0"/>
                    <a:pt x="1" y="0"/>
                  </a:cubicBezTo>
                  <a:cubicBezTo>
                    <a:pt x="2" y="1"/>
                    <a:pt x="4" y="2"/>
                    <a:pt x="5" y="3"/>
                  </a:cubicBezTo>
                  <a:cubicBezTo>
                    <a:pt x="5" y="4"/>
                    <a:pt x="6" y="5"/>
                    <a:pt x="7" y="5"/>
                  </a:cubicBezTo>
                  <a:cubicBezTo>
                    <a:pt x="7" y="6"/>
                    <a:pt x="7" y="6"/>
                    <a:pt x="7" y="6"/>
                  </a:cubicBezTo>
                  <a:cubicBezTo>
                    <a:pt x="7" y="6"/>
                    <a:pt x="7" y="7"/>
                    <a:pt x="8" y="7"/>
                  </a:cubicBezTo>
                  <a:cubicBezTo>
                    <a:pt x="8" y="7"/>
                    <a:pt x="8" y="8"/>
                    <a:pt x="8" y="8"/>
                  </a:cubicBezTo>
                  <a:cubicBezTo>
                    <a:pt x="9" y="10"/>
                    <a:pt x="10" y="13"/>
                    <a:pt x="11" y="15"/>
                  </a:cubicBezTo>
                  <a:cubicBezTo>
                    <a:pt x="12" y="15"/>
                    <a:pt x="12" y="16"/>
                    <a:pt x="12" y="16"/>
                  </a:cubicBezTo>
                  <a:cubicBezTo>
                    <a:pt x="13" y="17"/>
                    <a:pt x="13" y="17"/>
                    <a:pt x="13" y="17"/>
                  </a:cubicBezTo>
                  <a:cubicBezTo>
                    <a:pt x="14" y="18"/>
                    <a:pt x="15" y="19"/>
                    <a:pt x="15" y="20"/>
                  </a:cubicBezTo>
                  <a:cubicBezTo>
                    <a:pt x="16" y="21"/>
                    <a:pt x="17" y="21"/>
                    <a:pt x="18" y="22"/>
                  </a:cubicBezTo>
                  <a:cubicBezTo>
                    <a:pt x="18" y="23"/>
                    <a:pt x="19" y="23"/>
                    <a:pt x="20" y="24"/>
                  </a:cubicBezTo>
                  <a:cubicBezTo>
                    <a:pt x="21" y="24"/>
                    <a:pt x="21" y="25"/>
                    <a:pt x="22" y="25"/>
                  </a:cubicBezTo>
                  <a:cubicBezTo>
                    <a:pt x="23" y="25"/>
                    <a:pt x="23" y="26"/>
                    <a:pt x="24" y="26"/>
                  </a:cubicBezTo>
                  <a:cubicBezTo>
                    <a:pt x="24" y="26"/>
                    <a:pt x="24" y="26"/>
                    <a:pt x="25" y="26"/>
                  </a:cubicBezTo>
                  <a:cubicBezTo>
                    <a:pt x="25" y="27"/>
                    <a:pt x="25" y="27"/>
                    <a:pt x="25" y="27"/>
                  </a:cubicBezTo>
                  <a:cubicBezTo>
                    <a:pt x="25" y="27"/>
                    <a:pt x="25" y="27"/>
                    <a:pt x="25" y="27"/>
                  </a:cubicBezTo>
                  <a:cubicBezTo>
                    <a:pt x="24" y="27"/>
                    <a:pt x="24" y="27"/>
                    <a:pt x="23" y="26"/>
                  </a:cubicBezTo>
                  <a:cubicBezTo>
                    <a:pt x="23" y="26"/>
                    <a:pt x="22" y="26"/>
                    <a:pt x="22" y="26"/>
                  </a:cubicBezTo>
                  <a:cubicBezTo>
                    <a:pt x="21" y="26"/>
                    <a:pt x="21" y="26"/>
                    <a:pt x="20" y="26"/>
                  </a:cubicBezTo>
                  <a:cubicBezTo>
                    <a:pt x="20" y="25"/>
                    <a:pt x="20" y="25"/>
                    <a:pt x="19" y="25"/>
                  </a:cubicBezTo>
                  <a:cubicBezTo>
                    <a:pt x="18" y="25"/>
                    <a:pt x="17" y="24"/>
                    <a:pt x="16" y="24"/>
                  </a:cubicBezTo>
                  <a:cubicBezTo>
                    <a:pt x="16" y="23"/>
                    <a:pt x="15" y="22"/>
                    <a:pt x="14" y="22"/>
                  </a:cubicBezTo>
                  <a:cubicBezTo>
                    <a:pt x="13" y="21"/>
                    <a:pt x="12" y="20"/>
                    <a:pt x="11" y="19"/>
                  </a:cubicBezTo>
                  <a:cubicBezTo>
                    <a:pt x="11" y="19"/>
                    <a:pt x="10" y="18"/>
                    <a:pt x="10" y="18"/>
                  </a:cubicBezTo>
                  <a:cubicBezTo>
                    <a:pt x="10" y="17"/>
                    <a:pt x="9" y="17"/>
                    <a:pt x="9" y="16"/>
                  </a:cubicBezTo>
                  <a:cubicBezTo>
                    <a:pt x="8" y="14"/>
                    <a:pt x="7" y="11"/>
                    <a:pt x="6" y="9"/>
                  </a:cubicBezTo>
                  <a:cubicBezTo>
                    <a:pt x="6" y="9"/>
                    <a:pt x="6" y="8"/>
                    <a:pt x="6" y="8"/>
                  </a:cubicBezTo>
                  <a:cubicBezTo>
                    <a:pt x="5" y="8"/>
                    <a:pt x="5" y="7"/>
                    <a:pt x="5" y="7"/>
                  </a:cubicBezTo>
                  <a:cubicBezTo>
                    <a:pt x="5" y="7"/>
                    <a:pt x="5" y="7"/>
                    <a:pt x="5" y="6"/>
                  </a:cubicBezTo>
                  <a:cubicBezTo>
                    <a:pt x="5" y="6"/>
                    <a:pt x="4" y="5"/>
                    <a:pt x="4" y="4"/>
                  </a:cubicBezTo>
                  <a:cubicBezTo>
                    <a:pt x="3" y="3"/>
                    <a:pt x="2" y="1"/>
                    <a:pt x="1" y="1"/>
                  </a:cubicBezTo>
                  <a:cubicBezTo>
                    <a:pt x="1" y="0"/>
                    <a:pt x="0" y="0"/>
                    <a:pt x="0" y="0"/>
                  </a:cubicBezTo>
                  <a:cubicBezTo>
                    <a:pt x="0" y="0"/>
                    <a:pt x="0" y="0"/>
                    <a:pt x="0" y="0"/>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079"/>
            <p:cNvSpPr/>
            <p:nvPr/>
          </p:nvSpPr>
          <p:spPr bwMode="auto">
            <a:xfrm>
              <a:off x="2481264" y="-3783013"/>
              <a:ext cx="114300" cy="50800"/>
            </a:xfrm>
            <a:custGeom>
              <a:avLst/>
              <a:gdLst>
                <a:gd name="T0" fmla="*/ 0 w 27"/>
                <a:gd name="T1" fmla="*/ 12 h 12"/>
                <a:gd name="T2" fmla="*/ 1 w 27"/>
                <a:gd name="T3" fmla="*/ 11 h 12"/>
                <a:gd name="T4" fmla="*/ 4 w 27"/>
                <a:gd name="T5" fmla="*/ 9 h 12"/>
                <a:gd name="T6" fmla="*/ 6 w 27"/>
                <a:gd name="T7" fmla="*/ 8 h 12"/>
                <a:gd name="T8" fmla="*/ 8 w 27"/>
                <a:gd name="T9" fmla="*/ 7 h 12"/>
                <a:gd name="T10" fmla="*/ 11 w 27"/>
                <a:gd name="T11" fmla="*/ 6 h 12"/>
                <a:gd name="T12" fmla="*/ 14 w 27"/>
                <a:gd name="T13" fmla="*/ 5 h 12"/>
                <a:gd name="T14" fmla="*/ 17 w 27"/>
                <a:gd name="T15" fmla="*/ 4 h 12"/>
                <a:gd name="T16" fmla="*/ 19 w 27"/>
                <a:gd name="T17" fmla="*/ 4 h 12"/>
                <a:gd name="T18" fmla="*/ 24 w 27"/>
                <a:gd name="T19" fmla="*/ 3 h 12"/>
                <a:gd name="T20" fmla="*/ 26 w 27"/>
                <a:gd name="T21" fmla="*/ 1 h 12"/>
                <a:gd name="T22" fmla="*/ 27 w 27"/>
                <a:gd name="T23" fmla="*/ 0 h 12"/>
                <a:gd name="T24" fmla="*/ 27 w 27"/>
                <a:gd name="T25" fmla="*/ 0 h 12"/>
                <a:gd name="T26" fmla="*/ 27 w 27"/>
                <a:gd name="T27" fmla="*/ 1 h 12"/>
                <a:gd name="T28" fmla="*/ 27 w 27"/>
                <a:gd name="T29" fmla="*/ 2 h 12"/>
                <a:gd name="T30" fmla="*/ 25 w 27"/>
                <a:gd name="T31" fmla="*/ 4 h 12"/>
                <a:gd name="T32" fmla="*/ 20 w 27"/>
                <a:gd name="T33" fmla="*/ 6 h 12"/>
                <a:gd name="T34" fmla="*/ 17 w 27"/>
                <a:gd name="T35" fmla="*/ 7 h 12"/>
                <a:gd name="T36" fmla="*/ 14 w 27"/>
                <a:gd name="T37" fmla="*/ 7 h 12"/>
                <a:gd name="T38" fmla="*/ 4 w 27"/>
                <a:gd name="T39" fmla="*/ 10 h 12"/>
                <a:gd name="T40" fmla="*/ 1 w 27"/>
                <a:gd name="T41" fmla="*/ 12 h 12"/>
                <a:gd name="T42" fmla="*/ 0 w 27"/>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2">
                  <a:moveTo>
                    <a:pt x="0" y="12"/>
                  </a:moveTo>
                  <a:cubicBezTo>
                    <a:pt x="0" y="12"/>
                    <a:pt x="0" y="12"/>
                    <a:pt x="1" y="11"/>
                  </a:cubicBezTo>
                  <a:cubicBezTo>
                    <a:pt x="1" y="11"/>
                    <a:pt x="2" y="10"/>
                    <a:pt x="4" y="9"/>
                  </a:cubicBezTo>
                  <a:cubicBezTo>
                    <a:pt x="4" y="9"/>
                    <a:pt x="5" y="8"/>
                    <a:pt x="6" y="8"/>
                  </a:cubicBezTo>
                  <a:cubicBezTo>
                    <a:pt x="6" y="7"/>
                    <a:pt x="7" y="7"/>
                    <a:pt x="8" y="7"/>
                  </a:cubicBezTo>
                  <a:cubicBezTo>
                    <a:pt x="9" y="6"/>
                    <a:pt x="10" y="6"/>
                    <a:pt x="11" y="6"/>
                  </a:cubicBezTo>
                  <a:cubicBezTo>
                    <a:pt x="12" y="5"/>
                    <a:pt x="13" y="5"/>
                    <a:pt x="14" y="5"/>
                  </a:cubicBezTo>
                  <a:cubicBezTo>
                    <a:pt x="15" y="5"/>
                    <a:pt x="16" y="4"/>
                    <a:pt x="17" y="4"/>
                  </a:cubicBezTo>
                  <a:cubicBezTo>
                    <a:pt x="17" y="4"/>
                    <a:pt x="18" y="4"/>
                    <a:pt x="19" y="4"/>
                  </a:cubicBezTo>
                  <a:cubicBezTo>
                    <a:pt x="21" y="4"/>
                    <a:pt x="23" y="4"/>
                    <a:pt x="24" y="3"/>
                  </a:cubicBezTo>
                  <a:cubicBezTo>
                    <a:pt x="25" y="3"/>
                    <a:pt x="26" y="2"/>
                    <a:pt x="26" y="1"/>
                  </a:cubicBezTo>
                  <a:cubicBezTo>
                    <a:pt x="27" y="1"/>
                    <a:pt x="27" y="1"/>
                    <a:pt x="27" y="0"/>
                  </a:cubicBezTo>
                  <a:cubicBezTo>
                    <a:pt x="27" y="0"/>
                    <a:pt x="27" y="0"/>
                    <a:pt x="27" y="0"/>
                  </a:cubicBezTo>
                  <a:cubicBezTo>
                    <a:pt x="27" y="0"/>
                    <a:pt x="27" y="0"/>
                    <a:pt x="27" y="1"/>
                  </a:cubicBezTo>
                  <a:cubicBezTo>
                    <a:pt x="27" y="1"/>
                    <a:pt x="27" y="1"/>
                    <a:pt x="27" y="2"/>
                  </a:cubicBezTo>
                  <a:cubicBezTo>
                    <a:pt x="27" y="2"/>
                    <a:pt x="26" y="3"/>
                    <a:pt x="25" y="4"/>
                  </a:cubicBezTo>
                  <a:cubicBezTo>
                    <a:pt x="23" y="5"/>
                    <a:pt x="21" y="6"/>
                    <a:pt x="20" y="6"/>
                  </a:cubicBezTo>
                  <a:cubicBezTo>
                    <a:pt x="19" y="6"/>
                    <a:pt x="18" y="7"/>
                    <a:pt x="17" y="7"/>
                  </a:cubicBezTo>
                  <a:cubicBezTo>
                    <a:pt x="16" y="7"/>
                    <a:pt x="15" y="7"/>
                    <a:pt x="14" y="7"/>
                  </a:cubicBezTo>
                  <a:cubicBezTo>
                    <a:pt x="11" y="8"/>
                    <a:pt x="7" y="9"/>
                    <a:pt x="4" y="10"/>
                  </a:cubicBezTo>
                  <a:cubicBezTo>
                    <a:pt x="3" y="11"/>
                    <a:pt x="2" y="11"/>
                    <a:pt x="1" y="12"/>
                  </a:cubicBezTo>
                  <a:cubicBezTo>
                    <a:pt x="0" y="12"/>
                    <a:pt x="0" y="12"/>
                    <a:pt x="0" y="12"/>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080"/>
            <p:cNvSpPr/>
            <p:nvPr/>
          </p:nvSpPr>
          <p:spPr bwMode="auto">
            <a:xfrm>
              <a:off x="2374901" y="-3952875"/>
              <a:ext cx="50800" cy="131763"/>
            </a:xfrm>
            <a:custGeom>
              <a:avLst/>
              <a:gdLst>
                <a:gd name="T0" fmla="*/ 1 w 12"/>
                <a:gd name="T1" fmla="*/ 31 h 31"/>
                <a:gd name="T2" fmla="*/ 1 w 12"/>
                <a:gd name="T3" fmla="*/ 31 h 31"/>
                <a:gd name="T4" fmla="*/ 0 w 12"/>
                <a:gd name="T5" fmla="*/ 30 h 31"/>
                <a:gd name="T6" fmla="*/ 0 w 12"/>
                <a:gd name="T7" fmla="*/ 28 h 31"/>
                <a:gd name="T8" fmla="*/ 0 w 12"/>
                <a:gd name="T9" fmla="*/ 27 h 31"/>
                <a:gd name="T10" fmla="*/ 0 w 12"/>
                <a:gd name="T11" fmla="*/ 26 h 31"/>
                <a:gd name="T12" fmla="*/ 1 w 12"/>
                <a:gd name="T13" fmla="*/ 23 h 31"/>
                <a:gd name="T14" fmla="*/ 2 w 12"/>
                <a:gd name="T15" fmla="*/ 20 h 31"/>
                <a:gd name="T16" fmla="*/ 5 w 12"/>
                <a:gd name="T17" fmla="*/ 15 h 31"/>
                <a:gd name="T18" fmla="*/ 8 w 12"/>
                <a:gd name="T19" fmla="*/ 10 h 31"/>
                <a:gd name="T20" fmla="*/ 9 w 12"/>
                <a:gd name="T21" fmla="*/ 7 h 31"/>
                <a:gd name="T22" fmla="*/ 10 w 12"/>
                <a:gd name="T23" fmla="*/ 5 h 31"/>
                <a:gd name="T24" fmla="*/ 11 w 12"/>
                <a:gd name="T25" fmla="*/ 3 h 31"/>
                <a:gd name="T26" fmla="*/ 11 w 12"/>
                <a:gd name="T27" fmla="*/ 1 h 31"/>
                <a:gd name="T28" fmla="*/ 11 w 12"/>
                <a:gd name="T29" fmla="*/ 0 h 31"/>
                <a:gd name="T30" fmla="*/ 11 w 12"/>
                <a:gd name="T31" fmla="*/ 0 h 31"/>
                <a:gd name="T32" fmla="*/ 11 w 12"/>
                <a:gd name="T33" fmla="*/ 0 h 31"/>
                <a:gd name="T34" fmla="*/ 11 w 12"/>
                <a:gd name="T35" fmla="*/ 1 h 31"/>
                <a:gd name="T36" fmla="*/ 12 w 12"/>
                <a:gd name="T37" fmla="*/ 3 h 31"/>
                <a:gd name="T38" fmla="*/ 12 w 12"/>
                <a:gd name="T39" fmla="*/ 4 h 31"/>
                <a:gd name="T40" fmla="*/ 12 w 12"/>
                <a:gd name="T41" fmla="*/ 5 h 31"/>
                <a:gd name="T42" fmla="*/ 11 w 12"/>
                <a:gd name="T43" fmla="*/ 8 h 31"/>
                <a:gd name="T44" fmla="*/ 10 w 12"/>
                <a:gd name="T45" fmla="*/ 11 h 31"/>
                <a:gd name="T46" fmla="*/ 7 w 12"/>
                <a:gd name="T47" fmla="*/ 16 h 31"/>
                <a:gd name="T48" fmla="*/ 4 w 12"/>
                <a:gd name="T49" fmla="*/ 21 h 31"/>
                <a:gd name="T50" fmla="*/ 3 w 12"/>
                <a:gd name="T51" fmla="*/ 24 h 31"/>
                <a:gd name="T52" fmla="*/ 2 w 12"/>
                <a:gd name="T53" fmla="*/ 26 h 31"/>
                <a:gd name="T54" fmla="*/ 1 w 12"/>
                <a:gd name="T55" fmla="*/ 28 h 31"/>
                <a:gd name="T56" fmla="*/ 1 w 12"/>
                <a:gd name="T57" fmla="*/ 29 h 31"/>
                <a:gd name="T58" fmla="*/ 1 w 12"/>
                <a:gd name="T59" fmla="*/ 31 h 31"/>
                <a:gd name="T60" fmla="*/ 1 w 12"/>
                <a:gd name="T6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 h="31">
                  <a:moveTo>
                    <a:pt x="1" y="31"/>
                  </a:moveTo>
                  <a:cubicBezTo>
                    <a:pt x="1" y="31"/>
                    <a:pt x="1" y="31"/>
                    <a:pt x="1" y="31"/>
                  </a:cubicBezTo>
                  <a:cubicBezTo>
                    <a:pt x="1" y="30"/>
                    <a:pt x="1" y="30"/>
                    <a:pt x="0" y="30"/>
                  </a:cubicBezTo>
                  <a:cubicBezTo>
                    <a:pt x="0" y="29"/>
                    <a:pt x="0" y="28"/>
                    <a:pt x="0" y="28"/>
                  </a:cubicBezTo>
                  <a:cubicBezTo>
                    <a:pt x="0" y="27"/>
                    <a:pt x="0" y="27"/>
                    <a:pt x="0" y="27"/>
                  </a:cubicBezTo>
                  <a:cubicBezTo>
                    <a:pt x="0" y="26"/>
                    <a:pt x="0" y="26"/>
                    <a:pt x="0" y="26"/>
                  </a:cubicBezTo>
                  <a:cubicBezTo>
                    <a:pt x="0" y="25"/>
                    <a:pt x="0" y="24"/>
                    <a:pt x="1" y="23"/>
                  </a:cubicBezTo>
                  <a:cubicBezTo>
                    <a:pt x="1" y="22"/>
                    <a:pt x="1" y="21"/>
                    <a:pt x="2" y="20"/>
                  </a:cubicBezTo>
                  <a:cubicBezTo>
                    <a:pt x="3" y="18"/>
                    <a:pt x="4" y="16"/>
                    <a:pt x="5" y="15"/>
                  </a:cubicBezTo>
                  <a:cubicBezTo>
                    <a:pt x="6" y="13"/>
                    <a:pt x="7" y="11"/>
                    <a:pt x="8" y="10"/>
                  </a:cubicBezTo>
                  <a:cubicBezTo>
                    <a:pt x="8" y="9"/>
                    <a:pt x="9" y="8"/>
                    <a:pt x="9" y="7"/>
                  </a:cubicBezTo>
                  <a:cubicBezTo>
                    <a:pt x="10" y="6"/>
                    <a:pt x="10" y="6"/>
                    <a:pt x="10" y="5"/>
                  </a:cubicBezTo>
                  <a:cubicBezTo>
                    <a:pt x="10" y="4"/>
                    <a:pt x="10" y="4"/>
                    <a:pt x="11" y="3"/>
                  </a:cubicBezTo>
                  <a:cubicBezTo>
                    <a:pt x="11" y="2"/>
                    <a:pt x="11" y="2"/>
                    <a:pt x="11" y="1"/>
                  </a:cubicBezTo>
                  <a:cubicBezTo>
                    <a:pt x="11" y="1"/>
                    <a:pt x="11" y="1"/>
                    <a:pt x="11" y="0"/>
                  </a:cubicBezTo>
                  <a:cubicBezTo>
                    <a:pt x="11" y="0"/>
                    <a:pt x="11" y="0"/>
                    <a:pt x="11" y="0"/>
                  </a:cubicBezTo>
                  <a:cubicBezTo>
                    <a:pt x="11" y="0"/>
                    <a:pt x="11" y="0"/>
                    <a:pt x="11" y="0"/>
                  </a:cubicBezTo>
                  <a:cubicBezTo>
                    <a:pt x="11" y="0"/>
                    <a:pt x="11" y="1"/>
                    <a:pt x="11" y="1"/>
                  </a:cubicBezTo>
                  <a:cubicBezTo>
                    <a:pt x="12" y="2"/>
                    <a:pt x="12" y="2"/>
                    <a:pt x="12" y="3"/>
                  </a:cubicBezTo>
                  <a:cubicBezTo>
                    <a:pt x="12" y="3"/>
                    <a:pt x="12" y="4"/>
                    <a:pt x="12" y="4"/>
                  </a:cubicBezTo>
                  <a:cubicBezTo>
                    <a:pt x="12" y="4"/>
                    <a:pt x="12" y="5"/>
                    <a:pt x="12" y="5"/>
                  </a:cubicBezTo>
                  <a:cubicBezTo>
                    <a:pt x="11" y="6"/>
                    <a:pt x="11" y="7"/>
                    <a:pt x="11" y="8"/>
                  </a:cubicBezTo>
                  <a:cubicBezTo>
                    <a:pt x="11" y="9"/>
                    <a:pt x="10" y="10"/>
                    <a:pt x="10" y="11"/>
                  </a:cubicBezTo>
                  <a:cubicBezTo>
                    <a:pt x="9" y="12"/>
                    <a:pt x="8" y="14"/>
                    <a:pt x="7" y="16"/>
                  </a:cubicBezTo>
                  <a:cubicBezTo>
                    <a:pt x="6" y="18"/>
                    <a:pt x="5" y="20"/>
                    <a:pt x="4" y="21"/>
                  </a:cubicBezTo>
                  <a:cubicBezTo>
                    <a:pt x="3" y="22"/>
                    <a:pt x="3" y="23"/>
                    <a:pt x="3" y="24"/>
                  </a:cubicBezTo>
                  <a:cubicBezTo>
                    <a:pt x="2" y="24"/>
                    <a:pt x="2" y="25"/>
                    <a:pt x="2" y="26"/>
                  </a:cubicBezTo>
                  <a:cubicBezTo>
                    <a:pt x="1" y="27"/>
                    <a:pt x="1" y="27"/>
                    <a:pt x="1" y="28"/>
                  </a:cubicBezTo>
                  <a:cubicBezTo>
                    <a:pt x="1" y="28"/>
                    <a:pt x="1" y="29"/>
                    <a:pt x="1" y="29"/>
                  </a:cubicBezTo>
                  <a:cubicBezTo>
                    <a:pt x="1" y="30"/>
                    <a:pt x="1" y="30"/>
                    <a:pt x="1" y="31"/>
                  </a:cubicBezTo>
                  <a:cubicBezTo>
                    <a:pt x="1" y="31"/>
                    <a:pt x="1" y="31"/>
                    <a:pt x="1" y="31"/>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081"/>
            <p:cNvSpPr/>
            <p:nvPr/>
          </p:nvSpPr>
          <p:spPr bwMode="auto">
            <a:xfrm>
              <a:off x="2163764" y="-3854450"/>
              <a:ext cx="106363" cy="66675"/>
            </a:xfrm>
            <a:custGeom>
              <a:avLst/>
              <a:gdLst>
                <a:gd name="T0" fmla="*/ 25 w 25"/>
                <a:gd name="T1" fmla="*/ 16 h 16"/>
                <a:gd name="T2" fmla="*/ 24 w 25"/>
                <a:gd name="T3" fmla="*/ 16 h 16"/>
                <a:gd name="T4" fmla="*/ 21 w 25"/>
                <a:gd name="T5" fmla="*/ 14 h 16"/>
                <a:gd name="T6" fmla="*/ 13 w 25"/>
                <a:gd name="T7" fmla="*/ 8 h 16"/>
                <a:gd name="T8" fmla="*/ 8 w 25"/>
                <a:gd name="T9" fmla="*/ 4 h 16"/>
                <a:gd name="T10" fmla="*/ 6 w 25"/>
                <a:gd name="T11" fmla="*/ 3 h 16"/>
                <a:gd name="T12" fmla="*/ 5 w 25"/>
                <a:gd name="T13" fmla="*/ 2 h 16"/>
                <a:gd name="T14" fmla="*/ 3 w 25"/>
                <a:gd name="T15" fmla="*/ 1 h 16"/>
                <a:gd name="T16" fmla="*/ 2 w 25"/>
                <a:gd name="T17" fmla="*/ 0 h 16"/>
                <a:gd name="T18" fmla="*/ 1 w 25"/>
                <a:gd name="T19" fmla="*/ 0 h 16"/>
                <a:gd name="T20" fmla="*/ 0 w 25"/>
                <a:gd name="T21" fmla="*/ 0 h 16"/>
                <a:gd name="T22" fmla="*/ 1 w 25"/>
                <a:gd name="T23" fmla="*/ 0 h 16"/>
                <a:gd name="T24" fmla="*/ 2 w 25"/>
                <a:gd name="T25" fmla="*/ 0 h 16"/>
                <a:gd name="T26" fmla="*/ 3 w 25"/>
                <a:gd name="T27" fmla="*/ 0 h 16"/>
                <a:gd name="T28" fmla="*/ 4 w 25"/>
                <a:gd name="T29" fmla="*/ 0 h 16"/>
                <a:gd name="T30" fmla="*/ 5 w 25"/>
                <a:gd name="T31" fmla="*/ 0 h 16"/>
                <a:gd name="T32" fmla="*/ 10 w 25"/>
                <a:gd name="T33" fmla="*/ 3 h 16"/>
                <a:gd name="T34" fmla="*/ 14 w 25"/>
                <a:gd name="T35" fmla="*/ 6 h 16"/>
                <a:gd name="T36" fmla="*/ 22 w 25"/>
                <a:gd name="T37" fmla="*/ 13 h 16"/>
                <a:gd name="T38" fmla="*/ 25 w 25"/>
                <a:gd name="T39" fmla="*/ 15 h 16"/>
                <a:gd name="T40" fmla="*/ 25 w 25"/>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6">
                  <a:moveTo>
                    <a:pt x="25" y="16"/>
                  </a:moveTo>
                  <a:cubicBezTo>
                    <a:pt x="25" y="16"/>
                    <a:pt x="25" y="16"/>
                    <a:pt x="24" y="16"/>
                  </a:cubicBezTo>
                  <a:cubicBezTo>
                    <a:pt x="23" y="15"/>
                    <a:pt x="22" y="15"/>
                    <a:pt x="21" y="14"/>
                  </a:cubicBezTo>
                  <a:cubicBezTo>
                    <a:pt x="19" y="13"/>
                    <a:pt x="16" y="10"/>
                    <a:pt x="13" y="8"/>
                  </a:cubicBezTo>
                  <a:cubicBezTo>
                    <a:pt x="11" y="7"/>
                    <a:pt x="10" y="6"/>
                    <a:pt x="8" y="4"/>
                  </a:cubicBezTo>
                  <a:cubicBezTo>
                    <a:pt x="8" y="4"/>
                    <a:pt x="7" y="3"/>
                    <a:pt x="6" y="3"/>
                  </a:cubicBezTo>
                  <a:cubicBezTo>
                    <a:pt x="6" y="3"/>
                    <a:pt x="5" y="2"/>
                    <a:pt x="5" y="2"/>
                  </a:cubicBezTo>
                  <a:cubicBezTo>
                    <a:pt x="4" y="1"/>
                    <a:pt x="3" y="1"/>
                    <a:pt x="3" y="1"/>
                  </a:cubicBezTo>
                  <a:cubicBezTo>
                    <a:pt x="2" y="1"/>
                    <a:pt x="2" y="0"/>
                    <a:pt x="2" y="0"/>
                  </a:cubicBezTo>
                  <a:cubicBezTo>
                    <a:pt x="1" y="0"/>
                    <a:pt x="1" y="0"/>
                    <a:pt x="1" y="0"/>
                  </a:cubicBezTo>
                  <a:cubicBezTo>
                    <a:pt x="0" y="0"/>
                    <a:pt x="0" y="0"/>
                    <a:pt x="0" y="0"/>
                  </a:cubicBezTo>
                  <a:cubicBezTo>
                    <a:pt x="0" y="0"/>
                    <a:pt x="0" y="0"/>
                    <a:pt x="1" y="0"/>
                  </a:cubicBezTo>
                  <a:cubicBezTo>
                    <a:pt x="1" y="0"/>
                    <a:pt x="1" y="0"/>
                    <a:pt x="2" y="0"/>
                  </a:cubicBezTo>
                  <a:cubicBezTo>
                    <a:pt x="2" y="0"/>
                    <a:pt x="3" y="0"/>
                    <a:pt x="3" y="0"/>
                  </a:cubicBezTo>
                  <a:cubicBezTo>
                    <a:pt x="4" y="0"/>
                    <a:pt x="4" y="0"/>
                    <a:pt x="4" y="0"/>
                  </a:cubicBezTo>
                  <a:cubicBezTo>
                    <a:pt x="5" y="0"/>
                    <a:pt x="5" y="0"/>
                    <a:pt x="5" y="0"/>
                  </a:cubicBezTo>
                  <a:cubicBezTo>
                    <a:pt x="7" y="1"/>
                    <a:pt x="8" y="2"/>
                    <a:pt x="10" y="3"/>
                  </a:cubicBezTo>
                  <a:cubicBezTo>
                    <a:pt x="11" y="3"/>
                    <a:pt x="13" y="5"/>
                    <a:pt x="14" y="6"/>
                  </a:cubicBezTo>
                  <a:cubicBezTo>
                    <a:pt x="17" y="8"/>
                    <a:pt x="20" y="11"/>
                    <a:pt x="22" y="13"/>
                  </a:cubicBezTo>
                  <a:cubicBezTo>
                    <a:pt x="23" y="14"/>
                    <a:pt x="24" y="15"/>
                    <a:pt x="25" y="15"/>
                  </a:cubicBezTo>
                  <a:cubicBezTo>
                    <a:pt x="25" y="16"/>
                    <a:pt x="25" y="16"/>
                    <a:pt x="25" y="16"/>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082"/>
            <p:cNvSpPr/>
            <p:nvPr/>
          </p:nvSpPr>
          <p:spPr bwMode="auto">
            <a:xfrm>
              <a:off x="2100264" y="-3681413"/>
              <a:ext cx="114300" cy="33338"/>
            </a:xfrm>
            <a:custGeom>
              <a:avLst/>
              <a:gdLst>
                <a:gd name="T0" fmla="*/ 0 w 27"/>
                <a:gd name="T1" fmla="*/ 8 h 8"/>
                <a:gd name="T2" fmla="*/ 0 w 27"/>
                <a:gd name="T3" fmla="*/ 8 h 8"/>
                <a:gd name="T4" fmla="*/ 0 w 27"/>
                <a:gd name="T5" fmla="*/ 7 h 8"/>
                <a:gd name="T6" fmla="*/ 2 w 27"/>
                <a:gd name="T7" fmla="*/ 4 h 8"/>
                <a:gd name="T8" fmla="*/ 4 w 27"/>
                <a:gd name="T9" fmla="*/ 2 h 8"/>
                <a:gd name="T10" fmla="*/ 7 w 27"/>
                <a:gd name="T11" fmla="*/ 2 h 8"/>
                <a:gd name="T12" fmla="*/ 13 w 27"/>
                <a:gd name="T13" fmla="*/ 2 h 8"/>
                <a:gd name="T14" fmla="*/ 15 w 27"/>
                <a:gd name="T15" fmla="*/ 2 h 8"/>
                <a:gd name="T16" fmla="*/ 16 w 27"/>
                <a:gd name="T17" fmla="*/ 2 h 8"/>
                <a:gd name="T18" fmla="*/ 16 w 27"/>
                <a:gd name="T19" fmla="*/ 2 h 8"/>
                <a:gd name="T20" fmla="*/ 17 w 27"/>
                <a:gd name="T21" fmla="*/ 2 h 8"/>
                <a:gd name="T22" fmla="*/ 18 w 27"/>
                <a:gd name="T23" fmla="*/ 2 h 8"/>
                <a:gd name="T24" fmla="*/ 20 w 27"/>
                <a:gd name="T25" fmla="*/ 1 h 8"/>
                <a:gd name="T26" fmla="*/ 22 w 27"/>
                <a:gd name="T27" fmla="*/ 1 h 8"/>
                <a:gd name="T28" fmla="*/ 26 w 27"/>
                <a:gd name="T29" fmla="*/ 0 h 8"/>
                <a:gd name="T30" fmla="*/ 27 w 27"/>
                <a:gd name="T31" fmla="*/ 0 h 8"/>
                <a:gd name="T32" fmla="*/ 27 w 27"/>
                <a:gd name="T33" fmla="*/ 0 h 8"/>
                <a:gd name="T34" fmla="*/ 26 w 27"/>
                <a:gd name="T35" fmla="*/ 0 h 8"/>
                <a:gd name="T36" fmla="*/ 23 w 27"/>
                <a:gd name="T37" fmla="*/ 2 h 8"/>
                <a:gd name="T38" fmla="*/ 18 w 27"/>
                <a:gd name="T39" fmla="*/ 4 h 8"/>
                <a:gd name="T40" fmla="*/ 17 w 27"/>
                <a:gd name="T41" fmla="*/ 4 h 8"/>
                <a:gd name="T42" fmla="*/ 16 w 27"/>
                <a:gd name="T43" fmla="*/ 4 h 8"/>
                <a:gd name="T44" fmla="*/ 16 w 27"/>
                <a:gd name="T45" fmla="*/ 4 h 8"/>
                <a:gd name="T46" fmla="*/ 15 w 27"/>
                <a:gd name="T47" fmla="*/ 4 h 8"/>
                <a:gd name="T48" fmla="*/ 13 w 27"/>
                <a:gd name="T49" fmla="*/ 4 h 8"/>
                <a:gd name="T50" fmla="*/ 7 w 27"/>
                <a:gd name="T51" fmla="*/ 4 h 8"/>
                <a:gd name="T52" fmla="*/ 5 w 27"/>
                <a:gd name="T53" fmla="*/ 4 h 8"/>
                <a:gd name="T54" fmla="*/ 3 w 27"/>
                <a:gd name="T55" fmla="*/ 5 h 8"/>
                <a:gd name="T56" fmla="*/ 2 w 27"/>
                <a:gd name="T57" fmla="*/ 6 h 8"/>
                <a:gd name="T58" fmla="*/ 1 w 27"/>
                <a:gd name="T59" fmla="*/ 7 h 8"/>
                <a:gd name="T60" fmla="*/ 0 w 27"/>
                <a:gd name="T61" fmla="*/ 8 h 8"/>
                <a:gd name="T62" fmla="*/ 0 w 27"/>
                <a:gd name="T6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8">
                  <a:moveTo>
                    <a:pt x="0" y="8"/>
                  </a:moveTo>
                  <a:cubicBezTo>
                    <a:pt x="0" y="8"/>
                    <a:pt x="0" y="8"/>
                    <a:pt x="0" y="8"/>
                  </a:cubicBezTo>
                  <a:cubicBezTo>
                    <a:pt x="0" y="8"/>
                    <a:pt x="0" y="7"/>
                    <a:pt x="0" y="7"/>
                  </a:cubicBezTo>
                  <a:cubicBezTo>
                    <a:pt x="0" y="6"/>
                    <a:pt x="1" y="5"/>
                    <a:pt x="2" y="4"/>
                  </a:cubicBezTo>
                  <a:cubicBezTo>
                    <a:pt x="3" y="3"/>
                    <a:pt x="4" y="3"/>
                    <a:pt x="4" y="2"/>
                  </a:cubicBezTo>
                  <a:cubicBezTo>
                    <a:pt x="5" y="2"/>
                    <a:pt x="6" y="2"/>
                    <a:pt x="7" y="2"/>
                  </a:cubicBezTo>
                  <a:cubicBezTo>
                    <a:pt x="9" y="1"/>
                    <a:pt x="11" y="1"/>
                    <a:pt x="13" y="2"/>
                  </a:cubicBezTo>
                  <a:cubicBezTo>
                    <a:pt x="14" y="2"/>
                    <a:pt x="15" y="2"/>
                    <a:pt x="15" y="2"/>
                  </a:cubicBezTo>
                  <a:cubicBezTo>
                    <a:pt x="16" y="2"/>
                    <a:pt x="16" y="2"/>
                    <a:pt x="16" y="2"/>
                  </a:cubicBezTo>
                  <a:cubicBezTo>
                    <a:pt x="16" y="2"/>
                    <a:pt x="16" y="2"/>
                    <a:pt x="16" y="2"/>
                  </a:cubicBezTo>
                  <a:cubicBezTo>
                    <a:pt x="16" y="2"/>
                    <a:pt x="17" y="2"/>
                    <a:pt x="17" y="2"/>
                  </a:cubicBezTo>
                  <a:cubicBezTo>
                    <a:pt x="17" y="2"/>
                    <a:pt x="18" y="2"/>
                    <a:pt x="18" y="2"/>
                  </a:cubicBezTo>
                  <a:cubicBezTo>
                    <a:pt x="19" y="2"/>
                    <a:pt x="20" y="2"/>
                    <a:pt x="20" y="1"/>
                  </a:cubicBezTo>
                  <a:cubicBezTo>
                    <a:pt x="21" y="1"/>
                    <a:pt x="22" y="1"/>
                    <a:pt x="22" y="1"/>
                  </a:cubicBezTo>
                  <a:cubicBezTo>
                    <a:pt x="24" y="1"/>
                    <a:pt x="25" y="0"/>
                    <a:pt x="26" y="0"/>
                  </a:cubicBezTo>
                  <a:cubicBezTo>
                    <a:pt x="26" y="0"/>
                    <a:pt x="27" y="0"/>
                    <a:pt x="27" y="0"/>
                  </a:cubicBezTo>
                  <a:cubicBezTo>
                    <a:pt x="27" y="0"/>
                    <a:pt x="27" y="0"/>
                    <a:pt x="27" y="0"/>
                  </a:cubicBezTo>
                  <a:cubicBezTo>
                    <a:pt x="26" y="0"/>
                    <a:pt x="26" y="0"/>
                    <a:pt x="26" y="0"/>
                  </a:cubicBezTo>
                  <a:cubicBezTo>
                    <a:pt x="25" y="1"/>
                    <a:pt x="24" y="2"/>
                    <a:pt x="23" y="2"/>
                  </a:cubicBezTo>
                  <a:cubicBezTo>
                    <a:pt x="22" y="3"/>
                    <a:pt x="20" y="4"/>
                    <a:pt x="18" y="4"/>
                  </a:cubicBezTo>
                  <a:cubicBezTo>
                    <a:pt x="18" y="4"/>
                    <a:pt x="17" y="4"/>
                    <a:pt x="17" y="4"/>
                  </a:cubicBezTo>
                  <a:cubicBezTo>
                    <a:pt x="17" y="4"/>
                    <a:pt x="16" y="4"/>
                    <a:pt x="16" y="4"/>
                  </a:cubicBezTo>
                  <a:cubicBezTo>
                    <a:pt x="16" y="4"/>
                    <a:pt x="16" y="4"/>
                    <a:pt x="16" y="4"/>
                  </a:cubicBezTo>
                  <a:cubicBezTo>
                    <a:pt x="15" y="4"/>
                    <a:pt x="15" y="4"/>
                    <a:pt x="15" y="4"/>
                  </a:cubicBezTo>
                  <a:cubicBezTo>
                    <a:pt x="14" y="4"/>
                    <a:pt x="13" y="4"/>
                    <a:pt x="13" y="4"/>
                  </a:cubicBezTo>
                  <a:cubicBezTo>
                    <a:pt x="11" y="4"/>
                    <a:pt x="9" y="4"/>
                    <a:pt x="7" y="4"/>
                  </a:cubicBezTo>
                  <a:cubicBezTo>
                    <a:pt x="6" y="4"/>
                    <a:pt x="6" y="4"/>
                    <a:pt x="5" y="4"/>
                  </a:cubicBezTo>
                  <a:cubicBezTo>
                    <a:pt x="4" y="4"/>
                    <a:pt x="4" y="5"/>
                    <a:pt x="3" y="5"/>
                  </a:cubicBezTo>
                  <a:cubicBezTo>
                    <a:pt x="3" y="5"/>
                    <a:pt x="2" y="6"/>
                    <a:pt x="2" y="6"/>
                  </a:cubicBezTo>
                  <a:cubicBezTo>
                    <a:pt x="1" y="6"/>
                    <a:pt x="1" y="7"/>
                    <a:pt x="1" y="7"/>
                  </a:cubicBezTo>
                  <a:cubicBezTo>
                    <a:pt x="1" y="7"/>
                    <a:pt x="0" y="8"/>
                    <a:pt x="0" y="8"/>
                  </a:cubicBezTo>
                  <a:cubicBezTo>
                    <a:pt x="0" y="8"/>
                    <a:pt x="0" y="8"/>
                    <a:pt x="0" y="8"/>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083"/>
            <p:cNvSpPr/>
            <p:nvPr/>
          </p:nvSpPr>
          <p:spPr bwMode="auto">
            <a:xfrm>
              <a:off x="2252664" y="-3609975"/>
              <a:ext cx="63500" cy="136525"/>
            </a:xfrm>
            <a:custGeom>
              <a:avLst/>
              <a:gdLst>
                <a:gd name="T0" fmla="*/ 0 w 15"/>
                <a:gd name="T1" fmla="*/ 32 h 32"/>
                <a:gd name="T2" fmla="*/ 1 w 15"/>
                <a:gd name="T3" fmla="*/ 32 h 32"/>
                <a:gd name="T4" fmla="*/ 1 w 15"/>
                <a:gd name="T5" fmla="*/ 31 h 32"/>
                <a:gd name="T6" fmla="*/ 3 w 15"/>
                <a:gd name="T7" fmla="*/ 30 h 32"/>
                <a:gd name="T8" fmla="*/ 3 w 15"/>
                <a:gd name="T9" fmla="*/ 29 h 32"/>
                <a:gd name="T10" fmla="*/ 4 w 15"/>
                <a:gd name="T11" fmla="*/ 28 h 32"/>
                <a:gd name="T12" fmla="*/ 6 w 15"/>
                <a:gd name="T13" fmla="*/ 26 h 32"/>
                <a:gd name="T14" fmla="*/ 6 w 15"/>
                <a:gd name="T15" fmla="*/ 25 h 32"/>
                <a:gd name="T16" fmla="*/ 7 w 15"/>
                <a:gd name="T17" fmla="*/ 23 h 32"/>
                <a:gd name="T18" fmla="*/ 8 w 15"/>
                <a:gd name="T19" fmla="*/ 22 h 32"/>
                <a:gd name="T20" fmla="*/ 8 w 15"/>
                <a:gd name="T21" fmla="*/ 20 h 32"/>
                <a:gd name="T22" fmla="*/ 9 w 15"/>
                <a:gd name="T23" fmla="*/ 17 h 32"/>
                <a:gd name="T24" fmla="*/ 9 w 15"/>
                <a:gd name="T25" fmla="*/ 15 h 32"/>
                <a:gd name="T26" fmla="*/ 9 w 15"/>
                <a:gd name="T27" fmla="*/ 15 h 32"/>
                <a:gd name="T28" fmla="*/ 9 w 15"/>
                <a:gd name="T29" fmla="*/ 14 h 32"/>
                <a:gd name="T30" fmla="*/ 9 w 15"/>
                <a:gd name="T31" fmla="*/ 14 h 32"/>
                <a:gd name="T32" fmla="*/ 9 w 15"/>
                <a:gd name="T33" fmla="*/ 10 h 32"/>
                <a:gd name="T34" fmla="*/ 9 w 15"/>
                <a:gd name="T35" fmla="*/ 7 h 32"/>
                <a:gd name="T36" fmla="*/ 10 w 15"/>
                <a:gd name="T37" fmla="*/ 4 h 32"/>
                <a:gd name="T38" fmla="*/ 13 w 15"/>
                <a:gd name="T39" fmla="*/ 1 h 32"/>
                <a:gd name="T40" fmla="*/ 14 w 15"/>
                <a:gd name="T41" fmla="*/ 0 h 32"/>
                <a:gd name="T42" fmla="*/ 15 w 15"/>
                <a:gd name="T43" fmla="*/ 0 h 32"/>
                <a:gd name="T44" fmla="*/ 14 w 15"/>
                <a:gd name="T45" fmla="*/ 0 h 32"/>
                <a:gd name="T46" fmla="*/ 14 w 15"/>
                <a:gd name="T47" fmla="*/ 1 h 32"/>
                <a:gd name="T48" fmla="*/ 12 w 15"/>
                <a:gd name="T49" fmla="*/ 5 h 32"/>
                <a:gd name="T50" fmla="*/ 11 w 15"/>
                <a:gd name="T51" fmla="*/ 7 h 32"/>
                <a:gd name="T52" fmla="*/ 11 w 15"/>
                <a:gd name="T53" fmla="*/ 10 h 32"/>
                <a:gd name="T54" fmla="*/ 12 w 15"/>
                <a:gd name="T55" fmla="*/ 14 h 32"/>
                <a:gd name="T56" fmla="*/ 12 w 15"/>
                <a:gd name="T57" fmla="*/ 14 h 32"/>
                <a:gd name="T58" fmla="*/ 12 w 15"/>
                <a:gd name="T59" fmla="*/ 14 h 32"/>
                <a:gd name="T60" fmla="*/ 12 w 15"/>
                <a:gd name="T61" fmla="*/ 15 h 32"/>
                <a:gd name="T62" fmla="*/ 11 w 15"/>
                <a:gd name="T63" fmla="*/ 17 h 32"/>
                <a:gd name="T64" fmla="*/ 9 w 15"/>
                <a:gd name="T65" fmla="*/ 24 h 32"/>
                <a:gd name="T66" fmla="*/ 7 w 15"/>
                <a:gd name="T67" fmla="*/ 27 h 32"/>
                <a:gd name="T68" fmla="*/ 5 w 15"/>
                <a:gd name="T69" fmla="*/ 29 h 32"/>
                <a:gd name="T70" fmla="*/ 3 w 15"/>
                <a:gd name="T71" fmla="*/ 31 h 32"/>
                <a:gd name="T72" fmla="*/ 2 w 15"/>
                <a:gd name="T73" fmla="*/ 32 h 32"/>
                <a:gd name="T74" fmla="*/ 1 w 15"/>
                <a:gd name="T75" fmla="*/ 32 h 32"/>
                <a:gd name="T76" fmla="*/ 0 w 15"/>
                <a:gd name="T7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 h="32">
                  <a:moveTo>
                    <a:pt x="0" y="32"/>
                  </a:moveTo>
                  <a:cubicBezTo>
                    <a:pt x="0" y="32"/>
                    <a:pt x="0" y="32"/>
                    <a:pt x="1" y="32"/>
                  </a:cubicBezTo>
                  <a:cubicBezTo>
                    <a:pt x="1" y="32"/>
                    <a:pt x="1" y="32"/>
                    <a:pt x="1" y="31"/>
                  </a:cubicBezTo>
                  <a:cubicBezTo>
                    <a:pt x="2" y="31"/>
                    <a:pt x="2" y="31"/>
                    <a:pt x="3" y="30"/>
                  </a:cubicBezTo>
                  <a:cubicBezTo>
                    <a:pt x="3" y="30"/>
                    <a:pt x="3" y="29"/>
                    <a:pt x="3" y="29"/>
                  </a:cubicBezTo>
                  <a:cubicBezTo>
                    <a:pt x="4" y="29"/>
                    <a:pt x="4" y="29"/>
                    <a:pt x="4" y="28"/>
                  </a:cubicBezTo>
                  <a:cubicBezTo>
                    <a:pt x="5" y="28"/>
                    <a:pt x="5" y="27"/>
                    <a:pt x="6" y="26"/>
                  </a:cubicBezTo>
                  <a:cubicBezTo>
                    <a:pt x="6" y="25"/>
                    <a:pt x="6" y="25"/>
                    <a:pt x="6" y="25"/>
                  </a:cubicBezTo>
                  <a:cubicBezTo>
                    <a:pt x="7" y="24"/>
                    <a:pt x="7" y="24"/>
                    <a:pt x="7" y="23"/>
                  </a:cubicBezTo>
                  <a:cubicBezTo>
                    <a:pt x="7" y="23"/>
                    <a:pt x="7" y="22"/>
                    <a:pt x="8" y="22"/>
                  </a:cubicBezTo>
                  <a:cubicBezTo>
                    <a:pt x="8" y="21"/>
                    <a:pt x="8" y="21"/>
                    <a:pt x="8" y="20"/>
                  </a:cubicBezTo>
                  <a:cubicBezTo>
                    <a:pt x="8" y="19"/>
                    <a:pt x="9" y="18"/>
                    <a:pt x="9" y="17"/>
                  </a:cubicBezTo>
                  <a:cubicBezTo>
                    <a:pt x="9" y="16"/>
                    <a:pt x="9" y="16"/>
                    <a:pt x="9" y="15"/>
                  </a:cubicBezTo>
                  <a:cubicBezTo>
                    <a:pt x="9" y="15"/>
                    <a:pt x="9" y="15"/>
                    <a:pt x="9" y="15"/>
                  </a:cubicBezTo>
                  <a:cubicBezTo>
                    <a:pt x="9" y="14"/>
                    <a:pt x="9" y="14"/>
                    <a:pt x="9" y="14"/>
                  </a:cubicBezTo>
                  <a:cubicBezTo>
                    <a:pt x="9" y="14"/>
                    <a:pt x="9" y="14"/>
                    <a:pt x="9" y="14"/>
                  </a:cubicBezTo>
                  <a:cubicBezTo>
                    <a:pt x="9" y="13"/>
                    <a:pt x="9" y="11"/>
                    <a:pt x="9" y="10"/>
                  </a:cubicBezTo>
                  <a:cubicBezTo>
                    <a:pt x="9" y="9"/>
                    <a:pt x="9" y="8"/>
                    <a:pt x="9" y="7"/>
                  </a:cubicBezTo>
                  <a:cubicBezTo>
                    <a:pt x="9" y="6"/>
                    <a:pt x="10" y="5"/>
                    <a:pt x="10" y="4"/>
                  </a:cubicBezTo>
                  <a:cubicBezTo>
                    <a:pt x="11" y="2"/>
                    <a:pt x="12" y="1"/>
                    <a:pt x="13" y="1"/>
                  </a:cubicBezTo>
                  <a:cubicBezTo>
                    <a:pt x="14" y="0"/>
                    <a:pt x="14" y="0"/>
                    <a:pt x="14" y="0"/>
                  </a:cubicBezTo>
                  <a:cubicBezTo>
                    <a:pt x="15" y="0"/>
                    <a:pt x="15" y="0"/>
                    <a:pt x="15" y="0"/>
                  </a:cubicBezTo>
                  <a:cubicBezTo>
                    <a:pt x="15" y="0"/>
                    <a:pt x="15" y="0"/>
                    <a:pt x="14" y="0"/>
                  </a:cubicBezTo>
                  <a:cubicBezTo>
                    <a:pt x="14" y="0"/>
                    <a:pt x="14" y="1"/>
                    <a:pt x="14" y="1"/>
                  </a:cubicBezTo>
                  <a:cubicBezTo>
                    <a:pt x="13" y="2"/>
                    <a:pt x="12" y="3"/>
                    <a:pt x="12" y="5"/>
                  </a:cubicBezTo>
                  <a:cubicBezTo>
                    <a:pt x="11" y="5"/>
                    <a:pt x="11" y="6"/>
                    <a:pt x="11" y="7"/>
                  </a:cubicBezTo>
                  <a:cubicBezTo>
                    <a:pt x="11" y="8"/>
                    <a:pt x="11" y="9"/>
                    <a:pt x="11" y="10"/>
                  </a:cubicBezTo>
                  <a:cubicBezTo>
                    <a:pt x="11" y="11"/>
                    <a:pt x="11" y="12"/>
                    <a:pt x="12" y="14"/>
                  </a:cubicBezTo>
                  <a:cubicBezTo>
                    <a:pt x="12" y="14"/>
                    <a:pt x="12" y="14"/>
                    <a:pt x="12" y="14"/>
                  </a:cubicBezTo>
                  <a:cubicBezTo>
                    <a:pt x="12" y="14"/>
                    <a:pt x="12" y="14"/>
                    <a:pt x="12" y="14"/>
                  </a:cubicBezTo>
                  <a:cubicBezTo>
                    <a:pt x="12" y="15"/>
                    <a:pt x="12" y="15"/>
                    <a:pt x="12" y="15"/>
                  </a:cubicBezTo>
                  <a:cubicBezTo>
                    <a:pt x="12" y="16"/>
                    <a:pt x="12" y="17"/>
                    <a:pt x="11" y="17"/>
                  </a:cubicBezTo>
                  <a:cubicBezTo>
                    <a:pt x="11" y="20"/>
                    <a:pt x="10" y="22"/>
                    <a:pt x="9" y="24"/>
                  </a:cubicBezTo>
                  <a:cubicBezTo>
                    <a:pt x="9" y="25"/>
                    <a:pt x="8" y="26"/>
                    <a:pt x="7" y="27"/>
                  </a:cubicBezTo>
                  <a:cubicBezTo>
                    <a:pt x="7" y="28"/>
                    <a:pt x="6" y="29"/>
                    <a:pt x="5" y="29"/>
                  </a:cubicBezTo>
                  <a:cubicBezTo>
                    <a:pt x="5" y="30"/>
                    <a:pt x="4" y="30"/>
                    <a:pt x="3" y="31"/>
                  </a:cubicBezTo>
                  <a:cubicBezTo>
                    <a:pt x="3" y="31"/>
                    <a:pt x="2" y="32"/>
                    <a:pt x="2" y="32"/>
                  </a:cubicBezTo>
                  <a:cubicBezTo>
                    <a:pt x="1" y="32"/>
                    <a:pt x="1" y="32"/>
                    <a:pt x="1" y="32"/>
                  </a:cubicBezTo>
                  <a:cubicBezTo>
                    <a:pt x="0" y="32"/>
                    <a:pt x="0" y="32"/>
                    <a:pt x="0" y="32"/>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084"/>
            <p:cNvSpPr/>
            <p:nvPr/>
          </p:nvSpPr>
          <p:spPr bwMode="auto">
            <a:xfrm>
              <a:off x="2498726" y="-3719513"/>
              <a:ext cx="109538" cy="20638"/>
            </a:xfrm>
            <a:custGeom>
              <a:avLst/>
              <a:gdLst>
                <a:gd name="T0" fmla="*/ 0 w 26"/>
                <a:gd name="T1" fmla="*/ 5 h 5"/>
                <a:gd name="T2" fmla="*/ 1 w 26"/>
                <a:gd name="T3" fmla="*/ 4 h 5"/>
                <a:gd name="T4" fmla="*/ 2 w 26"/>
                <a:gd name="T5" fmla="*/ 3 h 5"/>
                <a:gd name="T6" fmla="*/ 3 w 26"/>
                <a:gd name="T7" fmla="*/ 3 h 5"/>
                <a:gd name="T8" fmla="*/ 3 w 26"/>
                <a:gd name="T9" fmla="*/ 3 h 5"/>
                <a:gd name="T10" fmla="*/ 5 w 26"/>
                <a:gd name="T11" fmla="*/ 2 h 5"/>
                <a:gd name="T12" fmla="*/ 8 w 26"/>
                <a:gd name="T13" fmla="*/ 2 h 5"/>
                <a:gd name="T14" fmla="*/ 10 w 26"/>
                <a:gd name="T15" fmla="*/ 1 h 5"/>
                <a:gd name="T16" fmla="*/ 13 w 26"/>
                <a:gd name="T17" fmla="*/ 1 h 5"/>
                <a:gd name="T18" fmla="*/ 18 w 26"/>
                <a:gd name="T19" fmla="*/ 1 h 5"/>
                <a:gd name="T20" fmla="*/ 20 w 26"/>
                <a:gd name="T21" fmla="*/ 1 h 5"/>
                <a:gd name="T22" fmla="*/ 22 w 26"/>
                <a:gd name="T23" fmla="*/ 1 h 5"/>
                <a:gd name="T24" fmla="*/ 23 w 26"/>
                <a:gd name="T25" fmla="*/ 1 h 5"/>
                <a:gd name="T26" fmla="*/ 23 w 26"/>
                <a:gd name="T27" fmla="*/ 1 h 5"/>
                <a:gd name="T28" fmla="*/ 25 w 26"/>
                <a:gd name="T29" fmla="*/ 0 h 5"/>
                <a:gd name="T30" fmla="*/ 26 w 26"/>
                <a:gd name="T31" fmla="*/ 0 h 5"/>
                <a:gd name="T32" fmla="*/ 25 w 26"/>
                <a:gd name="T33" fmla="*/ 0 h 5"/>
                <a:gd name="T34" fmla="*/ 24 w 26"/>
                <a:gd name="T35" fmla="*/ 1 h 5"/>
                <a:gd name="T36" fmla="*/ 23 w 26"/>
                <a:gd name="T37" fmla="*/ 2 h 5"/>
                <a:gd name="T38" fmla="*/ 22 w 26"/>
                <a:gd name="T39" fmla="*/ 2 h 5"/>
                <a:gd name="T40" fmla="*/ 20 w 26"/>
                <a:gd name="T41" fmla="*/ 2 h 5"/>
                <a:gd name="T42" fmla="*/ 18 w 26"/>
                <a:gd name="T43" fmla="*/ 3 h 5"/>
                <a:gd name="T44" fmla="*/ 15 w 26"/>
                <a:gd name="T45" fmla="*/ 3 h 5"/>
                <a:gd name="T46" fmla="*/ 13 w 26"/>
                <a:gd name="T47" fmla="*/ 3 h 5"/>
                <a:gd name="T48" fmla="*/ 8 w 26"/>
                <a:gd name="T49" fmla="*/ 3 h 5"/>
                <a:gd name="T50" fmla="*/ 6 w 26"/>
                <a:gd name="T51" fmla="*/ 3 h 5"/>
                <a:gd name="T52" fmla="*/ 4 w 26"/>
                <a:gd name="T53" fmla="*/ 4 h 5"/>
                <a:gd name="T54" fmla="*/ 3 w 26"/>
                <a:gd name="T55" fmla="*/ 4 h 5"/>
                <a:gd name="T56" fmla="*/ 2 w 26"/>
                <a:gd name="T57" fmla="*/ 4 h 5"/>
                <a:gd name="T58" fmla="*/ 1 w 26"/>
                <a:gd name="T59" fmla="*/ 4 h 5"/>
                <a:gd name="T60" fmla="*/ 0 w 26"/>
                <a:gd name="T6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5">
                  <a:moveTo>
                    <a:pt x="0" y="5"/>
                  </a:moveTo>
                  <a:cubicBezTo>
                    <a:pt x="0" y="5"/>
                    <a:pt x="0" y="5"/>
                    <a:pt x="1" y="4"/>
                  </a:cubicBezTo>
                  <a:cubicBezTo>
                    <a:pt x="1" y="4"/>
                    <a:pt x="1" y="4"/>
                    <a:pt x="2" y="3"/>
                  </a:cubicBezTo>
                  <a:cubicBezTo>
                    <a:pt x="2" y="3"/>
                    <a:pt x="2" y="3"/>
                    <a:pt x="3" y="3"/>
                  </a:cubicBezTo>
                  <a:cubicBezTo>
                    <a:pt x="3" y="3"/>
                    <a:pt x="3" y="3"/>
                    <a:pt x="3" y="3"/>
                  </a:cubicBezTo>
                  <a:cubicBezTo>
                    <a:pt x="4" y="2"/>
                    <a:pt x="5" y="2"/>
                    <a:pt x="5" y="2"/>
                  </a:cubicBezTo>
                  <a:cubicBezTo>
                    <a:pt x="6" y="2"/>
                    <a:pt x="7" y="2"/>
                    <a:pt x="8" y="2"/>
                  </a:cubicBezTo>
                  <a:cubicBezTo>
                    <a:pt x="9" y="2"/>
                    <a:pt x="9" y="1"/>
                    <a:pt x="10" y="1"/>
                  </a:cubicBezTo>
                  <a:cubicBezTo>
                    <a:pt x="11" y="1"/>
                    <a:pt x="12" y="1"/>
                    <a:pt x="13" y="1"/>
                  </a:cubicBezTo>
                  <a:cubicBezTo>
                    <a:pt x="14" y="1"/>
                    <a:pt x="16" y="1"/>
                    <a:pt x="18" y="1"/>
                  </a:cubicBezTo>
                  <a:cubicBezTo>
                    <a:pt x="18" y="1"/>
                    <a:pt x="19" y="1"/>
                    <a:pt x="20" y="1"/>
                  </a:cubicBezTo>
                  <a:cubicBezTo>
                    <a:pt x="21" y="1"/>
                    <a:pt x="21" y="1"/>
                    <a:pt x="22" y="1"/>
                  </a:cubicBezTo>
                  <a:cubicBezTo>
                    <a:pt x="22" y="1"/>
                    <a:pt x="22" y="1"/>
                    <a:pt x="23" y="1"/>
                  </a:cubicBezTo>
                  <a:cubicBezTo>
                    <a:pt x="23" y="1"/>
                    <a:pt x="23" y="1"/>
                    <a:pt x="23" y="1"/>
                  </a:cubicBezTo>
                  <a:cubicBezTo>
                    <a:pt x="24" y="0"/>
                    <a:pt x="24" y="0"/>
                    <a:pt x="25" y="0"/>
                  </a:cubicBezTo>
                  <a:cubicBezTo>
                    <a:pt x="25" y="0"/>
                    <a:pt x="26" y="0"/>
                    <a:pt x="26" y="0"/>
                  </a:cubicBezTo>
                  <a:cubicBezTo>
                    <a:pt x="26" y="0"/>
                    <a:pt x="25" y="0"/>
                    <a:pt x="25" y="0"/>
                  </a:cubicBezTo>
                  <a:cubicBezTo>
                    <a:pt x="25" y="1"/>
                    <a:pt x="24" y="1"/>
                    <a:pt x="24" y="1"/>
                  </a:cubicBezTo>
                  <a:cubicBezTo>
                    <a:pt x="24" y="1"/>
                    <a:pt x="23" y="1"/>
                    <a:pt x="23" y="2"/>
                  </a:cubicBezTo>
                  <a:cubicBezTo>
                    <a:pt x="23" y="2"/>
                    <a:pt x="22" y="2"/>
                    <a:pt x="22" y="2"/>
                  </a:cubicBezTo>
                  <a:cubicBezTo>
                    <a:pt x="22" y="2"/>
                    <a:pt x="21" y="2"/>
                    <a:pt x="20" y="2"/>
                  </a:cubicBezTo>
                  <a:cubicBezTo>
                    <a:pt x="19" y="3"/>
                    <a:pt x="19" y="3"/>
                    <a:pt x="18" y="3"/>
                  </a:cubicBezTo>
                  <a:cubicBezTo>
                    <a:pt x="17" y="3"/>
                    <a:pt x="16" y="3"/>
                    <a:pt x="15" y="3"/>
                  </a:cubicBezTo>
                  <a:cubicBezTo>
                    <a:pt x="14" y="3"/>
                    <a:pt x="14" y="3"/>
                    <a:pt x="13" y="3"/>
                  </a:cubicBezTo>
                  <a:cubicBezTo>
                    <a:pt x="11" y="3"/>
                    <a:pt x="9" y="3"/>
                    <a:pt x="8" y="3"/>
                  </a:cubicBezTo>
                  <a:cubicBezTo>
                    <a:pt x="7" y="3"/>
                    <a:pt x="6" y="3"/>
                    <a:pt x="6" y="3"/>
                  </a:cubicBezTo>
                  <a:cubicBezTo>
                    <a:pt x="5" y="3"/>
                    <a:pt x="4" y="3"/>
                    <a:pt x="4" y="4"/>
                  </a:cubicBezTo>
                  <a:cubicBezTo>
                    <a:pt x="3" y="4"/>
                    <a:pt x="3" y="4"/>
                    <a:pt x="3" y="4"/>
                  </a:cubicBezTo>
                  <a:cubicBezTo>
                    <a:pt x="3" y="4"/>
                    <a:pt x="2" y="4"/>
                    <a:pt x="2" y="4"/>
                  </a:cubicBezTo>
                  <a:cubicBezTo>
                    <a:pt x="2" y="4"/>
                    <a:pt x="1" y="4"/>
                    <a:pt x="1" y="4"/>
                  </a:cubicBezTo>
                  <a:cubicBezTo>
                    <a:pt x="0" y="5"/>
                    <a:pt x="0" y="5"/>
                    <a:pt x="0"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085"/>
            <p:cNvSpPr/>
            <p:nvPr/>
          </p:nvSpPr>
          <p:spPr bwMode="auto">
            <a:xfrm>
              <a:off x="2463801" y="-3868738"/>
              <a:ext cx="111125" cy="85725"/>
            </a:xfrm>
            <a:custGeom>
              <a:avLst/>
              <a:gdLst>
                <a:gd name="T0" fmla="*/ 0 w 26"/>
                <a:gd name="T1" fmla="*/ 20 h 20"/>
                <a:gd name="T2" fmla="*/ 1 w 26"/>
                <a:gd name="T3" fmla="*/ 19 h 20"/>
                <a:gd name="T4" fmla="*/ 4 w 26"/>
                <a:gd name="T5" fmla="*/ 17 h 20"/>
                <a:gd name="T6" fmla="*/ 6 w 26"/>
                <a:gd name="T7" fmla="*/ 16 h 20"/>
                <a:gd name="T8" fmla="*/ 9 w 26"/>
                <a:gd name="T9" fmla="*/ 14 h 20"/>
                <a:gd name="T10" fmla="*/ 14 w 26"/>
                <a:gd name="T11" fmla="*/ 10 h 20"/>
                <a:gd name="T12" fmla="*/ 18 w 26"/>
                <a:gd name="T13" fmla="*/ 7 h 20"/>
                <a:gd name="T14" fmla="*/ 21 w 26"/>
                <a:gd name="T15" fmla="*/ 5 h 20"/>
                <a:gd name="T16" fmla="*/ 22 w 26"/>
                <a:gd name="T17" fmla="*/ 3 h 20"/>
                <a:gd name="T18" fmla="*/ 25 w 26"/>
                <a:gd name="T19" fmla="*/ 1 h 20"/>
                <a:gd name="T20" fmla="*/ 26 w 26"/>
                <a:gd name="T21" fmla="*/ 0 h 20"/>
                <a:gd name="T22" fmla="*/ 26 w 26"/>
                <a:gd name="T23" fmla="*/ 1 h 20"/>
                <a:gd name="T24" fmla="*/ 25 w 26"/>
                <a:gd name="T25" fmla="*/ 2 h 20"/>
                <a:gd name="T26" fmla="*/ 23 w 26"/>
                <a:gd name="T27" fmla="*/ 4 h 20"/>
                <a:gd name="T28" fmla="*/ 19 w 26"/>
                <a:gd name="T29" fmla="*/ 8 h 20"/>
                <a:gd name="T30" fmla="*/ 17 w 26"/>
                <a:gd name="T31" fmla="*/ 10 h 20"/>
                <a:gd name="T32" fmla="*/ 15 w 26"/>
                <a:gd name="T33" fmla="*/ 12 h 20"/>
                <a:gd name="T34" fmla="*/ 12 w 26"/>
                <a:gd name="T35" fmla="*/ 14 h 20"/>
                <a:gd name="T36" fmla="*/ 10 w 26"/>
                <a:gd name="T37" fmla="*/ 15 h 20"/>
                <a:gd name="T38" fmla="*/ 5 w 26"/>
                <a:gd name="T39" fmla="*/ 18 h 20"/>
                <a:gd name="T40" fmla="*/ 3 w 26"/>
                <a:gd name="T41" fmla="*/ 19 h 20"/>
                <a:gd name="T42" fmla="*/ 1 w 26"/>
                <a:gd name="T43" fmla="*/ 19 h 20"/>
                <a:gd name="T44" fmla="*/ 0 w 26"/>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0">
                  <a:moveTo>
                    <a:pt x="0" y="20"/>
                  </a:moveTo>
                  <a:cubicBezTo>
                    <a:pt x="0" y="20"/>
                    <a:pt x="0" y="19"/>
                    <a:pt x="1" y="19"/>
                  </a:cubicBezTo>
                  <a:cubicBezTo>
                    <a:pt x="2" y="18"/>
                    <a:pt x="3" y="18"/>
                    <a:pt x="4" y="17"/>
                  </a:cubicBezTo>
                  <a:cubicBezTo>
                    <a:pt x="5" y="16"/>
                    <a:pt x="6" y="16"/>
                    <a:pt x="6" y="16"/>
                  </a:cubicBezTo>
                  <a:cubicBezTo>
                    <a:pt x="7" y="15"/>
                    <a:pt x="8" y="14"/>
                    <a:pt x="9" y="14"/>
                  </a:cubicBezTo>
                  <a:cubicBezTo>
                    <a:pt x="10" y="13"/>
                    <a:pt x="12" y="12"/>
                    <a:pt x="14" y="10"/>
                  </a:cubicBezTo>
                  <a:cubicBezTo>
                    <a:pt x="15" y="9"/>
                    <a:pt x="17" y="8"/>
                    <a:pt x="18" y="7"/>
                  </a:cubicBezTo>
                  <a:cubicBezTo>
                    <a:pt x="19" y="6"/>
                    <a:pt x="20" y="6"/>
                    <a:pt x="21" y="5"/>
                  </a:cubicBezTo>
                  <a:cubicBezTo>
                    <a:pt x="21" y="4"/>
                    <a:pt x="22" y="4"/>
                    <a:pt x="22" y="3"/>
                  </a:cubicBezTo>
                  <a:cubicBezTo>
                    <a:pt x="24" y="2"/>
                    <a:pt x="25" y="2"/>
                    <a:pt x="25" y="1"/>
                  </a:cubicBezTo>
                  <a:cubicBezTo>
                    <a:pt x="26" y="0"/>
                    <a:pt x="26" y="0"/>
                    <a:pt x="26" y="0"/>
                  </a:cubicBezTo>
                  <a:cubicBezTo>
                    <a:pt x="26" y="0"/>
                    <a:pt x="26" y="0"/>
                    <a:pt x="26" y="1"/>
                  </a:cubicBezTo>
                  <a:cubicBezTo>
                    <a:pt x="25" y="2"/>
                    <a:pt x="25" y="2"/>
                    <a:pt x="25" y="2"/>
                  </a:cubicBezTo>
                  <a:cubicBezTo>
                    <a:pt x="24" y="3"/>
                    <a:pt x="24" y="4"/>
                    <a:pt x="23" y="4"/>
                  </a:cubicBezTo>
                  <a:cubicBezTo>
                    <a:pt x="22" y="5"/>
                    <a:pt x="21" y="7"/>
                    <a:pt x="19" y="8"/>
                  </a:cubicBezTo>
                  <a:cubicBezTo>
                    <a:pt x="19" y="9"/>
                    <a:pt x="18" y="9"/>
                    <a:pt x="17" y="10"/>
                  </a:cubicBezTo>
                  <a:cubicBezTo>
                    <a:pt x="16" y="11"/>
                    <a:pt x="16" y="11"/>
                    <a:pt x="15" y="12"/>
                  </a:cubicBezTo>
                  <a:cubicBezTo>
                    <a:pt x="14" y="13"/>
                    <a:pt x="13" y="13"/>
                    <a:pt x="12" y="14"/>
                  </a:cubicBezTo>
                  <a:cubicBezTo>
                    <a:pt x="11" y="14"/>
                    <a:pt x="10" y="15"/>
                    <a:pt x="10" y="15"/>
                  </a:cubicBezTo>
                  <a:cubicBezTo>
                    <a:pt x="8" y="16"/>
                    <a:pt x="6" y="17"/>
                    <a:pt x="5" y="18"/>
                  </a:cubicBezTo>
                  <a:cubicBezTo>
                    <a:pt x="4" y="18"/>
                    <a:pt x="3" y="18"/>
                    <a:pt x="3" y="19"/>
                  </a:cubicBezTo>
                  <a:cubicBezTo>
                    <a:pt x="2" y="19"/>
                    <a:pt x="2" y="19"/>
                    <a:pt x="1" y="19"/>
                  </a:cubicBezTo>
                  <a:cubicBezTo>
                    <a:pt x="0" y="19"/>
                    <a:pt x="0" y="20"/>
                    <a:pt x="0" y="2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086"/>
            <p:cNvSpPr/>
            <p:nvPr/>
          </p:nvSpPr>
          <p:spPr bwMode="auto">
            <a:xfrm>
              <a:off x="2336801" y="-3973513"/>
              <a:ext cx="17463" cy="131763"/>
            </a:xfrm>
            <a:custGeom>
              <a:avLst/>
              <a:gdLst>
                <a:gd name="T0" fmla="*/ 3 w 4"/>
                <a:gd name="T1" fmla="*/ 31 h 31"/>
                <a:gd name="T2" fmla="*/ 3 w 4"/>
                <a:gd name="T3" fmla="*/ 26 h 31"/>
                <a:gd name="T4" fmla="*/ 2 w 4"/>
                <a:gd name="T5" fmla="*/ 21 h 31"/>
                <a:gd name="T6" fmla="*/ 2 w 4"/>
                <a:gd name="T7" fmla="*/ 19 h 31"/>
                <a:gd name="T8" fmla="*/ 2 w 4"/>
                <a:gd name="T9" fmla="*/ 16 h 31"/>
                <a:gd name="T10" fmla="*/ 1 w 4"/>
                <a:gd name="T11" fmla="*/ 13 h 31"/>
                <a:gd name="T12" fmla="*/ 1 w 4"/>
                <a:gd name="T13" fmla="*/ 10 h 31"/>
                <a:gd name="T14" fmla="*/ 1 w 4"/>
                <a:gd name="T15" fmla="*/ 5 h 31"/>
                <a:gd name="T16" fmla="*/ 1 w 4"/>
                <a:gd name="T17" fmla="*/ 1 h 31"/>
                <a:gd name="T18" fmla="*/ 0 w 4"/>
                <a:gd name="T19" fmla="*/ 0 h 31"/>
                <a:gd name="T20" fmla="*/ 0 w 4"/>
                <a:gd name="T21" fmla="*/ 0 h 31"/>
                <a:gd name="T22" fmla="*/ 0 w 4"/>
                <a:gd name="T23" fmla="*/ 0 h 31"/>
                <a:gd name="T24" fmla="*/ 1 w 4"/>
                <a:gd name="T25" fmla="*/ 1 h 31"/>
                <a:gd name="T26" fmla="*/ 2 w 4"/>
                <a:gd name="T27" fmla="*/ 5 h 31"/>
                <a:gd name="T28" fmla="*/ 3 w 4"/>
                <a:gd name="T29" fmla="*/ 7 h 31"/>
                <a:gd name="T30" fmla="*/ 3 w 4"/>
                <a:gd name="T31" fmla="*/ 10 h 31"/>
                <a:gd name="T32" fmla="*/ 3 w 4"/>
                <a:gd name="T33" fmla="*/ 13 h 31"/>
                <a:gd name="T34" fmla="*/ 3 w 4"/>
                <a:gd name="T35" fmla="*/ 15 h 31"/>
                <a:gd name="T36" fmla="*/ 4 w 4"/>
                <a:gd name="T37" fmla="*/ 18 h 31"/>
                <a:gd name="T38" fmla="*/ 4 w 4"/>
                <a:gd name="T39" fmla="*/ 21 h 31"/>
                <a:gd name="T40" fmla="*/ 4 w 4"/>
                <a:gd name="T41" fmla="*/ 26 h 31"/>
                <a:gd name="T42" fmla="*/ 3 w 4"/>
                <a:gd name="T4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31">
                  <a:moveTo>
                    <a:pt x="3" y="31"/>
                  </a:moveTo>
                  <a:cubicBezTo>
                    <a:pt x="3" y="31"/>
                    <a:pt x="3" y="29"/>
                    <a:pt x="3" y="26"/>
                  </a:cubicBezTo>
                  <a:cubicBezTo>
                    <a:pt x="2" y="25"/>
                    <a:pt x="2" y="23"/>
                    <a:pt x="2" y="21"/>
                  </a:cubicBezTo>
                  <a:cubicBezTo>
                    <a:pt x="2" y="20"/>
                    <a:pt x="2" y="19"/>
                    <a:pt x="2" y="19"/>
                  </a:cubicBezTo>
                  <a:cubicBezTo>
                    <a:pt x="2" y="18"/>
                    <a:pt x="2" y="17"/>
                    <a:pt x="2" y="16"/>
                  </a:cubicBezTo>
                  <a:cubicBezTo>
                    <a:pt x="2" y="15"/>
                    <a:pt x="1" y="14"/>
                    <a:pt x="1" y="13"/>
                  </a:cubicBezTo>
                  <a:cubicBezTo>
                    <a:pt x="1" y="12"/>
                    <a:pt x="1" y="11"/>
                    <a:pt x="1" y="10"/>
                  </a:cubicBezTo>
                  <a:cubicBezTo>
                    <a:pt x="1" y="8"/>
                    <a:pt x="1" y="6"/>
                    <a:pt x="1" y="5"/>
                  </a:cubicBezTo>
                  <a:cubicBezTo>
                    <a:pt x="1" y="3"/>
                    <a:pt x="1" y="2"/>
                    <a:pt x="1" y="1"/>
                  </a:cubicBezTo>
                  <a:cubicBezTo>
                    <a:pt x="0" y="1"/>
                    <a:pt x="0" y="1"/>
                    <a:pt x="0" y="0"/>
                  </a:cubicBezTo>
                  <a:cubicBezTo>
                    <a:pt x="0" y="0"/>
                    <a:pt x="0" y="0"/>
                    <a:pt x="0" y="0"/>
                  </a:cubicBezTo>
                  <a:cubicBezTo>
                    <a:pt x="0" y="0"/>
                    <a:pt x="0" y="0"/>
                    <a:pt x="0" y="0"/>
                  </a:cubicBezTo>
                  <a:cubicBezTo>
                    <a:pt x="0" y="1"/>
                    <a:pt x="1" y="1"/>
                    <a:pt x="1" y="1"/>
                  </a:cubicBezTo>
                  <a:cubicBezTo>
                    <a:pt x="1" y="2"/>
                    <a:pt x="2" y="3"/>
                    <a:pt x="2" y="5"/>
                  </a:cubicBezTo>
                  <a:cubicBezTo>
                    <a:pt x="2" y="5"/>
                    <a:pt x="3" y="6"/>
                    <a:pt x="3" y="7"/>
                  </a:cubicBezTo>
                  <a:cubicBezTo>
                    <a:pt x="3" y="8"/>
                    <a:pt x="3" y="9"/>
                    <a:pt x="3" y="10"/>
                  </a:cubicBezTo>
                  <a:cubicBezTo>
                    <a:pt x="3" y="11"/>
                    <a:pt x="3" y="12"/>
                    <a:pt x="3" y="13"/>
                  </a:cubicBezTo>
                  <a:cubicBezTo>
                    <a:pt x="3" y="13"/>
                    <a:pt x="3" y="14"/>
                    <a:pt x="3" y="15"/>
                  </a:cubicBezTo>
                  <a:cubicBezTo>
                    <a:pt x="3" y="16"/>
                    <a:pt x="3" y="17"/>
                    <a:pt x="4" y="18"/>
                  </a:cubicBezTo>
                  <a:cubicBezTo>
                    <a:pt x="4" y="19"/>
                    <a:pt x="4" y="20"/>
                    <a:pt x="4" y="21"/>
                  </a:cubicBezTo>
                  <a:cubicBezTo>
                    <a:pt x="4" y="23"/>
                    <a:pt x="4" y="25"/>
                    <a:pt x="4" y="26"/>
                  </a:cubicBezTo>
                  <a:cubicBezTo>
                    <a:pt x="4" y="29"/>
                    <a:pt x="3" y="31"/>
                    <a:pt x="3" y="3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087"/>
            <p:cNvSpPr/>
            <p:nvPr/>
          </p:nvSpPr>
          <p:spPr bwMode="auto">
            <a:xfrm>
              <a:off x="2151064" y="-3825875"/>
              <a:ext cx="76200" cy="42863"/>
            </a:xfrm>
            <a:custGeom>
              <a:avLst/>
              <a:gdLst>
                <a:gd name="T0" fmla="*/ 18 w 18"/>
                <a:gd name="T1" fmla="*/ 10 h 10"/>
                <a:gd name="T2" fmla="*/ 17 w 18"/>
                <a:gd name="T3" fmla="*/ 10 h 10"/>
                <a:gd name="T4" fmla="*/ 15 w 18"/>
                <a:gd name="T5" fmla="*/ 8 h 10"/>
                <a:gd name="T6" fmla="*/ 14 w 18"/>
                <a:gd name="T7" fmla="*/ 8 h 10"/>
                <a:gd name="T8" fmla="*/ 12 w 18"/>
                <a:gd name="T9" fmla="*/ 7 h 10"/>
                <a:gd name="T10" fmla="*/ 9 w 18"/>
                <a:gd name="T11" fmla="*/ 5 h 10"/>
                <a:gd name="T12" fmla="*/ 6 w 18"/>
                <a:gd name="T13" fmla="*/ 3 h 10"/>
                <a:gd name="T14" fmla="*/ 4 w 18"/>
                <a:gd name="T15" fmla="*/ 2 h 10"/>
                <a:gd name="T16" fmla="*/ 3 w 18"/>
                <a:gd name="T17" fmla="*/ 1 h 10"/>
                <a:gd name="T18" fmla="*/ 0 w 18"/>
                <a:gd name="T19" fmla="*/ 0 h 10"/>
                <a:gd name="T20" fmla="*/ 0 w 18"/>
                <a:gd name="T21" fmla="*/ 0 h 10"/>
                <a:gd name="T22" fmla="*/ 0 w 18"/>
                <a:gd name="T23" fmla="*/ 0 h 10"/>
                <a:gd name="T24" fmla="*/ 2 w 18"/>
                <a:gd name="T25" fmla="*/ 0 h 10"/>
                <a:gd name="T26" fmla="*/ 3 w 18"/>
                <a:gd name="T27" fmla="*/ 0 h 10"/>
                <a:gd name="T28" fmla="*/ 6 w 18"/>
                <a:gd name="T29" fmla="*/ 1 h 10"/>
                <a:gd name="T30" fmla="*/ 8 w 18"/>
                <a:gd name="T31" fmla="*/ 2 h 10"/>
                <a:gd name="T32" fmla="*/ 10 w 18"/>
                <a:gd name="T33" fmla="*/ 3 h 10"/>
                <a:gd name="T34" fmla="*/ 12 w 18"/>
                <a:gd name="T35" fmla="*/ 4 h 10"/>
                <a:gd name="T36" fmla="*/ 13 w 18"/>
                <a:gd name="T37" fmla="*/ 5 h 10"/>
                <a:gd name="T38" fmla="*/ 16 w 18"/>
                <a:gd name="T39" fmla="*/ 8 h 10"/>
                <a:gd name="T40" fmla="*/ 17 w 18"/>
                <a:gd name="T41" fmla="*/ 10 h 10"/>
                <a:gd name="T42" fmla="*/ 18 w 18"/>
                <a:gd name="T4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0">
                  <a:moveTo>
                    <a:pt x="18" y="10"/>
                  </a:moveTo>
                  <a:cubicBezTo>
                    <a:pt x="18" y="10"/>
                    <a:pt x="18" y="10"/>
                    <a:pt x="17" y="10"/>
                  </a:cubicBezTo>
                  <a:cubicBezTo>
                    <a:pt x="17" y="9"/>
                    <a:pt x="16" y="9"/>
                    <a:pt x="15" y="8"/>
                  </a:cubicBezTo>
                  <a:cubicBezTo>
                    <a:pt x="15" y="8"/>
                    <a:pt x="14" y="8"/>
                    <a:pt x="14" y="8"/>
                  </a:cubicBezTo>
                  <a:cubicBezTo>
                    <a:pt x="13" y="7"/>
                    <a:pt x="13" y="7"/>
                    <a:pt x="12" y="7"/>
                  </a:cubicBezTo>
                  <a:cubicBezTo>
                    <a:pt x="11" y="6"/>
                    <a:pt x="10" y="5"/>
                    <a:pt x="9" y="5"/>
                  </a:cubicBezTo>
                  <a:cubicBezTo>
                    <a:pt x="8" y="4"/>
                    <a:pt x="7" y="3"/>
                    <a:pt x="6" y="3"/>
                  </a:cubicBezTo>
                  <a:cubicBezTo>
                    <a:pt x="5" y="2"/>
                    <a:pt x="5" y="2"/>
                    <a:pt x="4" y="2"/>
                  </a:cubicBezTo>
                  <a:cubicBezTo>
                    <a:pt x="4" y="2"/>
                    <a:pt x="3" y="1"/>
                    <a:pt x="3" y="1"/>
                  </a:cubicBezTo>
                  <a:cubicBezTo>
                    <a:pt x="2" y="1"/>
                    <a:pt x="1" y="0"/>
                    <a:pt x="0" y="0"/>
                  </a:cubicBezTo>
                  <a:cubicBezTo>
                    <a:pt x="0" y="0"/>
                    <a:pt x="0" y="0"/>
                    <a:pt x="0" y="0"/>
                  </a:cubicBezTo>
                  <a:cubicBezTo>
                    <a:pt x="0" y="0"/>
                    <a:pt x="0" y="0"/>
                    <a:pt x="0" y="0"/>
                  </a:cubicBezTo>
                  <a:cubicBezTo>
                    <a:pt x="1" y="0"/>
                    <a:pt x="1" y="0"/>
                    <a:pt x="2" y="0"/>
                  </a:cubicBezTo>
                  <a:cubicBezTo>
                    <a:pt x="2" y="0"/>
                    <a:pt x="2" y="0"/>
                    <a:pt x="3" y="0"/>
                  </a:cubicBezTo>
                  <a:cubicBezTo>
                    <a:pt x="4" y="0"/>
                    <a:pt x="5" y="1"/>
                    <a:pt x="6" y="1"/>
                  </a:cubicBezTo>
                  <a:cubicBezTo>
                    <a:pt x="7" y="1"/>
                    <a:pt x="7" y="2"/>
                    <a:pt x="8" y="2"/>
                  </a:cubicBezTo>
                  <a:cubicBezTo>
                    <a:pt x="9" y="2"/>
                    <a:pt x="9" y="3"/>
                    <a:pt x="10" y="3"/>
                  </a:cubicBezTo>
                  <a:cubicBezTo>
                    <a:pt x="10" y="3"/>
                    <a:pt x="11" y="4"/>
                    <a:pt x="12" y="4"/>
                  </a:cubicBezTo>
                  <a:cubicBezTo>
                    <a:pt x="12" y="4"/>
                    <a:pt x="13" y="5"/>
                    <a:pt x="13" y="5"/>
                  </a:cubicBezTo>
                  <a:cubicBezTo>
                    <a:pt x="14" y="6"/>
                    <a:pt x="15" y="7"/>
                    <a:pt x="16" y="8"/>
                  </a:cubicBezTo>
                  <a:cubicBezTo>
                    <a:pt x="17" y="8"/>
                    <a:pt x="17" y="9"/>
                    <a:pt x="17" y="10"/>
                  </a:cubicBezTo>
                  <a:cubicBezTo>
                    <a:pt x="18" y="10"/>
                    <a:pt x="18" y="10"/>
                    <a:pt x="18"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88"/>
            <p:cNvSpPr/>
            <p:nvPr/>
          </p:nvSpPr>
          <p:spPr bwMode="auto">
            <a:xfrm>
              <a:off x="2103439" y="-3648075"/>
              <a:ext cx="101600" cy="60325"/>
            </a:xfrm>
            <a:custGeom>
              <a:avLst/>
              <a:gdLst>
                <a:gd name="T0" fmla="*/ 0 w 24"/>
                <a:gd name="T1" fmla="*/ 14 h 14"/>
                <a:gd name="T2" fmla="*/ 1 w 24"/>
                <a:gd name="T3" fmla="*/ 13 h 14"/>
                <a:gd name="T4" fmla="*/ 3 w 24"/>
                <a:gd name="T5" fmla="*/ 11 h 14"/>
                <a:gd name="T6" fmla="*/ 7 w 24"/>
                <a:gd name="T7" fmla="*/ 8 h 14"/>
                <a:gd name="T8" fmla="*/ 9 w 24"/>
                <a:gd name="T9" fmla="*/ 6 h 14"/>
                <a:gd name="T10" fmla="*/ 11 w 24"/>
                <a:gd name="T11" fmla="*/ 5 h 14"/>
                <a:gd name="T12" fmla="*/ 13 w 24"/>
                <a:gd name="T13" fmla="*/ 3 h 14"/>
                <a:gd name="T14" fmla="*/ 15 w 24"/>
                <a:gd name="T15" fmla="*/ 2 h 14"/>
                <a:gd name="T16" fmla="*/ 20 w 24"/>
                <a:gd name="T17" fmla="*/ 1 h 14"/>
                <a:gd name="T18" fmla="*/ 21 w 24"/>
                <a:gd name="T19" fmla="*/ 0 h 14"/>
                <a:gd name="T20" fmla="*/ 23 w 24"/>
                <a:gd name="T21" fmla="*/ 0 h 14"/>
                <a:gd name="T22" fmla="*/ 24 w 24"/>
                <a:gd name="T23" fmla="*/ 0 h 14"/>
                <a:gd name="T24" fmla="*/ 23 w 24"/>
                <a:gd name="T25" fmla="*/ 0 h 14"/>
                <a:gd name="T26" fmla="*/ 20 w 24"/>
                <a:gd name="T27" fmla="*/ 2 h 14"/>
                <a:gd name="T28" fmla="*/ 18 w 24"/>
                <a:gd name="T29" fmla="*/ 3 h 14"/>
                <a:gd name="T30" fmla="*/ 16 w 24"/>
                <a:gd name="T31" fmla="*/ 4 h 14"/>
                <a:gd name="T32" fmla="*/ 12 w 24"/>
                <a:gd name="T33" fmla="*/ 6 h 14"/>
                <a:gd name="T34" fmla="*/ 8 w 24"/>
                <a:gd name="T35" fmla="*/ 9 h 14"/>
                <a:gd name="T36" fmla="*/ 6 w 24"/>
                <a:gd name="T37" fmla="*/ 10 h 14"/>
                <a:gd name="T38" fmla="*/ 4 w 24"/>
                <a:gd name="T39" fmla="*/ 11 h 14"/>
                <a:gd name="T40" fmla="*/ 1 w 24"/>
                <a:gd name="T41" fmla="*/ 13 h 14"/>
                <a:gd name="T42" fmla="*/ 0 w 24"/>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4">
                  <a:moveTo>
                    <a:pt x="0" y="14"/>
                  </a:moveTo>
                  <a:cubicBezTo>
                    <a:pt x="0" y="14"/>
                    <a:pt x="1" y="14"/>
                    <a:pt x="1" y="13"/>
                  </a:cubicBezTo>
                  <a:cubicBezTo>
                    <a:pt x="2" y="12"/>
                    <a:pt x="2" y="12"/>
                    <a:pt x="3" y="11"/>
                  </a:cubicBezTo>
                  <a:cubicBezTo>
                    <a:pt x="4" y="10"/>
                    <a:pt x="5" y="9"/>
                    <a:pt x="7" y="8"/>
                  </a:cubicBezTo>
                  <a:cubicBezTo>
                    <a:pt x="7" y="7"/>
                    <a:pt x="8" y="7"/>
                    <a:pt x="9" y="6"/>
                  </a:cubicBezTo>
                  <a:cubicBezTo>
                    <a:pt x="9" y="6"/>
                    <a:pt x="10" y="5"/>
                    <a:pt x="11" y="5"/>
                  </a:cubicBezTo>
                  <a:cubicBezTo>
                    <a:pt x="12" y="4"/>
                    <a:pt x="12" y="4"/>
                    <a:pt x="13" y="3"/>
                  </a:cubicBezTo>
                  <a:cubicBezTo>
                    <a:pt x="14" y="3"/>
                    <a:pt x="15" y="3"/>
                    <a:pt x="15" y="2"/>
                  </a:cubicBezTo>
                  <a:cubicBezTo>
                    <a:pt x="17" y="2"/>
                    <a:pt x="18" y="1"/>
                    <a:pt x="20" y="1"/>
                  </a:cubicBezTo>
                  <a:cubicBezTo>
                    <a:pt x="20" y="0"/>
                    <a:pt x="21" y="0"/>
                    <a:pt x="21" y="0"/>
                  </a:cubicBezTo>
                  <a:cubicBezTo>
                    <a:pt x="22" y="0"/>
                    <a:pt x="22" y="0"/>
                    <a:pt x="23" y="0"/>
                  </a:cubicBezTo>
                  <a:cubicBezTo>
                    <a:pt x="23" y="0"/>
                    <a:pt x="24" y="0"/>
                    <a:pt x="24" y="0"/>
                  </a:cubicBezTo>
                  <a:cubicBezTo>
                    <a:pt x="24" y="0"/>
                    <a:pt x="23" y="0"/>
                    <a:pt x="23" y="0"/>
                  </a:cubicBezTo>
                  <a:cubicBezTo>
                    <a:pt x="22" y="0"/>
                    <a:pt x="21" y="1"/>
                    <a:pt x="20" y="2"/>
                  </a:cubicBezTo>
                  <a:cubicBezTo>
                    <a:pt x="19" y="2"/>
                    <a:pt x="19" y="2"/>
                    <a:pt x="18" y="3"/>
                  </a:cubicBezTo>
                  <a:cubicBezTo>
                    <a:pt x="18" y="3"/>
                    <a:pt x="17" y="3"/>
                    <a:pt x="16" y="4"/>
                  </a:cubicBezTo>
                  <a:cubicBezTo>
                    <a:pt x="15" y="5"/>
                    <a:pt x="13" y="5"/>
                    <a:pt x="12" y="6"/>
                  </a:cubicBezTo>
                  <a:cubicBezTo>
                    <a:pt x="10" y="7"/>
                    <a:pt x="9" y="8"/>
                    <a:pt x="8" y="9"/>
                  </a:cubicBezTo>
                  <a:cubicBezTo>
                    <a:pt x="7" y="9"/>
                    <a:pt x="6" y="10"/>
                    <a:pt x="6" y="10"/>
                  </a:cubicBezTo>
                  <a:cubicBezTo>
                    <a:pt x="5" y="11"/>
                    <a:pt x="4" y="11"/>
                    <a:pt x="4" y="11"/>
                  </a:cubicBezTo>
                  <a:cubicBezTo>
                    <a:pt x="3" y="12"/>
                    <a:pt x="2" y="13"/>
                    <a:pt x="1" y="13"/>
                  </a:cubicBezTo>
                  <a:cubicBezTo>
                    <a:pt x="1" y="14"/>
                    <a:pt x="0" y="14"/>
                    <a:pt x="0" y="1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89"/>
            <p:cNvSpPr/>
            <p:nvPr/>
          </p:nvSpPr>
          <p:spPr bwMode="auto">
            <a:xfrm>
              <a:off x="2179639" y="-3605213"/>
              <a:ext cx="85725" cy="122238"/>
            </a:xfrm>
            <a:custGeom>
              <a:avLst/>
              <a:gdLst>
                <a:gd name="T0" fmla="*/ 0 w 20"/>
                <a:gd name="T1" fmla="*/ 29 h 29"/>
                <a:gd name="T2" fmla="*/ 1 w 20"/>
                <a:gd name="T3" fmla="*/ 28 h 29"/>
                <a:gd name="T4" fmla="*/ 3 w 20"/>
                <a:gd name="T5" fmla="*/ 27 h 29"/>
                <a:gd name="T6" fmla="*/ 4 w 20"/>
                <a:gd name="T7" fmla="*/ 25 h 29"/>
                <a:gd name="T8" fmla="*/ 6 w 20"/>
                <a:gd name="T9" fmla="*/ 23 h 29"/>
                <a:gd name="T10" fmla="*/ 8 w 20"/>
                <a:gd name="T11" fmla="*/ 21 h 29"/>
                <a:gd name="T12" fmla="*/ 10 w 20"/>
                <a:gd name="T13" fmla="*/ 19 h 29"/>
                <a:gd name="T14" fmla="*/ 12 w 20"/>
                <a:gd name="T15" fmla="*/ 16 h 29"/>
                <a:gd name="T16" fmla="*/ 14 w 20"/>
                <a:gd name="T17" fmla="*/ 13 h 29"/>
                <a:gd name="T18" fmla="*/ 16 w 20"/>
                <a:gd name="T19" fmla="*/ 11 h 29"/>
                <a:gd name="T20" fmla="*/ 17 w 20"/>
                <a:gd name="T21" fmla="*/ 8 h 29"/>
                <a:gd name="T22" fmla="*/ 18 w 20"/>
                <a:gd name="T23" fmla="*/ 6 h 29"/>
                <a:gd name="T24" fmla="*/ 19 w 20"/>
                <a:gd name="T25" fmla="*/ 4 h 29"/>
                <a:gd name="T26" fmla="*/ 19 w 20"/>
                <a:gd name="T27" fmla="*/ 2 h 29"/>
                <a:gd name="T28" fmla="*/ 20 w 20"/>
                <a:gd name="T29" fmla="*/ 0 h 29"/>
                <a:gd name="T30" fmla="*/ 20 w 20"/>
                <a:gd name="T31" fmla="*/ 2 h 29"/>
                <a:gd name="T32" fmla="*/ 19 w 20"/>
                <a:gd name="T33" fmla="*/ 4 h 29"/>
                <a:gd name="T34" fmla="*/ 19 w 20"/>
                <a:gd name="T35" fmla="*/ 5 h 29"/>
                <a:gd name="T36" fmla="*/ 19 w 20"/>
                <a:gd name="T37" fmla="*/ 6 h 29"/>
                <a:gd name="T38" fmla="*/ 19 w 20"/>
                <a:gd name="T39" fmla="*/ 7 h 29"/>
                <a:gd name="T40" fmla="*/ 18 w 20"/>
                <a:gd name="T41" fmla="*/ 9 h 29"/>
                <a:gd name="T42" fmla="*/ 17 w 20"/>
                <a:gd name="T43" fmla="*/ 11 h 29"/>
                <a:gd name="T44" fmla="*/ 15 w 20"/>
                <a:gd name="T45" fmla="*/ 14 h 29"/>
                <a:gd name="T46" fmla="*/ 14 w 20"/>
                <a:gd name="T47" fmla="*/ 17 h 29"/>
                <a:gd name="T48" fmla="*/ 12 w 20"/>
                <a:gd name="T49" fmla="*/ 20 h 29"/>
                <a:gd name="T50" fmla="*/ 9 w 20"/>
                <a:gd name="T51" fmla="*/ 22 h 29"/>
                <a:gd name="T52" fmla="*/ 7 w 20"/>
                <a:gd name="T53" fmla="*/ 24 h 29"/>
                <a:gd name="T54" fmla="*/ 5 w 20"/>
                <a:gd name="T55" fmla="*/ 26 h 29"/>
                <a:gd name="T56" fmla="*/ 4 w 20"/>
                <a:gd name="T57" fmla="*/ 27 h 29"/>
                <a:gd name="T58" fmla="*/ 3 w 20"/>
                <a:gd name="T59" fmla="*/ 27 h 29"/>
                <a:gd name="T60" fmla="*/ 1 w 20"/>
                <a:gd name="T61" fmla="*/ 28 h 29"/>
                <a:gd name="T62" fmla="*/ 0 w 20"/>
                <a:gd name="T6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28">
                  <a:moveTo>
                    <a:pt x="0" y="29"/>
                  </a:moveTo>
                  <a:cubicBezTo>
                    <a:pt x="0" y="29"/>
                    <a:pt x="0" y="28"/>
                    <a:pt x="1" y="28"/>
                  </a:cubicBezTo>
                  <a:cubicBezTo>
                    <a:pt x="2" y="27"/>
                    <a:pt x="2" y="27"/>
                    <a:pt x="3" y="27"/>
                  </a:cubicBezTo>
                  <a:cubicBezTo>
                    <a:pt x="3" y="26"/>
                    <a:pt x="4" y="26"/>
                    <a:pt x="4" y="25"/>
                  </a:cubicBezTo>
                  <a:cubicBezTo>
                    <a:pt x="5" y="25"/>
                    <a:pt x="6" y="24"/>
                    <a:pt x="6" y="23"/>
                  </a:cubicBezTo>
                  <a:cubicBezTo>
                    <a:pt x="7" y="23"/>
                    <a:pt x="8" y="22"/>
                    <a:pt x="8" y="21"/>
                  </a:cubicBezTo>
                  <a:cubicBezTo>
                    <a:pt x="9" y="20"/>
                    <a:pt x="10" y="20"/>
                    <a:pt x="10" y="19"/>
                  </a:cubicBezTo>
                  <a:cubicBezTo>
                    <a:pt x="11" y="18"/>
                    <a:pt x="12" y="17"/>
                    <a:pt x="12" y="16"/>
                  </a:cubicBezTo>
                  <a:cubicBezTo>
                    <a:pt x="13" y="15"/>
                    <a:pt x="13" y="14"/>
                    <a:pt x="14" y="13"/>
                  </a:cubicBezTo>
                  <a:cubicBezTo>
                    <a:pt x="15" y="13"/>
                    <a:pt x="15" y="12"/>
                    <a:pt x="16" y="11"/>
                  </a:cubicBezTo>
                  <a:cubicBezTo>
                    <a:pt x="16" y="10"/>
                    <a:pt x="17" y="9"/>
                    <a:pt x="17" y="8"/>
                  </a:cubicBezTo>
                  <a:cubicBezTo>
                    <a:pt x="17" y="7"/>
                    <a:pt x="18" y="6"/>
                    <a:pt x="18" y="6"/>
                  </a:cubicBezTo>
                  <a:cubicBezTo>
                    <a:pt x="18" y="5"/>
                    <a:pt x="19" y="4"/>
                    <a:pt x="19" y="4"/>
                  </a:cubicBezTo>
                  <a:cubicBezTo>
                    <a:pt x="19" y="3"/>
                    <a:pt x="19" y="2"/>
                    <a:pt x="19" y="2"/>
                  </a:cubicBezTo>
                  <a:cubicBezTo>
                    <a:pt x="20" y="1"/>
                    <a:pt x="20" y="0"/>
                    <a:pt x="20" y="0"/>
                  </a:cubicBezTo>
                  <a:cubicBezTo>
                    <a:pt x="20" y="0"/>
                    <a:pt x="20" y="1"/>
                    <a:pt x="20" y="2"/>
                  </a:cubicBezTo>
                  <a:cubicBezTo>
                    <a:pt x="20" y="2"/>
                    <a:pt x="20" y="3"/>
                    <a:pt x="19" y="4"/>
                  </a:cubicBezTo>
                  <a:cubicBezTo>
                    <a:pt x="19" y="4"/>
                    <a:pt x="19" y="4"/>
                    <a:pt x="19" y="5"/>
                  </a:cubicBezTo>
                  <a:cubicBezTo>
                    <a:pt x="19" y="5"/>
                    <a:pt x="19" y="6"/>
                    <a:pt x="19" y="6"/>
                  </a:cubicBezTo>
                  <a:cubicBezTo>
                    <a:pt x="19" y="6"/>
                    <a:pt x="19" y="7"/>
                    <a:pt x="19" y="7"/>
                  </a:cubicBezTo>
                  <a:cubicBezTo>
                    <a:pt x="18" y="8"/>
                    <a:pt x="18" y="8"/>
                    <a:pt x="18" y="9"/>
                  </a:cubicBezTo>
                  <a:cubicBezTo>
                    <a:pt x="18" y="10"/>
                    <a:pt x="17" y="10"/>
                    <a:pt x="17" y="11"/>
                  </a:cubicBezTo>
                  <a:cubicBezTo>
                    <a:pt x="17" y="12"/>
                    <a:pt x="16" y="13"/>
                    <a:pt x="15" y="14"/>
                  </a:cubicBezTo>
                  <a:cubicBezTo>
                    <a:pt x="15" y="15"/>
                    <a:pt x="14" y="16"/>
                    <a:pt x="14" y="17"/>
                  </a:cubicBezTo>
                  <a:cubicBezTo>
                    <a:pt x="13" y="18"/>
                    <a:pt x="12" y="19"/>
                    <a:pt x="12" y="20"/>
                  </a:cubicBezTo>
                  <a:cubicBezTo>
                    <a:pt x="11" y="21"/>
                    <a:pt x="10" y="21"/>
                    <a:pt x="9" y="22"/>
                  </a:cubicBezTo>
                  <a:cubicBezTo>
                    <a:pt x="9" y="23"/>
                    <a:pt x="8" y="24"/>
                    <a:pt x="7" y="24"/>
                  </a:cubicBezTo>
                  <a:cubicBezTo>
                    <a:pt x="6" y="25"/>
                    <a:pt x="6" y="25"/>
                    <a:pt x="5" y="26"/>
                  </a:cubicBezTo>
                  <a:cubicBezTo>
                    <a:pt x="5" y="26"/>
                    <a:pt x="4" y="26"/>
                    <a:pt x="4" y="27"/>
                  </a:cubicBezTo>
                  <a:cubicBezTo>
                    <a:pt x="4" y="27"/>
                    <a:pt x="3" y="27"/>
                    <a:pt x="3" y="27"/>
                  </a:cubicBezTo>
                  <a:cubicBezTo>
                    <a:pt x="2" y="27"/>
                    <a:pt x="2" y="28"/>
                    <a:pt x="1" y="28"/>
                  </a:cubicBezTo>
                  <a:cubicBezTo>
                    <a:pt x="1" y="28"/>
                    <a:pt x="0" y="29"/>
                    <a:pt x="0" y="2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90"/>
            <p:cNvSpPr/>
            <p:nvPr/>
          </p:nvSpPr>
          <p:spPr bwMode="auto">
            <a:xfrm>
              <a:off x="2328864" y="-3587750"/>
              <a:ext cx="17463" cy="152400"/>
            </a:xfrm>
            <a:custGeom>
              <a:avLst/>
              <a:gdLst>
                <a:gd name="T0" fmla="*/ 0 w 4"/>
                <a:gd name="T1" fmla="*/ 36 h 36"/>
                <a:gd name="T2" fmla="*/ 1 w 4"/>
                <a:gd name="T3" fmla="*/ 34 h 36"/>
                <a:gd name="T4" fmla="*/ 1 w 4"/>
                <a:gd name="T5" fmla="*/ 30 h 36"/>
                <a:gd name="T6" fmla="*/ 2 w 4"/>
                <a:gd name="T7" fmla="*/ 18 h 36"/>
                <a:gd name="T8" fmla="*/ 3 w 4"/>
                <a:gd name="T9" fmla="*/ 5 h 36"/>
                <a:gd name="T10" fmla="*/ 3 w 4"/>
                <a:gd name="T11" fmla="*/ 1 h 36"/>
                <a:gd name="T12" fmla="*/ 3 w 4"/>
                <a:gd name="T13" fmla="*/ 0 h 36"/>
                <a:gd name="T14" fmla="*/ 4 w 4"/>
                <a:gd name="T15" fmla="*/ 5 h 36"/>
                <a:gd name="T16" fmla="*/ 4 w 4"/>
                <a:gd name="T17" fmla="*/ 11 h 36"/>
                <a:gd name="T18" fmla="*/ 4 w 4"/>
                <a:gd name="T19" fmla="*/ 14 h 36"/>
                <a:gd name="T20" fmla="*/ 4 w 4"/>
                <a:gd name="T21" fmla="*/ 18 h 36"/>
                <a:gd name="T22" fmla="*/ 3 w 4"/>
                <a:gd name="T23" fmla="*/ 21 h 36"/>
                <a:gd name="T24" fmla="*/ 3 w 4"/>
                <a:gd name="T25" fmla="*/ 24 h 36"/>
                <a:gd name="T26" fmla="*/ 2 w 4"/>
                <a:gd name="T27" fmla="*/ 30 h 36"/>
                <a:gd name="T28" fmla="*/ 0 w 4"/>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6">
                  <a:moveTo>
                    <a:pt x="0" y="36"/>
                  </a:moveTo>
                  <a:cubicBezTo>
                    <a:pt x="0" y="36"/>
                    <a:pt x="0" y="35"/>
                    <a:pt x="1" y="34"/>
                  </a:cubicBezTo>
                  <a:cubicBezTo>
                    <a:pt x="1" y="33"/>
                    <a:pt x="1" y="32"/>
                    <a:pt x="1" y="30"/>
                  </a:cubicBezTo>
                  <a:cubicBezTo>
                    <a:pt x="1" y="27"/>
                    <a:pt x="1" y="22"/>
                    <a:pt x="2" y="18"/>
                  </a:cubicBezTo>
                  <a:cubicBezTo>
                    <a:pt x="2" y="13"/>
                    <a:pt x="2" y="9"/>
                    <a:pt x="3" y="5"/>
                  </a:cubicBezTo>
                  <a:cubicBezTo>
                    <a:pt x="3" y="4"/>
                    <a:pt x="3" y="2"/>
                    <a:pt x="3" y="1"/>
                  </a:cubicBezTo>
                  <a:cubicBezTo>
                    <a:pt x="3" y="0"/>
                    <a:pt x="3" y="0"/>
                    <a:pt x="3" y="0"/>
                  </a:cubicBezTo>
                  <a:cubicBezTo>
                    <a:pt x="3" y="0"/>
                    <a:pt x="3" y="2"/>
                    <a:pt x="4" y="5"/>
                  </a:cubicBezTo>
                  <a:cubicBezTo>
                    <a:pt x="4" y="7"/>
                    <a:pt x="4" y="9"/>
                    <a:pt x="4" y="11"/>
                  </a:cubicBezTo>
                  <a:cubicBezTo>
                    <a:pt x="4" y="12"/>
                    <a:pt x="4" y="13"/>
                    <a:pt x="4" y="14"/>
                  </a:cubicBezTo>
                  <a:cubicBezTo>
                    <a:pt x="4" y="15"/>
                    <a:pt x="4" y="17"/>
                    <a:pt x="4" y="18"/>
                  </a:cubicBezTo>
                  <a:cubicBezTo>
                    <a:pt x="3" y="19"/>
                    <a:pt x="3" y="20"/>
                    <a:pt x="3" y="21"/>
                  </a:cubicBezTo>
                  <a:cubicBezTo>
                    <a:pt x="3" y="22"/>
                    <a:pt x="3" y="23"/>
                    <a:pt x="3" y="24"/>
                  </a:cubicBezTo>
                  <a:cubicBezTo>
                    <a:pt x="2" y="26"/>
                    <a:pt x="2" y="28"/>
                    <a:pt x="2" y="30"/>
                  </a:cubicBezTo>
                  <a:cubicBezTo>
                    <a:pt x="1" y="33"/>
                    <a:pt x="0" y="36"/>
                    <a:pt x="0" y="3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091"/>
            <p:cNvSpPr/>
            <p:nvPr/>
          </p:nvSpPr>
          <p:spPr bwMode="auto">
            <a:xfrm>
              <a:off x="2405064" y="-3600450"/>
              <a:ext cx="55563" cy="117475"/>
            </a:xfrm>
            <a:custGeom>
              <a:avLst/>
              <a:gdLst>
                <a:gd name="T0" fmla="*/ 0 w 13"/>
                <a:gd name="T1" fmla="*/ 0 h 28"/>
                <a:gd name="T2" fmla="*/ 0 w 13"/>
                <a:gd name="T3" fmla="*/ 1 h 28"/>
                <a:gd name="T4" fmla="*/ 1 w 13"/>
                <a:gd name="T5" fmla="*/ 1 h 28"/>
                <a:gd name="T6" fmla="*/ 2 w 13"/>
                <a:gd name="T7" fmla="*/ 2 h 28"/>
                <a:gd name="T8" fmla="*/ 4 w 13"/>
                <a:gd name="T9" fmla="*/ 4 h 28"/>
                <a:gd name="T10" fmla="*/ 5 w 13"/>
                <a:gd name="T11" fmla="*/ 6 h 28"/>
                <a:gd name="T12" fmla="*/ 7 w 13"/>
                <a:gd name="T13" fmla="*/ 8 h 28"/>
                <a:gd name="T14" fmla="*/ 8 w 13"/>
                <a:gd name="T15" fmla="*/ 11 h 28"/>
                <a:gd name="T16" fmla="*/ 9 w 13"/>
                <a:gd name="T17" fmla="*/ 14 h 28"/>
                <a:gd name="T18" fmla="*/ 9 w 13"/>
                <a:gd name="T19" fmla="*/ 17 h 28"/>
                <a:gd name="T20" fmla="*/ 9 w 13"/>
                <a:gd name="T21" fmla="*/ 20 h 28"/>
                <a:gd name="T22" fmla="*/ 9 w 13"/>
                <a:gd name="T23" fmla="*/ 22 h 28"/>
                <a:gd name="T24" fmla="*/ 10 w 13"/>
                <a:gd name="T25" fmla="*/ 25 h 28"/>
                <a:gd name="T26" fmla="*/ 12 w 13"/>
                <a:gd name="T27" fmla="*/ 27 h 28"/>
                <a:gd name="T28" fmla="*/ 13 w 13"/>
                <a:gd name="T29" fmla="*/ 28 h 28"/>
                <a:gd name="T30" fmla="*/ 13 w 13"/>
                <a:gd name="T31" fmla="*/ 28 h 28"/>
                <a:gd name="T32" fmla="*/ 13 w 13"/>
                <a:gd name="T33" fmla="*/ 28 h 28"/>
                <a:gd name="T34" fmla="*/ 12 w 13"/>
                <a:gd name="T35" fmla="*/ 28 h 28"/>
                <a:gd name="T36" fmla="*/ 9 w 13"/>
                <a:gd name="T37" fmla="*/ 25 h 28"/>
                <a:gd name="T38" fmla="*/ 8 w 13"/>
                <a:gd name="T39" fmla="*/ 23 h 28"/>
                <a:gd name="T40" fmla="*/ 8 w 13"/>
                <a:gd name="T41" fmla="*/ 20 h 28"/>
                <a:gd name="T42" fmla="*/ 7 w 13"/>
                <a:gd name="T43" fmla="*/ 17 h 28"/>
                <a:gd name="T44" fmla="*/ 7 w 13"/>
                <a:gd name="T45" fmla="*/ 14 h 28"/>
                <a:gd name="T46" fmla="*/ 5 w 13"/>
                <a:gd name="T47" fmla="*/ 9 h 28"/>
                <a:gd name="T48" fmla="*/ 4 w 13"/>
                <a:gd name="T49" fmla="*/ 7 h 28"/>
                <a:gd name="T50" fmla="*/ 3 w 13"/>
                <a:gd name="T51" fmla="*/ 5 h 28"/>
                <a:gd name="T52" fmla="*/ 2 w 13"/>
                <a:gd name="T53" fmla="*/ 3 h 28"/>
                <a:gd name="T54" fmla="*/ 1 w 13"/>
                <a:gd name="T55" fmla="*/ 2 h 28"/>
                <a:gd name="T56" fmla="*/ 0 w 13"/>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28">
                  <a:moveTo>
                    <a:pt x="0" y="0"/>
                  </a:moveTo>
                  <a:cubicBezTo>
                    <a:pt x="0" y="0"/>
                    <a:pt x="0" y="1"/>
                    <a:pt x="0" y="1"/>
                  </a:cubicBezTo>
                  <a:cubicBezTo>
                    <a:pt x="1" y="1"/>
                    <a:pt x="1" y="1"/>
                    <a:pt x="1" y="1"/>
                  </a:cubicBezTo>
                  <a:cubicBezTo>
                    <a:pt x="2" y="2"/>
                    <a:pt x="2" y="2"/>
                    <a:pt x="2" y="2"/>
                  </a:cubicBezTo>
                  <a:cubicBezTo>
                    <a:pt x="3" y="3"/>
                    <a:pt x="3" y="3"/>
                    <a:pt x="4" y="4"/>
                  </a:cubicBezTo>
                  <a:cubicBezTo>
                    <a:pt x="4" y="5"/>
                    <a:pt x="5" y="5"/>
                    <a:pt x="5" y="6"/>
                  </a:cubicBezTo>
                  <a:cubicBezTo>
                    <a:pt x="6" y="7"/>
                    <a:pt x="6" y="8"/>
                    <a:pt x="7" y="8"/>
                  </a:cubicBezTo>
                  <a:cubicBezTo>
                    <a:pt x="7" y="9"/>
                    <a:pt x="7" y="10"/>
                    <a:pt x="8" y="11"/>
                  </a:cubicBezTo>
                  <a:cubicBezTo>
                    <a:pt x="8" y="12"/>
                    <a:pt x="8" y="13"/>
                    <a:pt x="9" y="14"/>
                  </a:cubicBezTo>
                  <a:cubicBezTo>
                    <a:pt x="9" y="15"/>
                    <a:pt x="9" y="16"/>
                    <a:pt x="9" y="17"/>
                  </a:cubicBezTo>
                  <a:cubicBezTo>
                    <a:pt x="9" y="18"/>
                    <a:pt x="9" y="19"/>
                    <a:pt x="9" y="20"/>
                  </a:cubicBezTo>
                  <a:cubicBezTo>
                    <a:pt x="9" y="21"/>
                    <a:pt x="9" y="22"/>
                    <a:pt x="9" y="22"/>
                  </a:cubicBezTo>
                  <a:cubicBezTo>
                    <a:pt x="10" y="23"/>
                    <a:pt x="10" y="24"/>
                    <a:pt x="10" y="25"/>
                  </a:cubicBezTo>
                  <a:cubicBezTo>
                    <a:pt x="11" y="26"/>
                    <a:pt x="11" y="27"/>
                    <a:pt x="12" y="27"/>
                  </a:cubicBezTo>
                  <a:cubicBezTo>
                    <a:pt x="12" y="28"/>
                    <a:pt x="13" y="28"/>
                    <a:pt x="13" y="28"/>
                  </a:cubicBezTo>
                  <a:cubicBezTo>
                    <a:pt x="13" y="28"/>
                    <a:pt x="13" y="28"/>
                    <a:pt x="13" y="28"/>
                  </a:cubicBezTo>
                  <a:cubicBezTo>
                    <a:pt x="13" y="28"/>
                    <a:pt x="13" y="28"/>
                    <a:pt x="13" y="28"/>
                  </a:cubicBezTo>
                  <a:cubicBezTo>
                    <a:pt x="13" y="28"/>
                    <a:pt x="12" y="28"/>
                    <a:pt x="12" y="28"/>
                  </a:cubicBezTo>
                  <a:cubicBezTo>
                    <a:pt x="11" y="27"/>
                    <a:pt x="10" y="26"/>
                    <a:pt x="9" y="25"/>
                  </a:cubicBezTo>
                  <a:cubicBezTo>
                    <a:pt x="9" y="24"/>
                    <a:pt x="8" y="24"/>
                    <a:pt x="8" y="23"/>
                  </a:cubicBezTo>
                  <a:cubicBezTo>
                    <a:pt x="8" y="22"/>
                    <a:pt x="8" y="21"/>
                    <a:pt x="8" y="20"/>
                  </a:cubicBezTo>
                  <a:cubicBezTo>
                    <a:pt x="7" y="19"/>
                    <a:pt x="7" y="18"/>
                    <a:pt x="7" y="17"/>
                  </a:cubicBezTo>
                  <a:cubicBezTo>
                    <a:pt x="7" y="16"/>
                    <a:pt x="7" y="15"/>
                    <a:pt x="7" y="14"/>
                  </a:cubicBezTo>
                  <a:cubicBezTo>
                    <a:pt x="6" y="13"/>
                    <a:pt x="6" y="11"/>
                    <a:pt x="5" y="9"/>
                  </a:cubicBezTo>
                  <a:cubicBezTo>
                    <a:pt x="5" y="8"/>
                    <a:pt x="4" y="7"/>
                    <a:pt x="4" y="7"/>
                  </a:cubicBezTo>
                  <a:cubicBezTo>
                    <a:pt x="4" y="6"/>
                    <a:pt x="3" y="5"/>
                    <a:pt x="3" y="5"/>
                  </a:cubicBezTo>
                  <a:cubicBezTo>
                    <a:pt x="3" y="4"/>
                    <a:pt x="2" y="3"/>
                    <a:pt x="2" y="3"/>
                  </a:cubicBezTo>
                  <a:cubicBezTo>
                    <a:pt x="2" y="2"/>
                    <a:pt x="1" y="2"/>
                    <a:pt x="1" y="2"/>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092"/>
            <p:cNvSpPr/>
            <p:nvPr/>
          </p:nvSpPr>
          <p:spPr bwMode="auto">
            <a:xfrm>
              <a:off x="2400301" y="-3960813"/>
              <a:ext cx="85725" cy="144463"/>
            </a:xfrm>
            <a:custGeom>
              <a:avLst/>
              <a:gdLst>
                <a:gd name="T0" fmla="*/ 0 w 20"/>
                <a:gd name="T1" fmla="*/ 34 h 34"/>
                <a:gd name="T2" fmla="*/ 3 w 20"/>
                <a:gd name="T3" fmla="*/ 29 h 34"/>
                <a:gd name="T4" fmla="*/ 6 w 20"/>
                <a:gd name="T5" fmla="*/ 23 h 34"/>
                <a:gd name="T6" fmla="*/ 8 w 20"/>
                <a:gd name="T7" fmla="*/ 20 h 34"/>
                <a:gd name="T8" fmla="*/ 10 w 20"/>
                <a:gd name="T9" fmla="*/ 17 h 34"/>
                <a:gd name="T10" fmla="*/ 12 w 20"/>
                <a:gd name="T11" fmla="*/ 14 h 34"/>
                <a:gd name="T12" fmla="*/ 14 w 20"/>
                <a:gd name="T13" fmla="*/ 11 h 34"/>
                <a:gd name="T14" fmla="*/ 16 w 20"/>
                <a:gd name="T15" fmla="*/ 8 h 34"/>
                <a:gd name="T16" fmla="*/ 17 w 20"/>
                <a:gd name="T17" fmla="*/ 5 h 34"/>
                <a:gd name="T18" fmla="*/ 18 w 20"/>
                <a:gd name="T19" fmla="*/ 3 h 34"/>
                <a:gd name="T20" fmla="*/ 19 w 20"/>
                <a:gd name="T21" fmla="*/ 1 h 34"/>
                <a:gd name="T22" fmla="*/ 20 w 20"/>
                <a:gd name="T23" fmla="*/ 0 h 34"/>
                <a:gd name="T24" fmla="*/ 19 w 20"/>
                <a:gd name="T25" fmla="*/ 0 h 34"/>
                <a:gd name="T26" fmla="*/ 19 w 20"/>
                <a:gd name="T27" fmla="*/ 1 h 34"/>
                <a:gd name="T28" fmla="*/ 19 w 20"/>
                <a:gd name="T29" fmla="*/ 3 h 34"/>
                <a:gd name="T30" fmla="*/ 18 w 20"/>
                <a:gd name="T31" fmla="*/ 6 h 34"/>
                <a:gd name="T32" fmla="*/ 16 w 20"/>
                <a:gd name="T33" fmla="*/ 12 h 34"/>
                <a:gd name="T34" fmla="*/ 14 w 20"/>
                <a:gd name="T35" fmla="*/ 15 h 34"/>
                <a:gd name="T36" fmla="*/ 12 w 20"/>
                <a:gd name="T37" fmla="*/ 18 h 34"/>
                <a:gd name="T38" fmla="*/ 10 w 20"/>
                <a:gd name="T39" fmla="*/ 21 h 34"/>
                <a:gd name="T40" fmla="*/ 8 w 20"/>
                <a:gd name="T41" fmla="*/ 24 h 34"/>
                <a:gd name="T42" fmla="*/ 4 w 20"/>
                <a:gd name="T43" fmla="*/ 29 h 34"/>
                <a:gd name="T44" fmla="*/ 0 w 20"/>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4">
                  <a:moveTo>
                    <a:pt x="0" y="34"/>
                  </a:moveTo>
                  <a:cubicBezTo>
                    <a:pt x="0" y="34"/>
                    <a:pt x="1" y="32"/>
                    <a:pt x="3" y="29"/>
                  </a:cubicBezTo>
                  <a:cubicBezTo>
                    <a:pt x="4" y="27"/>
                    <a:pt x="5" y="25"/>
                    <a:pt x="6" y="23"/>
                  </a:cubicBezTo>
                  <a:cubicBezTo>
                    <a:pt x="7" y="22"/>
                    <a:pt x="8" y="21"/>
                    <a:pt x="8" y="20"/>
                  </a:cubicBezTo>
                  <a:cubicBezTo>
                    <a:pt x="9" y="19"/>
                    <a:pt x="10" y="18"/>
                    <a:pt x="10" y="17"/>
                  </a:cubicBezTo>
                  <a:cubicBezTo>
                    <a:pt x="11" y="16"/>
                    <a:pt x="12" y="15"/>
                    <a:pt x="12" y="14"/>
                  </a:cubicBezTo>
                  <a:cubicBezTo>
                    <a:pt x="13" y="13"/>
                    <a:pt x="14" y="12"/>
                    <a:pt x="14" y="11"/>
                  </a:cubicBezTo>
                  <a:cubicBezTo>
                    <a:pt x="15" y="10"/>
                    <a:pt x="15" y="9"/>
                    <a:pt x="16" y="8"/>
                  </a:cubicBezTo>
                  <a:cubicBezTo>
                    <a:pt x="16" y="7"/>
                    <a:pt x="17" y="6"/>
                    <a:pt x="17" y="5"/>
                  </a:cubicBezTo>
                  <a:cubicBezTo>
                    <a:pt x="18" y="4"/>
                    <a:pt x="18" y="4"/>
                    <a:pt x="18" y="3"/>
                  </a:cubicBezTo>
                  <a:cubicBezTo>
                    <a:pt x="18" y="2"/>
                    <a:pt x="19" y="2"/>
                    <a:pt x="19" y="1"/>
                  </a:cubicBezTo>
                  <a:cubicBezTo>
                    <a:pt x="19" y="0"/>
                    <a:pt x="20" y="0"/>
                    <a:pt x="20" y="0"/>
                  </a:cubicBezTo>
                  <a:cubicBezTo>
                    <a:pt x="20" y="0"/>
                    <a:pt x="19" y="0"/>
                    <a:pt x="19" y="0"/>
                  </a:cubicBezTo>
                  <a:cubicBezTo>
                    <a:pt x="19" y="0"/>
                    <a:pt x="19" y="1"/>
                    <a:pt x="19" y="1"/>
                  </a:cubicBezTo>
                  <a:cubicBezTo>
                    <a:pt x="19" y="2"/>
                    <a:pt x="19" y="3"/>
                    <a:pt x="19" y="3"/>
                  </a:cubicBezTo>
                  <a:cubicBezTo>
                    <a:pt x="19" y="4"/>
                    <a:pt x="18" y="5"/>
                    <a:pt x="18" y="6"/>
                  </a:cubicBezTo>
                  <a:cubicBezTo>
                    <a:pt x="17" y="7"/>
                    <a:pt x="17" y="9"/>
                    <a:pt x="16" y="12"/>
                  </a:cubicBezTo>
                  <a:cubicBezTo>
                    <a:pt x="15" y="13"/>
                    <a:pt x="14" y="14"/>
                    <a:pt x="14" y="15"/>
                  </a:cubicBezTo>
                  <a:cubicBezTo>
                    <a:pt x="13" y="16"/>
                    <a:pt x="12" y="17"/>
                    <a:pt x="12" y="18"/>
                  </a:cubicBezTo>
                  <a:cubicBezTo>
                    <a:pt x="11" y="19"/>
                    <a:pt x="10" y="20"/>
                    <a:pt x="10" y="21"/>
                  </a:cubicBezTo>
                  <a:cubicBezTo>
                    <a:pt x="9" y="22"/>
                    <a:pt x="8" y="23"/>
                    <a:pt x="8" y="24"/>
                  </a:cubicBezTo>
                  <a:cubicBezTo>
                    <a:pt x="7" y="26"/>
                    <a:pt x="5" y="28"/>
                    <a:pt x="4" y="29"/>
                  </a:cubicBezTo>
                  <a:cubicBezTo>
                    <a:pt x="2" y="32"/>
                    <a:pt x="0" y="34"/>
                    <a:pt x="0" y="3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093"/>
            <p:cNvSpPr/>
            <p:nvPr/>
          </p:nvSpPr>
          <p:spPr bwMode="auto">
            <a:xfrm>
              <a:off x="2270126" y="-3995738"/>
              <a:ext cx="58738" cy="153988"/>
            </a:xfrm>
            <a:custGeom>
              <a:avLst/>
              <a:gdLst>
                <a:gd name="T0" fmla="*/ 14 w 14"/>
                <a:gd name="T1" fmla="*/ 36 h 36"/>
                <a:gd name="T2" fmla="*/ 14 w 14"/>
                <a:gd name="T3" fmla="*/ 34 h 36"/>
                <a:gd name="T4" fmla="*/ 13 w 14"/>
                <a:gd name="T5" fmla="*/ 30 h 36"/>
                <a:gd name="T6" fmla="*/ 12 w 14"/>
                <a:gd name="T7" fmla="*/ 27 h 36"/>
                <a:gd name="T8" fmla="*/ 11 w 14"/>
                <a:gd name="T9" fmla="*/ 24 h 36"/>
                <a:gd name="T10" fmla="*/ 10 w 14"/>
                <a:gd name="T11" fmla="*/ 21 h 36"/>
                <a:gd name="T12" fmla="*/ 8 w 14"/>
                <a:gd name="T13" fmla="*/ 18 h 36"/>
                <a:gd name="T14" fmla="*/ 7 w 14"/>
                <a:gd name="T15" fmla="*/ 14 h 36"/>
                <a:gd name="T16" fmla="*/ 5 w 14"/>
                <a:gd name="T17" fmla="*/ 11 h 36"/>
                <a:gd name="T18" fmla="*/ 4 w 14"/>
                <a:gd name="T19" fmla="*/ 8 h 36"/>
                <a:gd name="T20" fmla="*/ 3 w 14"/>
                <a:gd name="T21" fmla="*/ 6 h 36"/>
                <a:gd name="T22" fmla="*/ 1 w 14"/>
                <a:gd name="T23" fmla="*/ 2 h 36"/>
                <a:gd name="T24" fmla="*/ 0 w 14"/>
                <a:gd name="T25" fmla="*/ 0 h 36"/>
                <a:gd name="T26" fmla="*/ 1 w 14"/>
                <a:gd name="T27" fmla="*/ 2 h 36"/>
                <a:gd name="T28" fmla="*/ 2 w 14"/>
                <a:gd name="T29" fmla="*/ 3 h 36"/>
                <a:gd name="T30" fmla="*/ 4 w 14"/>
                <a:gd name="T31" fmla="*/ 5 h 36"/>
                <a:gd name="T32" fmla="*/ 5 w 14"/>
                <a:gd name="T33" fmla="*/ 8 h 36"/>
                <a:gd name="T34" fmla="*/ 7 w 14"/>
                <a:gd name="T35" fmla="*/ 10 h 36"/>
                <a:gd name="T36" fmla="*/ 8 w 14"/>
                <a:gd name="T37" fmla="*/ 14 h 36"/>
                <a:gd name="T38" fmla="*/ 10 w 14"/>
                <a:gd name="T39" fmla="*/ 17 h 36"/>
                <a:gd name="T40" fmla="*/ 11 w 14"/>
                <a:gd name="T41" fmla="*/ 20 h 36"/>
                <a:gd name="T42" fmla="*/ 12 w 14"/>
                <a:gd name="T43" fmla="*/ 24 h 36"/>
                <a:gd name="T44" fmla="*/ 13 w 14"/>
                <a:gd name="T45" fmla="*/ 27 h 36"/>
                <a:gd name="T46" fmla="*/ 14 w 14"/>
                <a:gd name="T47" fmla="*/ 30 h 36"/>
                <a:gd name="T48" fmla="*/ 14 w 14"/>
                <a:gd name="T49" fmla="*/ 32 h 36"/>
                <a:gd name="T50" fmla="*/ 14 w 14"/>
                <a:gd name="T51" fmla="*/ 34 h 36"/>
                <a:gd name="T52" fmla="*/ 14 w 14"/>
                <a:gd name="T5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6">
                  <a:moveTo>
                    <a:pt x="14" y="36"/>
                  </a:moveTo>
                  <a:cubicBezTo>
                    <a:pt x="14" y="36"/>
                    <a:pt x="14" y="35"/>
                    <a:pt x="14" y="34"/>
                  </a:cubicBezTo>
                  <a:cubicBezTo>
                    <a:pt x="14" y="33"/>
                    <a:pt x="13" y="32"/>
                    <a:pt x="13" y="30"/>
                  </a:cubicBezTo>
                  <a:cubicBezTo>
                    <a:pt x="12" y="29"/>
                    <a:pt x="12" y="28"/>
                    <a:pt x="12" y="27"/>
                  </a:cubicBezTo>
                  <a:cubicBezTo>
                    <a:pt x="11" y="26"/>
                    <a:pt x="11" y="25"/>
                    <a:pt x="11" y="24"/>
                  </a:cubicBezTo>
                  <a:cubicBezTo>
                    <a:pt x="10" y="23"/>
                    <a:pt x="10" y="22"/>
                    <a:pt x="10" y="21"/>
                  </a:cubicBezTo>
                  <a:cubicBezTo>
                    <a:pt x="9" y="20"/>
                    <a:pt x="9" y="19"/>
                    <a:pt x="8" y="18"/>
                  </a:cubicBezTo>
                  <a:cubicBezTo>
                    <a:pt x="8" y="17"/>
                    <a:pt x="7" y="15"/>
                    <a:pt x="7" y="14"/>
                  </a:cubicBezTo>
                  <a:cubicBezTo>
                    <a:pt x="6" y="13"/>
                    <a:pt x="6" y="12"/>
                    <a:pt x="5" y="11"/>
                  </a:cubicBezTo>
                  <a:cubicBezTo>
                    <a:pt x="5" y="10"/>
                    <a:pt x="5" y="9"/>
                    <a:pt x="4" y="8"/>
                  </a:cubicBezTo>
                  <a:cubicBezTo>
                    <a:pt x="4" y="7"/>
                    <a:pt x="3" y="6"/>
                    <a:pt x="3" y="6"/>
                  </a:cubicBezTo>
                  <a:cubicBezTo>
                    <a:pt x="2" y="4"/>
                    <a:pt x="1" y="3"/>
                    <a:pt x="1" y="2"/>
                  </a:cubicBezTo>
                  <a:cubicBezTo>
                    <a:pt x="0" y="1"/>
                    <a:pt x="0" y="0"/>
                    <a:pt x="0" y="0"/>
                  </a:cubicBezTo>
                  <a:cubicBezTo>
                    <a:pt x="0" y="0"/>
                    <a:pt x="0" y="1"/>
                    <a:pt x="1" y="2"/>
                  </a:cubicBezTo>
                  <a:cubicBezTo>
                    <a:pt x="1" y="2"/>
                    <a:pt x="2" y="2"/>
                    <a:pt x="2" y="3"/>
                  </a:cubicBezTo>
                  <a:cubicBezTo>
                    <a:pt x="3" y="4"/>
                    <a:pt x="3" y="4"/>
                    <a:pt x="4" y="5"/>
                  </a:cubicBezTo>
                  <a:cubicBezTo>
                    <a:pt x="4" y="6"/>
                    <a:pt x="5" y="7"/>
                    <a:pt x="5" y="8"/>
                  </a:cubicBezTo>
                  <a:cubicBezTo>
                    <a:pt x="6" y="8"/>
                    <a:pt x="6" y="9"/>
                    <a:pt x="7" y="10"/>
                  </a:cubicBezTo>
                  <a:cubicBezTo>
                    <a:pt x="7" y="11"/>
                    <a:pt x="8" y="13"/>
                    <a:pt x="8" y="14"/>
                  </a:cubicBezTo>
                  <a:cubicBezTo>
                    <a:pt x="9" y="15"/>
                    <a:pt x="9" y="16"/>
                    <a:pt x="10" y="17"/>
                  </a:cubicBezTo>
                  <a:cubicBezTo>
                    <a:pt x="10" y="18"/>
                    <a:pt x="11" y="19"/>
                    <a:pt x="11" y="20"/>
                  </a:cubicBezTo>
                  <a:cubicBezTo>
                    <a:pt x="12" y="22"/>
                    <a:pt x="12" y="23"/>
                    <a:pt x="12" y="24"/>
                  </a:cubicBezTo>
                  <a:cubicBezTo>
                    <a:pt x="13" y="25"/>
                    <a:pt x="13" y="26"/>
                    <a:pt x="13" y="27"/>
                  </a:cubicBezTo>
                  <a:cubicBezTo>
                    <a:pt x="13" y="28"/>
                    <a:pt x="13" y="29"/>
                    <a:pt x="14" y="30"/>
                  </a:cubicBezTo>
                  <a:cubicBezTo>
                    <a:pt x="14" y="31"/>
                    <a:pt x="14" y="32"/>
                    <a:pt x="14" y="32"/>
                  </a:cubicBezTo>
                  <a:cubicBezTo>
                    <a:pt x="14" y="33"/>
                    <a:pt x="14" y="34"/>
                    <a:pt x="14" y="34"/>
                  </a:cubicBezTo>
                  <a:cubicBezTo>
                    <a:pt x="14" y="35"/>
                    <a:pt x="14" y="36"/>
                    <a:pt x="14" y="3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094"/>
            <p:cNvSpPr/>
            <p:nvPr/>
          </p:nvSpPr>
          <p:spPr bwMode="auto">
            <a:xfrm>
              <a:off x="2159001" y="-3965575"/>
              <a:ext cx="127000" cy="152400"/>
            </a:xfrm>
            <a:custGeom>
              <a:avLst/>
              <a:gdLst>
                <a:gd name="T0" fmla="*/ 0 w 30"/>
                <a:gd name="T1" fmla="*/ 0 h 36"/>
                <a:gd name="T2" fmla="*/ 0 w 30"/>
                <a:gd name="T3" fmla="*/ 1 h 36"/>
                <a:gd name="T4" fmla="*/ 0 w 30"/>
                <a:gd name="T5" fmla="*/ 2 h 36"/>
                <a:gd name="T6" fmla="*/ 3 w 30"/>
                <a:gd name="T7" fmla="*/ 7 h 36"/>
                <a:gd name="T8" fmla="*/ 5 w 30"/>
                <a:gd name="T9" fmla="*/ 9 h 36"/>
                <a:gd name="T10" fmla="*/ 8 w 30"/>
                <a:gd name="T11" fmla="*/ 12 h 36"/>
                <a:gd name="T12" fmla="*/ 11 w 30"/>
                <a:gd name="T13" fmla="*/ 15 h 36"/>
                <a:gd name="T14" fmla="*/ 14 w 30"/>
                <a:gd name="T15" fmla="*/ 20 h 36"/>
                <a:gd name="T16" fmla="*/ 16 w 30"/>
                <a:gd name="T17" fmla="*/ 23 h 36"/>
                <a:gd name="T18" fmla="*/ 18 w 30"/>
                <a:gd name="T19" fmla="*/ 26 h 36"/>
                <a:gd name="T20" fmla="*/ 22 w 30"/>
                <a:gd name="T21" fmla="*/ 29 h 36"/>
                <a:gd name="T22" fmla="*/ 24 w 30"/>
                <a:gd name="T23" fmla="*/ 31 h 36"/>
                <a:gd name="T24" fmla="*/ 30 w 30"/>
                <a:gd name="T25" fmla="*/ 36 h 36"/>
                <a:gd name="T26" fmla="*/ 24 w 30"/>
                <a:gd name="T27" fmla="*/ 32 h 36"/>
                <a:gd name="T28" fmla="*/ 21 w 30"/>
                <a:gd name="T29" fmla="*/ 30 h 36"/>
                <a:gd name="T30" fmla="*/ 17 w 30"/>
                <a:gd name="T31" fmla="*/ 28 h 36"/>
                <a:gd name="T32" fmla="*/ 14 w 30"/>
                <a:gd name="T33" fmla="*/ 24 h 36"/>
                <a:gd name="T34" fmla="*/ 12 w 30"/>
                <a:gd name="T35" fmla="*/ 20 h 36"/>
                <a:gd name="T36" fmla="*/ 10 w 30"/>
                <a:gd name="T37" fmla="*/ 16 h 36"/>
                <a:gd name="T38" fmla="*/ 7 w 30"/>
                <a:gd name="T39" fmla="*/ 13 h 36"/>
                <a:gd name="T40" fmla="*/ 4 w 30"/>
                <a:gd name="T41" fmla="*/ 10 h 36"/>
                <a:gd name="T42" fmla="*/ 2 w 30"/>
                <a:gd name="T43" fmla="*/ 8 h 36"/>
                <a:gd name="T44" fmla="*/ 0 w 30"/>
                <a:gd name="T45" fmla="*/ 2 h 36"/>
                <a:gd name="T46" fmla="*/ 0 w 30"/>
                <a:gd name="T47" fmla="*/ 1 h 36"/>
                <a:gd name="T48" fmla="*/ 0 w 30"/>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6">
                  <a:moveTo>
                    <a:pt x="0" y="0"/>
                  </a:moveTo>
                  <a:cubicBezTo>
                    <a:pt x="0" y="0"/>
                    <a:pt x="0" y="0"/>
                    <a:pt x="0" y="1"/>
                  </a:cubicBezTo>
                  <a:cubicBezTo>
                    <a:pt x="0" y="1"/>
                    <a:pt x="0" y="2"/>
                    <a:pt x="0" y="2"/>
                  </a:cubicBezTo>
                  <a:cubicBezTo>
                    <a:pt x="1" y="4"/>
                    <a:pt x="1" y="5"/>
                    <a:pt x="3" y="7"/>
                  </a:cubicBezTo>
                  <a:cubicBezTo>
                    <a:pt x="3" y="8"/>
                    <a:pt x="4" y="9"/>
                    <a:pt x="5" y="9"/>
                  </a:cubicBezTo>
                  <a:cubicBezTo>
                    <a:pt x="6" y="10"/>
                    <a:pt x="7" y="11"/>
                    <a:pt x="8" y="12"/>
                  </a:cubicBezTo>
                  <a:cubicBezTo>
                    <a:pt x="9" y="13"/>
                    <a:pt x="10" y="14"/>
                    <a:pt x="11" y="15"/>
                  </a:cubicBezTo>
                  <a:cubicBezTo>
                    <a:pt x="12" y="17"/>
                    <a:pt x="13" y="18"/>
                    <a:pt x="14" y="20"/>
                  </a:cubicBezTo>
                  <a:cubicBezTo>
                    <a:pt x="14" y="21"/>
                    <a:pt x="15" y="22"/>
                    <a:pt x="16" y="23"/>
                  </a:cubicBezTo>
                  <a:cubicBezTo>
                    <a:pt x="16" y="25"/>
                    <a:pt x="17" y="26"/>
                    <a:pt x="18" y="26"/>
                  </a:cubicBezTo>
                  <a:cubicBezTo>
                    <a:pt x="19" y="27"/>
                    <a:pt x="21" y="28"/>
                    <a:pt x="22" y="29"/>
                  </a:cubicBezTo>
                  <a:cubicBezTo>
                    <a:pt x="23" y="30"/>
                    <a:pt x="24" y="30"/>
                    <a:pt x="24" y="31"/>
                  </a:cubicBezTo>
                  <a:cubicBezTo>
                    <a:pt x="28" y="34"/>
                    <a:pt x="30" y="36"/>
                    <a:pt x="30" y="36"/>
                  </a:cubicBezTo>
                  <a:cubicBezTo>
                    <a:pt x="30" y="36"/>
                    <a:pt x="28" y="34"/>
                    <a:pt x="24" y="32"/>
                  </a:cubicBezTo>
                  <a:cubicBezTo>
                    <a:pt x="23" y="31"/>
                    <a:pt x="22" y="31"/>
                    <a:pt x="21" y="30"/>
                  </a:cubicBezTo>
                  <a:cubicBezTo>
                    <a:pt x="20" y="29"/>
                    <a:pt x="19" y="29"/>
                    <a:pt x="17" y="28"/>
                  </a:cubicBezTo>
                  <a:cubicBezTo>
                    <a:pt x="16" y="27"/>
                    <a:pt x="15" y="26"/>
                    <a:pt x="14" y="24"/>
                  </a:cubicBezTo>
                  <a:cubicBezTo>
                    <a:pt x="13" y="23"/>
                    <a:pt x="13" y="22"/>
                    <a:pt x="12" y="20"/>
                  </a:cubicBezTo>
                  <a:cubicBezTo>
                    <a:pt x="11" y="19"/>
                    <a:pt x="11" y="18"/>
                    <a:pt x="10" y="16"/>
                  </a:cubicBezTo>
                  <a:cubicBezTo>
                    <a:pt x="9" y="15"/>
                    <a:pt x="8" y="14"/>
                    <a:pt x="7" y="13"/>
                  </a:cubicBezTo>
                  <a:cubicBezTo>
                    <a:pt x="6" y="12"/>
                    <a:pt x="5" y="11"/>
                    <a:pt x="4" y="10"/>
                  </a:cubicBezTo>
                  <a:cubicBezTo>
                    <a:pt x="3" y="9"/>
                    <a:pt x="3" y="8"/>
                    <a:pt x="2" y="8"/>
                  </a:cubicBezTo>
                  <a:cubicBezTo>
                    <a:pt x="1" y="6"/>
                    <a:pt x="0" y="4"/>
                    <a:pt x="0" y="2"/>
                  </a:cubicBezTo>
                  <a:cubicBezTo>
                    <a:pt x="0" y="2"/>
                    <a:pt x="0"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095"/>
            <p:cNvSpPr/>
            <p:nvPr/>
          </p:nvSpPr>
          <p:spPr bwMode="auto">
            <a:xfrm>
              <a:off x="2062164" y="-3719513"/>
              <a:ext cx="169863" cy="20638"/>
            </a:xfrm>
            <a:custGeom>
              <a:avLst/>
              <a:gdLst>
                <a:gd name="T0" fmla="*/ 0 w 40"/>
                <a:gd name="T1" fmla="*/ 2 h 5"/>
                <a:gd name="T2" fmla="*/ 0 w 40"/>
                <a:gd name="T3" fmla="*/ 1 h 5"/>
                <a:gd name="T4" fmla="*/ 2 w 40"/>
                <a:gd name="T5" fmla="*/ 1 h 5"/>
                <a:gd name="T6" fmla="*/ 6 w 40"/>
                <a:gd name="T7" fmla="*/ 0 h 5"/>
                <a:gd name="T8" fmla="*/ 9 w 40"/>
                <a:gd name="T9" fmla="*/ 1 h 5"/>
                <a:gd name="T10" fmla="*/ 13 w 40"/>
                <a:gd name="T11" fmla="*/ 2 h 5"/>
                <a:gd name="T12" fmla="*/ 14 w 40"/>
                <a:gd name="T13" fmla="*/ 2 h 5"/>
                <a:gd name="T14" fmla="*/ 16 w 40"/>
                <a:gd name="T15" fmla="*/ 3 h 5"/>
                <a:gd name="T16" fmla="*/ 20 w 40"/>
                <a:gd name="T17" fmla="*/ 3 h 5"/>
                <a:gd name="T18" fmla="*/ 23 w 40"/>
                <a:gd name="T19" fmla="*/ 3 h 5"/>
                <a:gd name="T20" fmla="*/ 27 w 40"/>
                <a:gd name="T21" fmla="*/ 2 h 5"/>
                <a:gd name="T22" fmla="*/ 30 w 40"/>
                <a:gd name="T23" fmla="*/ 2 h 5"/>
                <a:gd name="T24" fmla="*/ 34 w 40"/>
                <a:gd name="T25" fmla="*/ 2 h 5"/>
                <a:gd name="T26" fmla="*/ 36 w 40"/>
                <a:gd name="T27" fmla="*/ 3 h 5"/>
                <a:gd name="T28" fmla="*/ 38 w 40"/>
                <a:gd name="T29" fmla="*/ 3 h 5"/>
                <a:gd name="T30" fmla="*/ 40 w 40"/>
                <a:gd name="T31" fmla="*/ 4 h 5"/>
                <a:gd name="T32" fmla="*/ 38 w 40"/>
                <a:gd name="T33" fmla="*/ 3 h 5"/>
                <a:gd name="T34" fmla="*/ 36 w 40"/>
                <a:gd name="T35" fmla="*/ 3 h 5"/>
                <a:gd name="T36" fmla="*/ 34 w 40"/>
                <a:gd name="T37" fmla="*/ 3 h 5"/>
                <a:gd name="T38" fmla="*/ 32 w 40"/>
                <a:gd name="T39" fmla="*/ 3 h 5"/>
                <a:gd name="T40" fmla="*/ 31 w 40"/>
                <a:gd name="T41" fmla="*/ 4 h 5"/>
                <a:gd name="T42" fmla="*/ 27 w 40"/>
                <a:gd name="T43" fmla="*/ 4 h 5"/>
                <a:gd name="T44" fmla="*/ 23 w 40"/>
                <a:gd name="T45" fmla="*/ 4 h 5"/>
                <a:gd name="T46" fmla="*/ 20 w 40"/>
                <a:gd name="T47" fmla="*/ 5 h 5"/>
                <a:gd name="T48" fmla="*/ 16 w 40"/>
                <a:gd name="T49" fmla="*/ 4 h 5"/>
                <a:gd name="T50" fmla="*/ 14 w 40"/>
                <a:gd name="T51" fmla="*/ 4 h 5"/>
                <a:gd name="T52" fmla="*/ 12 w 40"/>
                <a:gd name="T53" fmla="*/ 3 h 5"/>
                <a:gd name="T54" fmla="*/ 9 w 40"/>
                <a:gd name="T55" fmla="*/ 2 h 5"/>
                <a:gd name="T56" fmla="*/ 6 w 40"/>
                <a:gd name="T57" fmla="*/ 1 h 5"/>
                <a:gd name="T58" fmla="*/ 2 w 40"/>
                <a:gd name="T59" fmla="*/ 1 h 5"/>
                <a:gd name="T60" fmla="*/ 1 w 40"/>
                <a:gd name="T61" fmla="*/ 1 h 5"/>
                <a:gd name="T62" fmla="*/ 0 w 40"/>
                <a:gd name="T6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5">
                  <a:moveTo>
                    <a:pt x="0" y="2"/>
                  </a:moveTo>
                  <a:cubicBezTo>
                    <a:pt x="0" y="2"/>
                    <a:pt x="0" y="1"/>
                    <a:pt x="0" y="1"/>
                  </a:cubicBezTo>
                  <a:cubicBezTo>
                    <a:pt x="1" y="1"/>
                    <a:pt x="1" y="1"/>
                    <a:pt x="2" y="1"/>
                  </a:cubicBezTo>
                  <a:cubicBezTo>
                    <a:pt x="3" y="0"/>
                    <a:pt x="4" y="0"/>
                    <a:pt x="6" y="0"/>
                  </a:cubicBezTo>
                  <a:cubicBezTo>
                    <a:pt x="7" y="0"/>
                    <a:pt x="8" y="1"/>
                    <a:pt x="9" y="1"/>
                  </a:cubicBezTo>
                  <a:cubicBezTo>
                    <a:pt x="10" y="1"/>
                    <a:pt x="11" y="2"/>
                    <a:pt x="13" y="2"/>
                  </a:cubicBezTo>
                  <a:cubicBezTo>
                    <a:pt x="13" y="2"/>
                    <a:pt x="14" y="2"/>
                    <a:pt x="14" y="2"/>
                  </a:cubicBezTo>
                  <a:cubicBezTo>
                    <a:pt x="15" y="2"/>
                    <a:pt x="15" y="3"/>
                    <a:pt x="16" y="3"/>
                  </a:cubicBezTo>
                  <a:cubicBezTo>
                    <a:pt x="17" y="3"/>
                    <a:pt x="18" y="3"/>
                    <a:pt x="20" y="3"/>
                  </a:cubicBezTo>
                  <a:cubicBezTo>
                    <a:pt x="21" y="3"/>
                    <a:pt x="22" y="3"/>
                    <a:pt x="23" y="3"/>
                  </a:cubicBezTo>
                  <a:cubicBezTo>
                    <a:pt x="25" y="3"/>
                    <a:pt x="26" y="3"/>
                    <a:pt x="27" y="2"/>
                  </a:cubicBezTo>
                  <a:cubicBezTo>
                    <a:pt x="28" y="2"/>
                    <a:pt x="29" y="2"/>
                    <a:pt x="30" y="2"/>
                  </a:cubicBezTo>
                  <a:cubicBezTo>
                    <a:pt x="32" y="2"/>
                    <a:pt x="33" y="2"/>
                    <a:pt x="34" y="2"/>
                  </a:cubicBezTo>
                  <a:cubicBezTo>
                    <a:pt x="35" y="2"/>
                    <a:pt x="35" y="3"/>
                    <a:pt x="36" y="3"/>
                  </a:cubicBezTo>
                  <a:cubicBezTo>
                    <a:pt x="37" y="3"/>
                    <a:pt x="38" y="3"/>
                    <a:pt x="38" y="3"/>
                  </a:cubicBezTo>
                  <a:cubicBezTo>
                    <a:pt x="39" y="3"/>
                    <a:pt x="40" y="4"/>
                    <a:pt x="40" y="4"/>
                  </a:cubicBezTo>
                  <a:cubicBezTo>
                    <a:pt x="40" y="4"/>
                    <a:pt x="39" y="3"/>
                    <a:pt x="38" y="3"/>
                  </a:cubicBezTo>
                  <a:cubicBezTo>
                    <a:pt x="38" y="3"/>
                    <a:pt x="37" y="3"/>
                    <a:pt x="36" y="3"/>
                  </a:cubicBezTo>
                  <a:cubicBezTo>
                    <a:pt x="35" y="3"/>
                    <a:pt x="34" y="3"/>
                    <a:pt x="34" y="3"/>
                  </a:cubicBezTo>
                  <a:cubicBezTo>
                    <a:pt x="33" y="3"/>
                    <a:pt x="33" y="3"/>
                    <a:pt x="32" y="3"/>
                  </a:cubicBezTo>
                  <a:cubicBezTo>
                    <a:pt x="32" y="4"/>
                    <a:pt x="31" y="4"/>
                    <a:pt x="31" y="4"/>
                  </a:cubicBezTo>
                  <a:cubicBezTo>
                    <a:pt x="29" y="4"/>
                    <a:pt x="28" y="4"/>
                    <a:pt x="27" y="4"/>
                  </a:cubicBezTo>
                  <a:cubicBezTo>
                    <a:pt x="26" y="4"/>
                    <a:pt x="25" y="4"/>
                    <a:pt x="23" y="4"/>
                  </a:cubicBezTo>
                  <a:cubicBezTo>
                    <a:pt x="22" y="4"/>
                    <a:pt x="21" y="5"/>
                    <a:pt x="20" y="5"/>
                  </a:cubicBezTo>
                  <a:cubicBezTo>
                    <a:pt x="18" y="5"/>
                    <a:pt x="17" y="4"/>
                    <a:pt x="16" y="4"/>
                  </a:cubicBezTo>
                  <a:cubicBezTo>
                    <a:pt x="15" y="4"/>
                    <a:pt x="14" y="4"/>
                    <a:pt x="14" y="4"/>
                  </a:cubicBezTo>
                  <a:cubicBezTo>
                    <a:pt x="13" y="4"/>
                    <a:pt x="13" y="4"/>
                    <a:pt x="12" y="3"/>
                  </a:cubicBezTo>
                  <a:cubicBezTo>
                    <a:pt x="11" y="3"/>
                    <a:pt x="10" y="3"/>
                    <a:pt x="9" y="2"/>
                  </a:cubicBezTo>
                  <a:cubicBezTo>
                    <a:pt x="8" y="2"/>
                    <a:pt x="7" y="1"/>
                    <a:pt x="6" y="1"/>
                  </a:cubicBezTo>
                  <a:cubicBezTo>
                    <a:pt x="4" y="1"/>
                    <a:pt x="3" y="1"/>
                    <a:pt x="2" y="1"/>
                  </a:cubicBezTo>
                  <a:cubicBezTo>
                    <a:pt x="1" y="1"/>
                    <a:pt x="1" y="1"/>
                    <a:pt x="1" y="1"/>
                  </a:cubicBezTo>
                  <a:cubicBezTo>
                    <a:pt x="0" y="1"/>
                    <a:pt x="0" y="2"/>
                    <a:pt x="0"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096"/>
            <p:cNvSpPr/>
            <p:nvPr/>
          </p:nvSpPr>
          <p:spPr bwMode="auto">
            <a:xfrm>
              <a:off x="2455864" y="-3638550"/>
              <a:ext cx="157163" cy="79375"/>
            </a:xfrm>
            <a:custGeom>
              <a:avLst/>
              <a:gdLst>
                <a:gd name="T0" fmla="*/ 0 w 37"/>
                <a:gd name="T1" fmla="*/ 0 h 19"/>
                <a:gd name="T2" fmla="*/ 0 w 37"/>
                <a:gd name="T3" fmla="*/ 0 h 19"/>
                <a:gd name="T4" fmla="*/ 1 w 37"/>
                <a:gd name="T5" fmla="*/ 0 h 19"/>
                <a:gd name="T6" fmla="*/ 6 w 37"/>
                <a:gd name="T7" fmla="*/ 1 h 19"/>
                <a:gd name="T8" fmla="*/ 9 w 37"/>
                <a:gd name="T9" fmla="*/ 3 h 19"/>
                <a:gd name="T10" fmla="*/ 12 w 37"/>
                <a:gd name="T11" fmla="*/ 6 h 19"/>
                <a:gd name="T12" fmla="*/ 14 w 37"/>
                <a:gd name="T13" fmla="*/ 9 h 19"/>
                <a:gd name="T14" fmla="*/ 15 w 37"/>
                <a:gd name="T15" fmla="*/ 9 h 19"/>
                <a:gd name="T16" fmla="*/ 16 w 37"/>
                <a:gd name="T17" fmla="*/ 10 h 19"/>
                <a:gd name="T18" fmla="*/ 17 w 37"/>
                <a:gd name="T19" fmla="*/ 11 h 19"/>
                <a:gd name="T20" fmla="*/ 21 w 37"/>
                <a:gd name="T21" fmla="*/ 12 h 19"/>
                <a:gd name="T22" fmla="*/ 25 w 37"/>
                <a:gd name="T23" fmla="*/ 13 h 19"/>
                <a:gd name="T24" fmla="*/ 31 w 37"/>
                <a:gd name="T25" fmla="*/ 16 h 19"/>
                <a:gd name="T26" fmla="*/ 35 w 37"/>
                <a:gd name="T27" fmla="*/ 18 h 19"/>
                <a:gd name="T28" fmla="*/ 37 w 37"/>
                <a:gd name="T29" fmla="*/ 19 h 19"/>
                <a:gd name="T30" fmla="*/ 37 w 37"/>
                <a:gd name="T31" fmla="*/ 19 h 19"/>
                <a:gd name="T32" fmla="*/ 35 w 37"/>
                <a:gd name="T33" fmla="*/ 19 h 19"/>
                <a:gd name="T34" fmla="*/ 31 w 37"/>
                <a:gd name="T35" fmla="*/ 17 h 19"/>
                <a:gd name="T36" fmla="*/ 24 w 37"/>
                <a:gd name="T37" fmla="*/ 14 h 19"/>
                <a:gd name="T38" fmla="*/ 21 w 37"/>
                <a:gd name="T39" fmla="*/ 13 h 19"/>
                <a:gd name="T40" fmla="*/ 17 w 37"/>
                <a:gd name="T41" fmla="*/ 12 h 19"/>
                <a:gd name="T42" fmla="*/ 15 w 37"/>
                <a:gd name="T43" fmla="*/ 11 h 19"/>
                <a:gd name="T44" fmla="*/ 14 w 37"/>
                <a:gd name="T45" fmla="*/ 11 h 19"/>
                <a:gd name="T46" fmla="*/ 13 w 37"/>
                <a:gd name="T47" fmla="*/ 10 h 19"/>
                <a:gd name="T48" fmla="*/ 11 w 37"/>
                <a:gd name="T49" fmla="*/ 7 h 19"/>
                <a:gd name="T50" fmla="*/ 8 w 37"/>
                <a:gd name="T51" fmla="*/ 4 h 19"/>
                <a:gd name="T52" fmla="*/ 6 w 37"/>
                <a:gd name="T53" fmla="*/ 2 h 19"/>
                <a:gd name="T54" fmla="*/ 1 w 37"/>
                <a:gd name="T55" fmla="*/ 0 h 19"/>
                <a:gd name="T56" fmla="*/ 0 w 37"/>
                <a:gd name="T57" fmla="*/ 0 h 19"/>
                <a:gd name="T58" fmla="*/ 0 w 37"/>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19">
                  <a:moveTo>
                    <a:pt x="0" y="0"/>
                  </a:moveTo>
                  <a:cubicBezTo>
                    <a:pt x="0" y="0"/>
                    <a:pt x="0" y="0"/>
                    <a:pt x="0" y="0"/>
                  </a:cubicBezTo>
                  <a:cubicBezTo>
                    <a:pt x="0" y="0"/>
                    <a:pt x="1" y="0"/>
                    <a:pt x="1" y="0"/>
                  </a:cubicBezTo>
                  <a:cubicBezTo>
                    <a:pt x="3" y="0"/>
                    <a:pt x="4" y="1"/>
                    <a:pt x="6" y="1"/>
                  </a:cubicBezTo>
                  <a:cubicBezTo>
                    <a:pt x="7" y="2"/>
                    <a:pt x="8" y="2"/>
                    <a:pt x="9" y="3"/>
                  </a:cubicBezTo>
                  <a:cubicBezTo>
                    <a:pt x="10" y="4"/>
                    <a:pt x="11" y="5"/>
                    <a:pt x="12" y="6"/>
                  </a:cubicBezTo>
                  <a:cubicBezTo>
                    <a:pt x="13" y="7"/>
                    <a:pt x="13" y="8"/>
                    <a:pt x="14" y="9"/>
                  </a:cubicBezTo>
                  <a:cubicBezTo>
                    <a:pt x="15" y="9"/>
                    <a:pt x="15" y="9"/>
                    <a:pt x="15" y="9"/>
                  </a:cubicBezTo>
                  <a:cubicBezTo>
                    <a:pt x="15" y="9"/>
                    <a:pt x="16" y="10"/>
                    <a:pt x="16" y="10"/>
                  </a:cubicBezTo>
                  <a:cubicBezTo>
                    <a:pt x="16" y="10"/>
                    <a:pt x="17" y="10"/>
                    <a:pt x="17" y="11"/>
                  </a:cubicBezTo>
                  <a:cubicBezTo>
                    <a:pt x="19" y="11"/>
                    <a:pt x="20" y="11"/>
                    <a:pt x="21" y="12"/>
                  </a:cubicBezTo>
                  <a:cubicBezTo>
                    <a:pt x="22" y="12"/>
                    <a:pt x="24" y="12"/>
                    <a:pt x="25" y="13"/>
                  </a:cubicBezTo>
                  <a:cubicBezTo>
                    <a:pt x="27" y="14"/>
                    <a:pt x="30" y="15"/>
                    <a:pt x="31" y="16"/>
                  </a:cubicBezTo>
                  <a:cubicBezTo>
                    <a:pt x="33" y="17"/>
                    <a:pt x="34" y="18"/>
                    <a:pt x="35" y="18"/>
                  </a:cubicBezTo>
                  <a:cubicBezTo>
                    <a:pt x="36" y="19"/>
                    <a:pt x="36" y="19"/>
                    <a:pt x="37" y="19"/>
                  </a:cubicBezTo>
                  <a:cubicBezTo>
                    <a:pt x="37" y="19"/>
                    <a:pt x="37" y="19"/>
                    <a:pt x="37" y="19"/>
                  </a:cubicBezTo>
                  <a:cubicBezTo>
                    <a:pt x="37" y="19"/>
                    <a:pt x="36" y="19"/>
                    <a:pt x="35" y="19"/>
                  </a:cubicBezTo>
                  <a:cubicBezTo>
                    <a:pt x="34" y="18"/>
                    <a:pt x="33" y="17"/>
                    <a:pt x="31" y="17"/>
                  </a:cubicBezTo>
                  <a:cubicBezTo>
                    <a:pt x="29" y="16"/>
                    <a:pt x="27" y="15"/>
                    <a:pt x="24" y="14"/>
                  </a:cubicBezTo>
                  <a:cubicBezTo>
                    <a:pt x="23" y="14"/>
                    <a:pt x="22" y="14"/>
                    <a:pt x="21" y="13"/>
                  </a:cubicBezTo>
                  <a:cubicBezTo>
                    <a:pt x="19" y="13"/>
                    <a:pt x="18" y="13"/>
                    <a:pt x="17" y="12"/>
                  </a:cubicBezTo>
                  <a:cubicBezTo>
                    <a:pt x="16" y="12"/>
                    <a:pt x="16" y="12"/>
                    <a:pt x="15" y="11"/>
                  </a:cubicBezTo>
                  <a:cubicBezTo>
                    <a:pt x="15" y="11"/>
                    <a:pt x="14" y="11"/>
                    <a:pt x="14" y="11"/>
                  </a:cubicBezTo>
                  <a:cubicBezTo>
                    <a:pt x="14" y="10"/>
                    <a:pt x="13" y="10"/>
                    <a:pt x="13" y="10"/>
                  </a:cubicBezTo>
                  <a:cubicBezTo>
                    <a:pt x="12" y="9"/>
                    <a:pt x="11" y="8"/>
                    <a:pt x="11" y="7"/>
                  </a:cubicBezTo>
                  <a:cubicBezTo>
                    <a:pt x="10" y="6"/>
                    <a:pt x="9" y="5"/>
                    <a:pt x="8" y="4"/>
                  </a:cubicBezTo>
                  <a:cubicBezTo>
                    <a:pt x="7" y="4"/>
                    <a:pt x="7" y="3"/>
                    <a:pt x="6" y="2"/>
                  </a:cubicBezTo>
                  <a:cubicBezTo>
                    <a:pt x="4" y="1"/>
                    <a:pt x="3" y="1"/>
                    <a:pt x="1" y="0"/>
                  </a:cubicBezTo>
                  <a:cubicBezTo>
                    <a:pt x="1" y="0"/>
                    <a:pt x="0" y="0"/>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097"/>
            <p:cNvSpPr/>
            <p:nvPr/>
          </p:nvSpPr>
          <p:spPr bwMode="auto">
            <a:xfrm>
              <a:off x="2298701" y="-3762375"/>
              <a:ext cx="25400" cy="25400"/>
            </a:xfrm>
            <a:custGeom>
              <a:avLst/>
              <a:gdLst>
                <a:gd name="T0" fmla="*/ 1 w 6"/>
                <a:gd name="T1" fmla="*/ 0 h 6"/>
                <a:gd name="T2" fmla="*/ 3 w 6"/>
                <a:gd name="T3" fmla="*/ 5 h 6"/>
                <a:gd name="T4" fmla="*/ 6 w 6"/>
                <a:gd name="T5" fmla="*/ 3 h 6"/>
                <a:gd name="T6" fmla="*/ 4 w 6"/>
                <a:gd name="T7" fmla="*/ 0 h 6"/>
                <a:gd name="T8" fmla="*/ 1 w 6"/>
                <a:gd name="T9" fmla="*/ 0 h 6"/>
              </a:gdLst>
              <a:ahLst/>
              <a:cxnLst>
                <a:cxn ang="0">
                  <a:pos x="T0" y="T1"/>
                </a:cxn>
                <a:cxn ang="0">
                  <a:pos x="T2" y="T3"/>
                </a:cxn>
                <a:cxn ang="0">
                  <a:pos x="T4" y="T5"/>
                </a:cxn>
                <a:cxn ang="0">
                  <a:pos x="T6" y="T7"/>
                </a:cxn>
                <a:cxn ang="0">
                  <a:pos x="T8" y="T9"/>
                </a:cxn>
              </a:cxnLst>
              <a:rect l="0" t="0" r="r" b="b"/>
              <a:pathLst>
                <a:path w="6" h="6">
                  <a:moveTo>
                    <a:pt x="1" y="0"/>
                  </a:moveTo>
                  <a:cubicBezTo>
                    <a:pt x="0" y="1"/>
                    <a:pt x="1" y="5"/>
                    <a:pt x="3" y="5"/>
                  </a:cubicBezTo>
                  <a:cubicBezTo>
                    <a:pt x="4" y="6"/>
                    <a:pt x="6" y="4"/>
                    <a:pt x="6" y="3"/>
                  </a:cubicBezTo>
                  <a:cubicBezTo>
                    <a:pt x="6" y="1"/>
                    <a:pt x="4" y="0"/>
                    <a:pt x="4" y="0"/>
                  </a:cubicBezTo>
                  <a:cubicBezTo>
                    <a:pt x="3" y="0"/>
                    <a:pt x="2" y="0"/>
                    <a:pt x="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098"/>
            <p:cNvSpPr/>
            <p:nvPr/>
          </p:nvSpPr>
          <p:spPr bwMode="auto">
            <a:xfrm>
              <a:off x="2374901" y="-3775075"/>
              <a:ext cx="17463" cy="17463"/>
            </a:xfrm>
            <a:custGeom>
              <a:avLst/>
              <a:gdLst>
                <a:gd name="T0" fmla="*/ 0 w 4"/>
                <a:gd name="T1" fmla="*/ 3 h 4"/>
                <a:gd name="T2" fmla="*/ 3 w 4"/>
                <a:gd name="T3" fmla="*/ 4 h 4"/>
                <a:gd name="T4" fmla="*/ 3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1" y="4"/>
                    <a:pt x="2" y="4"/>
                    <a:pt x="3" y="4"/>
                  </a:cubicBezTo>
                  <a:cubicBezTo>
                    <a:pt x="4" y="3"/>
                    <a:pt x="4" y="2"/>
                    <a:pt x="3" y="1"/>
                  </a:cubicBezTo>
                  <a:cubicBezTo>
                    <a:pt x="3" y="0"/>
                    <a:pt x="2" y="0"/>
                    <a:pt x="1" y="0"/>
                  </a:cubicBezTo>
                  <a:cubicBezTo>
                    <a:pt x="0" y="0"/>
                    <a:pt x="0" y="2"/>
                    <a:pt x="0"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099"/>
            <p:cNvSpPr/>
            <p:nvPr/>
          </p:nvSpPr>
          <p:spPr bwMode="auto">
            <a:xfrm>
              <a:off x="2341564" y="-3724275"/>
              <a:ext cx="25400" cy="25400"/>
            </a:xfrm>
            <a:custGeom>
              <a:avLst/>
              <a:gdLst>
                <a:gd name="T0" fmla="*/ 0 w 6"/>
                <a:gd name="T1" fmla="*/ 2 h 6"/>
                <a:gd name="T2" fmla="*/ 2 w 6"/>
                <a:gd name="T3" fmla="*/ 6 h 6"/>
                <a:gd name="T4" fmla="*/ 5 w 6"/>
                <a:gd name="T5" fmla="*/ 4 h 6"/>
                <a:gd name="T6" fmla="*/ 4 w 6"/>
                <a:gd name="T7" fmla="*/ 0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4"/>
                    <a:pt x="1" y="6"/>
                    <a:pt x="2" y="6"/>
                  </a:cubicBezTo>
                  <a:cubicBezTo>
                    <a:pt x="4" y="6"/>
                    <a:pt x="5" y="5"/>
                    <a:pt x="5" y="4"/>
                  </a:cubicBezTo>
                  <a:cubicBezTo>
                    <a:pt x="6" y="2"/>
                    <a:pt x="5" y="1"/>
                    <a:pt x="4" y="0"/>
                  </a:cubicBezTo>
                  <a:cubicBezTo>
                    <a:pt x="3" y="0"/>
                    <a:pt x="1" y="1"/>
                    <a:pt x="0"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00"/>
            <p:cNvSpPr/>
            <p:nvPr/>
          </p:nvSpPr>
          <p:spPr bwMode="auto">
            <a:xfrm>
              <a:off x="2430464" y="-3727450"/>
              <a:ext cx="20638" cy="20638"/>
            </a:xfrm>
            <a:custGeom>
              <a:avLst/>
              <a:gdLst>
                <a:gd name="T0" fmla="*/ 5 w 5"/>
                <a:gd name="T1" fmla="*/ 2 h 5"/>
                <a:gd name="T2" fmla="*/ 2 w 5"/>
                <a:gd name="T3" fmla="*/ 4 h 5"/>
                <a:gd name="T4" fmla="*/ 0 w 5"/>
                <a:gd name="T5" fmla="*/ 2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3" y="5"/>
                    <a:pt x="2" y="4"/>
                  </a:cubicBezTo>
                  <a:cubicBezTo>
                    <a:pt x="1" y="4"/>
                    <a:pt x="0" y="3"/>
                    <a:pt x="0" y="2"/>
                  </a:cubicBezTo>
                  <a:cubicBezTo>
                    <a:pt x="1" y="1"/>
                    <a:pt x="2" y="0"/>
                    <a:pt x="2" y="0"/>
                  </a:cubicBezTo>
                  <a:cubicBezTo>
                    <a:pt x="4" y="0"/>
                    <a:pt x="5" y="1"/>
                    <a:pt x="5"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101"/>
            <p:cNvSpPr/>
            <p:nvPr/>
          </p:nvSpPr>
          <p:spPr bwMode="auto">
            <a:xfrm>
              <a:off x="2387601" y="-3673475"/>
              <a:ext cx="17463" cy="12700"/>
            </a:xfrm>
            <a:custGeom>
              <a:avLst/>
              <a:gdLst>
                <a:gd name="T0" fmla="*/ 1 w 4"/>
                <a:gd name="T1" fmla="*/ 2 h 3"/>
                <a:gd name="T2" fmla="*/ 4 w 4"/>
                <a:gd name="T3" fmla="*/ 3 h 3"/>
                <a:gd name="T4" fmla="*/ 4 w 4"/>
                <a:gd name="T5" fmla="*/ 1 h 3"/>
                <a:gd name="T6" fmla="*/ 2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3" y="3"/>
                    <a:pt x="4" y="3"/>
                  </a:cubicBezTo>
                  <a:cubicBezTo>
                    <a:pt x="4" y="2"/>
                    <a:pt x="4" y="2"/>
                    <a:pt x="4" y="1"/>
                  </a:cubicBezTo>
                  <a:cubicBezTo>
                    <a:pt x="4" y="0"/>
                    <a:pt x="3" y="0"/>
                    <a:pt x="2" y="0"/>
                  </a:cubicBezTo>
                  <a:cubicBezTo>
                    <a:pt x="1" y="0"/>
                    <a:pt x="0" y="1"/>
                    <a:pt x="1"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102"/>
            <p:cNvSpPr/>
            <p:nvPr/>
          </p:nvSpPr>
          <p:spPr bwMode="auto">
            <a:xfrm>
              <a:off x="2336801" y="-3676650"/>
              <a:ext cx="17463" cy="20638"/>
            </a:xfrm>
            <a:custGeom>
              <a:avLst/>
              <a:gdLst>
                <a:gd name="T0" fmla="*/ 3 w 4"/>
                <a:gd name="T1" fmla="*/ 5 h 5"/>
                <a:gd name="T2" fmla="*/ 0 w 4"/>
                <a:gd name="T3" fmla="*/ 3 h 5"/>
                <a:gd name="T4" fmla="*/ 3 w 4"/>
                <a:gd name="T5" fmla="*/ 1 h 5"/>
                <a:gd name="T6" fmla="*/ 3 w 4"/>
                <a:gd name="T7" fmla="*/ 5 h 5"/>
              </a:gdLst>
              <a:ahLst/>
              <a:cxnLst>
                <a:cxn ang="0">
                  <a:pos x="T0" y="T1"/>
                </a:cxn>
                <a:cxn ang="0">
                  <a:pos x="T2" y="T3"/>
                </a:cxn>
                <a:cxn ang="0">
                  <a:pos x="T4" y="T5"/>
                </a:cxn>
                <a:cxn ang="0">
                  <a:pos x="T6" y="T7"/>
                </a:cxn>
              </a:cxnLst>
              <a:rect l="0" t="0" r="r" b="b"/>
              <a:pathLst>
                <a:path w="4" h="5">
                  <a:moveTo>
                    <a:pt x="3" y="5"/>
                  </a:moveTo>
                  <a:cubicBezTo>
                    <a:pt x="2" y="5"/>
                    <a:pt x="0" y="4"/>
                    <a:pt x="0" y="3"/>
                  </a:cubicBezTo>
                  <a:cubicBezTo>
                    <a:pt x="0" y="2"/>
                    <a:pt x="1" y="0"/>
                    <a:pt x="3" y="1"/>
                  </a:cubicBezTo>
                  <a:cubicBezTo>
                    <a:pt x="4" y="1"/>
                    <a:pt x="4" y="4"/>
                    <a:pt x="3"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03"/>
            <p:cNvSpPr/>
            <p:nvPr/>
          </p:nvSpPr>
          <p:spPr bwMode="auto">
            <a:xfrm>
              <a:off x="2362201" y="-3643313"/>
              <a:ext cx="22225" cy="20638"/>
            </a:xfrm>
            <a:custGeom>
              <a:avLst/>
              <a:gdLst>
                <a:gd name="T0" fmla="*/ 4 w 5"/>
                <a:gd name="T1" fmla="*/ 4 h 5"/>
                <a:gd name="T2" fmla="*/ 0 w 5"/>
                <a:gd name="T3" fmla="*/ 2 h 5"/>
                <a:gd name="T4" fmla="*/ 3 w 5"/>
                <a:gd name="T5" fmla="*/ 0 h 5"/>
                <a:gd name="T6" fmla="*/ 4 w 5"/>
                <a:gd name="T7" fmla="*/ 4 h 5"/>
              </a:gdLst>
              <a:ahLst/>
              <a:cxnLst>
                <a:cxn ang="0">
                  <a:pos x="T0" y="T1"/>
                </a:cxn>
                <a:cxn ang="0">
                  <a:pos x="T2" y="T3"/>
                </a:cxn>
                <a:cxn ang="0">
                  <a:pos x="T4" y="T5"/>
                </a:cxn>
                <a:cxn ang="0">
                  <a:pos x="T6" y="T7"/>
                </a:cxn>
              </a:cxnLst>
              <a:rect l="0" t="0" r="r" b="b"/>
              <a:pathLst>
                <a:path w="5" h="5">
                  <a:moveTo>
                    <a:pt x="4" y="4"/>
                  </a:moveTo>
                  <a:cubicBezTo>
                    <a:pt x="3" y="5"/>
                    <a:pt x="0" y="3"/>
                    <a:pt x="0" y="2"/>
                  </a:cubicBezTo>
                  <a:cubicBezTo>
                    <a:pt x="0" y="1"/>
                    <a:pt x="2" y="0"/>
                    <a:pt x="3" y="0"/>
                  </a:cubicBezTo>
                  <a:cubicBezTo>
                    <a:pt x="5" y="1"/>
                    <a:pt x="5" y="3"/>
                    <a:pt x="4"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104"/>
            <p:cNvSpPr/>
            <p:nvPr/>
          </p:nvSpPr>
          <p:spPr bwMode="auto">
            <a:xfrm>
              <a:off x="2295526" y="-3711575"/>
              <a:ext cx="12700" cy="17463"/>
            </a:xfrm>
            <a:custGeom>
              <a:avLst/>
              <a:gdLst>
                <a:gd name="T0" fmla="*/ 2 w 3"/>
                <a:gd name="T1" fmla="*/ 1 h 4"/>
                <a:gd name="T2" fmla="*/ 3 w 3"/>
                <a:gd name="T3" fmla="*/ 3 h 4"/>
                <a:gd name="T4" fmla="*/ 0 w 3"/>
                <a:gd name="T5" fmla="*/ 3 h 4"/>
                <a:gd name="T6" fmla="*/ 0 w 3"/>
                <a:gd name="T7" fmla="*/ 2 h 4"/>
                <a:gd name="T8" fmla="*/ 2 w 3"/>
                <a:gd name="T9" fmla="*/ 1 h 4"/>
              </a:gdLst>
              <a:ahLst/>
              <a:cxnLst>
                <a:cxn ang="0">
                  <a:pos x="T0" y="T1"/>
                </a:cxn>
                <a:cxn ang="0">
                  <a:pos x="T2" y="T3"/>
                </a:cxn>
                <a:cxn ang="0">
                  <a:pos x="T4" y="T5"/>
                </a:cxn>
                <a:cxn ang="0">
                  <a:pos x="T6" y="T7"/>
                </a:cxn>
                <a:cxn ang="0">
                  <a:pos x="T8" y="T9"/>
                </a:cxn>
              </a:cxnLst>
              <a:rect l="0" t="0" r="r" b="b"/>
              <a:pathLst>
                <a:path w="3" h="4">
                  <a:moveTo>
                    <a:pt x="2" y="1"/>
                  </a:moveTo>
                  <a:cubicBezTo>
                    <a:pt x="3" y="1"/>
                    <a:pt x="3" y="3"/>
                    <a:pt x="3" y="3"/>
                  </a:cubicBezTo>
                  <a:cubicBezTo>
                    <a:pt x="2" y="4"/>
                    <a:pt x="1" y="3"/>
                    <a:pt x="0" y="3"/>
                  </a:cubicBezTo>
                  <a:cubicBezTo>
                    <a:pt x="0" y="3"/>
                    <a:pt x="0" y="3"/>
                    <a:pt x="0" y="2"/>
                  </a:cubicBezTo>
                  <a:cubicBezTo>
                    <a:pt x="0" y="2"/>
                    <a:pt x="1" y="0"/>
                    <a:pt x="2"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105"/>
            <p:cNvSpPr/>
            <p:nvPr/>
          </p:nvSpPr>
          <p:spPr bwMode="auto">
            <a:xfrm>
              <a:off x="2295526" y="-3663950"/>
              <a:ext cx="15875" cy="15875"/>
            </a:xfrm>
            <a:custGeom>
              <a:avLst/>
              <a:gdLst>
                <a:gd name="T0" fmla="*/ 1 w 4"/>
                <a:gd name="T1" fmla="*/ 4 h 4"/>
                <a:gd name="T2" fmla="*/ 4 w 4"/>
                <a:gd name="T3" fmla="*/ 1 h 4"/>
                <a:gd name="T4" fmla="*/ 1 w 4"/>
                <a:gd name="T5" fmla="*/ 0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4" y="2"/>
                    <a:pt x="4" y="1"/>
                  </a:cubicBezTo>
                  <a:cubicBezTo>
                    <a:pt x="4" y="0"/>
                    <a:pt x="2" y="0"/>
                    <a:pt x="1" y="0"/>
                  </a:cubicBezTo>
                  <a:cubicBezTo>
                    <a:pt x="0" y="1"/>
                    <a:pt x="0" y="3"/>
                    <a:pt x="1"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106"/>
            <p:cNvSpPr/>
            <p:nvPr/>
          </p:nvSpPr>
          <p:spPr bwMode="auto">
            <a:xfrm>
              <a:off x="2341564" y="-3787775"/>
              <a:ext cx="17463" cy="17463"/>
            </a:xfrm>
            <a:custGeom>
              <a:avLst/>
              <a:gdLst>
                <a:gd name="T0" fmla="*/ 0 w 4"/>
                <a:gd name="T1" fmla="*/ 1 h 4"/>
                <a:gd name="T2" fmla="*/ 2 w 4"/>
                <a:gd name="T3" fmla="*/ 4 h 4"/>
                <a:gd name="T4" fmla="*/ 3 w 4"/>
                <a:gd name="T5" fmla="*/ 1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1" y="4"/>
                    <a:pt x="2" y="4"/>
                  </a:cubicBezTo>
                  <a:cubicBezTo>
                    <a:pt x="3" y="4"/>
                    <a:pt x="4" y="2"/>
                    <a:pt x="3" y="1"/>
                  </a:cubicBezTo>
                  <a:cubicBezTo>
                    <a:pt x="2" y="0"/>
                    <a:pt x="1"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107"/>
            <p:cNvSpPr/>
            <p:nvPr/>
          </p:nvSpPr>
          <p:spPr bwMode="auto">
            <a:xfrm>
              <a:off x="2270126" y="-3740150"/>
              <a:ext cx="15875" cy="15875"/>
            </a:xfrm>
            <a:custGeom>
              <a:avLst/>
              <a:gdLst>
                <a:gd name="T0" fmla="*/ 0 w 4"/>
                <a:gd name="T1" fmla="*/ 1 h 4"/>
                <a:gd name="T2" fmla="*/ 2 w 4"/>
                <a:gd name="T3" fmla="*/ 4 h 4"/>
                <a:gd name="T4" fmla="*/ 3 w 4"/>
                <a:gd name="T5" fmla="*/ 1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1" y="4"/>
                    <a:pt x="2" y="4"/>
                  </a:cubicBezTo>
                  <a:cubicBezTo>
                    <a:pt x="3" y="4"/>
                    <a:pt x="4" y="2"/>
                    <a:pt x="3" y="1"/>
                  </a:cubicBezTo>
                  <a:cubicBezTo>
                    <a:pt x="3" y="0"/>
                    <a:pt x="1" y="0"/>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108"/>
            <p:cNvSpPr/>
            <p:nvPr/>
          </p:nvSpPr>
          <p:spPr bwMode="auto">
            <a:xfrm>
              <a:off x="2387601" y="-3727450"/>
              <a:ext cx="17463" cy="15875"/>
            </a:xfrm>
            <a:custGeom>
              <a:avLst/>
              <a:gdLst>
                <a:gd name="T0" fmla="*/ 1 w 4"/>
                <a:gd name="T1" fmla="*/ 1 h 4"/>
                <a:gd name="T2" fmla="*/ 3 w 4"/>
                <a:gd name="T3" fmla="*/ 4 h 4"/>
                <a:gd name="T4" fmla="*/ 4 w 4"/>
                <a:gd name="T5" fmla="*/ 1 h 4"/>
                <a:gd name="T6" fmla="*/ 1 w 4"/>
                <a:gd name="T7" fmla="*/ 1 h 4"/>
              </a:gdLst>
              <a:ahLst/>
              <a:cxnLst>
                <a:cxn ang="0">
                  <a:pos x="T0" y="T1"/>
                </a:cxn>
                <a:cxn ang="0">
                  <a:pos x="T2" y="T3"/>
                </a:cxn>
                <a:cxn ang="0">
                  <a:pos x="T4" y="T5"/>
                </a:cxn>
                <a:cxn ang="0">
                  <a:pos x="T6" y="T7"/>
                </a:cxn>
              </a:cxnLst>
              <a:rect l="0" t="0" r="r" b="b"/>
              <a:pathLst>
                <a:path w="4" h="4">
                  <a:moveTo>
                    <a:pt x="1" y="1"/>
                  </a:moveTo>
                  <a:cubicBezTo>
                    <a:pt x="0" y="2"/>
                    <a:pt x="2" y="4"/>
                    <a:pt x="3" y="4"/>
                  </a:cubicBezTo>
                  <a:cubicBezTo>
                    <a:pt x="4" y="4"/>
                    <a:pt x="4" y="2"/>
                    <a:pt x="4" y="1"/>
                  </a:cubicBezTo>
                  <a:cubicBezTo>
                    <a:pt x="3" y="0"/>
                    <a:pt x="1" y="1"/>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109"/>
            <p:cNvSpPr/>
            <p:nvPr/>
          </p:nvSpPr>
          <p:spPr bwMode="auto">
            <a:xfrm>
              <a:off x="2413001" y="-3770313"/>
              <a:ext cx="17463" cy="12700"/>
            </a:xfrm>
            <a:custGeom>
              <a:avLst/>
              <a:gdLst>
                <a:gd name="T0" fmla="*/ 1 w 4"/>
                <a:gd name="T1" fmla="*/ 0 h 3"/>
                <a:gd name="T2" fmla="*/ 3 w 4"/>
                <a:gd name="T3" fmla="*/ 3 h 3"/>
                <a:gd name="T4" fmla="*/ 4 w 4"/>
                <a:gd name="T5" fmla="*/ 1 h 3"/>
                <a:gd name="T6" fmla="*/ 1 w 4"/>
                <a:gd name="T7" fmla="*/ 0 h 3"/>
              </a:gdLst>
              <a:ahLst/>
              <a:cxnLst>
                <a:cxn ang="0">
                  <a:pos x="T0" y="T1"/>
                </a:cxn>
                <a:cxn ang="0">
                  <a:pos x="T2" y="T3"/>
                </a:cxn>
                <a:cxn ang="0">
                  <a:pos x="T4" y="T5"/>
                </a:cxn>
                <a:cxn ang="0">
                  <a:pos x="T6" y="T7"/>
                </a:cxn>
              </a:cxnLst>
              <a:rect l="0" t="0" r="r" b="b"/>
              <a:pathLst>
                <a:path w="4" h="3">
                  <a:moveTo>
                    <a:pt x="1" y="0"/>
                  </a:moveTo>
                  <a:cubicBezTo>
                    <a:pt x="0" y="1"/>
                    <a:pt x="2" y="3"/>
                    <a:pt x="3" y="3"/>
                  </a:cubicBezTo>
                  <a:cubicBezTo>
                    <a:pt x="3" y="3"/>
                    <a:pt x="4" y="2"/>
                    <a:pt x="4" y="1"/>
                  </a:cubicBezTo>
                  <a:cubicBezTo>
                    <a:pt x="3" y="0"/>
                    <a:pt x="1" y="0"/>
                    <a:pt x="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110"/>
            <p:cNvSpPr/>
            <p:nvPr/>
          </p:nvSpPr>
          <p:spPr bwMode="auto">
            <a:xfrm>
              <a:off x="2435226" y="-3689350"/>
              <a:ext cx="15875" cy="12700"/>
            </a:xfrm>
            <a:custGeom>
              <a:avLst/>
              <a:gdLst>
                <a:gd name="T0" fmla="*/ 1 w 4"/>
                <a:gd name="T1" fmla="*/ 0 h 3"/>
                <a:gd name="T2" fmla="*/ 3 w 4"/>
                <a:gd name="T3" fmla="*/ 3 h 3"/>
                <a:gd name="T4" fmla="*/ 4 w 4"/>
                <a:gd name="T5" fmla="*/ 1 h 3"/>
                <a:gd name="T6" fmla="*/ 1 w 4"/>
                <a:gd name="T7" fmla="*/ 0 h 3"/>
              </a:gdLst>
              <a:ahLst/>
              <a:cxnLst>
                <a:cxn ang="0">
                  <a:pos x="T0" y="T1"/>
                </a:cxn>
                <a:cxn ang="0">
                  <a:pos x="T2" y="T3"/>
                </a:cxn>
                <a:cxn ang="0">
                  <a:pos x="T4" y="T5"/>
                </a:cxn>
                <a:cxn ang="0">
                  <a:pos x="T6" y="T7"/>
                </a:cxn>
              </a:cxnLst>
              <a:rect l="0" t="0" r="r" b="b"/>
              <a:pathLst>
                <a:path w="4" h="3">
                  <a:moveTo>
                    <a:pt x="1" y="0"/>
                  </a:moveTo>
                  <a:cubicBezTo>
                    <a:pt x="0" y="1"/>
                    <a:pt x="2" y="3"/>
                    <a:pt x="3" y="3"/>
                  </a:cubicBezTo>
                  <a:cubicBezTo>
                    <a:pt x="3" y="3"/>
                    <a:pt x="4" y="2"/>
                    <a:pt x="4" y="1"/>
                  </a:cubicBezTo>
                  <a:cubicBezTo>
                    <a:pt x="3" y="0"/>
                    <a:pt x="1" y="0"/>
                    <a:pt x="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111"/>
            <p:cNvSpPr/>
            <p:nvPr/>
          </p:nvSpPr>
          <p:spPr bwMode="auto">
            <a:xfrm>
              <a:off x="1590676" y="-4821238"/>
              <a:ext cx="1068388" cy="1008063"/>
            </a:xfrm>
            <a:custGeom>
              <a:avLst/>
              <a:gdLst>
                <a:gd name="T0" fmla="*/ 56 w 252"/>
                <a:gd name="T1" fmla="*/ 27 h 238"/>
                <a:gd name="T2" fmla="*/ 82 w 252"/>
                <a:gd name="T3" fmla="*/ 6 h 238"/>
                <a:gd name="T4" fmla="*/ 138 w 252"/>
                <a:gd name="T5" fmla="*/ 20 h 238"/>
                <a:gd name="T6" fmla="*/ 206 w 252"/>
                <a:gd name="T7" fmla="*/ 32 h 238"/>
                <a:gd name="T8" fmla="*/ 219 w 252"/>
                <a:gd name="T9" fmla="*/ 94 h 238"/>
                <a:gd name="T10" fmla="*/ 249 w 252"/>
                <a:gd name="T11" fmla="*/ 151 h 238"/>
                <a:gd name="T12" fmla="*/ 174 w 252"/>
                <a:gd name="T13" fmla="*/ 205 h 238"/>
                <a:gd name="T14" fmla="*/ 141 w 252"/>
                <a:gd name="T15" fmla="*/ 235 h 238"/>
                <a:gd name="T16" fmla="*/ 76 w 252"/>
                <a:gd name="T17" fmla="*/ 202 h 238"/>
                <a:gd name="T18" fmla="*/ 31 w 252"/>
                <a:gd name="T19" fmla="*/ 189 h 238"/>
                <a:gd name="T20" fmla="*/ 32 w 252"/>
                <a:gd name="T21" fmla="*/ 144 h 238"/>
                <a:gd name="T22" fmla="*/ 5 w 252"/>
                <a:gd name="T23" fmla="*/ 93 h 238"/>
                <a:gd name="T24" fmla="*/ 44 w 252"/>
                <a:gd name="T25" fmla="*/ 68 h 238"/>
                <a:gd name="T26" fmla="*/ 56 w 252"/>
                <a:gd name="T27" fmla="*/ 2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238">
                  <a:moveTo>
                    <a:pt x="56" y="27"/>
                  </a:moveTo>
                  <a:cubicBezTo>
                    <a:pt x="57" y="25"/>
                    <a:pt x="66" y="10"/>
                    <a:pt x="82" y="6"/>
                  </a:cubicBezTo>
                  <a:cubicBezTo>
                    <a:pt x="100" y="0"/>
                    <a:pt x="109" y="11"/>
                    <a:pt x="138" y="20"/>
                  </a:cubicBezTo>
                  <a:cubicBezTo>
                    <a:pt x="179" y="32"/>
                    <a:pt x="192" y="18"/>
                    <a:pt x="206" y="32"/>
                  </a:cubicBezTo>
                  <a:cubicBezTo>
                    <a:pt x="219" y="46"/>
                    <a:pt x="211" y="62"/>
                    <a:pt x="219" y="94"/>
                  </a:cubicBezTo>
                  <a:cubicBezTo>
                    <a:pt x="229" y="131"/>
                    <a:pt x="252" y="134"/>
                    <a:pt x="249" y="151"/>
                  </a:cubicBezTo>
                  <a:cubicBezTo>
                    <a:pt x="244" y="172"/>
                    <a:pt x="212" y="167"/>
                    <a:pt x="174" y="205"/>
                  </a:cubicBezTo>
                  <a:cubicBezTo>
                    <a:pt x="155" y="223"/>
                    <a:pt x="154" y="233"/>
                    <a:pt x="141" y="235"/>
                  </a:cubicBezTo>
                  <a:cubicBezTo>
                    <a:pt x="121" y="238"/>
                    <a:pt x="114" y="214"/>
                    <a:pt x="76" y="202"/>
                  </a:cubicBezTo>
                  <a:cubicBezTo>
                    <a:pt x="51" y="194"/>
                    <a:pt x="39" y="200"/>
                    <a:pt x="31" y="189"/>
                  </a:cubicBezTo>
                  <a:cubicBezTo>
                    <a:pt x="23" y="177"/>
                    <a:pt x="36" y="166"/>
                    <a:pt x="32" y="144"/>
                  </a:cubicBezTo>
                  <a:cubicBezTo>
                    <a:pt x="26" y="115"/>
                    <a:pt x="0" y="107"/>
                    <a:pt x="5" y="93"/>
                  </a:cubicBezTo>
                  <a:cubicBezTo>
                    <a:pt x="9" y="80"/>
                    <a:pt x="32" y="86"/>
                    <a:pt x="44" y="68"/>
                  </a:cubicBezTo>
                  <a:cubicBezTo>
                    <a:pt x="54" y="54"/>
                    <a:pt x="45" y="44"/>
                    <a:pt x="56" y="27"/>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112"/>
            <p:cNvSpPr/>
            <p:nvPr/>
          </p:nvSpPr>
          <p:spPr bwMode="auto">
            <a:xfrm>
              <a:off x="1968501" y="-4457700"/>
              <a:ext cx="339725" cy="284163"/>
            </a:xfrm>
            <a:custGeom>
              <a:avLst/>
              <a:gdLst>
                <a:gd name="T0" fmla="*/ 68 w 80"/>
                <a:gd name="T1" fmla="*/ 12 h 67"/>
                <a:gd name="T2" fmla="*/ 77 w 80"/>
                <a:gd name="T3" fmla="*/ 42 h 67"/>
                <a:gd name="T4" fmla="*/ 56 w 80"/>
                <a:gd name="T5" fmla="*/ 61 h 67"/>
                <a:gd name="T6" fmla="*/ 28 w 80"/>
                <a:gd name="T7" fmla="*/ 65 h 67"/>
                <a:gd name="T8" fmla="*/ 2 w 80"/>
                <a:gd name="T9" fmla="*/ 25 h 67"/>
                <a:gd name="T10" fmla="*/ 37 w 80"/>
                <a:gd name="T11" fmla="*/ 1 h 67"/>
                <a:gd name="T12" fmla="*/ 68 w 80"/>
                <a:gd name="T13" fmla="*/ 12 h 67"/>
              </a:gdLst>
              <a:ahLst/>
              <a:cxnLst>
                <a:cxn ang="0">
                  <a:pos x="T0" y="T1"/>
                </a:cxn>
                <a:cxn ang="0">
                  <a:pos x="T2" y="T3"/>
                </a:cxn>
                <a:cxn ang="0">
                  <a:pos x="T4" y="T5"/>
                </a:cxn>
                <a:cxn ang="0">
                  <a:pos x="T6" y="T7"/>
                </a:cxn>
                <a:cxn ang="0">
                  <a:pos x="T8" y="T9"/>
                </a:cxn>
                <a:cxn ang="0">
                  <a:pos x="T10" y="T11"/>
                </a:cxn>
                <a:cxn ang="0">
                  <a:pos x="T12" y="T13"/>
                </a:cxn>
              </a:cxnLst>
              <a:rect l="0" t="0" r="r" b="b"/>
              <a:pathLst>
                <a:path w="80" h="67">
                  <a:moveTo>
                    <a:pt x="68" y="12"/>
                  </a:moveTo>
                  <a:cubicBezTo>
                    <a:pt x="76" y="20"/>
                    <a:pt x="80" y="31"/>
                    <a:pt x="77" y="42"/>
                  </a:cubicBezTo>
                  <a:cubicBezTo>
                    <a:pt x="74" y="51"/>
                    <a:pt x="65" y="57"/>
                    <a:pt x="56" y="61"/>
                  </a:cubicBezTo>
                  <a:cubicBezTo>
                    <a:pt x="47" y="65"/>
                    <a:pt x="37" y="67"/>
                    <a:pt x="28" y="65"/>
                  </a:cubicBezTo>
                  <a:cubicBezTo>
                    <a:pt x="9" y="61"/>
                    <a:pt x="0" y="42"/>
                    <a:pt x="2" y="25"/>
                  </a:cubicBezTo>
                  <a:cubicBezTo>
                    <a:pt x="5" y="10"/>
                    <a:pt x="23" y="2"/>
                    <a:pt x="37" y="1"/>
                  </a:cubicBezTo>
                  <a:cubicBezTo>
                    <a:pt x="48" y="0"/>
                    <a:pt x="60" y="5"/>
                    <a:pt x="68" y="12"/>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113"/>
            <p:cNvSpPr/>
            <p:nvPr/>
          </p:nvSpPr>
          <p:spPr bwMode="auto">
            <a:xfrm>
              <a:off x="2308226" y="-4262438"/>
              <a:ext cx="295275" cy="80963"/>
            </a:xfrm>
            <a:custGeom>
              <a:avLst/>
              <a:gdLst>
                <a:gd name="T0" fmla="*/ 0 w 70"/>
                <a:gd name="T1" fmla="*/ 4 h 19"/>
                <a:gd name="T2" fmla="*/ 1 w 70"/>
                <a:gd name="T3" fmla="*/ 3 h 19"/>
                <a:gd name="T4" fmla="*/ 3 w 70"/>
                <a:gd name="T5" fmla="*/ 2 h 19"/>
                <a:gd name="T6" fmla="*/ 4 w 70"/>
                <a:gd name="T7" fmla="*/ 2 h 19"/>
                <a:gd name="T8" fmla="*/ 6 w 70"/>
                <a:gd name="T9" fmla="*/ 1 h 19"/>
                <a:gd name="T10" fmla="*/ 9 w 70"/>
                <a:gd name="T11" fmla="*/ 1 h 19"/>
                <a:gd name="T12" fmla="*/ 11 w 70"/>
                <a:gd name="T13" fmla="*/ 0 h 19"/>
                <a:gd name="T14" fmla="*/ 17 w 70"/>
                <a:gd name="T15" fmla="*/ 1 h 19"/>
                <a:gd name="T16" fmla="*/ 24 w 70"/>
                <a:gd name="T17" fmla="*/ 2 h 19"/>
                <a:gd name="T18" fmla="*/ 30 w 70"/>
                <a:gd name="T19" fmla="*/ 4 h 19"/>
                <a:gd name="T20" fmla="*/ 37 w 70"/>
                <a:gd name="T21" fmla="*/ 6 h 19"/>
                <a:gd name="T22" fmla="*/ 43 w 70"/>
                <a:gd name="T23" fmla="*/ 8 h 19"/>
                <a:gd name="T24" fmla="*/ 49 w 70"/>
                <a:gd name="T25" fmla="*/ 11 h 19"/>
                <a:gd name="T26" fmla="*/ 54 w 70"/>
                <a:gd name="T27" fmla="*/ 12 h 19"/>
                <a:gd name="T28" fmla="*/ 59 w 70"/>
                <a:gd name="T29" fmla="*/ 13 h 19"/>
                <a:gd name="T30" fmla="*/ 62 w 70"/>
                <a:gd name="T31" fmla="*/ 14 h 19"/>
                <a:gd name="T32" fmla="*/ 64 w 70"/>
                <a:gd name="T33" fmla="*/ 14 h 19"/>
                <a:gd name="T34" fmla="*/ 67 w 70"/>
                <a:gd name="T35" fmla="*/ 14 h 19"/>
                <a:gd name="T36" fmla="*/ 70 w 70"/>
                <a:gd name="T37" fmla="*/ 14 h 19"/>
                <a:gd name="T38" fmla="*/ 70 w 70"/>
                <a:gd name="T39" fmla="*/ 14 h 19"/>
                <a:gd name="T40" fmla="*/ 70 w 70"/>
                <a:gd name="T41" fmla="*/ 14 h 19"/>
                <a:gd name="T42" fmla="*/ 68 w 70"/>
                <a:gd name="T43" fmla="*/ 16 h 19"/>
                <a:gd name="T44" fmla="*/ 66 w 70"/>
                <a:gd name="T45" fmla="*/ 17 h 19"/>
                <a:gd name="T46" fmla="*/ 64 w 70"/>
                <a:gd name="T47" fmla="*/ 17 h 19"/>
                <a:gd name="T48" fmla="*/ 62 w 70"/>
                <a:gd name="T49" fmla="*/ 18 h 19"/>
                <a:gd name="T50" fmla="*/ 59 w 70"/>
                <a:gd name="T51" fmla="*/ 19 h 19"/>
                <a:gd name="T52" fmla="*/ 53 w 70"/>
                <a:gd name="T53" fmla="*/ 19 h 19"/>
                <a:gd name="T54" fmla="*/ 47 w 70"/>
                <a:gd name="T55" fmla="*/ 18 h 19"/>
                <a:gd name="T56" fmla="*/ 43 w 70"/>
                <a:gd name="T57" fmla="*/ 18 h 19"/>
                <a:gd name="T58" fmla="*/ 40 w 70"/>
                <a:gd name="T59" fmla="*/ 17 h 19"/>
                <a:gd name="T60" fmla="*/ 33 w 70"/>
                <a:gd name="T61" fmla="*/ 14 h 19"/>
                <a:gd name="T62" fmla="*/ 27 w 70"/>
                <a:gd name="T63" fmla="*/ 12 h 19"/>
                <a:gd name="T64" fmla="*/ 21 w 70"/>
                <a:gd name="T65" fmla="*/ 9 h 19"/>
                <a:gd name="T66" fmla="*/ 16 w 70"/>
                <a:gd name="T67" fmla="*/ 7 h 19"/>
                <a:gd name="T68" fmla="*/ 11 w 70"/>
                <a:gd name="T69" fmla="*/ 6 h 19"/>
                <a:gd name="T70" fmla="*/ 9 w 70"/>
                <a:gd name="T71" fmla="*/ 5 h 19"/>
                <a:gd name="T72" fmla="*/ 6 w 70"/>
                <a:gd name="T73" fmla="*/ 5 h 19"/>
                <a:gd name="T74" fmla="*/ 3 w 70"/>
                <a:gd name="T75" fmla="*/ 4 h 19"/>
                <a:gd name="T76" fmla="*/ 1 w 70"/>
                <a:gd name="T77" fmla="*/ 4 h 19"/>
                <a:gd name="T78" fmla="*/ 0 w 70"/>
                <a:gd name="T7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9">
                  <a:moveTo>
                    <a:pt x="0" y="4"/>
                  </a:moveTo>
                  <a:cubicBezTo>
                    <a:pt x="0" y="4"/>
                    <a:pt x="0" y="4"/>
                    <a:pt x="1" y="3"/>
                  </a:cubicBezTo>
                  <a:cubicBezTo>
                    <a:pt x="1" y="3"/>
                    <a:pt x="2" y="3"/>
                    <a:pt x="3" y="2"/>
                  </a:cubicBezTo>
                  <a:cubicBezTo>
                    <a:pt x="3" y="2"/>
                    <a:pt x="4" y="2"/>
                    <a:pt x="4" y="2"/>
                  </a:cubicBezTo>
                  <a:cubicBezTo>
                    <a:pt x="5" y="1"/>
                    <a:pt x="6" y="1"/>
                    <a:pt x="6" y="1"/>
                  </a:cubicBezTo>
                  <a:cubicBezTo>
                    <a:pt x="7" y="1"/>
                    <a:pt x="8" y="1"/>
                    <a:pt x="9" y="1"/>
                  </a:cubicBezTo>
                  <a:cubicBezTo>
                    <a:pt x="10" y="1"/>
                    <a:pt x="10" y="0"/>
                    <a:pt x="11" y="0"/>
                  </a:cubicBezTo>
                  <a:cubicBezTo>
                    <a:pt x="13" y="0"/>
                    <a:pt x="15" y="0"/>
                    <a:pt x="17" y="1"/>
                  </a:cubicBezTo>
                  <a:cubicBezTo>
                    <a:pt x="19" y="1"/>
                    <a:pt x="22" y="1"/>
                    <a:pt x="24" y="2"/>
                  </a:cubicBezTo>
                  <a:cubicBezTo>
                    <a:pt x="26" y="2"/>
                    <a:pt x="28" y="3"/>
                    <a:pt x="30" y="4"/>
                  </a:cubicBezTo>
                  <a:cubicBezTo>
                    <a:pt x="32" y="4"/>
                    <a:pt x="35" y="5"/>
                    <a:pt x="37" y="6"/>
                  </a:cubicBezTo>
                  <a:cubicBezTo>
                    <a:pt x="39" y="7"/>
                    <a:pt x="41" y="8"/>
                    <a:pt x="43" y="8"/>
                  </a:cubicBezTo>
                  <a:cubicBezTo>
                    <a:pt x="45" y="9"/>
                    <a:pt x="47" y="10"/>
                    <a:pt x="49" y="11"/>
                  </a:cubicBezTo>
                  <a:cubicBezTo>
                    <a:pt x="51" y="11"/>
                    <a:pt x="52" y="12"/>
                    <a:pt x="54" y="12"/>
                  </a:cubicBezTo>
                  <a:cubicBezTo>
                    <a:pt x="56" y="13"/>
                    <a:pt x="58" y="13"/>
                    <a:pt x="59" y="13"/>
                  </a:cubicBezTo>
                  <a:cubicBezTo>
                    <a:pt x="60" y="14"/>
                    <a:pt x="61" y="14"/>
                    <a:pt x="62" y="14"/>
                  </a:cubicBezTo>
                  <a:cubicBezTo>
                    <a:pt x="62" y="14"/>
                    <a:pt x="63" y="14"/>
                    <a:pt x="64" y="14"/>
                  </a:cubicBezTo>
                  <a:cubicBezTo>
                    <a:pt x="65" y="14"/>
                    <a:pt x="66" y="14"/>
                    <a:pt x="67" y="14"/>
                  </a:cubicBezTo>
                  <a:cubicBezTo>
                    <a:pt x="68" y="14"/>
                    <a:pt x="69" y="14"/>
                    <a:pt x="70" y="14"/>
                  </a:cubicBezTo>
                  <a:cubicBezTo>
                    <a:pt x="70" y="14"/>
                    <a:pt x="70" y="14"/>
                    <a:pt x="70" y="14"/>
                  </a:cubicBezTo>
                  <a:cubicBezTo>
                    <a:pt x="70" y="14"/>
                    <a:pt x="70" y="14"/>
                    <a:pt x="70" y="14"/>
                  </a:cubicBezTo>
                  <a:cubicBezTo>
                    <a:pt x="69" y="15"/>
                    <a:pt x="69" y="15"/>
                    <a:pt x="68" y="16"/>
                  </a:cubicBezTo>
                  <a:cubicBezTo>
                    <a:pt x="67" y="16"/>
                    <a:pt x="67" y="16"/>
                    <a:pt x="66" y="17"/>
                  </a:cubicBezTo>
                  <a:cubicBezTo>
                    <a:pt x="66" y="17"/>
                    <a:pt x="65" y="17"/>
                    <a:pt x="64" y="17"/>
                  </a:cubicBezTo>
                  <a:cubicBezTo>
                    <a:pt x="64" y="18"/>
                    <a:pt x="63" y="18"/>
                    <a:pt x="62" y="18"/>
                  </a:cubicBezTo>
                  <a:cubicBezTo>
                    <a:pt x="61" y="18"/>
                    <a:pt x="60" y="19"/>
                    <a:pt x="59" y="19"/>
                  </a:cubicBezTo>
                  <a:cubicBezTo>
                    <a:pt x="58" y="19"/>
                    <a:pt x="55" y="19"/>
                    <a:pt x="53" y="19"/>
                  </a:cubicBezTo>
                  <a:cubicBezTo>
                    <a:pt x="51" y="19"/>
                    <a:pt x="49" y="19"/>
                    <a:pt x="47" y="18"/>
                  </a:cubicBezTo>
                  <a:cubicBezTo>
                    <a:pt x="46" y="18"/>
                    <a:pt x="45" y="18"/>
                    <a:pt x="43" y="18"/>
                  </a:cubicBezTo>
                  <a:cubicBezTo>
                    <a:pt x="42" y="17"/>
                    <a:pt x="41" y="17"/>
                    <a:pt x="40" y="17"/>
                  </a:cubicBezTo>
                  <a:cubicBezTo>
                    <a:pt x="38" y="16"/>
                    <a:pt x="36" y="15"/>
                    <a:pt x="33" y="14"/>
                  </a:cubicBezTo>
                  <a:cubicBezTo>
                    <a:pt x="31" y="14"/>
                    <a:pt x="29" y="13"/>
                    <a:pt x="27" y="12"/>
                  </a:cubicBezTo>
                  <a:cubicBezTo>
                    <a:pt x="25" y="11"/>
                    <a:pt x="23" y="10"/>
                    <a:pt x="21" y="9"/>
                  </a:cubicBezTo>
                  <a:cubicBezTo>
                    <a:pt x="19" y="9"/>
                    <a:pt x="18" y="8"/>
                    <a:pt x="16" y="7"/>
                  </a:cubicBezTo>
                  <a:cubicBezTo>
                    <a:pt x="14" y="7"/>
                    <a:pt x="12" y="6"/>
                    <a:pt x="11" y="6"/>
                  </a:cubicBezTo>
                  <a:cubicBezTo>
                    <a:pt x="10" y="5"/>
                    <a:pt x="9" y="5"/>
                    <a:pt x="9" y="5"/>
                  </a:cubicBezTo>
                  <a:cubicBezTo>
                    <a:pt x="8" y="5"/>
                    <a:pt x="7" y="5"/>
                    <a:pt x="6" y="5"/>
                  </a:cubicBezTo>
                  <a:cubicBezTo>
                    <a:pt x="5" y="4"/>
                    <a:pt x="4" y="4"/>
                    <a:pt x="3" y="4"/>
                  </a:cubicBezTo>
                  <a:cubicBezTo>
                    <a:pt x="2" y="4"/>
                    <a:pt x="1" y="4"/>
                    <a:pt x="1" y="4"/>
                  </a:cubicBezTo>
                  <a:cubicBezTo>
                    <a:pt x="0" y="4"/>
                    <a:pt x="0" y="4"/>
                    <a:pt x="0"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114"/>
            <p:cNvSpPr/>
            <p:nvPr/>
          </p:nvSpPr>
          <p:spPr bwMode="auto">
            <a:xfrm>
              <a:off x="2247901" y="-4664075"/>
              <a:ext cx="177800" cy="223838"/>
            </a:xfrm>
            <a:custGeom>
              <a:avLst/>
              <a:gdLst>
                <a:gd name="T0" fmla="*/ 0 w 42"/>
                <a:gd name="T1" fmla="*/ 53 h 53"/>
                <a:gd name="T2" fmla="*/ 0 w 42"/>
                <a:gd name="T3" fmla="*/ 52 h 53"/>
                <a:gd name="T4" fmla="*/ 0 w 42"/>
                <a:gd name="T5" fmla="*/ 49 h 53"/>
                <a:gd name="T6" fmla="*/ 1 w 42"/>
                <a:gd name="T7" fmla="*/ 41 h 53"/>
                <a:gd name="T8" fmla="*/ 7 w 42"/>
                <a:gd name="T9" fmla="*/ 31 h 53"/>
                <a:gd name="T10" fmla="*/ 9 w 42"/>
                <a:gd name="T11" fmla="*/ 29 h 53"/>
                <a:gd name="T12" fmla="*/ 10 w 42"/>
                <a:gd name="T13" fmla="*/ 28 h 53"/>
                <a:gd name="T14" fmla="*/ 12 w 42"/>
                <a:gd name="T15" fmla="*/ 26 h 53"/>
                <a:gd name="T16" fmla="*/ 17 w 42"/>
                <a:gd name="T17" fmla="*/ 22 h 53"/>
                <a:gd name="T18" fmla="*/ 22 w 42"/>
                <a:gd name="T19" fmla="*/ 18 h 53"/>
                <a:gd name="T20" fmla="*/ 27 w 42"/>
                <a:gd name="T21" fmla="*/ 14 h 53"/>
                <a:gd name="T22" fmla="*/ 35 w 42"/>
                <a:gd name="T23" fmla="*/ 8 h 53"/>
                <a:gd name="T24" fmla="*/ 40 w 42"/>
                <a:gd name="T25" fmla="*/ 2 h 53"/>
                <a:gd name="T26" fmla="*/ 42 w 42"/>
                <a:gd name="T27" fmla="*/ 0 h 53"/>
                <a:gd name="T28" fmla="*/ 42 w 42"/>
                <a:gd name="T29" fmla="*/ 0 h 53"/>
                <a:gd name="T30" fmla="*/ 42 w 42"/>
                <a:gd name="T31" fmla="*/ 0 h 53"/>
                <a:gd name="T32" fmla="*/ 42 w 42"/>
                <a:gd name="T33" fmla="*/ 3 h 53"/>
                <a:gd name="T34" fmla="*/ 40 w 42"/>
                <a:gd name="T35" fmla="*/ 11 h 53"/>
                <a:gd name="T36" fmla="*/ 33 w 42"/>
                <a:gd name="T37" fmla="*/ 21 h 53"/>
                <a:gd name="T38" fmla="*/ 28 w 42"/>
                <a:gd name="T39" fmla="*/ 25 h 53"/>
                <a:gd name="T40" fmla="*/ 23 w 42"/>
                <a:gd name="T41" fmla="*/ 29 h 53"/>
                <a:gd name="T42" fmla="*/ 18 w 42"/>
                <a:gd name="T43" fmla="*/ 33 h 53"/>
                <a:gd name="T44" fmla="*/ 15 w 42"/>
                <a:gd name="T45" fmla="*/ 35 h 53"/>
                <a:gd name="T46" fmla="*/ 13 w 42"/>
                <a:gd name="T47" fmla="*/ 36 h 53"/>
                <a:gd name="T48" fmla="*/ 6 w 42"/>
                <a:gd name="T49" fmla="*/ 44 h 53"/>
                <a:gd name="T50" fmla="*/ 2 w 42"/>
                <a:gd name="T51" fmla="*/ 50 h 53"/>
                <a:gd name="T52" fmla="*/ 1 w 42"/>
                <a:gd name="T53" fmla="*/ 52 h 53"/>
                <a:gd name="T54" fmla="*/ 0 w 42"/>
                <a:gd name="T5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52">
                  <a:moveTo>
                    <a:pt x="0" y="53"/>
                  </a:moveTo>
                  <a:cubicBezTo>
                    <a:pt x="0" y="53"/>
                    <a:pt x="0" y="52"/>
                    <a:pt x="0" y="52"/>
                  </a:cubicBezTo>
                  <a:cubicBezTo>
                    <a:pt x="0" y="51"/>
                    <a:pt x="0" y="50"/>
                    <a:pt x="0" y="49"/>
                  </a:cubicBezTo>
                  <a:cubicBezTo>
                    <a:pt x="0" y="47"/>
                    <a:pt x="0" y="44"/>
                    <a:pt x="1" y="41"/>
                  </a:cubicBezTo>
                  <a:cubicBezTo>
                    <a:pt x="2" y="38"/>
                    <a:pt x="5" y="34"/>
                    <a:pt x="7" y="31"/>
                  </a:cubicBezTo>
                  <a:cubicBezTo>
                    <a:pt x="8" y="30"/>
                    <a:pt x="8" y="30"/>
                    <a:pt x="9" y="29"/>
                  </a:cubicBezTo>
                  <a:cubicBezTo>
                    <a:pt x="9" y="29"/>
                    <a:pt x="9" y="29"/>
                    <a:pt x="10" y="28"/>
                  </a:cubicBezTo>
                  <a:cubicBezTo>
                    <a:pt x="10" y="27"/>
                    <a:pt x="11" y="27"/>
                    <a:pt x="12" y="26"/>
                  </a:cubicBezTo>
                  <a:cubicBezTo>
                    <a:pt x="14" y="24"/>
                    <a:pt x="15" y="23"/>
                    <a:pt x="17" y="22"/>
                  </a:cubicBezTo>
                  <a:cubicBezTo>
                    <a:pt x="19" y="20"/>
                    <a:pt x="21" y="19"/>
                    <a:pt x="22" y="18"/>
                  </a:cubicBezTo>
                  <a:cubicBezTo>
                    <a:pt x="24" y="17"/>
                    <a:pt x="26" y="16"/>
                    <a:pt x="27" y="14"/>
                  </a:cubicBezTo>
                  <a:cubicBezTo>
                    <a:pt x="30" y="12"/>
                    <a:pt x="33" y="10"/>
                    <a:pt x="35" y="8"/>
                  </a:cubicBezTo>
                  <a:cubicBezTo>
                    <a:pt x="38" y="6"/>
                    <a:pt x="39" y="4"/>
                    <a:pt x="40" y="2"/>
                  </a:cubicBezTo>
                  <a:cubicBezTo>
                    <a:pt x="41" y="1"/>
                    <a:pt x="41" y="1"/>
                    <a:pt x="42" y="0"/>
                  </a:cubicBezTo>
                  <a:cubicBezTo>
                    <a:pt x="42" y="0"/>
                    <a:pt x="42" y="0"/>
                    <a:pt x="42" y="0"/>
                  </a:cubicBezTo>
                  <a:cubicBezTo>
                    <a:pt x="42" y="0"/>
                    <a:pt x="42" y="0"/>
                    <a:pt x="42" y="0"/>
                  </a:cubicBezTo>
                  <a:cubicBezTo>
                    <a:pt x="42" y="1"/>
                    <a:pt x="42" y="2"/>
                    <a:pt x="42" y="3"/>
                  </a:cubicBezTo>
                  <a:cubicBezTo>
                    <a:pt x="42" y="5"/>
                    <a:pt x="41" y="8"/>
                    <a:pt x="40" y="11"/>
                  </a:cubicBezTo>
                  <a:cubicBezTo>
                    <a:pt x="38" y="14"/>
                    <a:pt x="36" y="17"/>
                    <a:pt x="33" y="21"/>
                  </a:cubicBezTo>
                  <a:cubicBezTo>
                    <a:pt x="31" y="22"/>
                    <a:pt x="29" y="24"/>
                    <a:pt x="28" y="25"/>
                  </a:cubicBezTo>
                  <a:cubicBezTo>
                    <a:pt x="26" y="26"/>
                    <a:pt x="24" y="28"/>
                    <a:pt x="23" y="29"/>
                  </a:cubicBezTo>
                  <a:cubicBezTo>
                    <a:pt x="21" y="30"/>
                    <a:pt x="19" y="31"/>
                    <a:pt x="18" y="33"/>
                  </a:cubicBezTo>
                  <a:cubicBezTo>
                    <a:pt x="17" y="33"/>
                    <a:pt x="16" y="34"/>
                    <a:pt x="15" y="35"/>
                  </a:cubicBezTo>
                  <a:cubicBezTo>
                    <a:pt x="15" y="35"/>
                    <a:pt x="14" y="36"/>
                    <a:pt x="13" y="36"/>
                  </a:cubicBezTo>
                  <a:cubicBezTo>
                    <a:pt x="10" y="39"/>
                    <a:pt x="8" y="41"/>
                    <a:pt x="6" y="44"/>
                  </a:cubicBezTo>
                  <a:cubicBezTo>
                    <a:pt x="4" y="46"/>
                    <a:pt x="3" y="48"/>
                    <a:pt x="2" y="50"/>
                  </a:cubicBezTo>
                  <a:cubicBezTo>
                    <a:pt x="1" y="51"/>
                    <a:pt x="1" y="51"/>
                    <a:pt x="1" y="52"/>
                  </a:cubicBezTo>
                  <a:cubicBezTo>
                    <a:pt x="0" y="52"/>
                    <a:pt x="0" y="53"/>
                    <a:pt x="0" y="5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115"/>
            <p:cNvSpPr/>
            <p:nvPr/>
          </p:nvSpPr>
          <p:spPr bwMode="auto">
            <a:xfrm>
              <a:off x="1930401" y="-4740275"/>
              <a:ext cx="165100" cy="244475"/>
            </a:xfrm>
            <a:custGeom>
              <a:avLst/>
              <a:gdLst>
                <a:gd name="T0" fmla="*/ 39 w 39"/>
                <a:gd name="T1" fmla="*/ 58 h 58"/>
                <a:gd name="T2" fmla="*/ 38 w 39"/>
                <a:gd name="T3" fmla="*/ 58 h 58"/>
                <a:gd name="T4" fmla="*/ 36 w 39"/>
                <a:gd name="T5" fmla="*/ 58 h 58"/>
                <a:gd name="T6" fmla="*/ 32 w 39"/>
                <a:gd name="T7" fmla="*/ 57 h 58"/>
                <a:gd name="T8" fmla="*/ 30 w 39"/>
                <a:gd name="T9" fmla="*/ 57 h 58"/>
                <a:gd name="T10" fmla="*/ 27 w 39"/>
                <a:gd name="T11" fmla="*/ 56 h 58"/>
                <a:gd name="T12" fmla="*/ 22 w 39"/>
                <a:gd name="T13" fmla="*/ 52 h 58"/>
                <a:gd name="T14" fmla="*/ 17 w 39"/>
                <a:gd name="T15" fmla="*/ 48 h 58"/>
                <a:gd name="T16" fmla="*/ 15 w 39"/>
                <a:gd name="T17" fmla="*/ 45 h 58"/>
                <a:gd name="T18" fmla="*/ 12 w 39"/>
                <a:gd name="T19" fmla="*/ 42 h 58"/>
                <a:gd name="T20" fmla="*/ 9 w 39"/>
                <a:gd name="T21" fmla="*/ 36 h 58"/>
                <a:gd name="T22" fmla="*/ 6 w 39"/>
                <a:gd name="T23" fmla="*/ 30 h 58"/>
                <a:gd name="T24" fmla="*/ 4 w 39"/>
                <a:gd name="T25" fmla="*/ 23 h 58"/>
                <a:gd name="T26" fmla="*/ 1 w 39"/>
                <a:gd name="T27" fmla="*/ 11 h 58"/>
                <a:gd name="T28" fmla="*/ 1 w 39"/>
                <a:gd name="T29" fmla="*/ 3 h 58"/>
                <a:gd name="T30" fmla="*/ 0 w 39"/>
                <a:gd name="T31" fmla="*/ 0 h 58"/>
                <a:gd name="T32" fmla="*/ 1 w 39"/>
                <a:gd name="T33" fmla="*/ 0 h 58"/>
                <a:gd name="T34" fmla="*/ 3 w 39"/>
                <a:gd name="T35" fmla="*/ 2 h 58"/>
                <a:gd name="T36" fmla="*/ 7 w 39"/>
                <a:gd name="T37" fmla="*/ 9 h 58"/>
                <a:gd name="T38" fmla="*/ 13 w 39"/>
                <a:gd name="T39" fmla="*/ 20 h 58"/>
                <a:gd name="T40" fmla="*/ 15 w 39"/>
                <a:gd name="T41" fmla="*/ 26 h 58"/>
                <a:gd name="T42" fmla="*/ 18 w 39"/>
                <a:gd name="T43" fmla="*/ 32 h 58"/>
                <a:gd name="T44" fmla="*/ 21 w 39"/>
                <a:gd name="T45" fmla="*/ 37 h 58"/>
                <a:gd name="T46" fmla="*/ 24 w 39"/>
                <a:gd name="T47" fmla="*/ 42 h 58"/>
                <a:gd name="T48" fmla="*/ 27 w 39"/>
                <a:gd name="T49" fmla="*/ 47 h 58"/>
                <a:gd name="T50" fmla="*/ 31 w 39"/>
                <a:gd name="T51" fmla="*/ 51 h 58"/>
                <a:gd name="T52" fmla="*/ 32 w 39"/>
                <a:gd name="T53" fmla="*/ 52 h 58"/>
                <a:gd name="T54" fmla="*/ 34 w 39"/>
                <a:gd name="T55" fmla="*/ 54 h 58"/>
                <a:gd name="T56" fmla="*/ 35 w 39"/>
                <a:gd name="T57" fmla="*/ 55 h 58"/>
                <a:gd name="T58" fmla="*/ 36 w 39"/>
                <a:gd name="T59" fmla="*/ 56 h 58"/>
                <a:gd name="T60" fmla="*/ 38 w 39"/>
                <a:gd name="T61" fmla="*/ 58 h 58"/>
                <a:gd name="T62" fmla="*/ 39 w 39"/>
                <a:gd name="T6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57">
                  <a:moveTo>
                    <a:pt x="39" y="58"/>
                  </a:moveTo>
                  <a:cubicBezTo>
                    <a:pt x="39" y="58"/>
                    <a:pt x="39" y="58"/>
                    <a:pt x="38" y="58"/>
                  </a:cubicBezTo>
                  <a:cubicBezTo>
                    <a:pt x="38" y="58"/>
                    <a:pt x="37" y="58"/>
                    <a:pt x="36" y="58"/>
                  </a:cubicBezTo>
                  <a:cubicBezTo>
                    <a:pt x="35" y="58"/>
                    <a:pt x="33" y="58"/>
                    <a:pt x="32" y="57"/>
                  </a:cubicBezTo>
                  <a:cubicBezTo>
                    <a:pt x="31" y="57"/>
                    <a:pt x="30" y="57"/>
                    <a:pt x="30" y="57"/>
                  </a:cubicBezTo>
                  <a:cubicBezTo>
                    <a:pt x="29" y="56"/>
                    <a:pt x="28" y="56"/>
                    <a:pt x="27" y="56"/>
                  </a:cubicBezTo>
                  <a:cubicBezTo>
                    <a:pt x="25" y="55"/>
                    <a:pt x="24" y="54"/>
                    <a:pt x="22" y="52"/>
                  </a:cubicBezTo>
                  <a:cubicBezTo>
                    <a:pt x="20" y="51"/>
                    <a:pt x="19" y="50"/>
                    <a:pt x="17" y="48"/>
                  </a:cubicBezTo>
                  <a:cubicBezTo>
                    <a:pt x="16" y="47"/>
                    <a:pt x="15" y="46"/>
                    <a:pt x="15" y="45"/>
                  </a:cubicBezTo>
                  <a:cubicBezTo>
                    <a:pt x="14" y="44"/>
                    <a:pt x="13" y="43"/>
                    <a:pt x="12" y="42"/>
                  </a:cubicBezTo>
                  <a:cubicBezTo>
                    <a:pt x="11" y="40"/>
                    <a:pt x="10" y="38"/>
                    <a:pt x="9" y="36"/>
                  </a:cubicBezTo>
                  <a:cubicBezTo>
                    <a:pt x="8" y="34"/>
                    <a:pt x="7" y="32"/>
                    <a:pt x="6" y="30"/>
                  </a:cubicBezTo>
                  <a:cubicBezTo>
                    <a:pt x="5" y="27"/>
                    <a:pt x="4" y="25"/>
                    <a:pt x="4" y="23"/>
                  </a:cubicBezTo>
                  <a:cubicBezTo>
                    <a:pt x="3" y="19"/>
                    <a:pt x="2" y="15"/>
                    <a:pt x="1" y="11"/>
                  </a:cubicBezTo>
                  <a:cubicBezTo>
                    <a:pt x="1" y="8"/>
                    <a:pt x="1" y="5"/>
                    <a:pt x="1" y="3"/>
                  </a:cubicBezTo>
                  <a:cubicBezTo>
                    <a:pt x="0" y="1"/>
                    <a:pt x="0" y="0"/>
                    <a:pt x="0" y="0"/>
                  </a:cubicBezTo>
                  <a:cubicBezTo>
                    <a:pt x="0" y="0"/>
                    <a:pt x="1" y="0"/>
                    <a:pt x="1" y="0"/>
                  </a:cubicBezTo>
                  <a:cubicBezTo>
                    <a:pt x="1" y="1"/>
                    <a:pt x="2" y="1"/>
                    <a:pt x="3" y="2"/>
                  </a:cubicBezTo>
                  <a:cubicBezTo>
                    <a:pt x="4" y="4"/>
                    <a:pt x="5" y="6"/>
                    <a:pt x="7" y="9"/>
                  </a:cubicBezTo>
                  <a:cubicBezTo>
                    <a:pt x="9" y="12"/>
                    <a:pt x="11" y="16"/>
                    <a:pt x="13" y="20"/>
                  </a:cubicBezTo>
                  <a:cubicBezTo>
                    <a:pt x="13" y="22"/>
                    <a:pt x="14" y="24"/>
                    <a:pt x="15" y="26"/>
                  </a:cubicBezTo>
                  <a:cubicBezTo>
                    <a:pt x="16" y="28"/>
                    <a:pt x="17" y="29"/>
                    <a:pt x="18" y="32"/>
                  </a:cubicBezTo>
                  <a:cubicBezTo>
                    <a:pt x="19" y="33"/>
                    <a:pt x="20" y="35"/>
                    <a:pt x="21" y="37"/>
                  </a:cubicBezTo>
                  <a:cubicBezTo>
                    <a:pt x="22" y="39"/>
                    <a:pt x="23" y="41"/>
                    <a:pt x="24" y="42"/>
                  </a:cubicBezTo>
                  <a:cubicBezTo>
                    <a:pt x="25" y="44"/>
                    <a:pt x="26" y="45"/>
                    <a:pt x="27" y="47"/>
                  </a:cubicBezTo>
                  <a:cubicBezTo>
                    <a:pt x="28" y="48"/>
                    <a:pt x="30" y="50"/>
                    <a:pt x="31" y="51"/>
                  </a:cubicBezTo>
                  <a:cubicBezTo>
                    <a:pt x="31" y="51"/>
                    <a:pt x="32" y="52"/>
                    <a:pt x="32" y="52"/>
                  </a:cubicBezTo>
                  <a:cubicBezTo>
                    <a:pt x="33" y="53"/>
                    <a:pt x="33" y="53"/>
                    <a:pt x="34" y="54"/>
                  </a:cubicBezTo>
                  <a:cubicBezTo>
                    <a:pt x="34" y="54"/>
                    <a:pt x="35" y="55"/>
                    <a:pt x="35" y="55"/>
                  </a:cubicBezTo>
                  <a:cubicBezTo>
                    <a:pt x="36" y="56"/>
                    <a:pt x="36" y="56"/>
                    <a:pt x="36" y="56"/>
                  </a:cubicBezTo>
                  <a:cubicBezTo>
                    <a:pt x="37" y="57"/>
                    <a:pt x="38" y="57"/>
                    <a:pt x="38" y="58"/>
                  </a:cubicBezTo>
                  <a:cubicBezTo>
                    <a:pt x="39" y="58"/>
                    <a:pt x="39" y="58"/>
                    <a:pt x="39" y="5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116"/>
            <p:cNvSpPr/>
            <p:nvPr/>
          </p:nvSpPr>
          <p:spPr bwMode="auto">
            <a:xfrm>
              <a:off x="1765301" y="-4202113"/>
              <a:ext cx="223838" cy="152400"/>
            </a:xfrm>
            <a:custGeom>
              <a:avLst/>
              <a:gdLst>
                <a:gd name="T0" fmla="*/ 0 w 53"/>
                <a:gd name="T1" fmla="*/ 36 h 36"/>
                <a:gd name="T2" fmla="*/ 0 w 53"/>
                <a:gd name="T3" fmla="*/ 36 h 36"/>
                <a:gd name="T4" fmla="*/ 2 w 53"/>
                <a:gd name="T5" fmla="*/ 34 h 36"/>
                <a:gd name="T6" fmla="*/ 7 w 53"/>
                <a:gd name="T7" fmla="*/ 28 h 36"/>
                <a:gd name="T8" fmla="*/ 15 w 53"/>
                <a:gd name="T9" fmla="*/ 21 h 36"/>
                <a:gd name="T10" fmla="*/ 25 w 53"/>
                <a:gd name="T11" fmla="*/ 14 h 36"/>
                <a:gd name="T12" fmla="*/ 35 w 53"/>
                <a:gd name="T13" fmla="*/ 9 h 36"/>
                <a:gd name="T14" fmla="*/ 39 w 53"/>
                <a:gd name="T15" fmla="*/ 6 h 36"/>
                <a:gd name="T16" fmla="*/ 44 w 53"/>
                <a:gd name="T17" fmla="*/ 4 h 36"/>
                <a:gd name="T18" fmla="*/ 48 w 53"/>
                <a:gd name="T19" fmla="*/ 2 h 36"/>
                <a:gd name="T20" fmla="*/ 51 w 53"/>
                <a:gd name="T21" fmla="*/ 1 h 36"/>
                <a:gd name="T22" fmla="*/ 53 w 53"/>
                <a:gd name="T23" fmla="*/ 0 h 36"/>
                <a:gd name="T24" fmla="*/ 53 w 53"/>
                <a:gd name="T25" fmla="*/ 0 h 36"/>
                <a:gd name="T26" fmla="*/ 53 w 53"/>
                <a:gd name="T27" fmla="*/ 1 h 36"/>
                <a:gd name="T28" fmla="*/ 52 w 53"/>
                <a:gd name="T29" fmla="*/ 3 h 36"/>
                <a:gd name="T30" fmla="*/ 51 w 53"/>
                <a:gd name="T31" fmla="*/ 6 h 36"/>
                <a:gd name="T32" fmla="*/ 49 w 53"/>
                <a:gd name="T33" fmla="*/ 10 h 36"/>
                <a:gd name="T34" fmla="*/ 45 w 53"/>
                <a:gd name="T35" fmla="*/ 14 h 36"/>
                <a:gd name="T36" fmla="*/ 41 w 53"/>
                <a:gd name="T37" fmla="*/ 18 h 36"/>
                <a:gd name="T38" fmla="*/ 31 w 53"/>
                <a:gd name="T39" fmla="*/ 25 h 36"/>
                <a:gd name="T40" fmla="*/ 21 w 53"/>
                <a:gd name="T41" fmla="*/ 31 h 36"/>
                <a:gd name="T42" fmla="*/ 11 w 53"/>
                <a:gd name="T43" fmla="*/ 35 h 36"/>
                <a:gd name="T44" fmla="*/ 3 w 53"/>
                <a:gd name="T45" fmla="*/ 36 h 36"/>
                <a:gd name="T46" fmla="*/ 1 w 53"/>
                <a:gd name="T47" fmla="*/ 36 h 36"/>
                <a:gd name="T48" fmla="*/ 0 w 53"/>
                <a:gd name="T4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0" y="36"/>
                  </a:moveTo>
                  <a:cubicBezTo>
                    <a:pt x="0" y="36"/>
                    <a:pt x="0" y="36"/>
                    <a:pt x="0" y="36"/>
                  </a:cubicBezTo>
                  <a:cubicBezTo>
                    <a:pt x="1" y="35"/>
                    <a:pt x="1" y="35"/>
                    <a:pt x="2" y="34"/>
                  </a:cubicBezTo>
                  <a:cubicBezTo>
                    <a:pt x="3" y="32"/>
                    <a:pt x="5" y="30"/>
                    <a:pt x="7" y="28"/>
                  </a:cubicBezTo>
                  <a:cubicBezTo>
                    <a:pt x="9" y="26"/>
                    <a:pt x="12" y="23"/>
                    <a:pt x="15" y="21"/>
                  </a:cubicBezTo>
                  <a:cubicBezTo>
                    <a:pt x="18" y="19"/>
                    <a:pt x="21" y="17"/>
                    <a:pt x="25" y="14"/>
                  </a:cubicBezTo>
                  <a:cubicBezTo>
                    <a:pt x="28" y="12"/>
                    <a:pt x="31" y="10"/>
                    <a:pt x="35" y="9"/>
                  </a:cubicBezTo>
                  <a:cubicBezTo>
                    <a:pt x="36" y="8"/>
                    <a:pt x="38" y="7"/>
                    <a:pt x="39" y="6"/>
                  </a:cubicBezTo>
                  <a:cubicBezTo>
                    <a:pt x="41" y="5"/>
                    <a:pt x="42" y="5"/>
                    <a:pt x="44" y="4"/>
                  </a:cubicBezTo>
                  <a:cubicBezTo>
                    <a:pt x="45" y="3"/>
                    <a:pt x="46" y="3"/>
                    <a:pt x="48" y="2"/>
                  </a:cubicBezTo>
                  <a:cubicBezTo>
                    <a:pt x="49" y="2"/>
                    <a:pt x="50" y="1"/>
                    <a:pt x="51" y="1"/>
                  </a:cubicBezTo>
                  <a:cubicBezTo>
                    <a:pt x="51" y="0"/>
                    <a:pt x="52" y="0"/>
                    <a:pt x="53" y="0"/>
                  </a:cubicBezTo>
                  <a:cubicBezTo>
                    <a:pt x="53" y="0"/>
                    <a:pt x="53" y="0"/>
                    <a:pt x="53" y="0"/>
                  </a:cubicBezTo>
                  <a:cubicBezTo>
                    <a:pt x="53" y="0"/>
                    <a:pt x="53" y="0"/>
                    <a:pt x="53" y="1"/>
                  </a:cubicBezTo>
                  <a:cubicBezTo>
                    <a:pt x="53" y="1"/>
                    <a:pt x="53" y="2"/>
                    <a:pt x="52" y="3"/>
                  </a:cubicBezTo>
                  <a:cubicBezTo>
                    <a:pt x="52" y="4"/>
                    <a:pt x="52" y="5"/>
                    <a:pt x="51" y="6"/>
                  </a:cubicBezTo>
                  <a:cubicBezTo>
                    <a:pt x="50" y="7"/>
                    <a:pt x="50" y="8"/>
                    <a:pt x="49" y="10"/>
                  </a:cubicBezTo>
                  <a:cubicBezTo>
                    <a:pt x="48" y="11"/>
                    <a:pt x="47" y="12"/>
                    <a:pt x="45" y="14"/>
                  </a:cubicBezTo>
                  <a:cubicBezTo>
                    <a:pt x="44" y="15"/>
                    <a:pt x="43" y="17"/>
                    <a:pt x="41" y="18"/>
                  </a:cubicBezTo>
                  <a:cubicBezTo>
                    <a:pt x="38" y="21"/>
                    <a:pt x="35" y="23"/>
                    <a:pt x="31" y="25"/>
                  </a:cubicBezTo>
                  <a:cubicBezTo>
                    <a:pt x="28" y="28"/>
                    <a:pt x="24" y="30"/>
                    <a:pt x="21" y="31"/>
                  </a:cubicBezTo>
                  <a:cubicBezTo>
                    <a:pt x="17" y="33"/>
                    <a:pt x="14" y="34"/>
                    <a:pt x="11" y="35"/>
                  </a:cubicBezTo>
                  <a:cubicBezTo>
                    <a:pt x="8" y="35"/>
                    <a:pt x="5" y="36"/>
                    <a:pt x="3" y="36"/>
                  </a:cubicBezTo>
                  <a:cubicBezTo>
                    <a:pt x="2" y="36"/>
                    <a:pt x="1" y="36"/>
                    <a:pt x="1" y="36"/>
                  </a:cubicBezTo>
                  <a:cubicBezTo>
                    <a:pt x="0" y="36"/>
                    <a:pt x="0" y="36"/>
                    <a:pt x="0" y="3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117"/>
            <p:cNvSpPr/>
            <p:nvPr/>
          </p:nvSpPr>
          <p:spPr bwMode="auto">
            <a:xfrm>
              <a:off x="2133601" y="-4160838"/>
              <a:ext cx="71438" cy="292100"/>
            </a:xfrm>
            <a:custGeom>
              <a:avLst/>
              <a:gdLst>
                <a:gd name="T0" fmla="*/ 3 w 17"/>
                <a:gd name="T1" fmla="*/ 0 h 69"/>
                <a:gd name="T2" fmla="*/ 4 w 17"/>
                <a:gd name="T3" fmla="*/ 0 h 69"/>
                <a:gd name="T4" fmla="*/ 5 w 17"/>
                <a:gd name="T5" fmla="*/ 2 h 69"/>
                <a:gd name="T6" fmla="*/ 10 w 17"/>
                <a:gd name="T7" fmla="*/ 10 h 69"/>
                <a:gd name="T8" fmla="*/ 12 w 17"/>
                <a:gd name="T9" fmla="*/ 15 h 69"/>
                <a:gd name="T10" fmla="*/ 14 w 17"/>
                <a:gd name="T11" fmla="*/ 21 h 69"/>
                <a:gd name="T12" fmla="*/ 16 w 17"/>
                <a:gd name="T13" fmla="*/ 34 h 69"/>
                <a:gd name="T14" fmla="*/ 16 w 17"/>
                <a:gd name="T15" fmla="*/ 47 h 69"/>
                <a:gd name="T16" fmla="*/ 15 w 17"/>
                <a:gd name="T17" fmla="*/ 53 h 69"/>
                <a:gd name="T18" fmla="*/ 14 w 17"/>
                <a:gd name="T19" fmla="*/ 58 h 69"/>
                <a:gd name="T20" fmla="*/ 11 w 17"/>
                <a:gd name="T21" fmla="*/ 66 h 69"/>
                <a:gd name="T22" fmla="*/ 10 w 17"/>
                <a:gd name="T23" fmla="*/ 68 h 69"/>
                <a:gd name="T24" fmla="*/ 10 w 17"/>
                <a:gd name="T25" fmla="*/ 69 h 69"/>
                <a:gd name="T26" fmla="*/ 9 w 17"/>
                <a:gd name="T27" fmla="*/ 68 h 69"/>
                <a:gd name="T28" fmla="*/ 8 w 17"/>
                <a:gd name="T29" fmla="*/ 66 h 69"/>
                <a:gd name="T30" fmla="*/ 5 w 17"/>
                <a:gd name="T31" fmla="*/ 58 h 69"/>
                <a:gd name="T32" fmla="*/ 2 w 17"/>
                <a:gd name="T33" fmla="*/ 48 h 69"/>
                <a:gd name="T34" fmla="*/ 1 w 17"/>
                <a:gd name="T35" fmla="*/ 35 h 69"/>
                <a:gd name="T36" fmla="*/ 0 w 17"/>
                <a:gd name="T37" fmla="*/ 23 h 69"/>
                <a:gd name="T38" fmla="*/ 1 w 17"/>
                <a:gd name="T39" fmla="*/ 11 h 69"/>
                <a:gd name="T40" fmla="*/ 2 w 17"/>
                <a:gd name="T41" fmla="*/ 3 h 69"/>
                <a:gd name="T42" fmla="*/ 3 w 17"/>
                <a:gd name="T43" fmla="*/ 1 h 69"/>
                <a:gd name="T44" fmla="*/ 3 w 17"/>
                <a:gd name="T4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9">
                  <a:moveTo>
                    <a:pt x="3" y="0"/>
                  </a:moveTo>
                  <a:cubicBezTo>
                    <a:pt x="3" y="0"/>
                    <a:pt x="3" y="0"/>
                    <a:pt x="4" y="0"/>
                  </a:cubicBezTo>
                  <a:cubicBezTo>
                    <a:pt x="4" y="1"/>
                    <a:pt x="5" y="2"/>
                    <a:pt x="5" y="2"/>
                  </a:cubicBezTo>
                  <a:cubicBezTo>
                    <a:pt x="7" y="4"/>
                    <a:pt x="8" y="7"/>
                    <a:pt x="10" y="10"/>
                  </a:cubicBezTo>
                  <a:cubicBezTo>
                    <a:pt x="10" y="11"/>
                    <a:pt x="11" y="13"/>
                    <a:pt x="12" y="15"/>
                  </a:cubicBezTo>
                  <a:cubicBezTo>
                    <a:pt x="13" y="17"/>
                    <a:pt x="13" y="19"/>
                    <a:pt x="14" y="21"/>
                  </a:cubicBezTo>
                  <a:cubicBezTo>
                    <a:pt x="15" y="25"/>
                    <a:pt x="16" y="29"/>
                    <a:pt x="16" y="34"/>
                  </a:cubicBezTo>
                  <a:cubicBezTo>
                    <a:pt x="17" y="38"/>
                    <a:pt x="17" y="43"/>
                    <a:pt x="16" y="47"/>
                  </a:cubicBezTo>
                  <a:cubicBezTo>
                    <a:pt x="16" y="49"/>
                    <a:pt x="16" y="51"/>
                    <a:pt x="15" y="53"/>
                  </a:cubicBezTo>
                  <a:cubicBezTo>
                    <a:pt x="15" y="55"/>
                    <a:pt x="15" y="57"/>
                    <a:pt x="14" y="58"/>
                  </a:cubicBezTo>
                  <a:cubicBezTo>
                    <a:pt x="13" y="62"/>
                    <a:pt x="12" y="64"/>
                    <a:pt x="11" y="66"/>
                  </a:cubicBezTo>
                  <a:cubicBezTo>
                    <a:pt x="11" y="67"/>
                    <a:pt x="10" y="68"/>
                    <a:pt x="10" y="68"/>
                  </a:cubicBezTo>
                  <a:cubicBezTo>
                    <a:pt x="10" y="69"/>
                    <a:pt x="10" y="69"/>
                    <a:pt x="10" y="69"/>
                  </a:cubicBezTo>
                  <a:cubicBezTo>
                    <a:pt x="10" y="69"/>
                    <a:pt x="10" y="69"/>
                    <a:pt x="9" y="68"/>
                  </a:cubicBezTo>
                  <a:cubicBezTo>
                    <a:pt x="9" y="68"/>
                    <a:pt x="9" y="67"/>
                    <a:pt x="8" y="66"/>
                  </a:cubicBezTo>
                  <a:cubicBezTo>
                    <a:pt x="7" y="64"/>
                    <a:pt x="6" y="62"/>
                    <a:pt x="5" y="58"/>
                  </a:cubicBezTo>
                  <a:cubicBezTo>
                    <a:pt x="4" y="55"/>
                    <a:pt x="3" y="51"/>
                    <a:pt x="2" y="48"/>
                  </a:cubicBezTo>
                  <a:cubicBezTo>
                    <a:pt x="2" y="44"/>
                    <a:pt x="1" y="39"/>
                    <a:pt x="1" y="35"/>
                  </a:cubicBezTo>
                  <a:cubicBezTo>
                    <a:pt x="0" y="31"/>
                    <a:pt x="0" y="27"/>
                    <a:pt x="0" y="23"/>
                  </a:cubicBezTo>
                  <a:cubicBezTo>
                    <a:pt x="0" y="18"/>
                    <a:pt x="0" y="15"/>
                    <a:pt x="1" y="11"/>
                  </a:cubicBezTo>
                  <a:cubicBezTo>
                    <a:pt x="1" y="8"/>
                    <a:pt x="2" y="5"/>
                    <a:pt x="2" y="3"/>
                  </a:cubicBezTo>
                  <a:cubicBezTo>
                    <a:pt x="3" y="2"/>
                    <a:pt x="3" y="1"/>
                    <a:pt x="3" y="1"/>
                  </a:cubicBezTo>
                  <a:cubicBezTo>
                    <a:pt x="3" y="0"/>
                    <a:pt x="3" y="0"/>
                    <a:pt x="3"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118"/>
            <p:cNvSpPr/>
            <p:nvPr/>
          </p:nvSpPr>
          <p:spPr bwMode="auto">
            <a:xfrm>
              <a:off x="1646239" y="-4435475"/>
              <a:ext cx="296863" cy="106363"/>
            </a:xfrm>
            <a:custGeom>
              <a:avLst/>
              <a:gdLst>
                <a:gd name="T0" fmla="*/ 0 w 70"/>
                <a:gd name="T1" fmla="*/ 6 h 25"/>
                <a:gd name="T2" fmla="*/ 1 w 70"/>
                <a:gd name="T3" fmla="*/ 5 h 25"/>
                <a:gd name="T4" fmla="*/ 3 w 70"/>
                <a:gd name="T5" fmla="*/ 4 h 25"/>
                <a:gd name="T6" fmla="*/ 7 w 70"/>
                <a:gd name="T7" fmla="*/ 2 h 25"/>
                <a:gd name="T8" fmla="*/ 9 w 70"/>
                <a:gd name="T9" fmla="*/ 2 h 25"/>
                <a:gd name="T10" fmla="*/ 12 w 70"/>
                <a:gd name="T11" fmla="*/ 1 h 25"/>
                <a:gd name="T12" fmla="*/ 18 w 70"/>
                <a:gd name="T13" fmla="*/ 0 h 25"/>
                <a:gd name="T14" fmla="*/ 25 w 70"/>
                <a:gd name="T15" fmla="*/ 0 h 25"/>
                <a:gd name="T16" fmla="*/ 28 w 70"/>
                <a:gd name="T17" fmla="*/ 0 h 25"/>
                <a:gd name="T18" fmla="*/ 32 w 70"/>
                <a:gd name="T19" fmla="*/ 1 h 25"/>
                <a:gd name="T20" fmla="*/ 39 w 70"/>
                <a:gd name="T21" fmla="*/ 3 h 25"/>
                <a:gd name="T22" fmla="*/ 46 w 70"/>
                <a:gd name="T23" fmla="*/ 5 h 25"/>
                <a:gd name="T24" fmla="*/ 49 w 70"/>
                <a:gd name="T25" fmla="*/ 7 h 25"/>
                <a:gd name="T26" fmla="*/ 52 w 70"/>
                <a:gd name="T27" fmla="*/ 9 h 25"/>
                <a:gd name="T28" fmla="*/ 57 w 70"/>
                <a:gd name="T29" fmla="*/ 12 h 25"/>
                <a:gd name="T30" fmla="*/ 62 w 70"/>
                <a:gd name="T31" fmla="*/ 16 h 25"/>
                <a:gd name="T32" fmla="*/ 68 w 70"/>
                <a:gd name="T33" fmla="*/ 22 h 25"/>
                <a:gd name="T34" fmla="*/ 70 w 70"/>
                <a:gd name="T35" fmla="*/ 24 h 25"/>
                <a:gd name="T36" fmla="*/ 70 w 70"/>
                <a:gd name="T37" fmla="*/ 25 h 25"/>
                <a:gd name="T38" fmla="*/ 69 w 70"/>
                <a:gd name="T39" fmla="*/ 25 h 25"/>
                <a:gd name="T40" fmla="*/ 67 w 70"/>
                <a:gd name="T41" fmla="*/ 24 h 25"/>
                <a:gd name="T42" fmla="*/ 58 w 70"/>
                <a:gd name="T43" fmla="*/ 22 h 25"/>
                <a:gd name="T44" fmla="*/ 47 w 70"/>
                <a:gd name="T45" fmla="*/ 19 h 25"/>
                <a:gd name="T46" fmla="*/ 41 w 70"/>
                <a:gd name="T47" fmla="*/ 17 h 25"/>
                <a:gd name="T48" fmla="*/ 35 w 70"/>
                <a:gd name="T49" fmla="*/ 15 h 25"/>
                <a:gd name="T50" fmla="*/ 29 w 70"/>
                <a:gd name="T51" fmla="*/ 13 h 25"/>
                <a:gd name="T52" fmla="*/ 23 w 70"/>
                <a:gd name="T53" fmla="*/ 11 h 25"/>
                <a:gd name="T54" fmla="*/ 12 w 70"/>
                <a:gd name="T55" fmla="*/ 8 h 25"/>
                <a:gd name="T56" fmla="*/ 7 w 70"/>
                <a:gd name="T57" fmla="*/ 7 h 25"/>
                <a:gd name="T58" fmla="*/ 4 w 70"/>
                <a:gd name="T59" fmla="*/ 7 h 25"/>
                <a:gd name="T60" fmla="*/ 1 w 70"/>
                <a:gd name="T61" fmla="*/ 6 h 25"/>
                <a:gd name="T62" fmla="*/ 0 w 70"/>
                <a:gd name="T6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5">
                  <a:moveTo>
                    <a:pt x="0" y="6"/>
                  </a:moveTo>
                  <a:cubicBezTo>
                    <a:pt x="0" y="6"/>
                    <a:pt x="1" y="6"/>
                    <a:pt x="1" y="5"/>
                  </a:cubicBezTo>
                  <a:cubicBezTo>
                    <a:pt x="2" y="5"/>
                    <a:pt x="2" y="5"/>
                    <a:pt x="3" y="4"/>
                  </a:cubicBezTo>
                  <a:cubicBezTo>
                    <a:pt x="4" y="4"/>
                    <a:pt x="5" y="3"/>
                    <a:pt x="7" y="2"/>
                  </a:cubicBezTo>
                  <a:cubicBezTo>
                    <a:pt x="8" y="2"/>
                    <a:pt x="8" y="2"/>
                    <a:pt x="9" y="2"/>
                  </a:cubicBezTo>
                  <a:cubicBezTo>
                    <a:pt x="10" y="1"/>
                    <a:pt x="11" y="1"/>
                    <a:pt x="12" y="1"/>
                  </a:cubicBezTo>
                  <a:cubicBezTo>
                    <a:pt x="14" y="1"/>
                    <a:pt x="16" y="0"/>
                    <a:pt x="18" y="0"/>
                  </a:cubicBezTo>
                  <a:cubicBezTo>
                    <a:pt x="20" y="0"/>
                    <a:pt x="22" y="0"/>
                    <a:pt x="25" y="0"/>
                  </a:cubicBezTo>
                  <a:cubicBezTo>
                    <a:pt x="26" y="0"/>
                    <a:pt x="27" y="0"/>
                    <a:pt x="28" y="0"/>
                  </a:cubicBezTo>
                  <a:cubicBezTo>
                    <a:pt x="29" y="0"/>
                    <a:pt x="31" y="1"/>
                    <a:pt x="32" y="1"/>
                  </a:cubicBezTo>
                  <a:cubicBezTo>
                    <a:pt x="34" y="1"/>
                    <a:pt x="36" y="2"/>
                    <a:pt x="39" y="3"/>
                  </a:cubicBezTo>
                  <a:cubicBezTo>
                    <a:pt x="41" y="3"/>
                    <a:pt x="44" y="4"/>
                    <a:pt x="46" y="5"/>
                  </a:cubicBezTo>
                  <a:cubicBezTo>
                    <a:pt x="47" y="6"/>
                    <a:pt x="48" y="6"/>
                    <a:pt x="49" y="7"/>
                  </a:cubicBezTo>
                  <a:cubicBezTo>
                    <a:pt x="50" y="8"/>
                    <a:pt x="51" y="8"/>
                    <a:pt x="52" y="9"/>
                  </a:cubicBezTo>
                  <a:cubicBezTo>
                    <a:pt x="54" y="10"/>
                    <a:pt x="56" y="11"/>
                    <a:pt x="57" y="12"/>
                  </a:cubicBezTo>
                  <a:cubicBezTo>
                    <a:pt x="59" y="13"/>
                    <a:pt x="60" y="15"/>
                    <a:pt x="62" y="16"/>
                  </a:cubicBezTo>
                  <a:cubicBezTo>
                    <a:pt x="65" y="18"/>
                    <a:pt x="67" y="20"/>
                    <a:pt x="68" y="22"/>
                  </a:cubicBezTo>
                  <a:cubicBezTo>
                    <a:pt x="69" y="23"/>
                    <a:pt x="69" y="23"/>
                    <a:pt x="70" y="24"/>
                  </a:cubicBezTo>
                  <a:cubicBezTo>
                    <a:pt x="70" y="24"/>
                    <a:pt x="70" y="25"/>
                    <a:pt x="70" y="25"/>
                  </a:cubicBezTo>
                  <a:cubicBezTo>
                    <a:pt x="70" y="25"/>
                    <a:pt x="70" y="25"/>
                    <a:pt x="69" y="25"/>
                  </a:cubicBezTo>
                  <a:cubicBezTo>
                    <a:pt x="69" y="24"/>
                    <a:pt x="68" y="24"/>
                    <a:pt x="67" y="24"/>
                  </a:cubicBezTo>
                  <a:cubicBezTo>
                    <a:pt x="65" y="24"/>
                    <a:pt x="62" y="23"/>
                    <a:pt x="58" y="22"/>
                  </a:cubicBezTo>
                  <a:cubicBezTo>
                    <a:pt x="55" y="22"/>
                    <a:pt x="51" y="20"/>
                    <a:pt x="47" y="19"/>
                  </a:cubicBezTo>
                  <a:cubicBezTo>
                    <a:pt x="45" y="19"/>
                    <a:pt x="43" y="18"/>
                    <a:pt x="41" y="17"/>
                  </a:cubicBezTo>
                  <a:cubicBezTo>
                    <a:pt x="39" y="16"/>
                    <a:pt x="37" y="16"/>
                    <a:pt x="35" y="15"/>
                  </a:cubicBezTo>
                  <a:cubicBezTo>
                    <a:pt x="33" y="14"/>
                    <a:pt x="31" y="14"/>
                    <a:pt x="29" y="13"/>
                  </a:cubicBezTo>
                  <a:cubicBezTo>
                    <a:pt x="27" y="12"/>
                    <a:pt x="25" y="12"/>
                    <a:pt x="23" y="11"/>
                  </a:cubicBezTo>
                  <a:cubicBezTo>
                    <a:pt x="19" y="10"/>
                    <a:pt x="15" y="9"/>
                    <a:pt x="12" y="8"/>
                  </a:cubicBezTo>
                  <a:cubicBezTo>
                    <a:pt x="10" y="8"/>
                    <a:pt x="9" y="8"/>
                    <a:pt x="7" y="7"/>
                  </a:cubicBezTo>
                  <a:cubicBezTo>
                    <a:pt x="6" y="7"/>
                    <a:pt x="5" y="7"/>
                    <a:pt x="4" y="7"/>
                  </a:cubicBezTo>
                  <a:cubicBezTo>
                    <a:pt x="3" y="6"/>
                    <a:pt x="2" y="6"/>
                    <a:pt x="1" y="6"/>
                  </a:cubicBezTo>
                  <a:cubicBezTo>
                    <a:pt x="1" y="6"/>
                    <a:pt x="0" y="6"/>
                    <a:pt x="0"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119"/>
            <p:cNvSpPr/>
            <p:nvPr/>
          </p:nvSpPr>
          <p:spPr bwMode="auto">
            <a:xfrm>
              <a:off x="2235201" y="-4189413"/>
              <a:ext cx="157163" cy="165100"/>
            </a:xfrm>
            <a:custGeom>
              <a:avLst/>
              <a:gdLst>
                <a:gd name="T0" fmla="*/ 0 w 37"/>
                <a:gd name="T1" fmla="*/ 0 h 39"/>
                <a:gd name="T2" fmla="*/ 1 w 37"/>
                <a:gd name="T3" fmla="*/ 0 h 39"/>
                <a:gd name="T4" fmla="*/ 2 w 37"/>
                <a:gd name="T5" fmla="*/ 1 h 39"/>
                <a:gd name="T6" fmla="*/ 8 w 37"/>
                <a:gd name="T7" fmla="*/ 5 h 39"/>
                <a:gd name="T8" fmla="*/ 11 w 37"/>
                <a:gd name="T9" fmla="*/ 8 h 39"/>
                <a:gd name="T10" fmla="*/ 11 w 37"/>
                <a:gd name="T11" fmla="*/ 9 h 39"/>
                <a:gd name="T12" fmla="*/ 12 w 37"/>
                <a:gd name="T13" fmla="*/ 10 h 39"/>
                <a:gd name="T14" fmla="*/ 13 w 37"/>
                <a:gd name="T15" fmla="*/ 13 h 39"/>
                <a:gd name="T16" fmla="*/ 17 w 37"/>
                <a:gd name="T17" fmla="*/ 22 h 39"/>
                <a:gd name="T18" fmla="*/ 19 w 37"/>
                <a:gd name="T19" fmla="*/ 24 h 39"/>
                <a:gd name="T20" fmla="*/ 20 w 37"/>
                <a:gd name="T21" fmla="*/ 26 h 39"/>
                <a:gd name="T22" fmla="*/ 23 w 37"/>
                <a:gd name="T23" fmla="*/ 29 h 39"/>
                <a:gd name="T24" fmla="*/ 26 w 37"/>
                <a:gd name="T25" fmla="*/ 32 h 39"/>
                <a:gd name="T26" fmla="*/ 30 w 37"/>
                <a:gd name="T27" fmla="*/ 35 h 39"/>
                <a:gd name="T28" fmla="*/ 33 w 37"/>
                <a:gd name="T29" fmla="*/ 37 h 39"/>
                <a:gd name="T30" fmla="*/ 35 w 37"/>
                <a:gd name="T31" fmla="*/ 38 h 39"/>
                <a:gd name="T32" fmla="*/ 37 w 37"/>
                <a:gd name="T33" fmla="*/ 39 h 39"/>
                <a:gd name="T34" fmla="*/ 37 w 37"/>
                <a:gd name="T35" fmla="*/ 39 h 39"/>
                <a:gd name="T36" fmla="*/ 37 w 37"/>
                <a:gd name="T37" fmla="*/ 39 h 39"/>
                <a:gd name="T38" fmla="*/ 35 w 37"/>
                <a:gd name="T39" fmla="*/ 39 h 39"/>
                <a:gd name="T40" fmla="*/ 32 w 37"/>
                <a:gd name="T41" fmla="*/ 38 h 39"/>
                <a:gd name="T42" fmla="*/ 30 w 37"/>
                <a:gd name="T43" fmla="*/ 38 h 39"/>
                <a:gd name="T44" fmla="*/ 29 w 37"/>
                <a:gd name="T45" fmla="*/ 37 h 39"/>
                <a:gd name="T46" fmla="*/ 25 w 37"/>
                <a:gd name="T47" fmla="*/ 35 h 39"/>
                <a:gd name="T48" fmla="*/ 21 w 37"/>
                <a:gd name="T49" fmla="*/ 32 h 39"/>
                <a:gd name="T50" fmla="*/ 17 w 37"/>
                <a:gd name="T51" fmla="*/ 28 h 39"/>
                <a:gd name="T52" fmla="*/ 15 w 37"/>
                <a:gd name="T53" fmla="*/ 26 h 39"/>
                <a:gd name="T54" fmla="*/ 14 w 37"/>
                <a:gd name="T55" fmla="*/ 24 h 39"/>
                <a:gd name="T56" fmla="*/ 10 w 37"/>
                <a:gd name="T57" fmla="*/ 14 h 39"/>
                <a:gd name="T58" fmla="*/ 9 w 37"/>
                <a:gd name="T59" fmla="*/ 12 h 39"/>
                <a:gd name="T60" fmla="*/ 8 w 37"/>
                <a:gd name="T61" fmla="*/ 11 h 39"/>
                <a:gd name="T62" fmla="*/ 8 w 37"/>
                <a:gd name="T63" fmla="*/ 10 h 39"/>
                <a:gd name="T64" fmla="*/ 6 w 37"/>
                <a:gd name="T65" fmla="*/ 6 h 39"/>
                <a:gd name="T66" fmla="*/ 2 w 37"/>
                <a:gd name="T67" fmla="*/ 2 h 39"/>
                <a:gd name="T68" fmla="*/ 1 w 37"/>
                <a:gd name="T69" fmla="*/ 0 h 39"/>
                <a:gd name="T70" fmla="*/ 0 w 37"/>
                <a:gd name="T7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9">
                  <a:moveTo>
                    <a:pt x="0" y="0"/>
                  </a:moveTo>
                  <a:cubicBezTo>
                    <a:pt x="0" y="0"/>
                    <a:pt x="0" y="0"/>
                    <a:pt x="1" y="0"/>
                  </a:cubicBezTo>
                  <a:cubicBezTo>
                    <a:pt x="1" y="0"/>
                    <a:pt x="2" y="1"/>
                    <a:pt x="2" y="1"/>
                  </a:cubicBezTo>
                  <a:cubicBezTo>
                    <a:pt x="4" y="2"/>
                    <a:pt x="6" y="3"/>
                    <a:pt x="8" y="5"/>
                  </a:cubicBezTo>
                  <a:cubicBezTo>
                    <a:pt x="9" y="6"/>
                    <a:pt x="10" y="7"/>
                    <a:pt x="11" y="8"/>
                  </a:cubicBezTo>
                  <a:cubicBezTo>
                    <a:pt x="11" y="9"/>
                    <a:pt x="11" y="9"/>
                    <a:pt x="11" y="9"/>
                  </a:cubicBezTo>
                  <a:cubicBezTo>
                    <a:pt x="11" y="10"/>
                    <a:pt x="12" y="10"/>
                    <a:pt x="12" y="10"/>
                  </a:cubicBezTo>
                  <a:cubicBezTo>
                    <a:pt x="12" y="11"/>
                    <a:pt x="13" y="12"/>
                    <a:pt x="13" y="13"/>
                  </a:cubicBezTo>
                  <a:cubicBezTo>
                    <a:pt x="14" y="16"/>
                    <a:pt x="16" y="19"/>
                    <a:pt x="17" y="22"/>
                  </a:cubicBezTo>
                  <a:cubicBezTo>
                    <a:pt x="18" y="22"/>
                    <a:pt x="18" y="23"/>
                    <a:pt x="19" y="24"/>
                  </a:cubicBezTo>
                  <a:cubicBezTo>
                    <a:pt x="19" y="24"/>
                    <a:pt x="20" y="25"/>
                    <a:pt x="20" y="26"/>
                  </a:cubicBezTo>
                  <a:cubicBezTo>
                    <a:pt x="21" y="27"/>
                    <a:pt x="22" y="28"/>
                    <a:pt x="23" y="29"/>
                  </a:cubicBezTo>
                  <a:cubicBezTo>
                    <a:pt x="24" y="30"/>
                    <a:pt x="25" y="32"/>
                    <a:pt x="26" y="32"/>
                  </a:cubicBezTo>
                  <a:cubicBezTo>
                    <a:pt x="28" y="33"/>
                    <a:pt x="29" y="34"/>
                    <a:pt x="30" y="35"/>
                  </a:cubicBezTo>
                  <a:cubicBezTo>
                    <a:pt x="31" y="36"/>
                    <a:pt x="32" y="36"/>
                    <a:pt x="33" y="37"/>
                  </a:cubicBezTo>
                  <a:cubicBezTo>
                    <a:pt x="34" y="37"/>
                    <a:pt x="34" y="38"/>
                    <a:pt x="35" y="38"/>
                  </a:cubicBezTo>
                  <a:cubicBezTo>
                    <a:pt x="36" y="38"/>
                    <a:pt x="36" y="39"/>
                    <a:pt x="37" y="39"/>
                  </a:cubicBezTo>
                  <a:cubicBezTo>
                    <a:pt x="37" y="39"/>
                    <a:pt x="37" y="39"/>
                    <a:pt x="37" y="39"/>
                  </a:cubicBezTo>
                  <a:cubicBezTo>
                    <a:pt x="37" y="39"/>
                    <a:pt x="37" y="39"/>
                    <a:pt x="37" y="39"/>
                  </a:cubicBezTo>
                  <a:cubicBezTo>
                    <a:pt x="36" y="39"/>
                    <a:pt x="36" y="39"/>
                    <a:pt x="35" y="39"/>
                  </a:cubicBezTo>
                  <a:cubicBezTo>
                    <a:pt x="34" y="39"/>
                    <a:pt x="33" y="38"/>
                    <a:pt x="32" y="38"/>
                  </a:cubicBezTo>
                  <a:cubicBezTo>
                    <a:pt x="32" y="38"/>
                    <a:pt x="31" y="38"/>
                    <a:pt x="30" y="38"/>
                  </a:cubicBezTo>
                  <a:cubicBezTo>
                    <a:pt x="30" y="37"/>
                    <a:pt x="29" y="37"/>
                    <a:pt x="29" y="37"/>
                  </a:cubicBezTo>
                  <a:cubicBezTo>
                    <a:pt x="27" y="36"/>
                    <a:pt x="26" y="36"/>
                    <a:pt x="25" y="35"/>
                  </a:cubicBezTo>
                  <a:cubicBezTo>
                    <a:pt x="23" y="34"/>
                    <a:pt x="22" y="33"/>
                    <a:pt x="21" y="32"/>
                  </a:cubicBezTo>
                  <a:cubicBezTo>
                    <a:pt x="19" y="31"/>
                    <a:pt x="18" y="29"/>
                    <a:pt x="17" y="28"/>
                  </a:cubicBezTo>
                  <a:cubicBezTo>
                    <a:pt x="16" y="27"/>
                    <a:pt x="16" y="27"/>
                    <a:pt x="15" y="26"/>
                  </a:cubicBezTo>
                  <a:cubicBezTo>
                    <a:pt x="15" y="25"/>
                    <a:pt x="14" y="24"/>
                    <a:pt x="14" y="24"/>
                  </a:cubicBezTo>
                  <a:cubicBezTo>
                    <a:pt x="12" y="20"/>
                    <a:pt x="11" y="17"/>
                    <a:pt x="10" y="14"/>
                  </a:cubicBezTo>
                  <a:cubicBezTo>
                    <a:pt x="9" y="13"/>
                    <a:pt x="9" y="12"/>
                    <a:pt x="9" y="12"/>
                  </a:cubicBezTo>
                  <a:cubicBezTo>
                    <a:pt x="9" y="11"/>
                    <a:pt x="9" y="11"/>
                    <a:pt x="8" y="11"/>
                  </a:cubicBezTo>
                  <a:cubicBezTo>
                    <a:pt x="8" y="10"/>
                    <a:pt x="8" y="10"/>
                    <a:pt x="8" y="10"/>
                  </a:cubicBezTo>
                  <a:cubicBezTo>
                    <a:pt x="7" y="8"/>
                    <a:pt x="7" y="7"/>
                    <a:pt x="6" y="6"/>
                  </a:cubicBezTo>
                  <a:cubicBezTo>
                    <a:pt x="5" y="4"/>
                    <a:pt x="3" y="2"/>
                    <a:pt x="2" y="2"/>
                  </a:cubicBezTo>
                  <a:cubicBezTo>
                    <a:pt x="2" y="1"/>
                    <a:pt x="1" y="1"/>
                    <a:pt x="1" y="0"/>
                  </a:cubicBezTo>
                  <a:cubicBezTo>
                    <a:pt x="0" y="0"/>
                    <a:pt x="0" y="0"/>
                    <a:pt x="0" y="0"/>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120"/>
            <p:cNvSpPr/>
            <p:nvPr/>
          </p:nvSpPr>
          <p:spPr bwMode="auto">
            <a:xfrm>
              <a:off x="2311401" y="-4427538"/>
              <a:ext cx="169863" cy="73025"/>
            </a:xfrm>
            <a:custGeom>
              <a:avLst/>
              <a:gdLst>
                <a:gd name="T0" fmla="*/ 0 w 40"/>
                <a:gd name="T1" fmla="*/ 17 h 17"/>
                <a:gd name="T2" fmla="*/ 1 w 40"/>
                <a:gd name="T3" fmla="*/ 16 h 17"/>
                <a:gd name="T4" fmla="*/ 5 w 40"/>
                <a:gd name="T5" fmla="*/ 13 h 17"/>
                <a:gd name="T6" fmla="*/ 8 w 40"/>
                <a:gd name="T7" fmla="*/ 11 h 17"/>
                <a:gd name="T8" fmla="*/ 12 w 40"/>
                <a:gd name="T9" fmla="*/ 9 h 17"/>
                <a:gd name="T10" fmla="*/ 16 w 40"/>
                <a:gd name="T11" fmla="*/ 8 h 17"/>
                <a:gd name="T12" fmla="*/ 20 w 40"/>
                <a:gd name="T13" fmla="*/ 7 h 17"/>
                <a:gd name="T14" fmla="*/ 24 w 40"/>
                <a:gd name="T15" fmla="*/ 6 h 17"/>
                <a:gd name="T16" fmla="*/ 28 w 40"/>
                <a:gd name="T17" fmla="*/ 5 h 17"/>
                <a:gd name="T18" fmla="*/ 35 w 40"/>
                <a:gd name="T19" fmla="*/ 4 h 17"/>
                <a:gd name="T20" fmla="*/ 39 w 40"/>
                <a:gd name="T21" fmla="*/ 1 h 17"/>
                <a:gd name="T22" fmla="*/ 39 w 40"/>
                <a:gd name="T23" fmla="*/ 0 h 17"/>
                <a:gd name="T24" fmla="*/ 40 w 40"/>
                <a:gd name="T25" fmla="*/ 0 h 17"/>
                <a:gd name="T26" fmla="*/ 40 w 40"/>
                <a:gd name="T27" fmla="*/ 0 h 17"/>
                <a:gd name="T28" fmla="*/ 39 w 40"/>
                <a:gd name="T29" fmla="*/ 2 h 17"/>
                <a:gd name="T30" fmla="*/ 36 w 40"/>
                <a:gd name="T31" fmla="*/ 6 h 17"/>
                <a:gd name="T32" fmla="*/ 29 w 40"/>
                <a:gd name="T33" fmla="*/ 9 h 17"/>
                <a:gd name="T34" fmla="*/ 25 w 40"/>
                <a:gd name="T35" fmla="*/ 10 h 17"/>
                <a:gd name="T36" fmla="*/ 21 w 40"/>
                <a:gd name="T37" fmla="*/ 10 h 17"/>
                <a:gd name="T38" fmla="*/ 7 w 40"/>
                <a:gd name="T39" fmla="*/ 15 h 17"/>
                <a:gd name="T40" fmla="*/ 2 w 40"/>
                <a:gd name="T41" fmla="*/ 17 h 17"/>
                <a:gd name="T42" fmla="*/ 0 w 40"/>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17">
                  <a:moveTo>
                    <a:pt x="0" y="17"/>
                  </a:moveTo>
                  <a:cubicBezTo>
                    <a:pt x="0" y="17"/>
                    <a:pt x="0" y="17"/>
                    <a:pt x="1" y="16"/>
                  </a:cubicBezTo>
                  <a:cubicBezTo>
                    <a:pt x="2" y="15"/>
                    <a:pt x="4" y="14"/>
                    <a:pt x="5" y="13"/>
                  </a:cubicBezTo>
                  <a:cubicBezTo>
                    <a:pt x="6" y="12"/>
                    <a:pt x="7" y="12"/>
                    <a:pt x="8" y="11"/>
                  </a:cubicBezTo>
                  <a:cubicBezTo>
                    <a:pt x="10" y="10"/>
                    <a:pt x="11" y="10"/>
                    <a:pt x="12" y="9"/>
                  </a:cubicBezTo>
                  <a:cubicBezTo>
                    <a:pt x="13" y="9"/>
                    <a:pt x="14" y="8"/>
                    <a:pt x="16" y="8"/>
                  </a:cubicBezTo>
                  <a:cubicBezTo>
                    <a:pt x="17" y="7"/>
                    <a:pt x="19" y="7"/>
                    <a:pt x="20" y="7"/>
                  </a:cubicBezTo>
                  <a:cubicBezTo>
                    <a:pt x="21" y="6"/>
                    <a:pt x="23" y="6"/>
                    <a:pt x="24" y="6"/>
                  </a:cubicBezTo>
                  <a:cubicBezTo>
                    <a:pt x="26" y="6"/>
                    <a:pt x="27" y="6"/>
                    <a:pt x="28" y="5"/>
                  </a:cubicBezTo>
                  <a:cubicBezTo>
                    <a:pt x="31" y="5"/>
                    <a:pt x="33" y="5"/>
                    <a:pt x="35" y="4"/>
                  </a:cubicBezTo>
                  <a:cubicBezTo>
                    <a:pt x="37" y="3"/>
                    <a:pt x="38" y="2"/>
                    <a:pt x="39" y="1"/>
                  </a:cubicBezTo>
                  <a:cubicBezTo>
                    <a:pt x="39" y="1"/>
                    <a:pt x="39" y="1"/>
                    <a:pt x="39" y="0"/>
                  </a:cubicBezTo>
                  <a:cubicBezTo>
                    <a:pt x="40" y="0"/>
                    <a:pt x="40" y="0"/>
                    <a:pt x="40" y="0"/>
                  </a:cubicBezTo>
                  <a:cubicBezTo>
                    <a:pt x="40" y="0"/>
                    <a:pt x="40" y="0"/>
                    <a:pt x="40" y="0"/>
                  </a:cubicBezTo>
                  <a:cubicBezTo>
                    <a:pt x="40" y="1"/>
                    <a:pt x="40" y="1"/>
                    <a:pt x="39" y="2"/>
                  </a:cubicBezTo>
                  <a:cubicBezTo>
                    <a:pt x="39" y="3"/>
                    <a:pt x="38" y="5"/>
                    <a:pt x="36" y="6"/>
                  </a:cubicBezTo>
                  <a:cubicBezTo>
                    <a:pt x="34" y="7"/>
                    <a:pt x="31" y="8"/>
                    <a:pt x="29" y="9"/>
                  </a:cubicBezTo>
                  <a:cubicBezTo>
                    <a:pt x="27" y="9"/>
                    <a:pt x="26" y="9"/>
                    <a:pt x="25" y="10"/>
                  </a:cubicBezTo>
                  <a:cubicBezTo>
                    <a:pt x="23" y="10"/>
                    <a:pt x="22" y="10"/>
                    <a:pt x="21" y="10"/>
                  </a:cubicBezTo>
                  <a:cubicBezTo>
                    <a:pt x="16" y="12"/>
                    <a:pt x="10" y="13"/>
                    <a:pt x="7" y="15"/>
                  </a:cubicBezTo>
                  <a:cubicBezTo>
                    <a:pt x="5" y="16"/>
                    <a:pt x="3" y="16"/>
                    <a:pt x="2" y="17"/>
                  </a:cubicBezTo>
                  <a:cubicBezTo>
                    <a:pt x="1" y="17"/>
                    <a:pt x="0" y="17"/>
                    <a:pt x="0" y="17"/>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121"/>
            <p:cNvSpPr/>
            <p:nvPr/>
          </p:nvSpPr>
          <p:spPr bwMode="auto">
            <a:xfrm>
              <a:off x="2159001" y="-4676775"/>
              <a:ext cx="73025" cy="190500"/>
            </a:xfrm>
            <a:custGeom>
              <a:avLst/>
              <a:gdLst>
                <a:gd name="T0" fmla="*/ 1 w 17"/>
                <a:gd name="T1" fmla="*/ 45 h 45"/>
                <a:gd name="T2" fmla="*/ 1 w 17"/>
                <a:gd name="T3" fmla="*/ 45 h 45"/>
                <a:gd name="T4" fmla="*/ 0 w 17"/>
                <a:gd name="T5" fmla="*/ 43 h 45"/>
                <a:gd name="T6" fmla="*/ 0 w 17"/>
                <a:gd name="T7" fmla="*/ 41 h 45"/>
                <a:gd name="T8" fmla="*/ 0 w 17"/>
                <a:gd name="T9" fmla="*/ 39 h 45"/>
                <a:gd name="T10" fmla="*/ 0 w 17"/>
                <a:gd name="T11" fmla="*/ 38 h 45"/>
                <a:gd name="T12" fmla="*/ 1 w 17"/>
                <a:gd name="T13" fmla="*/ 34 h 45"/>
                <a:gd name="T14" fmla="*/ 2 w 17"/>
                <a:gd name="T15" fmla="*/ 30 h 45"/>
                <a:gd name="T16" fmla="*/ 7 w 17"/>
                <a:gd name="T17" fmla="*/ 22 h 45"/>
                <a:gd name="T18" fmla="*/ 11 w 17"/>
                <a:gd name="T19" fmla="*/ 14 h 45"/>
                <a:gd name="T20" fmla="*/ 13 w 17"/>
                <a:gd name="T21" fmla="*/ 11 h 45"/>
                <a:gd name="T22" fmla="*/ 15 w 17"/>
                <a:gd name="T23" fmla="*/ 8 h 45"/>
                <a:gd name="T24" fmla="*/ 15 w 17"/>
                <a:gd name="T25" fmla="*/ 5 h 45"/>
                <a:gd name="T26" fmla="*/ 16 w 17"/>
                <a:gd name="T27" fmla="*/ 3 h 45"/>
                <a:gd name="T28" fmla="*/ 16 w 17"/>
                <a:gd name="T29" fmla="*/ 1 h 45"/>
                <a:gd name="T30" fmla="*/ 16 w 17"/>
                <a:gd name="T31" fmla="*/ 0 h 45"/>
                <a:gd name="T32" fmla="*/ 16 w 17"/>
                <a:gd name="T33" fmla="*/ 1 h 45"/>
                <a:gd name="T34" fmla="*/ 16 w 17"/>
                <a:gd name="T35" fmla="*/ 2 h 45"/>
                <a:gd name="T36" fmla="*/ 17 w 17"/>
                <a:gd name="T37" fmla="*/ 5 h 45"/>
                <a:gd name="T38" fmla="*/ 17 w 17"/>
                <a:gd name="T39" fmla="*/ 6 h 45"/>
                <a:gd name="T40" fmla="*/ 17 w 17"/>
                <a:gd name="T41" fmla="*/ 8 h 45"/>
                <a:gd name="T42" fmla="*/ 16 w 17"/>
                <a:gd name="T43" fmla="*/ 12 h 45"/>
                <a:gd name="T44" fmla="*/ 14 w 17"/>
                <a:gd name="T45" fmla="*/ 16 h 45"/>
                <a:gd name="T46" fmla="*/ 10 w 17"/>
                <a:gd name="T47" fmla="*/ 24 h 45"/>
                <a:gd name="T48" fmla="*/ 5 w 17"/>
                <a:gd name="T49" fmla="*/ 31 h 45"/>
                <a:gd name="T50" fmla="*/ 4 w 17"/>
                <a:gd name="T51" fmla="*/ 35 h 45"/>
                <a:gd name="T52" fmla="*/ 2 w 17"/>
                <a:gd name="T53" fmla="*/ 38 h 45"/>
                <a:gd name="T54" fmla="*/ 2 w 17"/>
                <a:gd name="T55" fmla="*/ 41 h 45"/>
                <a:gd name="T56" fmla="*/ 1 w 17"/>
                <a:gd name="T57" fmla="*/ 43 h 45"/>
                <a:gd name="T58" fmla="*/ 1 w 17"/>
                <a:gd name="T59" fmla="*/ 45 h 45"/>
                <a:gd name="T60" fmla="*/ 1 w 17"/>
                <a:gd name="T6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45">
                  <a:moveTo>
                    <a:pt x="1" y="45"/>
                  </a:moveTo>
                  <a:cubicBezTo>
                    <a:pt x="1" y="45"/>
                    <a:pt x="1" y="45"/>
                    <a:pt x="1" y="45"/>
                  </a:cubicBezTo>
                  <a:cubicBezTo>
                    <a:pt x="1" y="45"/>
                    <a:pt x="1" y="44"/>
                    <a:pt x="0" y="43"/>
                  </a:cubicBezTo>
                  <a:cubicBezTo>
                    <a:pt x="0" y="43"/>
                    <a:pt x="0" y="42"/>
                    <a:pt x="0" y="41"/>
                  </a:cubicBezTo>
                  <a:cubicBezTo>
                    <a:pt x="0" y="41"/>
                    <a:pt x="0" y="40"/>
                    <a:pt x="0" y="39"/>
                  </a:cubicBezTo>
                  <a:cubicBezTo>
                    <a:pt x="0" y="39"/>
                    <a:pt x="0" y="38"/>
                    <a:pt x="0" y="38"/>
                  </a:cubicBezTo>
                  <a:cubicBezTo>
                    <a:pt x="0" y="37"/>
                    <a:pt x="0" y="35"/>
                    <a:pt x="1" y="34"/>
                  </a:cubicBezTo>
                  <a:cubicBezTo>
                    <a:pt x="1" y="33"/>
                    <a:pt x="2" y="31"/>
                    <a:pt x="2" y="30"/>
                  </a:cubicBezTo>
                  <a:cubicBezTo>
                    <a:pt x="3" y="27"/>
                    <a:pt x="5" y="24"/>
                    <a:pt x="7" y="22"/>
                  </a:cubicBezTo>
                  <a:cubicBezTo>
                    <a:pt x="8" y="19"/>
                    <a:pt x="10" y="17"/>
                    <a:pt x="11" y="14"/>
                  </a:cubicBezTo>
                  <a:cubicBezTo>
                    <a:pt x="12" y="13"/>
                    <a:pt x="13" y="12"/>
                    <a:pt x="13" y="11"/>
                  </a:cubicBezTo>
                  <a:cubicBezTo>
                    <a:pt x="14" y="10"/>
                    <a:pt x="14" y="9"/>
                    <a:pt x="15" y="8"/>
                  </a:cubicBezTo>
                  <a:cubicBezTo>
                    <a:pt x="15" y="7"/>
                    <a:pt x="15" y="6"/>
                    <a:pt x="15" y="5"/>
                  </a:cubicBezTo>
                  <a:cubicBezTo>
                    <a:pt x="15" y="4"/>
                    <a:pt x="16" y="3"/>
                    <a:pt x="16" y="3"/>
                  </a:cubicBezTo>
                  <a:cubicBezTo>
                    <a:pt x="16" y="2"/>
                    <a:pt x="16" y="1"/>
                    <a:pt x="16" y="1"/>
                  </a:cubicBezTo>
                  <a:cubicBezTo>
                    <a:pt x="16" y="1"/>
                    <a:pt x="16" y="0"/>
                    <a:pt x="16" y="0"/>
                  </a:cubicBezTo>
                  <a:cubicBezTo>
                    <a:pt x="16" y="0"/>
                    <a:pt x="16" y="1"/>
                    <a:pt x="16" y="1"/>
                  </a:cubicBezTo>
                  <a:cubicBezTo>
                    <a:pt x="16" y="1"/>
                    <a:pt x="16" y="2"/>
                    <a:pt x="16" y="2"/>
                  </a:cubicBezTo>
                  <a:cubicBezTo>
                    <a:pt x="17" y="3"/>
                    <a:pt x="17" y="4"/>
                    <a:pt x="17" y="5"/>
                  </a:cubicBezTo>
                  <a:cubicBezTo>
                    <a:pt x="17" y="5"/>
                    <a:pt x="17" y="6"/>
                    <a:pt x="17" y="6"/>
                  </a:cubicBezTo>
                  <a:cubicBezTo>
                    <a:pt x="17" y="7"/>
                    <a:pt x="17" y="8"/>
                    <a:pt x="17" y="8"/>
                  </a:cubicBezTo>
                  <a:cubicBezTo>
                    <a:pt x="17" y="9"/>
                    <a:pt x="16" y="11"/>
                    <a:pt x="16" y="12"/>
                  </a:cubicBezTo>
                  <a:cubicBezTo>
                    <a:pt x="16" y="13"/>
                    <a:pt x="15" y="15"/>
                    <a:pt x="14" y="16"/>
                  </a:cubicBezTo>
                  <a:cubicBezTo>
                    <a:pt x="13" y="19"/>
                    <a:pt x="12" y="21"/>
                    <a:pt x="10" y="24"/>
                  </a:cubicBezTo>
                  <a:cubicBezTo>
                    <a:pt x="8" y="27"/>
                    <a:pt x="7" y="29"/>
                    <a:pt x="5" y="31"/>
                  </a:cubicBezTo>
                  <a:cubicBezTo>
                    <a:pt x="5" y="33"/>
                    <a:pt x="4" y="34"/>
                    <a:pt x="4" y="35"/>
                  </a:cubicBezTo>
                  <a:cubicBezTo>
                    <a:pt x="3" y="36"/>
                    <a:pt x="3" y="37"/>
                    <a:pt x="2" y="38"/>
                  </a:cubicBezTo>
                  <a:cubicBezTo>
                    <a:pt x="2" y="39"/>
                    <a:pt x="2" y="40"/>
                    <a:pt x="2" y="41"/>
                  </a:cubicBezTo>
                  <a:cubicBezTo>
                    <a:pt x="1" y="42"/>
                    <a:pt x="1" y="43"/>
                    <a:pt x="1" y="43"/>
                  </a:cubicBezTo>
                  <a:cubicBezTo>
                    <a:pt x="1" y="44"/>
                    <a:pt x="1" y="45"/>
                    <a:pt x="1" y="45"/>
                  </a:cubicBezTo>
                  <a:cubicBezTo>
                    <a:pt x="1" y="45"/>
                    <a:pt x="1" y="45"/>
                    <a:pt x="1" y="45"/>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122"/>
            <p:cNvSpPr/>
            <p:nvPr/>
          </p:nvSpPr>
          <p:spPr bwMode="auto">
            <a:xfrm>
              <a:off x="1854201" y="-4533900"/>
              <a:ext cx="152400" cy="101600"/>
            </a:xfrm>
            <a:custGeom>
              <a:avLst/>
              <a:gdLst>
                <a:gd name="T0" fmla="*/ 36 w 36"/>
                <a:gd name="T1" fmla="*/ 24 h 24"/>
                <a:gd name="T2" fmla="*/ 34 w 36"/>
                <a:gd name="T3" fmla="*/ 23 h 24"/>
                <a:gd name="T4" fmla="*/ 30 w 36"/>
                <a:gd name="T5" fmla="*/ 20 h 24"/>
                <a:gd name="T6" fmla="*/ 18 w 36"/>
                <a:gd name="T7" fmla="*/ 12 h 24"/>
                <a:gd name="T8" fmla="*/ 12 w 36"/>
                <a:gd name="T9" fmla="*/ 7 h 24"/>
                <a:gd name="T10" fmla="*/ 9 w 36"/>
                <a:gd name="T11" fmla="*/ 4 h 24"/>
                <a:gd name="T12" fmla="*/ 6 w 36"/>
                <a:gd name="T13" fmla="*/ 3 h 24"/>
                <a:gd name="T14" fmla="*/ 3 w 36"/>
                <a:gd name="T15" fmla="*/ 1 h 24"/>
                <a:gd name="T16" fmla="*/ 2 w 36"/>
                <a:gd name="T17" fmla="*/ 1 h 24"/>
                <a:gd name="T18" fmla="*/ 0 w 36"/>
                <a:gd name="T19" fmla="*/ 0 h 24"/>
                <a:gd name="T20" fmla="*/ 0 w 36"/>
                <a:gd name="T21" fmla="*/ 0 h 24"/>
                <a:gd name="T22" fmla="*/ 0 w 36"/>
                <a:gd name="T23" fmla="*/ 0 h 24"/>
                <a:gd name="T24" fmla="*/ 2 w 36"/>
                <a:gd name="T25" fmla="*/ 0 h 24"/>
                <a:gd name="T26" fmla="*/ 4 w 36"/>
                <a:gd name="T27" fmla="*/ 0 h 24"/>
                <a:gd name="T28" fmla="*/ 5 w 36"/>
                <a:gd name="T29" fmla="*/ 0 h 24"/>
                <a:gd name="T30" fmla="*/ 7 w 36"/>
                <a:gd name="T31" fmla="*/ 1 h 24"/>
                <a:gd name="T32" fmla="*/ 13 w 36"/>
                <a:gd name="T33" fmla="*/ 4 h 24"/>
                <a:gd name="T34" fmla="*/ 20 w 36"/>
                <a:gd name="T35" fmla="*/ 9 h 24"/>
                <a:gd name="T36" fmla="*/ 31 w 36"/>
                <a:gd name="T37" fmla="*/ 19 h 24"/>
                <a:gd name="T38" fmla="*/ 35 w 36"/>
                <a:gd name="T39" fmla="*/ 22 h 24"/>
                <a:gd name="T40" fmla="*/ 36 w 36"/>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4">
                  <a:moveTo>
                    <a:pt x="36" y="24"/>
                  </a:moveTo>
                  <a:cubicBezTo>
                    <a:pt x="36" y="24"/>
                    <a:pt x="35" y="24"/>
                    <a:pt x="34" y="23"/>
                  </a:cubicBezTo>
                  <a:cubicBezTo>
                    <a:pt x="33" y="22"/>
                    <a:pt x="32" y="22"/>
                    <a:pt x="30" y="20"/>
                  </a:cubicBezTo>
                  <a:cubicBezTo>
                    <a:pt x="26" y="18"/>
                    <a:pt x="22" y="15"/>
                    <a:pt x="18" y="12"/>
                  </a:cubicBezTo>
                  <a:cubicBezTo>
                    <a:pt x="16" y="10"/>
                    <a:pt x="13" y="8"/>
                    <a:pt x="12" y="7"/>
                  </a:cubicBezTo>
                  <a:cubicBezTo>
                    <a:pt x="11" y="6"/>
                    <a:pt x="10" y="5"/>
                    <a:pt x="9" y="4"/>
                  </a:cubicBezTo>
                  <a:cubicBezTo>
                    <a:pt x="8" y="4"/>
                    <a:pt x="7" y="3"/>
                    <a:pt x="6" y="3"/>
                  </a:cubicBezTo>
                  <a:cubicBezTo>
                    <a:pt x="5" y="2"/>
                    <a:pt x="4" y="2"/>
                    <a:pt x="3" y="1"/>
                  </a:cubicBezTo>
                  <a:cubicBezTo>
                    <a:pt x="3" y="1"/>
                    <a:pt x="2" y="1"/>
                    <a:pt x="2" y="1"/>
                  </a:cubicBezTo>
                  <a:cubicBezTo>
                    <a:pt x="1" y="0"/>
                    <a:pt x="1" y="0"/>
                    <a:pt x="0" y="0"/>
                  </a:cubicBezTo>
                  <a:cubicBezTo>
                    <a:pt x="0" y="0"/>
                    <a:pt x="0" y="0"/>
                    <a:pt x="0" y="0"/>
                  </a:cubicBezTo>
                  <a:cubicBezTo>
                    <a:pt x="0" y="0"/>
                    <a:pt x="0" y="0"/>
                    <a:pt x="0" y="0"/>
                  </a:cubicBezTo>
                  <a:cubicBezTo>
                    <a:pt x="1" y="0"/>
                    <a:pt x="1" y="0"/>
                    <a:pt x="2" y="0"/>
                  </a:cubicBezTo>
                  <a:cubicBezTo>
                    <a:pt x="2" y="0"/>
                    <a:pt x="3" y="0"/>
                    <a:pt x="4" y="0"/>
                  </a:cubicBezTo>
                  <a:cubicBezTo>
                    <a:pt x="4" y="0"/>
                    <a:pt x="5" y="0"/>
                    <a:pt x="5" y="0"/>
                  </a:cubicBezTo>
                  <a:cubicBezTo>
                    <a:pt x="6" y="0"/>
                    <a:pt x="6" y="0"/>
                    <a:pt x="7" y="1"/>
                  </a:cubicBezTo>
                  <a:cubicBezTo>
                    <a:pt x="9" y="1"/>
                    <a:pt x="11" y="2"/>
                    <a:pt x="13" y="4"/>
                  </a:cubicBezTo>
                  <a:cubicBezTo>
                    <a:pt x="16" y="5"/>
                    <a:pt x="18" y="7"/>
                    <a:pt x="20" y="9"/>
                  </a:cubicBezTo>
                  <a:cubicBezTo>
                    <a:pt x="24" y="12"/>
                    <a:pt x="29" y="16"/>
                    <a:pt x="31" y="19"/>
                  </a:cubicBezTo>
                  <a:cubicBezTo>
                    <a:pt x="33" y="20"/>
                    <a:pt x="34" y="22"/>
                    <a:pt x="35" y="22"/>
                  </a:cubicBezTo>
                  <a:cubicBezTo>
                    <a:pt x="36" y="23"/>
                    <a:pt x="36" y="24"/>
                    <a:pt x="36" y="24"/>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123"/>
            <p:cNvSpPr/>
            <p:nvPr/>
          </p:nvSpPr>
          <p:spPr bwMode="auto">
            <a:xfrm>
              <a:off x="1760539" y="-4283075"/>
              <a:ext cx="161925" cy="50800"/>
            </a:xfrm>
            <a:custGeom>
              <a:avLst/>
              <a:gdLst>
                <a:gd name="T0" fmla="*/ 0 w 38"/>
                <a:gd name="T1" fmla="*/ 12 h 12"/>
                <a:gd name="T2" fmla="*/ 0 w 38"/>
                <a:gd name="T3" fmla="*/ 12 h 12"/>
                <a:gd name="T4" fmla="*/ 0 w 38"/>
                <a:gd name="T5" fmla="*/ 10 h 12"/>
                <a:gd name="T6" fmla="*/ 3 w 38"/>
                <a:gd name="T7" fmla="*/ 6 h 12"/>
                <a:gd name="T8" fmla="*/ 6 w 38"/>
                <a:gd name="T9" fmla="*/ 4 h 12"/>
                <a:gd name="T10" fmla="*/ 10 w 38"/>
                <a:gd name="T11" fmla="*/ 3 h 12"/>
                <a:gd name="T12" fmla="*/ 18 w 38"/>
                <a:gd name="T13" fmla="*/ 3 h 12"/>
                <a:gd name="T14" fmla="*/ 22 w 38"/>
                <a:gd name="T15" fmla="*/ 3 h 12"/>
                <a:gd name="T16" fmla="*/ 22 w 38"/>
                <a:gd name="T17" fmla="*/ 3 h 12"/>
                <a:gd name="T18" fmla="*/ 23 w 38"/>
                <a:gd name="T19" fmla="*/ 3 h 12"/>
                <a:gd name="T20" fmla="*/ 24 w 38"/>
                <a:gd name="T21" fmla="*/ 3 h 12"/>
                <a:gd name="T22" fmla="*/ 26 w 38"/>
                <a:gd name="T23" fmla="*/ 3 h 12"/>
                <a:gd name="T24" fmla="*/ 29 w 38"/>
                <a:gd name="T25" fmla="*/ 3 h 12"/>
                <a:gd name="T26" fmla="*/ 32 w 38"/>
                <a:gd name="T27" fmla="*/ 2 h 12"/>
                <a:gd name="T28" fmla="*/ 37 w 38"/>
                <a:gd name="T29" fmla="*/ 1 h 12"/>
                <a:gd name="T30" fmla="*/ 38 w 38"/>
                <a:gd name="T31" fmla="*/ 0 h 12"/>
                <a:gd name="T32" fmla="*/ 38 w 38"/>
                <a:gd name="T33" fmla="*/ 0 h 12"/>
                <a:gd name="T34" fmla="*/ 37 w 38"/>
                <a:gd name="T35" fmla="*/ 1 h 12"/>
                <a:gd name="T36" fmla="*/ 33 w 38"/>
                <a:gd name="T37" fmla="*/ 4 h 12"/>
                <a:gd name="T38" fmla="*/ 26 w 38"/>
                <a:gd name="T39" fmla="*/ 7 h 12"/>
                <a:gd name="T40" fmla="*/ 24 w 38"/>
                <a:gd name="T41" fmla="*/ 7 h 12"/>
                <a:gd name="T42" fmla="*/ 23 w 38"/>
                <a:gd name="T43" fmla="*/ 7 h 12"/>
                <a:gd name="T44" fmla="*/ 22 w 38"/>
                <a:gd name="T45" fmla="*/ 7 h 12"/>
                <a:gd name="T46" fmla="*/ 22 w 38"/>
                <a:gd name="T47" fmla="*/ 7 h 12"/>
                <a:gd name="T48" fmla="*/ 18 w 38"/>
                <a:gd name="T49" fmla="*/ 7 h 12"/>
                <a:gd name="T50" fmla="*/ 10 w 38"/>
                <a:gd name="T51" fmla="*/ 6 h 12"/>
                <a:gd name="T52" fmla="*/ 7 w 38"/>
                <a:gd name="T53" fmla="*/ 7 h 12"/>
                <a:gd name="T54" fmla="*/ 4 w 38"/>
                <a:gd name="T55" fmla="*/ 8 h 12"/>
                <a:gd name="T56" fmla="*/ 2 w 38"/>
                <a:gd name="T57" fmla="*/ 9 h 12"/>
                <a:gd name="T58" fmla="*/ 1 w 38"/>
                <a:gd name="T59" fmla="*/ 11 h 12"/>
                <a:gd name="T60" fmla="*/ 0 w 38"/>
                <a:gd name="T61" fmla="*/ 12 h 12"/>
                <a:gd name="T62" fmla="*/ 0 w 38"/>
                <a:gd name="T6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2">
                  <a:moveTo>
                    <a:pt x="0" y="12"/>
                  </a:moveTo>
                  <a:cubicBezTo>
                    <a:pt x="0" y="12"/>
                    <a:pt x="0" y="12"/>
                    <a:pt x="0" y="12"/>
                  </a:cubicBezTo>
                  <a:cubicBezTo>
                    <a:pt x="0" y="11"/>
                    <a:pt x="0" y="11"/>
                    <a:pt x="0" y="10"/>
                  </a:cubicBezTo>
                  <a:cubicBezTo>
                    <a:pt x="0" y="9"/>
                    <a:pt x="1" y="7"/>
                    <a:pt x="3" y="6"/>
                  </a:cubicBezTo>
                  <a:cubicBezTo>
                    <a:pt x="4" y="5"/>
                    <a:pt x="5" y="5"/>
                    <a:pt x="6" y="4"/>
                  </a:cubicBezTo>
                  <a:cubicBezTo>
                    <a:pt x="7" y="3"/>
                    <a:pt x="8" y="3"/>
                    <a:pt x="10" y="3"/>
                  </a:cubicBezTo>
                  <a:cubicBezTo>
                    <a:pt x="12" y="2"/>
                    <a:pt x="15" y="3"/>
                    <a:pt x="18" y="3"/>
                  </a:cubicBezTo>
                  <a:cubicBezTo>
                    <a:pt x="19" y="3"/>
                    <a:pt x="21" y="3"/>
                    <a:pt x="22" y="3"/>
                  </a:cubicBezTo>
                  <a:cubicBezTo>
                    <a:pt x="22" y="3"/>
                    <a:pt x="22" y="3"/>
                    <a:pt x="22" y="3"/>
                  </a:cubicBezTo>
                  <a:cubicBezTo>
                    <a:pt x="23" y="3"/>
                    <a:pt x="23" y="3"/>
                    <a:pt x="23" y="3"/>
                  </a:cubicBezTo>
                  <a:cubicBezTo>
                    <a:pt x="23" y="3"/>
                    <a:pt x="23" y="3"/>
                    <a:pt x="24" y="3"/>
                  </a:cubicBezTo>
                  <a:cubicBezTo>
                    <a:pt x="24" y="3"/>
                    <a:pt x="25" y="3"/>
                    <a:pt x="26" y="3"/>
                  </a:cubicBezTo>
                  <a:cubicBezTo>
                    <a:pt x="27" y="3"/>
                    <a:pt x="28" y="3"/>
                    <a:pt x="29" y="3"/>
                  </a:cubicBezTo>
                  <a:cubicBezTo>
                    <a:pt x="30" y="2"/>
                    <a:pt x="31" y="2"/>
                    <a:pt x="32" y="2"/>
                  </a:cubicBezTo>
                  <a:cubicBezTo>
                    <a:pt x="34" y="2"/>
                    <a:pt x="36" y="1"/>
                    <a:pt x="37" y="1"/>
                  </a:cubicBezTo>
                  <a:cubicBezTo>
                    <a:pt x="38" y="0"/>
                    <a:pt x="38" y="0"/>
                    <a:pt x="38" y="0"/>
                  </a:cubicBezTo>
                  <a:cubicBezTo>
                    <a:pt x="38" y="0"/>
                    <a:pt x="38" y="0"/>
                    <a:pt x="38" y="0"/>
                  </a:cubicBezTo>
                  <a:cubicBezTo>
                    <a:pt x="38" y="0"/>
                    <a:pt x="38" y="1"/>
                    <a:pt x="37" y="1"/>
                  </a:cubicBezTo>
                  <a:cubicBezTo>
                    <a:pt x="36" y="2"/>
                    <a:pt x="35" y="3"/>
                    <a:pt x="33" y="4"/>
                  </a:cubicBezTo>
                  <a:cubicBezTo>
                    <a:pt x="31" y="5"/>
                    <a:pt x="29" y="6"/>
                    <a:pt x="26" y="7"/>
                  </a:cubicBezTo>
                  <a:cubicBezTo>
                    <a:pt x="25" y="7"/>
                    <a:pt x="25" y="7"/>
                    <a:pt x="24" y="7"/>
                  </a:cubicBezTo>
                  <a:cubicBezTo>
                    <a:pt x="24" y="7"/>
                    <a:pt x="23" y="7"/>
                    <a:pt x="23" y="7"/>
                  </a:cubicBezTo>
                  <a:cubicBezTo>
                    <a:pt x="22" y="7"/>
                    <a:pt x="22" y="7"/>
                    <a:pt x="22" y="7"/>
                  </a:cubicBezTo>
                  <a:cubicBezTo>
                    <a:pt x="22" y="7"/>
                    <a:pt x="22" y="7"/>
                    <a:pt x="22" y="7"/>
                  </a:cubicBezTo>
                  <a:cubicBezTo>
                    <a:pt x="20" y="7"/>
                    <a:pt x="19" y="7"/>
                    <a:pt x="18" y="7"/>
                  </a:cubicBezTo>
                  <a:cubicBezTo>
                    <a:pt x="15" y="7"/>
                    <a:pt x="12" y="6"/>
                    <a:pt x="10" y="6"/>
                  </a:cubicBezTo>
                  <a:cubicBezTo>
                    <a:pt x="9" y="6"/>
                    <a:pt x="8" y="6"/>
                    <a:pt x="7" y="7"/>
                  </a:cubicBezTo>
                  <a:cubicBezTo>
                    <a:pt x="6" y="7"/>
                    <a:pt x="5" y="7"/>
                    <a:pt x="4" y="8"/>
                  </a:cubicBezTo>
                  <a:cubicBezTo>
                    <a:pt x="3" y="8"/>
                    <a:pt x="2" y="9"/>
                    <a:pt x="2" y="9"/>
                  </a:cubicBezTo>
                  <a:cubicBezTo>
                    <a:pt x="1" y="10"/>
                    <a:pt x="1" y="10"/>
                    <a:pt x="1" y="11"/>
                  </a:cubicBezTo>
                  <a:cubicBezTo>
                    <a:pt x="0" y="11"/>
                    <a:pt x="0" y="12"/>
                    <a:pt x="0" y="12"/>
                  </a:cubicBezTo>
                  <a:cubicBezTo>
                    <a:pt x="0" y="12"/>
                    <a:pt x="0" y="12"/>
                    <a:pt x="0" y="12"/>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124"/>
            <p:cNvSpPr/>
            <p:nvPr/>
          </p:nvSpPr>
          <p:spPr bwMode="auto">
            <a:xfrm>
              <a:off x="1981201" y="-4176713"/>
              <a:ext cx="88900" cy="198438"/>
            </a:xfrm>
            <a:custGeom>
              <a:avLst/>
              <a:gdLst>
                <a:gd name="T0" fmla="*/ 0 w 21"/>
                <a:gd name="T1" fmla="*/ 47 h 47"/>
                <a:gd name="T2" fmla="*/ 1 w 21"/>
                <a:gd name="T3" fmla="*/ 47 h 47"/>
                <a:gd name="T4" fmla="*/ 2 w 21"/>
                <a:gd name="T5" fmla="*/ 46 h 47"/>
                <a:gd name="T6" fmla="*/ 4 w 21"/>
                <a:gd name="T7" fmla="*/ 44 h 47"/>
                <a:gd name="T8" fmla="*/ 5 w 21"/>
                <a:gd name="T9" fmla="*/ 43 h 47"/>
                <a:gd name="T10" fmla="*/ 6 w 21"/>
                <a:gd name="T11" fmla="*/ 41 h 47"/>
                <a:gd name="T12" fmla="*/ 8 w 21"/>
                <a:gd name="T13" fmla="*/ 38 h 47"/>
                <a:gd name="T14" fmla="*/ 9 w 21"/>
                <a:gd name="T15" fmla="*/ 36 h 47"/>
                <a:gd name="T16" fmla="*/ 10 w 21"/>
                <a:gd name="T17" fmla="*/ 34 h 47"/>
                <a:gd name="T18" fmla="*/ 11 w 21"/>
                <a:gd name="T19" fmla="*/ 32 h 47"/>
                <a:gd name="T20" fmla="*/ 12 w 21"/>
                <a:gd name="T21" fmla="*/ 30 h 47"/>
                <a:gd name="T22" fmla="*/ 12 w 21"/>
                <a:gd name="T23" fmla="*/ 25 h 47"/>
                <a:gd name="T24" fmla="*/ 13 w 21"/>
                <a:gd name="T25" fmla="*/ 23 h 47"/>
                <a:gd name="T26" fmla="*/ 13 w 21"/>
                <a:gd name="T27" fmla="*/ 21 h 47"/>
                <a:gd name="T28" fmla="*/ 13 w 21"/>
                <a:gd name="T29" fmla="*/ 21 h 47"/>
                <a:gd name="T30" fmla="*/ 13 w 21"/>
                <a:gd name="T31" fmla="*/ 20 h 47"/>
                <a:gd name="T32" fmla="*/ 13 w 21"/>
                <a:gd name="T33" fmla="*/ 15 h 47"/>
                <a:gd name="T34" fmla="*/ 13 w 21"/>
                <a:gd name="T35" fmla="*/ 10 h 47"/>
                <a:gd name="T36" fmla="*/ 15 w 21"/>
                <a:gd name="T37" fmla="*/ 6 h 47"/>
                <a:gd name="T38" fmla="*/ 19 w 21"/>
                <a:gd name="T39" fmla="*/ 1 h 47"/>
                <a:gd name="T40" fmla="*/ 20 w 21"/>
                <a:gd name="T41" fmla="*/ 0 h 47"/>
                <a:gd name="T42" fmla="*/ 21 w 21"/>
                <a:gd name="T43" fmla="*/ 0 h 47"/>
                <a:gd name="T44" fmla="*/ 21 w 21"/>
                <a:gd name="T45" fmla="*/ 0 h 47"/>
                <a:gd name="T46" fmla="*/ 19 w 21"/>
                <a:gd name="T47" fmla="*/ 2 h 47"/>
                <a:gd name="T48" fmla="*/ 17 w 21"/>
                <a:gd name="T49" fmla="*/ 7 h 47"/>
                <a:gd name="T50" fmla="*/ 16 w 21"/>
                <a:gd name="T51" fmla="*/ 11 h 47"/>
                <a:gd name="T52" fmla="*/ 16 w 21"/>
                <a:gd name="T53" fmla="*/ 15 h 47"/>
                <a:gd name="T54" fmla="*/ 17 w 21"/>
                <a:gd name="T55" fmla="*/ 20 h 47"/>
                <a:gd name="T56" fmla="*/ 17 w 21"/>
                <a:gd name="T57" fmla="*/ 21 h 47"/>
                <a:gd name="T58" fmla="*/ 17 w 21"/>
                <a:gd name="T59" fmla="*/ 21 h 47"/>
                <a:gd name="T60" fmla="*/ 17 w 21"/>
                <a:gd name="T61" fmla="*/ 23 h 47"/>
                <a:gd name="T62" fmla="*/ 16 w 21"/>
                <a:gd name="T63" fmla="*/ 25 h 47"/>
                <a:gd name="T64" fmla="*/ 13 w 21"/>
                <a:gd name="T65" fmla="*/ 36 h 47"/>
                <a:gd name="T66" fmla="*/ 10 w 21"/>
                <a:gd name="T67" fmla="*/ 40 h 47"/>
                <a:gd name="T68" fmla="*/ 7 w 21"/>
                <a:gd name="T69" fmla="*/ 43 h 47"/>
                <a:gd name="T70" fmla="*/ 5 w 21"/>
                <a:gd name="T71" fmla="*/ 45 h 47"/>
                <a:gd name="T72" fmla="*/ 2 w 21"/>
                <a:gd name="T73" fmla="*/ 46 h 47"/>
                <a:gd name="T74" fmla="*/ 1 w 21"/>
                <a:gd name="T75" fmla="*/ 47 h 47"/>
                <a:gd name="T76" fmla="*/ 0 w 21"/>
                <a:gd name="T7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47">
                  <a:moveTo>
                    <a:pt x="0" y="47"/>
                  </a:moveTo>
                  <a:cubicBezTo>
                    <a:pt x="0" y="47"/>
                    <a:pt x="0" y="47"/>
                    <a:pt x="1" y="47"/>
                  </a:cubicBezTo>
                  <a:cubicBezTo>
                    <a:pt x="1" y="47"/>
                    <a:pt x="1" y="46"/>
                    <a:pt x="2" y="46"/>
                  </a:cubicBezTo>
                  <a:cubicBezTo>
                    <a:pt x="2" y="45"/>
                    <a:pt x="3" y="45"/>
                    <a:pt x="4" y="44"/>
                  </a:cubicBezTo>
                  <a:cubicBezTo>
                    <a:pt x="4" y="44"/>
                    <a:pt x="4" y="43"/>
                    <a:pt x="5" y="43"/>
                  </a:cubicBezTo>
                  <a:cubicBezTo>
                    <a:pt x="5" y="42"/>
                    <a:pt x="5" y="42"/>
                    <a:pt x="6" y="41"/>
                  </a:cubicBezTo>
                  <a:cubicBezTo>
                    <a:pt x="7" y="40"/>
                    <a:pt x="7" y="39"/>
                    <a:pt x="8" y="38"/>
                  </a:cubicBezTo>
                  <a:cubicBezTo>
                    <a:pt x="8" y="37"/>
                    <a:pt x="9" y="37"/>
                    <a:pt x="9" y="36"/>
                  </a:cubicBezTo>
                  <a:cubicBezTo>
                    <a:pt x="9" y="35"/>
                    <a:pt x="10" y="35"/>
                    <a:pt x="10" y="34"/>
                  </a:cubicBezTo>
                  <a:cubicBezTo>
                    <a:pt x="10" y="33"/>
                    <a:pt x="11" y="33"/>
                    <a:pt x="11" y="32"/>
                  </a:cubicBezTo>
                  <a:cubicBezTo>
                    <a:pt x="11" y="31"/>
                    <a:pt x="11" y="30"/>
                    <a:pt x="12" y="30"/>
                  </a:cubicBezTo>
                  <a:cubicBezTo>
                    <a:pt x="12" y="28"/>
                    <a:pt x="12" y="26"/>
                    <a:pt x="12" y="25"/>
                  </a:cubicBezTo>
                  <a:cubicBezTo>
                    <a:pt x="13" y="24"/>
                    <a:pt x="13" y="23"/>
                    <a:pt x="13" y="23"/>
                  </a:cubicBezTo>
                  <a:cubicBezTo>
                    <a:pt x="13" y="21"/>
                    <a:pt x="13" y="21"/>
                    <a:pt x="13" y="21"/>
                  </a:cubicBezTo>
                  <a:cubicBezTo>
                    <a:pt x="13" y="21"/>
                    <a:pt x="13" y="21"/>
                    <a:pt x="13" y="21"/>
                  </a:cubicBezTo>
                  <a:cubicBezTo>
                    <a:pt x="13" y="20"/>
                    <a:pt x="13" y="20"/>
                    <a:pt x="13" y="20"/>
                  </a:cubicBezTo>
                  <a:cubicBezTo>
                    <a:pt x="13" y="19"/>
                    <a:pt x="13" y="17"/>
                    <a:pt x="13" y="15"/>
                  </a:cubicBezTo>
                  <a:cubicBezTo>
                    <a:pt x="13" y="14"/>
                    <a:pt x="13" y="12"/>
                    <a:pt x="13" y="10"/>
                  </a:cubicBezTo>
                  <a:cubicBezTo>
                    <a:pt x="13" y="9"/>
                    <a:pt x="14" y="7"/>
                    <a:pt x="15" y="6"/>
                  </a:cubicBezTo>
                  <a:cubicBezTo>
                    <a:pt x="16" y="4"/>
                    <a:pt x="18" y="2"/>
                    <a:pt x="19" y="1"/>
                  </a:cubicBezTo>
                  <a:cubicBezTo>
                    <a:pt x="20" y="1"/>
                    <a:pt x="20" y="0"/>
                    <a:pt x="20" y="0"/>
                  </a:cubicBezTo>
                  <a:cubicBezTo>
                    <a:pt x="21" y="0"/>
                    <a:pt x="21" y="0"/>
                    <a:pt x="21" y="0"/>
                  </a:cubicBezTo>
                  <a:cubicBezTo>
                    <a:pt x="21" y="0"/>
                    <a:pt x="21" y="0"/>
                    <a:pt x="21" y="0"/>
                  </a:cubicBezTo>
                  <a:cubicBezTo>
                    <a:pt x="20" y="1"/>
                    <a:pt x="20" y="1"/>
                    <a:pt x="19" y="2"/>
                  </a:cubicBezTo>
                  <a:cubicBezTo>
                    <a:pt x="19" y="3"/>
                    <a:pt x="17" y="5"/>
                    <a:pt x="17" y="7"/>
                  </a:cubicBezTo>
                  <a:cubicBezTo>
                    <a:pt x="16" y="8"/>
                    <a:pt x="16" y="9"/>
                    <a:pt x="16" y="11"/>
                  </a:cubicBezTo>
                  <a:cubicBezTo>
                    <a:pt x="16" y="12"/>
                    <a:pt x="16" y="13"/>
                    <a:pt x="16" y="15"/>
                  </a:cubicBezTo>
                  <a:cubicBezTo>
                    <a:pt x="16" y="17"/>
                    <a:pt x="16" y="18"/>
                    <a:pt x="17" y="20"/>
                  </a:cubicBezTo>
                  <a:cubicBezTo>
                    <a:pt x="17" y="21"/>
                    <a:pt x="17" y="21"/>
                    <a:pt x="17" y="21"/>
                  </a:cubicBezTo>
                  <a:cubicBezTo>
                    <a:pt x="17" y="21"/>
                    <a:pt x="17" y="21"/>
                    <a:pt x="17" y="21"/>
                  </a:cubicBezTo>
                  <a:cubicBezTo>
                    <a:pt x="17" y="23"/>
                    <a:pt x="17" y="23"/>
                    <a:pt x="17" y="23"/>
                  </a:cubicBezTo>
                  <a:cubicBezTo>
                    <a:pt x="17" y="24"/>
                    <a:pt x="16" y="25"/>
                    <a:pt x="16" y="25"/>
                  </a:cubicBezTo>
                  <a:cubicBezTo>
                    <a:pt x="16" y="29"/>
                    <a:pt x="15" y="33"/>
                    <a:pt x="13" y="36"/>
                  </a:cubicBezTo>
                  <a:cubicBezTo>
                    <a:pt x="12" y="37"/>
                    <a:pt x="11" y="38"/>
                    <a:pt x="10" y="40"/>
                  </a:cubicBezTo>
                  <a:cubicBezTo>
                    <a:pt x="9" y="41"/>
                    <a:pt x="8" y="42"/>
                    <a:pt x="7" y="43"/>
                  </a:cubicBezTo>
                  <a:cubicBezTo>
                    <a:pt x="6" y="44"/>
                    <a:pt x="6" y="44"/>
                    <a:pt x="5" y="45"/>
                  </a:cubicBezTo>
                  <a:cubicBezTo>
                    <a:pt x="4" y="46"/>
                    <a:pt x="3" y="46"/>
                    <a:pt x="2" y="46"/>
                  </a:cubicBezTo>
                  <a:cubicBezTo>
                    <a:pt x="2" y="47"/>
                    <a:pt x="1" y="47"/>
                    <a:pt x="1" y="47"/>
                  </a:cubicBezTo>
                  <a:cubicBezTo>
                    <a:pt x="0" y="47"/>
                    <a:pt x="0" y="47"/>
                    <a:pt x="0" y="47"/>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125"/>
            <p:cNvSpPr/>
            <p:nvPr/>
          </p:nvSpPr>
          <p:spPr bwMode="auto">
            <a:xfrm>
              <a:off x="2336801" y="-4338638"/>
              <a:ext cx="157163" cy="34925"/>
            </a:xfrm>
            <a:custGeom>
              <a:avLst/>
              <a:gdLst>
                <a:gd name="T0" fmla="*/ 0 w 37"/>
                <a:gd name="T1" fmla="*/ 8 h 8"/>
                <a:gd name="T2" fmla="*/ 1 w 37"/>
                <a:gd name="T3" fmla="*/ 7 h 8"/>
                <a:gd name="T4" fmla="*/ 3 w 37"/>
                <a:gd name="T5" fmla="*/ 5 h 8"/>
                <a:gd name="T6" fmla="*/ 4 w 37"/>
                <a:gd name="T7" fmla="*/ 5 h 8"/>
                <a:gd name="T8" fmla="*/ 5 w 37"/>
                <a:gd name="T9" fmla="*/ 4 h 8"/>
                <a:gd name="T10" fmla="*/ 8 w 37"/>
                <a:gd name="T11" fmla="*/ 3 h 8"/>
                <a:gd name="T12" fmla="*/ 11 w 37"/>
                <a:gd name="T13" fmla="*/ 3 h 8"/>
                <a:gd name="T14" fmla="*/ 15 w 37"/>
                <a:gd name="T15" fmla="*/ 3 h 8"/>
                <a:gd name="T16" fmla="*/ 19 w 37"/>
                <a:gd name="T17" fmla="*/ 2 h 8"/>
                <a:gd name="T18" fmla="*/ 26 w 37"/>
                <a:gd name="T19" fmla="*/ 2 h 8"/>
                <a:gd name="T20" fmla="*/ 29 w 37"/>
                <a:gd name="T21" fmla="*/ 2 h 8"/>
                <a:gd name="T22" fmla="*/ 32 w 37"/>
                <a:gd name="T23" fmla="*/ 2 h 8"/>
                <a:gd name="T24" fmla="*/ 33 w 37"/>
                <a:gd name="T25" fmla="*/ 2 h 8"/>
                <a:gd name="T26" fmla="*/ 34 w 37"/>
                <a:gd name="T27" fmla="*/ 1 h 8"/>
                <a:gd name="T28" fmla="*/ 36 w 37"/>
                <a:gd name="T29" fmla="*/ 1 h 8"/>
                <a:gd name="T30" fmla="*/ 37 w 37"/>
                <a:gd name="T31" fmla="*/ 0 h 8"/>
                <a:gd name="T32" fmla="*/ 36 w 37"/>
                <a:gd name="T33" fmla="*/ 1 h 8"/>
                <a:gd name="T34" fmla="*/ 34 w 37"/>
                <a:gd name="T35" fmla="*/ 2 h 8"/>
                <a:gd name="T36" fmla="*/ 33 w 37"/>
                <a:gd name="T37" fmla="*/ 3 h 8"/>
                <a:gd name="T38" fmla="*/ 32 w 37"/>
                <a:gd name="T39" fmla="*/ 3 h 8"/>
                <a:gd name="T40" fmla="*/ 29 w 37"/>
                <a:gd name="T41" fmla="*/ 4 h 8"/>
                <a:gd name="T42" fmla="*/ 26 w 37"/>
                <a:gd name="T43" fmla="*/ 5 h 8"/>
                <a:gd name="T44" fmla="*/ 22 w 37"/>
                <a:gd name="T45" fmla="*/ 5 h 8"/>
                <a:gd name="T46" fmla="*/ 19 w 37"/>
                <a:gd name="T47" fmla="*/ 5 h 8"/>
                <a:gd name="T48" fmla="*/ 11 w 37"/>
                <a:gd name="T49" fmla="*/ 5 h 8"/>
                <a:gd name="T50" fmla="*/ 8 w 37"/>
                <a:gd name="T51" fmla="*/ 5 h 8"/>
                <a:gd name="T52" fmla="*/ 5 w 37"/>
                <a:gd name="T53" fmla="*/ 6 h 8"/>
                <a:gd name="T54" fmla="*/ 4 w 37"/>
                <a:gd name="T55" fmla="*/ 6 h 8"/>
                <a:gd name="T56" fmla="*/ 3 w 37"/>
                <a:gd name="T57" fmla="*/ 6 h 8"/>
                <a:gd name="T58" fmla="*/ 1 w 37"/>
                <a:gd name="T59" fmla="*/ 7 h 8"/>
                <a:gd name="T60" fmla="*/ 0 w 37"/>
                <a:gd name="T6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8">
                  <a:moveTo>
                    <a:pt x="0" y="8"/>
                  </a:moveTo>
                  <a:cubicBezTo>
                    <a:pt x="0" y="8"/>
                    <a:pt x="0" y="7"/>
                    <a:pt x="1" y="7"/>
                  </a:cubicBezTo>
                  <a:cubicBezTo>
                    <a:pt x="1" y="6"/>
                    <a:pt x="2" y="6"/>
                    <a:pt x="3" y="5"/>
                  </a:cubicBezTo>
                  <a:cubicBezTo>
                    <a:pt x="3" y="5"/>
                    <a:pt x="3" y="5"/>
                    <a:pt x="4" y="5"/>
                  </a:cubicBezTo>
                  <a:cubicBezTo>
                    <a:pt x="4" y="5"/>
                    <a:pt x="5" y="5"/>
                    <a:pt x="5" y="4"/>
                  </a:cubicBezTo>
                  <a:cubicBezTo>
                    <a:pt x="6" y="4"/>
                    <a:pt x="7" y="4"/>
                    <a:pt x="8" y="3"/>
                  </a:cubicBezTo>
                  <a:cubicBezTo>
                    <a:pt x="9" y="3"/>
                    <a:pt x="10" y="3"/>
                    <a:pt x="11" y="3"/>
                  </a:cubicBezTo>
                  <a:cubicBezTo>
                    <a:pt x="12" y="3"/>
                    <a:pt x="14" y="3"/>
                    <a:pt x="15" y="3"/>
                  </a:cubicBezTo>
                  <a:cubicBezTo>
                    <a:pt x="16" y="2"/>
                    <a:pt x="17" y="2"/>
                    <a:pt x="19" y="2"/>
                  </a:cubicBezTo>
                  <a:cubicBezTo>
                    <a:pt x="21" y="2"/>
                    <a:pt x="23" y="2"/>
                    <a:pt x="26" y="2"/>
                  </a:cubicBezTo>
                  <a:cubicBezTo>
                    <a:pt x="27" y="2"/>
                    <a:pt x="28" y="2"/>
                    <a:pt x="29" y="2"/>
                  </a:cubicBezTo>
                  <a:cubicBezTo>
                    <a:pt x="30" y="2"/>
                    <a:pt x="31" y="2"/>
                    <a:pt x="32" y="2"/>
                  </a:cubicBezTo>
                  <a:cubicBezTo>
                    <a:pt x="32" y="2"/>
                    <a:pt x="33" y="2"/>
                    <a:pt x="33" y="2"/>
                  </a:cubicBezTo>
                  <a:cubicBezTo>
                    <a:pt x="33" y="1"/>
                    <a:pt x="34" y="1"/>
                    <a:pt x="34" y="1"/>
                  </a:cubicBezTo>
                  <a:cubicBezTo>
                    <a:pt x="35" y="1"/>
                    <a:pt x="35" y="1"/>
                    <a:pt x="36" y="1"/>
                  </a:cubicBezTo>
                  <a:cubicBezTo>
                    <a:pt x="37" y="0"/>
                    <a:pt x="37" y="0"/>
                    <a:pt x="37" y="0"/>
                  </a:cubicBezTo>
                  <a:cubicBezTo>
                    <a:pt x="37" y="0"/>
                    <a:pt x="37" y="0"/>
                    <a:pt x="36" y="1"/>
                  </a:cubicBezTo>
                  <a:cubicBezTo>
                    <a:pt x="36" y="1"/>
                    <a:pt x="35" y="2"/>
                    <a:pt x="34" y="2"/>
                  </a:cubicBezTo>
                  <a:cubicBezTo>
                    <a:pt x="34" y="2"/>
                    <a:pt x="34" y="3"/>
                    <a:pt x="33" y="3"/>
                  </a:cubicBezTo>
                  <a:cubicBezTo>
                    <a:pt x="33" y="3"/>
                    <a:pt x="33" y="3"/>
                    <a:pt x="32" y="3"/>
                  </a:cubicBezTo>
                  <a:cubicBezTo>
                    <a:pt x="31" y="4"/>
                    <a:pt x="30" y="4"/>
                    <a:pt x="29" y="4"/>
                  </a:cubicBezTo>
                  <a:cubicBezTo>
                    <a:pt x="28" y="4"/>
                    <a:pt x="27" y="5"/>
                    <a:pt x="26" y="5"/>
                  </a:cubicBezTo>
                  <a:cubicBezTo>
                    <a:pt x="25" y="5"/>
                    <a:pt x="23" y="5"/>
                    <a:pt x="22" y="5"/>
                  </a:cubicBezTo>
                  <a:cubicBezTo>
                    <a:pt x="21" y="5"/>
                    <a:pt x="20" y="5"/>
                    <a:pt x="19" y="5"/>
                  </a:cubicBezTo>
                  <a:cubicBezTo>
                    <a:pt x="16" y="5"/>
                    <a:pt x="14" y="5"/>
                    <a:pt x="11" y="5"/>
                  </a:cubicBezTo>
                  <a:cubicBezTo>
                    <a:pt x="10" y="5"/>
                    <a:pt x="9" y="5"/>
                    <a:pt x="8" y="5"/>
                  </a:cubicBezTo>
                  <a:cubicBezTo>
                    <a:pt x="7" y="6"/>
                    <a:pt x="6" y="6"/>
                    <a:pt x="5" y="6"/>
                  </a:cubicBezTo>
                  <a:cubicBezTo>
                    <a:pt x="5" y="6"/>
                    <a:pt x="5" y="6"/>
                    <a:pt x="4" y="6"/>
                  </a:cubicBezTo>
                  <a:cubicBezTo>
                    <a:pt x="4" y="6"/>
                    <a:pt x="3" y="6"/>
                    <a:pt x="3" y="6"/>
                  </a:cubicBezTo>
                  <a:cubicBezTo>
                    <a:pt x="2" y="7"/>
                    <a:pt x="2" y="7"/>
                    <a:pt x="1" y="7"/>
                  </a:cubicBezTo>
                  <a:cubicBezTo>
                    <a:pt x="0" y="7"/>
                    <a:pt x="0" y="8"/>
                    <a:pt x="0" y="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126"/>
            <p:cNvSpPr/>
            <p:nvPr/>
          </p:nvSpPr>
          <p:spPr bwMode="auto">
            <a:xfrm>
              <a:off x="2286001" y="-4549775"/>
              <a:ext cx="165100" cy="117475"/>
            </a:xfrm>
            <a:custGeom>
              <a:avLst/>
              <a:gdLst>
                <a:gd name="T0" fmla="*/ 0 w 39"/>
                <a:gd name="T1" fmla="*/ 28 h 28"/>
                <a:gd name="T2" fmla="*/ 2 w 39"/>
                <a:gd name="T3" fmla="*/ 27 h 28"/>
                <a:gd name="T4" fmla="*/ 7 w 39"/>
                <a:gd name="T5" fmla="*/ 24 h 28"/>
                <a:gd name="T6" fmla="*/ 10 w 39"/>
                <a:gd name="T7" fmla="*/ 22 h 28"/>
                <a:gd name="T8" fmla="*/ 13 w 39"/>
                <a:gd name="T9" fmla="*/ 20 h 28"/>
                <a:gd name="T10" fmla="*/ 20 w 39"/>
                <a:gd name="T11" fmla="*/ 15 h 28"/>
                <a:gd name="T12" fmla="*/ 27 w 39"/>
                <a:gd name="T13" fmla="*/ 10 h 28"/>
                <a:gd name="T14" fmla="*/ 30 w 39"/>
                <a:gd name="T15" fmla="*/ 7 h 28"/>
                <a:gd name="T16" fmla="*/ 33 w 39"/>
                <a:gd name="T17" fmla="*/ 5 h 28"/>
                <a:gd name="T18" fmla="*/ 37 w 39"/>
                <a:gd name="T19" fmla="*/ 1 h 28"/>
                <a:gd name="T20" fmla="*/ 39 w 39"/>
                <a:gd name="T21" fmla="*/ 0 h 28"/>
                <a:gd name="T22" fmla="*/ 37 w 39"/>
                <a:gd name="T23" fmla="*/ 1 h 28"/>
                <a:gd name="T24" fmla="*/ 36 w 39"/>
                <a:gd name="T25" fmla="*/ 3 h 28"/>
                <a:gd name="T26" fmla="*/ 34 w 39"/>
                <a:gd name="T27" fmla="*/ 6 h 28"/>
                <a:gd name="T28" fmla="*/ 29 w 39"/>
                <a:gd name="T29" fmla="*/ 11 h 28"/>
                <a:gd name="T30" fmla="*/ 25 w 39"/>
                <a:gd name="T31" fmla="*/ 14 h 28"/>
                <a:gd name="T32" fmla="*/ 22 w 39"/>
                <a:gd name="T33" fmla="*/ 17 h 28"/>
                <a:gd name="T34" fmla="*/ 18 w 39"/>
                <a:gd name="T35" fmla="*/ 20 h 28"/>
                <a:gd name="T36" fmla="*/ 14 w 39"/>
                <a:gd name="T37" fmla="*/ 22 h 28"/>
                <a:gd name="T38" fmla="*/ 7 w 39"/>
                <a:gd name="T39" fmla="*/ 25 h 28"/>
                <a:gd name="T40" fmla="*/ 4 w 39"/>
                <a:gd name="T41" fmla="*/ 27 h 28"/>
                <a:gd name="T42" fmla="*/ 2 w 39"/>
                <a:gd name="T43" fmla="*/ 27 h 28"/>
                <a:gd name="T44" fmla="*/ 0 w 39"/>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28">
                  <a:moveTo>
                    <a:pt x="0" y="28"/>
                  </a:moveTo>
                  <a:cubicBezTo>
                    <a:pt x="0" y="28"/>
                    <a:pt x="1" y="28"/>
                    <a:pt x="2" y="27"/>
                  </a:cubicBezTo>
                  <a:cubicBezTo>
                    <a:pt x="3" y="26"/>
                    <a:pt x="5" y="25"/>
                    <a:pt x="7" y="24"/>
                  </a:cubicBezTo>
                  <a:cubicBezTo>
                    <a:pt x="8" y="24"/>
                    <a:pt x="9" y="23"/>
                    <a:pt x="10" y="22"/>
                  </a:cubicBezTo>
                  <a:cubicBezTo>
                    <a:pt x="11" y="21"/>
                    <a:pt x="12" y="21"/>
                    <a:pt x="13" y="20"/>
                  </a:cubicBezTo>
                  <a:cubicBezTo>
                    <a:pt x="15" y="18"/>
                    <a:pt x="18" y="17"/>
                    <a:pt x="20" y="15"/>
                  </a:cubicBezTo>
                  <a:cubicBezTo>
                    <a:pt x="23" y="13"/>
                    <a:pt x="25" y="11"/>
                    <a:pt x="27" y="10"/>
                  </a:cubicBezTo>
                  <a:cubicBezTo>
                    <a:pt x="28" y="9"/>
                    <a:pt x="29" y="8"/>
                    <a:pt x="30" y="7"/>
                  </a:cubicBezTo>
                  <a:cubicBezTo>
                    <a:pt x="31" y="6"/>
                    <a:pt x="32" y="5"/>
                    <a:pt x="33" y="5"/>
                  </a:cubicBezTo>
                  <a:cubicBezTo>
                    <a:pt x="35" y="3"/>
                    <a:pt x="36" y="2"/>
                    <a:pt x="37" y="1"/>
                  </a:cubicBezTo>
                  <a:cubicBezTo>
                    <a:pt x="38" y="0"/>
                    <a:pt x="39" y="0"/>
                    <a:pt x="39" y="0"/>
                  </a:cubicBezTo>
                  <a:cubicBezTo>
                    <a:pt x="39" y="0"/>
                    <a:pt x="38" y="0"/>
                    <a:pt x="37" y="1"/>
                  </a:cubicBezTo>
                  <a:cubicBezTo>
                    <a:pt x="37" y="2"/>
                    <a:pt x="37" y="3"/>
                    <a:pt x="36" y="3"/>
                  </a:cubicBezTo>
                  <a:cubicBezTo>
                    <a:pt x="35" y="4"/>
                    <a:pt x="35" y="5"/>
                    <a:pt x="34" y="6"/>
                  </a:cubicBezTo>
                  <a:cubicBezTo>
                    <a:pt x="33" y="7"/>
                    <a:pt x="31" y="9"/>
                    <a:pt x="29" y="11"/>
                  </a:cubicBezTo>
                  <a:cubicBezTo>
                    <a:pt x="28" y="12"/>
                    <a:pt x="26" y="13"/>
                    <a:pt x="25" y="14"/>
                  </a:cubicBezTo>
                  <a:cubicBezTo>
                    <a:pt x="24" y="15"/>
                    <a:pt x="23" y="16"/>
                    <a:pt x="22" y="17"/>
                  </a:cubicBezTo>
                  <a:cubicBezTo>
                    <a:pt x="20" y="18"/>
                    <a:pt x="19" y="19"/>
                    <a:pt x="18" y="20"/>
                  </a:cubicBezTo>
                  <a:cubicBezTo>
                    <a:pt x="17" y="20"/>
                    <a:pt x="15" y="21"/>
                    <a:pt x="14" y="22"/>
                  </a:cubicBezTo>
                  <a:cubicBezTo>
                    <a:pt x="12" y="23"/>
                    <a:pt x="9" y="25"/>
                    <a:pt x="7" y="25"/>
                  </a:cubicBezTo>
                  <a:cubicBezTo>
                    <a:pt x="6" y="26"/>
                    <a:pt x="5" y="26"/>
                    <a:pt x="4" y="27"/>
                  </a:cubicBezTo>
                  <a:cubicBezTo>
                    <a:pt x="4" y="27"/>
                    <a:pt x="3" y="27"/>
                    <a:pt x="2" y="27"/>
                  </a:cubicBezTo>
                  <a:cubicBezTo>
                    <a:pt x="1" y="28"/>
                    <a:pt x="0" y="28"/>
                    <a:pt x="0" y="2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127"/>
            <p:cNvSpPr/>
            <p:nvPr/>
          </p:nvSpPr>
          <p:spPr bwMode="auto">
            <a:xfrm>
              <a:off x="2103439" y="-4702175"/>
              <a:ext cx="22225" cy="190500"/>
            </a:xfrm>
            <a:custGeom>
              <a:avLst/>
              <a:gdLst>
                <a:gd name="T0" fmla="*/ 5 w 5"/>
                <a:gd name="T1" fmla="*/ 45 h 45"/>
                <a:gd name="T2" fmla="*/ 4 w 5"/>
                <a:gd name="T3" fmla="*/ 38 h 45"/>
                <a:gd name="T4" fmla="*/ 3 w 5"/>
                <a:gd name="T5" fmla="*/ 30 h 45"/>
                <a:gd name="T6" fmla="*/ 2 w 5"/>
                <a:gd name="T7" fmla="*/ 26 h 45"/>
                <a:gd name="T8" fmla="*/ 2 w 5"/>
                <a:gd name="T9" fmla="*/ 22 h 45"/>
                <a:gd name="T10" fmla="*/ 2 w 5"/>
                <a:gd name="T11" fmla="*/ 18 h 45"/>
                <a:gd name="T12" fmla="*/ 2 w 5"/>
                <a:gd name="T13" fmla="*/ 14 h 45"/>
                <a:gd name="T14" fmla="*/ 2 w 5"/>
                <a:gd name="T15" fmla="*/ 6 h 45"/>
                <a:gd name="T16" fmla="*/ 1 w 5"/>
                <a:gd name="T17" fmla="*/ 1 h 45"/>
                <a:gd name="T18" fmla="*/ 0 w 5"/>
                <a:gd name="T19" fmla="*/ 0 h 45"/>
                <a:gd name="T20" fmla="*/ 0 w 5"/>
                <a:gd name="T21" fmla="*/ 0 h 45"/>
                <a:gd name="T22" fmla="*/ 0 w 5"/>
                <a:gd name="T23" fmla="*/ 0 h 45"/>
                <a:gd name="T24" fmla="*/ 1 w 5"/>
                <a:gd name="T25" fmla="*/ 1 h 45"/>
                <a:gd name="T26" fmla="*/ 3 w 5"/>
                <a:gd name="T27" fmla="*/ 6 h 45"/>
                <a:gd name="T28" fmla="*/ 4 w 5"/>
                <a:gd name="T29" fmla="*/ 9 h 45"/>
                <a:gd name="T30" fmla="*/ 4 w 5"/>
                <a:gd name="T31" fmla="*/ 13 h 45"/>
                <a:gd name="T32" fmla="*/ 4 w 5"/>
                <a:gd name="T33" fmla="*/ 18 h 45"/>
                <a:gd name="T34" fmla="*/ 5 w 5"/>
                <a:gd name="T35" fmla="*/ 22 h 45"/>
                <a:gd name="T36" fmla="*/ 5 w 5"/>
                <a:gd name="T37" fmla="*/ 26 h 45"/>
                <a:gd name="T38" fmla="*/ 5 w 5"/>
                <a:gd name="T39" fmla="*/ 30 h 45"/>
                <a:gd name="T40" fmla="*/ 5 w 5"/>
                <a:gd name="T41" fmla="*/ 38 h 45"/>
                <a:gd name="T42" fmla="*/ 5 w 5"/>
                <a:gd name="T4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45">
                  <a:moveTo>
                    <a:pt x="5" y="45"/>
                  </a:moveTo>
                  <a:cubicBezTo>
                    <a:pt x="5" y="45"/>
                    <a:pt x="4" y="42"/>
                    <a:pt x="4" y="38"/>
                  </a:cubicBezTo>
                  <a:cubicBezTo>
                    <a:pt x="3" y="36"/>
                    <a:pt x="3" y="33"/>
                    <a:pt x="3" y="30"/>
                  </a:cubicBezTo>
                  <a:cubicBezTo>
                    <a:pt x="3" y="29"/>
                    <a:pt x="3" y="28"/>
                    <a:pt x="2" y="26"/>
                  </a:cubicBezTo>
                  <a:cubicBezTo>
                    <a:pt x="2" y="25"/>
                    <a:pt x="2" y="23"/>
                    <a:pt x="2" y="22"/>
                  </a:cubicBezTo>
                  <a:cubicBezTo>
                    <a:pt x="2" y="21"/>
                    <a:pt x="2" y="19"/>
                    <a:pt x="2" y="18"/>
                  </a:cubicBezTo>
                  <a:cubicBezTo>
                    <a:pt x="2" y="16"/>
                    <a:pt x="2" y="15"/>
                    <a:pt x="2" y="14"/>
                  </a:cubicBezTo>
                  <a:cubicBezTo>
                    <a:pt x="2" y="11"/>
                    <a:pt x="2" y="8"/>
                    <a:pt x="2" y="6"/>
                  </a:cubicBezTo>
                  <a:cubicBezTo>
                    <a:pt x="1" y="4"/>
                    <a:pt x="1" y="2"/>
                    <a:pt x="1" y="1"/>
                  </a:cubicBezTo>
                  <a:cubicBezTo>
                    <a:pt x="0" y="1"/>
                    <a:pt x="0" y="0"/>
                    <a:pt x="0" y="0"/>
                  </a:cubicBezTo>
                  <a:cubicBezTo>
                    <a:pt x="0" y="0"/>
                    <a:pt x="0" y="0"/>
                    <a:pt x="0" y="0"/>
                  </a:cubicBezTo>
                  <a:cubicBezTo>
                    <a:pt x="0" y="0"/>
                    <a:pt x="0" y="0"/>
                    <a:pt x="0" y="0"/>
                  </a:cubicBezTo>
                  <a:cubicBezTo>
                    <a:pt x="0" y="0"/>
                    <a:pt x="1" y="0"/>
                    <a:pt x="1" y="1"/>
                  </a:cubicBezTo>
                  <a:cubicBezTo>
                    <a:pt x="2" y="2"/>
                    <a:pt x="3" y="4"/>
                    <a:pt x="3" y="6"/>
                  </a:cubicBezTo>
                  <a:cubicBezTo>
                    <a:pt x="3" y="7"/>
                    <a:pt x="3" y="8"/>
                    <a:pt x="4" y="9"/>
                  </a:cubicBezTo>
                  <a:cubicBezTo>
                    <a:pt x="4" y="11"/>
                    <a:pt x="4" y="12"/>
                    <a:pt x="4" y="13"/>
                  </a:cubicBezTo>
                  <a:cubicBezTo>
                    <a:pt x="4" y="15"/>
                    <a:pt x="4" y="16"/>
                    <a:pt x="4" y="18"/>
                  </a:cubicBezTo>
                  <a:cubicBezTo>
                    <a:pt x="4" y="19"/>
                    <a:pt x="5" y="20"/>
                    <a:pt x="5" y="22"/>
                  </a:cubicBezTo>
                  <a:cubicBezTo>
                    <a:pt x="5" y="23"/>
                    <a:pt x="5" y="25"/>
                    <a:pt x="5" y="26"/>
                  </a:cubicBezTo>
                  <a:cubicBezTo>
                    <a:pt x="5" y="27"/>
                    <a:pt x="5" y="29"/>
                    <a:pt x="5" y="30"/>
                  </a:cubicBezTo>
                  <a:cubicBezTo>
                    <a:pt x="5" y="33"/>
                    <a:pt x="5" y="35"/>
                    <a:pt x="5" y="38"/>
                  </a:cubicBezTo>
                  <a:cubicBezTo>
                    <a:pt x="5" y="42"/>
                    <a:pt x="5" y="45"/>
                    <a:pt x="5" y="4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128"/>
            <p:cNvSpPr/>
            <p:nvPr/>
          </p:nvSpPr>
          <p:spPr bwMode="auto">
            <a:xfrm>
              <a:off x="1828801" y="-4491038"/>
              <a:ext cx="114300" cy="63500"/>
            </a:xfrm>
            <a:custGeom>
              <a:avLst/>
              <a:gdLst>
                <a:gd name="T0" fmla="*/ 27 w 27"/>
                <a:gd name="T1" fmla="*/ 15 h 15"/>
                <a:gd name="T2" fmla="*/ 26 w 27"/>
                <a:gd name="T3" fmla="*/ 14 h 15"/>
                <a:gd name="T4" fmla="*/ 23 w 27"/>
                <a:gd name="T5" fmla="*/ 12 h 15"/>
                <a:gd name="T6" fmla="*/ 21 w 27"/>
                <a:gd name="T7" fmla="*/ 11 h 15"/>
                <a:gd name="T8" fmla="*/ 19 w 27"/>
                <a:gd name="T9" fmla="*/ 10 h 15"/>
                <a:gd name="T10" fmla="*/ 14 w 27"/>
                <a:gd name="T11" fmla="*/ 7 h 15"/>
                <a:gd name="T12" fmla="*/ 9 w 27"/>
                <a:gd name="T13" fmla="*/ 4 h 15"/>
                <a:gd name="T14" fmla="*/ 7 w 27"/>
                <a:gd name="T15" fmla="*/ 3 h 15"/>
                <a:gd name="T16" fmla="*/ 5 w 27"/>
                <a:gd name="T17" fmla="*/ 2 h 15"/>
                <a:gd name="T18" fmla="*/ 1 w 27"/>
                <a:gd name="T19" fmla="*/ 0 h 15"/>
                <a:gd name="T20" fmla="*/ 0 w 27"/>
                <a:gd name="T21" fmla="*/ 0 h 15"/>
                <a:gd name="T22" fmla="*/ 2 w 27"/>
                <a:gd name="T23" fmla="*/ 0 h 15"/>
                <a:gd name="T24" fmla="*/ 3 w 27"/>
                <a:gd name="T25" fmla="*/ 0 h 15"/>
                <a:gd name="T26" fmla="*/ 5 w 27"/>
                <a:gd name="T27" fmla="*/ 0 h 15"/>
                <a:gd name="T28" fmla="*/ 10 w 27"/>
                <a:gd name="T29" fmla="*/ 2 h 15"/>
                <a:gd name="T30" fmla="*/ 13 w 27"/>
                <a:gd name="T31" fmla="*/ 3 h 15"/>
                <a:gd name="T32" fmla="*/ 15 w 27"/>
                <a:gd name="T33" fmla="*/ 5 h 15"/>
                <a:gd name="T34" fmla="*/ 18 w 27"/>
                <a:gd name="T35" fmla="*/ 6 h 15"/>
                <a:gd name="T36" fmla="*/ 20 w 27"/>
                <a:gd name="T37" fmla="*/ 8 h 15"/>
                <a:gd name="T38" fmla="*/ 24 w 27"/>
                <a:gd name="T39" fmla="*/ 11 h 15"/>
                <a:gd name="T40" fmla="*/ 26 w 27"/>
                <a:gd name="T41" fmla="*/ 14 h 15"/>
                <a:gd name="T42" fmla="*/ 27 w 27"/>
                <a:gd name="T4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5">
                  <a:moveTo>
                    <a:pt x="27" y="15"/>
                  </a:moveTo>
                  <a:cubicBezTo>
                    <a:pt x="27" y="15"/>
                    <a:pt x="27" y="15"/>
                    <a:pt x="26" y="14"/>
                  </a:cubicBezTo>
                  <a:cubicBezTo>
                    <a:pt x="25" y="14"/>
                    <a:pt x="24" y="13"/>
                    <a:pt x="23" y="12"/>
                  </a:cubicBezTo>
                  <a:cubicBezTo>
                    <a:pt x="22" y="12"/>
                    <a:pt x="22" y="12"/>
                    <a:pt x="21" y="11"/>
                  </a:cubicBezTo>
                  <a:cubicBezTo>
                    <a:pt x="20" y="11"/>
                    <a:pt x="20" y="10"/>
                    <a:pt x="19" y="10"/>
                  </a:cubicBezTo>
                  <a:cubicBezTo>
                    <a:pt x="17" y="9"/>
                    <a:pt x="16" y="8"/>
                    <a:pt x="14" y="7"/>
                  </a:cubicBezTo>
                  <a:cubicBezTo>
                    <a:pt x="12" y="6"/>
                    <a:pt x="11" y="5"/>
                    <a:pt x="9" y="4"/>
                  </a:cubicBezTo>
                  <a:cubicBezTo>
                    <a:pt x="8" y="4"/>
                    <a:pt x="7" y="3"/>
                    <a:pt x="7" y="3"/>
                  </a:cubicBezTo>
                  <a:cubicBezTo>
                    <a:pt x="6" y="2"/>
                    <a:pt x="5" y="2"/>
                    <a:pt x="5" y="2"/>
                  </a:cubicBezTo>
                  <a:cubicBezTo>
                    <a:pt x="3" y="1"/>
                    <a:pt x="2" y="1"/>
                    <a:pt x="1" y="0"/>
                  </a:cubicBezTo>
                  <a:cubicBezTo>
                    <a:pt x="1" y="0"/>
                    <a:pt x="0" y="0"/>
                    <a:pt x="0" y="0"/>
                  </a:cubicBezTo>
                  <a:cubicBezTo>
                    <a:pt x="0" y="0"/>
                    <a:pt x="1" y="0"/>
                    <a:pt x="2" y="0"/>
                  </a:cubicBezTo>
                  <a:cubicBezTo>
                    <a:pt x="2" y="0"/>
                    <a:pt x="3" y="0"/>
                    <a:pt x="3" y="0"/>
                  </a:cubicBezTo>
                  <a:cubicBezTo>
                    <a:pt x="4" y="0"/>
                    <a:pt x="4" y="0"/>
                    <a:pt x="5" y="0"/>
                  </a:cubicBezTo>
                  <a:cubicBezTo>
                    <a:pt x="7" y="1"/>
                    <a:pt x="8" y="1"/>
                    <a:pt x="10" y="2"/>
                  </a:cubicBezTo>
                  <a:cubicBezTo>
                    <a:pt x="11" y="2"/>
                    <a:pt x="12" y="3"/>
                    <a:pt x="13" y="3"/>
                  </a:cubicBezTo>
                  <a:cubicBezTo>
                    <a:pt x="14" y="4"/>
                    <a:pt x="14" y="4"/>
                    <a:pt x="15" y="5"/>
                  </a:cubicBezTo>
                  <a:cubicBezTo>
                    <a:pt x="16" y="5"/>
                    <a:pt x="17" y="6"/>
                    <a:pt x="18" y="6"/>
                  </a:cubicBezTo>
                  <a:cubicBezTo>
                    <a:pt x="19" y="7"/>
                    <a:pt x="19" y="7"/>
                    <a:pt x="20" y="8"/>
                  </a:cubicBezTo>
                  <a:cubicBezTo>
                    <a:pt x="22" y="9"/>
                    <a:pt x="23" y="10"/>
                    <a:pt x="24" y="11"/>
                  </a:cubicBezTo>
                  <a:cubicBezTo>
                    <a:pt x="25" y="12"/>
                    <a:pt x="26" y="13"/>
                    <a:pt x="26" y="14"/>
                  </a:cubicBezTo>
                  <a:cubicBezTo>
                    <a:pt x="27" y="15"/>
                    <a:pt x="27" y="15"/>
                    <a:pt x="27" y="1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129"/>
            <p:cNvSpPr/>
            <p:nvPr/>
          </p:nvSpPr>
          <p:spPr bwMode="auto">
            <a:xfrm>
              <a:off x="1765301" y="-4237038"/>
              <a:ext cx="147638" cy="88900"/>
            </a:xfrm>
            <a:custGeom>
              <a:avLst/>
              <a:gdLst>
                <a:gd name="T0" fmla="*/ 0 w 35"/>
                <a:gd name="T1" fmla="*/ 21 h 21"/>
                <a:gd name="T2" fmla="*/ 1 w 35"/>
                <a:gd name="T3" fmla="*/ 20 h 21"/>
                <a:gd name="T4" fmla="*/ 5 w 35"/>
                <a:gd name="T5" fmla="*/ 17 h 21"/>
                <a:gd name="T6" fmla="*/ 9 w 35"/>
                <a:gd name="T7" fmla="*/ 12 h 21"/>
                <a:gd name="T8" fmla="*/ 12 w 35"/>
                <a:gd name="T9" fmla="*/ 10 h 21"/>
                <a:gd name="T10" fmla="*/ 16 w 35"/>
                <a:gd name="T11" fmla="*/ 8 h 21"/>
                <a:gd name="T12" fmla="*/ 19 w 35"/>
                <a:gd name="T13" fmla="*/ 6 h 21"/>
                <a:gd name="T14" fmla="*/ 22 w 35"/>
                <a:gd name="T15" fmla="*/ 5 h 21"/>
                <a:gd name="T16" fmla="*/ 28 w 35"/>
                <a:gd name="T17" fmla="*/ 2 h 21"/>
                <a:gd name="T18" fmla="*/ 31 w 35"/>
                <a:gd name="T19" fmla="*/ 1 h 21"/>
                <a:gd name="T20" fmla="*/ 33 w 35"/>
                <a:gd name="T21" fmla="*/ 1 h 21"/>
                <a:gd name="T22" fmla="*/ 35 w 35"/>
                <a:gd name="T23" fmla="*/ 0 h 21"/>
                <a:gd name="T24" fmla="*/ 33 w 35"/>
                <a:gd name="T25" fmla="*/ 1 h 21"/>
                <a:gd name="T26" fmla="*/ 29 w 35"/>
                <a:gd name="T27" fmla="*/ 4 h 21"/>
                <a:gd name="T28" fmla="*/ 26 w 35"/>
                <a:gd name="T29" fmla="*/ 5 h 21"/>
                <a:gd name="T30" fmla="*/ 23 w 35"/>
                <a:gd name="T31" fmla="*/ 7 h 21"/>
                <a:gd name="T32" fmla="*/ 17 w 35"/>
                <a:gd name="T33" fmla="*/ 10 h 21"/>
                <a:gd name="T34" fmla="*/ 11 w 35"/>
                <a:gd name="T35" fmla="*/ 14 h 21"/>
                <a:gd name="T36" fmla="*/ 8 w 35"/>
                <a:gd name="T37" fmla="*/ 16 h 21"/>
                <a:gd name="T38" fmla="*/ 5 w 35"/>
                <a:gd name="T39" fmla="*/ 18 h 21"/>
                <a:gd name="T40" fmla="*/ 2 w 35"/>
                <a:gd name="T41" fmla="*/ 20 h 21"/>
                <a:gd name="T42" fmla="*/ 0 w 35"/>
                <a:gd name="T4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0" y="21"/>
                  </a:moveTo>
                  <a:cubicBezTo>
                    <a:pt x="0" y="21"/>
                    <a:pt x="1" y="21"/>
                    <a:pt x="1" y="20"/>
                  </a:cubicBezTo>
                  <a:cubicBezTo>
                    <a:pt x="2" y="19"/>
                    <a:pt x="3" y="18"/>
                    <a:pt x="5" y="17"/>
                  </a:cubicBezTo>
                  <a:cubicBezTo>
                    <a:pt x="6" y="15"/>
                    <a:pt x="8" y="14"/>
                    <a:pt x="9" y="12"/>
                  </a:cubicBezTo>
                  <a:cubicBezTo>
                    <a:pt x="10" y="12"/>
                    <a:pt x="11" y="11"/>
                    <a:pt x="12" y="10"/>
                  </a:cubicBezTo>
                  <a:cubicBezTo>
                    <a:pt x="13" y="9"/>
                    <a:pt x="15" y="9"/>
                    <a:pt x="16" y="8"/>
                  </a:cubicBezTo>
                  <a:cubicBezTo>
                    <a:pt x="17" y="7"/>
                    <a:pt x="18" y="7"/>
                    <a:pt x="19" y="6"/>
                  </a:cubicBezTo>
                  <a:cubicBezTo>
                    <a:pt x="20" y="6"/>
                    <a:pt x="21" y="5"/>
                    <a:pt x="22" y="5"/>
                  </a:cubicBezTo>
                  <a:cubicBezTo>
                    <a:pt x="24" y="4"/>
                    <a:pt x="27" y="3"/>
                    <a:pt x="28" y="2"/>
                  </a:cubicBezTo>
                  <a:cubicBezTo>
                    <a:pt x="29" y="2"/>
                    <a:pt x="30" y="2"/>
                    <a:pt x="31" y="1"/>
                  </a:cubicBezTo>
                  <a:cubicBezTo>
                    <a:pt x="32" y="1"/>
                    <a:pt x="32" y="1"/>
                    <a:pt x="33" y="1"/>
                  </a:cubicBezTo>
                  <a:cubicBezTo>
                    <a:pt x="34" y="1"/>
                    <a:pt x="35" y="0"/>
                    <a:pt x="35" y="0"/>
                  </a:cubicBezTo>
                  <a:cubicBezTo>
                    <a:pt x="35" y="0"/>
                    <a:pt x="34" y="1"/>
                    <a:pt x="33" y="1"/>
                  </a:cubicBezTo>
                  <a:cubicBezTo>
                    <a:pt x="32" y="2"/>
                    <a:pt x="31" y="3"/>
                    <a:pt x="29" y="4"/>
                  </a:cubicBezTo>
                  <a:cubicBezTo>
                    <a:pt x="28" y="4"/>
                    <a:pt x="27" y="4"/>
                    <a:pt x="26" y="5"/>
                  </a:cubicBezTo>
                  <a:cubicBezTo>
                    <a:pt x="25" y="5"/>
                    <a:pt x="24" y="6"/>
                    <a:pt x="23" y="7"/>
                  </a:cubicBezTo>
                  <a:cubicBezTo>
                    <a:pt x="21" y="8"/>
                    <a:pt x="19" y="9"/>
                    <a:pt x="17" y="10"/>
                  </a:cubicBezTo>
                  <a:cubicBezTo>
                    <a:pt x="15" y="12"/>
                    <a:pt x="13" y="13"/>
                    <a:pt x="11" y="14"/>
                  </a:cubicBezTo>
                  <a:cubicBezTo>
                    <a:pt x="10" y="15"/>
                    <a:pt x="9" y="15"/>
                    <a:pt x="8" y="16"/>
                  </a:cubicBezTo>
                  <a:cubicBezTo>
                    <a:pt x="7" y="17"/>
                    <a:pt x="6" y="17"/>
                    <a:pt x="5" y="18"/>
                  </a:cubicBezTo>
                  <a:cubicBezTo>
                    <a:pt x="4" y="19"/>
                    <a:pt x="3" y="20"/>
                    <a:pt x="2" y="20"/>
                  </a:cubicBezTo>
                  <a:cubicBezTo>
                    <a:pt x="1" y="21"/>
                    <a:pt x="0" y="21"/>
                    <a:pt x="0" y="2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130"/>
            <p:cNvSpPr/>
            <p:nvPr/>
          </p:nvSpPr>
          <p:spPr bwMode="auto">
            <a:xfrm>
              <a:off x="1874839" y="-4168775"/>
              <a:ext cx="123825" cy="173038"/>
            </a:xfrm>
            <a:custGeom>
              <a:avLst/>
              <a:gdLst>
                <a:gd name="T0" fmla="*/ 0 w 29"/>
                <a:gd name="T1" fmla="*/ 41 h 41"/>
                <a:gd name="T2" fmla="*/ 2 w 29"/>
                <a:gd name="T3" fmla="*/ 40 h 41"/>
                <a:gd name="T4" fmla="*/ 4 w 29"/>
                <a:gd name="T5" fmla="*/ 38 h 41"/>
                <a:gd name="T6" fmla="*/ 6 w 29"/>
                <a:gd name="T7" fmla="*/ 36 h 41"/>
                <a:gd name="T8" fmla="*/ 9 w 29"/>
                <a:gd name="T9" fmla="*/ 34 h 41"/>
                <a:gd name="T10" fmla="*/ 12 w 29"/>
                <a:gd name="T11" fmla="*/ 30 h 41"/>
                <a:gd name="T12" fmla="*/ 15 w 29"/>
                <a:gd name="T13" fmla="*/ 27 h 41"/>
                <a:gd name="T14" fmla="*/ 18 w 29"/>
                <a:gd name="T15" fmla="*/ 23 h 41"/>
                <a:gd name="T16" fmla="*/ 20 w 29"/>
                <a:gd name="T17" fmla="*/ 19 h 41"/>
                <a:gd name="T18" fmla="*/ 23 w 29"/>
                <a:gd name="T19" fmla="*/ 15 h 41"/>
                <a:gd name="T20" fmla="*/ 25 w 29"/>
                <a:gd name="T21" fmla="*/ 11 h 41"/>
                <a:gd name="T22" fmla="*/ 26 w 29"/>
                <a:gd name="T23" fmla="*/ 8 h 41"/>
                <a:gd name="T24" fmla="*/ 27 w 29"/>
                <a:gd name="T25" fmla="*/ 5 h 41"/>
                <a:gd name="T26" fmla="*/ 28 w 29"/>
                <a:gd name="T27" fmla="*/ 2 h 41"/>
                <a:gd name="T28" fmla="*/ 29 w 29"/>
                <a:gd name="T29" fmla="*/ 0 h 41"/>
                <a:gd name="T30" fmla="*/ 29 w 29"/>
                <a:gd name="T31" fmla="*/ 3 h 41"/>
                <a:gd name="T32" fmla="*/ 28 w 29"/>
                <a:gd name="T33" fmla="*/ 5 h 41"/>
                <a:gd name="T34" fmla="*/ 28 w 29"/>
                <a:gd name="T35" fmla="*/ 7 h 41"/>
                <a:gd name="T36" fmla="*/ 28 w 29"/>
                <a:gd name="T37" fmla="*/ 8 h 41"/>
                <a:gd name="T38" fmla="*/ 27 w 29"/>
                <a:gd name="T39" fmla="*/ 10 h 41"/>
                <a:gd name="T40" fmla="*/ 26 w 29"/>
                <a:gd name="T41" fmla="*/ 12 h 41"/>
                <a:gd name="T42" fmla="*/ 25 w 29"/>
                <a:gd name="T43" fmla="*/ 16 h 41"/>
                <a:gd name="T44" fmla="*/ 23 w 29"/>
                <a:gd name="T45" fmla="*/ 21 h 41"/>
                <a:gd name="T46" fmla="*/ 20 w 29"/>
                <a:gd name="T47" fmla="*/ 25 h 41"/>
                <a:gd name="T48" fmla="*/ 17 w 29"/>
                <a:gd name="T49" fmla="*/ 29 h 41"/>
                <a:gd name="T50" fmla="*/ 14 w 29"/>
                <a:gd name="T51" fmla="*/ 32 h 41"/>
                <a:gd name="T52" fmla="*/ 10 w 29"/>
                <a:gd name="T53" fmla="*/ 35 h 41"/>
                <a:gd name="T54" fmla="*/ 7 w 29"/>
                <a:gd name="T55" fmla="*/ 37 h 41"/>
                <a:gd name="T56" fmla="*/ 6 w 29"/>
                <a:gd name="T57" fmla="*/ 38 h 41"/>
                <a:gd name="T58" fmla="*/ 4 w 29"/>
                <a:gd name="T59" fmla="*/ 39 h 41"/>
                <a:gd name="T60" fmla="*/ 2 w 29"/>
                <a:gd name="T61" fmla="*/ 40 h 41"/>
                <a:gd name="T62" fmla="*/ 0 w 29"/>
                <a:gd name="T6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41">
                  <a:moveTo>
                    <a:pt x="0" y="41"/>
                  </a:moveTo>
                  <a:cubicBezTo>
                    <a:pt x="0" y="41"/>
                    <a:pt x="1" y="41"/>
                    <a:pt x="2" y="40"/>
                  </a:cubicBezTo>
                  <a:cubicBezTo>
                    <a:pt x="2" y="39"/>
                    <a:pt x="3" y="39"/>
                    <a:pt x="4" y="38"/>
                  </a:cubicBezTo>
                  <a:cubicBezTo>
                    <a:pt x="5" y="38"/>
                    <a:pt x="5" y="37"/>
                    <a:pt x="6" y="36"/>
                  </a:cubicBezTo>
                  <a:cubicBezTo>
                    <a:pt x="7" y="35"/>
                    <a:pt x="8" y="34"/>
                    <a:pt x="9" y="34"/>
                  </a:cubicBezTo>
                  <a:cubicBezTo>
                    <a:pt x="10" y="33"/>
                    <a:pt x="11" y="31"/>
                    <a:pt x="12" y="30"/>
                  </a:cubicBezTo>
                  <a:cubicBezTo>
                    <a:pt x="13" y="29"/>
                    <a:pt x="14" y="28"/>
                    <a:pt x="15" y="27"/>
                  </a:cubicBezTo>
                  <a:cubicBezTo>
                    <a:pt x="16" y="26"/>
                    <a:pt x="17" y="24"/>
                    <a:pt x="18" y="23"/>
                  </a:cubicBezTo>
                  <a:cubicBezTo>
                    <a:pt x="19" y="22"/>
                    <a:pt x="20" y="21"/>
                    <a:pt x="20" y="19"/>
                  </a:cubicBezTo>
                  <a:cubicBezTo>
                    <a:pt x="21" y="18"/>
                    <a:pt x="22" y="17"/>
                    <a:pt x="23" y="15"/>
                  </a:cubicBezTo>
                  <a:cubicBezTo>
                    <a:pt x="23" y="14"/>
                    <a:pt x="24" y="13"/>
                    <a:pt x="25" y="11"/>
                  </a:cubicBezTo>
                  <a:cubicBezTo>
                    <a:pt x="25" y="10"/>
                    <a:pt x="26" y="9"/>
                    <a:pt x="26" y="8"/>
                  </a:cubicBezTo>
                  <a:cubicBezTo>
                    <a:pt x="27" y="7"/>
                    <a:pt x="27" y="6"/>
                    <a:pt x="27" y="5"/>
                  </a:cubicBezTo>
                  <a:cubicBezTo>
                    <a:pt x="28" y="4"/>
                    <a:pt x="28" y="3"/>
                    <a:pt x="28" y="2"/>
                  </a:cubicBezTo>
                  <a:cubicBezTo>
                    <a:pt x="29" y="1"/>
                    <a:pt x="29" y="0"/>
                    <a:pt x="29" y="0"/>
                  </a:cubicBezTo>
                  <a:cubicBezTo>
                    <a:pt x="29" y="0"/>
                    <a:pt x="29" y="1"/>
                    <a:pt x="29" y="3"/>
                  </a:cubicBezTo>
                  <a:cubicBezTo>
                    <a:pt x="29" y="3"/>
                    <a:pt x="28" y="4"/>
                    <a:pt x="28" y="5"/>
                  </a:cubicBezTo>
                  <a:cubicBezTo>
                    <a:pt x="28" y="6"/>
                    <a:pt x="28" y="6"/>
                    <a:pt x="28" y="7"/>
                  </a:cubicBezTo>
                  <a:cubicBezTo>
                    <a:pt x="28" y="7"/>
                    <a:pt x="28" y="8"/>
                    <a:pt x="28" y="8"/>
                  </a:cubicBezTo>
                  <a:cubicBezTo>
                    <a:pt x="27" y="9"/>
                    <a:pt x="27" y="10"/>
                    <a:pt x="27" y="10"/>
                  </a:cubicBezTo>
                  <a:cubicBezTo>
                    <a:pt x="27" y="11"/>
                    <a:pt x="27" y="12"/>
                    <a:pt x="26" y="12"/>
                  </a:cubicBezTo>
                  <a:cubicBezTo>
                    <a:pt x="26" y="14"/>
                    <a:pt x="25" y="15"/>
                    <a:pt x="25" y="16"/>
                  </a:cubicBezTo>
                  <a:cubicBezTo>
                    <a:pt x="24" y="18"/>
                    <a:pt x="23" y="19"/>
                    <a:pt x="23" y="21"/>
                  </a:cubicBezTo>
                  <a:cubicBezTo>
                    <a:pt x="22" y="22"/>
                    <a:pt x="21" y="23"/>
                    <a:pt x="20" y="25"/>
                  </a:cubicBezTo>
                  <a:cubicBezTo>
                    <a:pt x="19" y="26"/>
                    <a:pt x="18" y="27"/>
                    <a:pt x="17" y="29"/>
                  </a:cubicBezTo>
                  <a:cubicBezTo>
                    <a:pt x="16" y="30"/>
                    <a:pt x="15" y="31"/>
                    <a:pt x="14" y="32"/>
                  </a:cubicBezTo>
                  <a:cubicBezTo>
                    <a:pt x="13" y="33"/>
                    <a:pt x="11" y="34"/>
                    <a:pt x="10" y="35"/>
                  </a:cubicBezTo>
                  <a:cubicBezTo>
                    <a:pt x="9" y="36"/>
                    <a:pt x="8" y="37"/>
                    <a:pt x="7" y="37"/>
                  </a:cubicBezTo>
                  <a:cubicBezTo>
                    <a:pt x="7" y="38"/>
                    <a:pt x="6" y="38"/>
                    <a:pt x="6" y="38"/>
                  </a:cubicBezTo>
                  <a:cubicBezTo>
                    <a:pt x="5" y="39"/>
                    <a:pt x="5" y="39"/>
                    <a:pt x="4" y="39"/>
                  </a:cubicBezTo>
                  <a:cubicBezTo>
                    <a:pt x="4" y="40"/>
                    <a:pt x="3" y="40"/>
                    <a:pt x="2" y="40"/>
                  </a:cubicBezTo>
                  <a:cubicBezTo>
                    <a:pt x="1" y="41"/>
                    <a:pt x="0" y="41"/>
                    <a:pt x="0" y="4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131"/>
            <p:cNvSpPr/>
            <p:nvPr/>
          </p:nvSpPr>
          <p:spPr bwMode="auto">
            <a:xfrm>
              <a:off x="2095501" y="-4148138"/>
              <a:ext cx="17463" cy="220663"/>
            </a:xfrm>
            <a:custGeom>
              <a:avLst/>
              <a:gdLst>
                <a:gd name="T0" fmla="*/ 0 w 4"/>
                <a:gd name="T1" fmla="*/ 52 h 52"/>
                <a:gd name="T2" fmla="*/ 0 w 4"/>
                <a:gd name="T3" fmla="*/ 50 h 52"/>
                <a:gd name="T4" fmla="*/ 0 w 4"/>
                <a:gd name="T5" fmla="*/ 44 h 52"/>
                <a:gd name="T6" fmla="*/ 1 w 4"/>
                <a:gd name="T7" fmla="*/ 26 h 52"/>
                <a:gd name="T8" fmla="*/ 3 w 4"/>
                <a:gd name="T9" fmla="*/ 8 h 52"/>
                <a:gd name="T10" fmla="*/ 3 w 4"/>
                <a:gd name="T11" fmla="*/ 2 h 52"/>
                <a:gd name="T12" fmla="*/ 3 w 4"/>
                <a:gd name="T13" fmla="*/ 0 h 52"/>
                <a:gd name="T14" fmla="*/ 4 w 4"/>
                <a:gd name="T15" fmla="*/ 8 h 52"/>
                <a:gd name="T16" fmla="*/ 4 w 4"/>
                <a:gd name="T17" fmla="*/ 17 h 52"/>
                <a:gd name="T18" fmla="*/ 4 w 4"/>
                <a:gd name="T19" fmla="*/ 21 h 52"/>
                <a:gd name="T20" fmla="*/ 4 w 4"/>
                <a:gd name="T21" fmla="*/ 26 h 52"/>
                <a:gd name="T22" fmla="*/ 4 w 4"/>
                <a:gd name="T23" fmla="*/ 31 h 52"/>
                <a:gd name="T24" fmla="*/ 3 w 4"/>
                <a:gd name="T25" fmla="*/ 36 h 52"/>
                <a:gd name="T26" fmla="*/ 2 w 4"/>
                <a:gd name="T27" fmla="*/ 44 h 52"/>
                <a:gd name="T28" fmla="*/ 0 w 4"/>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2">
                  <a:moveTo>
                    <a:pt x="0" y="52"/>
                  </a:moveTo>
                  <a:cubicBezTo>
                    <a:pt x="0" y="52"/>
                    <a:pt x="0" y="51"/>
                    <a:pt x="0" y="50"/>
                  </a:cubicBezTo>
                  <a:cubicBezTo>
                    <a:pt x="0" y="49"/>
                    <a:pt x="0" y="46"/>
                    <a:pt x="0" y="44"/>
                  </a:cubicBezTo>
                  <a:cubicBezTo>
                    <a:pt x="0" y="39"/>
                    <a:pt x="1" y="33"/>
                    <a:pt x="1" y="26"/>
                  </a:cubicBezTo>
                  <a:cubicBezTo>
                    <a:pt x="2" y="20"/>
                    <a:pt x="2" y="13"/>
                    <a:pt x="3" y="8"/>
                  </a:cubicBezTo>
                  <a:cubicBezTo>
                    <a:pt x="3" y="6"/>
                    <a:pt x="3" y="4"/>
                    <a:pt x="3" y="2"/>
                  </a:cubicBezTo>
                  <a:cubicBezTo>
                    <a:pt x="3" y="1"/>
                    <a:pt x="3" y="0"/>
                    <a:pt x="3" y="0"/>
                  </a:cubicBezTo>
                  <a:cubicBezTo>
                    <a:pt x="3" y="0"/>
                    <a:pt x="4" y="3"/>
                    <a:pt x="4" y="8"/>
                  </a:cubicBezTo>
                  <a:cubicBezTo>
                    <a:pt x="4" y="11"/>
                    <a:pt x="4" y="14"/>
                    <a:pt x="4" y="17"/>
                  </a:cubicBezTo>
                  <a:cubicBezTo>
                    <a:pt x="4" y="18"/>
                    <a:pt x="4" y="20"/>
                    <a:pt x="4" y="21"/>
                  </a:cubicBezTo>
                  <a:cubicBezTo>
                    <a:pt x="4" y="23"/>
                    <a:pt x="4" y="25"/>
                    <a:pt x="4" y="26"/>
                  </a:cubicBezTo>
                  <a:cubicBezTo>
                    <a:pt x="4" y="28"/>
                    <a:pt x="4" y="30"/>
                    <a:pt x="4" y="31"/>
                  </a:cubicBezTo>
                  <a:cubicBezTo>
                    <a:pt x="3" y="33"/>
                    <a:pt x="3" y="34"/>
                    <a:pt x="3" y="36"/>
                  </a:cubicBezTo>
                  <a:cubicBezTo>
                    <a:pt x="3" y="39"/>
                    <a:pt x="2" y="42"/>
                    <a:pt x="2" y="44"/>
                  </a:cubicBezTo>
                  <a:cubicBezTo>
                    <a:pt x="1" y="49"/>
                    <a:pt x="0" y="52"/>
                    <a:pt x="0" y="5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132"/>
            <p:cNvSpPr/>
            <p:nvPr/>
          </p:nvSpPr>
          <p:spPr bwMode="auto">
            <a:xfrm>
              <a:off x="2201864" y="-4160838"/>
              <a:ext cx="80963" cy="169863"/>
            </a:xfrm>
            <a:custGeom>
              <a:avLst/>
              <a:gdLst>
                <a:gd name="T0" fmla="*/ 0 w 19"/>
                <a:gd name="T1" fmla="*/ 0 h 40"/>
                <a:gd name="T2" fmla="*/ 1 w 19"/>
                <a:gd name="T3" fmla="*/ 0 h 40"/>
                <a:gd name="T4" fmla="*/ 2 w 19"/>
                <a:gd name="T5" fmla="*/ 1 h 40"/>
                <a:gd name="T6" fmla="*/ 3 w 19"/>
                <a:gd name="T7" fmla="*/ 3 h 40"/>
                <a:gd name="T8" fmla="*/ 5 w 19"/>
                <a:gd name="T9" fmla="*/ 5 h 40"/>
                <a:gd name="T10" fmla="*/ 8 w 19"/>
                <a:gd name="T11" fmla="*/ 8 h 40"/>
                <a:gd name="T12" fmla="*/ 10 w 19"/>
                <a:gd name="T13" fmla="*/ 11 h 40"/>
                <a:gd name="T14" fmla="*/ 11 w 19"/>
                <a:gd name="T15" fmla="*/ 15 h 40"/>
                <a:gd name="T16" fmla="*/ 12 w 19"/>
                <a:gd name="T17" fmla="*/ 20 h 40"/>
                <a:gd name="T18" fmla="*/ 13 w 19"/>
                <a:gd name="T19" fmla="*/ 24 h 40"/>
                <a:gd name="T20" fmla="*/ 13 w 19"/>
                <a:gd name="T21" fmla="*/ 28 h 40"/>
                <a:gd name="T22" fmla="*/ 14 w 19"/>
                <a:gd name="T23" fmla="*/ 32 h 40"/>
                <a:gd name="T24" fmla="*/ 15 w 19"/>
                <a:gd name="T25" fmla="*/ 35 h 40"/>
                <a:gd name="T26" fmla="*/ 17 w 19"/>
                <a:gd name="T27" fmla="*/ 39 h 40"/>
                <a:gd name="T28" fmla="*/ 19 w 19"/>
                <a:gd name="T29" fmla="*/ 40 h 40"/>
                <a:gd name="T30" fmla="*/ 19 w 19"/>
                <a:gd name="T31" fmla="*/ 40 h 40"/>
                <a:gd name="T32" fmla="*/ 19 w 19"/>
                <a:gd name="T33" fmla="*/ 40 h 40"/>
                <a:gd name="T34" fmla="*/ 17 w 19"/>
                <a:gd name="T35" fmla="*/ 40 h 40"/>
                <a:gd name="T36" fmla="*/ 13 w 19"/>
                <a:gd name="T37" fmla="*/ 36 h 40"/>
                <a:gd name="T38" fmla="*/ 12 w 19"/>
                <a:gd name="T39" fmla="*/ 32 h 40"/>
                <a:gd name="T40" fmla="*/ 11 w 19"/>
                <a:gd name="T41" fmla="*/ 28 h 40"/>
                <a:gd name="T42" fmla="*/ 11 w 19"/>
                <a:gd name="T43" fmla="*/ 24 h 40"/>
                <a:gd name="T44" fmla="*/ 10 w 19"/>
                <a:gd name="T45" fmla="*/ 20 h 40"/>
                <a:gd name="T46" fmla="*/ 7 w 19"/>
                <a:gd name="T47" fmla="*/ 12 h 40"/>
                <a:gd name="T48" fmla="*/ 6 w 19"/>
                <a:gd name="T49" fmla="*/ 9 h 40"/>
                <a:gd name="T50" fmla="*/ 4 w 19"/>
                <a:gd name="T51" fmla="*/ 6 h 40"/>
                <a:gd name="T52" fmla="*/ 3 w 19"/>
                <a:gd name="T53" fmla="*/ 3 h 40"/>
                <a:gd name="T54" fmla="*/ 1 w 19"/>
                <a:gd name="T55" fmla="*/ 1 h 40"/>
                <a:gd name="T56" fmla="*/ 0 w 19"/>
                <a:gd name="T5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40">
                  <a:moveTo>
                    <a:pt x="0" y="0"/>
                  </a:moveTo>
                  <a:cubicBezTo>
                    <a:pt x="0" y="0"/>
                    <a:pt x="0" y="0"/>
                    <a:pt x="1" y="0"/>
                  </a:cubicBezTo>
                  <a:cubicBezTo>
                    <a:pt x="1" y="0"/>
                    <a:pt x="1" y="1"/>
                    <a:pt x="2" y="1"/>
                  </a:cubicBezTo>
                  <a:cubicBezTo>
                    <a:pt x="2" y="2"/>
                    <a:pt x="3" y="2"/>
                    <a:pt x="3" y="3"/>
                  </a:cubicBezTo>
                  <a:cubicBezTo>
                    <a:pt x="4" y="3"/>
                    <a:pt x="5" y="4"/>
                    <a:pt x="5" y="5"/>
                  </a:cubicBezTo>
                  <a:cubicBezTo>
                    <a:pt x="6" y="6"/>
                    <a:pt x="7" y="7"/>
                    <a:pt x="8" y="8"/>
                  </a:cubicBezTo>
                  <a:cubicBezTo>
                    <a:pt x="8" y="9"/>
                    <a:pt x="9" y="10"/>
                    <a:pt x="10" y="11"/>
                  </a:cubicBezTo>
                  <a:cubicBezTo>
                    <a:pt x="10" y="13"/>
                    <a:pt x="11" y="14"/>
                    <a:pt x="11" y="15"/>
                  </a:cubicBezTo>
                  <a:cubicBezTo>
                    <a:pt x="12" y="17"/>
                    <a:pt x="12" y="18"/>
                    <a:pt x="12" y="20"/>
                  </a:cubicBezTo>
                  <a:cubicBezTo>
                    <a:pt x="13" y="21"/>
                    <a:pt x="13" y="22"/>
                    <a:pt x="13" y="24"/>
                  </a:cubicBezTo>
                  <a:cubicBezTo>
                    <a:pt x="13" y="25"/>
                    <a:pt x="13" y="27"/>
                    <a:pt x="13" y="28"/>
                  </a:cubicBezTo>
                  <a:cubicBezTo>
                    <a:pt x="13" y="29"/>
                    <a:pt x="14" y="31"/>
                    <a:pt x="14" y="32"/>
                  </a:cubicBezTo>
                  <a:cubicBezTo>
                    <a:pt x="14" y="33"/>
                    <a:pt x="14" y="34"/>
                    <a:pt x="15" y="35"/>
                  </a:cubicBezTo>
                  <a:cubicBezTo>
                    <a:pt x="15" y="37"/>
                    <a:pt x="17" y="38"/>
                    <a:pt x="17" y="39"/>
                  </a:cubicBezTo>
                  <a:cubicBezTo>
                    <a:pt x="18" y="40"/>
                    <a:pt x="18" y="40"/>
                    <a:pt x="19" y="40"/>
                  </a:cubicBezTo>
                  <a:cubicBezTo>
                    <a:pt x="19" y="40"/>
                    <a:pt x="19" y="40"/>
                    <a:pt x="19" y="40"/>
                  </a:cubicBezTo>
                  <a:cubicBezTo>
                    <a:pt x="19" y="40"/>
                    <a:pt x="19" y="40"/>
                    <a:pt x="19" y="40"/>
                  </a:cubicBezTo>
                  <a:cubicBezTo>
                    <a:pt x="18" y="40"/>
                    <a:pt x="18" y="40"/>
                    <a:pt x="17" y="40"/>
                  </a:cubicBezTo>
                  <a:cubicBezTo>
                    <a:pt x="16" y="39"/>
                    <a:pt x="15" y="38"/>
                    <a:pt x="13" y="36"/>
                  </a:cubicBezTo>
                  <a:cubicBezTo>
                    <a:pt x="13" y="35"/>
                    <a:pt x="12" y="34"/>
                    <a:pt x="12" y="32"/>
                  </a:cubicBezTo>
                  <a:cubicBezTo>
                    <a:pt x="12" y="31"/>
                    <a:pt x="11" y="30"/>
                    <a:pt x="11" y="28"/>
                  </a:cubicBezTo>
                  <a:cubicBezTo>
                    <a:pt x="11" y="27"/>
                    <a:pt x="11" y="26"/>
                    <a:pt x="11" y="24"/>
                  </a:cubicBezTo>
                  <a:cubicBezTo>
                    <a:pt x="10" y="23"/>
                    <a:pt x="10" y="21"/>
                    <a:pt x="10" y="20"/>
                  </a:cubicBezTo>
                  <a:cubicBezTo>
                    <a:pt x="9" y="17"/>
                    <a:pt x="8" y="15"/>
                    <a:pt x="7" y="12"/>
                  </a:cubicBezTo>
                  <a:cubicBezTo>
                    <a:pt x="7" y="11"/>
                    <a:pt x="6" y="10"/>
                    <a:pt x="6" y="9"/>
                  </a:cubicBezTo>
                  <a:cubicBezTo>
                    <a:pt x="5" y="8"/>
                    <a:pt x="5" y="7"/>
                    <a:pt x="4" y="6"/>
                  </a:cubicBezTo>
                  <a:cubicBezTo>
                    <a:pt x="4" y="5"/>
                    <a:pt x="3" y="4"/>
                    <a:pt x="3" y="3"/>
                  </a:cubicBezTo>
                  <a:cubicBezTo>
                    <a:pt x="2" y="3"/>
                    <a:pt x="2" y="2"/>
                    <a:pt x="1"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133"/>
            <p:cNvSpPr/>
            <p:nvPr/>
          </p:nvSpPr>
          <p:spPr bwMode="auto">
            <a:xfrm>
              <a:off x="2197101" y="-4689475"/>
              <a:ext cx="119063" cy="211138"/>
            </a:xfrm>
            <a:custGeom>
              <a:avLst/>
              <a:gdLst>
                <a:gd name="T0" fmla="*/ 0 w 28"/>
                <a:gd name="T1" fmla="*/ 50 h 50"/>
                <a:gd name="T2" fmla="*/ 4 w 28"/>
                <a:gd name="T3" fmla="*/ 42 h 50"/>
                <a:gd name="T4" fmla="*/ 9 w 28"/>
                <a:gd name="T5" fmla="*/ 34 h 50"/>
                <a:gd name="T6" fmla="*/ 12 w 28"/>
                <a:gd name="T7" fmla="*/ 30 h 50"/>
                <a:gd name="T8" fmla="*/ 15 w 28"/>
                <a:gd name="T9" fmla="*/ 25 h 50"/>
                <a:gd name="T10" fmla="*/ 17 w 28"/>
                <a:gd name="T11" fmla="*/ 21 h 50"/>
                <a:gd name="T12" fmla="*/ 20 w 28"/>
                <a:gd name="T13" fmla="*/ 16 h 50"/>
                <a:gd name="T14" fmla="*/ 22 w 28"/>
                <a:gd name="T15" fmla="*/ 12 h 50"/>
                <a:gd name="T16" fmla="*/ 24 w 28"/>
                <a:gd name="T17" fmla="*/ 8 h 50"/>
                <a:gd name="T18" fmla="*/ 26 w 28"/>
                <a:gd name="T19" fmla="*/ 5 h 50"/>
                <a:gd name="T20" fmla="*/ 27 w 28"/>
                <a:gd name="T21" fmla="*/ 2 h 50"/>
                <a:gd name="T22" fmla="*/ 28 w 28"/>
                <a:gd name="T23" fmla="*/ 0 h 50"/>
                <a:gd name="T24" fmla="*/ 28 w 28"/>
                <a:gd name="T25" fmla="*/ 1 h 50"/>
                <a:gd name="T26" fmla="*/ 28 w 28"/>
                <a:gd name="T27" fmla="*/ 3 h 50"/>
                <a:gd name="T28" fmla="*/ 27 w 28"/>
                <a:gd name="T29" fmla="*/ 5 h 50"/>
                <a:gd name="T30" fmla="*/ 26 w 28"/>
                <a:gd name="T31" fmla="*/ 9 h 50"/>
                <a:gd name="T32" fmla="*/ 22 w 28"/>
                <a:gd name="T33" fmla="*/ 17 h 50"/>
                <a:gd name="T34" fmla="*/ 20 w 28"/>
                <a:gd name="T35" fmla="*/ 22 h 50"/>
                <a:gd name="T36" fmla="*/ 17 w 28"/>
                <a:gd name="T37" fmla="*/ 27 h 50"/>
                <a:gd name="T38" fmla="*/ 14 w 28"/>
                <a:gd name="T39" fmla="*/ 31 h 50"/>
                <a:gd name="T40" fmla="*/ 11 w 28"/>
                <a:gd name="T41" fmla="*/ 35 h 50"/>
                <a:gd name="T42" fmla="*/ 6 w 28"/>
                <a:gd name="T43" fmla="*/ 43 h 50"/>
                <a:gd name="T44" fmla="*/ 0 w 28"/>
                <a:gd name="T4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50">
                  <a:moveTo>
                    <a:pt x="0" y="50"/>
                  </a:moveTo>
                  <a:cubicBezTo>
                    <a:pt x="0" y="50"/>
                    <a:pt x="2" y="47"/>
                    <a:pt x="4" y="42"/>
                  </a:cubicBezTo>
                  <a:cubicBezTo>
                    <a:pt x="6" y="40"/>
                    <a:pt x="7" y="37"/>
                    <a:pt x="9" y="34"/>
                  </a:cubicBezTo>
                  <a:cubicBezTo>
                    <a:pt x="10" y="33"/>
                    <a:pt x="11" y="31"/>
                    <a:pt x="12" y="30"/>
                  </a:cubicBezTo>
                  <a:cubicBezTo>
                    <a:pt x="13" y="28"/>
                    <a:pt x="14" y="27"/>
                    <a:pt x="15" y="25"/>
                  </a:cubicBezTo>
                  <a:cubicBezTo>
                    <a:pt x="16" y="24"/>
                    <a:pt x="17" y="22"/>
                    <a:pt x="17" y="21"/>
                  </a:cubicBezTo>
                  <a:cubicBezTo>
                    <a:pt x="18" y="19"/>
                    <a:pt x="19" y="18"/>
                    <a:pt x="20" y="16"/>
                  </a:cubicBezTo>
                  <a:cubicBezTo>
                    <a:pt x="21" y="15"/>
                    <a:pt x="22" y="14"/>
                    <a:pt x="22" y="12"/>
                  </a:cubicBezTo>
                  <a:cubicBezTo>
                    <a:pt x="23" y="11"/>
                    <a:pt x="24" y="10"/>
                    <a:pt x="24" y="8"/>
                  </a:cubicBezTo>
                  <a:cubicBezTo>
                    <a:pt x="25" y="7"/>
                    <a:pt x="26" y="6"/>
                    <a:pt x="26" y="5"/>
                  </a:cubicBezTo>
                  <a:cubicBezTo>
                    <a:pt x="26" y="4"/>
                    <a:pt x="27" y="3"/>
                    <a:pt x="27" y="2"/>
                  </a:cubicBezTo>
                  <a:cubicBezTo>
                    <a:pt x="28" y="1"/>
                    <a:pt x="28" y="0"/>
                    <a:pt x="28" y="0"/>
                  </a:cubicBezTo>
                  <a:cubicBezTo>
                    <a:pt x="28" y="0"/>
                    <a:pt x="28" y="0"/>
                    <a:pt x="28" y="1"/>
                  </a:cubicBezTo>
                  <a:cubicBezTo>
                    <a:pt x="28" y="1"/>
                    <a:pt x="28" y="2"/>
                    <a:pt x="28" y="3"/>
                  </a:cubicBezTo>
                  <a:cubicBezTo>
                    <a:pt x="27" y="3"/>
                    <a:pt x="27" y="4"/>
                    <a:pt x="27" y="5"/>
                  </a:cubicBezTo>
                  <a:cubicBezTo>
                    <a:pt x="27" y="6"/>
                    <a:pt x="26" y="8"/>
                    <a:pt x="26" y="9"/>
                  </a:cubicBezTo>
                  <a:cubicBezTo>
                    <a:pt x="25" y="12"/>
                    <a:pt x="24" y="14"/>
                    <a:pt x="22" y="17"/>
                  </a:cubicBezTo>
                  <a:cubicBezTo>
                    <a:pt x="21" y="19"/>
                    <a:pt x="20" y="21"/>
                    <a:pt x="20" y="22"/>
                  </a:cubicBezTo>
                  <a:cubicBezTo>
                    <a:pt x="19" y="24"/>
                    <a:pt x="18" y="25"/>
                    <a:pt x="17" y="27"/>
                  </a:cubicBezTo>
                  <a:cubicBezTo>
                    <a:pt x="16" y="28"/>
                    <a:pt x="15" y="30"/>
                    <a:pt x="14" y="31"/>
                  </a:cubicBezTo>
                  <a:cubicBezTo>
                    <a:pt x="13" y="33"/>
                    <a:pt x="12" y="34"/>
                    <a:pt x="11" y="35"/>
                  </a:cubicBezTo>
                  <a:cubicBezTo>
                    <a:pt x="9" y="38"/>
                    <a:pt x="7" y="41"/>
                    <a:pt x="6" y="43"/>
                  </a:cubicBezTo>
                  <a:cubicBezTo>
                    <a:pt x="2" y="47"/>
                    <a:pt x="0" y="50"/>
                    <a:pt x="0" y="5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134"/>
            <p:cNvSpPr/>
            <p:nvPr/>
          </p:nvSpPr>
          <p:spPr bwMode="auto">
            <a:xfrm>
              <a:off x="2001839" y="-4737100"/>
              <a:ext cx="88900" cy="220663"/>
            </a:xfrm>
            <a:custGeom>
              <a:avLst/>
              <a:gdLst>
                <a:gd name="T0" fmla="*/ 21 w 21"/>
                <a:gd name="T1" fmla="*/ 52 h 52"/>
                <a:gd name="T2" fmla="*/ 21 w 21"/>
                <a:gd name="T3" fmla="*/ 50 h 52"/>
                <a:gd name="T4" fmla="*/ 19 w 21"/>
                <a:gd name="T5" fmla="*/ 44 h 52"/>
                <a:gd name="T6" fmla="*/ 18 w 21"/>
                <a:gd name="T7" fmla="*/ 40 h 52"/>
                <a:gd name="T8" fmla="*/ 16 w 21"/>
                <a:gd name="T9" fmla="*/ 35 h 52"/>
                <a:gd name="T10" fmla="*/ 14 w 21"/>
                <a:gd name="T11" fmla="*/ 31 h 52"/>
                <a:gd name="T12" fmla="*/ 13 w 21"/>
                <a:gd name="T13" fmla="*/ 26 h 52"/>
                <a:gd name="T14" fmla="*/ 11 w 21"/>
                <a:gd name="T15" fmla="*/ 21 h 52"/>
                <a:gd name="T16" fmla="*/ 9 w 21"/>
                <a:gd name="T17" fmla="*/ 16 h 52"/>
                <a:gd name="T18" fmla="*/ 6 w 21"/>
                <a:gd name="T19" fmla="*/ 12 h 52"/>
                <a:gd name="T20" fmla="*/ 5 w 21"/>
                <a:gd name="T21" fmla="*/ 8 h 52"/>
                <a:gd name="T22" fmla="*/ 2 w 21"/>
                <a:gd name="T23" fmla="*/ 3 h 52"/>
                <a:gd name="T24" fmla="*/ 0 w 21"/>
                <a:gd name="T25" fmla="*/ 0 h 52"/>
                <a:gd name="T26" fmla="*/ 2 w 21"/>
                <a:gd name="T27" fmla="*/ 2 h 52"/>
                <a:gd name="T28" fmla="*/ 4 w 21"/>
                <a:gd name="T29" fmla="*/ 5 h 52"/>
                <a:gd name="T30" fmla="*/ 6 w 21"/>
                <a:gd name="T31" fmla="*/ 7 h 52"/>
                <a:gd name="T32" fmla="*/ 8 w 21"/>
                <a:gd name="T33" fmla="*/ 11 h 52"/>
                <a:gd name="T34" fmla="*/ 11 w 21"/>
                <a:gd name="T35" fmla="*/ 15 h 52"/>
                <a:gd name="T36" fmla="*/ 13 w 21"/>
                <a:gd name="T37" fmla="*/ 20 h 52"/>
                <a:gd name="T38" fmla="*/ 15 w 21"/>
                <a:gd name="T39" fmla="*/ 25 h 52"/>
                <a:gd name="T40" fmla="*/ 17 w 21"/>
                <a:gd name="T41" fmla="*/ 30 h 52"/>
                <a:gd name="T42" fmla="*/ 18 w 21"/>
                <a:gd name="T43" fmla="*/ 35 h 52"/>
                <a:gd name="T44" fmla="*/ 20 w 21"/>
                <a:gd name="T45" fmla="*/ 39 h 52"/>
                <a:gd name="T46" fmla="*/ 20 w 21"/>
                <a:gd name="T47" fmla="*/ 44 h 52"/>
                <a:gd name="T48" fmla="*/ 21 w 21"/>
                <a:gd name="T49" fmla="*/ 47 h 52"/>
                <a:gd name="T50" fmla="*/ 21 w 21"/>
                <a:gd name="T51" fmla="*/ 50 h 52"/>
                <a:gd name="T52" fmla="*/ 21 w 21"/>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52">
                  <a:moveTo>
                    <a:pt x="21" y="52"/>
                  </a:moveTo>
                  <a:cubicBezTo>
                    <a:pt x="21" y="52"/>
                    <a:pt x="21" y="51"/>
                    <a:pt x="21" y="50"/>
                  </a:cubicBezTo>
                  <a:cubicBezTo>
                    <a:pt x="20" y="49"/>
                    <a:pt x="20" y="46"/>
                    <a:pt x="19" y="44"/>
                  </a:cubicBezTo>
                  <a:cubicBezTo>
                    <a:pt x="19" y="43"/>
                    <a:pt x="18" y="41"/>
                    <a:pt x="18" y="40"/>
                  </a:cubicBezTo>
                  <a:cubicBezTo>
                    <a:pt x="17" y="38"/>
                    <a:pt x="17" y="37"/>
                    <a:pt x="16" y="35"/>
                  </a:cubicBezTo>
                  <a:cubicBezTo>
                    <a:pt x="16" y="34"/>
                    <a:pt x="15" y="32"/>
                    <a:pt x="14" y="31"/>
                  </a:cubicBezTo>
                  <a:cubicBezTo>
                    <a:pt x="14" y="29"/>
                    <a:pt x="13" y="27"/>
                    <a:pt x="13" y="26"/>
                  </a:cubicBezTo>
                  <a:cubicBezTo>
                    <a:pt x="12" y="24"/>
                    <a:pt x="11" y="22"/>
                    <a:pt x="11" y="21"/>
                  </a:cubicBezTo>
                  <a:cubicBezTo>
                    <a:pt x="10" y="19"/>
                    <a:pt x="9" y="18"/>
                    <a:pt x="9" y="16"/>
                  </a:cubicBezTo>
                  <a:cubicBezTo>
                    <a:pt x="8" y="15"/>
                    <a:pt x="7" y="13"/>
                    <a:pt x="6" y="12"/>
                  </a:cubicBezTo>
                  <a:cubicBezTo>
                    <a:pt x="6" y="11"/>
                    <a:pt x="5" y="9"/>
                    <a:pt x="5" y="8"/>
                  </a:cubicBezTo>
                  <a:cubicBezTo>
                    <a:pt x="3" y="6"/>
                    <a:pt x="2" y="4"/>
                    <a:pt x="2" y="3"/>
                  </a:cubicBezTo>
                  <a:cubicBezTo>
                    <a:pt x="1" y="1"/>
                    <a:pt x="0" y="0"/>
                    <a:pt x="0" y="0"/>
                  </a:cubicBezTo>
                  <a:cubicBezTo>
                    <a:pt x="0" y="0"/>
                    <a:pt x="1" y="1"/>
                    <a:pt x="2" y="2"/>
                  </a:cubicBezTo>
                  <a:cubicBezTo>
                    <a:pt x="3" y="3"/>
                    <a:pt x="3" y="4"/>
                    <a:pt x="4" y="5"/>
                  </a:cubicBezTo>
                  <a:cubicBezTo>
                    <a:pt x="4" y="5"/>
                    <a:pt x="5" y="6"/>
                    <a:pt x="6" y="7"/>
                  </a:cubicBezTo>
                  <a:cubicBezTo>
                    <a:pt x="7" y="9"/>
                    <a:pt x="7" y="10"/>
                    <a:pt x="8" y="11"/>
                  </a:cubicBezTo>
                  <a:cubicBezTo>
                    <a:pt x="9" y="12"/>
                    <a:pt x="10" y="14"/>
                    <a:pt x="11" y="15"/>
                  </a:cubicBezTo>
                  <a:cubicBezTo>
                    <a:pt x="11" y="17"/>
                    <a:pt x="12" y="18"/>
                    <a:pt x="13" y="20"/>
                  </a:cubicBezTo>
                  <a:cubicBezTo>
                    <a:pt x="14" y="21"/>
                    <a:pt x="14" y="23"/>
                    <a:pt x="15" y="25"/>
                  </a:cubicBezTo>
                  <a:cubicBezTo>
                    <a:pt x="16" y="26"/>
                    <a:pt x="16" y="28"/>
                    <a:pt x="17" y="30"/>
                  </a:cubicBezTo>
                  <a:cubicBezTo>
                    <a:pt x="17" y="31"/>
                    <a:pt x="18" y="33"/>
                    <a:pt x="18" y="35"/>
                  </a:cubicBezTo>
                  <a:cubicBezTo>
                    <a:pt x="19" y="36"/>
                    <a:pt x="19" y="38"/>
                    <a:pt x="20" y="39"/>
                  </a:cubicBezTo>
                  <a:cubicBezTo>
                    <a:pt x="20" y="41"/>
                    <a:pt x="20" y="42"/>
                    <a:pt x="20" y="44"/>
                  </a:cubicBezTo>
                  <a:cubicBezTo>
                    <a:pt x="21" y="45"/>
                    <a:pt x="21" y="46"/>
                    <a:pt x="21" y="47"/>
                  </a:cubicBezTo>
                  <a:cubicBezTo>
                    <a:pt x="21" y="48"/>
                    <a:pt x="21" y="49"/>
                    <a:pt x="21" y="50"/>
                  </a:cubicBezTo>
                  <a:cubicBezTo>
                    <a:pt x="21" y="51"/>
                    <a:pt x="21" y="52"/>
                    <a:pt x="21" y="5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135"/>
            <p:cNvSpPr/>
            <p:nvPr/>
          </p:nvSpPr>
          <p:spPr bwMode="auto">
            <a:xfrm>
              <a:off x="1841501" y="-4689475"/>
              <a:ext cx="190500" cy="215900"/>
            </a:xfrm>
            <a:custGeom>
              <a:avLst/>
              <a:gdLst>
                <a:gd name="T0" fmla="*/ 1 w 45"/>
                <a:gd name="T1" fmla="*/ 0 h 51"/>
                <a:gd name="T2" fmla="*/ 1 w 45"/>
                <a:gd name="T3" fmla="*/ 0 h 51"/>
                <a:gd name="T4" fmla="*/ 1 w 45"/>
                <a:gd name="T5" fmla="*/ 3 h 51"/>
                <a:gd name="T6" fmla="*/ 5 w 45"/>
                <a:gd name="T7" fmla="*/ 9 h 51"/>
                <a:gd name="T8" fmla="*/ 8 w 45"/>
                <a:gd name="T9" fmla="*/ 13 h 51"/>
                <a:gd name="T10" fmla="*/ 13 w 45"/>
                <a:gd name="T11" fmla="*/ 17 h 51"/>
                <a:gd name="T12" fmla="*/ 17 w 45"/>
                <a:gd name="T13" fmla="*/ 22 h 51"/>
                <a:gd name="T14" fmla="*/ 21 w 45"/>
                <a:gd name="T15" fmla="*/ 28 h 51"/>
                <a:gd name="T16" fmla="*/ 23 w 45"/>
                <a:gd name="T17" fmla="*/ 33 h 51"/>
                <a:gd name="T18" fmla="*/ 27 w 45"/>
                <a:gd name="T19" fmla="*/ 38 h 51"/>
                <a:gd name="T20" fmla="*/ 32 w 45"/>
                <a:gd name="T21" fmla="*/ 41 h 51"/>
                <a:gd name="T22" fmla="*/ 36 w 45"/>
                <a:gd name="T23" fmla="*/ 44 h 51"/>
                <a:gd name="T24" fmla="*/ 45 w 45"/>
                <a:gd name="T25" fmla="*/ 51 h 51"/>
                <a:gd name="T26" fmla="*/ 35 w 45"/>
                <a:gd name="T27" fmla="*/ 46 h 51"/>
                <a:gd name="T28" fmla="*/ 31 w 45"/>
                <a:gd name="T29" fmla="*/ 43 h 51"/>
                <a:gd name="T30" fmla="*/ 26 w 45"/>
                <a:gd name="T31" fmla="*/ 39 h 51"/>
                <a:gd name="T32" fmla="*/ 21 w 45"/>
                <a:gd name="T33" fmla="*/ 35 h 51"/>
                <a:gd name="T34" fmla="*/ 18 w 45"/>
                <a:gd name="T35" fmla="*/ 29 h 51"/>
                <a:gd name="T36" fmla="*/ 15 w 45"/>
                <a:gd name="T37" fmla="*/ 23 h 51"/>
                <a:gd name="T38" fmla="*/ 11 w 45"/>
                <a:gd name="T39" fmla="*/ 19 h 51"/>
                <a:gd name="T40" fmla="*/ 7 w 45"/>
                <a:gd name="T41" fmla="*/ 14 h 51"/>
                <a:gd name="T42" fmla="*/ 4 w 45"/>
                <a:gd name="T43" fmla="*/ 10 h 51"/>
                <a:gd name="T44" fmla="*/ 1 w 45"/>
                <a:gd name="T45" fmla="*/ 3 h 51"/>
                <a:gd name="T46" fmla="*/ 1 w 45"/>
                <a:gd name="T47" fmla="*/ 0 h 51"/>
                <a:gd name="T48" fmla="*/ 1 w 45"/>
                <a:gd name="T4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1">
                  <a:moveTo>
                    <a:pt x="1" y="0"/>
                  </a:moveTo>
                  <a:cubicBezTo>
                    <a:pt x="1" y="0"/>
                    <a:pt x="1" y="0"/>
                    <a:pt x="1" y="0"/>
                  </a:cubicBezTo>
                  <a:cubicBezTo>
                    <a:pt x="1" y="1"/>
                    <a:pt x="1" y="2"/>
                    <a:pt x="1" y="3"/>
                  </a:cubicBezTo>
                  <a:cubicBezTo>
                    <a:pt x="2" y="4"/>
                    <a:pt x="3" y="7"/>
                    <a:pt x="5" y="9"/>
                  </a:cubicBezTo>
                  <a:cubicBezTo>
                    <a:pt x="6" y="11"/>
                    <a:pt x="7" y="12"/>
                    <a:pt x="8" y="13"/>
                  </a:cubicBezTo>
                  <a:cubicBezTo>
                    <a:pt x="10" y="14"/>
                    <a:pt x="11" y="15"/>
                    <a:pt x="13" y="17"/>
                  </a:cubicBezTo>
                  <a:cubicBezTo>
                    <a:pt x="14" y="18"/>
                    <a:pt x="16" y="20"/>
                    <a:pt x="17" y="22"/>
                  </a:cubicBezTo>
                  <a:cubicBezTo>
                    <a:pt x="19" y="23"/>
                    <a:pt x="20" y="26"/>
                    <a:pt x="21" y="28"/>
                  </a:cubicBezTo>
                  <a:cubicBezTo>
                    <a:pt x="21" y="30"/>
                    <a:pt x="22" y="32"/>
                    <a:pt x="23" y="33"/>
                  </a:cubicBezTo>
                  <a:cubicBezTo>
                    <a:pt x="24" y="35"/>
                    <a:pt x="26" y="36"/>
                    <a:pt x="27" y="38"/>
                  </a:cubicBezTo>
                  <a:cubicBezTo>
                    <a:pt x="29" y="39"/>
                    <a:pt x="31" y="40"/>
                    <a:pt x="32" y="41"/>
                  </a:cubicBezTo>
                  <a:cubicBezTo>
                    <a:pt x="34" y="42"/>
                    <a:pt x="35" y="43"/>
                    <a:pt x="36" y="44"/>
                  </a:cubicBezTo>
                  <a:cubicBezTo>
                    <a:pt x="41" y="49"/>
                    <a:pt x="45" y="51"/>
                    <a:pt x="45" y="51"/>
                  </a:cubicBezTo>
                  <a:cubicBezTo>
                    <a:pt x="45" y="51"/>
                    <a:pt x="41" y="49"/>
                    <a:pt x="35" y="46"/>
                  </a:cubicBezTo>
                  <a:cubicBezTo>
                    <a:pt x="34" y="45"/>
                    <a:pt x="32" y="44"/>
                    <a:pt x="31" y="43"/>
                  </a:cubicBezTo>
                  <a:cubicBezTo>
                    <a:pt x="29" y="42"/>
                    <a:pt x="28" y="41"/>
                    <a:pt x="26" y="39"/>
                  </a:cubicBezTo>
                  <a:cubicBezTo>
                    <a:pt x="24" y="38"/>
                    <a:pt x="23" y="37"/>
                    <a:pt x="21" y="35"/>
                  </a:cubicBezTo>
                  <a:cubicBezTo>
                    <a:pt x="20" y="33"/>
                    <a:pt x="19" y="31"/>
                    <a:pt x="18" y="29"/>
                  </a:cubicBezTo>
                  <a:cubicBezTo>
                    <a:pt x="17" y="27"/>
                    <a:pt x="16" y="25"/>
                    <a:pt x="15" y="23"/>
                  </a:cubicBezTo>
                  <a:cubicBezTo>
                    <a:pt x="14" y="21"/>
                    <a:pt x="13" y="20"/>
                    <a:pt x="11" y="19"/>
                  </a:cubicBezTo>
                  <a:cubicBezTo>
                    <a:pt x="10" y="17"/>
                    <a:pt x="8" y="16"/>
                    <a:pt x="7" y="14"/>
                  </a:cubicBezTo>
                  <a:cubicBezTo>
                    <a:pt x="6" y="13"/>
                    <a:pt x="5" y="12"/>
                    <a:pt x="4" y="10"/>
                  </a:cubicBezTo>
                  <a:cubicBezTo>
                    <a:pt x="2" y="7"/>
                    <a:pt x="1" y="5"/>
                    <a:pt x="1" y="3"/>
                  </a:cubicBezTo>
                  <a:cubicBezTo>
                    <a:pt x="0" y="2"/>
                    <a:pt x="1" y="1"/>
                    <a:pt x="1" y="0"/>
                  </a:cubicBezTo>
                  <a:cubicBezTo>
                    <a:pt x="1" y="0"/>
                    <a:pt x="1" y="0"/>
                    <a:pt x="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136"/>
            <p:cNvSpPr/>
            <p:nvPr/>
          </p:nvSpPr>
          <p:spPr bwMode="auto">
            <a:xfrm>
              <a:off x="1704976" y="-4338638"/>
              <a:ext cx="242888" cy="30163"/>
            </a:xfrm>
            <a:custGeom>
              <a:avLst/>
              <a:gdLst>
                <a:gd name="T0" fmla="*/ 0 w 57"/>
                <a:gd name="T1" fmla="*/ 3 h 7"/>
                <a:gd name="T2" fmla="*/ 0 w 57"/>
                <a:gd name="T3" fmla="*/ 2 h 7"/>
                <a:gd name="T4" fmla="*/ 2 w 57"/>
                <a:gd name="T5" fmla="*/ 1 h 7"/>
                <a:gd name="T6" fmla="*/ 9 w 57"/>
                <a:gd name="T7" fmla="*/ 1 h 7"/>
                <a:gd name="T8" fmla="*/ 13 w 57"/>
                <a:gd name="T9" fmla="*/ 2 h 7"/>
                <a:gd name="T10" fmla="*/ 18 w 57"/>
                <a:gd name="T11" fmla="*/ 3 h 7"/>
                <a:gd name="T12" fmla="*/ 20 w 57"/>
                <a:gd name="T13" fmla="*/ 4 h 7"/>
                <a:gd name="T14" fmla="*/ 23 w 57"/>
                <a:gd name="T15" fmla="*/ 4 h 7"/>
                <a:gd name="T16" fmla="*/ 28 w 57"/>
                <a:gd name="T17" fmla="*/ 5 h 7"/>
                <a:gd name="T18" fmla="*/ 33 w 57"/>
                <a:gd name="T19" fmla="*/ 4 h 7"/>
                <a:gd name="T20" fmla="*/ 39 w 57"/>
                <a:gd name="T21" fmla="*/ 4 h 7"/>
                <a:gd name="T22" fmla="*/ 44 w 57"/>
                <a:gd name="T23" fmla="*/ 4 h 7"/>
                <a:gd name="T24" fmla="*/ 48 w 57"/>
                <a:gd name="T25" fmla="*/ 4 h 7"/>
                <a:gd name="T26" fmla="*/ 52 w 57"/>
                <a:gd name="T27" fmla="*/ 4 h 7"/>
                <a:gd name="T28" fmla="*/ 55 w 57"/>
                <a:gd name="T29" fmla="*/ 5 h 7"/>
                <a:gd name="T30" fmla="*/ 57 w 57"/>
                <a:gd name="T31" fmla="*/ 6 h 7"/>
                <a:gd name="T32" fmla="*/ 55 w 57"/>
                <a:gd name="T33" fmla="*/ 5 h 7"/>
                <a:gd name="T34" fmla="*/ 52 w 57"/>
                <a:gd name="T35" fmla="*/ 5 h 7"/>
                <a:gd name="T36" fmla="*/ 48 w 57"/>
                <a:gd name="T37" fmla="*/ 5 h 7"/>
                <a:gd name="T38" fmla="*/ 46 w 57"/>
                <a:gd name="T39" fmla="*/ 6 h 7"/>
                <a:gd name="T40" fmla="*/ 44 w 57"/>
                <a:gd name="T41" fmla="*/ 6 h 7"/>
                <a:gd name="T42" fmla="*/ 39 w 57"/>
                <a:gd name="T43" fmla="*/ 6 h 7"/>
                <a:gd name="T44" fmla="*/ 33 w 57"/>
                <a:gd name="T45" fmla="*/ 7 h 7"/>
                <a:gd name="T46" fmla="*/ 28 w 57"/>
                <a:gd name="T47" fmla="*/ 7 h 7"/>
                <a:gd name="T48" fmla="*/ 22 w 57"/>
                <a:gd name="T49" fmla="*/ 7 h 7"/>
                <a:gd name="T50" fmla="*/ 19 w 57"/>
                <a:gd name="T51" fmla="*/ 6 h 7"/>
                <a:gd name="T52" fmla="*/ 17 w 57"/>
                <a:gd name="T53" fmla="*/ 6 h 7"/>
                <a:gd name="T54" fmla="*/ 12 w 57"/>
                <a:gd name="T55" fmla="*/ 4 h 7"/>
                <a:gd name="T56" fmla="*/ 8 w 57"/>
                <a:gd name="T57" fmla="*/ 2 h 7"/>
                <a:gd name="T58" fmla="*/ 2 w 57"/>
                <a:gd name="T59" fmla="*/ 2 h 7"/>
                <a:gd name="T60" fmla="*/ 0 w 57"/>
                <a:gd name="T61" fmla="*/ 2 h 7"/>
                <a:gd name="T62" fmla="*/ 0 w 57"/>
                <a:gd name="T6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7">
                  <a:moveTo>
                    <a:pt x="0" y="3"/>
                  </a:moveTo>
                  <a:cubicBezTo>
                    <a:pt x="0" y="3"/>
                    <a:pt x="0" y="3"/>
                    <a:pt x="0" y="2"/>
                  </a:cubicBezTo>
                  <a:cubicBezTo>
                    <a:pt x="0" y="2"/>
                    <a:pt x="1" y="2"/>
                    <a:pt x="2" y="1"/>
                  </a:cubicBezTo>
                  <a:cubicBezTo>
                    <a:pt x="3" y="1"/>
                    <a:pt x="6" y="0"/>
                    <a:pt x="9" y="1"/>
                  </a:cubicBezTo>
                  <a:cubicBezTo>
                    <a:pt x="10" y="1"/>
                    <a:pt x="11" y="1"/>
                    <a:pt x="13" y="2"/>
                  </a:cubicBezTo>
                  <a:cubicBezTo>
                    <a:pt x="14" y="2"/>
                    <a:pt x="16" y="3"/>
                    <a:pt x="18" y="3"/>
                  </a:cubicBezTo>
                  <a:cubicBezTo>
                    <a:pt x="18" y="4"/>
                    <a:pt x="19" y="4"/>
                    <a:pt x="20" y="4"/>
                  </a:cubicBezTo>
                  <a:cubicBezTo>
                    <a:pt x="21" y="4"/>
                    <a:pt x="22" y="4"/>
                    <a:pt x="23" y="4"/>
                  </a:cubicBezTo>
                  <a:cubicBezTo>
                    <a:pt x="24" y="4"/>
                    <a:pt x="26" y="5"/>
                    <a:pt x="28" y="5"/>
                  </a:cubicBezTo>
                  <a:cubicBezTo>
                    <a:pt x="30" y="5"/>
                    <a:pt x="32" y="4"/>
                    <a:pt x="33" y="4"/>
                  </a:cubicBezTo>
                  <a:cubicBezTo>
                    <a:pt x="35" y="4"/>
                    <a:pt x="37" y="4"/>
                    <a:pt x="39" y="4"/>
                  </a:cubicBezTo>
                  <a:cubicBezTo>
                    <a:pt x="40" y="4"/>
                    <a:pt x="42" y="4"/>
                    <a:pt x="44" y="4"/>
                  </a:cubicBezTo>
                  <a:cubicBezTo>
                    <a:pt x="45" y="4"/>
                    <a:pt x="47" y="4"/>
                    <a:pt x="48" y="4"/>
                  </a:cubicBezTo>
                  <a:cubicBezTo>
                    <a:pt x="49" y="4"/>
                    <a:pt x="51" y="4"/>
                    <a:pt x="52" y="4"/>
                  </a:cubicBezTo>
                  <a:cubicBezTo>
                    <a:pt x="53" y="4"/>
                    <a:pt x="54" y="5"/>
                    <a:pt x="55" y="5"/>
                  </a:cubicBezTo>
                  <a:cubicBezTo>
                    <a:pt x="56" y="5"/>
                    <a:pt x="57" y="6"/>
                    <a:pt x="57" y="6"/>
                  </a:cubicBezTo>
                  <a:cubicBezTo>
                    <a:pt x="57" y="6"/>
                    <a:pt x="56" y="6"/>
                    <a:pt x="55" y="5"/>
                  </a:cubicBezTo>
                  <a:cubicBezTo>
                    <a:pt x="54" y="5"/>
                    <a:pt x="53" y="5"/>
                    <a:pt x="52" y="5"/>
                  </a:cubicBezTo>
                  <a:cubicBezTo>
                    <a:pt x="51" y="5"/>
                    <a:pt x="49" y="5"/>
                    <a:pt x="48" y="5"/>
                  </a:cubicBezTo>
                  <a:cubicBezTo>
                    <a:pt x="47" y="5"/>
                    <a:pt x="47" y="5"/>
                    <a:pt x="46" y="6"/>
                  </a:cubicBezTo>
                  <a:cubicBezTo>
                    <a:pt x="45" y="6"/>
                    <a:pt x="44" y="6"/>
                    <a:pt x="44" y="6"/>
                  </a:cubicBezTo>
                  <a:cubicBezTo>
                    <a:pt x="42" y="6"/>
                    <a:pt x="40" y="6"/>
                    <a:pt x="39" y="6"/>
                  </a:cubicBezTo>
                  <a:cubicBezTo>
                    <a:pt x="37" y="6"/>
                    <a:pt x="35" y="7"/>
                    <a:pt x="33" y="7"/>
                  </a:cubicBezTo>
                  <a:cubicBezTo>
                    <a:pt x="32" y="7"/>
                    <a:pt x="30" y="7"/>
                    <a:pt x="28" y="7"/>
                  </a:cubicBezTo>
                  <a:cubicBezTo>
                    <a:pt x="26" y="7"/>
                    <a:pt x="24" y="7"/>
                    <a:pt x="22" y="7"/>
                  </a:cubicBezTo>
                  <a:cubicBezTo>
                    <a:pt x="21" y="7"/>
                    <a:pt x="20" y="6"/>
                    <a:pt x="19" y="6"/>
                  </a:cubicBezTo>
                  <a:cubicBezTo>
                    <a:pt x="19" y="6"/>
                    <a:pt x="18" y="6"/>
                    <a:pt x="17" y="6"/>
                  </a:cubicBezTo>
                  <a:cubicBezTo>
                    <a:pt x="15" y="5"/>
                    <a:pt x="14" y="4"/>
                    <a:pt x="12" y="4"/>
                  </a:cubicBezTo>
                  <a:cubicBezTo>
                    <a:pt x="11" y="3"/>
                    <a:pt x="9" y="2"/>
                    <a:pt x="8" y="2"/>
                  </a:cubicBezTo>
                  <a:cubicBezTo>
                    <a:pt x="6" y="1"/>
                    <a:pt x="3" y="1"/>
                    <a:pt x="2" y="2"/>
                  </a:cubicBezTo>
                  <a:cubicBezTo>
                    <a:pt x="1" y="2"/>
                    <a:pt x="1" y="2"/>
                    <a:pt x="0" y="2"/>
                  </a:cubicBezTo>
                  <a:cubicBezTo>
                    <a:pt x="0" y="3"/>
                    <a:pt x="0" y="3"/>
                    <a:pt x="0"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137"/>
            <p:cNvSpPr/>
            <p:nvPr/>
          </p:nvSpPr>
          <p:spPr bwMode="auto">
            <a:xfrm>
              <a:off x="2273301" y="-4219575"/>
              <a:ext cx="228600" cy="119063"/>
            </a:xfrm>
            <a:custGeom>
              <a:avLst/>
              <a:gdLst>
                <a:gd name="T0" fmla="*/ 0 w 54"/>
                <a:gd name="T1" fmla="*/ 0 h 28"/>
                <a:gd name="T2" fmla="*/ 1 w 54"/>
                <a:gd name="T3" fmla="*/ 0 h 28"/>
                <a:gd name="T4" fmla="*/ 3 w 54"/>
                <a:gd name="T5" fmla="*/ 0 h 28"/>
                <a:gd name="T6" fmla="*/ 10 w 54"/>
                <a:gd name="T7" fmla="*/ 2 h 28"/>
                <a:gd name="T8" fmla="*/ 14 w 54"/>
                <a:gd name="T9" fmla="*/ 5 h 28"/>
                <a:gd name="T10" fmla="*/ 18 w 54"/>
                <a:gd name="T11" fmla="*/ 9 h 28"/>
                <a:gd name="T12" fmla="*/ 21 w 54"/>
                <a:gd name="T13" fmla="*/ 13 h 28"/>
                <a:gd name="T14" fmla="*/ 22 w 54"/>
                <a:gd name="T15" fmla="*/ 14 h 28"/>
                <a:gd name="T16" fmla="*/ 23 w 54"/>
                <a:gd name="T17" fmla="*/ 14 h 28"/>
                <a:gd name="T18" fmla="*/ 26 w 54"/>
                <a:gd name="T19" fmla="*/ 15 h 28"/>
                <a:gd name="T20" fmla="*/ 31 w 54"/>
                <a:gd name="T21" fmla="*/ 17 h 28"/>
                <a:gd name="T22" fmla="*/ 37 w 54"/>
                <a:gd name="T23" fmla="*/ 19 h 28"/>
                <a:gd name="T24" fmla="*/ 46 w 54"/>
                <a:gd name="T25" fmla="*/ 23 h 28"/>
                <a:gd name="T26" fmla="*/ 52 w 54"/>
                <a:gd name="T27" fmla="*/ 27 h 28"/>
                <a:gd name="T28" fmla="*/ 54 w 54"/>
                <a:gd name="T29" fmla="*/ 28 h 28"/>
                <a:gd name="T30" fmla="*/ 54 w 54"/>
                <a:gd name="T31" fmla="*/ 28 h 28"/>
                <a:gd name="T32" fmla="*/ 52 w 54"/>
                <a:gd name="T33" fmla="*/ 27 h 28"/>
                <a:gd name="T34" fmla="*/ 45 w 54"/>
                <a:gd name="T35" fmla="*/ 24 h 28"/>
                <a:gd name="T36" fmla="*/ 36 w 54"/>
                <a:gd name="T37" fmla="*/ 21 h 28"/>
                <a:gd name="T38" fmla="*/ 31 w 54"/>
                <a:gd name="T39" fmla="*/ 19 h 28"/>
                <a:gd name="T40" fmla="*/ 25 w 54"/>
                <a:gd name="T41" fmla="*/ 18 h 28"/>
                <a:gd name="T42" fmla="*/ 22 w 54"/>
                <a:gd name="T43" fmla="*/ 16 h 28"/>
                <a:gd name="T44" fmla="*/ 21 w 54"/>
                <a:gd name="T45" fmla="*/ 16 h 28"/>
                <a:gd name="T46" fmla="*/ 20 w 54"/>
                <a:gd name="T47" fmla="*/ 15 h 28"/>
                <a:gd name="T48" fmla="*/ 16 w 54"/>
                <a:gd name="T49" fmla="*/ 10 h 28"/>
                <a:gd name="T50" fmla="*/ 12 w 54"/>
                <a:gd name="T51" fmla="*/ 6 h 28"/>
                <a:gd name="T52" fmla="*/ 9 w 54"/>
                <a:gd name="T53" fmla="*/ 4 h 28"/>
                <a:gd name="T54" fmla="*/ 3 w 54"/>
                <a:gd name="T55" fmla="*/ 1 h 28"/>
                <a:gd name="T56" fmla="*/ 1 w 54"/>
                <a:gd name="T57" fmla="*/ 0 h 28"/>
                <a:gd name="T58" fmla="*/ 0 w 54"/>
                <a:gd name="T5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28">
                  <a:moveTo>
                    <a:pt x="0" y="0"/>
                  </a:moveTo>
                  <a:cubicBezTo>
                    <a:pt x="0" y="0"/>
                    <a:pt x="0" y="0"/>
                    <a:pt x="1" y="0"/>
                  </a:cubicBezTo>
                  <a:cubicBezTo>
                    <a:pt x="1" y="0"/>
                    <a:pt x="2" y="0"/>
                    <a:pt x="3" y="0"/>
                  </a:cubicBezTo>
                  <a:cubicBezTo>
                    <a:pt x="4" y="0"/>
                    <a:pt x="7" y="1"/>
                    <a:pt x="10" y="2"/>
                  </a:cubicBezTo>
                  <a:cubicBezTo>
                    <a:pt x="11" y="3"/>
                    <a:pt x="12" y="4"/>
                    <a:pt x="14" y="5"/>
                  </a:cubicBezTo>
                  <a:cubicBezTo>
                    <a:pt x="15" y="6"/>
                    <a:pt x="16" y="7"/>
                    <a:pt x="18" y="9"/>
                  </a:cubicBezTo>
                  <a:cubicBezTo>
                    <a:pt x="19" y="10"/>
                    <a:pt x="20" y="11"/>
                    <a:pt x="21" y="13"/>
                  </a:cubicBezTo>
                  <a:cubicBezTo>
                    <a:pt x="22" y="13"/>
                    <a:pt x="22" y="13"/>
                    <a:pt x="22" y="14"/>
                  </a:cubicBezTo>
                  <a:cubicBezTo>
                    <a:pt x="23" y="14"/>
                    <a:pt x="23" y="14"/>
                    <a:pt x="23" y="14"/>
                  </a:cubicBezTo>
                  <a:cubicBezTo>
                    <a:pt x="24" y="15"/>
                    <a:pt x="25" y="15"/>
                    <a:pt x="26" y="15"/>
                  </a:cubicBezTo>
                  <a:cubicBezTo>
                    <a:pt x="28" y="16"/>
                    <a:pt x="29" y="17"/>
                    <a:pt x="31" y="17"/>
                  </a:cubicBezTo>
                  <a:cubicBezTo>
                    <a:pt x="33" y="17"/>
                    <a:pt x="35" y="18"/>
                    <a:pt x="37" y="19"/>
                  </a:cubicBezTo>
                  <a:cubicBezTo>
                    <a:pt x="40" y="20"/>
                    <a:pt x="43" y="21"/>
                    <a:pt x="46" y="23"/>
                  </a:cubicBezTo>
                  <a:cubicBezTo>
                    <a:pt x="49" y="24"/>
                    <a:pt x="51" y="26"/>
                    <a:pt x="52" y="27"/>
                  </a:cubicBezTo>
                  <a:cubicBezTo>
                    <a:pt x="53" y="27"/>
                    <a:pt x="53" y="28"/>
                    <a:pt x="54" y="28"/>
                  </a:cubicBezTo>
                  <a:cubicBezTo>
                    <a:pt x="54" y="28"/>
                    <a:pt x="54" y="28"/>
                    <a:pt x="54" y="28"/>
                  </a:cubicBezTo>
                  <a:cubicBezTo>
                    <a:pt x="54" y="28"/>
                    <a:pt x="53" y="28"/>
                    <a:pt x="52" y="27"/>
                  </a:cubicBezTo>
                  <a:cubicBezTo>
                    <a:pt x="50" y="26"/>
                    <a:pt x="48" y="25"/>
                    <a:pt x="45" y="24"/>
                  </a:cubicBezTo>
                  <a:cubicBezTo>
                    <a:pt x="43" y="23"/>
                    <a:pt x="39" y="22"/>
                    <a:pt x="36" y="21"/>
                  </a:cubicBezTo>
                  <a:cubicBezTo>
                    <a:pt x="34" y="20"/>
                    <a:pt x="32" y="20"/>
                    <a:pt x="31" y="19"/>
                  </a:cubicBezTo>
                  <a:cubicBezTo>
                    <a:pt x="29" y="19"/>
                    <a:pt x="27" y="19"/>
                    <a:pt x="25" y="18"/>
                  </a:cubicBezTo>
                  <a:cubicBezTo>
                    <a:pt x="24" y="17"/>
                    <a:pt x="23" y="17"/>
                    <a:pt x="22" y="16"/>
                  </a:cubicBezTo>
                  <a:cubicBezTo>
                    <a:pt x="22" y="16"/>
                    <a:pt x="21" y="16"/>
                    <a:pt x="21" y="16"/>
                  </a:cubicBezTo>
                  <a:cubicBezTo>
                    <a:pt x="20" y="15"/>
                    <a:pt x="20" y="15"/>
                    <a:pt x="20" y="15"/>
                  </a:cubicBezTo>
                  <a:cubicBezTo>
                    <a:pt x="18" y="13"/>
                    <a:pt x="17" y="11"/>
                    <a:pt x="16" y="10"/>
                  </a:cubicBezTo>
                  <a:cubicBezTo>
                    <a:pt x="15" y="9"/>
                    <a:pt x="14" y="7"/>
                    <a:pt x="12" y="6"/>
                  </a:cubicBezTo>
                  <a:cubicBezTo>
                    <a:pt x="11" y="5"/>
                    <a:pt x="10" y="4"/>
                    <a:pt x="9" y="4"/>
                  </a:cubicBezTo>
                  <a:cubicBezTo>
                    <a:pt x="6" y="2"/>
                    <a:pt x="4" y="1"/>
                    <a:pt x="3" y="1"/>
                  </a:cubicBezTo>
                  <a:cubicBezTo>
                    <a:pt x="2" y="1"/>
                    <a:pt x="1" y="0"/>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138"/>
            <p:cNvSpPr/>
            <p:nvPr/>
          </p:nvSpPr>
          <p:spPr bwMode="auto">
            <a:xfrm>
              <a:off x="2049464" y="-4402138"/>
              <a:ext cx="33338" cy="38100"/>
            </a:xfrm>
            <a:custGeom>
              <a:avLst/>
              <a:gdLst>
                <a:gd name="T0" fmla="*/ 2 w 8"/>
                <a:gd name="T1" fmla="*/ 1 h 9"/>
                <a:gd name="T2" fmla="*/ 4 w 8"/>
                <a:gd name="T3" fmla="*/ 9 h 9"/>
                <a:gd name="T4" fmla="*/ 8 w 8"/>
                <a:gd name="T5" fmla="*/ 5 h 9"/>
                <a:gd name="T6" fmla="*/ 6 w 8"/>
                <a:gd name="T7" fmla="*/ 1 h 9"/>
                <a:gd name="T8" fmla="*/ 2 w 8"/>
                <a:gd name="T9" fmla="*/ 1 h 9"/>
              </a:gdLst>
              <a:ahLst/>
              <a:cxnLst>
                <a:cxn ang="0">
                  <a:pos x="T0" y="T1"/>
                </a:cxn>
                <a:cxn ang="0">
                  <a:pos x="T2" y="T3"/>
                </a:cxn>
                <a:cxn ang="0">
                  <a:pos x="T4" y="T5"/>
                </a:cxn>
                <a:cxn ang="0">
                  <a:pos x="T6" y="T7"/>
                </a:cxn>
                <a:cxn ang="0">
                  <a:pos x="T8" y="T9"/>
                </a:cxn>
              </a:cxnLst>
              <a:rect l="0" t="0" r="r" b="b"/>
              <a:pathLst>
                <a:path w="8" h="9">
                  <a:moveTo>
                    <a:pt x="2" y="1"/>
                  </a:moveTo>
                  <a:cubicBezTo>
                    <a:pt x="0" y="3"/>
                    <a:pt x="1" y="8"/>
                    <a:pt x="4" y="9"/>
                  </a:cubicBezTo>
                  <a:cubicBezTo>
                    <a:pt x="5" y="9"/>
                    <a:pt x="8" y="7"/>
                    <a:pt x="8" y="5"/>
                  </a:cubicBezTo>
                  <a:cubicBezTo>
                    <a:pt x="8" y="3"/>
                    <a:pt x="6" y="1"/>
                    <a:pt x="6" y="1"/>
                  </a:cubicBezTo>
                  <a:cubicBezTo>
                    <a:pt x="4" y="1"/>
                    <a:pt x="3" y="0"/>
                    <a:pt x="2"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139"/>
            <p:cNvSpPr/>
            <p:nvPr/>
          </p:nvSpPr>
          <p:spPr bwMode="auto">
            <a:xfrm>
              <a:off x="2154239" y="-4419600"/>
              <a:ext cx="30163" cy="30163"/>
            </a:xfrm>
            <a:custGeom>
              <a:avLst/>
              <a:gdLst>
                <a:gd name="T0" fmla="*/ 1 w 7"/>
                <a:gd name="T1" fmla="*/ 5 h 7"/>
                <a:gd name="T2" fmla="*/ 5 w 7"/>
                <a:gd name="T3" fmla="*/ 6 h 7"/>
                <a:gd name="T4" fmla="*/ 6 w 7"/>
                <a:gd name="T5" fmla="*/ 2 h 7"/>
                <a:gd name="T6" fmla="*/ 3 w 7"/>
                <a:gd name="T7" fmla="*/ 1 h 7"/>
                <a:gd name="T8" fmla="*/ 1 w 7"/>
                <a:gd name="T9" fmla="*/ 5 h 7"/>
              </a:gdLst>
              <a:ahLst/>
              <a:cxnLst>
                <a:cxn ang="0">
                  <a:pos x="T0" y="T1"/>
                </a:cxn>
                <a:cxn ang="0">
                  <a:pos x="T2" y="T3"/>
                </a:cxn>
                <a:cxn ang="0">
                  <a:pos x="T4" y="T5"/>
                </a:cxn>
                <a:cxn ang="0">
                  <a:pos x="T6" y="T7"/>
                </a:cxn>
                <a:cxn ang="0">
                  <a:pos x="T8" y="T9"/>
                </a:cxn>
              </a:cxnLst>
              <a:rect l="0" t="0" r="r" b="b"/>
              <a:pathLst>
                <a:path w="7" h="7">
                  <a:moveTo>
                    <a:pt x="1" y="5"/>
                  </a:moveTo>
                  <a:cubicBezTo>
                    <a:pt x="2" y="6"/>
                    <a:pt x="4" y="7"/>
                    <a:pt x="5" y="6"/>
                  </a:cubicBezTo>
                  <a:cubicBezTo>
                    <a:pt x="6" y="6"/>
                    <a:pt x="7" y="4"/>
                    <a:pt x="6" y="2"/>
                  </a:cubicBezTo>
                  <a:cubicBezTo>
                    <a:pt x="5" y="1"/>
                    <a:pt x="4" y="0"/>
                    <a:pt x="3" y="1"/>
                  </a:cubicBezTo>
                  <a:cubicBezTo>
                    <a:pt x="1" y="1"/>
                    <a:pt x="0" y="4"/>
                    <a:pt x="1"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140"/>
            <p:cNvSpPr/>
            <p:nvPr/>
          </p:nvSpPr>
          <p:spPr bwMode="auto">
            <a:xfrm>
              <a:off x="2108201" y="-4346575"/>
              <a:ext cx="33338" cy="42863"/>
            </a:xfrm>
            <a:custGeom>
              <a:avLst/>
              <a:gdLst>
                <a:gd name="T0" fmla="*/ 1 w 8"/>
                <a:gd name="T1" fmla="*/ 5 h 10"/>
                <a:gd name="T2" fmla="*/ 4 w 8"/>
                <a:gd name="T3" fmla="*/ 10 h 10"/>
                <a:gd name="T4" fmla="*/ 8 w 8"/>
                <a:gd name="T5" fmla="*/ 6 h 10"/>
                <a:gd name="T6" fmla="*/ 7 w 8"/>
                <a:gd name="T7" fmla="*/ 1 h 10"/>
                <a:gd name="T8" fmla="*/ 1 w 8"/>
                <a:gd name="T9" fmla="*/ 5 h 10"/>
              </a:gdLst>
              <a:ahLst/>
              <a:cxnLst>
                <a:cxn ang="0">
                  <a:pos x="T0" y="T1"/>
                </a:cxn>
                <a:cxn ang="0">
                  <a:pos x="T2" y="T3"/>
                </a:cxn>
                <a:cxn ang="0">
                  <a:pos x="T4" y="T5"/>
                </a:cxn>
                <a:cxn ang="0">
                  <a:pos x="T6" y="T7"/>
                </a:cxn>
                <a:cxn ang="0">
                  <a:pos x="T8" y="T9"/>
                </a:cxn>
              </a:cxnLst>
              <a:rect l="0" t="0" r="r" b="b"/>
              <a:pathLst>
                <a:path w="8" h="10">
                  <a:moveTo>
                    <a:pt x="1" y="5"/>
                  </a:moveTo>
                  <a:cubicBezTo>
                    <a:pt x="0" y="7"/>
                    <a:pt x="2" y="9"/>
                    <a:pt x="4" y="10"/>
                  </a:cubicBezTo>
                  <a:cubicBezTo>
                    <a:pt x="6" y="10"/>
                    <a:pt x="7" y="8"/>
                    <a:pt x="8" y="6"/>
                  </a:cubicBezTo>
                  <a:cubicBezTo>
                    <a:pt x="8" y="5"/>
                    <a:pt x="8" y="2"/>
                    <a:pt x="7" y="1"/>
                  </a:cubicBezTo>
                  <a:cubicBezTo>
                    <a:pt x="5" y="0"/>
                    <a:pt x="1" y="2"/>
                    <a:pt x="1"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141"/>
            <p:cNvSpPr/>
            <p:nvPr/>
          </p:nvSpPr>
          <p:spPr bwMode="auto">
            <a:xfrm>
              <a:off x="2239964" y="-4346575"/>
              <a:ext cx="33338" cy="30163"/>
            </a:xfrm>
            <a:custGeom>
              <a:avLst/>
              <a:gdLst>
                <a:gd name="T0" fmla="*/ 8 w 8"/>
                <a:gd name="T1" fmla="*/ 3 h 7"/>
                <a:gd name="T2" fmla="*/ 2 w 8"/>
                <a:gd name="T3" fmla="*/ 6 h 7"/>
                <a:gd name="T4" fmla="*/ 0 w 8"/>
                <a:gd name="T5" fmla="*/ 2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4" y="7"/>
                    <a:pt x="2" y="6"/>
                  </a:cubicBezTo>
                  <a:cubicBezTo>
                    <a:pt x="1" y="5"/>
                    <a:pt x="0" y="4"/>
                    <a:pt x="0" y="2"/>
                  </a:cubicBezTo>
                  <a:cubicBezTo>
                    <a:pt x="1" y="0"/>
                    <a:pt x="3" y="0"/>
                    <a:pt x="3" y="0"/>
                  </a:cubicBezTo>
                  <a:cubicBezTo>
                    <a:pt x="5" y="0"/>
                    <a:pt x="8" y="1"/>
                    <a:pt x="8"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142"/>
            <p:cNvSpPr/>
            <p:nvPr/>
          </p:nvSpPr>
          <p:spPr bwMode="auto">
            <a:xfrm>
              <a:off x="2179639" y="-4270375"/>
              <a:ext cx="22225" cy="25400"/>
            </a:xfrm>
            <a:custGeom>
              <a:avLst/>
              <a:gdLst>
                <a:gd name="T0" fmla="*/ 0 w 5"/>
                <a:gd name="T1" fmla="*/ 4 h 6"/>
                <a:gd name="T2" fmla="*/ 4 w 5"/>
                <a:gd name="T3" fmla="*/ 5 h 6"/>
                <a:gd name="T4" fmla="*/ 5 w 5"/>
                <a:gd name="T5" fmla="*/ 2 h 6"/>
                <a:gd name="T6" fmla="*/ 2 w 5"/>
                <a:gd name="T7" fmla="*/ 0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5"/>
                    <a:pt x="3" y="6"/>
                    <a:pt x="4" y="5"/>
                  </a:cubicBezTo>
                  <a:cubicBezTo>
                    <a:pt x="5" y="4"/>
                    <a:pt x="5" y="3"/>
                    <a:pt x="5" y="2"/>
                  </a:cubicBezTo>
                  <a:cubicBezTo>
                    <a:pt x="5" y="1"/>
                    <a:pt x="3" y="0"/>
                    <a:pt x="2" y="0"/>
                  </a:cubicBezTo>
                  <a:cubicBezTo>
                    <a:pt x="1" y="0"/>
                    <a:pt x="0" y="2"/>
                    <a:pt x="0"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143"/>
            <p:cNvSpPr/>
            <p:nvPr/>
          </p:nvSpPr>
          <p:spPr bwMode="auto">
            <a:xfrm>
              <a:off x="2100264" y="-4275138"/>
              <a:ext cx="28575" cy="34925"/>
            </a:xfrm>
            <a:custGeom>
              <a:avLst/>
              <a:gdLst>
                <a:gd name="T0" fmla="*/ 6 w 7"/>
                <a:gd name="T1" fmla="*/ 7 h 8"/>
                <a:gd name="T2" fmla="*/ 0 w 7"/>
                <a:gd name="T3" fmla="*/ 4 h 8"/>
                <a:gd name="T4" fmla="*/ 5 w 7"/>
                <a:gd name="T5" fmla="*/ 1 h 8"/>
                <a:gd name="T6" fmla="*/ 6 w 7"/>
                <a:gd name="T7" fmla="*/ 7 h 8"/>
              </a:gdLst>
              <a:ahLst/>
              <a:cxnLst>
                <a:cxn ang="0">
                  <a:pos x="T0" y="T1"/>
                </a:cxn>
                <a:cxn ang="0">
                  <a:pos x="T2" y="T3"/>
                </a:cxn>
                <a:cxn ang="0">
                  <a:pos x="T4" y="T5"/>
                </a:cxn>
                <a:cxn ang="0">
                  <a:pos x="T6" y="T7"/>
                </a:cxn>
              </a:cxnLst>
              <a:rect l="0" t="0" r="r" b="b"/>
              <a:pathLst>
                <a:path w="7" h="8">
                  <a:moveTo>
                    <a:pt x="6" y="7"/>
                  </a:moveTo>
                  <a:cubicBezTo>
                    <a:pt x="4" y="8"/>
                    <a:pt x="0" y="6"/>
                    <a:pt x="0" y="4"/>
                  </a:cubicBezTo>
                  <a:cubicBezTo>
                    <a:pt x="0" y="2"/>
                    <a:pt x="3" y="0"/>
                    <a:pt x="5" y="1"/>
                  </a:cubicBezTo>
                  <a:cubicBezTo>
                    <a:pt x="7" y="2"/>
                    <a:pt x="7" y="6"/>
                    <a:pt x="6" y="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144"/>
            <p:cNvSpPr/>
            <p:nvPr/>
          </p:nvSpPr>
          <p:spPr bwMode="auto">
            <a:xfrm>
              <a:off x="2141539" y="-4227513"/>
              <a:ext cx="30163" cy="28575"/>
            </a:xfrm>
            <a:custGeom>
              <a:avLst/>
              <a:gdLst>
                <a:gd name="T0" fmla="*/ 5 w 7"/>
                <a:gd name="T1" fmla="*/ 6 h 7"/>
                <a:gd name="T2" fmla="*/ 0 w 7"/>
                <a:gd name="T3" fmla="*/ 4 h 7"/>
                <a:gd name="T4" fmla="*/ 5 w 7"/>
                <a:gd name="T5" fmla="*/ 1 h 7"/>
                <a:gd name="T6" fmla="*/ 5 w 7"/>
                <a:gd name="T7" fmla="*/ 6 h 7"/>
              </a:gdLst>
              <a:ahLst/>
              <a:cxnLst>
                <a:cxn ang="0">
                  <a:pos x="T0" y="T1"/>
                </a:cxn>
                <a:cxn ang="0">
                  <a:pos x="T2" y="T3"/>
                </a:cxn>
                <a:cxn ang="0">
                  <a:pos x="T4" y="T5"/>
                </a:cxn>
                <a:cxn ang="0">
                  <a:pos x="T6" y="T7"/>
                </a:cxn>
              </a:cxnLst>
              <a:rect l="0" t="0" r="r" b="b"/>
              <a:pathLst>
                <a:path w="7" h="7">
                  <a:moveTo>
                    <a:pt x="5" y="6"/>
                  </a:moveTo>
                  <a:cubicBezTo>
                    <a:pt x="4" y="7"/>
                    <a:pt x="0" y="6"/>
                    <a:pt x="0" y="4"/>
                  </a:cubicBezTo>
                  <a:cubicBezTo>
                    <a:pt x="0" y="2"/>
                    <a:pt x="3" y="0"/>
                    <a:pt x="5" y="1"/>
                  </a:cubicBezTo>
                  <a:cubicBezTo>
                    <a:pt x="7" y="2"/>
                    <a:pt x="7" y="5"/>
                    <a:pt x="5"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145"/>
            <p:cNvSpPr/>
            <p:nvPr/>
          </p:nvSpPr>
          <p:spPr bwMode="auto">
            <a:xfrm>
              <a:off x="2039939" y="-4321175"/>
              <a:ext cx="22225" cy="20638"/>
            </a:xfrm>
            <a:custGeom>
              <a:avLst/>
              <a:gdLst>
                <a:gd name="T0" fmla="*/ 3 w 5"/>
                <a:gd name="T1" fmla="*/ 1 h 5"/>
                <a:gd name="T2" fmla="*/ 4 w 5"/>
                <a:gd name="T3" fmla="*/ 4 h 5"/>
                <a:gd name="T4" fmla="*/ 1 w 5"/>
                <a:gd name="T5" fmla="*/ 4 h 5"/>
                <a:gd name="T6" fmla="*/ 0 w 5"/>
                <a:gd name="T7" fmla="*/ 3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4" y="2"/>
                    <a:pt x="5" y="3"/>
                    <a:pt x="4" y="4"/>
                  </a:cubicBezTo>
                  <a:cubicBezTo>
                    <a:pt x="3" y="5"/>
                    <a:pt x="1" y="4"/>
                    <a:pt x="1" y="4"/>
                  </a:cubicBezTo>
                  <a:cubicBezTo>
                    <a:pt x="0" y="4"/>
                    <a:pt x="0" y="3"/>
                    <a:pt x="0" y="3"/>
                  </a:cubicBezTo>
                  <a:cubicBezTo>
                    <a:pt x="0" y="2"/>
                    <a:pt x="2" y="0"/>
                    <a:pt x="3"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146"/>
            <p:cNvSpPr/>
            <p:nvPr/>
          </p:nvSpPr>
          <p:spPr bwMode="auto">
            <a:xfrm>
              <a:off x="2039939" y="-4257675"/>
              <a:ext cx="25400" cy="30163"/>
            </a:xfrm>
            <a:custGeom>
              <a:avLst/>
              <a:gdLst>
                <a:gd name="T0" fmla="*/ 1 w 6"/>
                <a:gd name="T1" fmla="*/ 6 h 7"/>
                <a:gd name="T2" fmla="*/ 6 w 6"/>
                <a:gd name="T3" fmla="*/ 2 h 7"/>
                <a:gd name="T4" fmla="*/ 2 w 6"/>
                <a:gd name="T5" fmla="*/ 1 h 7"/>
                <a:gd name="T6" fmla="*/ 1 w 6"/>
                <a:gd name="T7" fmla="*/ 6 h 7"/>
              </a:gdLst>
              <a:ahLst/>
              <a:cxnLst>
                <a:cxn ang="0">
                  <a:pos x="T0" y="T1"/>
                </a:cxn>
                <a:cxn ang="0">
                  <a:pos x="T2" y="T3"/>
                </a:cxn>
                <a:cxn ang="0">
                  <a:pos x="T4" y="T5"/>
                </a:cxn>
                <a:cxn ang="0">
                  <a:pos x="T6" y="T7"/>
                </a:cxn>
              </a:cxnLst>
              <a:rect l="0" t="0" r="r" b="b"/>
              <a:pathLst>
                <a:path w="6" h="7">
                  <a:moveTo>
                    <a:pt x="1" y="6"/>
                  </a:moveTo>
                  <a:cubicBezTo>
                    <a:pt x="2" y="7"/>
                    <a:pt x="6" y="3"/>
                    <a:pt x="6" y="2"/>
                  </a:cubicBezTo>
                  <a:cubicBezTo>
                    <a:pt x="6" y="1"/>
                    <a:pt x="3" y="0"/>
                    <a:pt x="2" y="1"/>
                  </a:cubicBezTo>
                  <a:cubicBezTo>
                    <a:pt x="0" y="2"/>
                    <a:pt x="0" y="5"/>
                    <a:pt x="1"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147"/>
            <p:cNvSpPr/>
            <p:nvPr/>
          </p:nvSpPr>
          <p:spPr bwMode="auto">
            <a:xfrm>
              <a:off x="2108201" y="-4432300"/>
              <a:ext cx="20638" cy="22225"/>
            </a:xfrm>
            <a:custGeom>
              <a:avLst/>
              <a:gdLst>
                <a:gd name="T0" fmla="*/ 1 w 5"/>
                <a:gd name="T1" fmla="*/ 1 h 5"/>
                <a:gd name="T2" fmla="*/ 3 w 5"/>
                <a:gd name="T3" fmla="*/ 5 h 5"/>
                <a:gd name="T4" fmla="*/ 5 w 5"/>
                <a:gd name="T5" fmla="*/ 1 h 5"/>
                <a:gd name="T6" fmla="*/ 1 w 5"/>
                <a:gd name="T7" fmla="*/ 1 h 5"/>
              </a:gdLst>
              <a:ahLst/>
              <a:cxnLst>
                <a:cxn ang="0">
                  <a:pos x="T0" y="T1"/>
                </a:cxn>
                <a:cxn ang="0">
                  <a:pos x="T2" y="T3"/>
                </a:cxn>
                <a:cxn ang="0">
                  <a:pos x="T4" y="T5"/>
                </a:cxn>
                <a:cxn ang="0">
                  <a:pos x="T6" y="T7"/>
                </a:cxn>
              </a:cxnLst>
              <a:rect l="0" t="0" r="r" b="b"/>
              <a:pathLst>
                <a:path w="5" h="5">
                  <a:moveTo>
                    <a:pt x="1" y="1"/>
                  </a:moveTo>
                  <a:cubicBezTo>
                    <a:pt x="0" y="2"/>
                    <a:pt x="2" y="5"/>
                    <a:pt x="3" y="5"/>
                  </a:cubicBezTo>
                  <a:cubicBezTo>
                    <a:pt x="4" y="5"/>
                    <a:pt x="5" y="3"/>
                    <a:pt x="5" y="1"/>
                  </a:cubicBezTo>
                  <a:cubicBezTo>
                    <a:pt x="4" y="0"/>
                    <a:pt x="1"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148"/>
            <p:cNvSpPr/>
            <p:nvPr/>
          </p:nvSpPr>
          <p:spPr bwMode="auto">
            <a:xfrm>
              <a:off x="2006601" y="-4364038"/>
              <a:ext cx="20638" cy="22225"/>
            </a:xfrm>
            <a:custGeom>
              <a:avLst/>
              <a:gdLst>
                <a:gd name="T0" fmla="*/ 0 w 5"/>
                <a:gd name="T1" fmla="*/ 1 h 5"/>
                <a:gd name="T2" fmla="*/ 3 w 5"/>
                <a:gd name="T3" fmla="*/ 5 h 5"/>
                <a:gd name="T4" fmla="*/ 4 w 5"/>
                <a:gd name="T5" fmla="*/ 1 h 5"/>
                <a:gd name="T6" fmla="*/ 0 w 5"/>
                <a:gd name="T7" fmla="*/ 1 h 5"/>
              </a:gdLst>
              <a:ahLst/>
              <a:cxnLst>
                <a:cxn ang="0">
                  <a:pos x="T0" y="T1"/>
                </a:cxn>
                <a:cxn ang="0">
                  <a:pos x="T2" y="T3"/>
                </a:cxn>
                <a:cxn ang="0">
                  <a:pos x="T4" y="T5"/>
                </a:cxn>
                <a:cxn ang="0">
                  <a:pos x="T6" y="T7"/>
                </a:cxn>
              </a:cxnLst>
              <a:rect l="0" t="0" r="r" b="b"/>
              <a:pathLst>
                <a:path w="5" h="5">
                  <a:moveTo>
                    <a:pt x="0" y="1"/>
                  </a:moveTo>
                  <a:cubicBezTo>
                    <a:pt x="0" y="2"/>
                    <a:pt x="2" y="5"/>
                    <a:pt x="3" y="5"/>
                  </a:cubicBezTo>
                  <a:cubicBezTo>
                    <a:pt x="4" y="4"/>
                    <a:pt x="5" y="2"/>
                    <a:pt x="4" y="1"/>
                  </a:cubicBezTo>
                  <a:cubicBezTo>
                    <a:pt x="3" y="0"/>
                    <a:pt x="1" y="0"/>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49"/>
            <p:cNvSpPr/>
            <p:nvPr/>
          </p:nvSpPr>
          <p:spPr bwMode="auto">
            <a:xfrm>
              <a:off x="2179639" y="-4346575"/>
              <a:ext cx="22225" cy="25400"/>
            </a:xfrm>
            <a:custGeom>
              <a:avLst/>
              <a:gdLst>
                <a:gd name="T0" fmla="*/ 1 w 5"/>
                <a:gd name="T1" fmla="*/ 1 h 6"/>
                <a:gd name="T2" fmla="*/ 3 w 5"/>
                <a:gd name="T3" fmla="*/ 5 h 6"/>
                <a:gd name="T4" fmla="*/ 5 w 5"/>
                <a:gd name="T5" fmla="*/ 2 h 6"/>
                <a:gd name="T6" fmla="*/ 1 w 5"/>
                <a:gd name="T7" fmla="*/ 1 h 6"/>
              </a:gdLst>
              <a:ahLst/>
              <a:cxnLst>
                <a:cxn ang="0">
                  <a:pos x="T0" y="T1"/>
                </a:cxn>
                <a:cxn ang="0">
                  <a:pos x="T2" y="T3"/>
                </a:cxn>
                <a:cxn ang="0">
                  <a:pos x="T4" y="T5"/>
                </a:cxn>
                <a:cxn ang="0">
                  <a:pos x="T6" y="T7"/>
                </a:cxn>
              </a:cxnLst>
              <a:rect l="0" t="0" r="r" b="b"/>
              <a:pathLst>
                <a:path w="5" h="6">
                  <a:moveTo>
                    <a:pt x="1" y="1"/>
                  </a:moveTo>
                  <a:cubicBezTo>
                    <a:pt x="0" y="3"/>
                    <a:pt x="2" y="6"/>
                    <a:pt x="3" y="5"/>
                  </a:cubicBezTo>
                  <a:cubicBezTo>
                    <a:pt x="4" y="5"/>
                    <a:pt x="5" y="3"/>
                    <a:pt x="5" y="2"/>
                  </a:cubicBezTo>
                  <a:cubicBezTo>
                    <a:pt x="4" y="0"/>
                    <a:pt x="1" y="1"/>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50"/>
            <p:cNvSpPr/>
            <p:nvPr/>
          </p:nvSpPr>
          <p:spPr bwMode="auto">
            <a:xfrm>
              <a:off x="2214564" y="-4410075"/>
              <a:ext cx="25400" cy="20638"/>
            </a:xfrm>
            <a:custGeom>
              <a:avLst/>
              <a:gdLst>
                <a:gd name="T0" fmla="*/ 1 w 6"/>
                <a:gd name="T1" fmla="*/ 1 h 5"/>
                <a:gd name="T2" fmla="*/ 4 w 6"/>
                <a:gd name="T3" fmla="*/ 5 h 5"/>
                <a:gd name="T4" fmla="*/ 5 w 6"/>
                <a:gd name="T5" fmla="*/ 1 h 5"/>
                <a:gd name="T6" fmla="*/ 1 w 6"/>
                <a:gd name="T7" fmla="*/ 1 h 5"/>
              </a:gdLst>
              <a:ahLst/>
              <a:cxnLst>
                <a:cxn ang="0">
                  <a:pos x="T0" y="T1"/>
                </a:cxn>
                <a:cxn ang="0">
                  <a:pos x="T2" y="T3"/>
                </a:cxn>
                <a:cxn ang="0">
                  <a:pos x="T4" y="T5"/>
                </a:cxn>
                <a:cxn ang="0">
                  <a:pos x="T6" y="T7"/>
                </a:cxn>
              </a:cxnLst>
              <a:rect l="0" t="0" r="r" b="b"/>
              <a:pathLst>
                <a:path w="6" h="5">
                  <a:moveTo>
                    <a:pt x="1" y="1"/>
                  </a:moveTo>
                  <a:cubicBezTo>
                    <a:pt x="0" y="2"/>
                    <a:pt x="2" y="5"/>
                    <a:pt x="4" y="5"/>
                  </a:cubicBezTo>
                  <a:cubicBezTo>
                    <a:pt x="5" y="4"/>
                    <a:pt x="6" y="2"/>
                    <a:pt x="5" y="1"/>
                  </a:cubicBezTo>
                  <a:cubicBezTo>
                    <a:pt x="4" y="0"/>
                    <a:pt x="2"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51"/>
            <p:cNvSpPr/>
            <p:nvPr/>
          </p:nvSpPr>
          <p:spPr bwMode="auto">
            <a:xfrm>
              <a:off x="2247901" y="-4295775"/>
              <a:ext cx="22225" cy="20638"/>
            </a:xfrm>
            <a:custGeom>
              <a:avLst/>
              <a:gdLst>
                <a:gd name="T0" fmla="*/ 0 w 5"/>
                <a:gd name="T1" fmla="*/ 1 h 5"/>
                <a:gd name="T2" fmla="*/ 3 w 5"/>
                <a:gd name="T3" fmla="*/ 5 h 5"/>
                <a:gd name="T4" fmla="*/ 4 w 5"/>
                <a:gd name="T5" fmla="*/ 2 h 5"/>
                <a:gd name="T6" fmla="*/ 0 w 5"/>
                <a:gd name="T7" fmla="*/ 1 h 5"/>
              </a:gdLst>
              <a:ahLst/>
              <a:cxnLst>
                <a:cxn ang="0">
                  <a:pos x="T0" y="T1"/>
                </a:cxn>
                <a:cxn ang="0">
                  <a:pos x="T2" y="T3"/>
                </a:cxn>
                <a:cxn ang="0">
                  <a:pos x="T4" y="T5"/>
                </a:cxn>
                <a:cxn ang="0">
                  <a:pos x="T6" y="T7"/>
                </a:cxn>
              </a:cxnLst>
              <a:rect l="0" t="0" r="r" b="b"/>
              <a:pathLst>
                <a:path w="5" h="5">
                  <a:moveTo>
                    <a:pt x="0" y="1"/>
                  </a:moveTo>
                  <a:cubicBezTo>
                    <a:pt x="0" y="2"/>
                    <a:pt x="2" y="5"/>
                    <a:pt x="3" y="5"/>
                  </a:cubicBezTo>
                  <a:cubicBezTo>
                    <a:pt x="4" y="5"/>
                    <a:pt x="5" y="3"/>
                    <a:pt x="4" y="2"/>
                  </a:cubicBezTo>
                  <a:cubicBezTo>
                    <a:pt x="4" y="0"/>
                    <a:pt x="1" y="0"/>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0" name="组合 1289"/>
          <p:cNvGrpSpPr/>
          <p:nvPr/>
        </p:nvGrpSpPr>
        <p:grpSpPr>
          <a:xfrm>
            <a:off x="1815577" y="2048088"/>
            <a:ext cx="1012825" cy="919163"/>
            <a:chOff x="2070101" y="1916112"/>
            <a:chExt cx="1012825" cy="919163"/>
          </a:xfrm>
        </p:grpSpPr>
        <p:sp>
          <p:nvSpPr>
            <p:cNvPr id="270" name="Freeform 1193"/>
            <p:cNvSpPr/>
            <p:nvPr/>
          </p:nvSpPr>
          <p:spPr bwMode="auto">
            <a:xfrm>
              <a:off x="2070101" y="1916112"/>
              <a:ext cx="1012825" cy="919163"/>
            </a:xfrm>
            <a:custGeom>
              <a:avLst/>
              <a:gdLst>
                <a:gd name="T0" fmla="*/ 44 w 239"/>
                <a:gd name="T1" fmla="*/ 27 h 217"/>
                <a:gd name="T2" fmla="*/ 94 w 239"/>
                <a:gd name="T3" fmla="*/ 23 h 217"/>
                <a:gd name="T4" fmla="*/ 159 w 239"/>
                <a:gd name="T5" fmla="*/ 7 h 217"/>
                <a:gd name="T6" fmla="*/ 196 w 239"/>
                <a:gd name="T7" fmla="*/ 53 h 217"/>
                <a:gd name="T8" fmla="*/ 230 w 239"/>
                <a:gd name="T9" fmla="*/ 70 h 217"/>
                <a:gd name="T10" fmla="*/ 217 w 239"/>
                <a:gd name="T11" fmla="*/ 140 h 217"/>
                <a:gd name="T12" fmla="*/ 219 w 239"/>
                <a:gd name="T13" fmla="*/ 170 h 217"/>
                <a:gd name="T14" fmla="*/ 159 w 239"/>
                <a:gd name="T15" fmla="*/ 189 h 217"/>
                <a:gd name="T16" fmla="*/ 128 w 239"/>
                <a:gd name="T17" fmla="*/ 215 h 217"/>
                <a:gd name="T18" fmla="*/ 77 w 239"/>
                <a:gd name="T19" fmla="*/ 187 h 217"/>
                <a:gd name="T20" fmla="*/ 36 w 239"/>
                <a:gd name="T21" fmla="*/ 181 h 217"/>
                <a:gd name="T22" fmla="*/ 30 w 239"/>
                <a:gd name="T23" fmla="*/ 122 h 217"/>
                <a:gd name="T24" fmla="*/ 2 w 239"/>
                <a:gd name="T25" fmla="*/ 90 h 217"/>
                <a:gd name="T26" fmla="*/ 37 w 239"/>
                <a:gd name="T27" fmla="*/ 67 h 217"/>
                <a:gd name="T28" fmla="*/ 44 w 239"/>
                <a:gd name="T29" fmla="*/ 2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216">
                  <a:moveTo>
                    <a:pt x="44" y="27"/>
                  </a:moveTo>
                  <a:cubicBezTo>
                    <a:pt x="53" y="18"/>
                    <a:pt x="66" y="26"/>
                    <a:pt x="94" y="23"/>
                  </a:cubicBezTo>
                  <a:cubicBezTo>
                    <a:pt x="132" y="20"/>
                    <a:pt x="141" y="0"/>
                    <a:pt x="159" y="7"/>
                  </a:cubicBezTo>
                  <a:cubicBezTo>
                    <a:pt x="177" y="14"/>
                    <a:pt x="170" y="35"/>
                    <a:pt x="196" y="53"/>
                  </a:cubicBezTo>
                  <a:cubicBezTo>
                    <a:pt x="214" y="66"/>
                    <a:pt x="224" y="60"/>
                    <a:pt x="230" y="70"/>
                  </a:cubicBezTo>
                  <a:cubicBezTo>
                    <a:pt x="239" y="86"/>
                    <a:pt x="220" y="102"/>
                    <a:pt x="217" y="140"/>
                  </a:cubicBezTo>
                  <a:cubicBezTo>
                    <a:pt x="216" y="158"/>
                    <a:pt x="224" y="163"/>
                    <a:pt x="219" y="170"/>
                  </a:cubicBezTo>
                  <a:cubicBezTo>
                    <a:pt x="210" y="185"/>
                    <a:pt x="185" y="173"/>
                    <a:pt x="159" y="189"/>
                  </a:cubicBezTo>
                  <a:cubicBezTo>
                    <a:pt x="139" y="201"/>
                    <a:pt x="141" y="214"/>
                    <a:pt x="128" y="215"/>
                  </a:cubicBezTo>
                  <a:cubicBezTo>
                    <a:pt x="111" y="217"/>
                    <a:pt x="106" y="195"/>
                    <a:pt x="77" y="187"/>
                  </a:cubicBezTo>
                  <a:cubicBezTo>
                    <a:pt x="54" y="180"/>
                    <a:pt x="44" y="189"/>
                    <a:pt x="36" y="181"/>
                  </a:cubicBezTo>
                  <a:cubicBezTo>
                    <a:pt x="23" y="168"/>
                    <a:pt x="42" y="147"/>
                    <a:pt x="30" y="122"/>
                  </a:cubicBezTo>
                  <a:cubicBezTo>
                    <a:pt x="20" y="103"/>
                    <a:pt x="0" y="100"/>
                    <a:pt x="2" y="90"/>
                  </a:cubicBezTo>
                  <a:cubicBezTo>
                    <a:pt x="4" y="79"/>
                    <a:pt x="27" y="83"/>
                    <a:pt x="37" y="67"/>
                  </a:cubicBezTo>
                  <a:cubicBezTo>
                    <a:pt x="47" y="51"/>
                    <a:pt x="35" y="37"/>
                    <a:pt x="44" y="27"/>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194"/>
            <p:cNvSpPr/>
            <p:nvPr/>
          </p:nvSpPr>
          <p:spPr bwMode="auto">
            <a:xfrm>
              <a:off x="2409826" y="2246312"/>
              <a:ext cx="312738" cy="266700"/>
            </a:xfrm>
            <a:custGeom>
              <a:avLst/>
              <a:gdLst>
                <a:gd name="T0" fmla="*/ 17 w 74"/>
                <a:gd name="T1" fmla="*/ 52 h 63"/>
                <a:gd name="T2" fmla="*/ 52 w 74"/>
                <a:gd name="T3" fmla="*/ 58 h 63"/>
                <a:gd name="T4" fmla="*/ 73 w 74"/>
                <a:gd name="T5" fmla="*/ 30 h 63"/>
                <a:gd name="T6" fmla="*/ 31 w 74"/>
                <a:gd name="T7" fmla="*/ 7 h 63"/>
                <a:gd name="T8" fmla="*/ 17 w 74"/>
                <a:gd name="T9" fmla="*/ 52 h 63"/>
              </a:gdLst>
              <a:ahLst/>
              <a:cxnLst>
                <a:cxn ang="0">
                  <a:pos x="T0" y="T1"/>
                </a:cxn>
                <a:cxn ang="0">
                  <a:pos x="T2" y="T3"/>
                </a:cxn>
                <a:cxn ang="0">
                  <a:pos x="T4" y="T5"/>
                </a:cxn>
                <a:cxn ang="0">
                  <a:pos x="T6" y="T7"/>
                </a:cxn>
                <a:cxn ang="0">
                  <a:pos x="T8" y="T9"/>
                </a:cxn>
              </a:cxnLst>
              <a:rect l="0" t="0" r="r" b="b"/>
              <a:pathLst>
                <a:path w="74" h="62">
                  <a:moveTo>
                    <a:pt x="17" y="52"/>
                  </a:moveTo>
                  <a:cubicBezTo>
                    <a:pt x="26" y="61"/>
                    <a:pt x="41" y="63"/>
                    <a:pt x="52" y="58"/>
                  </a:cubicBezTo>
                  <a:cubicBezTo>
                    <a:pt x="64" y="53"/>
                    <a:pt x="72" y="42"/>
                    <a:pt x="73" y="30"/>
                  </a:cubicBezTo>
                  <a:cubicBezTo>
                    <a:pt x="74" y="10"/>
                    <a:pt x="49" y="0"/>
                    <a:pt x="31" y="7"/>
                  </a:cubicBezTo>
                  <a:cubicBezTo>
                    <a:pt x="11" y="14"/>
                    <a:pt x="0" y="36"/>
                    <a:pt x="17" y="52"/>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95"/>
            <p:cNvSpPr/>
            <p:nvPr/>
          </p:nvSpPr>
          <p:spPr bwMode="auto">
            <a:xfrm>
              <a:off x="2638426" y="1987550"/>
              <a:ext cx="76200" cy="255588"/>
            </a:xfrm>
            <a:custGeom>
              <a:avLst/>
              <a:gdLst>
                <a:gd name="T0" fmla="*/ 0 w 18"/>
                <a:gd name="T1" fmla="*/ 60 h 60"/>
                <a:gd name="T2" fmla="*/ 0 w 18"/>
                <a:gd name="T3" fmla="*/ 57 h 60"/>
                <a:gd name="T4" fmla="*/ 1 w 18"/>
                <a:gd name="T5" fmla="*/ 50 h 60"/>
                <a:gd name="T6" fmla="*/ 5 w 18"/>
                <a:gd name="T7" fmla="*/ 29 h 60"/>
                <a:gd name="T8" fmla="*/ 12 w 18"/>
                <a:gd name="T9" fmla="*/ 9 h 60"/>
                <a:gd name="T10" fmla="*/ 15 w 18"/>
                <a:gd name="T11" fmla="*/ 3 h 60"/>
                <a:gd name="T12" fmla="*/ 17 w 18"/>
                <a:gd name="T13" fmla="*/ 0 h 60"/>
                <a:gd name="T14" fmla="*/ 18 w 18"/>
                <a:gd name="T15" fmla="*/ 10 h 60"/>
                <a:gd name="T16" fmla="*/ 18 w 18"/>
                <a:gd name="T17" fmla="*/ 21 h 60"/>
                <a:gd name="T18" fmla="*/ 17 w 18"/>
                <a:gd name="T19" fmla="*/ 26 h 60"/>
                <a:gd name="T20" fmla="*/ 16 w 18"/>
                <a:gd name="T21" fmla="*/ 32 h 60"/>
                <a:gd name="T22" fmla="*/ 14 w 18"/>
                <a:gd name="T23" fmla="*/ 38 h 60"/>
                <a:gd name="T24" fmla="*/ 12 w 18"/>
                <a:gd name="T25" fmla="*/ 43 h 60"/>
                <a:gd name="T26" fmla="*/ 7 w 18"/>
                <a:gd name="T27" fmla="*/ 52 h 60"/>
                <a:gd name="T28" fmla="*/ 0 w 18"/>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60">
                  <a:moveTo>
                    <a:pt x="0" y="60"/>
                  </a:moveTo>
                  <a:cubicBezTo>
                    <a:pt x="0" y="60"/>
                    <a:pt x="0" y="59"/>
                    <a:pt x="0" y="57"/>
                  </a:cubicBezTo>
                  <a:cubicBezTo>
                    <a:pt x="0" y="55"/>
                    <a:pt x="1" y="53"/>
                    <a:pt x="1" y="50"/>
                  </a:cubicBezTo>
                  <a:cubicBezTo>
                    <a:pt x="2" y="44"/>
                    <a:pt x="3" y="37"/>
                    <a:pt x="5" y="29"/>
                  </a:cubicBezTo>
                  <a:cubicBezTo>
                    <a:pt x="7" y="22"/>
                    <a:pt x="10" y="15"/>
                    <a:pt x="12" y="9"/>
                  </a:cubicBezTo>
                  <a:cubicBezTo>
                    <a:pt x="13" y="7"/>
                    <a:pt x="15" y="4"/>
                    <a:pt x="15" y="3"/>
                  </a:cubicBezTo>
                  <a:cubicBezTo>
                    <a:pt x="16" y="1"/>
                    <a:pt x="17" y="0"/>
                    <a:pt x="17" y="0"/>
                  </a:cubicBezTo>
                  <a:cubicBezTo>
                    <a:pt x="17" y="0"/>
                    <a:pt x="18" y="4"/>
                    <a:pt x="18" y="10"/>
                  </a:cubicBezTo>
                  <a:cubicBezTo>
                    <a:pt x="18" y="13"/>
                    <a:pt x="18" y="17"/>
                    <a:pt x="18" y="21"/>
                  </a:cubicBezTo>
                  <a:cubicBezTo>
                    <a:pt x="18" y="22"/>
                    <a:pt x="17" y="24"/>
                    <a:pt x="17" y="26"/>
                  </a:cubicBezTo>
                  <a:cubicBezTo>
                    <a:pt x="17" y="28"/>
                    <a:pt x="16" y="30"/>
                    <a:pt x="16" y="32"/>
                  </a:cubicBezTo>
                  <a:cubicBezTo>
                    <a:pt x="15" y="34"/>
                    <a:pt x="14" y="36"/>
                    <a:pt x="14" y="38"/>
                  </a:cubicBezTo>
                  <a:cubicBezTo>
                    <a:pt x="13" y="39"/>
                    <a:pt x="12" y="41"/>
                    <a:pt x="12" y="43"/>
                  </a:cubicBezTo>
                  <a:cubicBezTo>
                    <a:pt x="10" y="46"/>
                    <a:pt x="8" y="49"/>
                    <a:pt x="7" y="52"/>
                  </a:cubicBezTo>
                  <a:cubicBezTo>
                    <a:pt x="3" y="57"/>
                    <a:pt x="0" y="60"/>
                    <a:pt x="0" y="6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96"/>
            <p:cNvSpPr/>
            <p:nvPr/>
          </p:nvSpPr>
          <p:spPr bwMode="auto">
            <a:xfrm>
              <a:off x="2744789" y="2243137"/>
              <a:ext cx="244475" cy="76200"/>
            </a:xfrm>
            <a:custGeom>
              <a:avLst/>
              <a:gdLst>
                <a:gd name="T0" fmla="*/ 0 w 58"/>
                <a:gd name="T1" fmla="*/ 18 h 18"/>
                <a:gd name="T2" fmla="*/ 0 w 58"/>
                <a:gd name="T3" fmla="*/ 17 h 18"/>
                <a:gd name="T4" fmla="*/ 1 w 58"/>
                <a:gd name="T5" fmla="*/ 15 h 18"/>
                <a:gd name="T6" fmla="*/ 7 w 58"/>
                <a:gd name="T7" fmla="*/ 10 h 18"/>
                <a:gd name="T8" fmla="*/ 17 w 58"/>
                <a:gd name="T9" fmla="*/ 6 h 18"/>
                <a:gd name="T10" fmla="*/ 18 w 58"/>
                <a:gd name="T11" fmla="*/ 6 h 18"/>
                <a:gd name="T12" fmla="*/ 20 w 58"/>
                <a:gd name="T13" fmla="*/ 6 h 18"/>
                <a:gd name="T14" fmla="*/ 23 w 58"/>
                <a:gd name="T15" fmla="*/ 6 h 18"/>
                <a:gd name="T16" fmla="*/ 29 w 58"/>
                <a:gd name="T17" fmla="*/ 5 h 18"/>
                <a:gd name="T18" fmla="*/ 40 w 58"/>
                <a:gd name="T19" fmla="*/ 5 h 18"/>
                <a:gd name="T20" fmla="*/ 49 w 58"/>
                <a:gd name="T21" fmla="*/ 4 h 18"/>
                <a:gd name="T22" fmla="*/ 56 w 58"/>
                <a:gd name="T23" fmla="*/ 2 h 18"/>
                <a:gd name="T24" fmla="*/ 58 w 58"/>
                <a:gd name="T25" fmla="*/ 0 h 18"/>
                <a:gd name="T26" fmla="*/ 57 w 58"/>
                <a:gd name="T27" fmla="*/ 3 h 18"/>
                <a:gd name="T28" fmla="*/ 51 w 58"/>
                <a:gd name="T29" fmla="*/ 8 h 18"/>
                <a:gd name="T30" fmla="*/ 41 w 58"/>
                <a:gd name="T31" fmla="*/ 12 h 18"/>
                <a:gd name="T32" fmla="*/ 29 w 58"/>
                <a:gd name="T33" fmla="*/ 13 h 18"/>
                <a:gd name="T34" fmla="*/ 23 w 58"/>
                <a:gd name="T35" fmla="*/ 13 h 18"/>
                <a:gd name="T36" fmla="*/ 21 w 58"/>
                <a:gd name="T37" fmla="*/ 13 h 18"/>
                <a:gd name="T38" fmla="*/ 18 w 58"/>
                <a:gd name="T39" fmla="*/ 13 h 18"/>
                <a:gd name="T40" fmla="*/ 9 w 58"/>
                <a:gd name="T41" fmla="*/ 14 h 18"/>
                <a:gd name="T42" fmla="*/ 2 w 58"/>
                <a:gd name="T43" fmla="*/ 16 h 18"/>
                <a:gd name="T44" fmla="*/ 0 w 58"/>
                <a:gd name="T45" fmla="*/ 17 h 18"/>
                <a:gd name="T46" fmla="*/ 0 w 5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18">
                  <a:moveTo>
                    <a:pt x="0" y="18"/>
                  </a:moveTo>
                  <a:cubicBezTo>
                    <a:pt x="0" y="18"/>
                    <a:pt x="0" y="17"/>
                    <a:pt x="0" y="17"/>
                  </a:cubicBezTo>
                  <a:cubicBezTo>
                    <a:pt x="0" y="17"/>
                    <a:pt x="1" y="16"/>
                    <a:pt x="1" y="15"/>
                  </a:cubicBezTo>
                  <a:cubicBezTo>
                    <a:pt x="2" y="14"/>
                    <a:pt x="4" y="12"/>
                    <a:pt x="7" y="10"/>
                  </a:cubicBezTo>
                  <a:cubicBezTo>
                    <a:pt x="9" y="9"/>
                    <a:pt x="13" y="7"/>
                    <a:pt x="17" y="6"/>
                  </a:cubicBezTo>
                  <a:cubicBezTo>
                    <a:pt x="17" y="6"/>
                    <a:pt x="18" y="6"/>
                    <a:pt x="18" y="6"/>
                  </a:cubicBezTo>
                  <a:cubicBezTo>
                    <a:pt x="20" y="6"/>
                    <a:pt x="20" y="6"/>
                    <a:pt x="20" y="6"/>
                  </a:cubicBezTo>
                  <a:cubicBezTo>
                    <a:pt x="21" y="6"/>
                    <a:pt x="22" y="6"/>
                    <a:pt x="23" y="6"/>
                  </a:cubicBezTo>
                  <a:cubicBezTo>
                    <a:pt x="25" y="5"/>
                    <a:pt x="27" y="5"/>
                    <a:pt x="29" y="5"/>
                  </a:cubicBezTo>
                  <a:cubicBezTo>
                    <a:pt x="33" y="5"/>
                    <a:pt x="37" y="5"/>
                    <a:pt x="40" y="5"/>
                  </a:cubicBezTo>
                  <a:cubicBezTo>
                    <a:pt x="44" y="5"/>
                    <a:pt x="47" y="4"/>
                    <a:pt x="49" y="4"/>
                  </a:cubicBezTo>
                  <a:cubicBezTo>
                    <a:pt x="52" y="3"/>
                    <a:pt x="54" y="2"/>
                    <a:pt x="56" y="2"/>
                  </a:cubicBezTo>
                  <a:cubicBezTo>
                    <a:pt x="57" y="1"/>
                    <a:pt x="58" y="0"/>
                    <a:pt x="58" y="0"/>
                  </a:cubicBezTo>
                  <a:cubicBezTo>
                    <a:pt x="58" y="0"/>
                    <a:pt x="58" y="1"/>
                    <a:pt x="57" y="3"/>
                  </a:cubicBezTo>
                  <a:cubicBezTo>
                    <a:pt x="56" y="4"/>
                    <a:pt x="54" y="6"/>
                    <a:pt x="51" y="8"/>
                  </a:cubicBezTo>
                  <a:cubicBezTo>
                    <a:pt x="49" y="10"/>
                    <a:pt x="45" y="11"/>
                    <a:pt x="41" y="12"/>
                  </a:cubicBezTo>
                  <a:cubicBezTo>
                    <a:pt x="37" y="13"/>
                    <a:pt x="33" y="13"/>
                    <a:pt x="29" y="13"/>
                  </a:cubicBezTo>
                  <a:cubicBezTo>
                    <a:pt x="27" y="13"/>
                    <a:pt x="25" y="13"/>
                    <a:pt x="23" y="13"/>
                  </a:cubicBezTo>
                  <a:cubicBezTo>
                    <a:pt x="22" y="13"/>
                    <a:pt x="21" y="13"/>
                    <a:pt x="21" y="13"/>
                  </a:cubicBezTo>
                  <a:cubicBezTo>
                    <a:pt x="20" y="13"/>
                    <a:pt x="19" y="13"/>
                    <a:pt x="18" y="13"/>
                  </a:cubicBezTo>
                  <a:cubicBezTo>
                    <a:pt x="14" y="13"/>
                    <a:pt x="11" y="14"/>
                    <a:pt x="9" y="14"/>
                  </a:cubicBezTo>
                  <a:cubicBezTo>
                    <a:pt x="6" y="15"/>
                    <a:pt x="4" y="16"/>
                    <a:pt x="2" y="16"/>
                  </a:cubicBezTo>
                  <a:cubicBezTo>
                    <a:pt x="1" y="17"/>
                    <a:pt x="1" y="17"/>
                    <a:pt x="0" y="17"/>
                  </a:cubicBezTo>
                  <a:cubicBezTo>
                    <a:pt x="0" y="18"/>
                    <a:pt x="0" y="18"/>
                    <a:pt x="0" y="1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97"/>
            <p:cNvSpPr/>
            <p:nvPr/>
          </p:nvSpPr>
          <p:spPr bwMode="auto">
            <a:xfrm>
              <a:off x="2697164" y="2459037"/>
              <a:ext cx="271463" cy="142875"/>
            </a:xfrm>
            <a:custGeom>
              <a:avLst/>
              <a:gdLst>
                <a:gd name="T0" fmla="*/ 0 w 64"/>
                <a:gd name="T1" fmla="*/ 2 h 34"/>
                <a:gd name="T2" fmla="*/ 1 w 64"/>
                <a:gd name="T3" fmla="*/ 2 h 34"/>
                <a:gd name="T4" fmla="*/ 3 w 64"/>
                <a:gd name="T5" fmla="*/ 1 h 34"/>
                <a:gd name="T6" fmla="*/ 12 w 64"/>
                <a:gd name="T7" fmla="*/ 1 h 34"/>
                <a:gd name="T8" fmla="*/ 24 w 64"/>
                <a:gd name="T9" fmla="*/ 5 h 34"/>
                <a:gd name="T10" fmla="*/ 26 w 64"/>
                <a:gd name="T11" fmla="*/ 6 h 34"/>
                <a:gd name="T12" fmla="*/ 27 w 64"/>
                <a:gd name="T13" fmla="*/ 7 h 34"/>
                <a:gd name="T14" fmla="*/ 30 w 64"/>
                <a:gd name="T15" fmla="*/ 9 h 34"/>
                <a:gd name="T16" fmla="*/ 35 w 64"/>
                <a:gd name="T17" fmla="*/ 14 h 34"/>
                <a:gd name="T18" fmla="*/ 45 w 64"/>
                <a:gd name="T19" fmla="*/ 23 h 34"/>
                <a:gd name="T20" fmla="*/ 53 w 64"/>
                <a:gd name="T21" fmla="*/ 29 h 34"/>
                <a:gd name="T22" fmla="*/ 61 w 64"/>
                <a:gd name="T23" fmla="*/ 33 h 34"/>
                <a:gd name="T24" fmla="*/ 63 w 64"/>
                <a:gd name="T25" fmla="*/ 33 h 34"/>
                <a:gd name="T26" fmla="*/ 64 w 64"/>
                <a:gd name="T27" fmla="*/ 34 h 34"/>
                <a:gd name="T28" fmla="*/ 63 w 64"/>
                <a:gd name="T29" fmla="*/ 34 h 34"/>
                <a:gd name="T30" fmla="*/ 61 w 64"/>
                <a:gd name="T31" fmla="*/ 34 h 34"/>
                <a:gd name="T32" fmla="*/ 52 w 64"/>
                <a:gd name="T33" fmla="*/ 33 h 34"/>
                <a:gd name="T34" fmla="*/ 40 w 64"/>
                <a:gd name="T35" fmla="*/ 28 h 34"/>
                <a:gd name="T36" fmla="*/ 30 w 64"/>
                <a:gd name="T37" fmla="*/ 19 h 34"/>
                <a:gd name="T38" fmla="*/ 25 w 64"/>
                <a:gd name="T39" fmla="*/ 14 h 34"/>
                <a:gd name="T40" fmla="*/ 22 w 64"/>
                <a:gd name="T41" fmla="*/ 12 h 34"/>
                <a:gd name="T42" fmla="*/ 21 w 64"/>
                <a:gd name="T43" fmla="*/ 11 h 34"/>
                <a:gd name="T44" fmla="*/ 20 w 64"/>
                <a:gd name="T45" fmla="*/ 10 h 34"/>
                <a:gd name="T46" fmla="*/ 11 w 64"/>
                <a:gd name="T47" fmla="*/ 5 h 34"/>
                <a:gd name="T48" fmla="*/ 3 w 64"/>
                <a:gd name="T49" fmla="*/ 2 h 34"/>
                <a:gd name="T50" fmla="*/ 1 w 64"/>
                <a:gd name="T51" fmla="*/ 2 h 34"/>
                <a:gd name="T52" fmla="*/ 0 w 64"/>
                <a:gd name="T5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34">
                  <a:moveTo>
                    <a:pt x="0" y="2"/>
                  </a:moveTo>
                  <a:cubicBezTo>
                    <a:pt x="0" y="2"/>
                    <a:pt x="0" y="2"/>
                    <a:pt x="1" y="2"/>
                  </a:cubicBezTo>
                  <a:cubicBezTo>
                    <a:pt x="1" y="2"/>
                    <a:pt x="2" y="1"/>
                    <a:pt x="3" y="1"/>
                  </a:cubicBezTo>
                  <a:cubicBezTo>
                    <a:pt x="5" y="0"/>
                    <a:pt x="8" y="0"/>
                    <a:pt x="12" y="1"/>
                  </a:cubicBezTo>
                  <a:cubicBezTo>
                    <a:pt x="16" y="1"/>
                    <a:pt x="20" y="2"/>
                    <a:pt x="24" y="5"/>
                  </a:cubicBezTo>
                  <a:cubicBezTo>
                    <a:pt x="25" y="5"/>
                    <a:pt x="25" y="5"/>
                    <a:pt x="26" y="6"/>
                  </a:cubicBezTo>
                  <a:cubicBezTo>
                    <a:pt x="27" y="7"/>
                    <a:pt x="27" y="7"/>
                    <a:pt x="27" y="7"/>
                  </a:cubicBezTo>
                  <a:cubicBezTo>
                    <a:pt x="28" y="8"/>
                    <a:pt x="29" y="8"/>
                    <a:pt x="30" y="9"/>
                  </a:cubicBezTo>
                  <a:cubicBezTo>
                    <a:pt x="32" y="10"/>
                    <a:pt x="33" y="12"/>
                    <a:pt x="35" y="14"/>
                  </a:cubicBezTo>
                  <a:cubicBezTo>
                    <a:pt x="39" y="17"/>
                    <a:pt x="42" y="20"/>
                    <a:pt x="45" y="23"/>
                  </a:cubicBezTo>
                  <a:cubicBezTo>
                    <a:pt x="48" y="25"/>
                    <a:pt x="51" y="28"/>
                    <a:pt x="53" y="29"/>
                  </a:cubicBezTo>
                  <a:cubicBezTo>
                    <a:pt x="56" y="31"/>
                    <a:pt x="59" y="32"/>
                    <a:pt x="61" y="33"/>
                  </a:cubicBezTo>
                  <a:cubicBezTo>
                    <a:pt x="62" y="33"/>
                    <a:pt x="62" y="33"/>
                    <a:pt x="63" y="33"/>
                  </a:cubicBezTo>
                  <a:cubicBezTo>
                    <a:pt x="64" y="33"/>
                    <a:pt x="64" y="34"/>
                    <a:pt x="64" y="34"/>
                  </a:cubicBezTo>
                  <a:cubicBezTo>
                    <a:pt x="64" y="34"/>
                    <a:pt x="64" y="34"/>
                    <a:pt x="63" y="34"/>
                  </a:cubicBezTo>
                  <a:cubicBezTo>
                    <a:pt x="62" y="34"/>
                    <a:pt x="62" y="34"/>
                    <a:pt x="61" y="34"/>
                  </a:cubicBezTo>
                  <a:cubicBezTo>
                    <a:pt x="58" y="34"/>
                    <a:pt x="55" y="34"/>
                    <a:pt x="52" y="33"/>
                  </a:cubicBezTo>
                  <a:cubicBezTo>
                    <a:pt x="48" y="32"/>
                    <a:pt x="44" y="31"/>
                    <a:pt x="40" y="28"/>
                  </a:cubicBezTo>
                  <a:cubicBezTo>
                    <a:pt x="36" y="25"/>
                    <a:pt x="33" y="22"/>
                    <a:pt x="30" y="19"/>
                  </a:cubicBezTo>
                  <a:cubicBezTo>
                    <a:pt x="28" y="17"/>
                    <a:pt x="26" y="16"/>
                    <a:pt x="25" y="14"/>
                  </a:cubicBezTo>
                  <a:cubicBezTo>
                    <a:pt x="24" y="14"/>
                    <a:pt x="23" y="13"/>
                    <a:pt x="22" y="12"/>
                  </a:cubicBezTo>
                  <a:cubicBezTo>
                    <a:pt x="22" y="12"/>
                    <a:pt x="22" y="12"/>
                    <a:pt x="21" y="11"/>
                  </a:cubicBezTo>
                  <a:cubicBezTo>
                    <a:pt x="20" y="10"/>
                    <a:pt x="20" y="10"/>
                    <a:pt x="20" y="10"/>
                  </a:cubicBezTo>
                  <a:cubicBezTo>
                    <a:pt x="17" y="8"/>
                    <a:pt x="14" y="6"/>
                    <a:pt x="11" y="5"/>
                  </a:cubicBezTo>
                  <a:cubicBezTo>
                    <a:pt x="8" y="3"/>
                    <a:pt x="5" y="3"/>
                    <a:pt x="3" y="2"/>
                  </a:cubicBezTo>
                  <a:cubicBezTo>
                    <a:pt x="2" y="2"/>
                    <a:pt x="1" y="2"/>
                    <a:pt x="1" y="2"/>
                  </a:cubicBezTo>
                  <a:cubicBezTo>
                    <a:pt x="0"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98"/>
            <p:cNvSpPr/>
            <p:nvPr/>
          </p:nvSpPr>
          <p:spPr bwMode="auto">
            <a:xfrm>
              <a:off x="2562226" y="2522537"/>
              <a:ext cx="41275" cy="258763"/>
            </a:xfrm>
            <a:custGeom>
              <a:avLst/>
              <a:gdLst>
                <a:gd name="T0" fmla="*/ 6 w 10"/>
                <a:gd name="T1" fmla="*/ 61 h 61"/>
                <a:gd name="T2" fmla="*/ 4 w 10"/>
                <a:gd name="T3" fmla="*/ 59 h 61"/>
                <a:gd name="T4" fmla="*/ 3 w 10"/>
                <a:gd name="T5" fmla="*/ 56 h 61"/>
                <a:gd name="T6" fmla="*/ 2 w 10"/>
                <a:gd name="T7" fmla="*/ 54 h 61"/>
                <a:gd name="T8" fmla="*/ 2 w 10"/>
                <a:gd name="T9" fmla="*/ 52 h 61"/>
                <a:gd name="T10" fmla="*/ 1 w 10"/>
                <a:gd name="T11" fmla="*/ 47 h 61"/>
                <a:gd name="T12" fmla="*/ 0 w 10"/>
                <a:gd name="T13" fmla="*/ 41 h 61"/>
                <a:gd name="T14" fmla="*/ 1 w 10"/>
                <a:gd name="T15" fmla="*/ 30 h 61"/>
                <a:gd name="T16" fmla="*/ 3 w 10"/>
                <a:gd name="T17" fmla="*/ 19 h 61"/>
                <a:gd name="T18" fmla="*/ 4 w 10"/>
                <a:gd name="T19" fmla="*/ 14 h 61"/>
                <a:gd name="T20" fmla="*/ 4 w 10"/>
                <a:gd name="T21" fmla="*/ 9 h 61"/>
                <a:gd name="T22" fmla="*/ 5 w 10"/>
                <a:gd name="T23" fmla="*/ 5 h 61"/>
                <a:gd name="T24" fmla="*/ 5 w 10"/>
                <a:gd name="T25" fmla="*/ 2 h 61"/>
                <a:gd name="T26" fmla="*/ 5 w 10"/>
                <a:gd name="T27" fmla="*/ 0 h 61"/>
                <a:gd name="T28" fmla="*/ 6 w 10"/>
                <a:gd name="T29" fmla="*/ 2 h 61"/>
                <a:gd name="T30" fmla="*/ 8 w 10"/>
                <a:gd name="T31" fmla="*/ 5 h 61"/>
                <a:gd name="T32" fmla="*/ 8 w 10"/>
                <a:gd name="T33" fmla="*/ 7 h 61"/>
                <a:gd name="T34" fmla="*/ 9 w 10"/>
                <a:gd name="T35" fmla="*/ 9 h 61"/>
                <a:gd name="T36" fmla="*/ 10 w 10"/>
                <a:gd name="T37" fmla="*/ 14 h 61"/>
                <a:gd name="T38" fmla="*/ 10 w 10"/>
                <a:gd name="T39" fmla="*/ 19 h 61"/>
                <a:gd name="T40" fmla="*/ 10 w 10"/>
                <a:gd name="T41" fmla="*/ 25 h 61"/>
                <a:gd name="T42" fmla="*/ 9 w 10"/>
                <a:gd name="T43" fmla="*/ 31 h 61"/>
                <a:gd name="T44" fmla="*/ 8 w 10"/>
                <a:gd name="T45" fmla="*/ 36 h 61"/>
                <a:gd name="T46" fmla="*/ 7 w 10"/>
                <a:gd name="T47" fmla="*/ 42 h 61"/>
                <a:gd name="T48" fmla="*/ 7 w 10"/>
                <a:gd name="T49" fmla="*/ 47 h 61"/>
                <a:gd name="T50" fmla="*/ 6 w 10"/>
                <a:gd name="T51" fmla="*/ 51 h 61"/>
                <a:gd name="T52" fmla="*/ 6 w 10"/>
                <a:gd name="T53" fmla="*/ 55 h 61"/>
                <a:gd name="T54" fmla="*/ 6 w 10"/>
                <a:gd name="T55" fmla="*/ 58 h 61"/>
                <a:gd name="T56" fmla="*/ 6 w 10"/>
                <a:gd name="T5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61">
                  <a:moveTo>
                    <a:pt x="6" y="61"/>
                  </a:moveTo>
                  <a:cubicBezTo>
                    <a:pt x="6" y="61"/>
                    <a:pt x="5" y="60"/>
                    <a:pt x="4" y="59"/>
                  </a:cubicBezTo>
                  <a:cubicBezTo>
                    <a:pt x="4" y="58"/>
                    <a:pt x="3" y="57"/>
                    <a:pt x="3" y="56"/>
                  </a:cubicBezTo>
                  <a:cubicBezTo>
                    <a:pt x="3" y="55"/>
                    <a:pt x="2" y="54"/>
                    <a:pt x="2" y="54"/>
                  </a:cubicBezTo>
                  <a:cubicBezTo>
                    <a:pt x="2" y="53"/>
                    <a:pt x="2" y="52"/>
                    <a:pt x="2" y="52"/>
                  </a:cubicBezTo>
                  <a:cubicBezTo>
                    <a:pt x="1" y="50"/>
                    <a:pt x="1" y="49"/>
                    <a:pt x="1" y="47"/>
                  </a:cubicBezTo>
                  <a:cubicBezTo>
                    <a:pt x="1" y="45"/>
                    <a:pt x="1" y="43"/>
                    <a:pt x="0" y="41"/>
                  </a:cubicBezTo>
                  <a:cubicBezTo>
                    <a:pt x="1" y="38"/>
                    <a:pt x="1" y="34"/>
                    <a:pt x="1" y="30"/>
                  </a:cubicBezTo>
                  <a:cubicBezTo>
                    <a:pt x="2" y="26"/>
                    <a:pt x="3" y="22"/>
                    <a:pt x="3" y="19"/>
                  </a:cubicBezTo>
                  <a:cubicBezTo>
                    <a:pt x="3" y="17"/>
                    <a:pt x="4" y="15"/>
                    <a:pt x="4" y="14"/>
                  </a:cubicBezTo>
                  <a:cubicBezTo>
                    <a:pt x="4" y="12"/>
                    <a:pt x="4" y="11"/>
                    <a:pt x="4" y="9"/>
                  </a:cubicBezTo>
                  <a:cubicBezTo>
                    <a:pt x="5" y="8"/>
                    <a:pt x="5" y="6"/>
                    <a:pt x="5" y="5"/>
                  </a:cubicBezTo>
                  <a:cubicBezTo>
                    <a:pt x="5" y="4"/>
                    <a:pt x="5" y="3"/>
                    <a:pt x="5" y="2"/>
                  </a:cubicBezTo>
                  <a:cubicBezTo>
                    <a:pt x="5" y="1"/>
                    <a:pt x="5" y="0"/>
                    <a:pt x="5" y="0"/>
                  </a:cubicBezTo>
                  <a:cubicBezTo>
                    <a:pt x="5" y="0"/>
                    <a:pt x="5" y="0"/>
                    <a:pt x="6" y="2"/>
                  </a:cubicBezTo>
                  <a:cubicBezTo>
                    <a:pt x="7" y="3"/>
                    <a:pt x="7" y="4"/>
                    <a:pt x="8" y="5"/>
                  </a:cubicBezTo>
                  <a:cubicBezTo>
                    <a:pt x="8" y="5"/>
                    <a:pt x="8" y="6"/>
                    <a:pt x="8" y="7"/>
                  </a:cubicBezTo>
                  <a:cubicBezTo>
                    <a:pt x="9" y="7"/>
                    <a:pt x="9" y="8"/>
                    <a:pt x="9" y="9"/>
                  </a:cubicBezTo>
                  <a:cubicBezTo>
                    <a:pt x="9" y="10"/>
                    <a:pt x="10" y="12"/>
                    <a:pt x="10" y="14"/>
                  </a:cubicBezTo>
                  <a:cubicBezTo>
                    <a:pt x="10" y="15"/>
                    <a:pt x="10" y="17"/>
                    <a:pt x="10" y="19"/>
                  </a:cubicBezTo>
                  <a:cubicBezTo>
                    <a:pt x="10" y="21"/>
                    <a:pt x="10" y="23"/>
                    <a:pt x="10" y="25"/>
                  </a:cubicBezTo>
                  <a:cubicBezTo>
                    <a:pt x="10" y="27"/>
                    <a:pt x="10" y="29"/>
                    <a:pt x="9" y="31"/>
                  </a:cubicBezTo>
                  <a:cubicBezTo>
                    <a:pt x="9" y="33"/>
                    <a:pt x="9" y="35"/>
                    <a:pt x="8" y="36"/>
                  </a:cubicBezTo>
                  <a:cubicBezTo>
                    <a:pt x="8" y="38"/>
                    <a:pt x="8" y="40"/>
                    <a:pt x="7" y="42"/>
                  </a:cubicBezTo>
                  <a:cubicBezTo>
                    <a:pt x="7" y="44"/>
                    <a:pt x="7" y="45"/>
                    <a:pt x="7" y="47"/>
                  </a:cubicBezTo>
                  <a:cubicBezTo>
                    <a:pt x="6" y="48"/>
                    <a:pt x="6" y="50"/>
                    <a:pt x="6" y="51"/>
                  </a:cubicBezTo>
                  <a:cubicBezTo>
                    <a:pt x="6" y="53"/>
                    <a:pt x="6" y="54"/>
                    <a:pt x="6" y="55"/>
                  </a:cubicBezTo>
                  <a:cubicBezTo>
                    <a:pt x="6" y="56"/>
                    <a:pt x="6" y="57"/>
                    <a:pt x="6" y="58"/>
                  </a:cubicBezTo>
                  <a:cubicBezTo>
                    <a:pt x="6" y="60"/>
                    <a:pt x="6" y="61"/>
                    <a:pt x="6" y="6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99"/>
            <p:cNvSpPr/>
            <p:nvPr/>
          </p:nvSpPr>
          <p:spPr bwMode="auto">
            <a:xfrm>
              <a:off x="2244726" y="2471737"/>
              <a:ext cx="206375" cy="168275"/>
            </a:xfrm>
            <a:custGeom>
              <a:avLst/>
              <a:gdLst>
                <a:gd name="T0" fmla="*/ 0 w 49"/>
                <a:gd name="T1" fmla="*/ 40 h 40"/>
                <a:gd name="T2" fmla="*/ 0 w 49"/>
                <a:gd name="T3" fmla="*/ 39 h 40"/>
                <a:gd name="T4" fmla="*/ 0 w 49"/>
                <a:gd name="T5" fmla="*/ 37 h 40"/>
                <a:gd name="T6" fmla="*/ 2 w 49"/>
                <a:gd name="T7" fmla="*/ 29 h 40"/>
                <a:gd name="T8" fmla="*/ 10 w 49"/>
                <a:gd name="T9" fmla="*/ 21 h 40"/>
                <a:gd name="T10" fmla="*/ 11 w 49"/>
                <a:gd name="T11" fmla="*/ 20 h 40"/>
                <a:gd name="T12" fmla="*/ 12 w 49"/>
                <a:gd name="T13" fmla="*/ 19 h 40"/>
                <a:gd name="T14" fmla="*/ 15 w 49"/>
                <a:gd name="T15" fmla="*/ 17 h 40"/>
                <a:gd name="T16" fmla="*/ 21 w 49"/>
                <a:gd name="T17" fmla="*/ 14 h 40"/>
                <a:gd name="T18" fmla="*/ 26 w 49"/>
                <a:gd name="T19" fmla="*/ 12 h 40"/>
                <a:gd name="T20" fmla="*/ 31 w 49"/>
                <a:gd name="T21" fmla="*/ 10 h 40"/>
                <a:gd name="T22" fmla="*/ 40 w 49"/>
                <a:gd name="T23" fmla="*/ 6 h 40"/>
                <a:gd name="T24" fmla="*/ 46 w 49"/>
                <a:gd name="T25" fmla="*/ 2 h 40"/>
                <a:gd name="T26" fmla="*/ 49 w 49"/>
                <a:gd name="T27" fmla="*/ 0 h 40"/>
                <a:gd name="T28" fmla="*/ 48 w 49"/>
                <a:gd name="T29" fmla="*/ 3 h 40"/>
                <a:gd name="T30" fmla="*/ 44 w 49"/>
                <a:gd name="T31" fmla="*/ 10 h 40"/>
                <a:gd name="T32" fmla="*/ 36 w 49"/>
                <a:gd name="T33" fmla="*/ 17 h 40"/>
                <a:gd name="T34" fmla="*/ 31 w 49"/>
                <a:gd name="T35" fmla="*/ 20 h 40"/>
                <a:gd name="T36" fmla="*/ 25 w 49"/>
                <a:gd name="T37" fmla="*/ 23 h 40"/>
                <a:gd name="T38" fmla="*/ 20 w 49"/>
                <a:gd name="T39" fmla="*/ 26 h 40"/>
                <a:gd name="T40" fmla="*/ 17 w 49"/>
                <a:gd name="T41" fmla="*/ 27 h 40"/>
                <a:gd name="T42" fmla="*/ 15 w 49"/>
                <a:gd name="T43" fmla="*/ 28 h 40"/>
                <a:gd name="T44" fmla="*/ 7 w 49"/>
                <a:gd name="T45" fmla="*/ 33 h 40"/>
                <a:gd name="T46" fmla="*/ 2 w 49"/>
                <a:gd name="T47" fmla="*/ 37 h 40"/>
                <a:gd name="T48" fmla="*/ 1 w 49"/>
                <a:gd name="T49" fmla="*/ 39 h 40"/>
                <a:gd name="T50" fmla="*/ 0 w 49"/>
                <a:gd name="T5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0">
                  <a:moveTo>
                    <a:pt x="0" y="40"/>
                  </a:moveTo>
                  <a:cubicBezTo>
                    <a:pt x="0" y="40"/>
                    <a:pt x="0" y="39"/>
                    <a:pt x="0" y="39"/>
                  </a:cubicBezTo>
                  <a:cubicBezTo>
                    <a:pt x="0" y="38"/>
                    <a:pt x="0" y="38"/>
                    <a:pt x="0" y="37"/>
                  </a:cubicBezTo>
                  <a:cubicBezTo>
                    <a:pt x="0" y="35"/>
                    <a:pt x="1" y="32"/>
                    <a:pt x="2" y="29"/>
                  </a:cubicBezTo>
                  <a:cubicBezTo>
                    <a:pt x="4" y="26"/>
                    <a:pt x="6" y="23"/>
                    <a:pt x="10" y="21"/>
                  </a:cubicBezTo>
                  <a:cubicBezTo>
                    <a:pt x="10" y="20"/>
                    <a:pt x="11" y="20"/>
                    <a:pt x="11" y="20"/>
                  </a:cubicBezTo>
                  <a:cubicBezTo>
                    <a:pt x="12" y="19"/>
                    <a:pt x="12" y="19"/>
                    <a:pt x="12" y="19"/>
                  </a:cubicBezTo>
                  <a:cubicBezTo>
                    <a:pt x="13" y="18"/>
                    <a:pt x="14" y="18"/>
                    <a:pt x="15" y="17"/>
                  </a:cubicBezTo>
                  <a:cubicBezTo>
                    <a:pt x="17" y="16"/>
                    <a:pt x="19" y="15"/>
                    <a:pt x="21" y="14"/>
                  </a:cubicBezTo>
                  <a:cubicBezTo>
                    <a:pt x="22" y="13"/>
                    <a:pt x="24" y="12"/>
                    <a:pt x="26" y="12"/>
                  </a:cubicBezTo>
                  <a:cubicBezTo>
                    <a:pt x="28" y="11"/>
                    <a:pt x="30" y="10"/>
                    <a:pt x="31" y="10"/>
                  </a:cubicBezTo>
                  <a:cubicBezTo>
                    <a:pt x="35" y="8"/>
                    <a:pt x="38" y="7"/>
                    <a:pt x="40" y="6"/>
                  </a:cubicBezTo>
                  <a:cubicBezTo>
                    <a:pt x="43" y="4"/>
                    <a:pt x="45" y="3"/>
                    <a:pt x="46" y="2"/>
                  </a:cubicBezTo>
                  <a:cubicBezTo>
                    <a:pt x="48" y="1"/>
                    <a:pt x="49" y="0"/>
                    <a:pt x="49" y="0"/>
                  </a:cubicBezTo>
                  <a:cubicBezTo>
                    <a:pt x="49" y="0"/>
                    <a:pt x="49" y="1"/>
                    <a:pt x="48" y="3"/>
                  </a:cubicBezTo>
                  <a:cubicBezTo>
                    <a:pt x="47" y="5"/>
                    <a:pt x="46" y="7"/>
                    <a:pt x="44" y="10"/>
                  </a:cubicBezTo>
                  <a:cubicBezTo>
                    <a:pt x="42" y="13"/>
                    <a:pt x="39" y="15"/>
                    <a:pt x="36" y="17"/>
                  </a:cubicBezTo>
                  <a:cubicBezTo>
                    <a:pt x="34" y="18"/>
                    <a:pt x="32" y="20"/>
                    <a:pt x="31" y="20"/>
                  </a:cubicBezTo>
                  <a:cubicBezTo>
                    <a:pt x="29" y="21"/>
                    <a:pt x="27" y="22"/>
                    <a:pt x="25" y="23"/>
                  </a:cubicBezTo>
                  <a:cubicBezTo>
                    <a:pt x="23" y="24"/>
                    <a:pt x="22" y="25"/>
                    <a:pt x="20" y="26"/>
                  </a:cubicBezTo>
                  <a:cubicBezTo>
                    <a:pt x="19" y="26"/>
                    <a:pt x="18" y="26"/>
                    <a:pt x="17" y="27"/>
                  </a:cubicBezTo>
                  <a:cubicBezTo>
                    <a:pt x="17" y="27"/>
                    <a:pt x="16" y="28"/>
                    <a:pt x="15" y="28"/>
                  </a:cubicBezTo>
                  <a:cubicBezTo>
                    <a:pt x="12" y="29"/>
                    <a:pt x="9" y="31"/>
                    <a:pt x="7" y="33"/>
                  </a:cubicBezTo>
                  <a:cubicBezTo>
                    <a:pt x="5" y="34"/>
                    <a:pt x="3" y="36"/>
                    <a:pt x="2" y="37"/>
                  </a:cubicBezTo>
                  <a:cubicBezTo>
                    <a:pt x="2" y="38"/>
                    <a:pt x="1" y="39"/>
                    <a:pt x="1" y="39"/>
                  </a:cubicBezTo>
                  <a:cubicBezTo>
                    <a:pt x="0" y="39"/>
                    <a:pt x="0" y="40"/>
                    <a:pt x="0" y="4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200"/>
            <p:cNvSpPr/>
            <p:nvPr/>
          </p:nvSpPr>
          <p:spPr bwMode="auto">
            <a:xfrm>
              <a:off x="2120901" y="2276475"/>
              <a:ext cx="301625" cy="68263"/>
            </a:xfrm>
            <a:custGeom>
              <a:avLst/>
              <a:gdLst>
                <a:gd name="T0" fmla="*/ 0 w 71"/>
                <a:gd name="T1" fmla="*/ 8 h 16"/>
                <a:gd name="T2" fmla="*/ 0 w 71"/>
                <a:gd name="T3" fmla="*/ 8 h 16"/>
                <a:gd name="T4" fmla="*/ 2 w 71"/>
                <a:gd name="T5" fmla="*/ 6 h 16"/>
                <a:gd name="T6" fmla="*/ 10 w 71"/>
                <a:gd name="T7" fmla="*/ 2 h 16"/>
                <a:gd name="T8" fmla="*/ 22 w 71"/>
                <a:gd name="T9" fmla="*/ 0 h 16"/>
                <a:gd name="T10" fmla="*/ 30 w 71"/>
                <a:gd name="T11" fmla="*/ 0 h 16"/>
                <a:gd name="T12" fmla="*/ 37 w 71"/>
                <a:gd name="T13" fmla="*/ 2 h 16"/>
                <a:gd name="T14" fmla="*/ 50 w 71"/>
                <a:gd name="T15" fmla="*/ 7 h 16"/>
                <a:gd name="T16" fmla="*/ 55 w 71"/>
                <a:gd name="T17" fmla="*/ 10 h 16"/>
                <a:gd name="T18" fmla="*/ 60 w 71"/>
                <a:gd name="T19" fmla="*/ 12 h 16"/>
                <a:gd name="T20" fmla="*/ 68 w 71"/>
                <a:gd name="T21" fmla="*/ 13 h 16"/>
                <a:gd name="T22" fmla="*/ 71 w 71"/>
                <a:gd name="T23" fmla="*/ 13 h 16"/>
                <a:gd name="T24" fmla="*/ 71 w 71"/>
                <a:gd name="T25" fmla="*/ 14 h 16"/>
                <a:gd name="T26" fmla="*/ 68 w 71"/>
                <a:gd name="T27" fmla="*/ 15 h 16"/>
                <a:gd name="T28" fmla="*/ 59 w 71"/>
                <a:gd name="T29" fmla="*/ 16 h 16"/>
                <a:gd name="T30" fmla="*/ 53 w 71"/>
                <a:gd name="T31" fmla="*/ 15 h 16"/>
                <a:gd name="T32" fmla="*/ 47 w 71"/>
                <a:gd name="T33" fmla="*/ 13 h 16"/>
                <a:gd name="T34" fmla="*/ 34 w 71"/>
                <a:gd name="T35" fmla="*/ 9 h 16"/>
                <a:gd name="T36" fmla="*/ 28 w 71"/>
                <a:gd name="T37" fmla="*/ 7 h 16"/>
                <a:gd name="T38" fmla="*/ 22 w 71"/>
                <a:gd name="T39" fmla="*/ 6 h 16"/>
                <a:gd name="T40" fmla="*/ 16 w 71"/>
                <a:gd name="T41" fmla="*/ 6 h 16"/>
                <a:gd name="T42" fmla="*/ 11 w 71"/>
                <a:gd name="T43" fmla="*/ 6 h 16"/>
                <a:gd name="T44" fmla="*/ 3 w 71"/>
                <a:gd name="T45" fmla="*/ 8 h 16"/>
                <a:gd name="T46" fmla="*/ 0 w 71"/>
                <a:gd name="T4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6">
                  <a:moveTo>
                    <a:pt x="0" y="8"/>
                  </a:moveTo>
                  <a:cubicBezTo>
                    <a:pt x="0" y="8"/>
                    <a:pt x="0" y="8"/>
                    <a:pt x="0" y="8"/>
                  </a:cubicBezTo>
                  <a:cubicBezTo>
                    <a:pt x="1" y="7"/>
                    <a:pt x="1" y="7"/>
                    <a:pt x="2" y="6"/>
                  </a:cubicBezTo>
                  <a:cubicBezTo>
                    <a:pt x="4" y="5"/>
                    <a:pt x="6" y="3"/>
                    <a:pt x="10" y="2"/>
                  </a:cubicBezTo>
                  <a:cubicBezTo>
                    <a:pt x="13" y="1"/>
                    <a:pt x="18" y="0"/>
                    <a:pt x="22" y="0"/>
                  </a:cubicBezTo>
                  <a:cubicBezTo>
                    <a:pt x="25" y="0"/>
                    <a:pt x="27" y="0"/>
                    <a:pt x="30" y="0"/>
                  </a:cubicBezTo>
                  <a:cubicBezTo>
                    <a:pt x="32" y="0"/>
                    <a:pt x="35" y="1"/>
                    <a:pt x="37" y="2"/>
                  </a:cubicBezTo>
                  <a:cubicBezTo>
                    <a:pt x="42" y="3"/>
                    <a:pt x="46" y="5"/>
                    <a:pt x="50" y="7"/>
                  </a:cubicBezTo>
                  <a:cubicBezTo>
                    <a:pt x="52" y="8"/>
                    <a:pt x="54" y="9"/>
                    <a:pt x="55" y="10"/>
                  </a:cubicBezTo>
                  <a:cubicBezTo>
                    <a:pt x="57" y="10"/>
                    <a:pt x="59" y="11"/>
                    <a:pt x="60" y="12"/>
                  </a:cubicBezTo>
                  <a:cubicBezTo>
                    <a:pt x="63" y="13"/>
                    <a:pt x="66" y="13"/>
                    <a:pt x="68" y="13"/>
                  </a:cubicBezTo>
                  <a:cubicBezTo>
                    <a:pt x="70" y="13"/>
                    <a:pt x="71" y="13"/>
                    <a:pt x="71" y="13"/>
                  </a:cubicBezTo>
                  <a:cubicBezTo>
                    <a:pt x="71" y="13"/>
                    <a:pt x="71" y="14"/>
                    <a:pt x="71" y="14"/>
                  </a:cubicBezTo>
                  <a:cubicBezTo>
                    <a:pt x="70" y="14"/>
                    <a:pt x="69" y="14"/>
                    <a:pt x="68" y="15"/>
                  </a:cubicBezTo>
                  <a:cubicBezTo>
                    <a:pt x="66" y="15"/>
                    <a:pt x="63" y="16"/>
                    <a:pt x="59" y="16"/>
                  </a:cubicBezTo>
                  <a:cubicBezTo>
                    <a:pt x="58" y="16"/>
                    <a:pt x="55" y="15"/>
                    <a:pt x="53" y="15"/>
                  </a:cubicBezTo>
                  <a:cubicBezTo>
                    <a:pt x="51" y="15"/>
                    <a:pt x="49" y="14"/>
                    <a:pt x="47" y="13"/>
                  </a:cubicBezTo>
                  <a:cubicBezTo>
                    <a:pt x="43" y="12"/>
                    <a:pt x="39" y="10"/>
                    <a:pt x="34" y="9"/>
                  </a:cubicBezTo>
                  <a:cubicBezTo>
                    <a:pt x="32" y="8"/>
                    <a:pt x="30" y="8"/>
                    <a:pt x="28" y="7"/>
                  </a:cubicBezTo>
                  <a:cubicBezTo>
                    <a:pt x="26" y="7"/>
                    <a:pt x="24" y="7"/>
                    <a:pt x="22" y="6"/>
                  </a:cubicBezTo>
                  <a:cubicBezTo>
                    <a:pt x="20" y="6"/>
                    <a:pt x="18" y="6"/>
                    <a:pt x="16" y="6"/>
                  </a:cubicBezTo>
                  <a:cubicBezTo>
                    <a:pt x="14" y="6"/>
                    <a:pt x="13" y="6"/>
                    <a:pt x="11" y="6"/>
                  </a:cubicBezTo>
                  <a:cubicBezTo>
                    <a:pt x="8" y="7"/>
                    <a:pt x="5" y="7"/>
                    <a:pt x="3" y="8"/>
                  </a:cubicBezTo>
                  <a:cubicBezTo>
                    <a:pt x="1" y="8"/>
                    <a:pt x="0" y="8"/>
                    <a:pt x="0" y="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201"/>
            <p:cNvSpPr/>
            <p:nvPr/>
          </p:nvSpPr>
          <p:spPr bwMode="auto">
            <a:xfrm>
              <a:off x="2308226" y="2035175"/>
              <a:ext cx="193675" cy="233363"/>
            </a:xfrm>
            <a:custGeom>
              <a:avLst/>
              <a:gdLst>
                <a:gd name="T0" fmla="*/ 0 w 46"/>
                <a:gd name="T1" fmla="*/ 0 h 55"/>
                <a:gd name="T2" fmla="*/ 3 w 46"/>
                <a:gd name="T3" fmla="*/ 1 h 55"/>
                <a:gd name="T4" fmla="*/ 11 w 46"/>
                <a:gd name="T5" fmla="*/ 4 h 55"/>
                <a:gd name="T6" fmla="*/ 17 w 46"/>
                <a:gd name="T7" fmla="*/ 7 h 55"/>
                <a:gd name="T8" fmla="*/ 22 w 46"/>
                <a:gd name="T9" fmla="*/ 11 h 55"/>
                <a:gd name="T10" fmla="*/ 27 w 46"/>
                <a:gd name="T11" fmla="*/ 17 h 55"/>
                <a:gd name="T12" fmla="*/ 29 w 46"/>
                <a:gd name="T13" fmla="*/ 21 h 55"/>
                <a:gd name="T14" fmla="*/ 29 w 46"/>
                <a:gd name="T15" fmla="*/ 22 h 55"/>
                <a:gd name="T16" fmla="*/ 30 w 46"/>
                <a:gd name="T17" fmla="*/ 24 h 55"/>
                <a:gd name="T18" fmla="*/ 31 w 46"/>
                <a:gd name="T19" fmla="*/ 31 h 55"/>
                <a:gd name="T20" fmla="*/ 33 w 46"/>
                <a:gd name="T21" fmla="*/ 37 h 55"/>
                <a:gd name="T22" fmla="*/ 38 w 46"/>
                <a:gd name="T23" fmla="*/ 46 h 55"/>
                <a:gd name="T24" fmla="*/ 44 w 46"/>
                <a:gd name="T25" fmla="*/ 52 h 55"/>
                <a:gd name="T26" fmla="*/ 45 w 46"/>
                <a:gd name="T27" fmla="*/ 54 h 55"/>
                <a:gd name="T28" fmla="*/ 46 w 46"/>
                <a:gd name="T29" fmla="*/ 55 h 55"/>
                <a:gd name="T30" fmla="*/ 45 w 46"/>
                <a:gd name="T31" fmla="*/ 54 h 55"/>
                <a:gd name="T32" fmla="*/ 43 w 46"/>
                <a:gd name="T33" fmla="*/ 54 h 55"/>
                <a:gd name="T34" fmla="*/ 39 w 46"/>
                <a:gd name="T35" fmla="*/ 52 h 55"/>
                <a:gd name="T36" fmla="*/ 35 w 46"/>
                <a:gd name="T37" fmla="*/ 49 h 55"/>
                <a:gd name="T38" fmla="*/ 30 w 46"/>
                <a:gd name="T39" fmla="*/ 45 h 55"/>
                <a:gd name="T40" fmla="*/ 27 w 46"/>
                <a:gd name="T41" fmla="*/ 39 h 55"/>
                <a:gd name="T42" fmla="*/ 24 w 46"/>
                <a:gd name="T43" fmla="*/ 33 h 55"/>
                <a:gd name="T44" fmla="*/ 22 w 46"/>
                <a:gd name="T45" fmla="*/ 26 h 55"/>
                <a:gd name="T46" fmla="*/ 22 w 46"/>
                <a:gd name="T47" fmla="*/ 25 h 55"/>
                <a:gd name="T48" fmla="*/ 21 w 46"/>
                <a:gd name="T49" fmla="*/ 23 h 55"/>
                <a:gd name="T50" fmla="*/ 20 w 46"/>
                <a:gd name="T51" fmla="*/ 21 h 55"/>
                <a:gd name="T52" fmla="*/ 17 w 46"/>
                <a:gd name="T53" fmla="*/ 16 h 55"/>
                <a:gd name="T54" fmla="*/ 9 w 46"/>
                <a:gd name="T55" fmla="*/ 8 h 55"/>
                <a:gd name="T56" fmla="*/ 2 w 46"/>
                <a:gd name="T57" fmla="*/ 3 h 55"/>
                <a:gd name="T58" fmla="*/ 0 w 46"/>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55">
                  <a:moveTo>
                    <a:pt x="0" y="0"/>
                  </a:moveTo>
                  <a:cubicBezTo>
                    <a:pt x="0" y="0"/>
                    <a:pt x="1" y="1"/>
                    <a:pt x="3" y="1"/>
                  </a:cubicBezTo>
                  <a:cubicBezTo>
                    <a:pt x="5" y="2"/>
                    <a:pt x="8" y="3"/>
                    <a:pt x="11" y="4"/>
                  </a:cubicBezTo>
                  <a:cubicBezTo>
                    <a:pt x="13" y="5"/>
                    <a:pt x="15" y="6"/>
                    <a:pt x="17" y="7"/>
                  </a:cubicBezTo>
                  <a:cubicBezTo>
                    <a:pt x="18" y="9"/>
                    <a:pt x="20" y="10"/>
                    <a:pt x="22" y="11"/>
                  </a:cubicBezTo>
                  <a:cubicBezTo>
                    <a:pt x="24" y="13"/>
                    <a:pt x="25" y="15"/>
                    <a:pt x="27" y="17"/>
                  </a:cubicBezTo>
                  <a:cubicBezTo>
                    <a:pt x="27" y="18"/>
                    <a:pt x="28" y="19"/>
                    <a:pt x="29" y="21"/>
                  </a:cubicBezTo>
                  <a:cubicBezTo>
                    <a:pt x="29" y="21"/>
                    <a:pt x="29" y="22"/>
                    <a:pt x="29" y="22"/>
                  </a:cubicBezTo>
                  <a:cubicBezTo>
                    <a:pt x="30" y="23"/>
                    <a:pt x="30" y="24"/>
                    <a:pt x="30" y="24"/>
                  </a:cubicBezTo>
                  <a:cubicBezTo>
                    <a:pt x="31" y="27"/>
                    <a:pt x="31" y="29"/>
                    <a:pt x="31" y="31"/>
                  </a:cubicBezTo>
                  <a:cubicBezTo>
                    <a:pt x="32" y="33"/>
                    <a:pt x="32" y="35"/>
                    <a:pt x="33" y="37"/>
                  </a:cubicBezTo>
                  <a:cubicBezTo>
                    <a:pt x="34" y="40"/>
                    <a:pt x="36" y="44"/>
                    <a:pt x="38" y="46"/>
                  </a:cubicBezTo>
                  <a:cubicBezTo>
                    <a:pt x="40" y="49"/>
                    <a:pt x="42" y="51"/>
                    <a:pt x="44" y="52"/>
                  </a:cubicBezTo>
                  <a:cubicBezTo>
                    <a:pt x="44" y="53"/>
                    <a:pt x="45" y="54"/>
                    <a:pt x="45" y="54"/>
                  </a:cubicBezTo>
                  <a:cubicBezTo>
                    <a:pt x="46" y="54"/>
                    <a:pt x="46" y="55"/>
                    <a:pt x="46" y="55"/>
                  </a:cubicBezTo>
                  <a:cubicBezTo>
                    <a:pt x="46" y="55"/>
                    <a:pt x="46" y="55"/>
                    <a:pt x="45" y="54"/>
                  </a:cubicBezTo>
                  <a:cubicBezTo>
                    <a:pt x="45" y="54"/>
                    <a:pt x="44" y="54"/>
                    <a:pt x="43" y="54"/>
                  </a:cubicBezTo>
                  <a:cubicBezTo>
                    <a:pt x="42" y="53"/>
                    <a:pt x="40" y="53"/>
                    <a:pt x="39" y="52"/>
                  </a:cubicBezTo>
                  <a:cubicBezTo>
                    <a:pt x="38" y="51"/>
                    <a:pt x="36" y="50"/>
                    <a:pt x="35" y="49"/>
                  </a:cubicBezTo>
                  <a:cubicBezTo>
                    <a:pt x="33" y="48"/>
                    <a:pt x="32" y="47"/>
                    <a:pt x="30" y="45"/>
                  </a:cubicBezTo>
                  <a:cubicBezTo>
                    <a:pt x="29" y="43"/>
                    <a:pt x="28" y="42"/>
                    <a:pt x="27" y="39"/>
                  </a:cubicBezTo>
                  <a:cubicBezTo>
                    <a:pt x="25" y="37"/>
                    <a:pt x="25" y="35"/>
                    <a:pt x="24" y="33"/>
                  </a:cubicBezTo>
                  <a:cubicBezTo>
                    <a:pt x="23" y="30"/>
                    <a:pt x="23" y="28"/>
                    <a:pt x="22" y="26"/>
                  </a:cubicBezTo>
                  <a:cubicBezTo>
                    <a:pt x="22" y="25"/>
                    <a:pt x="22" y="25"/>
                    <a:pt x="22" y="25"/>
                  </a:cubicBezTo>
                  <a:cubicBezTo>
                    <a:pt x="22" y="24"/>
                    <a:pt x="22" y="24"/>
                    <a:pt x="21" y="23"/>
                  </a:cubicBezTo>
                  <a:cubicBezTo>
                    <a:pt x="21" y="23"/>
                    <a:pt x="21" y="22"/>
                    <a:pt x="20" y="21"/>
                  </a:cubicBezTo>
                  <a:cubicBezTo>
                    <a:pt x="19" y="19"/>
                    <a:pt x="18" y="17"/>
                    <a:pt x="17" y="16"/>
                  </a:cubicBezTo>
                  <a:cubicBezTo>
                    <a:pt x="14" y="13"/>
                    <a:pt x="11" y="10"/>
                    <a:pt x="9" y="8"/>
                  </a:cubicBezTo>
                  <a:cubicBezTo>
                    <a:pt x="6" y="6"/>
                    <a:pt x="4" y="4"/>
                    <a:pt x="2" y="3"/>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202"/>
            <p:cNvSpPr/>
            <p:nvPr/>
          </p:nvSpPr>
          <p:spPr bwMode="auto">
            <a:xfrm>
              <a:off x="2744789" y="2378075"/>
              <a:ext cx="231775" cy="25400"/>
            </a:xfrm>
            <a:custGeom>
              <a:avLst/>
              <a:gdLst>
                <a:gd name="T0" fmla="*/ 0 w 55"/>
                <a:gd name="T1" fmla="*/ 0 h 6"/>
                <a:gd name="T2" fmla="*/ 3 w 55"/>
                <a:gd name="T3" fmla="*/ 0 h 6"/>
                <a:gd name="T4" fmla="*/ 9 w 55"/>
                <a:gd name="T5" fmla="*/ 0 h 6"/>
                <a:gd name="T6" fmla="*/ 28 w 55"/>
                <a:gd name="T7" fmla="*/ 2 h 6"/>
                <a:gd name="T8" fmla="*/ 38 w 55"/>
                <a:gd name="T9" fmla="*/ 3 h 6"/>
                <a:gd name="T10" fmla="*/ 46 w 55"/>
                <a:gd name="T11" fmla="*/ 4 h 6"/>
                <a:gd name="T12" fmla="*/ 52 w 55"/>
                <a:gd name="T13" fmla="*/ 4 h 6"/>
                <a:gd name="T14" fmla="*/ 55 w 55"/>
                <a:gd name="T15" fmla="*/ 3 h 6"/>
                <a:gd name="T16" fmla="*/ 54 w 55"/>
                <a:gd name="T17" fmla="*/ 3 h 6"/>
                <a:gd name="T18" fmla="*/ 53 w 55"/>
                <a:gd name="T19" fmla="*/ 4 h 6"/>
                <a:gd name="T20" fmla="*/ 46 w 55"/>
                <a:gd name="T21" fmla="*/ 6 h 6"/>
                <a:gd name="T22" fmla="*/ 37 w 55"/>
                <a:gd name="T23" fmla="*/ 5 h 6"/>
                <a:gd name="T24" fmla="*/ 27 w 55"/>
                <a:gd name="T25" fmla="*/ 4 h 6"/>
                <a:gd name="T26" fmla="*/ 9 w 55"/>
                <a:gd name="T27" fmla="*/ 2 h 6"/>
                <a:gd name="T28" fmla="*/ 3 w 55"/>
                <a:gd name="T29" fmla="*/ 1 h 6"/>
                <a:gd name="T30" fmla="*/ 0 w 55"/>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
                  <a:moveTo>
                    <a:pt x="0" y="0"/>
                  </a:moveTo>
                  <a:cubicBezTo>
                    <a:pt x="0" y="0"/>
                    <a:pt x="1" y="0"/>
                    <a:pt x="3" y="0"/>
                  </a:cubicBezTo>
                  <a:cubicBezTo>
                    <a:pt x="4" y="0"/>
                    <a:pt x="6" y="0"/>
                    <a:pt x="9" y="0"/>
                  </a:cubicBezTo>
                  <a:cubicBezTo>
                    <a:pt x="14" y="1"/>
                    <a:pt x="21" y="1"/>
                    <a:pt x="28" y="2"/>
                  </a:cubicBezTo>
                  <a:cubicBezTo>
                    <a:pt x="31" y="2"/>
                    <a:pt x="35" y="3"/>
                    <a:pt x="38" y="3"/>
                  </a:cubicBezTo>
                  <a:cubicBezTo>
                    <a:pt x="41" y="4"/>
                    <a:pt x="44" y="4"/>
                    <a:pt x="46" y="4"/>
                  </a:cubicBezTo>
                  <a:cubicBezTo>
                    <a:pt x="49" y="4"/>
                    <a:pt x="51" y="4"/>
                    <a:pt x="52" y="4"/>
                  </a:cubicBezTo>
                  <a:cubicBezTo>
                    <a:pt x="54" y="3"/>
                    <a:pt x="55" y="3"/>
                    <a:pt x="55" y="3"/>
                  </a:cubicBezTo>
                  <a:cubicBezTo>
                    <a:pt x="55" y="3"/>
                    <a:pt x="55" y="3"/>
                    <a:pt x="54" y="3"/>
                  </a:cubicBezTo>
                  <a:cubicBezTo>
                    <a:pt x="54" y="4"/>
                    <a:pt x="53" y="4"/>
                    <a:pt x="53" y="4"/>
                  </a:cubicBezTo>
                  <a:cubicBezTo>
                    <a:pt x="51" y="5"/>
                    <a:pt x="49" y="5"/>
                    <a:pt x="46" y="6"/>
                  </a:cubicBezTo>
                  <a:cubicBezTo>
                    <a:pt x="44" y="6"/>
                    <a:pt x="41" y="6"/>
                    <a:pt x="37" y="5"/>
                  </a:cubicBezTo>
                  <a:cubicBezTo>
                    <a:pt x="34" y="5"/>
                    <a:pt x="31" y="5"/>
                    <a:pt x="27" y="4"/>
                  </a:cubicBezTo>
                  <a:cubicBezTo>
                    <a:pt x="21" y="4"/>
                    <a:pt x="14" y="3"/>
                    <a:pt x="9" y="2"/>
                  </a:cubicBezTo>
                  <a:cubicBezTo>
                    <a:pt x="6" y="2"/>
                    <a:pt x="4" y="1"/>
                    <a:pt x="3" y="1"/>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203"/>
            <p:cNvSpPr/>
            <p:nvPr/>
          </p:nvSpPr>
          <p:spPr bwMode="auto">
            <a:xfrm>
              <a:off x="2689226" y="2152650"/>
              <a:ext cx="139700" cy="115888"/>
            </a:xfrm>
            <a:custGeom>
              <a:avLst/>
              <a:gdLst>
                <a:gd name="T0" fmla="*/ 0 w 33"/>
                <a:gd name="T1" fmla="*/ 27 h 27"/>
                <a:gd name="T2" fmla="*/ 0 w 33"/>
                <a:gd name="T3" fmla="*/ 27 h 27"/>
                <a:gd name="T4" fmla="*/ 0 w 33"/>
                <a:gd name="T5" fmla="*/ 26 h 27"/>
                <a:gd name="T6" fmla="*/ 3 w 33"/>
                <a:gd name="T7" fmla="*/ 21 h 27"/>
                <a:gd name="T8" fmla="*/ 8 w 33"/>
                <a:gd name="T9" fmla="*/ 16 h 27"/>
                <a:gd name="T10" fmla="*/ 12 w 33"/>
                <a:gd name="T11" fmla="*/ 14 h 27"/>
                <a:gd name="T12" fmla="*/ 16 w 33"/>
                <a:gd name="T13" fmla="*/ 13 h 27"/>
                <a:gd name="T14" fmla="*/ 23 w 33"/>
                <a:gd name="T15" fmla="*/ 9 h 27"/>
                <a:gd name="T16" fmla="*/ 29 w 33"/>
                <a:gd name="T17" fmla="*/ 5 h 27"/>
                <a:gd name="T18" fmla="*/ 32 w 33"/>
                <a:gd name="T19" fmla="*/ 2 h 27"/>
                <a:gd name="T20" fmla="*/ 33 w 33"/>
                <a:gd name="T21" fmla="*/ 0 h 27"/>
                <a:gd name="T22" fmla="*/ 33 w 33"/>
                <a:gd name="T23" fmla="*/ 0 h 27"/>
                <a:gd name="T24" fmla="*/ 32 w 33"/>
                <a:gd name="T25" fmla="*/ 2 h 27"/>
                <a:gd name="T26" fmla="*/ 30 w 33"/>
                <a:gd name="T27" fmla="*/ 6 h 27"/>
                <a:gd name="T28" fmla="*/ 25 w 33"/>
                <a:gd name="T29" fmla="*/ 11 h 27"/>
                <a:gd name="T30" fmla="*/ 17 w 33"/>
                <a:gd name="T31" fmla="*/ 15 h 27"/>
                <a:gd name="T32" fmla="*/ 13 w 33"/>
                <a:gd name="T33" fmla="*/ 17 h 27"/>
                <a:gd name="T34" fmla="*/ 10 w 33"/>
                <a:gd name="T35" fmla="*/ 18 h 27"/>
                <a:gd name="T36" fmla="*/ 4 w 33"/>
                <a:gd name="T37" fmla="*/ 22 h 27"/>
                <a:gd name="T38" fmla="*/ 1 w 33"/>
                <a:gd name="T39" fmla="*/ 26 h 27"/>
                <a:gd name="T40" fmla="*/ 0 w 33"/>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7">
                  <a:moveTo>
                    <a:pt x="0" y="27"/>
                  </a:moveTo>
                  <a:cubicBezTo>
                    <a:pt x="0" y="27"/>
                    <a:pt x="0" y="27"/>
                    <a:pt x="0" y="27"/>
                  </a:cubicBezTo>
                  <a:cubicBezTo>
                    <a:pt x="0" y="27"/>
                    <a:pt x="0" y="26"/>
                    <a:pt x="0" y="26"/>
                  </a:cubicBezTo>
                  <a:cubicBezTo>
                    <a:pt x="1" y="24"/>
                    <a:pt x="1" y="23"/>
                    <a:pt x="3" y="21"/>
                  </a:cubicBezTo>
                  <a:cubicBezTo>
                    <a:pt x="4" y="19"/>
                    <a:pt x="6" y="18"/>
                    <a:pt x="8" y="16"/>
                  </a:cubicBezTo>
                  <a:cubicBezTo>
                    <a:pt x="10" y="16"/>
                    <a:pt x="11" y="15"/>
                    <a:pt x="12" y="14"/>
                  </a:cubicBezTo>
                  <a:cubicBezTo>
                    <a:pt x="13" y="14"/>
                    <a:pt x="15" y="13"/>
                    <a:pt x="16" y="13"/>
                  </a:cubicBezTo>
                  <a:cubicBezTo>
                    <a:pt x="19" y="12"/>
                    <a:pt x="21" y="10"/>
                    <a:pt x="23" y="9"/>
                  </a:cubicBezTo>
                  <a:cubicBezTo>
                    <a:pt x="26" y="8"/>
                    <a:pt x="28" y="7"/>
                    <a:pt x="29" y="5"/>
                  </a:cubicBezTo>
                  <a:cubicBezTo>
                    <a:pt x="30" y="4"/>
                    <a:pt x="31" y="3"/>
                    <a:pt x="32" y="2"/>
                  </a:cubicBezTo>
                  <a:cubicBezTo>
                    <a:pt x="33" y="1"/>
                    <a:pt x="33" y="0"/>
                    <a:pt x="33" y="0"/>
                  </a:cubicBezTo>
                  <a:cubicBezTo>
                    <a:pt x="33" y="0"/>
                    <a:pt x="33" y="0"/>
                    <a:pt x="33" y="0"/>
                  </a:cubicBezTo>
                  <a:cubicBezTo>
                    <a:pt x="33" y="1"/>
                    <a:pt x="33" y="1"/>
                    <a:pt x="32" y="2"/>
                  </a:cubicBezTo>
                  <a:cubicBezTo>
                    <a:pt x="32" y="3"/>
                    <a:pt x="31" y="5"/>
                    <a:pt x="30" y="6"/>
                  </a:cubicBezTo>
                  <a:cubicBezTo>
                    <a:pt x="29" y="8"/>
                    <a:pt x="27" y="10"/>
                    <a:pt x="25" y="11"/>
                  </a:cubicBezTo>
                  <a:cubicBezTo>
                    <a:pt x="22" y="13"/>
                    <a:pt x="20" y="14"/>
                    <a:pt x="17" y="15"/>
                  </a:cubicBezTo>
                  <a:cubicBezTo>
                    <a:pt x="16" y="15"/>
                    <a:pt x="14" y="16"/>
                    <a:pt x="13" y="17"/>
                  </a:cubicBezTo>
                  <a:cubicBezTo>
                    <a:pt x="12" y="17"/>
                    <a:pt x="11" y="18"/>
                    <a:pt x="10" y="18"/>
                  </a:cubicBezTo>
                  <a:cubicBezTo>
                    <a:pt x="7" y="19"/>
                    <a:pt x="5" y="21"/>
                    <a:pt x="4" y="22"/>
                  </a:cubicBezTo>
                  <a:cubicBezTo>
                    <a:pt x="2" y="23"/>
                    <a:pt x="1" y="25"/>
                    <a:pt x="1" y="26"/>
                  </a:cubicBezTo>
                  <a:cubicBezTo>
                    <a:pt x="0" y="27"/>
                    <a:pt x="0" y="27"/>
                    <a:pt x="0" y="27"/>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204"/>
            <p:cNvSpPr/>
            <p:nvPr/>
          </p:nvSpPr>
          <p:spPr bwMode="auto">
            <a:xfrm>
              <a:off x="2536826" y="2035175"/>
              <a:ext cx="46038" cy="223838"/>
            </a:xfrm>
            <a:custGeom>
              <a:avLst/>
              <a:gdLst>
                <a:gd name="T0" fmla="*/ 2 w 11"/>
                <a:gd name="T1" fmla="*/ 0 h 53"/>
                <a:gd name="T2" fmla="*/ 1 w 11"/>
                <a:gd name="T3" fmla="*/ 2 h 53"/>
                <a:gd name="T4" fmla="*/ 1 w 11"/>
                <a:gd name="T5" fmla="*/ 9 h 53"/>
                <a:gd name="T6" fmla="*/ 4 w 11"/>
                <a:gd name="T7" fmla="*/ 17 h 53"/>
                <a:gd name="T8" fmla="*/ 7 w 11"/>
                <a:gd name="T9" fmla="*/ 21 h 53"/>
                <a:gd name="T10" fmla="*/ 10 w 11"/>
                <a:gd name="T11" fmla="*/ 25 h 53"/>
                <a:gd name="T12" fmla="*/ 10 w 11"/>
                <a:gd name="T13" fmla="*/ 31 h 53"/>
                <a:gd name="T14" fmla="*/ 8 w 11"/>
                <a:gd name="T15" fmla="*/ 36 h 53"/>
                <a:gd name="T16" fmla="*/ 6 w 11"/>
                <a:gd name="T17" fmla="*/ 44 h 53"/>
                <a:gd name="T18" fmla="*/ 7 w 11"/>
                <a:gd name="T19" fmla="*/ 51 h 53"/>
                <a:gd name="T20" fmla="*/ 8 w 11"/>
                <a:gd name="T21" fmla="*/ 53 h 53"/>
                <a:gd name="T22" fmla="*/ 7 w 11"/>
                <a:gd name="T23" fmla="*/ 52 h 53"/>
                <a:gd name="T24" fmla="*/ 6 w 11"/>
                <a:gd name="T25" fmla="*/ 51 h 53"/>
                <a:gd name="T26" fmla="*/ 5 w 11"/>
                <a:gd name="T27" fmla="*/ 44 h 53"/>
                <a:gd name="T28" fmla="*/ 6 w 11"/>
                <a:gd name="T29" fmla="*/ 35 h 53"/>
                <a:gd name="T30" fmla="*/ 7 w 11"/>
                <a:gd name="T31" fmla="*/ 30 h 53"/>
                <a:gd name="T32" fmla="*/ 8 w 11"/>
                <a:gd name="T33" fmla="*/ 26 h 53"/>
                <a:gd name="T34" fmla="*/ 5 w 11"/>
                <a:gd name="T35" fmla="*/ 22 h 53"/>
                <a:gd name="T36" fmla="*/ 2 w 11"/>
                <a:gd name="T37" fmla="*/ 18 h 53"/>
                <a:gd name="T38" fmla="*/ 0 w 11"/>
                <a:gd name="T39" fmla="*/ 9 h 53"/>
                <a:gd name="T40" fmla="*/ 1 w 11"/>
                <a:gd name="T41" fmla="*/ 2 h 53"/>
                <a:gd name="T42" fmla="*/ 1 w 11"/>
                <a:gd name="T43" fmla="*/ 1 h 53"/>
                <a:gd name="T44" fmla="*/ 2 w 11"/>
                <a:gd name="T4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52">
                  <a:moveTo>
                    <a:pt x="2" y="0"/>
                  </a:moveTo>
                  <a:cubicBezTo>
                    <a:pt x="2" y="0"/>
                    <a:pt x="1" y="1"/>
                    <a:pt x="1" y="2"/>
                  </a:cubicBezTo>
                  <a:cubicBezTo>
                    <a:pt x="1" y="4"/>
                    <a:pt x="1" y="6"/>
                    <a:pt x="1" y="9"/>
                  </a:cubicBezTo>
                  <a:cubicBezTo>
                    <a:pt x="2" y="11"/>
                    <a:pt x="2" y="14"/>
                    <a:pt x="4" y="17"/>
                  </a:cubicBezTo>
                  <a:cubicBezTo>
                    <a:pt x="5" y="18"/>
                    <a:pt x="6" y="19"/>
                    <a:pt x="7" y="21"/>
                  </a:cubicBezTo>
                  <a:cubicBezTo>
                    <a:pt x="8" y="22"/>
                    <a:pt x="9" y="23"/>
                    <a:pt x="10" y="25"/>
                  </a:cubicBezTo>
                  <a:cubicBezTo>
                    <a:pt x="11" y="27"/>
                    <a:pt x="11" y="30"/>
                    <a:pt x="10" y="31"/>
                  </a:cubicBezTo>
                  <a:cubicBezTo>
                    <a:pt x="9" y="33"/>
                    <a:pt x="8" y="34"/>
                    <a:pt x="8" y="36"/>
                  </a:cubicBezTo>
                  <a:cubicBezTo>
                    <a:pt x="7" y="39"/>
                    <a:pt x="6" y="42"/>
                    <a:pt x="6" y="44"/>
                  </a:cubicBezTo>
                  <a:cubicBezTo>
                    <a:pt x="6" y="47"/>
                    <a:pt x="6" y="49"/>
                    <a:pt x="7" y="51"/>
                  </a:cubicBezTo>
                  <a:cubicBezTo>
                    <a:pt x="7" y="52"/>
                    <a:pt x="8" y="53"/>
                    <a:pt x="8" y="53"/>
                  </a:cubicBezTo>
                  <a:cubicBezTo>
                    <a:pt x="8" y="53"/>
                    <a:pt x="7" y="53"/>
                    <a:pt x="7" y="52"/>
                  </a:cubicBezTo>
                  <a:cubicBezTo>
                    <a:pt x="7" y="52"/>
                    <a:pt x="7" y="51"/>
                    <a:pt x="6" y="51"/>
                  </a:cubicBezTo>
                  <a:cubicBezTo>
                    <a:pt x="6" y="49"/>
                    <a:pt x="5" y="47"/>
                    <a:pt x="5" y="44"/>
                  </a:cubicBezTo>
                  <a:cubicBezTo>
                    <a:pt x="4" y="42"/>
                    <a:pt x="4" y="39"/>
                    <a:pt x="6" y="35"/>
                  </a:cubicBezTo>
                  <a:cubicBezTo>
                    <a:pt x="6" y="34"/>
                    <a:pt x="7" y="32"/>
                    <a:pt x="7" y="30"/>
                  </a:cubicBezTo>
                  <a:cubicBezTo>
                    <a:pt x="8" y="29"/>
                    <a:pt x="8" y="28"/>
                    <a:pt x="8" y="26"/>
                  </a:cubicBezTo>
                  <a:cubicBezTo>
                    <a:pt x="7" y="25"/>
                    <a:pt x="6" y="24"/>
                    <a:pt x="5" y="22"/>
                  </a:cubicBezTo>
                  <a:cubicBezTo>
                    <a:pt x="4" y="21"/>
                    <a:pt x="3" y="19"/>
                    <a:pt x="2" y="18"/>
                  </a:cubicBezTo>
                  <a:cubicBezTo>
                    <a:pt x="0" y="15"/>
                    <a:pt x="0" y="11"/>
                    <a:pt x="0" y="9"/>
                  </a:cubicBezTo>
                  <a:cubicBezTo>
                    <a:pt x="0" y="6"/>
                    <a:pt x="0" y="4"/>
                    <a:pt x="1" y="2"/>
                  </a:cubicBezTo>
                  <a:cubicBezTo>
                    <a:pt x="1" y="2"/>
                    <a:pt x="1" y="1"/>
                    <a:pt x="1" y="1"/>
                  </a:cubicBezTo>
                  <a:cubicBezTo>
                    <a:pt x="2" y="0"/>
                    <a:pt x="2" y="0"/>
                    <a:pt x="2"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5"/>
            <p:cNvSpPr/>
            <p:nvPr/>
          </p:nvSpPr>
          <p:spPr bwMode="auto">
            <a:xfrm>
              <a:off x="2244726" y="2200275"/>
              <a:ext cx="215900" cy="84138"/>
            </a:xfrm>
            <a:custGeom>
              <a:avLst/>
              <a:gdLst>
                <a:gd name="T0" fmla="*/ 0 w 51"/>
                <a:gd name="T1" fmla="*/ 1 h 20"/>
                <a:gd name="T2" fmla="*/ 1 w 51"/>
                <a:gd name="T3" fmla="*/ 0 h 20"/>
                <a:gd name="T4" fmla="*/ 3 w 51"/>
                <a:gd name="T5" fmla="*/ 0 h 20"/>
                <a:gd name="T6" fmla="*/ 9 w 51"/>
                <a:gd name="T7" fmla="*/ 2 h 20"/>
                <a:gd name="T8" fmla="*/ 16 w 51"/>
                <a:gd name="T9" fmla="*/ 7 h 20"/>
                <a:gd name="T10" fmla="*/ 20 w 51"/>
                <a:gd name="T11" fmla="*/ 10 h 20"/>
                <a:gd name="T12" fmla="*/ 25 w 51"/>
                <a:gd name="T13" fmla="*/ 12 h 20"/>
                <a:gd name="T14" fmla="*/ 42 w 51"/>
                <a:gd name="T15" fmla="*/ 18 h 20"/>
                <a:gd name="T16" fmla="*/ 49 w 51"/>
                <a:gd name="T17" fmla="*/ 19 h 20"/>
                <a:gd name="T18" fmla="*/ 51 w 51"/>
                <a:gd name="T19" fmla="*/ 19 h 20"/>
                <a:gd name="T20" fmla="*/ 49 w 51"/>
                <a:gd name="T21" fmla="*/ 20 h 20"/>
                <a:gd name="T22" fmla="*/ 42 w 51"/>
                <a:gd name="T23" fmla="*/ 20 h 20"/>
                <a:gd name="T24" fmla="*/ 33 w 51"/>
                <a:gd name="T25" fmla="*/ 18 h 20"/>
                <a:gd name="T26" fmla="*/ 28 w 51"/>
                <a:gd name="T27" fmla="*/ 17 h 20"/>
                <a:gd name="T28" fmla="*/ 23 w 51"/>
                <a:gd name="T29" fmla="*/ 15 h 20"/>
                <a:gd name="T30" fmla="*/ 19 w 51"/>
                <a:gd name="T31" fmla="*/ 12 h 20"/>
                <a:gd name="T32" fmla="*/ 15 w 51"/>
                <a:gd name="T33" fmla="*/ 9 h 20"/>
                <a:gd name="T34" fmla="*/ 11 w 51"/>
                <a:gd name="T35" fmla="*/ 6 h 20"/>
                <a:gd name="T36" fmla="*/ 8 w 51"/>
                <a:gd name="T37" fmla="*/ 3 h 20"/>
                <a:gd name="T38" fmla="*/ 3 w 51"/>
                <a:gd name="T39" fmla="*/ 1 h 20"/>
                <a:gd name="T40" fmla="*/ 0 w 51"/>
                <a:gd name="T4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0">
                  <a:moveTo>
                    <a:pt x="0" y="1"/>
                  </a:moveTo>
                  <a:cubicBezTo>
                    <a:pt x="0" y="1"/>
                    <a:pt x="0" y="1"/>
                    <a:pt x="1" y="0"/>
                  </a:cubicBezTo>
                  <a:cubicBezTo>
                    <a:pt x="1" y="0"/>
                    <a:pt x="2" y="0"/>
                    <a:pt x="3" y="0"/>
                  </a:cubicBezTo>
                  <a:cubicBezTo>
                    <a:pt x="4" y="0"/>
                    <a:pt x="6" y="1"/>
                    <a:pt x="9" y="2"/>
                  </a:cubicBezTo>
                  <a:cubicBezTo>
                    <a:pt x="11" y="3"/>
                    <a:pt x="14" y="5"/>
                    <a:pt x="16" y="7"/>
                  </a:cubicBezTo>
                  <a:cubicBezTo>
                    <a:pt x="17" y="8"/>
                    <a:pt x="19" y="9"/>
                    <a:pt x="20" y="10"/>
                  </a:cubicBezTo>
                  <a:cubicBezTo>
                    <a:pt x="22" y="11"/>
                    <a:pt x="23" y="12"/>
                    <a:pt x="25" y="12"/>
                  </a:cubicBezTo>
                  <a:cubicBezTo>
                    <a:pt x="31" y="15"/>
                    <a:pt x="37" y="17"/>
                    <a:pt x="42" y="18"/>
                  </a:cubicBezTo>
                  <a:cubicBezTo>
                    <a:pt x="45" y="19"/>
                    <a:pt x="47" y="19"/>
                    <a:pt x="49" y="19"/>
                  </a:cubicBezTo>
                  <a:cubicBezTo>
                    <a:pt x="50" y="19"/>
                    <a:pt x="51" y="19"/>
                    <a:pt x="51" y="19"/>
                  </a:cubicBezTo>
                  <a:cubicBezTo>
                    <a:pt x="51" y="19"/>
                    <a:pt x="50" y="19"/>
                    <a:pt x="49" y="20"/>
                  </a:cubicBezTo>
                  <a:cubicBezTo>
                    <a:pt x="47" y="20"/>
                    <a:pt x="45" y="20"/>
                    <a:pt x="42" y="20"/>
                  </a:cubicBezTo>
                  <a:cubicBezTo>
                    <a:pt x="40" y="20"/>
                    <a:pt x="36" y="19"/>
                    <a:pt x="33" y="18"/>
                  </a:cubicBezTo>
                  <a:cubicBezTo>
                    <a:pt x="32" y="18"/>
                    <a:pt x="30" y="17"/>
                    <a:pt x="28" y="17"/>
                  </a:cubicBezTo>
                  <a:cubicBezTo>
                    <a:pt x="27" y="16"/>
                    <a:pt x="25" y="15"/>
                    <a:pt x="23" y="15"/>
                  </a:cubicBezTo>
                  <a:cubicBezTo>
                    <a:pt x="22" y="14"/>
                    <a:pt x="20" y="13"/>
                    <a:pt x="19" y="12"/>
                  </a:cubicBezTo>
                  <a:cubicBezTo>
                    <a:pt x="17" y="11"/>
                    <a:pt x="16" y="10"/>
                    <a:pt x="15" y="9"/>
                  </a:cubicBezTo>
                  <a:cubicBezTo>
                    <a:pt x="13" y="8"/>
                    <a:pt x="12" y="7"/>
                    <a:pt x="11" y="6"/>
                  </a:cubicBezTo>
                  <a:cubicBezTo>
                    <a:pt x="10" y="5"/>
                    <a:pt x="9" y="4"/>
                    <a:pt x="8" y="3"/>
                  </a:cubicBezTo>
                  <a:cubicBezTo>
                    <a:pt x="6" y="2"/>
                    <a:pt x="4" y="1"/>
                    <a:pt x="3" y="1"/>
                  </a:cubicBezTo>
                  <a:cubicBezTo>
                    <a:pt x="1" y="0"/>
                    <a:pt x="0" y="1"/>
                    <a:pt x="0" y="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06"/>
            <p:cNvSpPr/>
            <p:nvPr/>
          </p:nvSpPr>
          <p:spPr bwMode="auto">
            <a:xfrm>
              <a:off x="2239964" y="2424112"/>
              <a:ext cx="185738" cy="55563"/>
            </a:xfrm>
            <a:custGeom>
              <a:avLst/>
              <a:gdLst>
                <a:gd name="T0" fmla="*/ 0 w 44"/>
                <a:gd name="T1" fmla="*/ 13 h 13"/>
                <a:gd name="T2" fmla="*/ 1 w 44"/>
                <a:gd name="T3" fmla="*/ 13 h 13"/>
                <a:gd name="T4" fmla="*/ 2 w 44"/>
                <a:gd name="T5" fmla="*/ 11 h 13"/>
                <a:gd name="T6" fmla="*/ 5 w 44"/>
                <a:gd name="T7" fmla="*/ 8 h 13"/>
                <a:gd name="T8" fmla="*/ 12 w 44"/>
                <a:gd name="T9" fmla="*/ 4 h 13"/>
                <a:gd name="T10" fmla="*/ 21 w 44"/>
                <a:gd name="T11" fmla="*/ 2 h 13"/>
                <a:gd name="T12" fmla="*/ 29 w 44"/>
                <a:gd name="T13" fmla="*/ 1 h 13"/>
                <a:gd name="T14" fmla="*/ 37 w 44"/>
                <a:gd name="T15" fmla="*/ 0 h 13"/>
                <a:gd name="T16" fmla="*/ 42 w 44"/>
                <a:gd name="T17" fmla="*/ 0 h 13"/>
                <a:gd name="T18" fmla="*/ 44 w 44"/>
                <a:gd name="T19" fmla="*/ 0 h 13"/>
                <a:gd name="T20" fmla="*/ 37 w 44"/>
                <a:gd name="T21" fmla="*/ 2 h 13"/>
                <a:gd name="T22" fmla="*/ 30 w 44"/>
                <a:gd name="T23" fmla="*/ 3 h 13"/>
                <a:gd name="T24" fmla="*/ 21 w 44"/>
                <a:gd name="T25" fmla="*/ 4 h 13"/>
                <a:gd name="T26" fmla="*/ 13 w 44"/>
                <a:gd name="T27" fmla="*/ 6 h 13"/>
                <a:gd name="T28" fmla="*/ 6 w 44"/>
                <a:gd name="T29" fmla="*/ 9 h 13"/>
                <a:gd name="T30" fmla="*/ 2 w 44"/>
                <a:gd name="T31" fmla="*/ 12 h 13"/>
                <a:gd name="T32" fmla="*/ 0 w 44"/>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3">
                  <a:moveTo>
                    <a:pt x="0" y="13"/>
                  </a:moveTo>
                  <a:cubicBezTo>
                    <a:pt x="0" y="13"/>
                    <a:pt x="1" y="13"/>
                    <a:pt x="1" y="13"/>
                  </a:cubicBezTo>
                  <a:cubicBezTo>
                    <a:pt x="1" y="12"/>
                    <a:pt x="1" y="12"/>
                    <a:pt x="2" y="11"/>
                  </a:cubicBezTo>
                  <a:cubicBezTo>
                    <a:pt x="2" y="10"/>
                    <a:pt x="4" y="9"/>
                    <a:pt x="5" y="8"/>
                  </a:cubicBezTo>
                  <a:cubicBezTo>
                    <a:pt x="7" y="6"/>
                    <a:pt x="10" y="5"/>
                    <a:pt x="12" y="4"/>
                  </a:cubicBezTo>
                  <a:cubicBezTo>
                    <a:pt x="15" y="3"/>
                    <a:pt x="18" y="2"/>
                    <a:pt x="21" y="2"/>
                  </a:cubicBezTo>
                  <a:cubicBezTo>
                    <a:pt x="24" y="1"/>
                    <a:pt x="27" y="1"/>
                    <a:pt x="29" y="1"/>
                  </a:cubicBezTo>
                  <a:cubicBezTo>
                    <a:pt x="32" y="0"/>
                    <a:pt x="35" y="0"/>
                    <a:pt x="37" y="0"/>
                  </a:cubicBezTo>
                  <a:cubicBezTo>
                    <a:pt x="39" y="0"/>
                    <a:pt x="41" y="0"/>
                    <a:pt x="42" y="0"/>
                  </a:cubicBezTo>
                  <a:cubicBezTo>
                    <a:pt x="44" y="0"/>
                    <a:pt x="44" y="0"/>
                    <a:pt x="44" y="0"/>
                  </a:cubicBezTo>
                  <a:cubicBezTo>
                    <a:pt x="44" y="0"/>
                    <a:pt x="42" y="1"/>
                    <a:pt x="37" y="2"/>
                  </a:cubicBezTo>
                  <a:cubicBezTo>
                    <a:pt x="35" y="2"/>
                    <a:pt x="32" y="2"/>
                    <a:pt x="30" y="3"/>
                  </a:cubicBezTo>
                  <a:cubicBezTo>
                    <a:pt x="27" y="3"/>
                    <a:pt x="24" y="4"/>
                    <a:pt x="21" y="4"/>
                  </a:cubicBezTo>
                  <a:cubicBezTo>
                    <a:pt x="18" y="5"/>
                    <a:pt x="16" y="5"/>
                    <a:pt x="13" y="6"/>
                  </a:cubicBezTo>
                  <a:cubicBezTo>
                    <a:pt x="11" y="7"/>
                    <a:pt x="8" y="8"/>
                    <a:pt x="6" y="9"/>
                  </a:cubicBezTo>
                  <a:cubicBezTo>
                    <a:pt x="4" y="10"/>
                    <a:pt x="3" y="11"/>
                    <a:pt x="2" y="12"/>
                  </a:cubicBezTo>
                  <a:cubicBezTo>
                    <a:pt x="1" y="12"/>
                    <a:pt x="0" y="13"/>
                    <a:pt x="0" y="1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07"/>
            <p:cNvSpPr/>
            <p:nvPr/>
          </p:nvSpPr>
          <p:spPr bwMode="auto">
            <a:xfrm>
              <a:off x="2430464" y="2517775"/>
              <a:ext cx="88900" cy="169863"/>
            </a:xfrm>
            <a:custGeom>
              <a:avLst/>
              <a:gdLst>
                <a:gd name="T0" fmla="*/ 0 w 21"/>
                <a:gd name="T1" fmla="*/ 40 h 40"/>
                <a:gd name="T2" fmla="*/ 0 w 21"/>
                <a:gd name="T3" fmla="*/ 39 h 40"/>
                <a:gd name="T4" fmla="*/ 0 w 21"/>
                <a:gd name="T5" fmla="*/ 38 h 40"/>
                <a:gd name="T6" fmla="*/ 1 w 21"/>
                <a:gd name="T7" fmla="*/ 32 h 40"/>
                <a:gd name="T8" fmla="*/ 6 w 21"/>
                <a:gd name="T9" fmla="*/ 26 h 40"/>
                <a:gd name="T10" fmla="*/ 9 w 21"/>
                <a:gd name="T11" fmla="*/ 23 h 40"/>
                <a:gd name="T12" fmla="*/ 12 w 21"/>
                <a:gd name="T13" fmla="*/ 20 h 40"/>
                <a:gd name="T14" fmla="*/ 16 w 21"/>
                <a:gd name="T15" fmla="*/ 13 h 40"/>
                <a:gd name="T16" fmla="*/ 19 w 21"/>
                <a:gd name="T17" fmla="*/ 7 h 40"/>
                <a:gd name="T18" fmla="*/ 20 w 21"/>
                <a:gd name="T19" fmla="*/ 1 h 40"/>
                <a:gd name="T20" fmla="*/ 20 w 21"/>
                <a:gd name="T21" fmla="*/ 0 h 40"/>
                <a:gd name="T22" fmla="*/ 20 w 21"/>
                <a:gd name="T23" fmla="*/ 0 h 40"/>
                <a:gd name="T24" fmla="*/ 20 w 21"/>
                <a:gd name="T25" fmla="*/ 1 h 40"/>
                <a:gd name="T26" fmla="*/ 20 w 21"/>
                <a:gd name="T27" fmla="*/ 7 h 40"/>
                <a:gd name="T28" fmla="*/ 14 w 21"/>
                <a:gd name="T29" fmla="*/ 22 h 40"/>
                <a:gd name="T30" fmla="*/ 10 w 21"/>
                <a:gd name="T31" fmla="*/ 25 h 40"/>
                <a:gd name="T32" fmla="*/ 7 w 21"/>
                <a:gd name="T33" fmla="*/ 28 h 40"/>
                <a:gd name="T34" fmla="*/ 2 w 21"/>
                <a:gd name="T35" fmla="*/ 33 h 40"/>
                <a:gd name="T36" fmla="*/ 1 w 21"/>
                <a:gd name="T37" fmla="*/ 38 h 40"/>
                <a:gd name="T38" fmla="*/ 0 w 21"/>
                <a:gd name="T3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0">
                  <a:moveTo>
                    <a:pt x="0" y="40"/>
                  </a:moveTo>
                  <a:cubicBezTo>
                    <a:pt x="0" y="40"/>
                    <a:pt x="0" y="39"/>
                    <a:pt x="0" y="39"/>
                  </a:cubicBezTo>
                  <a:cubicBezTo>
                    <a:pt x="0" y="39"/>
                    <a:pt x="0" y="38"/>
                    <a:pt x="0" y="38"/>
                  </a:cubicBezTo>
                  <a:cubicBezTo>
                    <a:pt x="0" y="36"/>
                    <a:pt x="0" y="34"/>
                    <a:pt x="1" y="32"/>
                  </a:cubicBezTo>
                  <a:cubicBezTo>
                    <a:pt x="2" y="30"/>
                    <a:pt x="4" y="28"/>
                    <a:pt x="6" y="26"/>
                  </a:cubicBezTo>
                  <a:cubicBezTo>
                    <a:pt x="7" y="25"/>
                    <a:pt x="8" y="24"/>
                    <a:pt x="9" y="23"/>
                  </a:cubicBezTo>
                  <a:cubicBezTo>
                    <a:pt x="10" y="22"/>
                    <a:pt x="11" y="21"/>
                    <a:pt x="12" y="20"/>
                  </a:cubicBezTo>
                  <a:cubicBezTo>
                    <a:pt x="13" y="18"/>
                    <a:pt x="15" y="16"/>
                    <a:pt x="16" y="13"/>
                  </a:cubicBezTo>
                  <a:cubicBezTo>
                    <a:pt x="17" y="11"/>
                    <a:pt x="18" y="9"/>
                    <a:pt x="19" y="7"/>
                  </a:cubicBezTo>
                  <a:cubicBezTo>
                    <a:pt x="19" y="4"/>
                    <a:pt x="20" y="3"/>
                    <a:pt x="20" y="1"/>
                  </a:cubicBezTo>
                  <a:cubicBezTo>
                    <a:pt x="20" y="0"/>
                    <a:pt x="20" y="0"/>
                    <a:pt x="20" y="0"/>
                  </a:cubicBezTo>
                  <a:cubicBezTo>
                    <a:pt x="20" y="0"/>
                    <a:pt x="20" y="0"/>
                    <a:pt x="20" y="0"/>
                  </a:cubicBezTo>
                  <a:cubicBezTo>
                    <a:pt x="20" y="0"/>
                    <a:pt x="20" y="1"/>
                    <a:pt x="20" y="1"/>
                  </a:cubicBezTo>
                  <a:cubicBezTo>
                    <a:pt x="20" y="3"/>
                    <a:pt x="21" y="5"/>
                    <a:pt x="20" y="7"/>
                  </a:cubicBezTo>
                  <a:cubicBezTo>
                    <a:pt x="20" y="11"/>
                    <a:pt x="18" y="17"/>
                    <a:pt x="14" y="22"/>
                  </a:cubicBezTo>
                  <a:cubicBezTo>
                    <a:pt x="13" y="23"/>
                    <a:pt x="12" y="24"/>
                    <a:pt x="10" y="25"/>
                  </a:cubicBezTo>
                  <a:cubicBezTo>
                    <a:pt x="9" y="26"/>
                    <a:pt x="8" y="27"/>
                    <a:pt x="7" y="28"/>
                  </a:cubicBezTo>
                  <a:cubicBezTo>
                    <a:pt x="5" y="29"/>
                    <a:pt x="4" y="31"/>
                    <a:pt x="2" y="33"/>
                  </a:cubicBezTo>
                  <a:cubicBezTo>
                    <a:pt x="1" y="35"/>
                    <a:pt x="1" y="36"/>
                    <a:pt x="1" y="38"/>
                  </a:cubicBezTo>
                  <a:cubicBezTo>
                    <a:pt x="0" y="39"/>
                    <a:pt x="0" y="40"/>
                    <a:pt x="0" y="4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08"/>
            <p:cNvSpPr/>
            <p:nvPr/>
          </p:nvSpPr>
          <p:spPr bwMode="auto">
            <a:xfrm>
              <a:off x="2646364" y="2513012"/>
              <a:ext cx="136525" cy="152400"/>
            </a:xfrm>
            <a:custGeom>
              <a:avLst/>
              <a:gdLst>
                <a:gd name="T0" fmla="*/ 0 w 32"/>
                <a:gd name="T1" fmla="*/ 0 h 36"/>
                <a:gd name="T2" fmla="*/ 0 w 32"/>
                <a:gd name="T3" fmla="*/ 0 h 36"/>
                <a:gd name="T4" fmla="*/ 2 w 32"/>
                <a:gd name="T5" fmla="*/ 0 h 36"/>
                <a:gd name="T6" fmla="*/ 8 w 32"/>
                <a:gd name="T7" fmla="*/ 2 h 36"/>
                <a:gd name="T8" fmla="*/ 15 w 32"/>
                <a:gd name="T9" fmla="*/ 7 h 36"/>
                <a:gd name="T10" fmla="*/ 17 w 32"/>
                <a:gd name="T11" fmla="*/ 11 h 36"/>
                <a:gd name="T12" fmla="*/ 19 w 32"/>
                <a:gd name="T13" fmla="*/ 15 h 36"/>
                <a:gd name="T14" fmla="*/ 23 w 32"/>
                <a:gd name="T15" fmla="*/ 23 h 36"/>
                <a:gd name="T16" fmla="*/ 27 w 32"/>
                <a:gd name="T17" fmla="*/ 30 h 36"/>
                <a:gd name="T18" fmla="*/ 31 w 32"/>
                <a:gd name="T19" fmla="*/ 34 h 36"/>
                <a:gd name="T20" fmla="*/ 32 w 32"/>
                <a:gd name="T21" fmla="*/ 36 h 36"/>
                <a:gd name="T22" fmla="*/ 32 w 32"/>
                <a:gd name="T23" fmla="*/ 35 h 36"/>
                <a:gd name="T24" fmla="*/ 30 w 32"/>
                <a:gd name="T25" fmla="*/ 35 h 36"/>
                <a:gd name="T26" fmla="*/ 26 w 32"/>
                <a:gd name="T27" fmla="*/ 31 h 36"/>
                <a:gd name="T28" fmla="*/ 21 w 32"/>
                <a:gd name="T29" fmla="*/ 24 h 36"/>
                <a:gd name="T30" fmla="*/ 17 w 32"/>
                <a:gd name="T31" fmla="*/ 16 h 36"/>
                <a:gd name="T32" fmla="*/ 15 w 32"/>
                <a:gd name="T33" fmla="*/ 12 h 36"/>
                <a:gd name="T34" fmla="*/ 13 w 32"/>
                <a:gd name="T35" fmla="*/ 8 h 36"/>
                <a:gd name="T36" fmla="*/ 7 w 32"/>
                <a:gd name="T37" fmla="*/ 3 h 36"/>
                <a:gd name="T38" fmla="*/ 2 w 32"/>
                <a:gd name="T39" fmla="*/ 1 h 36"/>
                <a:gd name="T40" fmla="*/ 0 w 32"/>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6">
                  <a:moveTo>
                    <a:pt x="0" y="0"/>
                  </a:moveTo>
                  <a:cubicBezTo>
                    <a:pt x="0" y="0"/>
                    <a:pt x="0" y="0"/>
                    <a:pt x="0" y="0"/>
                  </a:cubicBezTo>
                  <a:cubicBezTo>
                    <a:pt x="1" y="0"/>
                    <a:pt x="1" y="0"/>
                    <a:pt x="2" y="0"/>
                  </a:cubicBezTo>
                  <a:cubicBezTo>
                    <a:pt x="3" y="0"/>
                    <a:pt x="6" y="0"/>
                    <a:pt x="8" y="2"/>
                  </a:cubicBezTo>
                  <a:cubicBezTo>
                    <a:pt x="10" y="3"/>
                    <a:pt x="13" y="4"/>
                    <a:pt x="15" y="7"/>
                  </a:cubicBezTo>
                  <a:cubicBezTo>
                    <a:pt x="16" y="8"/>
                    <a:pt x="16" y="9"/>
                    <a:pt x="17" y="11"/>
                  </a:cubicBezTo>
                  <a:cubicBezTo>
                    <a:pt x="18" y="12"/>
                    <a:pt x="19" y="14"/>
                    <a:pt x="19" y="15"/>
                  </a:cubicBezTo>
                  <a:cubicBezTo>
                    <a:pt x="21" y="18"/>
                    <a:pt x="22" y="21"/>
                    <a:pt x="23" y="23"/>
                  </a:cubicBezTo>
                  <a:cubicBezTo>
                    <a:pt x="24" y="26"/>
                    <a:pt x="25" y="28"/>
                    <a:pt x="27" y="30"/>
                  </a:cubicBezTo>
                  <a:cubicBezTo>
                    <a:pt x="28" y="32"/>
                    <a:pt x="30" y="33"/>
                    <a:pt x="31" y="34"/>
                  </a:cubicBezTo>
                  <a:cubicBezTo>
                    <a:pt x="32" y="35"/>
                    <a:pt x="32" y="36"/>
                    <a:pt x="32" y="36"/>
                  </a:cubicBezTo>
                  <a:cubicBezTo>
                    <a:pt x="32" y="36"/>
                    <a:pt x="32" y="35"/>
                    <a:pt x="32" y="35"/>
                  </a:cubicBezTo>
                  <a:cubicBezTo>
                    <a:pt x="32" y="35"/>
                    <a:pt x="31" y="35"/>
                    <a:pt x="30" y="35"/>
                  </a:cubicBezTo>
                  <a:cubicBezTo>
                    <a:pt x="29" y="34"/>
                    <a:pt x="27" y="33"/>
                    <a:pt x="26" y="31"/>
                  </a:cubicBezTo>
                  <a:cubicBezTo>
                    <a:pt x="24" y="29"/>
                    <a:pt x="22" y="27"/>
                    <a:pt x="21" y="24"/>
                  </a:cubicBezTo>
                  <a:cubicBezTo>
                    <a:pt x="19" y="22"/>
                    <a:pt x="18" y="19"/>
                    <a:pt x="17" y="16"/>
                  </a:cubicBezTo>
                  <a:cubicBezTo>
                    <a:pt x="16" y="15"/>
                    <a:pt x="16" y="13"/>
                    <a:pt x="15" y="12"/>
                  </a:cubicBezTo>
                  <a:cubicBezTo>
                    <a:pt x="14" y="11"/>
                    <a:pt x="14" y="9"/>
                    <a:pt x="13" y="8"/>
                  </a:cubicBezTo>
                  <a:cubicBezTo>
                    <a:pt x="11" y="6"/>
                    <a:pt x="9" y="4"/>
                    <a:pt x="7" y="3"/>
                  </a:cubicBezTo>
                  <a:cubicBezTo>
                    <a:pt x="5" y="2"/>
                    <a:pt x="3" y="1"/>
                    <a:pt x="2" y="1"/>
                  </a:cubicBezTo>
                  <a:cubicBezTo>
                    <a:pt x="0"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09"/>
            <p:cNvSpPr/>
            <p:nvPr/>
          </p:nvSpPr>
          <p:spPr bwMode="auto">
            <a:xfrm>
              <a:off x="2735264" y="2420937"/>
              <a:ext cx="220663" cy="63500"/>
            </a:xfrm>
            <a:custGeom>
              <a:avLst/>
              <a:gdLst>
                <a:gd name="T0" fmla="*/ 0 w 52"/>
                <a:gd name="T1" fmla="*/ 2 h 15"/>
                <a:gd name="T2" fmla="*/ 1 w 52"/>
                <a:gd name="T3" fmla="*/ 2 h 15"/>
                <a:gd name="T4" fmla="*/ 3 w 52"/>
                <a:gd name="T5" fmla="*/ 1 h 15"/>
                <a:gd name="T6" fmla="*/ 5 w 52"/>
                <a:gd name="T7" fmla="*/ 0 h 15"/>
                <a:gd name="T8" fmla="*/ 9 w 52"/>
                <a:gd name="T9" fmla="*/ 0 h 15"/>
                <a:gd name="T10" fmla="*/ 18 w 52"/>
                <a:gd name="T11" fmla="*/ 1 h 15"/>
                <a:gd name="T12" fmla="*/ 27 w 52"/>
                <a:gd name="T13" fmla="*/ 5 h 15"/>
                <a:gd name="T14" fmla="*/ 36 w 52"/>
                <a:gd name="T15" fmla="*/ 10 h 15"/>
                <a:gd name="T16" fmla="*/ 44 w 52"/>
                <a:gd name="T17" fmla="*/ 13 h 15"/>
                <a:gd name="T18" fmla="*/ 50 w 52"/>
                <a:gd name="T19" fmla="*/ 15 h 15"/>
                <a:gd name="T20" fmla="*/ 52 w 52"/>
                <a:gd name="T21" fmla="*/ 15 h 15"/>
                <a:gd name="T22" fmla="*/ 52 w 52"/>
                <a:gd name="T23" fmla="*/ 15 h 15"/>
                <a:gd name="T24" fmla="*/ 50 w 52"/>
                <a:gd name="T25" fmla="*/ 15 h 15"/>
                <a:gd name="T26" fmla="*/ 44 w 52"/>
                <a:gd name="T27" fmla="*/ 14 h 15"/>
                <a:gd name="T28" fmla="*/ 35 w 52"/>
                <a:gd name="T29" fmla="*/ 12 h 15"/>
                <a:gd name="T30" fmla="*/ 26 w 52"/>
                <a:gd name="T31" fmla="*/ 7 h 15"/>
                <a:gd name="T32" fmla="*/ 17 w 52"/>
                <a:gd name="T33" fmla="*/ 4 h 15"/>
                <a:gd name="T34" fmla="*/ 9 w 52"/>
                <a:gd name="T35" fmla="*/ 2 h 15"/>
                <a:gd name="T36" fmla="*/ 5 w 52"/>
                <a:gd name="T37" fmla="*/ 1 h 15"/>
                <a:gd name="T38" fmla="*/ 3 w 52"/>
                <a:gd name="T39" fmla="*/ 1 h 15"/>
                <a:gd name="T40" fmla="*/ 0 w 52"/>
                <a:gd name="T4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5">
                  <a:moveTo>
                    <a:pt x="0" y="2"/>
                  </a:moveTo>
                  <a:cubicBezTo>
                    <a:pt x="0" y="2"/>
                    <a:pt x="1" y="2"/>
                    <a:pt x="1" y="2"/>
                  </a:cubicBezTo>
                  <a:cubicBezTo>
                    <a:pt x="1" y="1"/>
                    <a:pt x="2" y="1"/>
                    <a:pt x="3" y="1"/>
                  </a:cubicBezTo>
                  <a:cubicBezTo>
                    <a:pt x="3" y="1"/>
                    <a:pt x="4" y="1"/>
                    <a:pt x="5" y="0"/>
                  </a:cubicBezTo>
                  <a:cubicBezTo>
                    <a:pt x="6" y="0"/>
                    <a:pt x="8" y="0"/>
                    <a:pt x="9" y="0"/>
                  </a:cubicBezTo>
                  <a:cubicBezTo>
                    <a:pt x="12" y="0"/>
                    <a:pt x="15" y="1"/>
                    <a:pt x="18" y="1"/>
                  </a:cubicBezTo>
                  <a:cubicBezTo>
                    <a:pt x="21" y="2"/>
                    <a:pt x="24" y="4"/>
                    <a:pt x="27" y="5"/>
                  </a:cubicBezTo>
                  <a:cubicBezTo>
                    <a:pt x="30" y="7"/>
                    <a:pt x="33" y="8"/>
                    <a:pt x="36" y="10"/>
                  </a:cubicBezTo>
                  <a:cubicBezTo>
                    <a:pt x="39" y="11"/>
                    <a:pt x="42" y="12"/>
                    <a:pt x="44" y="13"/>
                  </a:cubicBezTo>
                  <a:cubicBezTo>
                    <a:pt x="47" y="14"/>
                    <a:pt x="49" y="15"/>
                    <a:pt x="50" y="15"/>
                  </a:cubicBezTo>
                  <a:cubicBezTo>
                    <a:pt x="52" y="15"/>
                    <a:pt x="52" y="15"/>
                    <a:pt x="52" y="15"/>
                  </a:cubicBezTo>
                  <a:cubicBezTo>
                    <a:pt x="52" y="15"/>
                    <a:pt x="52" y="15"/>
                    <a:pt x="52" y="15"/>
                  </a:cubicBezTo>
                  <a:cubicBezTo>
                    <a:pt x="51" y="15"/>
                    <a:pt x="51" y="15"/>
                    <a:pt x="50" y="15"/>
                  </a:cubicBezTo>
                  <a:cubicBezTo>
                    <a:pt x="49" y="15"/>
                    <a:pt x="46" y="15"/>
                    <a:pt x="44" y="14"/>
                  </a:cubicBezTo>
                  <a:cubicBezTo>
                    <a:pt x="41" y="14"/>
                    <a:pt x="38" y="13"/>
                    <a:pt x="35" y="12"/>
                  </a:cubicBezTo>
                  <a:cubicBezTo>
                    <a:pt x="32" y="10"/>
                    <a:pt x="29" y="9"/>
                    <a:pt x="26" y="7"/>
                  </a:cubicBezTo>
                  <a:cubicBezTo>
                    <a:pt x="23" y="6"/>
                    <a:pt x="20" y="5"/>
                    <a:pt x="17" y="4"/>
                  </a:cubicBezTo>
                  <a:cubicBezTo>
                    <a:pt x="14" y="2"/>
                    <a:pt x="11" y="2"/>
                    <a:pt x="9" y="2"/>
                  </a:cubicBezTo>
                  <a:cubicBezTo>
                    <a:pt x="8" y="1"/>
                    <a:pt x="6" y="1"/>
                    <a:pt x="5" y="1"/>
                  </a:cubicBezTo>
                  <a:cubicBezTo>
                    <a:pt x="4" y="1"/>
                    <a:pt x="3" y="1"/>
                    <a:pt x="3" y="1"/>
                  </a:cubicBezTo>
                  <a:cubicBezTo>
                    <a:pt x="1"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11"/>
            <p:cNvSpPr/>
            <p:nvPr/>
          </p:nvSpPr>
          <p:spPr bwMode="auto">
            <a:xfrm>
              <a:off x="2747963" y="2301875"/>
              <a:ext cx="276225" cy="42863"/>
            </a:xfrm>
            <a:custGeom>
              <a:avLst/>
              <a:gdLst>
                <a:gd name="T0" fmla="*/ 0 w 65"/>
                <a:gd name="T1" fmla="*/ 10 h 10"/>
                <a:gd name="T2" fmla="*/ 3 w 65"/>
                <a:gd name="T3" fmla="*/ 10 h 10"/>
                <a:gd name="T4" fmla="*/ 10 w 65"/>
                <a:gd name="T5" fmla="*/ 9 h 10"/>
                <a:gd name="T6" fmla="*/ 33 w 65"/>
                <a:gd name="T7" fmla="*/ 6 h 10"/>
                <a:gd name="T8" fmla="*/ 55 w 65"/>
                <a:gd name="T9" fmla="*/ 3 h 10"/>
                <a:gd name="T10" fmla="*/ 62 w 65"/>
                <a:gd name="T11" fmla="*/ 1 h 10"/>
                <a:gd name="T12" fmla="*/ 65 w 65"/>
                <a:gd name="T13" fmla="*/ 0 h 10"/>
                <a:gd name="T14" fmla="*/ 64 w 65"/>
                <a:gd name="T15" fmla="*/ 1 h 10"/>
                <a:gd name="T16" fmla="*/ 63 w 65"/>
                <a:gd name="T17" fmla="*/ 2 h 10"/>
                <a:gd name="T18" fmla="*/ 56 w 65"/>
                <a:gd name="T19" fmla="*/ 5 h 10"/>
                <a:gd name="T20" fmla="*/ 45 w 65"/>
                <a:gd name="T21" fmla="*/ 7 h 10"/>
                <a:gd name="T22" fmla="*/ 33 w 65"/>
                <a:gd name="T23" fmla="*/ 9 h 10"/>
                <a:gd name="T24" fmla="*/ 11 w 65"/>
                <a:gd name="T25" fmla="*/ 10 h 10"/>
                <a:gd name="T26" fmla="*/ 3 w 65"/>
                <a:gd name="T27" fmla="*/ 10 h 10"/>
                <a:gd name="T28" fmla="*/ 0 w 65"/>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0">
                  <a:moveTo>
                    <a:pt x="0" y="10"/>
                  </a:moveTo>
                  <a:cubicBezTo>
                    <a:pt x="0" y="10"/>
                    <a:pt x="1" y="10"/>
                    <a:pt x="3" y="10"/>
                  </a:cubicBezTo>
                  <a:cubicBezTo>
                    <a:pt x="5" y="10"/>
                    <a:pt x="7" y="9"/>
                    <a:pt x="10" y="9"/>
                  </a:cubicBezTo>
                  <a:cubicBezTo>
                    <a:pt x="17" y="8"/>
                    <a:pt x="25" y="7"/>
                    <a:pt x="33" y="6"/>
                  </a:cubicBezTo>
                  <a:cubicBezTo>
                    <a:pt x="41" y="5"/>
                    <a:pt x="49" y="5"/>
                    <a:pt x="55" y="3"/>
                  </a:cubicBezTo>
                  <a:cubicBezTo>
                    <a:pt x="58" y="2"/>
                    <a:pt x="61" y="2"/>
                    <a:pt x="62" y="1"/>
                  </a:cubicBezTo>
                  <a:cubicBezTo>
                    <a:pt x="64" y="1"/>
                    <a:pt x="65" y="0"/>
                    <a:pt x="65" y="0"/>
                  </a:cubicBezTo>
                  <a:cubicBezTo>
                    <a:pt x="65" y="0"/>
                    <a:pt x="65" y="0"/>
                    <a:pt x="64" y="1"/>
                  </a:cubicBezTo>
                  <a:cubicBezTo>
                    <a:pt x="64" y="1"/>
                    <a:pt x="63" y="1"/>
                    <a:pt x="63" y="2"/>
                  </a:cubicBezTo>
                  <a:cubicBezTo>
                    <a:pt x="61" y="2"/>
                    <a:pt x="59" y="4"/>
                    <a:pt x="56" y="5"/>
                  </a:cubicBezTo>
                  <a:cubicBezTo>
                    <a:pt x="53" y="6"/>
                    <a:pt x="49" y="6"/>
                    <a:pt x="45" y="7"/>
                  </a:cubicBezTo>
                  <a:cubicBezTo>
                    <a:pt x="41" y="8"/>
                    <a:pt x="37" y="8"/>
                    <a:pt x="33" y="9"/>
                  </a:cubicBezTo>
                  <a:cubicBezTo>
                    <a:pt x="25" y="9"/>
                    <a:pt x="17" y="10"/>
                    <a:pt x="11" y="10"/>
                  </a:cubicBezTo>
                  <a:cubicBezTo>
                    <a:pt x="8" y="10"/>
                    <a:pt x="5" y="10"/>
                    <a:pt x="3" y="10"/>
                  </a:cubicBezTo>
                  <a:cubicBezTo>
                    <a:pt x="1" y="10"/>
                    <a:pt x="0" y="10"/>
                    <a:pt x="0" y="1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12"/>
            <p:cNvSpPr/>
            <p:nvPr/>
          </p:nvSpPr>
          <p:spPr bwMode="auto">
            <a:xfrm>
              <a:off x="2722563" y="2187575"/>
              <a:ext cx="182563" cy="93663"/>
            </a:xfrm>
            <a:custGeom>
              <a:avLst/>
              <a:gdLst>
                <a:gd name="T0" fmla="*/ 0 w 43"/>
                <a:gd name="T1" fmla="*/ 22 h 22"/>
                <a:gd name="T2" fmla="*/ 1 w 43"/>
                <a:gd name="T3" fmla="*/ 20 h 22"/>
                <a:gd name="T4" fmla="*/ 5 w 43"/>
                <a:gd name="T5" fmla="*/ 16 h 22"/>
                <a:gd name="T6" fmla="*/ 12 w 43"/>
                <a:gd name="T7" fmla="*/ 12 h 22"/>
                <a:gd name="T8" fmla="*/ 21 w 43"/>
                <a:gd name="T9" fmla="*/ 8 h 22"/>
                <a:gd name="T10" fmla="*/ 31 w 43"/>
                <a:gd name="T11" fmla="*/ 7 h 22"/>
                <a:gd name="T12" fmla="*/ 35 w 43"/>
                <a:gd name="T13" fmla="*/ 6 h 22"/>
                <a:gd name="T14" fmla="*/ 38 w 43"/>
                <a:gd name="T15" fmla="*/ 5 h 22"/>
                <a:gd name="T16" fmla="*/ 42 w 43"/>
                <a:gd name="T17" fmla="*/ 2 h 22"/>
                <a:gd name="T18" fmla="*/ 43 w 43"/>
                <a:gd name="T19" fmla="*/ 0 h 22"/>
                <a:gd name="T20" fmla="*/ 43 w 43"/>
                <a:gd name="T21" fmla="*/ 1 h 22"/>
                <a:gd name="T22" fmla="*/ 43 w 43"/>
                <a:gd name="T23" fmla="*/ 2 h 22"/>
                <a:gd name="T24" fmla="*/ 39 w 43"/>
                <a:gd name="T25" fmla="*/ 6 h 22"/>
                <a:gd name="T26" fmla="*/ 35 w 43"/>
                <a:gd name="T27" fmla="*/ 8 h 22"/>
                <a:gd name="T28" fmla="*/ 31 w 43"/>
                <a:gd name="T29" fmla="*/ 9 h 22"/>
                <a:gd name="T30" fmla="*/ 22 w 43"/>
                <a:gd name="T31" fmla="*/ 11 h 22"/>
                <a:gd name="T32" fmla="*/ 6 w 43"/>
                <a:gd name="T33" fmla="*/ 17 h 22"/>
                <a:gd name="T34" fmla="*/ 2 w 43"/>
                <a:gd name="T35" fmla="*/ 20 h 22"/>
                <a:gd name="T36" fmla="*/ 0 w 43"/>
                <a:gd name="T3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22">
                  <a:moveTo>
                    <a:pt x="0" y="22"/>
                  </a:moveTo>
                  <a:cubicBezTo>
                    <a:pt x="0" y="22"/>
                    <a:pt x="0" y="21"/>
                    <a:pt x="1" y="20"/>
                  </a:cubicBezTo>
                  <a:cubicBezTo>
                    <a:pt x="2" y="19"/>
                    <a:pt x="4" y="18"/>
                    <a:pt x="5" y="16"/>
                  </a:cubicBezTo>
                  <a:cubicBezTo>
                    <a:pt x="7" y="15"/>
                    <a:pt x="10" y="13"/>
                    <a:pt x="12" y="12"/>
                  </a:cubicBezTo>
                  <a:cubicBezTo>
                    <a:pt x="15" y="10"/>
                    <a:pt x="18" y="9"/>
                    <a:pt x="21" y="8"/>
                  </a:cubicBezTo>
                  <a:cubicBezTo>
                    <a:pt x="24" y="8"/>
                    <a:pt x="28" y="8"/>
                    <a:pt x="31" y="7"/>
                  </a:cubicBezTo>
                  <a:cubicBezTo>
                    <a:pt x="32" y="7"/>
                    <a:pt x="33" y="7"/>
                    <a:pt x="35" y="6"/>
                  </a:cubicBezTo>
                  <a:cubicBezTo>
                    <a:pt x="36" y="6"/>
                    <a:pt x="37" y="6"/>
                    <a:pt x="38" y="5"/>
                  </a:cubicBezTo>
                  <a:cubicBezTo>
                    <a:pt x="40" y="4"/>
                    <a:pt x="41" y="3"/>
                    <a:pt x="42" y="2"/>
                  </a:cubicBezTo>
                  <a:cubicBezTo>
                    <a:pt x="43" y="1"/>
                    <a:pt x="43" y="0"/>
                    <a:pt x="43" y="0"/>
                  </a:cubicBezTo>
                  <a:cubicBezTo>
                    <a:pt x="43" y="0"/>
                    <a:pt x="43" y="0"/>
                    <a:pt x="43" y="1"/>
                  </a:cubicBezTo>
                  <a:cubicBezTo>
                    <a:pt x="43" y="1"/>
                    <a:pt x="43" y="1"/>
                    <a:pt x="43" y="2"/>
                  </a:cubicBezTo>
                  <a:cubicBezTo>
                    <a:pt x="42" y="3"/>
                    <a:pt x="41" y="5"/>
                    <a:pt x="39" y="6"/>
                  </a:cubicBezTo>
                  <a:cubicBezTo>
                    <a:pt x="38" y="7"/>
                    <a:pt x="36" y="8"/>
                    <a:pt x="35" y="8"/>
                  </a:cubicBezTo>
                  <a:cubicBezTo>
                    <a:pt x="34" y="9"/>
                    <a:pt x="32" y="9"/>
                    <a:pt x="31" y="9"/>
                  </a:cubicBezTo>
                  <a:cubicBezTo>
                    <a:pt x="28" y="10"/>
                    <a:pt x="25" y="10"/>
                    <a:pt x="22" y="11"/>
                  </a:cubicBezTo>
                  <a:cubicBezTo>
                    <a:pt x="16" y="12"/>
                    <a:pt x="10" y="15"/>
                    <a:pt x="6" y="17"/>
                  </a:cubicBezTo>
                  <a:cubicBezTo>
                    <a:pt x="4" y="18"/>
                    <a:pt x="3" y="19"/>
                    <a:pt x="2" y="20"/>
                  </a:cubicBezTo>
                  <a:cubicBezTo>
                    <a:pt x="1" y="21"/>
                    <a:pt x="0" y="22"/>
                    <a:pt x="0" y="2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13"/>
            <p:cNvSpPr/>
            <p:nvPr/>
          </p:nvSpPr>
          <p:spPr bwMode="auto">
            <a:xfrm>
              <a:off x="2447926" y="2038350"/>
              <a:ext cx="88900" cy="233363"/>
            </a:xfrm>
            <a:custGeom>
              <a:avLst/>
              <a:gdLst>
                <a:gd name="T0" fmla="*/ 0 w 21"/>
                <a:gd name="T1" fmla="*/ 0 h 55"/>
                <a:gd name="T2" fmla="*/ 1 w 21"/>
                <a:gd name="T3" fmla="*/ 2 h 55"/>
                <a:gd name="T4" fmla="*/ 6 w 21"/>
                <a:gd name="T5" fmla="*/ 7 h 55"/>
                <a:gd name="T6" fmla="*/ 15 w 21"/>
                <a:gd name="T7" fmla="*/ 26 h 55"/>
                <a:gd name="T8" fmla="*/ 16 w 21"/>
                <a:gd name="T9" fmla="*/ 31 h 55"/>
                <a:gd name="T10" fmla="*/ 17 w 21"/>
                <a:gd name="T11" fmla="*/ 37 h 55"/>
                <a:gd name="T12" fmla="*/ 18 w 21"/>
                <a:gd name="T13" fmla="*/ 46 h 55"/>
                <a:gd name="T14" fmla="*/ 20 w 21"/>
                <a:gd name="T15" fmla="*/ 52 h 55"/>
                <a:gd name="T16" fmla="*/ 21 w 21"/>
                <a:gd name="T17" fmla="*/ 54 h 55"/>
                <a:gd name="T18" fmla="*/ 21 w 21"/>
                <a:gd name="T19" fmla="*/ 55 h 55"/>
                <a:gd name="T20" fmla="*/ 20 w 21"/>
                <a:gd name="T21" fmla="*/ 54 h 55"/>
                <a:gd name="T22" fmla="*/ 19 w 21"/>
                <a:gd name="T23" fmla="*/ 53 h 55"/>
                <a:gd name="T24" fmla="*/ 16 w 21"/>
                <a:gd name="T25" fmla="*/ 46 h 55"/>
                <a:gd name="T26" fmla="*/ 14 w 21"/>
                <a:gd name="T27" fmla="*/ 37 h 55"/>
                <a:gd name="T28" fmla="*/ 14 w 21"/>
                <a:gd name="T29" fmla="*/ 32 h 55"/>
                <a:gd name="T30" fmla="*/ 13 w 21"/>
                <a:gd name="T31" fmla="*/ 26 h 55"/>
                <a:gd name="T32" fmla="*/ 4 w 21"/>
                <a:gd name="T33" fmla="*/ 8 h 55"/>
                <a:gd name="T34" fmla="*/ 1 w 21"/>
                <a:gd name="T35" fmla="*/ 2 h 55"/>
                <a:gd name="T36" fmla="*/ 0 w 2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5">
                  <a:moveTo>
                    <a:pt x="0" y="0"/>
                  </a:moveTo>
                  <a:cubicBezTo>
                    <a:pt x="0" y="0"/>
                    <a:pt x="0" y="0"/>
                    <a:pt x="1" y="2"/>
                  </a:cubicBezTo>
                  <a:cubicBezTo>
                    <a:pt x="2" y="3"/>
                    <a:pt x="4" y="5"/>
                    <a:pt x="6" y="7"/>
                  </a:cubicBezTo>
                  <a:cubicBezTo>
                    <a:pt x="9" y="12"/>
                    <a:pt x="13" y="18"/>
                    <a:pt x="15" y="26"/>
                  </a:cubicBezTo>
                  <a:cubicBezTo>
                    <a:pt x="16" y="28"/>
                    <a:pt x="16" y="29"/>
                    <a:pt x="16" y="31"/>
                  </a:cubicBezTo>
                  <a:cubicBezTo>
                    <a:pt x="16" y="33"/>
                    <a:pt x="17" y="35"/>
                    <a:pt x="17" y="37"/>
                  </a:cubicBezTo>
                  <a:cubicBezTo>
                    <a:pt x="17" y="40"/>
                    <a:pt x="17" y="43"/>
                    <a:pt x="18" y="46"/>
                  </a:cubicBezTo>
                  <a:cubicBezTo>
                    <a:pt x="18" y="49"/>
                    <a:pt x="19" y="51"/>
                    <a:pt x="20" y="52"/>
                  </a:cubicBezTo>
                  <a:cubicBezTo>
                    <a:pt x="20" y="53"/>
                    <a:pt x="20" y="54"/>
                    <a:pt x="21" y="54"/>
                  </a:cubicBezTo>
                  <a:cubicBezTo>
                    <a:pt x="21" y="54"/>
                    <a:pt x="21" y="55"/>
                    <a:pt x="21" y="55"/>
                  </a:cubicBezTo>
                  <a:cubicBezTo>
                    <a:pt x="21" y="55"/>
                    <a:pt x="21" y="55"/>
                    <a:pt x="20" y="54"/>
                  </a:cubicBezTo>
                  <a:cubicBezTo>
                    <a:pt x="20" y="54"/>
                    <a:pt x="20" y="53"/>
                    <a:pt x="19" y="53"/>
                  </a:cubicBezTo>
                  <a:cubicBezTo>
                    <a:pt x="18" y="51"/>
                    <a:pt x="17" y="49"/>
                    <a:pt x="16" y="46"/>
                  </a:cubicBezTo>
                  <a:cubicBezTo>
                    <a:pt x="15" y="44"/>
                    <a:pt x="15" y="40"/>
                    <a:pt x="14" y="37"/>
                  </a:cubicBezTo>
                  <a:cubicBezTo>
                    <a:pt x="14" y="35"/>
                    <a:pt x="14" y="33"/>
                    <a:pt x="14" y="32"/>
                  </a:cubicBezTo>
                  <a:cubicBezTo>
                    <a:pt x="13" y="30"/>
                    <a:pt x="13" y="28"/>
                    <a:pt x="13" y="26"/>
                  </a:cubicBezTo>
                  <a:cubicBezTo>
                    <a:pt x="11" y="19"/>
                    <a:pt x="7" y="13"/>
                    <a:pt x="4" y="8"/>
                  </a:cubicBezTo>
                  <a:cubicBezTo>
                    <a:pt x="3" y="5"/>
                    <a:pt x="2" y="3"/>
                    <a:pt x="1" y="2"/>
                  </a:cubicBezTo>
                  <a:cubicBezTo>
                    <a:pt x="0"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14"/>
            <p:cNvSpPr/>
            <p:nvPr/>
          </p:nvSpPr>
          <p:spPr bwMode="auto">
            <a:xfrm>
              <a:off x="2214563" y="2370138"/>
              <a:ext cx="198438" cy="25400"/>
            </a:xfrm>
            <a:custGeom>
              <a:avLst/>
              <a:gdLst>
                <a:gd name="T0" fmla="*/ 0 w 47"/>
                <a:gd name="T1" fmla="*/ 5 h 6"/>
                <a:gd name="T2" fmla="*/ 8 w 47"/>
                <a:gd name="T3" fmla="*/ 4 h 6"/>
                <a:gd name="T4" fmla="*/ 15 w 47"/>
                <a:gd name="T5" fmla="*/ 3 h 6"/>
                <a:gd name="T6" fmla="*/ 24 w 47"/>
                <a:gd name="T7" fmla="*/ 3 h 6"/>
                <a:gd name="T8" fmla="*/ 33 w 47"/>
                <a:gd name="T9" fmla="*/ 3 h 6"/>
                <a:gd name="T10" fmla="*/ 40 w 47"/>
                <a:gd name="T11" fmla="*/ 2 h 6"/>
                <a:gd name="T12" fmla="*/ 45 w 47"/>
                <a:gd name="T13" fmla="*/ 1 h 6"/>
                <a:gd name="T14" fmla="*/ 47 w 47"/>
                <a:gd name="T15" fmla="*/ 0 h 6"/>
                <a:gd name="T16" fmla="*/ 45 w 47"/>
                <a:gd name="T17" fmla="*/ 1 h 6"/>
                <a:gd name="T18" fmla="*/ 40 w 47"/>
                <a:gd name="T19" fmla="*/ 4 h 6"/>
                <a:gd name="T20" fmla="*/ 33 w 47"/>
                <a:gd name="T21" fmla="*/ 5 h 6"/>
                <a:gd name="T22" fmla="*/ 24 w 47"/>
                <a:gd name="T23" fmla="*/ 6 h 6"/>
                <a:gd name="T24" fmla="*/ 8 w 47"/>
                <a:gd name="T25" fmla="*/ 5 h 6"/>
                <a:gd name="T26" fmla="*/ 2 w 47"/>
                <a:gd name="T27" fmla="*/ 5 h 6"/>
                <a:gd name="T28" fmla="*/ 0 w 47"/>
                <a:gd name="T2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
                  <a:moveTo>
                    <a:pt x="0" y="5"/>
                  </a:moveTo>
                  <a:cubicBezTo>
                    <a:pt x="0" y="5"/>
                    <a:pt x="3" y="4"/>
                    <a:pt x="8" y="4"/>
                  </a:cubicBezTo>
                  <a:cubicBezTo>
                    <a:pt x="10" y="3"/>
                    <a:pt x="12" y="3"/>
                    <a:pt x="15" y="3"/>
                  </a:cubicBezTo>
                  <a:cubicBezTo>
                    <a:pt x="18" y="3"/>
                    <a:pt x="21" y="3"/>
                    <a:pt x="24" y="3"/>
                  </a:cubicBezTo>
                  <a:cubicBezTo>
                    <a:pt x="27" y="3"/>
                    <a:pt x="30" y="3"/>
                    <a:pt x="33" y="3"/>
                  </a:cubicBezTo>
                  <a:cubicBezTo>
                    <a:pt x="35" y="3"/>
                    <a:pt x="38" y="3"/>
                    <a:pt x="40" y="2"/>
                  </a:cubicBezTo>
                  <a:cubicBezTo>
                    <a:pt x="42" y="2"/>
                    <a:pt x="44" y="1"/>
                    <a:pt x="45" y="1"/>
                  </a:cubicBezTo>
                  <a:cubicBezTo>
                    <a:pt x="46" y="0"/>
                    <a:pt x="47" y="0"/>
                    <a:pt x="47" y="0"/>
                  </a:cubicBezTo>
                  <a:cubicBezTo>
                    <a:pt x="47" y="0"/>
                    <a:pt x="46" y="0"/>
                    <a:pt x="45" y="1"/>
                  </a:cubicBezTo>
                  <a:cubicBezTo>
                    <a:pt x="44" y="2"/>
                    <a:pt x="42" y="3"/>
                    <a:pt x="40" y="4"/>
                  </a:cubicBezTo>
                  <a:cubicBezTo>
                    <a:pt x="38" y="4"/>
                    <a:pt x="36" y="5"/>
                    <a:pt x="33" y="5"/>
                  </a:cubicBezTo>
                  <a:cubicBezTo>
                    <a:pt x="30" y="6"/>
                    <a:pt x="27" y="6"/>
                    <a:pt x="24" y="6"/>
                  </a:cubicBezTo>
                  <a:cubicBezTo>
                    <a:pt x="18" y="6"/>
                    <a:pt x="12" y="5"/>
                    <a:pt x="8" y="5"/>
                  </a:cubicBezTo>
                  <a:cubicBezTo>
                    <a:pt x="5" y="5"/>
                    <a:pt x="4" y="5"/>
                    <a:pt x="2" y="5"/>
                  </a:cubicBezTo>
                  <a:cubicBezTo>
                    <a:pt x="1" y="5"/>
                    <a:pt x="0" y="5"/>
                    <a:pt x="0"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15"/>
            <p:cNvSpPr/>
            <p:nvPr/>
          </p:nvSpPr>
          <p:spPr bwMode="auto">
            <a:xfrm>
              <a:off x="2320926" y="2505075"/>
              <a:ext cx="160338" cy="165100"/>
            </a:xfrm>
            <a:custGeom>
              <a:avLst/>
              <a:gdLst>
                <a:gd name="T0" fmla="*/ 0 w 38"/>
                <a:gd name="T1" fmla="*/ 39 h 39"/>
                <a:gd name="T2" fmla="*/ 0 w 38"/>
                <a:gd name="T3" fmla="*/ 39 h 39"/>
                <a:gd name="T4" fmla="*/ 1 w 38"/>
                <a:gd name="T5" fmla="*/ 37 h 39"/>
                <a:gd name="T6" fmla="*/ 2 w 38"/>
                <a:gd name="T7" fmla="*/ 34 h 39"/>
                <a:gd name="T8" fmla="*/ 5 w 38"/>
                <a:gd name="T9" fmla="*/ 32 h 39"/>
                <a:gd name="T10" fmla="*/ 9 w 38"/>
                <a:gd name="T11" fmla="*/ 30 h 39"/>
                <a:gd name="T12" fmla="*/ 14 w 38"/>
                <a:gd name="T13" fmla="*/ 28 h 39"/>
                <a:gd name="T14" fmla="*/ 18 w 38"/>
                <a:gd name="T15" fmla="*/ 26 h 39"/>
                <a:gd name="T16" fmla="*/ 23 w 38"/>
                <a:gd name="T17" fmla="*/ 23 h 39"/>
                <a:gd name="T18" fmla="*/ 27 w 38"/>
                <a:gd name="T19" fmla="*/ 19 h 39"/>
                <a:gd name="T20" fmla="*/ 28 w 38"/>
                <a:gd name="T21" fmla="*/ 18 h 39"/>
                <a:gd name="T22" fmla="*/ 30 w 38"/>
                <a:gd name="T23" fmla="*/ 16 h 39"/>
                <a:gd name="T24" fmla="*/ 33 w 38"/>
                <a:gd name="T25" fmla="*/ 12 h 39"/>
                <a:gd name="T26" fmla="*/ 35 w 38"/>
                <a:gd name="T27" fmla="*/ 8 h 39"/>
                <a:gd name="T28" fmla="*/ 38 w 38"/>
                <a:gd name="T29" fmla="*/ 2 h 39"/>
                <a:gd name="T30" fmla="*/ 38 w 38"/>
                <a:gd name="T31" fmla="*/ 0 h 39"/>
                <a:gd name="T32" fmla="*/ 38 w 38"/>
                <a:gd name="T33" fmla="*/ 3 h 39"/>
                <a:gd name="T34" fmla="*/ 36 w 38"/>
                <a:gd name="T35" fmla="*/ 9 h 39"/>
                <a:gd name="T36" fmla="*/ 35 w 38"/>
                <a:gd name="T37" fmla="*/ 13 h 39"/>
                <a:gd name="T38" fmla="*/ 32 w 38"/>
                <a:gd name="T39" fmla="*/ 17 h 39"/>
                <a:gd name="T40" fmla="*/ 29 w 38"/>
                <a:gd name="T41" fmla="*/ 21 h 39"/>
                <a:gd name="T42" fmla="*/ 24 w 38"/>
                <a:gd name="T43" fmla="*/ 25 h 39"/>
                <a:gd name="T44" fmla="*/ 20 w 38"/>
                <a:gd name="T45" fmla="*/ 28 h 39"/>
                <a:gd name="T46" fmla="*/ 15 w 38"/>
                <a:gd name="T47" fmla="*/ 30 h 39"/>
                <a:gd name="T48" fmla="*/ 10 w 38"/>
                <a:gd name="T49" fmla="*/ 32 h 39"/>
                <a:gd name="T50" fmla="*/ 6 w 38"/>
                <a:gd name="T51" fmla="*/ 33 h 39"/>
                <a:gd name="T52" fmla="*/ 3 w 38"/>
                <a:gd name="T53" fmla="*/ 35 h 39"/>
                <a:gd name="T54" fmla="*/ 1 w 38"/>
                <a:gd name="T55" fmla="*/ 37 h 39"/>
                <a:gd name="T56" fmla="*/ 0 w 38"/>
                <a:gd name="T5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9">
                  <a:moveTo>
                    <a:pt x="0" y="39"/>
                  </a:moveTo>
                  <a:cubicBezTo>
                    <a:pt x="0" y="39"/>
                    <a:pt x="0" y="39"/>
                    <a:pt x="0" y="39"/>
                  </a:cubicBezTo>
                  <a:cubicBezTo>
                    <a:pt x="0" y="38"/>
                    <a:pt x="0" y="38"/>
                    <a:pt x="1" y="37"/>
                  </a:cubicBezTo>
                  <a:cubicBezTo>
                    <a:pt x="1" y="36"/>
                    <a:pt x="1" y="35"/>
                    <a:pt x="2" y="34"/>
                  </a:cubicBezTo>
                  <a:cubicBezTo>
                    <a:pt x="3" y="33"/>
                    <a:pt x="4" y="33"/>
                    <a:pt x="5" y="32"/>
                  </a:cubicBezTo>
                  <a:cubicBezTo>
                    <a:pt x="6" y="31"/>
                    <a:pt x="8" y="31"/>
                    <a:pt x="9" y="30"/>
                  </a:cubicBezTo>
                  <a:cubicBezTo>
                    <a:pt x="11" y="29"/>
                    <a:pt x="12" y="29"/>
                    <a:pt x="14" y="28"/>
                  </a:cubicBezTo>
                  <a:cubicBezTo>
                    <a:pt x="15" y="28"/>
                    <a:pt x="17" y="27"/>
                    <a:pt x="18" y="26"/>
                  </a:cubicBezTo>
                  <a:cubicBezTo>
                    <a:pt x="20" y="25"/>
                    <a:pt x="21" y="24"/>
                    <a:pt x="23" y="23"/>
                  </a:cubicBezTo>
                  <a:cubicBezTo>
                    <a:pt x="24" y="22"/>
                    <a:pt x="25" y="21"/>
                    <a:pt x="27" y="19"/>
                  </a:cubicBezTo>
                  <a:cubicBezTo>
                    <a:pt x="27" y="19"/>
                    <a:pt x="28" y="18"/>
                    <a:pt x="28" y="18"/>
                  </a:cubicBezTo>
                  <a:cubicBezTo>
                    <a:pt x="29" y="17"/>
                    <a:pt x="30" y="16"/>
                    <a:pt x="30" y="16"/>
                  </a:cubicBezTo>
                  <a:cubicBezTo>
                    <a:pt x="31" y="14"/>
                    <a:pt x="32" y="13"/>
                    <a:pt x="33" y="12"/>
                  </a:cubicBezTo>
                  <a:cubicBezTo>
                    <a:pt x="34" y="11"/>
                    <a:pt x="34" y="9"/>
                    <a:pt x="35" y="8"/>
                  </a:cubicBezTo>
                  <a:cubicBezTo>
                    <a:pt x="36" y="6"/>
                    <a:pt x="37" y="4"/>
                    <a:pt x="38" y="2"/>
                  </a:cubicBezTo>
                  <a:cubicBezTo>
                    <a:pt x="38" y="1"/>
                    <a:pt x="38" y="0"/>
                    <a:pt x="38" y="0"/>
                  </a:cubicBezTo>
                  <a:cubicBezTo>
                    <a:pt x="38" y="0"/>
                    <a:pt x="38" y="1"/>
                    <a:pt x="38" y="3"/>
                  </a:cubicBezTo>
                  <a:cubicBezTo>
                    <a:pt x="38" y="4"/>
                    <a:pt x="37" y="6"/>
                    <a:pt x="36" y="9"/>
                  </a:cubicBezTo>
                  <a:cubicBezTo>
                    <a:pt x="36" y="10"/>
                    <a:pt x="35" y="11"/>
                    <a:pt x="35" y="13"/>
                  </a:cubicBezTo>
                  <a:cubicBezTo>
                    <a:pt x="34" y="14"/>
                    <a:pt x="33" y="16"/>
                    <a:pt x="32" y="17"/>
                  </a:cubicBezTo>
                  <a:cubicBezTo>
                    <a:pt x="31" y="18"/>
                    <a:pt x="30" y="20"/>
                    <a:pt x="29" y="21"/>
                  </a:cubicBezTo>
                  <a:cubicBezTo>
                    <a:pt x="27" y="22"/>
                    <a:pt x="26" y="24"/>
                    <a:pt x="24" y="25"/>
                  </a:cubicBezTo>
                  <a:cubicBezTo>
                    <a:pt x="23" y="26"/>
                    <a:pt x="21" y="27"/>
                    <a:pt x="20" y="28"/>
                  </a:cubicBezTo>
                  <a:cubicBezTo>
                    <a:pt x="18" y="29"/>
                    <a:pt x="16" y="30"/>
                    <a:pt x="15" y="30"/>
                  </a:cubicBezTo>
                  <a:cubicBezTo>
                    <a:pt x="13" y="31"/>
                    <a:pt x="11" y="31"/>
                    <a:pt x="10" y="32"/>
                  </a:cubicBezTo>
                  <a:cubicBezTo>
                    <a:pt x="8" y="32"/>
                    <a:pt x="7" y="33"/>
                    <a:pt x="6" y="33"/>
                  </a:cubicBezTo>
                  <a:cubicBezTo>
                    <a:pt x="5" y="34"/>
                    <a:pt x="4" y="34"/>
                    <a:pt x="3" y="35"/>
                  </a:cubicBezTo>
                  <a:cubicBezTo>
                    <a:pt x="2" y="36"/>
                    <a:pt x="1" y="36"/>
                    <a:pt x="1" y="37"/>
                  </a:cubicBezTo>
                  <a:cubicBezTo>
                    <a:pt x="0" y="38"/>
                    <a:pt x="0" y="39"/>
                    <a:pt x="0" y="39"/>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16"/>
            <p:cNvSpPr/>
            <p:nvPr/>
          </p:nvSpPr>
          <p:spPr bwMode="auto">
            <a:xfrm>
              <a:off x="2625726" y="2522538"/>
              <a:ext cx="68263" cy="190500"/>
            </a:xfrm>
            <a:custGeom>
              <a:avLst/>
              <a:gdLst>
                <a:gd name="T0" fmla="*/ 0 w 16"/>
                <a:gd name="T1" fmla="*/ 0 h 45"/>
                <a:gd name="T2" fmla="*/ 2 w 16"/>
                <a:gd name="T3" fmla="*/ 1 h 45"/>
                <a:gd name="T4" fmla="*/ 7 w 16"/>
                <a:gd name="T5" fmla="*/ 5 h 45"/>
                <a:gd name="T6" fmla="*/ 12 w 16"/>
                <a:gd name="T7" fmla="*/ 12 h 45"/>
                <a:gd name="T8" fmla="*/ 13 w 16"/>
                <a:gd name="T9" fmla="*/ 16 h 45"/>
                <a:gd name="T10" fmla="*/ 13 w 16"/>
                <a:gd name="T11" fmla="*/ 21 h 45"/>
                <a:gd name="T12" fmla="*/ 13 w 16"/>
                <a:gd name="T13" fmla="*/ 26 h 45"/>
                <a:gd name="T14" fmla="*/ 13 w 16"/>
                <a:gd name="T15" fmla="*/ 30 h 45"/>
                <a:gd name="T16" fmla="*/ 13 w 16"/>
                <a:gd name="T17" fmla="*/ 38 h 45"/>
                <a:gd name="T18" fmla="*/ 15 w 16"/>
                <a:gd name="T19" fmla="*/ 43 h 45"/>
                <a:gd name="T20" fmla="*/ 16 w 16"/>
                <a:gd name="T21" fmla="*/ 45 h 45"/>
                <a:gd name="T22" fmla="*/ 16 w 16"/>
                <a:gd name="T23" fmla="*/ 44 h 45"/>
                <a:gd name="T24" fmla="*/ 15 w 16"/>
                <a:gd name="T25" fmla="*/ 43 h 45"/>
                <a:gd name="T26" fmla="*/ 12 w 16"/>
                <a:gd name="T27" fmla="*/ 38 h 45"/>
                <a:gd name="T28" fmla="*/ 11 w 16"/>
                <a:gd name="T29" fmla="*/ 30 h 45"/>
                <a:gd name="T30" fmla="*/ 11 w 16"/>
                <a:gd name="T31" fmla="*/ 26 h 45"/>
                <a:gd name="T32" fmla="*/ 11 w 16"/>
                <a:gd name="T33" fmla="*/ 21 h 45"/>
                <a:gd name="T34" fmla="*/ 9 w 16"/>
                <a:gd name="T35" fmla="*/ 12 h 45"/>
                <a:gd name="T36" fmla="*/ 6 w 16"/>
                <a:gd name="T37" fmla="*/ 5 h 45"/>
                <a:gd name="T38" fmla="*/ 2 w 16"/>
                <a:gd name="T39" fmla="*/ 1 h 45"/>
                <a:gd name="T40" fmla="*/ 0 w 16"/>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45">
                  <a:moveTo>
                    <a:pt x="0" y="0"/>
                  </a:moveTo>
                  <a:cubicBezTo>
                    <a:pt x="0" y="0"/>
                    <a:pt x="1" y="0"/>
                    <a:pt x="2" y="1"/>
                  </a:cubicBezTo>
                  <a:cubicBezTo>
                    <a:pt x="4" y="2"/>
                    <a:pt x="5" y="3"/>
                    <a:pt x="7" y="5"/>
                  </a:cubicBezTo>
                  <a:cubicBezTo>
                    <a:pt x="9" y="6"/>
                    <a:pt x="11" y="9"/>
                    <a:pt x="12" y="12"/>
                  </a:cubicBezTo>
                  <a:cubicBezTo>
                    <a:pt x="12" y="13"/>
                    <a:pt x="13" y="15"/>
                    <a:pt x="13" y="16"/>
                  </a:cubicBezTo>
                  <a:cubicBezTo>
                    <a:pt x="13" y="18"/>
                    <a:pt x="13" y="19"/>
                    <a:pt x="13" y="21"/>
                  </a:cubicBezTo>
                  <a:cubicBezTo>
                    <a:pt x="13" y="22"/>
                    <a:pt x="13" y="24"/>
                    <a:pt x="13" y="26"/>
                  </a:cubicBezTo>
                  <a:cubicBezTo>
                    <a:pt x="13" y="27"/>
                    <a:pt x="13" y="29"/>
                    <a:pt x="13" y="30"/>
                  </a:cubicBezTo>
                  <a:cubicBezTo>
                    <a:pt x="13" y="33"/>
                    <a:pt x="13" y="36"/>
                    <a:pt x="13" y="38"/>
                  </a:cubicBezTo>
                  <a:cubicBezTo>
                    <a:pt x="14" y="40"/>
                    <a:pt x="15" y="42"/>
                    <a:pt x="15" y="43"/>
                  </a:cubicBezTo>
                  <a:cubicBezTo>
                    <a:pt x="16" y="44"/>
                    <a:pt x="16" y="45"/>
                    <a:pt x="16" y="45"/>
                  </a:cubicBezTo>
                  <a:cubicBezTo>
                    <a:pt x="16" y="45"/>
                    <a:pt x="16" y="45"/>
                    <a:pt x="16" y="44"/>
                  </a:cubicBezTo>
                  <a:cubicBezTo>
                    <a:pt x="16" y="44"/>
                    <a:pt x="15" y="44"/>
                    <a:pt x="15" y="43"/>
                  </a:cubicBezTo>
                  <a:cubicBezTo>
                    <a:pt x="14" y="42"/>
                    <a:pt x="13" y="40"/>
                    <a:pt x="12" y="38"/>
                  </a:cubicBezTo>
                  <a:cubicBezTo>
                    <a:pt x="11" y="36"/>
                    <a:pt x="11" y="33"/>
                    <a:pt x="11" y="30"/>
                  </a:cubicBezTo>
                  <a:cubicBezTo>
                    <a:pt x="11" y="29"/>
                    <a:pt x="11" y="27"/>
                    <a:pt x="11" y="26"/>
                  </a:cubicBezTo>
                  <a:cubicBezTo>
                    <a:pt x="11" y="24"/>
                    <a:pt x="11" y="22"/>
                    <a:pt x="11" y="21"/>
                  </a:cubicBezTo>
                  <a:cubicBezTo>
                    <a:pt x="10" y="18"/>
                    <a:pt x="10" y="15"/>
                    <a:pt x="9" y="12"/>
                  </a:cubicBezTo>
                  <a:cubicBezTo>
                    <a:pt x="9" y="10"/>
                    <a:pt x="7" y="7"/>
                    <a:pt x="6" y="5"/>
                  </a:cubicBezTo>
                  <a:cubicBezTo>
                    <a:pt x="5" y="4"/>
                    <a:pt x="3" y="2"/>
                    <a:pt x="2" y="1"/>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217"/>
            <p:cNvSpPr/>
            <p:nvPr/>
          </p:nvSpPr>
          <p:spPr bwMode="auto">
            <a:xfrm>
              <a:off x="2697163" y="2497138"/>
              <a:ext cx="165100" cy="152400"/>
            </a:xfrm>
            <a:custGeom>
              <a:avLst/>
              <a:gdLst>
                <a:gd name="T0" fmla="*/ 0 w 39"/>
                <a:gd name="T1" fmla="*/ 0 h 36"/>
                <a:gd name="T2" fmla="*/ 1 w 39"/>
                <a:gd name="T3" fmla="*/ 0 h 36"/>
                <a:gd name="T4" fmla="*/ 2 w 39"/>
                <a:gd name="T5" fmla="*/ 0 h 36"/>
                <a:gd name="T6" fmla="*/ 8 w 39"/>
                <a:gd name="T7" fmla="*/ 3 h 36"/>
                <a:gd name="T8" fmla="*/ 15 w 39"/>
                <a:gd name="T9" fmla="*/ 9 h 36"/>
                <a:gd name="T10" fmla="*/ 18 w 39"/>
                <a:gd name="T11" fmla="*/ 13 h 36"/>
                <a:gd name="T12" fmla="*/ 20 w 39"/>
                <a:gd name="T13" fmla="*/ 18 h 36"/>
                <a:gd name="T14" fmla="*/ 22 w 39"/>
                <a:gd name="T15" fmla="*/ 23 h 36"/>
                <a:gd name="T16" fmla="*/ 24 w 39"/>
                <a:gd name="T17" fmla="*/ 27 h 36"/>
                <a:gd name="T18" fmla="*/ 30 w 39"/>
                <a:gd name="T19" fmla="*/ 33 h 36"/>
                <a:gd name="T20" fmla="*/ 36 w 39"/>
                <a:gd name="T21" fmla="*/ 35 h 36"/>
                <a:gd name="T22" fmla="*/ 39 w 39"/>
                <a:gd name="T23" fmla="*/ 36 h 36"/>
                <a:gd name="T24" fmla="*/ 38 w 39"/>
                <a:gd name="T25" fmla="*/ 36 h 36"/>
                <a:gd name="T26" fmla="*/ 36 w 39"/>
                <a:gd name="T27" fmla="*/ 36 h 36"/>
                <a:gd name="T28" fmla="*/ 30 w 39"/>
                <a:gd name="T29" fmla="*/ 34 h 36"/>
                <a:gd name="T30" fmla="*/ 22 w 39"/>
                <a:gd name="T31" fmla="*/ 28 h 36"/>
                <a:gd name="T32" fmla="*/ 19 w 39"/>
                <a:gd name="T33" fmla="*/ 24 h 36"/>
                <a:gd name="T34" fmla="*/ 18 w 39"/>
                <a:gd name="T35" fmla="*/ 19 h 36"/>
                <a:gd name="T36" fmla="*/ 16 w 39"/>
                <a:gd name="T37" fmla="*/ 14 h 36"/>
                <a:gd name="T38" fmla="*/ 13 w 39"/>
                <a:gd name="T39" fmla="*/ 10 h 36"/>
                <a:gd name="T40" fmla="*/ 8 w 39"/>
                <a:gd name="T41" fmla="*/ 4 h 36"/>
                <a:gd name="T42" fmla="*/ 2 w 39"/>
                <a:gd name="T43" fmla="*/ 1 h 36"/>
                <a:gd name="T44" fmla="*/ 0 w 39"/>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6">
                  <a:moveTo>
                    <a:pt x="0" y="0"/>
                  </a:moveTo>
                  <a:cubicBezTo>
                    <a:pt x="0" y="0"/>
                    <a:pt x="0" y="0"/>
                    <a:pt x="1" y="0"/>
                  </a:cubicBezTo>
                  <a:cubicBezTo>
                    <a:pt x="1" y="0"/>
                    <a:pt x="2" y="0"/>
                    <a:pt x="2" y="0"/>
                  </a:cubicBezTo>
                  <a:cubicBezTo>
                    <a:pt x="4" y="1"/>
                    <a:pt x="6" y="1"/>
                    <a:pt x="8" y="3"/>
                  </a:cubicBezTo>
                  <a:cubicBezTo>
                    <a:pt x="11" y="4"/>
                    <a:pt x="13" y="6"/>
                    <a:pt x="15" y="9"/>
                  </a:cubicBezTo>
                  <a:cubicBezTo>
                    <a:pt x="16" y="10"/>
                    <a:pt x="17" y="12"/>
                    <a:pt x="18" y="13"/>
                  </a:cubicBezTo>
                  <a:cubicBezTo>
                    <a:pt x="19" y="15"/>
                    <a:pt x="19" y="17"/>
                    <a:pt x="20" y="18"/>
                  </a:cubicBezTo>
                  <a:cubicBezTo>
                    <a:pt x="21" y="20"/>
                    <a:pt x="21" y="21"/>
                    <a:pt x="22" y="23"/>
                  </a:cubicBezTo>
                  <a:cubicBezTo>
                    <a:pt x="23" y="24"/>
                    <a:pt x="23" y="26"/>
                    <a:pt x="24" y="27"/>
                  </a:cubicBezTo>
                  <a:cubicBezTo>
                    <a:pt x="26" y="29"/>
                    <a:pt x="28" y="31"/>
                    <a:pt x="30" y="33"/>
                  </a:cubicBezTo>
                  <a:cubicBezTo>
                    <a:pt x="33" y="34"/>
                    <a:pt x="35" y="35"/>
                    <a:pt x="36" y="35"/>
                  </a:cubicBezTo>
                  <a:cubicBezTo>
                    <a:pt x="38" y="36"/>
                    <a:pt x="39" y="36"/>
                    <a:pt x="39" y="36"/>
                  </a:cubicBezTo>
                  <a:cubicBezTo>
                    <a:pt x="39" y="36"/>
                    <a:pt x="38" y="36"/>
                    <a:pt x="38" y="36"/>
                  </a:cubicBezTo>
                  <a:cubicBezTo>
                    <a:pt x="38" y="36"/>
                    <a:pt x="37" y="36"/>
                    <a:pt x="36" y="36"/>
                  </a:cubicBezTo>
                  <a:cubicBezTo>
                    <a:pt x="35" y="36"/>
                    <a:pt x="32" y="35"/>
                    <a:pt x="30" y="34"/>
                  </a:cubicBezTo>
                  <a:cubicBezTo>
                    <a:pt x="27" y="33"/>
                    <a:pt x="25" y="31"/>
                    <a:pt x="22" y="28"/>
                  </a:cubicBezTo>
                  <a:cubicBezTo>
                    <a:pt x="21" y="27"/>
                    <a:pt x="20" y="26"/>
                    <a:pt x="19" y="24"/>
                  </a:cubicBezTo>
                  <a:cubicBezTo>
                    <a:pt x="19" y="22"/>
                    <a:pt x="18" y="21"/>
                    <a:pt x="18" y="19"/>
                  </a:cubicBezTo>
                  <a:cubicBezTo>
                    <a:pt x="17" y="17"/>
                    <a:pt x="16" y="16"/>
                    <a:pt x="16" y="14"/>
                  </a:cubicBezTo>
                  <a:cubicBezTo>
                    <a:pt x="15" y="13"/>
                    <a:pt x="14" y="11"/>
                    <a:pt x="13" y="10"/>
                  </a:cubicBezTo>
                  <a:cubicBezTo>
                    <a:pt x="12" y="8"/>
                    <a:pt x="10" y="6"/>
                    <a:pt x="8" y="4"/>
                  </a:cubicBezTo>
                  <a:cubicBezTo>
                    <a:pt x="6" y="2"/>
                    <a:pt x="4" y="1"/>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18"/>
            <p:cNvSpPr/>
            <p:nvPr/>
          </p:nvSpPr>
          <p:spPr bwMode="auto">
            <a:xfrm>
              <a:off x="2693988" y="2068513"/>
              <a:ext cx="101600" cy="161925"/>
            </a:xfrm>
            <a:custGeom>
              <a:avLst/>
              <a:gdLst>
                <a:gd name="T0" fmla="*/ 24 w 24"/>
                <a:gd name="T1" fmla="*/ 0 h 38"/>
                <a:gd name="T2" fmla="*/ 23 w 24"/>
                <a:gd name="T3" fmla="*/ 2 h 38"/>
                <a:gd name="T4" fmla="*/ 21 w 24"/>
                <a:gd name="T5" fmla="*/ 6 h 38"/>
                <a:gd name="T6" fmla="*/ 18 w 24"/>
                <a:gd name="T7" fmla="*/ 13 h 38"/>
                <a:gd name="T8" fmla="*/ 14 w 24"/>
                <a:gd name="T9" fmla="*/ 20 h 38"/>
                <a:gd name="T10" fmla="*/ 5 w 24"/>
                <a:gd name="T11" fmla="*/ 33 h 38"/>
                <a:gd name="T12" fmla="*/ 0 w 24"/>
                <a:gd name="T13" fmla="*/ 38 h 38"/>
                <a:gd name="T14" fmla="*/ 1 w 24"/>
                <a:gd name="T15" fmla="*/ 36 h 38"/>
                <a:gd name="T16" fmla="*/ 3 w 24"/>
                <a:gd name="T17" fmla="*/ 32 h 38"/>
                <a:gd name="T18" fmla="*/ 12 w 24"/>
                <a:gd name="T19" fmla="*/ 19 h 38"/>
                <a:gd name="T20" fmla="*/ 20 w 24"/>
                <a:gd name="T21" fmla="*/ 6 h 38"/>
                <a:gd name="T22" fmla="*/ 23 w 24"/>
                <a:gd name="T23" fmla="*/ 1 h 38"/>
                <a:gd name="T24" fmla="*/ 24 w 2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8">
                  <a:moveTo>
                    <a:pt x="24" y="0"/>
                  </a:moveTo>
                  <a:cubicBezTo>
                    <a:pt x="24" y="0"/>
                    <a:pt x="23" y="0"/>
                    <a:pt x="23" y="2"/>
                  </a:cubicBezTo>
                  <a:cubicBezTo>
                    <a:pt x="23" y="3"/>
                    <a:pt x="22" y="4"/>
                    <a:pt x="21" y="6"/>
                  </a:cubicBezTo>
                  <a:cubicBezTo>
                    <a:pt x="20" y="8"/>
                    <a:pt x="19" y="11"/>
                    <a:pt x="18" y="13"/>
                  </a:cubicBezTo>
                  <a:cubicBezTo>
                    <a:pt x="17" y="15"/>
                    <a:pt x="16" y="18"/>
                    <a:pt x="14" y="20"/>
                  </a:cubicBezTo>
                  <a:cubicBezTo>
                    <a:pt x="11" y="25"/>
                    <a:pt x="8" y="29"/>
                    <a:pt x="5" y="33"/>
                  </a:cubicBezTo>
                  <a:cubicBezTo>
                    <a:pt x="2" y="36"/>
                    <a:pt x="0" y="38"/>
                    <a:pt x="0" y="38"/>
                  </a:cubicBezTo>
                  <a:cubicBezTo>
                    <a:pt x="0" y="38"/>
                    <a:pt x="0" y="37"/>
                    <a:pt x="1" y="36"/>
                  </a:cubicBezTo>
                  <a:cubicBezTo>
                    <a:pt x="1" y="35"/>
                    <a:pt x="2" y="34"/>
                    <a:pt x="3" y="32"/>
                  </a:cubicBezTo>
                  <a:cubicBezTo>
                    <a:pt x="6" y="28"/>
                    <a:pt x="9" y="24"/>
                    <a:pt x="12" y="19"/>
                  </a:cubicBezTo>
                  <a:cubicBezTo>
                    <a:pt x="15" y="14"/>
                    <a:pt x="18" y="9"/>
                    <a:pt x="20" y="6"/>
                  </a:cubicBezTo>
                  <a:cubicBezTo>
                    <a:pt x="21" y="4"/>
                    <a:pt x="22" y="2"/>
                    <a:pt x="23" y="1"/>
                  </a:cubicBezTo>
                  <a:cubicBezTo>
                    <a:pt x="23" y="0"/>
                    <a:pt x="24" y="0"/>
                    <a:pt x="24"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219"/>
            <p:cNvSpPr/>
            <p:nvPr/>
          </p:nvSpPr>
          <p:spPr bwMode="auto">
            <a:xfrm>
              <a:off x="2600326" y="2005013"/>
              <a:ext cx="25400" cy="246063"/>
            </a:xfrm>
            <a:custGeom>
              <a:avLst/>
              <a:gdLst>
                <a:gd name="T0" fmla="*/ 5 w 6"/>
                <a:gd name="T1" fmla="*/ 0 h 58"/>
                <a:gd name="T2" fmla="*/ 5 w 6"/>
                <a:gd name="T3" fmla="*/ 3 h 58"/>
                <a:gd name="T4" fmla="*/ 6 w 6"/>
                <a:gd name="T5" fmla="*/ 9 h 58"/>
                <a:gd name="T6" fmla="*/ 6 w 6"/>
                <a:gd name="T7" fmla="*/ 19 h 58"/>
                <a:gd name="T8" fmla="*/ 6 w 6"/>
                <a:gd name="T9" fmla="*/ 29 h 58"/>
                <a:gd name="T10" fmla="*/ 4 w 6"/>
                <a:gd name="T11" fmla="*/ 40 h 58"/>
                <a:gd name="T12" fmla="*/ 2 w 6"/>
                <a:gd name="T13" fmla="*/ 49 h 58"/>
                <a:gd name="T14" fmla="*/ 0 w 6"/>
                <a:gd name="T15" fmla="*/ 55 h 58"/>
                <a:gd name="T16" fmla="*/ 0 w 6"/>
                <a:gd name="T17" fmla="*/ 58 h 58"/>
                <a:gd name="T18" fmla="*/ 0 w 6"/>
                <a:gd name="T19" fmla="*/ 55 h 58"/>
                <a:gd name="T20" fmla="*/ 1 w 6"/>
                <a:gd name="T21" fmla="*/ 49 h 58"/>
                <a:gd name="T22" fmla="*/ 3 w 6"/>
                <a:gd name="T23" fmla="*/ 29 h 58"/>
                <a:gd name="T24" fmla="*/ 4 w 6"/>
                <a:gd name="T25" fmla="*/ 9 h 58"/>
                <a:gd name="T26" fmla="*/ 5 w 6"/>
                <a:gd name="T27" fmla="*/ 3 h 58"/>
                <a:gd name="T28" fmla="*/ 5 w 6"/>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7">
                  <a:moveTo>
                    <a:pt x="5" y="0"/>
                  </a:moveTo>
                  <a:cubicBezTo>
                    <a:pt x="5" y="0"/>
                    <a:pt x="5" y="1"/>
                    <a:pt x="5" y="3"/>
                  </a:cubicBezTo>
                  <a:cubicBezTo>
                    <a:pt x="6" y="4"/>
                    <a:pt x="6" y="7"/>
                    <a:pt x="6" y="9"/>
                  </a:cubicBezTo>
                  <a:cubicBezTo>
                    <a:pt x="6" y="12"/>
                    <a:pt x="6" y="15"/>
                    <a:pt x="6" y="19"/>
                  </a:cubicBezTo>
                  <a:cubicBezTo>
                    <a:pt x="6" y="22"/>
                    <a:pt x="6" y="26"/>
                    <a:pt x="6" y="29"/>
                  </a:cubicBezTo>
                  <a:cubicBezTo>
                    <a:pt x="5" y="33"/>
                    <a:pt x="5" y="37"/>
                    <a:pt x="4" y="40"/>
                  </a:cubicBezTo>
                  <a:cubicBezTo>
                    <a:pt x="4" y="43"/>
                    <a:pt x="3" y="46"/>
                    <a:pt x="2" y="49"/>
                  </a:cubicBezTo>
                  <a:cubicBezTo>
                    <a:pt x="2" y="52"/>
                    <a:pt x="1" y="54"/>
                    <a:pt x="0" y="55"/>
                  </a:cubicBezTo>
                  <a:cubicBezTo>
                    <a:pt x="0" y="57"/>
                    <a:pt x="0" y="58"/>
                    <a:pt x="0" y="58"/>
                  </a:cubicBezTo>
                  <a:cubicBezTo>
                    <a:pt x="0" y="58"/>
                    <a:pt x="0" y="57"/>
                    <a:pt x="0" y="55"/>
                  </a:cubicBezTo>
                  <a:cubicBezTo>
                    <a:pt x="0" y="54"/>
                    <a:pt x="0" y="52"/>
                    <a:pt x="1" y="49"/>
                  </a:cubicBezTo>
                  <a:cubicBezTo>
                    <a:pt x="1" y="43"/>
                    <a:pt x="2" y="36"/>
                    <a:pt x="3" y="29"/>
                  </a:cubicBezTo>
                  <a:cubicBezTo>
                    <a:pt x="4" y="22"/>
                    <a:pt x="4" y="15"/>
                    <a:pt x="4" y="9"/>
                  </a:cubicBezTo>
                  <a:cubicBezTo>
                    <a:pt x="5" y="7"/>
                    <a:pt x="5" y="4"/>
                    <a:pt x="5" y="3"/>
                  </a:cubicBezTo>
                  <a:cubicBezTo>
                    <a:pt x="5" y="1"/>
                    <a:pt x="5" y="0"/>
                    <a:pt x="5"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20"/>
            <p:cNvSpPr/>
            <p:nvPr/>
          </p:nvSpPr>
          <p:spPr bwMode="auto">
            <a:xfrm>
              <a:off x="2506663" y="2538413"/>
              <a:ext cx="50800" cy="195263"/>
            </a:xfrm>
            <a:custGeom>
              <a:avLst/>
              <a:gdLst>
                <a:gd name="T0" fmla="*/ 12 w 12"/>
                <a:gd name="T1" fmla="*/ 0 h 46"/>
                <a:gd name="T2" fmla="*/ 12 w 12"/>
                <a:gd name="T3" fmla="*/ 2 h 46"/>
                <a:gd name="T4" fmla="*/ 10 w 12"/>
                <a:gd name="T5" fmla="*/ 7 h 46"/>
                <a:gd name="T6" fmla="*/ 5 w 12"/>
                <a:gd name="T7" fmla="*/ 23 h 46"/>
                <a:gd name="T8" fmla="*/ 5 w 12"/>
                <a:gd name="T9" fmla="*/ 31 h 46"/>
                <a:gd name="T10" fmla="*/ 4 w 12"/>
                <a:gd name="T11" fmla="*/ 39 h 46"/>
                <a:gd name="T12" fmla="*/ 2 w 12"/>
                <a:gd name="T13" fmla="*/ 44 h 46"/>
                <a:gd name="T14" fmla="*/ 1 w 12"/>
                <a:gd name="T15" fmla="*/ 45 h 46"/>
                <a:gd name="T16" fmla="*/ 0 w 12"/>
                <a:gd name="T17" fmla="*/ 46 h 46"/>
                <a:gd name="T18" fmla="*/ 1 w 12"/>
                <a:gd name="T19" fmla="*/ 44 h 46"/>
                <a:gd name="T20" fmla="*/ 3 w 12"/>
                <a:gd name="T21" fmla="*/ 39 h 46"/>
                <a:gd name="T22" fmla="*/ 2 w 12"/>
                <a:gd name="T23" fmla="*/ 31 h 46"/>
                <a:gd name="T24" fmla="*/ 2 w 12"/>
                <a:gd name="T25" fmla="*/ 22 h 46"/>
                <a:gd name="T26" fmla="*/ 8 w 12"/>
                <a:gd name="T27" fmla="*/ 6 h 46"/>
                <a:gd name="T28" fmla="*/ 11 w 12"/>
                <a:gd name="T29" fmla="*/ 2 h 46"/>
                <a:gd name="T30" fmla="*/ 12 w 12"/>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46">
                  <a:moveTo>
                    <a:pt x="12" y="0"/>
                  </a:moveTo>
                  <a:cubicBezTo>
                    <a:pt x="12" y="0"/>
                    <a:pt x="12" y="1"/>
                    <a:pt x="12" y="2"/>
                  </a:cubicBezTo>
                  <a:cubicBezTo>
                    <a:pt x="11" y="3"/>
                    <a:pt x="10" y="5"/>
                    <a:pt x="10" y="7"/>
                  </a:cubicBezTo>
                  <a:cubicBezTo>
                    <a:pt x="8" y="11"/>
                    <a:pt x="6" y="17"/>
                    <a:pt x="5" y="23"/>
                  </a:cubicBezTo>
                  <a:cubicBezTo>
                    <a:pt x="4" y="25"/>
                    <a:pt x="5" y="28"/>
                    <a:pt x="5" y="31"/>
                  </a:cubicBezTo>
                  <a:cubicBezTo>
                    <a:pt x="5" y="34"/>
                    <a:pt x="5" y="37"/>
                    <a:pt x="4" y="39"/>
                  </a:cubicBezTo>
                  <a:cubicBezTo>
                    <a:pt x="4" y="41"/>
                    <a:pt x="3" y="43"/>
                    <a:pt x="2" y="44"/>
                  </a:cubicBezTo>
                  <a:cubicBezTo>
                    <a:pt x="1" y="45"/>
                    <a:pt x="1" y="45"/>
                    <a:pt x="1" y="45"/>
                  </a:cubicBezTo>
                  <a:cubicBezTo>
                    <a:pt x="0" y="46"/>
                    <a:pt x="0" y="46"/>
                    <a:pt x="0" y="46"/>
                  </a:cubicBezTo>
                  <a:cubicBezTo>
                    <a:pt x="0" y="46"/>
                    <a:pt x="1" y="45"/>
                    <a:pt x="1" y="44"/>
                  </a:cubicBezTo>
                  <a:cubicBezTo>
                    <a:pt x="2" y="43"/>
                    <a:pt x="2" y="41"/>
                    <a:pt x="3" y="39"/>
                  </a:cubicBezTo>
                  <a:cubicBezTo>
                    <a:pt x="3" y="37"/>
                    <a:pt x="3" y="34"/>
                    <a:pt x="2" y="31"/>
                  </a:cubicBezTo>
                  <a:cubicBezTo>
                    <a:pt x="2" y="29"/>
                    <a:pt x="2" y="25"/>
                    <a:pt x="2" y="22"/>
                  </a:cubicBezTo>
                  <a:cubicBezTo>
                    <a:pt x="3" y="16"/>
                    <a:pt x="6" y="10"/>
                    <a:pt x="8" y="6"/>
                  </a:cubicBezTo>
                  <a:cubicBezTo>
                    <a:pt x="9" y="4"/>
                    <a:pt x="10" y="3"/>
                    <a:pt x="11" y="2"/>
                  </a:cubicBezTo>
                  <a:cubicBezTo>
                    <a:pt x="12" y="1"/>
                    <a:pt x="12" y="0"/>
                    <a:pt x="1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21"/>
            <p:cNvSpPr/>
            <p:nvPr/>
          </p:nvSpPr>
          <p:spPr bwMode="auto">
            <a:xfrm>
              <a:off x="2244726" y="2446338"/>
              <a:ext cx="190500" cy="79375"/>
            </a:xfrm>
            <a:custGeom>
              <a:avLst/>
              <a:gdLst>
                <a:gd name="T0" fmla="*/ 0 w 45"/>
                <a:gd name="T1" fmla="*/ 19 h 19"/>
                <a:gd name="T2" fmla="*/ 0 w 45"/>
                <a:gd name="T3" fmla="*/ 19 h 19"/>
                <a:gd name="T4" fmla="*/ 1 w 45"/>
                <a:gd name="T5" fmla="*/ 17 h 19"/>
                <a:gd name="T6" fmla="*/ 5 w 45"/>
                <a:gd name="T7" fmla="*/ 14 h 19"/>
                <a:gd name="T8" fmla="*/ 12 w 45"/>
                <a:gd name="T9" fmla="*/ 10 h 19"/>
                <a:gd name="T10" fmla="*/ 21 w 45"/>
                <a:gd name="T11" fmla="*/ 7 h 19"/>
                <a:gd name="T12" fmla="*/ 37 w 45"/>
                <a:gd name="T13" fmla="*/ 2 h 19"/>
                <a:gd name="T14" fmla="*/ 43 w 45"/>
                <a:gd name="T15" fmla="*/ 1 h 19"/>
                <a:gd name="T16" fmla="*/ 45 w 45"/>
                <a:gd name="T17" fmla="*/ 0 h 19"/>
                <a:gd name="T18" fmla="*/ 43 w 45"/>
                <a:gd name="T19" fmla="*/ 1 h 19"/>
                <a:gd name="T20" fmla="*/ 38 w 45"/>
                <a:gd name="T21" fmla="*/ 4 h 19"/>
                <a:gd name="T22" fmla="*/ 22 w 45"/>
                <a:gd name="T23" fmla="*/ 10 h 19"/>
                <a:gd name="T24" fmla="*/ 13 w 45"/>
                <a:gd name="T25" fmla="*/ 12 h 19"/>
                <a:gd name="T26" fmla="*/ 6 w 45"/>
                <a:gd name="T27" fmla="*/ 15 h 19"/>
                <a:gd name="T28" fmla="*/ 1 w 45"/>
                <a:gd name="T29" fmla="*/ 18 h 19"/>
                <a:gd name="T30" fmla="*/ 0 w 45"/>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9">
                  <a:moveTo>
                    <a:pt x="0" y="19"/>
                  </a:moveTo>
                  <a:cubicBezTo>
                    <a:pt x="0" y="19"/>
                    <a:pt x="0" y="19"/>
                    <a:pt x="0" y="19"/>
                  </a:cubicBezTo>
                  <a:cubicBezTo>
                    <a:pt x="0" y="18"/>
                    <a:pt x="0" y="18"/>
                    <a:pt x="1" y="17"/>
                  </a:cubicBezTo>
                  <a:cubicBezTo>
                    <a:pt x="1" y="16"/>
                    <a:pt x="3" y="15"/>
                    <a:pt x="5" y="14"/>
                  </a:cubicBezTo>
                  <a:cubicBezTo>
                    <a:pt x="7" y="12"/>
                    <a:pt x="10" y="11"/>
                    <a:pt x="12" y="10"/>
                  </a:cubicBezTo>
                  <a:cubicBezTo>
                    <a:pt x="15" y="9"/>
                    <a:pt x="18" y="8"/>
                    <a:pt x="21" y="7"/>
                  </a:cubicBezTo>
                  <a:cubicBezTo>
                    <a:pt x="27" y="5"/>
                    <a:pt x="33" y="3"/>
                    <a:pt x="37" y="2"/>
                  </a:cubicBezTo>
                  <a:cubicBezTo>
                    <a:pt x="39" y="2"/>
                    <a:pt x="41" y="1"/>
                    <a:pt x="43" y="1"/>
                  </a:cubicBezTo>
                  <a:cubicBezTo>
                    <a:pt x="44" y="1"/>
                    <a:pt x="45" y="0"/>
                    <a:pt x="45" y="0"/>
                  </a:cubicBezTo>
                  <a:cubicBezTo>
                    <a:pt x="45" y="0"/>
                    <a:pt x="44" y="1"/>
                    <a:pt x="43" y="1"/>
                  </a:cubicBezTo>
                  <a:cubicBezTo>
                    <a:pt x="42" y="2"/>
                    <a:pt x="40" y="3"/>
                    <a:pt x="38" y="4"/>
                  </a:cubicBezTo>
                  <a:cubicBezTo>
                    <a:pt x="33" y="5"/>
                    <a:pt x="28" y="8"/>
                    <a:pt x="22" y="10"/>
                  </a:cubicBezTo>
                  <a:cubicBezTo>
                    <a:pt x="19" y="11"/>
                    <a:pt x="16" y="12"/>
                    <a:pt x="13" y="12"/>
                  </a:cubicBezTo>
                  <a:cubicBezTo>
                    <a:pt x="10" y="13"/>
                    <a:pt x="8" y="14"/>
                    <a:pt x="6" y="15"/>
                  </a:cubicBezTo>
                  <a:cubicBezTo>
                    <a:pt x="4" y="16"/>
                    <a:pt x="2" y="17"/>
                    <a:pt x="1" y="18"/>
                  </a:cubicBezTo>
                  <a:cubicBezTo>
                    <a:pt x="0" y="18"/>
                    <a:pt x="0" y="19"/>
                    <a:pt x="0" y="19"/>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22"/>
            <p:cNvSpPr/>
            <p:nvPr/>
          </p:nvSpPr>
          <p:spPr bwMode="auto">
            <a:xfrm>
              <a:off x="2565401" y="2293938"/>
              <a:ext cx="30163" cy="15875"/>
            </a:xfrm>
            <a:custGeom>
              <a:avLst/>
              <a:gdLst>
                <a:gd name="T0" fmla="*/ 0 w 7"/>
                <a:gd name="T1" fmla="*/ 2 h 4"/>
                <a:gd name="T2" fmla="*/ 3 w 7"/>
                <a:gd name="T3" fmla="*/ 4 h 4"/>
                <a:gd name="T4" fmla="*/ 7 w 7"/>
                <a:gd name="T5" fmla="*/ 2 h 4"/>
                <a:gd name="T6" fmla="*/ 0 w 7"/>
                <a:gd name="T7" fmla="*/ 2 h 4"/>
              </a:gdLst>
              <a:ahLst/>
              <a:cxnLst>
                <a:cxn ang="0">
                  <a:pos x="T0" y="T1"/>
                </a:cxn>
                <a:cxn ang="0">
                  <a:pos x="T2" y="T3"/>
                </a:cxn>
                <a:cxn ang="0">
                  <a:pos x="T4" y="T5"/>
                </a:cxn>
                <a:cxn ang="0">
                  <a:pos x="T6" y="T7"/>
                </a:cxn>
              </a:cxnLst>
              <a:rect l="0" t="0" r="r" b="b"/>
              <a:pathLst>
                <a:path w="7" h="4">
                  <a:moveTo>
                    <a:pt x="0" y="2"/>
                  </a:moveTo>
                  <a:cubicBezTo>
                    <a:pt x="0" y="3"/>
                    <a:pt x="1" y="4"/>
                    <a:pt x="3" y="4"/>
                  </a:cubicBezTo>
                  <a:cubicBezTo>
                    <a:pt x="5" y="4"/>
                    <a:pt x="7" y="2"/>
                    <a:pt x="7" y="2"/>
                  </a:cubicBezTo>
                  <a:cubicBezTo>
                    <a:pt x="6"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223"/>
            <p:cNvSpPr/>
            <p:nvPr/>
          </p:nvSpPr>
          <p:spPr bwMode="auto">
            <a:xfrm>
              <a:off x="2552701" y="2428875"/>
              <a:ext cx="25400" cy="12700"/>
            </a:xfrm>
            <a:custGeom>
              <a:avLst/>
              <a:gdLst>
                <a:gd name="T0" fmla="*/ 0 w 6"/>
                <a:gd name="T1" fmla="*/ 1 h 3"/>
                <a:gd name="T2" fmla="*/ 3 w 6"/>
                <a:gd name="T3" fmla="*/ 3 h 3"/>
                <a:gd name="T4" fmla="*/ 6 w 6"/>
                <a:gd name="T5" fmla="*/ 1 h 3"/>
                <a:gd name="T6" fmla="*/ 0 w 6"/>
                <a:gd name="T7" fmla="*/ 1 h 3"/>
              </a:gdLst>
              <a:ahLst/>
              <a:cxnLst>
                <a:cxn ang="0">
                  <a:pos x="T0" y="T1"/>
                </a:cxn>
                <a:cxn ang="0">
                  <a:pos x="T2" y="T3"/>
                </a:cxn>
                <a:cxn ang="0">
                  <a:pos x="T4" y="T5"/>
                </a:cxn>
                <a:cxn ang="0">
                  <a:pos x="T6" y="T7"/>
                </a:cxn>
              </a:cxnLst>
              <a:rect l="0" t="0" r="r" b="b"/>
              <a:pathLst>
                <a:path w="6" h="3">
                  <a:moveTo>
                    <a:pt x="0" y="1"/>
                  </a:moveTo>
                  <a:cubicBezTo>
                    <a:pt x="0" y="2"/>
                    <a:pt x="2" y="3"/>
                    <a:pt x="3" y="3"/>
                  </a:cubicBezTo>
                  <a:cubicBezTo>
                    <a:pt x="5" y="3"/>
                    <a:pt x="6" y="2"/>
                    <a:pt x="6" y="1"/>
                  </a:cubicBezTo>
                  <a:cubicBezTo>
                    <a:pt x="5" y="0"/>
                    <a:pt x="1" y="0"/>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224"/>
            <p:cNvSpPr/>
            <p:nvPr/>
          </p:nvSpPr>
          <p:spPr bwMode="auto">
            <a:xfrm>
              <a:off x="2570163" y="2382838"/>
              <a:ext cx="20638" cy="20638"/>
            </a:xfrm>
            <a:custGeom>
              <a:avLst/>
              <a:gdLst>
                <a:gd name="T0" fmla="*/ 1 w 5"/>
                <a:gd name="T1" fmla="*/ 4 h 5"/>
                <a:gd name="T2" fmla="*/ 4 w 5"/>
                <a:gd name="T3" fmla="*/ 3 h 5"/>
                <a:gd name="T4" fmla="*/ 4 w 5"/>
                <a:gd name="T5" fmla="*/ 1 h 5"/>
                <a:gd name="T6" fmla="*/ 3 w 5"/>
                <a:gd name="T7" fmla="*/ 0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1" y="5"/>
                    <a:pt x="3" y="4"/>
                    <a:pt x="4" y="3"/>
                  </a:cubicBezTo>
                  <a:cubicBezTo>
                    <a:pt x="5" y="2"/>
                    <a:pt x="4" y="1"/>
                    <a:pt x="4" y="1"/>
                  </a:cubicBezTo>
                  <a:cubicBezTo>
                    <a:pt x="4" y="1"/>
                    <a:pt x="3" y="0"/>
                    <a:pt x="3" y="0"/>
                  </a:cubicBezTo>
                  <a:cubicBezTo>
                    <a:pt x="1" y="0"/>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25"/>
            <p:cNvSpPr/>
            <p:nvPr/>
          </p:nvSpPr>
          <p:spPr bwMode="auto">
            <a:xfrm>
              <a:off x="2668588" y="2398713"/>
              <a:ext cx="28575" cy="25400"/>
            </a:xfrm>
            <a:custGeom>
              <a:avLst/>
              <a:gdLst>
                <a:gd name="T0" fmla="*/ 6 w 7"/>
                <a:gd name="T1" fmla="*/ 2 h 6"/>
                <a:gd name="T2" fmla="*/ 0 w 7"/>
                <a:gd name="T3" fmla="*/ 5 h 6"/>
                <a:gd name="T4" fmla="*/ 0 w 7"/>
                <a:gd name="T5" fmla="*/ 2 h 6"/>
                <a:gd name="T6" fmla="*/ 2 w 7"/>
                <a:gd name="T7" fmla="*/ 1 h 6"/>
                <a:gd name="T8" fmla="*/ 4 w 7"/>
                <a:gd name="T9" fmla="*/ 1 h 6"/>
                <a:gd name="T10" fmla="*/ 6 w 7"/>
                <a:gd name="T11" fmla="*/ 2 h 6"/>
              </a:gdLst>
              <a:ahLst/>
              <a:cxnLst>
                <a:cxn ang="0">
                  <a:pos x="T0" y="T1"/>
                </a:cxn>
                <a:cxn ang="0">
                  <a:pos x="T2" y="T3"/>
                </a:cxn>
                <a:cxn ang="0">
                  <a:pos x="T4" y="T5"/>
                </a:cxn>
                <a:cxn ang="0">
                  <a:pos x="T6" y="T7"/>
                </a:cxn>
                <a:cxn ang="0">
                  <a:pos x="T8" y="T9"/>
                </a:cxn>
                <a:cxn ang="0">
                  <a:pos x="T10" y="T11"/>
                </a:cxn>
              </a:cxnLst>
              <a:rect l="0" t="0" r="r" b="b"/>
              <a:pathLst>
                <a:path w="7" h="6">
                  <a:moveTo>
                    <a:pt x="6" y="2"/>
                  </a:moveTo>
                  <a:cubicBezTo>
                    <a:pt x="7" y="3"/>
                    <a:pt x="2" y="6"/>
                    <a:pt x="0" y="5"/>
                  </a:cubicBezTo>
                  <a:cubicBezTo>
                    <a:pt x="0" y="4"/>
                    <a:pt x="0" y="3"/>
                    <a:pt x="0" y="2"/>
                  </a:cubicBezTo>
                  <a:cubicBezTo>
                    <a:pt x="0" y="2"/>
                    <a:pt x="1" y="1"/>
                    <a:pt x="2" y="1"/>
                  </a:cubicBezTo>
                  <a:cubicBezTo>
                    <a:pt x="3" y="0"/>
                    <a:pt x="4" y="1"/>
                    <a:pt x="4" y="1"/>
                  </a:cubicBezTo>
                  <a:cubicBezTo>
                    <a:pt x="5" y="1"/>
                    <a:pt x="6" y="1"/>
                    <a:pt x="6"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226"/>
            <p:cNvSpPr/>
            <p:nvPr/>
          </p:nvSpPr>
          <p:spPr bwMode="auto">
            <a:xfrm>
              <a:off x="2681288" y="2347913"/>
              <a:ext cx="15875" cy="12700"/>
            </a:xfrm>
            <a:custGeom>
              <a:avLst/>
              <a:gdLst>
                <a:gd name="T0" fmla="*/ 1 w 4"/>
                <a:gd name="T1" fmla="*/ 2 h 3"/>
                <a:gd name="T2" fmla="*/ 4 w 4"/>
                <a:gd name="T3" fmla="*/ 1 h 3"/>
                <a:gd name="T4" fmla="*/ 3 w 4"/>
                <a:gd name="T5" fmla="*/ 0 h 3"/>
                <a:gd name="T6" fmla="*/ 1 w 4"/>
                <a:gd name="T7" fmla="*/ 2 h 3"/>
              </a:gdLst>
              <a:ahLst/>
              <a:cxnLst>
                <a:cxn ang="0">
                  <a:pos x="T0" y="T1"/>
                </a:cxn>
                <a:cxn ang="0">
                  <a:pos x="T2" y="T3"/>
                </a:cxn>
                <a:cxn ang="0">
                  <a:pos x="T4" y="T5"/>
                </a:cxn>
                <a:cxn ang="0">
                  <a:pos x="T6" y="T7"/>
                </a:cxn>
              </a:cxnLst>
              <a:rect l="0" t="0" r="r" b="b"/>
              <a:pathLst>
                <a:path w="4" h="3">
                  <a:moveTo>
                    <a:pt x="1" y="2"/>
                  </a:moveTo>
                  <a:cubicBezTo>
                    <a:pt x="1" y="3"/>
                    <a:pt x="4" y="2"/>
                    <a:pt x="4" y="1"/>
                  </a:cubicBezTo>
                  <a:cubicBezTo>
                    <a:pt x="4" y="1"/>
                    <a:pt x="4" y="0"/>
                    <a:pt x="3" y="0"/>
                  </a:cubicBezTo>
                  <a:cubicBezTo>
                    <a:pt x="2" y="0"/>
                    <a:pt x="0" y="1"/>
                    <a:pt x="1"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227"/>
            <p:cNvSpPr/>
            <p:nvPr/>
          </p:nvSpPr>
          <p:spPr bwMode="auto">
            <a:xfrm>
              <a:off x="2565401" y="2471738"/>
              <a:ext cx="17463" cy="15875"/>
            </a:xfrm>
            <a:custGeom>
              <a:avLst/>
              <a:gdLst>
                <a:gd name="T0" fmla="*/ 1 w 4"/>
                <a:gd name="T1" fmla="*/ 3 h 4"/>
                <a:gd name="T2" fmla="*/ 1 w 4"/>
                <a:gd name="T3" fmla="*/ 1 h 4"/>
                <a:gd name="T4" fmla="*/ 4 w 4"/>
                <a:gd name="T5" fmla="*/ 1 h 4"/>
                <a:gd name="T6" fmla="*/ 4 w 4"/>
                <a:gd name="T7" fmla="*/ 2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0" y="3"/>
                    <a:pt x="0" y="1"/>
                    <a:pt x="1" y="1"/>
                  </a:cubicBezTo>
                  <a:cubicBezTo>
                    <a:pt x="2" y="0"/>
                    <a:pt x="3" y="0"/>
                    <a:pt x="4" y="1"/>
                  </a:cubicBezTo>
                  <a:cubicBezTo>
                    <a:pt x="4" y="1"/>
                    <a:pt x="4" y="2"/>
                    <a:pt x="4" y="2"/>
                  </a:cubicBezTo>
                  <a:cubicBezTo>
                    <a:pt x="4" y="3"/>
                    <a:pt x="2" y="4"/>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28"/>
            <p:cNvSpPr/>
            <p:nvPr/>
          </p:nvSpPr>
          <p:spPr bwMode="auto">
            <a:xfrm>
              <a:off x="2498726" y="2441575"/>
              <a:ext cx="20638" cy="17463"/>
            </a:xfrm>
            <a:custGeom>
              <a:avLst/>
              <a:gdLst>
                <a:gd name="T0" fmla="*/ 2 w 5"/>
                <a:gd name="T1" fmla="*/ 4 h 4"/>
                <a:gd name="T2" fmla="*/ 5 w 5"/>
                <a:gd name="T3" fmla="*/ 2 h 4"/>
                <a:gd name="T4" fmla="*/ 3 w 5"/>
                <a:gd name="T5" fmla="*/ 1 h 4"/>
                <a:gd name="T6" fmla="*/ 1 w 5"/>
                <a:gd name="T7" fmla="*/ 1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3" y="4"/>
                    <a:pt x="5" y="3"/>
                    <a:pt x="5" y="2"/>
                  </a:cubicBezTo>
                  <a:cubicBezTo>
                    <a:pt x="5" y="1"/>
                    <a:pt x="4" y="1"/>
                    <a:pt x="3" y="1"/>
                  </a:cubicBezTo>
                  <a:cubicBezTo>
                    <a:pt x="2" y="1"/>
                    <a:pt x="1" y="0"/>
                    <a:pt x="1" y="1"/>
                  </a:cubicBezTo>
                  <a:cubicBezTo>
                    <a:pt x="0" y="2"/>
                    <a:pt x="1" y="4"/>
                    <a:pt x="2"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229"/>
            <p:cNvSpPr/>
            <p:nvPr/>
          </p:nvSpPr>
          <p:spPr bwMode="auto">
            <a:xfrm>
              <a:off x="2633663" y="2436813"/>
              <a:ext cx="22225" cy="17463"/>
            </a:xfrm>
            <a:custGeom>
              <a:avLst/>
              <a:gdLst>
                <a:gd name="T0" fmla="*/ 1 w 5"/>
                <a:gd name="T1" fmla="*/ 3 h 4"/>
                <a:gd name="T2" fmla="*/ 4 w 5"/>
                <a:gd name="T3" fmla="*/ 2 h 4"/>
                <a:gd name="T4" fmla="*/ 2 w 5"/>
                <a:gd name="T5" fmla="*/ 0 h 4"/>
                <a:gd name="T6" fmla="*/ 0 w 5"/>
                <a:gd name="T7" fmla="*/ 0 h 4"/>
                <a:gd name="T8" fmla="*/ 1 w 5"/>
                <a:gd name="T9" fmla="*/ 3 h 4"/>
              </a:gdLst>
              <a:ahLst/>
              <a:cxnLst>
                <a:cxn ang="0">
                  <a:pos x="T0" y="T1"/>
                </a:cxn>
                <a:cxn ang="0">
                  <a:pos x="T2" y="T3"/>
                </a:cxn>
                <a:cxn ang="0">
                  <a:pos x="T4" y="T5"/>
                </a:cxn>
                <a:cxn ang="0">
                  <a:pos x="T6" y="T7"/>
                </a:cxn>
                <a:cxn ang="0">
                  <a:pos x="T8" y="T9"/>
                </a:cxn>
              </a:cxnLst>
              <a:rect l="0" t="0" r="r" b="b"/>
              <a:pathLst>
                <a:path w="5" h="4">
                  <a:moveTo>
                    <a:pt x="1" y="3"/>
                  </a:moveTo>
                  <a:cubicBezTo>
                    <a:pt x="3" y="4"/>
                    <a:pt x="5" y="3"/>
                    <a:pt x="4" y="2"/>
                  </a:cubicBezTo>
                  <a:cubicBezTo>
                    <a:pt x="4" y="1"/>
                    <a:pt x="3" y="0"/>
                    <a:pt x="2" y="0"/>
                  </a:cubicBezTo>
                  <a:cubicBezTo>
                    <a:pt x="2" y="0"/>
                    <a:pt x="1" y="0"/>
                    <a:pt x="0" y="0"/>
                  </a:cubicBezTo>
                  <a:cubicBezTo>
                    <a:pt x="0" y="1"/>
                    <a:pt x="0" y="3"/>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230"/>
            <p:cNvSpPr/>
            <p:nvPr/>
          </p:nvSpPr>
          <p:spPr bwMode="auto">
            <a:xfrm>
              <a:off x="2617788" y="2373313"/>
              <a:ext cx="20638" cy="17463"/>
            </a:xfrm>
            <a:custGeom>
              <a:avLst/>
              <a:gdLst>
                <a:gd name="T0" fmla="*/ 2 w 5"/>
                <a:gd name="T1" fmla="*/ 4 h 4"/>
                <a:gd name="T2" fmla="*/ 5 w 5"/>
                <a:gd name="T3" fmla="*/ 2 h 4"/>
                <a:gd name="T4" fmla="*/ 2 w 5"/>
                <a:gd name="T5" fmla="*/ 0 h 4"/>
                <a:gd name="T6" fmla="*/ 0 w 5"/>
                <a:gd name="T7" fmla="*/ 1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3" y="4"/>
                    <a:pt x="5" y="3"/>
                    <a:pt x="5" y="2"/>
                  </a:cubicBezTo>
                  <a:cubicBezTo>
                    <a:pt x="5" y="1"/>
                    <a:pt x="3" y="1"/>
                    <a:pt x="2" y="0"/>
                  </a:cubicBezTo>
                  <a:cubicBezTo>
                    <a:pt x="2" y="0"/>
                    <a:pt x="1" y="0"/>
                    <a:pt x="0" y="1"/>
                  </a:cubicBezTo>
                  <a:cubicBezTo>
                    <a:pt x="0" y="2"/>
                    <a:pt x="0" y="3"/>
                    <a:pt x="2"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231"/>
            <p:cNvSpPr/>
            <p:nvPr/>
          </p:nvSpPr>
          <p:spPr bwMode="auto">
            <a:xfrm>
              <a:off x="2643188" y="2344738"/>
              <a:ext cx="20638" cy="15875"/>
            </a:xfrm>
            <a:custGeom>
              <a:avLst/>
              <a:gdLst>
                <a:gd name="T0" fmla="*/ 2 w 5"/>
                <a:gd name="T1" fmla="*/ 4 h 4"/>
                <a:gd name="T2" fmla="*/ 5 w 5"/>
                <a:gd name="T3" fmla="*/ 2 h 4"/>
                <a:gd name="T4" fmla="*/ 2 w 5"/>
                <a:gd name="T5" fmla="*/ 0 h 4"/>
                <a:gd name="T6" fmla="*/ 0 w 5"/>
                <a:gd name="T7" fmla="*/ 1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3" y="4"/>
                    <a:pt x="5" y="3"/>
                    <a:pt x="5" y="2"/>
                  </a:cubicBezTo>
                  <a:cubicBezTo>
                    <a:pt x="5" y="1"/>
                    <a:pt x="3" y="1"/>
                    <a:pt x="2" y="0"/>
                  </a:cubicBezTo>
                  <a:cubicBezTo>
                    <a:pt x="2" y="0"/>
                    <a:pt x="1" y="0"/>
                    <a:pt x="0" y="1"/>
                  </a:cubicBezTo>
                  <a:cubicBezTo>
                    <a:pt x="0" y="1"/>
                    <a:pt x="0" y="3"/>
                    <a:pt x="2"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232"/>
            <p:cNvSpPr/>
            <p:nvPr/>
          </p:nvSpPr>
          <p:spPr bwMode="auto">
            <a:xfrm>
              <a:off x="2514601" y="2395538"/>
              <a:ext cx="17463" cy="12700"/>
            </a:xfrm>
            <a:custGeom>
              <a:avLst/>
              <a:gdLst>
                <a:gd name="T0" fmla="*/ 2 w 4"/>
                <a:gd name="T1" fmla="*/ 3 h 3"/>
                <a:gd name="T2" fmla="*/ 3 w 4"/>
                <a:gd name="T3" fmla="*/ 0 h 3"/>
                <a:gd name="T4" fmla="*/ 1 w 4"/>
                <a:gd name="T5" fmla="*/ 0 h 3"/>
                <a:gd name="T6" fmla="*/ 2 w 4"/>
                <a:gd name="T7" fmla="*/ 3 h 3"/>
              </a:gdLst>
              <a:ahLst/>
              <a:cxnLst>
                <a:cxn ang="0">
                  <a:pos x="T0" y="T1"/>
                </a:cxn>
                <a:cxn ang="0">
                  <a:pos x="T2" y="T3"/>
                </a:cxn>
                <a:cxn ang="0">
                  <a:pos x="T4" y="T5"/>
                </a:cxn>
                <a:cxn ang="0">
                  <a:pos x="T6" y="T7"/>
                </a:cxn>
              </a:cxnLst>
              <a:rect l="0" t="0" r="r" b="b"/>
              <a:pathLst>
                <a:path w="4" h="3">
                  <a:moveTo>
                    <a:pt x="2" y="3"/>
                  </a:moveTo>
                  <a:cubicBezTo>
                    <a:pt x="3" y="3"/>
                    <a:pt x="4" y="2"/>
                    <a:pt x="3" y="0"/>
                  </a:cubicBezTo>
                  <a:cubicBezTo>
                    <a:pt x="3" y="0"/>
                    <a:pt x="1" y="0"/>
                    <a:pt x="1" y="0"/>
                  </a:cubicBezTo>
                  <a:cubicBezTo>
                    <a:pt x="0" y="1"/>
                    <a:pt x="1" y="3"/>
                    <a:pt x="2"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233"/>
            <p:cNvSpPr/>
            <p:nvPr/>
          </p:nvSpPr>
          <p:spPr bwMode="auto">
            <a:xfrm>
              <a:off x="2562226" y="2339975"/>
              <a:ext cx="20638" cy="25400"/>
            </a:xfrm>
            <a:custGeom>
              <a:avLst/>
              <a:gdLst>
                <a:gd name="T0" fmla="*/ 3 w 5"/>
                <a:gd name="T1" fmla="*/ 6 h 6"/>
                <a:gd name="T2" fmla="*/ 4 w 5"/>
                <a:gd name="T3" fmla="*/ 2 h 6"/>
                <a:gd name="T4" fmla="*/ 1 w 5"/>
                <a:gd name="T5" fmla="*/ 1 h 6"/>
                <a:gd name="T6" fmla="*/ 3 w 5"/>
                <a:gd name="T7" fmla="*/ 6 h 6"/>
              </a:gdLst>
              <a:ahLst/>
              <a:cxnLst>
                <a:cxn ang="0">
                  <a:pos x="T0" y="T1"/>
                </a:cxn>
                <a:cxn ang="0">
                  <a:pos x="T2" y="T3"/>
                </a:cxn>
                <a:cxn ang="0">
                  <a:pos x="T4" y="T5"/>
                </a:cxn>
                <a:cxn ang="0">
                  <a:pos x="T6" y="T7"/>
                </a:cxn>
              </a:cxnLst>
              <a:rect l="0" t="0" r="r" b="b"/>
              <a:pathLst>
                <a:path w="5" h="6">
                  <a:moveTo>
                    <a:pt x="3" y="6"/>
                  </a:moveTo>
                  <a:cubicBezTo>
                    <a:pt x="4" y="6"/>
                    <a:pt x="5" y="3"/>
                    <a:pt x="4" y="2"/>
                  </a:cubicBezTo>
                  <a:cubicBezTo>
                    <a:pt x="3" y="1"/>
                    <a:pt x="2" y="0"/>
                    <a:pt x="1" y="1"/>
                  </a:cubicBezTo>
                  <a:cubicBezTo>
                    <a:pt x="0" y="2"/>
                    <a:pt x="1" y="6"/>
                    <a:pt x="3"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234"/>
            <p:cNvSpPr/>
            <p:nvPr/>
          </p:nvSpPr>
          <p:spPr bwMode="auto">
            <a:xfrm>
              <a:off x="2506663" y="2327275"/>
              <a:ext cx="17463" cy="20638"/>
            </a:xfrm>
            <a:custGeom>
              <a:avLst/>
              <a:gdLst>
                <a:gd name="T0" fmla="*/ 1 w 4"/>
                <a:gd name="T1" fmla="*/ 4 h 5"/>
                <a:gd name="T2" fmla="*/ 4 w 4"/>
                <a:gd name="T3" fmla="*/ 3 h 5"/>
                <a:gd name="T4" fmla="*/ 3 w 4"/>
                <a:gd name="T5" fmla="*/ 1 h 5"/>
                <a:gd name="T6" fmla="*/ 2 w 4"/>
                <a:gd name="T7" fmla="*/ 0 h 5"/>
                <a:gd name="T8" fmla="*/ 1 w 4"/>
                <a:gd name="T9" fmla="*/ 4 h 5"/>
              </a:gdLst>
              <a:ahLst/>
              <a:cxnLst>
                <a:cxn ang="0">
                  <a:pos x="T0" y="T1"/>
                </a:cxn>
                <a:cxn ang="0">
                  <a:pos x="T2" y="T3"/>
                </a:cxn>
                <a:cxn ang="0">
                  <a:pos x="T4" y="T5"/>
                </a:cxn>
                <a:cxn ang="0">
                  <a:pos x="T6" y="T7"/>
                </a:cxn>
                <a:cxn ang="0">
                  <a:pos x="T8" y="T9"/>
                </a:cxn>
              </a:cxnLst>
              <a:rect l="0" t="0" r="r" b="b"/>
              <a:pathLst>
                <a:path w="4" h="5">
                  <a:moveTo>
                    <a:pt x="1" y="4"/>
                  </a:moveTo>
                  <a:cubicBezTo>
                    <a:pt x="1" y="5"/>
                    <a:pt x="4" y="4"/>
                    <a:pt x="4" y="3"/>
                  </a:cubicBezTo>
                  <a:cubicBezTo>
                    <a:pt x="4" y="3"/>
                    <a:pt x="4" y="2"/>
                    <a:pt x="3" y="1"/>
                  </a:cubicBezTo>
                  <a:cubicBezTo>
                    <a:pt x="3" y="0"/>
                    <a:pt x="2" y="0"/>
                    <a:pt x="2" y="0"/>
                  </a:cubicBezTo>
                  <a:cubicBezTo>
                    <a:pt x="1" y="0"/>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235"/>
            <p:cNvSpPr/>
            <p:nvPr/>
          </p:nvSpPr>
          <p:spPr bwMode="auto">
            <a:xfrm>
              <a:off x="2468563" y="2373313"/>
              <a:ext cx="20638" cy="22225"/>
            </a:xfrm>
            <a:custGeom>
              <a:avLst/>
              <a:gdLst>
                <a:gd name="T0" fmla="*/ 2 w 5"/>
                <a:gd name="T1" fmla="*/ 5 h 5"/>
                <a:gd name="T2" fmla="*/ 5 w 5"/>
                <a:gd name="T3" fmla="*/ 4 h 5"/>
                <a:gd name="T4" fmla="*/ 4 w 5"/>
                <a:gd name="T5" fmla="*/ 1 h 5"/>
                <a:gd name="T6" fmla="*/ 3 w 5"/>
                <a:gd name="T7" fmla="*/ 0 h 5"/>
                <a:gd name="T8" fmla="*/ 2 w 5"/>
                <a:gd name="T9" fmla="*/ 5 h 5"/>
              </a:gdLst>
              <a:ahLst/>
              <a:cxnLst>
                <a:cxn ang="0">
                  <a:pos x="T0" y="T1"/>
                </a:cxn>
                <a:cxn ang="0">
                  <a:pos x="T2" y="T3"/>
                </a:cxn>
                <a:cxn ang="0">
                  <a:pos x="T4" y="T5"/>
                </a:cxn>
                <a:cxn ang="0">
                  <a:pos x="T6" y="T7"/>
                </a:cxn>
                <a:cxn ang="0">
                  <a:pos x="T8" y="T9"/>
                </a:cxn>
              </a:cxnLst>
              <a:rect l="0" t="0" r="r" b="b"/>
              <a:pathLst>
                <a:path w="5" h="5">
                  <a:moveTo>
                    <a:pt x="2" y="5"/>
                  </a:moveTo>
                  <a:cubicBezTo>
                    <a:pt x="2" y="5"/>
                    <a:pt x="4" y="5"/>
                    <a:pt x="5" y="4"/>
                  </a:cubicBezTo>
                  <a:cubicBezTo>
                    <a:pt x="5" y="3"/>
                    <a:pt x="5" y="2"/>
                    <a:pt x="4" y="1"/>
                  </a:cubicBezTo>
                  <a:cubicBezTo>
                    <a:pt x="3" y="1"/>
                    <a:pt x="3" y="0"/>
                    <a:pt x="3" y="0"/>
                  </a:cubicBezTo>
                  <a:cubicBezTo>
                    <a:pt x="2" y="0"/>
                    <a:pt x="0" y="4"/>
                    <a:pt x="2"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236"/>
            <p:cNvSpPr/>
            <p:nvPr/>
          </p:nvSpPr>
          <p:spPr bwMode="auto">
            <a:xfrm>
              <a:off x="2620963" y="2309813"/>
              <a:ext cx="17463" cy="17463"/>
            </a:xfrm>
            <a:custGeom>
              <a:avLst/>
              <a:gdLst>
                <a:gd name="T0" fmla="*/ 1 w 4"/>
                <a:gd name="T1" fmla="*/ 4 h 4"/>
                <a:gd name="T2" fmla="*/ 4 w 4"/>
                <a:gd name="T3" fmla="*/ 3 h 4"/>
                <a:gd name="T4" fmla="*/ 4 w 4"/>
                <a:gd name="T5" fmla="*/ 1 h 4"/>
                <a:gd name="T6" fmla="*/ 2 w 4"/>
                <a:gd name="T7" fmla="*/ 0 h 4"/>
                <a:gd name="T8" fmla="*/ 1 w 4"/>
                <a:gd name="T9" fmla="*/ 0 h 4"/>
                <a:gd name="T10" fmla="*/ 1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1" y="4"/>
                  </a:moveTo>
                  <a:cubicBezTo>
                    <a:pt x="2" y="4"/>
                    <a:pt x="4" y="4"/>
                    <a:pt x="4" y="3"/>
                  </a:cubicBezTo>
                  <a:cubicBezTo>
                    <a:pt x="4" y="2"/>
                    <a:pt x="4" y="1"/>
                    <a:pt x="4" y="1"/>
                  </a:cubicBezTo>
                  <a:cubicBezTo>
                    <a:pt x="4" y="1"/>
                    <a:pt x="3" y="1"/>
                    <a:pt x="2" y="0"/>
                  </a:cubicBezTo>
                  <a:cubicBezTo>
                    <a:pt x="2" y="0"/>
                    <a:pt x="1" y="0"/>
                    <a:pt x="1" y="0"/>
                  </a:cubicBezTo>
                  <a:cubicBezTo>
                    <a:pt x="0" y="0"/>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37"/>
            <p:cNvSpPr/>
            <p:nvPr/>
          </p:nvSpPr>
          <p:spPr bwMode="auto">
            <a:xfrm>
              <a:off x="2600326" y="2446338"/>
              <a:ext cx="17463" cy="15875"/>
            </a:xfrm>
            <a:custGeom>
              <a:avLst/>
              <a:gdLst>
                <a:gd name="T0" fmla="*/ 2 w 4"/>
                <a:gd name="T1" fmla="*/ 4 h 4"/>
                <a:gd name="T2" fmla="*/ 4 w 4"/>
                <a:gd name="T3" fmla="*/ 3 h 4"/>
                <a:gd name="T4" fmla="*/ 4 w 4"/>
                <a:gd name="T5" fmla="*/ 1 h 4"/>
                <a:gd name="T6" fmla="*/ 3 w 4"/>
                <a:gd name="T7" fmla="*/ 1 h 4"/>
                <a:gd name="T8" fmla="*/ 1 w 4"/>
                <a:gd name="T9" fmla="*/ 0 h 4"/>
                <a:gd name="T10" fmla="*/ 2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2" y="4"/>
                  </a:moveTo>
                  <a:cubicBezTo>
                    <a:pt x="3" y="4"/>
                    <a:pt x="4" y="4"/>
                    <a:pt x="4" y="3"/>
                  </a:cubicBezTo>
                  <a:cubicBezTo>
                    <a:pt x="4" y="2"/>
                    <a:pt x="4" y="2"/>
                    <a:pt x="4" y="1"/>
                  </a:cubicBezTo>
                  <a:cubicBezTo>
                    <a:pt x="4" y="1"/>
                    <a:pt x="3" y="1"/>
                    <a:pt x="3" y="1"/>
                  </a:cubicBezTo>
                  <a:cubicBezTo>
                    <a:pt x="2" y="0"/>
                    <a:pt x="1" y="0"/>
                    <a:pt x="1" y="0"/>
                  </a:cubicBezTo>
                  <a:cubicBezTo>
                    <a:pt x="0" y="1"/>
                    <a:pt x="0" y="3"/>
                    <a:pt x="2"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6" name="组合 1305"/>
          <p:cNvGrpSpPr/>
          <p:nvPr/>
        </p:nvGrpSpPr>
        <p:grpSpPr>
          <a:xfrm>
            <a:off x="1787814" y="4263231"/>
            <a:ext cx="8782051" cy="4135437"/>
            <a:chOff x="1833563" y="4276726"/>
            <a:chExt cx="8782051" cy="4135437"/>
          </a:xfrm>
        </p:grpSpPr>
        <p:sp>
          <p:nvSpPr>
            <p:cNvPr id="1087" name="Freeform 5"/>
            <p:cNvSpPr/>
            <p:nvPr/>
          </p:nvSpPr>
          <p:spPr bwMode="auto">
            <a:xfrm>
              <a:off x="3595688" y="5975351"/>
              <a:ext cx="547688" cy="469900"/>
            </a:xfrm>
            <a:custGeom>
              <a:avLst/>
              <a:gdLst>
                <a:gd name="T0" fmla="*/ 129 w 129"/>
                <a:gd name="T1" fmla="*/ 31 h 111"/>
                <a:gd name="T2" fmla="*/ 15 w 129"/>
                <a:gd name="T3" fmla="*/ 46 h 111"/>
                <a:gd name="T4" fmla="*/ 129 w 129"/>
                <a:gd name="T5" fmla="*/ 31 h 111"/>
              </a:gdLst>
              <a:ahLst/>
              <a:cxnLst>
                <a:cxn ang="0">
                  <a:pos x="T0" y="T1"/>
                </a:cxn>
                <a:cxn ang="0">
                  <a:pos x="T2" y="T3"/>
                </a:cxn>
                <a:cxn ang="0">
                  <a:pos x="T4" y="T5"/>
                </a:cxn>
              </a:cxnLst>
              <a:rect l="0" t="0" r="r" b="b"/>
              <a:pathLst>
                <a:path w="129" h="110">
                  <a:moveTo>
                    <a:pt x="129" y="31"/>
                  </a:moveTo>
                  <a:cubicBezTo>
                    <a:pt x="129" y="31"/>
                    <a:pt x="37" y="111"/>
                    <a:pt x="15" y="46"/>
                  </a:cubicBezTo>
                  <a:cubicBezTo>
                    <a:pt x="0" y="0"/>
                    <a:pt x="129" y="31"/>
                    <a:pt x="129" y="3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6"/>
            <p:cNvSpPr/>
            <p:nvPr/>
          </p:nvSpPr>
          <p:spPr bwMode="auto">
            <a:xfrm>
              <a:off x="3697288" y="6111876"/>
              <a:ext cx="428625" cy="76200"/>
            </a:xfrm>
            <a:custGeom>
              <a:avLst/>
              <a:gdLst>
                <a:gd name="T0" fmla="*/ 101 w 101"/>
                <a:gd name="T1" fmla="*/ 0 h 18"/>
                <a:gd name="T2" fmla="*/ 100 w 101"/>
                <a:gd name="T3" fmla="*/ 1 h 18"/>
                <a:gd name="T4" fmla="*/ 97 w 101"/>
                <a:gd name="T5" fmla="*/ 2 h 18"/>
                <a:gd name="T6" fmla="*/ 86 w 101"/>
                <a:gd name="T7" fmla="*/ 6 h 18"/>
                <a:gd name="T8" fmla="*/ 79 w 101"/>
                <a:gd name="T9" fmla="*/ 8 h 18"/>
                <a:gd name="T10" fmla="*/ 70 w 101"/>
                <a:gd name="T11" fmla="*/ 10 h 18"/>
                <a:gd name="T12" fmla="*/ 61 w 101"/>
                <a:gd name="T13" fmla="*/ 12 h 18"/>
                <a:gd name="T14" fmla="*/ 52 w 101"/>
                <a:gd name="T15" fmla="*/ 14 h 18"/>
                <a:gd name="T16" fmla="*/ 42 w 101"/>
                <a:gd name="T17" fmla="*/ 16 h 18"/>
                <a:gd name="T18" fmla="*/ 37 w 101"/>
                <a:gd name="T19" fmla="*/ 17 h 18"/>
                <a:gd name="T20" fmla="*/ 33 w 101"/>
                <a:gd name="T21" fmla="*/ 17 h 18"/>
                <a:gd name="T22" fmla="*/ 24 w 101"/>
                <a:gd name="T23" fmla="*/ 18 h 18"/>
                <a:gd name="T24" fmla="*/ 16 w 101"/>
                <a:gd name="T25" fmla="*/ 18 h 18"/>
                <a:gd name="T26" fmla="*/ 10 w 101"/>
                <a:gd name="T27" fmla="*/ 18 h 18"/>
                <a:gd name="T28" fmla="*/ 4 w 101"/>
                <a:gd name="T29" fmla="*/ 18 h 18"/>
                <a:gd name="T30" fmla="*/ 0 w 101"/>
                <a:gd name="T31" fmla="*/ 18 h 18"/>
                <a:gd name="T32" fmla="*/ 4 w 101"/>
                <a:gd name="T33" fmla="*/ 18 h 18"/>
                <a:gd name="T34" fmla="*/ 10 w 101"/>
                <a:gd name="T35" fmla="*/ 17 h 18"/>
                <a:gd name="T36" fmla="*/ 16 w 101"/>
                <a:gd name="T37" fmla="*/ 17 h 18"/>
                <a:gd name="T38" fmla="*/ 24 w 101"/>
                <a:gd name="T39" fmla="*/ 16 h 18"/>
                <a:gd name="T40" fmla="*/ 26 w 101"/>
                <a:gd name="T41" fmla="*/ 16 h 18"/>
                <a:gd name="T42" fmla="*/ 28 w 101"/>
                <a:gd name="T43" fmla="*/ 16 h 18"/>
                <a:gd name="T44" fmla="*/ 32 w 101"/>
                <a:gd name="T45" fmla="*/ 15 h 18"/>
                <a:gd name="T46" fmla="*/ 42 w 101"/>
                <a:gd name="T47" fmla="*/ 14 h 18"/>
                <a:gd name="T48" fmla="*/ 51 w 101"/>
                <a:gd name="T49" fmla="*/ 12 h 18"/>
                <a:gd name="T50" fmla="*/ 61 w 101"/>
                <a:gd name="T51" fmla="*/ 10 h 18"/>
                <a:gd name="T52" fmla="*/ 70 w 101"/>
                <a:gd name="T53" fmla="*/ 8 h 18"/>
                <a:gd name="T54" fmla="*/ 78 w 101"/>
                <a:gd name="T55" fmla="*/ 6 h 18"/>
                <a:gd name="T56" fmla="*/ 86 w 101"/>
                <a:gd name="T57" fmla="*/ 4 h 18"/>
                <a:gd name="T58" fmla="*/ 97 w 101"/>
                <a:gd name="T59" fmla="*/ 2 h 18"/>
                <a:gd name="T60" fmla="*/ 101 w 101"/>
                <a:gd name="T6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18">
                  <a:moveTo>
                    <a:pt x="101" y="0"/>
                  </a:moveTo>
                  <a:cubicBezTo>
                    <a:pt x="101" y="0"/>
                    <a:pt x="101" y="1"/>
                    <a:pt x="100" y="1"/>
                  </a:cubicBezTo>
                  <a:cubicBezTo>
                    <a:pt x="100" y="1"/>
                    <a:pt x="99" y="2"/>
                    <a:pt x="97" y="2"/>
                  </a:cubicBezTo>
                  <a:cubicBezTo>
                    <a:pt x="95" y="3"/>
                    <a:pt x="91" y="4"/>
                    <a:pt x="86" y="6"/>
                  </a:cubicBezTo>
                  <a:cubicBezTo>
                    <a:pt x="84" y="7"/>
                    <a:pt x="81" y="7"/>
                    <a:pt x="79" y="8"/>
                  </a:cubicBezTo>
                  <a:cubicBezTo>
                    <a:pt x="76" y="9"/>
                    <a:pt x="73" y="10"/>
                    <a:pt x="70" y="10"/>
                  </a:cubicBezTo>
                  <a:cubicBezTo>
                    <a:pt x="67" y="11"/>
                    <a:pt x="64" y="12"/>
                    <a:pt x="61" y="12"/>
                  </a:cubicBezTo>
                  <a:cubicBezTo>
                    <a:pt x="58" y="13"/>
                    <a:pt x="55" y="14"/>
                    <a:pt x="52" y="14"/>
                  </a:cubicBezTo>
                  <a:cubicBezTo>
                    <a:pt x="48" y="15"/>
                    <a:pt x="45" y="16"/>
                    <a:pt x="42" y="16"/>
                  </a:cubicBezTo>
                  <a:cubicBezTo>
                    <a:pt x="40" y="16"/>
                    <a:pt x="39" y="16"/>
                    <a:pt x="37" y="17"/>
                  </a:cubicBezTo>
                  <a:cubicBezTo>
                    <a:pt x="36" y="17"/>
                    <a:pt x="34" y="17"/>
                    <a:pt x="33" y="17"/>
                  </a:cubicBezTo>
                  <a:cubicBezTo>
                    <a:pt x="30" y="18"/>
                    <a:pt x="27" y="18"/>
                    <a:pt x="24" y="18"/>
                  </a:cubicBezTo>
                  <a:cubicBezTo>
                    <a:pt x="21" y="18"/>
                    <a:pt x="19" y="18"/>
                    <a:pt x="16" y="18"/>
                  </a:cubicBezTo>
                  <a:cubicBezTo>
                    <a:pt x="14" y="18"/>
                    <a:pt x="11" y="18"/>
                    <a:pt x="10" y="18"/>
                  </a:cubicBezTo>
                  <a:cubicBezTo>
                    <a:pt x="8" y="18"/>
                    <a:pt x="6" y="18"/>
                    <a:pt x="4" y="18"/>
                  </a:cubicBezTo>
                  <a:cubicBezTo>
                    <a:pt x="2" y="18"/>
                    <a:pt x="0" y="18"/>
                    <a:pt x="0" y="18"/>
                  </a:cubicBezTo>
                  <a:cubicBezTo>
                    <a:pt x="0" y="18"/>
                    <a:pt x="2" y="18"/>
                    <a:pt x="4" y="18"/>
                  </a:cubicBezTo>
                  <a:cubicBezTo>
                    <a:pt x="6" y="18"/>
                    <a:pt x="8" y="18"/>
                    <a:pt x="10" y="17"/>
                  </a:cubicBezTo>
                  <a:cubicBezTo>
                    <a:pt x="11" y="17"/>
                    <a:pt x="14" y="17"/>
                    <a:pt x="16" y="17"/>
                  </a:cubicBezTo>
                  <a:cubicBezTo>
                    <a:pt x="18" y="17"/>
                    <a:pt x="21" y="16"/>
                    <a:pt x="24" y="16"/>
                  </a:cubicBezTo>
                  <a:cubicBezTo>
                    <a:pt x="25" y="16"/>
                    <a:pt x="25" y="16"/>
                    <a:pt x="26" y="16"/>
                  </a:cubicBezTo>
                  <a:cubicBezTo>
                    <a:pt x="27" y="16"/>
                    <a:pt x="27" y="16"/>
                    <a:pt x="28" y="16"/>
                  </a:cubicBezTo>
                  <a:cubicBezTo>
                    <a:pt x="30" y="16"/>
                    <a:pt x="31" y="15"/>
                    <a:pt x="32" y="15"/>
                  </a:cubicBezTo>
                  <a:cubicBezTo>
                    <a:pt x="35" y="15"/>
                    <a:pt x="39" y="14"/>
                    <a:pt x="42" y="14"/>
                  </a:cubicBezTo>
                  <a:cubicBezTo>
                    <a:pt x="45" y="13"/>
                    <a:pt x="48" y="13"/>
                    <a:pt x="51" y="12"/>
                  </a:cubicBezTo>
                  <a:cubicBezTo>
                    <a:pt x="54" y="11"/>
                    <a:pt x="57" y="11"/>
                    <a:pt x="61" y="10"/>
                  </a:cubicBezTo>
                  <a:cubicBezTo>
                    <a:pt x="64" y="9"/>
                    <a:pt x="67" y="9"/>
                    <a:pt x="70" y="8"/>
                  </a:cubicBezTo>
                  <a:cubicBezTo>
                    <a:pt x="73" y="8"/>
                    <a:pt x="75" y="7"/>
                    <a:pt x="78" y="6"/>
                  </a:cubicBezTo>
                  <a:cubicBezTo>
                    <a:pt x="81" y="6"/>
                    <a:pt x="83" y="5"/>
                    <a:pt x="86" y="4"/>
                  </a:cubicBezTo>
                  <a:cubicBezTo>
                    <a:pt x="90" y="3"/>
                    <a:pt x="94" y="2"/>
                    <a:pt x="97" y="2"/>
                  </a:cubicBezTo>
                  <a:cubicBezTo>
                    <a:pt x="100" y="1"/>
                    <a:pt x="101" y="0"/>
                    <a:pt x="101"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7"/>
            <p:cNvSpPr/>
            <p:nvPr/>
          </p:nvSpPr>
          <p:spPr bwMode="auto">
            <a:xfrm>
              <a:off x="3948113" y="6107113"/>
              <a:ext cx="71438" cy="38100"/>
            </a:xfrm>
            <a:custGeom>
              <a:avLst/>
              <a:gdLst>
                <a:gd name="T0" fmla="*/ 43 w 45"/>
                <a:gd name="T1" fmla="*/ 24 h 24"/>
                <a:gd name="T2" fmla="*/ 0 w 45"/>
                <a:gd name="T3" fmla="*/ 0 h 24"/>
                <a:gd name="T4" fmla="*/ 45 w 45"/>
                <a:gd name="T5" fmla="*/ 21 h 24"/>
                <a:gd name="T6" fmla="*/ 43 w 45"/>
                <a:gd name="T7" fmla="*/ 24 h 24"/>
              </a:gdLst>
              <a:ahLst/>
              <a:cxnLst>
                <a:cxn ang="0">
                  <a:pos x="T0" y="T1"/>
                </a:cxn>
                <a:cxn ang="0">
                  <a:pos x="T2" y="T3"/>
                </a:cxn>
                <a:cxn ang="0">
                  <a:pos x="T4" y="T5"/>
                </a:cxn>
                <a:cxn ang="0">
                  <a:pos x="T6" y="T7"/>
                </a:cxn>
              </a:cxnLst>
              <a:rect l="0" t="0" r="r" b="b"/>
              <a:pathLst>
                <a:path w="45" h="24">
                  <a:moveTo>
                    <a:pt x="43" y="24"/>
                  </a:moveTo>
                  <a:lnTo>
                    <a:pt x="0" y="0"/>
                  </a:lnTo>
                  <a:lnTo>
                    <a:pt x="45" y="21"/>
                  </a:lnTo>
                  <a:lnTo>
                    <a:pt x="43" y="24"/>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8"/>
            <p:cNvSpPr/>
            <p:nvPr/>
          </p:nvSpPr>
          <p:spPr bwMode="auto">
            <a:xfrm>
              <a:off x="3803651" y="6086476"/>
              <a:ext cx="149225" cy="76200"/>
            </a:xfrm>
            <a:custGeom>
              <a:avLst/>
              <a:gdLst>
                <a:gd name="T0" fmla="*/ 91 w 94"/>
                <a:gd name="T1" fmla="*/ 48 h 48"/>
                <a:gd name="T2" fmla="*/ 0 w 94"/>
                <a:gd name="T3" fmla="*/ 0 h 48"/>
                <a:gd name="T4" fmla="*/ 94 w 94"/>
                <a:gd name="T5" fmla="*/ 45 h 48"/>
                <a:gd name="T6" fmla="*/ 91 w 94"/>
                <a:gd name="T7" fmla="*/ 48 h 48"/>
              </a:gdLst>
              <a:ahLst/>
              <a:cxnLst>
                <a:cxn ang="0">
                  <a:pos x="T0" y="T1"/>
                </a:cxn>
                <a:cxn ang="0">
                  <a:pos x="T2" y="T3"/>
                </a:cxn>
                <a:cxn ang="0">
                  <a:pos x="T4" y="T5"/>
                </a:cxn>
                <a:cxn ang="0">
                  <a:pos x="T6" y="T7"/>
                </a:cxn>
              </a:cxnLst>
              <a:rect l="0" t="0" r="r" b="b"/>
              <a:pathLst>
                <a:path w="94" h="48">
                  <a:moveTo>
                    <a:pt x="91" y="48"/>
                  </a:moveTo>
                  <a:lnTo>
                    <a:pt x="0" y="0"/>
                  </a:lnTo>
                  <a:lnTo>
                    <a:pt x="94" y="45"/>
                  </a:lnTo>
                  <a:lnTo>
                    <a:pt x="91" y="4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9"/>
            <p:cNvSpPr/>
            <p:nvPr/>
          </p:nvSpPr>
          <p:spPr bwMode="auto">
            <a:xfrm>
              <a:off x="3709988" y="6111876"/>
              <a:ext cx="157163" cy="63500"/>
            </a:xfrm>
            <a:custGeom>
              <a:avLst/>
              <a:gdLst>
                <a:gd name="T0" fmla="*/ 97 w 99"/>
                <a:gd name="T1" fmla="*/ 40 h 40"/>
                <a:gd name="T2" fmla="*/ 0 w 99"/>
                <a:gd name="T3" fmla="*/ 0 h 40"/>
                <a:gd name="T4" fmla="*/ 99 w 99"/>
                <a:gd name="T5" fmla="*/ 37 h 40"/>
                <a:gd name="T6" fmla="*/ 97 w 99"/>
                <a:gd name="T7" fmla="*/ 40 h 40"/>
              </a:gdLst>
              <a:ahLst/>
              <a:cxnLst>
                <a:cxn ang="0">
                  <a:pos x="T0" y="T1"/>
                </a:cxn>
                <a:cxn ang="0">
                  <a:pos x="T2" y="T3"/>
                </a:cxn>
                <a:cxn ang="0">
                  <a:pos x="T4" y="T5"/>
                </a:cxn>
                <a:cxn ang="0">
                  <a:pos x="T6" y="T7"/>
                </a:cxn>
              </a:cxnLst>
              <a:rect l="0" t="0" r="r" b="b"/>
              <a:pathLst>
                <a:path w="99" h="40">
                  <a:moveTo>
                    <a:pt x="97" y="40"/>
                  </a:moveTo>
                  <a:lnTo>
                    <a:pt x="0" y="0"/>
                  </a:lnTo>
                  <a:lnTo>
                    <a:pt x="99" y="37"/>
                  </a:lnTo>
                  <a:lnTo>
                    <a:pt x="97" y="4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10"/>
            <p:cNvSpPr/>
            <p:nvPr/>
          </p:nvSpPr>
          <p:spPr bwMode="auto">
            <a:xfrm>
              <a:off x="3676651" y="6140451"/>
              <a:ext cx="93663" cy="47625"/>
            </a:xfrm>
            <a:custGeom>
              <a:avLst/>
              <a:gdLst>
                <a:gd name="T0" fmla="*/ 56 w 59"/>
                <a:gd name="T1" fmla="*/ 30 h 30"/>
                <a:gd name="T2" fmla="*/ 0 w 59"/>
                <a:gd name="T3" fmla="*/ 0 h 30"/>
                <a:gd name="T4" fmla="*/ 59 w 59"/>
                <a:gd name="T5" fmla="*/ 27 h 30"/>
                <a:gd name="T6" fmla="*/ 56 w 59"/>
                <a:gd name="T7" fmla="*/ 30 h 30"/>
              </a:gdLst>
              <a:ahLst/>
              <a:cxnLst>
                <a:cxn ang="0">
                  <a:pos x="T0" y="T1"/>
                </a:cxn>
                <a:cxn ang="0">
                  <a:pos x="T2" y="T3"/>
                </a:cxn>
                <a:cxn ang="0">
                  <a:pos x="T4" y="T5"/>
                </a:cxn>
                <a:cxn ang="0">
                  <a:pos x="T6" y="T7"/>
                </a:cxn>
              </a:cxnLst>
              <a:rect l="0" t="0" r="r" b="b"/>
              <a:pathLst>
                <a:path w="59" h="30">
                  <a:moveTo>
                    <a:pt x="56" y="30"/>
                  </a:moveTo>
                  <a:lnTo>
                    <a:pt x="0" y="0"/>
                  </a:lnTo>
                  <a:lnTo>
                    <a:pt x="59" y="27"/>
                  </a:lnTo>
                  <a:lnTo>
                    <a:pt x="56" y="3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Freeform 11"/>
            <p:cNvSpPr/>
            <p:nvPr/>
          </p:nvSpPr>
          <p:spPr bwMode="auto">
            <a:xfrm>
              <a:off x="4019551" y="6132513"/>
              <a:ext cx="47625" cy="55563"/>
            </a:xfrm>
            <a:custGeom>
              <a:avLst/>
              <a:gdLst>
                <a:gd name="T0" fmla="*/ 11 w 11"/>
                <a:gd name="T1" fmla="*/ 1 h 13"/>
                <a:gd name="T2" fmla="*/ 5 w 11"/>
                <a:gd name="T3" fmla="*/ 6 h 13"/>
                <a:gd name="T4" fmla="*/ 1 w 11"/>
                <a:gd name="T5" fmla="*/ 11 h 13"/>
                <a:gd name="T6" fmla="*/ 0 w 11"/>
                <a:gd name="T7" fmla="*/ 12 h 13"/>
                <a:gd name="T8" fmla="*/ 0 w 11"/>
                <a:gd name="T9" fmla="*/ 13 h 13"/>
                <a:gd name="T10" fmla="*/ 0 w 11"/>
                <a:gd name="T11" fmla="*/ 12 h 13"/>
                <a:gd name="T12" fmla="*/ 1 w 11"/>
                <a:gd name="T13" fmla="*/ 11 h 13"/>
                <a:gd name="T14" fmla="*/ 4 w 11"/>
                <a:gd name="T15" fmla="*/ 6 h 13"/>
                <a:gd name="T16" fmla="*/ 10 w 11"/>
                <a:gd name="T17" fmla="*/ 0 h 13"/>
                <a:gd name="T18" fmla="*/ 11 w 11"/>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3">
                  <a:moveTo>
                    <a:pt x="11" y="1"/>
                  </a:moveTo>
                  <a:cubicBezTo>
                    <a:pt x="11" y="1"/>
                    <a:pt x="8" y="4"/>
                    <a:pt x="5" y="6"/>
                  </a:cubicBezTo>
                  <a:cubicBezTo>
                    <a:pt x="3" y="8"/>
                    <a:pt x="2" y="9"/>
                    <a:pt x="1" y="11"/>
                  </a:cubicBezTo>
                  <a:cubicBezTo>
                    <a:pt x="1" y="11"/>
                    <a:pt x="0" y="12"/>
                    <a:pt x="0" y="12"/>
                  </a:cubicBezTo>
                  <a:cubicBezTo>
                    <a:pt x="0" y="13"/>
                    <a:pt x="0" y="13"/>
                    <a:pt x="0" y="13"/>
                  </a:cubicBezTo>
                  <a:cubicBezTo>
                    <a:pt x="0" y="13"/>
                    <a:pt x="0" y="13"/>
                    <a:pt x="0" y="12"/>
                  </a:cubicBezTo>
                  <a:cubicBezTo>
                    <a:pt x="0" y="12"/>
                    <a:pt x="1" y="11"/>
                    <a:pt x="1" y="11"/>
                  </a:cubicBezTo>
                  <a:cubicBezTo>
                    <a:pt x="2" y="9"/>
                    <a:pt x="3" y="8"/>
                    <a:pt x="4" y="6"/>
                  </a:cubicBezTo>
                  <a:cubicBezTo>
                    <a:pt x="7" y="3"/>
                    <a:pt x="10" y="0"/>
                    <a:pt x="10" y="0"/>
                  </a:cubicBezTo>
                  <a:lnTo>
                    <a:pt x="11"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4" name="Freeform 12"/>
            <p:cNvSpPr/>
            <p:nvPr/>
          </p:nvSpPr>
          <p:spPr bwMode="auto">
            <a:xfrm>
              <a:off x="3930651" y="6149976"/>
              <a:ext cx="60325" cy="88900"/>
            </a:xfrm>
            <a:custGeom>
              <a:avLst/>
              <a:gdLst>
                <a:gd name="T0" fmla="*/ 38 w 38"/>
                <a:gd name="T1" fmla="*/ 2 h 56"/>
                <a:gd name="T2" fmla="*/ 0 w 38"/>
                <a:gd name="T3" fmla="*/ 56 h 56"/>
                <a:gd name="T4" fmla="*/ 35 w 38"/>
                <a:gd name="T5" fmla="*/ 0 h 56"/>
                <a:gd name="T6" fmla="*/ 38 w 38"/>
                <a:gd name="T7" fmla="*/ 2 h 56"/>
              </a:gdLst>
              <a:ahLst/>
              <a:cxnLst>
                <a:cxn ang="0">
                  <a:pos x="T0" y="T1"/>
                </a:cxn>
                <a:cxn ang="0">
                  <a:pos x="T2" y="T3"/>
                </a:cxn>
                <a:cxn ang="0">
                  <a:pos x="T4" y="T5"/>
                </a:cxn>
                <a:cxn ang="0">
                  <a:pos x="T6" y="T7"/>
                </a:cxn>
              </a:cxnLst>
              <a:rect l="0" t="0" r="r" b="b"/>
              <a:pathLst>
                <a:path w="38" h="56">
                  <a:moveTo>
                    <a:pt x="38" y="2"/>
                  </a:moveTo>
                  <a:lnTo>
                    <a:pt x="0" y="56"/>
                  </a:lnTo>
                  <a:lnTo>
                    <a:pt x="35" y="0"/>
                  </a:lnTo>
                  <a:lnTo>
                    <a:pt x="38"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13"/>
            <p:cNvSpPr/>
            <p:nvPr/>
          </p:nvSpPr>
          <p:spPr bwMode="auto">
            <a:xfrm>
              <a:off x="3859213" y="6165851"/>
              <a:ext cx="50800" cy="85725"/>
            </a:xfrm>
            <a:custGeom>
              <a:avLst/>
              <a:gdLst>
                <a:gd name="T0" fmla="*/ 12 w 12"/>
                <a:gd name="T1" fmla="*/ 1 h 20"/>
                <a:gd name="T2" fmla="*/ 9 w 12"/>
                <a:gd name="T3" fmla="*/ 4 h 20"/>
                <a:gd name="T4" fmla="*/ 5 w 12"/>
                <a:gd name="T5" fmla="*/ 10 h 20"/>
                <a:gd name="T6" fmla="*/ 2 w 12"/>
                <a:gd name="T7" fmla="*/ 17 h 20"/>
                <a:gd name="T8" fmla="*/ 0 w 12"/>
                <a:gd name="T9" fmla="*/ 20 h 20"/>
                <a:gd name="T10" fmla="*/ 1 w 12"/>
                <a:gd name="T11" fmla="*/ 17 h 20"/>
                <a:gd name="T12" fmla="*/ 5 w 12"/>
                <a:gd name="T13" fmla="*/ 10 h 20"/>
                <a:gd name="T14" fmla="*/ 9 w 12"/>
                <a:gd name="T15" fmla="*/ 3 h 20"/>
                <a:gd name="T16" fmla="*/ 11 w 12"/>
                <a:gd name="T17" fmla="*/ 0 h 20"/>
                <a:gd name="T18" fmla="*/ 12 w 12"/>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0">
                  <a:moveTo>
                    <a:pt x="12" y="1"/>
                  </a:moveTo>
                  <a:cubicBezTo>
                    <a:pt x="12" y="1"/>
                    <a:pt x="11" y="2"/>
                    <a:pt x="9" y="4"/>
                  </a:cubicBezTo>
                  <a:cubicBezTo>
                    <a:pt x="8" y="6"/>
                    <a:pt x="7" y="8"/>
                    <a:pt x="5" y="10"/>
                  </a:cubicBezTo>
                  <a:cubicBezTo>
                    <a:pt x="4" y="13"/>
                    <a:pt x="2" y="15"/>
                    <a:pt x="2" y="17"/>
                  </a:cubicBezTo>
                  <a:cubicBezTo>
                    <a:pt x="1" y="19"/>
                    <a:pt x="0" y="20"/>
                    <a:pt x="0" y="20"/>
                  </a:cubicBezTo>
                  <a:cubicBezTo>
                    <a:pt x="0" y="20"/>
                    <a:pt x="1" y="19"/>
                    <a:pt x="1" y="17"/>
                  </a:cubicBezTo>
                  <a:cubicBezTo>
                    <a:pt x="2" y="15"/>
                    <a:pt x="3" y="12"/>
                    <a:pt x="5" y="10"/>
                  </a:cubicBezTo>
                  <a:cubicBezTo>
                    <a:pt x="6" y="7"/>
                    <a:pt x="7" y="5"/>
                    <a:pt x="9" y="3"/>
                  </a:cubicBezTo>
                  <a:cubicBezTo>
                    <a:pt x="10" y="2"/>
                    <a:pt x="11" y="0"/>
                    <a:pt x="11" y="0"/>
                  </a:cubicBezTo>
                  <a:lnTo>
                    <a:pt x="12"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14"/>
            <p:cNvSpPr/>
            <p:nvPr/>
          </p:nvSpPr>
          <p:spPr bwMode="auto">
            <a:xfrm>
              <a:off x="3783013" y="6183313"/>
              <a:ext cx="38100" cy="71438"/>
            </a:xfrm>
            <a:custGeom>
              <a:avLst/>
              <a:gdLst>
                <a:gd name="T0" fmla="*/ 24 w 24"/>
                <a:gd name="T1" fmla="*/ 3 h 45"/>
                <a:gd name="T2" fmla="*/ 0 w 24"/>
                <a:gd name="T3" fmla="*/ 45 h 45"/>
                <a:gd name="T4" fmla="*/ 21 w 24"/>
                <a:gd name="T5" fmla="*/ 0 h 45"/>
                <a:gd name="T6" fmla="*/ 24 w 24"/>
                <a:gd name="T7" fmla="*/ 3 h 45"/>
              </a:gdLst>
              <a:ahLst/>
              <a:cxnLst>
                <a:cxn ang="0">
                  <a:pos x="T0" y="T1"/>
                </a:cxn>
                <a:cxn ang="0">
                  <a:pos x="T2" y="T3"/>
                </a:cxn>
                <a:cxn ang="0">
                  <a:pos x="T4" y="T5"/>
                </a:cxn>
                <a:cxn ang="0">
                  <a:pos x="T6" y="T7"/>
                </a:cxn>
              </a:cxnLst>
              <a:rect l="0" t="0" r="r" b="b"/>
              <a:pathLst>
                <a:path w="24" h="45">
                  <a:moveTo>
                    <a:pt x="24" y="3"/>
                  </a:moveTo>
                  <a:lnTo>
                    <a:pt x="0" y="45"/>
                  </a:lnTo>
                  <a:lnTo>
                    <a:pt x="21" y="0"/>
                  </a:lnTo>
                  <a:lnTo>
                    <a:pt x="24"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15"/>
            <p:cNvSpPr/>
            <p:nvPr/>
          </p:nvSpPr>
          <p:spPr bwMode="auto">
            <a:xfrm>
              <a:off x="3727451" y="6188076"/>
              <a:ext cx="17463" cy="41275"/>
            </a:xfrm>
            <a:custGeom>
              <a:avLst/>
              <a:gdLst>
                <a:gd name="T0" fmla="*/ 4 w 4"/>
                <a:gd name="T1" fmla="*/ 0 h 10"/>
                <a:gd name="T2" fmla="*/ 3 w 4"/>
                <a:gd name="T3" fmla="*/ 2 h 10"/>
                <a:gd name="T4" fmla="*/ 1 w 4"/>
                <a:gd name="T5" fmla="*/ 5 h 10"/>
                <a:gd name="T6" fmla="*/ 0 w 4"/>
                <a:gd name="T7" fmla="*/ 9 h 10"/>
                <a:gd name="T8" fmla="*/ 0 w 4"/>
                <a:gd name="T9" fmla="*/ 10 h 10"/>
                <a:gd name="T10" fmla="*/ 0 w 4"/>
                <a:gd name="T11" fmla="*/ 9 h 10"/>
                <a:gd name="T12" fmla="*/ 1 w 4"/>
                <a:gd name="T13" fmla="*/ 5 h 10"/>
                <a:gd name="T14" fmla="*/ 2 w 4"/>
                <a:gd name="T15" fmla="*/ 1 h 10"/>
                <a:gd name="T16" fmla="*/ 3 w 4"/>
                <a:gd name="T17" fmla="*/ 0 h 10"/>
                <a:gd name="T18" fmla="*/ 4 w 4"/>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4" y="0"/>
                  </a:moveTo>
                  <a:cubicBezTo>
                    <a:pt x="4" y="0"/>
                    <a:pt x="3" y="1"/>
                    <a:pt x="3" y="2"/>
                  </a:cubicBezTo>
                  <a:cubicBezTo>
                    <a:pt x="2" y="3"/>
                    <a:pt x="2" y="4"/>
                    <a:pt x="1" y="5"/>
                  </a:cubicBezTo>
                  <a:cubicBezTo>
                    <a:pt x="1" y="6"/>
                    <a:pt x="1" y="8"/>
                    <a:pt x="0" y="9"/>
                  </a:cubicBezTo>
                  <a:cubicBezTo>
                    <a:pt x="0" y="10"/>
                    <a:pt x="0" y="10"/>
                    <a:pt x="0" y="10"/>
                  </a:cubicBezTo>
                  <a:cubicBezTo>
                    <a:pt x="0" y="10"/>
                    <a:pt x="0" y="10"/>
                    <a:pt x="0" y="9"/>
                  </a:cubicBezTo>
                  <a:cubicBezTo>
                    <a:pt x="0" y="8"/>
                    <a:pt x="1" y="6"/>
                    <a:pt x="1" y="5"/>
                  </a:cubicBezTo>
                  <a:cubicBezTo>
                    <a:pt x="1" y="4"/>
                    <a:pt x="2" y="2"/>
                    <a:pt x="2" y="1"/>
                  </a:cubicBezTo>
                  <a:cubicBezTo>
                    <a:pt x="2" y="0"/>
                    <a:pt x="3" y="0"/>
                    <a:pt x="3" y="0"/>
                  </a:cubicBezTo>
                  <a:lnTo>
                    <a:pt x="4"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16"/>
            <p:cNvSpPr/>
            <p:nvPr/>
          </p:nvSpPr>
          <p:spPr bwMode="auto">
            <a:xfrm>
              <a:off x="4121151" y="5518151"/>
              <a:ext cx="373063" cy="360363"/>
            </a:xfrm>
            <a:custGeom>
              <a:avLst/>
              <a:gdLst>
                <a:gd name="T0" fmla="*/ 0 w 88"/>
                <a:gd name="T1" fmla="*/ 85 h 85"/>
                <a:gd name="T2" fmla="*/ 64 w 88"/>
                <a:gd name="T3" fmla="*/ 31 h 85"/>
                <a:gd name="T4" fmla="*/ 0 w 88"/>
                <a:gd name="T5" fmla="*/ 85 h 85"/>
              </a:gdLst>
              <a:ahLst/>
              <a:cxnLst>
                <a:cxn ang="0">
                  <a:pos x="T0" y="T1"/>
                </a:cxn>
                <a:cxn ang="0">
                  <a:pos x="T2" y="T3"/>
                </a:cxn>
                <a:cxn ang="0">
                  <a:pos x="T4" y="T5"/>
                </a:cxn>
              </a:cxnLst>
              <a:rect l="0" t="0" r="r" b="b"/>
              <a:pathLst>
                <a:path w="88" h="85">
                  <a:moveTo>
                    <a:pt x="0" y="85"/>
                  </a:moveTo>
                  <a:cubicBezTo>
                    <a:pt x="0" y="85"/>
                    <a:pt x="88" y="75"/>
                    <a:pt x="64" y="31"/>
                  </a:cubicBezTo>
                  <a:cubicBezTo>
                    <a:pt x="47" y="0"/>
                    <a:pt x="0" y="85"/>
                    <a:pt x="0" y="8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17"/>
            <p:cNvSpPr/>
            <p:nvPr/>
          </p:nvSpPr>
          <p:spPr bwMode="auto">
            <a:xfrm>
              <a:off x="4130676" y="5675313"/>
              <a:ext cx="254000" cy="198438"/>
            </a:xfrm>
            <a:custGeom>
              <a:avLst/>
              <a:gdLst>
                <a:gd name="T0" fmla="*/ 0 w 60"/>
                <a:gd name="T1" fmla="*/ 47 h 47"/>
                <a:gd name="T2" fmla="*/ 1 w 60"/>
                <a:gd name="T3" fmla="*/ 46 h 47"/>
                <a:gd name="T4" fmla="*/ 3 w 60"/>
                <a:gd name="T5" fmla="*/ 45 h 47"/>
                <a:gd name="T6" fmla="*/ 10 w 60"/>
                <a:gd name="T7" fmla="*/ 41 h 47"/>
                <a:gd name="T8" fmla="*/ 15 w 60"/>
                <a:gd name="T9" fmla="*/ 38 h 47"/>
                <a:gd name="T10" fmla="*/ 21 w 60"/>
                <a:gd name="T11" fmla="*/ 35 h 47"/>
                <a:gd name="T12" fmla="*/ 27 w 60"/>
                <a:gd name="T13" fmla="*/ 31 h 47"/>
                <a:gd name="T14" fmla="*/ 32 w 60"/>
                <a:gd name="T15" fmla="*/ 27 h 47"/>
                <a:gd name="T16" fmla="*/ 38 w 60"/>
                <a:gd name="T17" fmla="*/ 22 h 47"/>
                <a:gd name="T18" fmla="*/ 41 w 60"/>
                <a:gd name="T19" fmla="*/ 20 h 47"/>
                <a:gd name="T20" fmla="*/ 43 w 60"/>
                <a:gd name="T21" fmla="*/ 18 h 47"/>
                <a:gd name="T22" fmla="*/ 48 w 60"/>
                <a:gd name="T23" fmla="*/ 14 h 47"/>
                <a:gd name="T24" fmla="*/ 52 w 60"/>
                <a:gd name="T25" fmla="*/ 9 h 47"/>
                <a:gd name="T26" fmla="*/ 55 w 60"/>
                <a:gd name="T27" fmla="*/ 6 h 47"/>
                <a:gd name="T28" fmla="*/ 58 w 60"/>
                <a:gd name="T29" fmla="*/ 3 h 47"/>
                <a:gd name="T30" fmla="*/ 60 w 60"/>
                <a:gd name="T31" fmla="*/ 0 h 47"/>
                <a:gd name="T32" fmla="*/ 57 w 60"/>
                <a:gd name="T33" fmla="*/ 3 h 47"/>
                <a:gd name="T34" fmla="*/ 55 w 60"/>
                <a:gd name="T35" fmla="*/ 5 h 47"/>
                <a:gd name="T36" fmla="*/ 51 w 60"/>
                <a:gd name="T37" fmla="*/ 9 h 47"/>
                <a:gd name="T38" fmla="*/ 47 w 60"/>
                <a:gd name="T39" fmla="*/ 13 h 47"/>
                <a:gd name="T40" fmla="*/ 46 w 60"/>
                <a:gd name="T41" fmla="*/ 14 h 47"/>
                <a:gd name="T42" fmla="*/ 45 w 60"/>
                <a:gd name="T43" fmla="*/ 15 h 47"/>
                <a:gd name="T44" fmla="*/ 42 w 60"/>
                <a:gd name="T45" fmla="*/ 17 h 47"/>
                <a:gd name="T46" fmla="*/ 37 w 60"/>
                <a:gd name="T47" fmla="*/ 21 h 47"/>
                <a:gd name="T48" fmla="*/ 31 w 60"/>
                <a:gd name="T49" fmla="*/ 25 h 47"/>
                <a:gd name="T50" fmla="*/ 26 w 60"/>
                <a:gd name="T51" fmla="*/ 29 h 47"/>
                <a:gd name="T52" fmla="*/ 20 w 60"/>
                <a:gd name="T53" fmla="*/ 33 h 47"/>
                <a:gd name="T54" fmla="*/ 15 w 60"/>
                <a:gd name="T55" fmla="*/ 37 h 47"/>
                <a:gd name="T56" fmla="*/ 10 w 60"/>
                <a:gd name="T57" fmla="*/ 40 h 47"/>
                <a:gd name="T58" fmla="*/ 3 w 60"/>
                <a:gd name="T59" fmla="*/ 45 h 47"/>
                <a:gd name="T60" fmla="*/ 0 w 60"/>
                <a:gd name="T6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47">
                  <a:moveTo>
                    <a:pt x="0" y="47"/>
                  </a:moveTo>
                  <a:cubicBezTo>
                    <a:pt x="0" y="47"/>
                    <a:pt x="0" y="46"/>
                    <a:pt x="1" y="46"/>
                  </a:cubicBezTo>
                  <a:cubicBezTo>
                    <a:pt x="1" y="46"/>
                    <a:pt x="2" y="46"/>
                    <a:pt x="3" y="45"/>
                  </a:cubicBezTo>
                  <a:cubicBezTo>
                    <a:pt x="5" y="44"/>
                    <a:pt x="7" y="43"/>
                    <a:pt x="10" y="41"/>
                  </a:cubicBezTo>
                  <a:cubicBezTo>
                    <a:pt x="12" y="40"/>
                    <a:pt x="14" y="39"/>
                    <a:pt x="15" y="38"/>
                  </a:cubicBezTo>
                  <a:cubicBezTo>
                    <a:pt x="17" y="37"/>
                    <a:pt x="19" y="36"/>
                    <a:pt x="21" y="35"/>
                  </a:cubicBezTo>
                  <a:cubicBezTo>
                    <a:pt x="23" y="33"/>
                    <a:pt x="25" y="32"/>
                    <a:pt x="27" y="31"/>
                  </a:cubicBezTo>
                  <a:cubicBezTo>
                    <a:pt x="28" y="29"/>
                    <a:pt x="30" y="28"/>
                    <a:pt x="32" y="27"/>
                  </a:cubicBezTo>
                  <a:cubicBezTo>
                    <a:pt x="34" y="25"/>
                    <a:pt x="36" y="24"/>
                    <a:pt x="38" y="22"/>
                  </a:cubicBezTo>
                  <a:cubicBezTo>
                    <a:pt x="39" y="21"/>
                    <a:pt x="40" y="21"/>
                    <a:pt x="41" y="20"/>
                  </a:cubicBezTo>
                  <a:cubicBezTo>
                    <a:pt x="41" y="19"/>
                    <a:pt x="42" y="19"/>
                    <a:pt x="43" y="18"/>
                  </a:cubicBezTo>
                  <a:cubicBezTo>
                    <a:pt x="45" y="16"/>
                    <a:pt x="46" y="15"/>
                    <a:pt x="48" y="14"/>
                  </a:cubicBezTo>
                  <a:cubicBezTo>
                    <a:pt x="49" y="12"/>
                    <a:pt x="51" y="11"/>
                    <a:pt x="52" y="9"/>
                  </a:cubicBezTo>
                  <a:cubicBezTo>
                    <a:pt x="53" y="8"/>
                    <a:pt x="54" y="7"/>
                    <a:pt x="55" y="6"/>
                  </a:cubicBezTo>
                  <a:cubicBezTo>
                    <a:pt x="56" y="5"/>
                    <a:pt x="57" y="4"/>
                    <a:pt x="58" y="3"/>
                  </a:cubicBezTo>
                  <a:cubicBezTo>
                    <a:pt x="59" y="1"/>
                    <a:pt x="60" y="0"/>
                    <a:pt x="60" y="0"/>
                  </a:cubicBezTo>
                  <a:cubicBezTo>
                    <a:pt x="60" y="0"/>
                    <a:pt x="59" y="1"/>
                    <a:pt x="57" y="3"/>
                  </a:cubicBezTo>
                  <a:cubicBezTo>
                    <a:pt x="57" y="4"/>
                    <a:pt x="56" y="4"/>
                    <a:pt x="55" y="5"/>
                  </a:cubicBezTo>
                  <a:cubicBezTo>
                    <a:pt x="54" y="6"/>
                    <a:pt x="52" y="8"/>
                    <a:pt x="51" y="9"/>
                  </a:cubicBezTo>
                  <a:cubicBezTo>
                    <a:pt x="50" y="10"/>
                    <a:pt x="48" y="11"/>
                    <a:pt x="47" y="13"/>
                  </a:cubicBezTo>
                  <a:cubicBezTo>
                    <a:pt x="47" y="13"/>
                    <a:pt x="46" y="13"/>
                    <a:pt x="46" y="14"/>
                  </a:cubicBezTo>
                  <a:cubicBezTo>
                    <a:pt x="45" y="14"/>
                    <a:pt x="45" y="14"/>
                    <a:pt x="45" y="15"/>
                  </a:cubicBezTo>
                  <a:cubicBezTo>
                    <a:pt x="44" y="15"/>
                    <a:pt x="43" y="16"/>
                    <a:pt x="42" y="17"/>
                  </a:cubicBezTo>
                  <a:cubicBezTo>
                    <a:pt x="40" y="18"/>
                    <a:pt x="39" y="19"/>
                    <a:pt x="37" y="21"/>
                  </a:cubicBezTo>
                  <a:cubicBezTo>
                    <a:pt x="35" y="22"/>
                    <a:pt x="33" y="24"/>
                    <a:pt x="31" y="25"/>
                  </a:cubicBezTo>
                  <a:cubicBezTo>
                    <a:pt x="29" y="27"/>
                    <a:pt x="27" y="28"/>
                    <a:pt x="26" y="29"/>
                  </a:cubicBezTo>
                  <a:cubicBezTo>
                    <a:pt x="24" y="31"/>
                    <a:pt x="22" y="32"/>
                    <a:pt x="20" y="33"/>
                  </a:cubicBezTo>
                  <a:cubicBezTo>
                    <a:pt x="18" y="35"/>
                    <a:pt x="16" y="36"/>
                    <a:pt x="15" y="37"/>
                  </a:cubicBezTo>
                  <a:cubicBezTo>
                    <a:pt x="13" y="38"/>
                    <a:pt x="11" y="39"/>
                    <a:pt x="10" y="40"/>
                  </a:cubicBezTo>
                  <a:cubicBezTo>
                    <a:pt x="7" y="42"/>
                    <a:pt x="5" y="44"/>
                    <a:pt x="3" y="45"/>
                  </a:cubicBezTo>
                  <a:cubicBezTo>
                    <a:pt x="1" y="46"/>
                    <a:pt x="0" y="47"/>
                    <a:pt x="0" y="47"/>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18"/>
            <p:cNvSpPr/>
            <p:nvPr/>
          </p:nvSpPr>
          <p:spPr bwMode="auto">
            <a:xfrm>
              <a:off x="4197351" y="5772151"/>
              <a:ext cx="17463" cy="55563"/>
            </a:xfrm>
            <a:custGeom>
              <a:avLst/>
              <a:gdLst>
                <a:gd name="T0" fmla="*/ 3 w 11"/>
                <a:gd name="T1" fmla="*/ 35 h 35"/>
                <a:gd name="T2" fmla="*/ 11 w 11"/>
                <a:gd name="T3" fmla="*/ 0 h 35"/>
                <a:gd name="T4" fmla="*/ 0 w 11"/>
                <a:gd name="T5" fmla="*/ 35 h 35"/>
                <a:gd name="T6" fmla="*/ 3 w 11"/>
                <a:gd name="T7" fmla="*/ 35 h 35"/>
              </a:gdLst>
              <a:ahLst/>
              <a:cxnLst>
                <a:cxn ang="0">
                  <a:pos x="T0" y="T1"/>
                </a:cxn>
                <a:cxn ang="0">
                  <a:pos x="T2" y="T3"/>
                </a:cxn>
                <a:cxn ang="0">
                  <a:pos x="T4" y="T5"/>
                </a:cxn>
                <a:cxn ang="0">
                  <a:pos x="T6" y="T7"/>
                </a:cxn>
              </a:cxnLst>
              <a:rect l="0" t="0" r="r" b="b"/>
              <a:pathLst>
                <a:path w="11" h="35">
                  <a:moveTo>
                    <a:pt x="3" y="35"/>
                  </a:moveTo>
                  <a:lnTo>
                    <a:pt x="11" y="0"/>
                  </a:lnTo>
                  <a:lnTo>
                    <a:pt x="0" y="35"/>
                  </a:lnTo>
                  <a:lnTo>
                    <a:pt x="3" y="3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19"/>
            <p:cNvSpPr/>
            <p:nvPr/>
          </p:nvSpPr>
          <p:spPr bwMode="auto">
            <a:xfrm>
              <a:off x="4240213" y="5683251"/>
              <a:ext cx="34925" cy="119063"/>
            </a:xfrm>
            <a:custGeom>
              <a:avLst/>
              <a:gdLst>
                <a:gd name="T0" fmla="*/ 3 w 22"/>
                <a:gd name="T1" fmla="*/ 75 h 75"/>
                <a:gd name="T2" fmla="*/ 22 w 22"/>
                <a:gd name="T3" fmla="*/ 0 h 75"/>
                <a:gd name="T4" fmla="*/ 0 w 22"/>
                <a:gd name="T5" fmla="*/ 72 h 75"/>
                <a:gd name="T6" fmla="*/ 3 w 22"/>
                <a:gd name="T7" fmla="*/ 75 h 75"/>
              </a:gdLst>
              <a:ahLst/>
              <a:cxnLst>
                <a:cxn ang="0">
                  <a:pos x="T0" y="T1"/>
                </a:cxn>
                <a:cxn ang="0">
                  <a:pos x="T2" y="T3"/>
                </a:cxn>
                <a:cxn ang="0">
                  <a:pos x="T4" y="T5"/>
                </a:cxn>
                <a:cxn ang="0">
                  <a:pos x="T6" y="T7"/>
                </a:cxn>
              </a:cxnLst>
              <a:rect l="0" t="0" r="r" b="b"/>
              <a:pathLst>
                <a:path w="22" h="75">
                  <a:moveTo>
                    <a:pt x="3" y="75"/>
                  </a:moveTo>
                  <a:lnTo>
                    <a:pt x="22" y="0"/>
                  </a:lnTo>
                  <a:lnTo>
                    <a:pt x="0" y="72"/>
                  </a:lnTo>
                  <a:lnTo>
                    <a:pt x="3" y="7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20"/>
            <p:cNvSpPr/>
            <p:nvPr/>
          </p:nvSpPr>
          <p:spPr bwMode="auto">
            <a:xfrm>
              <a:off x="4291013" y="5645151"/>
              <a:ext cx="42863" cy="114300"/>
            </a:xfrm>
            <a:custGeom>
              <a:avLst/>
              <a:gdLst>
                <a:gd name="T0" fmla="*/ 3 w 27"/>
                <a:gd name="T1" fmla="*/ 72 h 72"/>
                <a:gd name="T2" fmla="*/ 27 w 27"/>
                <a:gd name="T3" fmla="*/ 0 h 72"/>
                <a:gd name="T4" fmla="*/ 0 w 27"/>
                <a:gd name="T5" fmla="*/ 72 h 72"/>
                <a:gd name="T6" fmla="*/ 3 w 27"/>
                <a:gd name="T7" fmla="*/ 72 h 72"/>
              </a:gdLst>
              <a:ahLst/>
              <a:cxnLst>
                <a:cxn ang="0">
                  <a:pos x="T0" y="T1"/>
                </a:cxn>
                <a:cxn ang="0">
                  <a:pos x="T2" y="T3"/>
                </a:cxn>
                <a:cxn ang="0">
                  <a:pos x="T4" y="T5"/>
                </a:cxn>
                <a:cxn ang="0">
                  <a:pos x="T6" y="T7"/>
                </a:cxn>
              </a:cxnLst>
              <a:rect l="0" t="0" r="r" b="b"/>
              <a:pathLst>
                <a:path w="27" h="72">
                  <a:moveTo>
                    <a:pt x="3" y="72"/>
                  </a:moveTo>
                  <a:lnTo>
                    <a:pt x="27" y="0"/>
                  </a:lnTo>
                  <a:lnTo>
                    <a:pt x="0" y="72"/>
                  </a:lnTo>
                  <a:lnTo>
                    <a:pt x="3" y="7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21"/>
            <p:cNvSpPr/>
            <p:nvPr/>
          </p:nvSpPr>
          <p:spPr bwMode="auto">
            <a:xfrm>
              <a:off x="4346576" y="5640388"/>
              <a:ext cx="20638" cy="76200"/>
            </a:xfrm>
            <a:custGeom>
              <a:avLst/>
              <a:gdLst>
                <a:gd name="T0" fmla="*/ 3 w 13"/>
                <a:gd name="T1" fmla="*/ 48 h 48"/>
                <a:gd name="T2" fmla="*/ 13 w 13"/>
                <a:gd name="T3" fmla="*/ 0 h 48"/>
                <a:gd name="T4" fmla="*/ 0 w 13"/>
                <a:gd name="T5" fmla="*/ 46 h 48"/>
                <a:gd name="T6" fmla="*/ 3 w 13"/>
                <a:gd name="T7" fmla="*/ 48 h 48"/>
              </a:gdLst>
              <a:ahLst/>
              <a:cxnLst>
                <a:cxn ang="0">
                  <a:pos x="T0" y="T1"/>
                </a:cxn>
                <a:cxn ang="0">
                  <a:pos x="T2" y="T3"/>
                </a:cxn>
                <a:cxn ang="0">
                  <a:pos x="T4" y="T5"/>
                </a:cxn>
                <a:cxn ang="0">
                  <a:pos x="T6" y="T7"/>
                </a:cxn>
              </a:cxnLst>
              <a:rect l="0" t="0" r="r" b="b"/>
              <a:pathLst>
                <a:path w="13" h="48">
                  <a:moveTo>
                    <a:pt x="3" y="48"/>
                  </a:moveTo>
                  <a:lnTo>
                    <a:pt x="13" y="0"/>
                  </a:lnTo>
                  <a:lnTo>
                    <a:pt x="0" y="46"/>
                  </a:lnTo>
                  <a:lnTo>
                    <a:pt x="3" y="4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22"/>
            <p:cNvSpPr/>
            <p:nvPr/>
          </p:nvSpPr>
          <p:spPr bwMode="auto">
            <a:xfrm>
              <a:off x="4171951" y="5843588"/>
              <a:ext cx="52388" cy="4763"/>
            </a:xfrm>
            <a:custGeom>
              <a:avLst/>
              <a:gdLst>
                <a:gd name="T0" fmla="*/ 0 w 12"/>
                <a:gd name="T1" fmla="*/ 1 h 1"/>
                <a:gd name="T2" fmla="*/ 6 w 12"/>
                <a:gd name="T3" fmla="*/ 1 h 1"/>
                <a:gd name="T4" fmla="*/ 10 w 12"/>
                <a:gd name="T5" fmla="*/ 1 h 1"/>
                <a:gd name="T6" fmla="*/ 12 w 12"/>
                <a:gd name="T7" fmla="*/ 1 h 1"/>
                <a:gd name="T8" fmla="*/ 12 w 12"/>
                <a:gd name="T9" fmla="*/ 1 h 1"/>
                <a:gd name="T10" fmla="*/ 12 w 12"/>
                <a:gd name="T11" fmla="*/ 1 h 1"/>
                <a:gd name="T12" fmla="*/ 10 w 12"/>
                <a:gd name="T13" fmla="*/ 1 h 1"/>
                <a:gd name="T14" fmla="*/ 6 w 12"/>
                <a:gd name="T15" fmla="*/ 0 h 1"/>
                <a:gd name="T16" fmla="*/ 0 w 12"/>
                <a:gd name="T17" fmla="*/ 0 h 1"/>
                <a:gd name="T18" fmla="*/ 0 w 1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
                  <a:moveTo>
                    <a:pt x="0" y="1"/>
                  </a:moveTo>
                  <a:cubicBezTo>
                    <a:pt x="0" y="1"/>
                    <a:pt x="3" y="1"/>
                    <a:pt x="6" y="1"/>
                  </a:cubicBezTo>
                  <a:cubicBezTo>
                    <a:pt x="8" y="1"/>
                    <a:pt x="9" y="1"/>
                    <a:pt x="10" y="1"/>
                  </a:cubicBezTo>
                  <a:cubicBezTo>
                    <a:pt x="11" y="1"/>
                    <a:pt x="11" y="1"/>
                    <a:pt x="12" y="1"/>
                  </a:cubicBezTo>
                  <a:cubicBezTo>
                    <a:pt x="12" y="1"/>
                    <a:pt x="12" y="1"/>
                    <a:pt x="12" y="1"/>
                  </a:cubicBezTo>
                  <a:cubicBezTo>
                    <a:pt x="12" y="1"/>
                    <a:pt x="12" y="1"/>
                    <a:pt x="12" y="1"/>
                  </a:cubicBezTo>
                  <a:cubicBezTo>
                    <a:pt x="11" y="1"/>
                    <a:pt x="11" y="1"/>
                    <a:pt x="10" y="1"/>
                  </a:cubicBezTo>
                  <a:cubicBezTo>
                    <a:pt x="9" y="1"/>
                    <a:pt x="8" y="0"/>
                    <a:pt x="6" y="0"/>
                  </a:cubicBezTo>
                  <a:cubicBezTo>
                    <a:pt x="3" y="0"/>
                    <a:pt x="0" y="0"/>
                    <a:pt x="0" y="0"/>
                  </a:cubicBezTo>
                  <a:lnTo>
                    <a:pt x="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23"/>
            <p:cNvSpPr/>
            <p:nvPr/>
          </p:nvSpPr>
          <p:spPr bwMode="auto">
            <a:xfrm>
              <a:off x="4219576" y="5815013"/>
              <a:ext cx="76200" cy="15875"/>
            </a:xfrm>
            <a:custGeom>
              <a:avLst/>
              <a:gdLst>
                <a:gd name="T0" fmla="*/ 0 w 48"/>
                <a:gd name="T1" fmla="*/ 2 h 10"/>
                <a:gd name="T2" fmla="*/ 48 w 48"/>
                <a:gd name="T3" fmla="*/ 10 h 10"/>
                <a:gd name="T4" fmla="*/ 0 w 48"/>
                <a:gd name="T5" fmla="*/ 0 h 10"/>
                <a:gd name="T6" fmla="*/ 0 w 48"/>
                <a:gd name="T7" fmla="*/ 2 h 10"/>
              </a:gdLst>
              <a:ahLst/>
              <a:cxnLst>
                <a:cxn ang="0">
                  <a:pos x="T0" y="T1"/>
                </a:cxn>
                <a:cxn ang="0">
                  <a:pos x="T2" y="T3"/>
                </a:cxn>
                <a:cxn ang="0">
                  <a:pos x="T4" y="T5"/>
                </a:cxn>
                <a:cxn ang="0">
                  <a:pos x="T6" y="T7"/>
                </a:cxn>
              </a:cxnLst>
              <a:rect l="0" t="0" r="r" b="b"/>
              <a:pathLst>
                <a:path w="48" h="10">
                  <a:moveTo>
                    <a:pt x="0" y="2"/>
                  </a:moveTo>
                  <a:lnTo>
                    <a:pt x="48" y="10"/>
                  </a:lnTo>
                  <a:lnTo>
                    <a:pt x="0" y="0"/>
                  </a:lnTo>
                  <a:lnTo>
                    <a:pt x="0"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24"/>
            <p:cNvSpPr/>
            <p:nvPr/>
          </p:nvSpPr>
          <p:spPr bwMode="auto">
            <a:xfrm>
              <a:off x="4270376" y="5780088"/>
              <a:ext cx="68263" cy="17463"/>
            </a:xfrm>
            <a:custGeom>
              <a:avLst/>
              <a:gdLst>
                <a:gd name="T0" fmla="*/ 0 w 16"/>
                <a:gd name="T1" fmla="*/ 0 h 4"/>
                <a:gd name="T2" fmla="*/ 3 w 16"/>
                <a:gd name="T3" fmla="*/ 1 h 4"/>
                <a:gd name="T4" fmla="*/ 8 w 16"/>
                <a:gd name="T5" fmla="*/ 1 h 4"/>
                <a:gd name="T6" fmla="*/ 14 w 16"/>
                <a:gd name="T7" fmla="*/ 3 h 4"/>
                <a:gd name="T8" fmla="*/ 16 w 16"/>
                <a:gd name="T9" fmla="*/ 4 h 4"/>
                <a:gd name="T10" fmla="*/ 14 w 16"/>
                <a:gd name="T11" fmla="*/ 3 h 4"/>
                <a:gd name="T12" fmla="*/ 8 w 16"/>
                <a:gd name="T13" fmla="*/ 1 h 4"/>
                <a:gd name="T14" fmla="*/ 3 w 16"/>
                <a:gd name="T15" fmla="*/ 0 h 4"/>
                <a:gd name="T16" fmla="*/ 0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0" y="0"/>
                  </a:moveTo>
                  <a:cubicBezTo>
                    <a:pt x="0" y="0"/>
                    <a:pt x="1" y="0"/>
                    <a:pt x="3" y="1"/>
                  </a:cubicBezTo>
                  <a:cubicBezTo>
                    <a:pt x="4" y="1"/>
                    <a:pt x="6" y="1"/>
                    <a:pt x="8" y="1"/>
                  </a:cubicBezTo>
                  <a:cubicBezTo>
                    <a:pt x="10" y="2"/>
                    <a:pt x="12" y="2"/>
                    <a:pt x="14" y="3"/>
                  </a:cubicBezTo>
                  <a:cubicBezTo>
                    <a:pt x="15" y="3"/>
                    <a:pt x="16" y="4"/>
                    <a:pt x="16" y="4"/>
                  </a:cubicBezTo>
                  <a:cubicBezTo>
                    <a:pt x="16" y="4"/>
                    <a:pt x="15" y="3"/>
                    <a:pt x="14" y="3"/>
                  </a:cubicBezTo>
                  <a:cubicBezTo>
                    <a:pt x="12" y="2"/>
                    <a:pt x="10" y="2"/>
                    <a:pt x="8" y="1"/>
                  </a:cubicBezTo>
                  <a:cubicBezTo>
                    <a:pt x="6" y="0"/>
                    <a:pt x="4" y="0"/>
                    <a:pt x="3" y="0"/>
                  </a:cubicBezTo>
                  <a:cubicBezTo>
                    <a:pt x="1" y="0"/>
                    <a:pt x="0" y="0"/>
                    <a:pt x="0"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25"/>
            <p:cNvSpPr/>
            <p:nvPr/>
          </p:nvSpPr>
          <p:spPr bwMode="auto">
            <a:xfrm>
              <a:off x="4321176" y="5738813"/>
              <a:ext cx="55563" cy="15875"/>
            </a:xfrm>
            <a:custGeom>
              <a:avLst/>
              <a:gdLst>
                <a:gd name="T0" fmla="*/ 0 w 35"/>
                <a:gd name="T1" fmla="*/ 2 h 10"/>
                <a:gd name="T2" fmla="*/ 35 w 35"/>
                <a:gd name="T3" fmla="*/ 10 h 10"/>
                <a:gd name="T4" fmla="*/ 0 w 35"/>
                <a:gd name="T5" fmla="*/ 0 h 10"/>
                <a:gd name="T6" fmla="*/ 0 w 35"/>
                <a:gd name="T7" fmla="*/ 2 h 10"/>
              </a:gdLst>
              <a:ahLst/>
              <a:cxnLst>
                <a:cxn ang="0">
                  <a:pos x="T0" y="T1"/>
                </a:cxn>
                <a:cxn ang="0">
                  <a:pos x="T2" y="T3"/>
                </a:cxn>
                <a:cxn ang="0">
                  <a:pos x="T4" y="T5"/>
                </a:cxn>
                <a:cxn ang="0">
                  <a:pos x="T6" y="T7"/>
                </a:cxn>
              </a:cxnLst>
              <a:rect l="0" t="0" r="r" b="b"/>
              <a:pathLst>
                <a:path w="35" h="10">
                  <a:moveTo>
                    <a:pt x="0" y="2"/>
                  </a:moveTo>
                  <a:lnTo>
                    <a:pt x="35" y="10"/>
                  </a:lnTo>
                  <a:lnTo>
                    <a:pt x="0" y="0"/>
                  </a:lnTo>
                  <a:lnTo>
                    <a:pt x="0"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26"/>
            <p:cNvSpPr/>
            <p:nvPr/>
          </p:nvSpPr>
          <p:spPr bwMode="auto">
            <a:xfrm>
              <a:off x="4364038" y="5700713"/>
              <a:ext cx="28575" cy="15875"/>
            </a:xfrm>
            <a:custGeom>
              <a:avLst/>
              <a:gdLst>
                <a:gd name="T0" fmla="*/ 0 w 7"/>
                <a:gd name="T1" fmla="*/ 0 h 4"/>
                <a:gd name="T2" fmla="*/ 1 w 7"/>
                <a:gd name="T3" fmla="*/ 1 h 4"/>
                <a:gd name="T4" fmla="*/ 3 w 7"/>
                <a:gd name="T5" fmla="*/ 2 h 4"/>
                <a:gd name="T6" fmla="*/ 6 w 7"/>
                <a:gd name="T7" fmla="*/ 3 h 4"/>
                <a:gd name="T8" fmla="*/ 7 w 7"/>
                <a:gd name="T9" fmla="*/ 4 h 4"/>
                <a:gd name="T10" fmla="*/ 6 w 7"/>
                <a:gd name="T11" fmla="*/ 3 h 4"/>
                <a:gd name="T12" fmla="*/ 3 w 7"/>
                <a:gd name="T13" fmla="*/ 1 h 4"/>
                <a:gd name="T14" fmla="*/ 1 w 7"/>
                <a:gd name="T15" fmla="*/ 0 h 4"/>
                <a:gd name="T16" fmla="*/ 0 w 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0" y="0"/>
                  </a:moveTo>
                  <a:cubicBezTo>
                    <a:pt x="0" y="0"/>
                    <a:pt x="0" y="1"/>
                    <a:pt x="1" y="1"/>
                  </a:cubicBezTo>
                  <a:cubicBezTo>
                    <a:pt x="1" y="1"/>
                    <a:pt x="2" y="1"/>
                    <a:pt x="3" y="2"/>
                  </a:cubicBezTo>
                  <a:cubicBezTo>
                    <a:pt x="4" y="2"/>
                    <a:pt x="5" y="3"/>
                    <a:pt x="6" y="3"/>
                  </a:cubicBezTo>
                  <a:cubicBezTo>
                    <a:pt x="6" y="3"/>
                    <a:pt x="7" y="4"/>
                    <a:pt x="7" y="4"/>
                  </a:cubicBezTo>
                  <a:cubicBezTo>
                    <a:pt x="7" y="4"/>
                    <a:pt x="6" y="3"/>
                    <a:pt x="6" y="3"/>
                  </a:cubicBezTo>
                  <a:cubicBezTo>
                    <a:pt x="5" y="2"/>
                    <a:pt x="4" y="2"/>
                    <a:pt x="3" y="1"/>
                  </a:cubicBezTo>
                  <a:cubicBezTo>
                    <a:pt x="3" y="1"/>
                    <a:pt x="2" y="0"/>
                    <a:pt x="1" y="0"/>
                  </a:cubicBezTo>
                  <a:cubicBezTo>
                    <a:pt x="0" y="0"/>
                    <a:pt x="0" y="0"/>
                    <a:pt x="0"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27"/>
            <p:cNvSpPr/>
            <p:nvPr/>
          </p:nvSpPr>
          <p:spPr bwMode="auto">
            <a:xfrm>
              <a:off x="3570288" y="5195888"/>
              <a:ext cx="288925" cy="279400"/>
            </a:xfrm>
            <a:custGeom>
              <a:avLst/>
              <a:gdLst>
                <a:gd name="T0" fmla="*/ 50 w 68"/>
                <a:gd name="T1" fmla="*/ 60 h 66"/>
                <a:gd name="T2" fmla="*/ 0 w 68"/>
                <a:gd name="T3" fmla="*/ 44 h 66"/>
                <a:gd name="T4" fmla="*/ 16 w 68"/>
                <a:gd name="T5" fmla="*/ 35 h 66"/>
                <a:gd name="T6" fmla="*/ 15 w 68"/>
                <a:gd name="T7" fmla="*/ 13 h 66"/>
                <a:gd name="T8" fmla="*/ 39 w 68"/>
                <a:gd name="T9" fmla="*/ 21 h 66"/>
                <a:gd name="T10" fmla="*/ 54 w 68"/>
                <a:gd name="T11" fmla="*/ 4 h 66"/>
                <a:gd name="T12" fmla="*/ 50 w 68"/>
                <a:gd name="T13" fmla="*/ 60 h 66"/>
              </a:gdLst>
              <a:ahLst/>
              <a:cxnLst>
                <a:cxn ang="0">
                  <a:pos x="T0" y="T1"/>
                </a:cxn>
                <a:cxn ang="0">
                  <a:pos x="T2" y="T3"/>
                </a:cxn>
                <a:cxn ang="0">
                  <a:pos x="T4" y="T5"/>
                </a:cxn>
                <a:cxn ang="0">
                  <a:pos x="T6" y="T7"/>
                </a:cxn>
                <a:cxn ang="0">
                  <a:pos x="T8" y="T9"/>
                </a:cxn>
                <a:cxn ang="0">
                  <a:pos x="T10" y="T11"/>
                </a:cxn>
                <a:cxn ang="0">
                  <a:pos x="T12" y="T13"/>
                </a:cxn>
              </a:cxnLst>
              <a:rect l="0" t="0" r="r" b="b"/>
              <a:pathLst>
                <a:path w="68" h="66">
                  <a:moveTo>
                    <a:pt x="50" y="60"/>
                  </a:moveTo>
                  <a:cubicBezTo>
                    <a:pt x="50" y="60"/>
                    <a:pt x="0" y="66"/>
                    <a:pt x="0" y="44"/>
                  </a:cubicBezTo>
                  <a:cubicBezTo>
                    <a:pt x="1" y="29"/>
                    <a:pt x="16" y="35"/>
                    <a:pt x="16" y="35"/>
                  </a:cubicBezTo>
                  <a:cubicBezTo>
                    <a:pt x="16" y="35"/>
                    <a:pt x="5" y="22"/>
                    <a:pt x="15" y="13"/>
                  </a:cubicBezTo>
                  <a:cubicBezTo>
                    <a:pt x="26" y="4"/>
                    <a:pt x="39" y="21"/>
                    <a:pt x="39" y="21"/>
                  </a:cubicBezTo>
                  <a:cubicBezTo>
                    <a:pt x="39" y="21"/>
                    <a:pt x="40" y="7"/>
                    <a:pt x="54" y="4"/>
                  </a:cubicBezTo>
                  <a:cubicBezTo>
                    <a:pt x="68" y="0"/>
                    <a:pt x="63" y="42"/>
                    <a:pt x="50" y="6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28"/>
            <p:cNvSpPr/>
            <p:nvPr/>
          </p:nvSpPr>
          <p:spPr bwMode="auto">
            <a:xfrm>
              <a:off x="3773488" y="5238751"/>
              <a:ext cx="39688" cy="185738"/>
            </a:xfrm>
            <a:custGeom>
              <a:avLst/>
              <a:gdLst>
                <a:gd name="T0" fmla="*/ 0 w 9"/>
                <a:gd name="T1" fmla="*/ 44 h 44"/>
                <a:gd name="T2" fmla="*/ 0 w 9"/>
                <a:gd name="T3" fmla="*/ 44 h 44"/>
                <a:gd name="T4" fmla="*/ 1 w 9"/>
                <a:gd name="T5" fmla="*/ 42 h 44"/>
                <a:gd name="T6" fmla="*/ 1 w 9"/>
                <a:gd name="T7" fmla="*/ 40 h 44"/>
                <a:gd name="T8" fmla="*/ 2 w 9"/>
                <a:gd name="T9" fmla="*/ 37 h 44"/>
                <a:gd name="T10" fmla="*/ 2 w 9"/>
                <a:gd name="T11" fmla="*/ 36 h 44"/>
                <a:gd name="T12" fmla="*/ 2 w 9"/>
                <a:gd name="T13" fmla="*/ 34 h 44"/>
                <a:gd name="T14" fmla="*/ 3 w 9"/>
                <a:gd name="T15" fmla="*/ 30 h 44"/>
                <a:gd name="T16" fmla="*/ 4 w 9"/>
                <a:gd name="T17" fmla="*/ 26 h 44"/>
                <a:gd name="T18" fmla="*/ 4 w 9"/>
                <a:gd name="T19" fmla="*/ 22 h 44"/>
                <a:gd name="T20" fmla="*/ 4 w 9"/>
                <a:gd name="T21" fmla="*/ 20 h 44"/>
                <a:gd name="T22" fmla="*/ 4 w 9"/>
                <a:gd name="T23" fmla="*/ 18 h 44"/>
                <a:gd name="T24" fmla="*/ 5 w 9"/>
                <a:gd name="T25" fmla="*/ 17 h 44"/>
                <a:gd name="T26" fmla="*/ 5 w 9"/>
                <a:gd name="T27" fmla="*/ 16 h 44"/>
                <a:gd name="T28" fmla="*/ 5 w 9"/>
                <a:gd name="T29" fmla="*/ 14 h 44"/>
                <a:gd name="T30" fmla="*/ 5 w 9"/>
                <a:gd name="T31" fmla="*/ 12 h 44"/>
                <a:gd name="T32" fmla="*/ 5 w 9"/>
                <a:gd name="T33" fmla="*/ 11 h 44"/>
                <a:gd name="T34" fmla="*/ 5 w 9"/>
                <a:gd name="T35" fmla="*/ 7 h 44"/>
                <a:gd name="T36" fmla="*/ 5 w 9"/>
                <a:gd name="T37" fmla="*/ 6 h 44"/>
                <a:gd name="T38" fmla="*/ 5 w 9"/>
                <a:gd name="T39" fmla="*/ 4 h 44"/>
                <a:gd name="T40" fmla="*/ 4 w 9"/>
                <a:gd name="T41" fmla="*/ 2 h 44"/>
                <a:gd name="T42" fmla="*/ 4 w 9"/>
                <a:gd name="T43" fmla="*/ 1 h 44"/>
                <a:gd name="T44" fmla="*/ 4 w 9"/>
                <a:gd name="T45" fmla="*/ 0 h 44"/>
                <a:gd name="T46" fmla="*/ 5 w 9"/>
                <a:gd name="T47" fmla="*/ 1 h 44"/>
                <a:gd name="T48" fmla="*/ 5 w 9"/>
                <a:gd name="T49" fmla="*/ 2 h 44"/>
                <a:gd name="T50" fmla="*/ 6 w 9"/>
                <a:gd name="T51" fmla="*/ 4 h 44"/>
                <a:gd name="T52" fmla="*/ 7 w 9"/>
                <a:gd name="T53" fmla="*/ 5 h 44"/>
                <a:gd name="T54" fmla="*/ 7 w 9"/>
                <a:gd name="T55" fmla="*/ 7 h 44"/>
                <a:gd name="T56" fmla="*/ 7 w 9"/>
                <a:gd name="T57" fmla="*/ 8 h 44"/>
                <a:gd name="T58" fmla="*/ 8 w 9"/>
                <a:gd name="T59" fmla="*/ 10 h 44"/>
                <a:gd name="T60" fmla="*/ 8 w 9"/>
                <a:gd name="T61" fmla="*/ 12 h 44"/>
                <a:gd name="T62" fmla="*/ 8 w 9"/>
                <a:gd name="T63" fmla="*/ 14 h 44"/>
                <a:gd name="T64" fmla="*/ 9 w 9"/>
                <a:gd name="T65" fmla="*/ 18 h 44"/>
                <a:gd name="T66" fmla="*/ 8 w 9"/>
                <a:gd name="T67" fmla="*/ 23 h 44"/>
                <a:gd name="T68" fmla="*/ 8 w 9"/>
                <a:gd name="T69" fmla="*/ 25 h 44"/>
                <a:gd name="T70" fmla="*/ 8 w 9"/>
                <a:gd name="T71" fmla="*/ 27 h 44"/>
                <a:gd name="T72" fmla="*/ 7 w 9"/>
                <a:gd name="T73" fmla="*/ 29 h 44"/>
                <a:gd name="T74" fmla="*/ 7 w 9"/>
                <a:gd name="T75" fmla="*/ 31 h 44"/>
                <a:gd name="T76" fmla="*/ 5 w 9"/>
                <a:gd name="T77" fmla="*/ 35 h 44"/>
                <a:gd name="T78" fmla="*/ 5 w 9"/>
                <a:gd name="T79" fmla="*/ 37 h 44"/>
                <a:gd name="T80" fmla="*/ 4 w 9"/>
                <a:gd name="T81" fmla="*/ 38 h 44"/>
                <a:gd name="T82" fmla="*/ 3 w 9"/>
                <a:gd name="T83" fmla="*/ 40 h 44"/>
                <a:gd name="T84" fmla="*/ 3 w 9"/>
                <a:gd name="T85" fmla="*/ 41 h 44"/>
                <a:gd name="T86" fmla="*/ 2 w 9"/>
                <a:gd name="T87" fmla="*/ 42 h 44"/>
                <a:gd name="T88" fmla="*/ 1 w 9"/>
                <a:gd name="T89" fmla="*/ 43 h 44"/>
                <a:gd name="T90" fmla="*/ 1 w 9"/>
                <a:gd name="T91" fmla="*/ 44 h 44"/>
                <a:gd name="T92" fmla="*/ 0 w 9"/>
                <a:gd name="T9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 h="44">
                  <a:moveTo>
                    <a:pt x="0" y="44"/>
                  </a:moveTo>
                  <a:cubicBezTo>
                    <a:pt x="0" y="44"/>
                    <a:pt x="0" y="44"/>
                    <a:pt x="0" y="44"/>
                  </a:cubicBezTo>
                  <a:cubicBezTo>
                    <a:pt x="0" y="43"/>
                    <a:pt x="0" y="43"/>
                    <a:pt x="1" y="42"/>
                  </a:cubicBezTo>
                  <a:cubicBezTo>
                    <a:pt x="1" y="42"/>
                    <a:pt x="1" y="41"/>
                    <a:pt x="1" y="40"/>
                  </a:cubicBezTo>
                  <a:cubicBezTo>
                    <a:pt x="1" y="39"/>
                    <a:pt x="2" y="38"/>
                    <a:pt x="2" y="37"/>
                  </a:cubicBezTo>
                  <a:cubicBezTo>
                    <a:pt x="2" y="37"/>
                    <a:pt x="2" y="36"/>
                    <a:pt x="2" y="36"/>
                  </a:cubicBezTo>
                  <a:cubicBezTo>
                    <a:pt x="2" y="35"/>
                    <a:pt x="2" y="35"/>
                    <a:pt x="2" y="34"/>
                  </a:cubicBezTo>
                  <a:cubicBezTo>
                    <a:pt x="3" y="33"/>
                    <a:pt x="3" y="32"/>
                    <a:pt x="3" y="30"/>
                  </a:cubicBezTo>
                  <a:cubicBezTo>
                    <a:pt x="3" y="29"/>
                    <a:pt x="4" y="28"/>
                    <a:pt x="4" y="26"/>
                  </a:cubicBezTo>
                  <a:cubicBezTo>
                    <a:pt x="4" y="25"/>
                    <a:pt x="4" y="24"/>
                    <a:pt x="4" y="22"/>
                  </a:cubicBezTo>
                  <a:cubicBezTo>
                    <a:pt x="4" y="22"/>
                    <a:pt x="4" y="21"/>
                    <a:pt x="4" y="20"/>
                  </a:cubicBezTo>
                  <a:cubicBezTo>
                    <a:pt x="4" y="20"/>
                    <a:pt x="4" y="19"/>
                    <a:pt x="4" y="18"/>
                  </a:cubicBezTo>
                  <a:cubicBezTo>
                    <a:pt x="4" y="18"/>
                    <a:pt x="5" y="18"/>
                    <a:pt x="5" y="17"/>
                  </a:cubicBezTo>
                  <a:cubicBezTo>
                    <a:pt x="5" y="17"/>
                    <a:pt x="5" y="17"/>
                    <a:pt x="5" y="16"/>
                  </a:cubicBezTo>
                  <a:cubicBezTo>
                    <a:pt x="5" y="16"/>
                    <a:pt x="5" y="15"/>
                    <a:pt x="5" y="14"/>
                  </a:cubicBezTo>
                  <a:cubicBezTo>
                    <a:pt x="5" y="14"/>
                    <a:pt x="5" y="13"/>
                    <a:pt x="5" y="12"/>
                  </a:cubicBezTo>
                  <a:cubicBezTo>
                    <a:pt x="5" y="12"/>
                    <a:pt x="5" y="11"/>
                    <a:pt x="5" y="11"/>
                  </a:cubicBezTo>
                  <a:cubicBezTo>
                    <a:pt x="5" y="9"/>
                    <a:pt x="5" y="8"/>
                    <a:pt x="5" y="7"/>
                  </a:cubicBezTo>
                  <a:cubicBezTo>
                    <a:pt x="5" y="7"/>
                    <a:pt x="5" y="6"/>
                    <a:pt x="5" y="6"/>
                  </a:cubicBezTo>
                  <a:cubicBezTo>
                    <a:pt x="5" y="5"/>
                    <a:pt x="5" y="5"/>
                    <a:pt x="5" y="4"/>
                  </a:cubicBezTo>
                  <a:cubicBezTo>
                    <a:pt x="5" y="3"/>
                    <a:pt x="5" y="3"/>
                    <a:pt x="4" y="2"/>
                  </a:cubicBezTo>
                  <a:cubicBezTo>
                    <a:pt x="4" y="1"/>
                    <a:pt x="4" y="1"/>
                    <a:pt x="4" y="1"/>
                  </a:cubicBezTo>
                  <a:cubicBezTo>
                    <a:pt x="4" y="0"/>
                    <a:pt x="4" y="0"/>
                    <a:pt x="4" y="0"/>
                  </a:cubicBezTo>
                  <a:cubicBezTo>
                    <a:pt x="4" y="0"/>
                    <a:pt x="5" y="0"/>
                    <a:pt x="5" y="1"/>
                  </a:cubicBezTo>
                  <a:cubicBezTo>
                    <a:pt x="5" y="1"/>
                    <a:pt x="5" y="1"/>
                    <a:pt x="5" y="2"/>
                  </a:cubicBezTo>
                  <a:cubicBezTo>
                    <a:pt x="6" y="2"/>
                    <a:pt x="6" y="3"/>
                    <a:pt x="6" y="4"/>
                  </a:cubicBezTo>
                  <a:cubicBezTo>
                    <a:pt x="6" y="4"/>
                    <a:pt x="6" y="5"/>
                    <a:pt x="7" y="5"/>
                  </a:cubicBezTo>
                  <a:cubicBezTo>
                    <a:pt x="7" y="6"/>
                    <a:pt x="7" y="6"/>
                    <a:pt x="7" y="7"/>
                  </a:cubicBezTo>
                  <a:cubicBezTo>
                    <a:pt x="7" y="7"/>
                    <a:pt x="7" y="8"/>
                    <a:pt x="7" y="8"/>
                  </a:cubicBezTo>
                  <a:cubicBezTo>
                    <a:pt x="8" y="9"/>
                    <a:pt x="8" y="10"/>
                    <a:pt x="8" y="10"/>
                  </a:cubicBezTo>
                  <a:cubicBezTo>
                    <a:pt x="8" y="11"/>
                    <a:pt x="8" y="12"/>
                    <a:pt x="8" y="12"/>
                  </a:cubicBezTo>
                  <a:cubicBezTo>
                    <a:pt x="8" y="13"/>
                    <a:pt x="8" y="13"/>
                    <a:pt x="8" y="14"/>
                  </a:cubicBezTo>
                  <a:cubicBezTo>
                    <a:pt x="8" y="16"/>
                    <a:pt x="9" y="17"/>
                    <a:pt x="9" y="18"/>
                  </a:cubicBezTo>
                  <a:cubicBezTo>
                    <a:pt x="9" y="20"/>
                    <a:pt x="8" y="21"/>
                    <a:pt x="8" y="23"/>
                  </a:cubicBezTo>
                  <a:cubicBezTo>
                    <a:pt x="8" y="23"/>
                    <a:pt x="8" y="24"/>
                    <a:pt x="8" y="25"/>
                  </a:cubicBezTo>
                  <a:cubicBezTo>
                    <a:pt x="8" y="26"/>
                    <a:pt x="8" y="26"/>
                    <a:pt x="8" y="27"/>
                  </a:cubicBezTo>
                  <a:cubicBezTo>
                    <a:pt x="8" y="28"/>
                    <a:pt x="7" y="28"/>
                    <a:pt x="7" y="29"/>
                  </a:cubicBezTo>
                  <a:cubicBezTo>
                    <a:pt x="7" y="30"/>
                    <a:pt x="7" y="31"/>
                    <a:pt x="7" y="31"/>
                  </a:cubicBezTo>
                  <a:cubicBezTo>
                    <a:pt x="6" y="32"/>
                    <a:pt x="6" y="34"/>
                    <a:pt x="5" y="35"/>
                  </a:cubicBezTo>
                  <a:cubicBezTo>
                    <a:pt x="5" y="35"/>
                    <a:pt x="5" y="36"/>
                    <a:pt x="5" y="37"/>
                  </a:cubicBezTo>
                  <a:cubicBezTo>
                    <a:pt x="4" y="37"/>
                    <a:pt x="4" y="38"/>
                    <a:pt x="4" y="38"/>
                  </a:cubicBezTo>
                  <a:cubicBezTo>
                    <a:pt x="4" y="39"/>
                    <a:pt x="4" y="39"/>
                    <a:pt x="3" y="40"/>
                  </a:cubicBezTo>
                  <a:cubicBezTo>
                    <a:pt x="3" y="40"/>
                    <a:pt x="3" y="40"/>
                    <a:pt x="3" y="41"/>
                  </a:cubicBezTo>
                  <a:cubicBezTo>
                    <a:pt x="2" y="41"/>
                    <a:pt x="2" y="42"/>
                    <a:pt x="2" y="42"/>
                  </a:cubicBezTo>
                  <a:cubicBezTo>
                    <a:pt x="2" y="42"/>
                    <a:pt x="2" y="42"/>
                    <a:pt x="1" y="43"/>
                  </a:cubicBezTo>
                  <a:cubicBezTo>
                    <a:pt x="1" y="43"/>
                    <a:pt x="1" y="44"/>
                    <a:pt x="1" y="44"/>
                  </a:cubicBezTo>
                  <a:cubicBezTo>
                    <a:pt x="0" y="44"/>
                    <a:pt x="0" y="44"/>
                    <a:pt x="0" y="4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29"/>
            <p:cNvSpPr/>
            <p:nvPr/>
          </p:nvSpPr>
          <p:spPr bwMode="auto">
            <a:xfrm>
              <a:off x="3600451" y="5381626"/>
              <a:ext cx="173038" cy="50800"/>
            </a:xfrm>
            <a:custGeom>
              <a:avLst/>
              <a:gdLst>
                <a:gd name="T0" fmla="*/ 0 w 41"/>
                <a:gd name="T1" fmla="*/ 0 h 12"/>
                <a:gd name="T2" fmla="*/ 0 w 41"/>
                <a:gd name="T3" fmla="*/ 1 h 12"/>
                <a:gd name="T4" fmla="*/ 1 w 41"/>
                <a:gd name="T5" fmla="*/ 1 h 12"/>
                <a:gd name="T6" fmla="*/ 2 w 41"/>
                <a:gd name="T7" fmla="*/ 1 h 12"/>
                <a:gd name="T8" fmla="*/ 4 w 41"/>
                <a:gd name="T9" fmla="*/ 2 h 12"/>
                <a:gd name="T10" fmla="*/ 6 w 41"/>
                <a:gd name="T11" fmla="*/ 2 h 12"/>
                <a:gd name="T12" fmla="*/ 13 w 41"/>
                <a:gd name="T13" fmla="*/ 3 h 12"/>
                <a:gd name="T14" fmla="*/ 17 w 41"/>
                <a:gd name="T15" fmla="*/ 4 h 12"/>
                <a:gd name="T16" fmla="*/ 21 w 41"/>
                <a:gd name="T17" fmla="*/ 5 h 12"/>
                <a:gd name="T18" fmla="*/ 25 w 41"/>
                <a:gd name="T19" fmla="*/ 6 h 12"/>
                <a:gd name="T20" fmla="*/ 28 w 41"/>
                <a:gd name="T21" fmla="*/ 7 h 12"/>
                <a:gd name="T22" fmla="*/ 30 w 41"/>
                <a:gd name="T23" fmla="*/ 8 h 12"/>
                <a:gd name="T24" fmla="*/ 32 w 41"/>
                <a:gd name="T25" fmla="*/ 8 h 12"/>
                <a:gd name="T26" fmla="*/ 35 w 41"/>
                <a:gd name="T27" fmla="*/ 9 h 12"/>
                <a:gd name="T28" fmla="*/ 39 w 41"/>
                <a:gd name="T29" fmla="*/ 10 h 12"/>
                <a:gd name="T30" fmla="*/ 41 w 41"/>
                <a:gd name="T31" fmla="*/ 10 h 12"/>
                <a:gd name="T32" fmla="*/ 41 w 41"/>
                <a:gd name="T33" fmla="*/ 10 h 12"/>
                <a:gd name="T34" fmla="*/ 41 w 41"/>
                <a:gd name="T35" fmla="*/ 10 h 12"/>
                <a:gd name="T36" fmla="*/ 39 w 41"/>
                <a:gd name="T37" fmla="*/ 11 h 12"/>
                <a:gd name="T38" fmla="*/ 37 w 41"/>
                <a:gd name="T39" fmla="*/ 11 h 12"/>
                <a:gd name="T40" fmla="*/ 34 w 41"/>
                <a:gd name="T41" fmla="*/ 12 h 12"/>
                <a:gd name="T42" fmla="*/ 31 w 41"/>
                <a:gd name="T43" fmla="*/ 11 h 12"/>
                <a:gd name="T44" fmla="*/ 29 w 41"/>
                <a:gd name="T45" fmla="*/ 11 h 12"/>
                <a:gd name="T46" fmla="*/ 28 w 41"/>
                <a:gd name="T47" fmla="*/ 11 h 12"/>
                <a:gd name="T48" fmla="*/ 27 w 41"/>
                <a:gd name="T49" fmla="*/ 11 h 12"/>
                <a:gd name="T50" fmla="*/ 23 w 41"/>
                <a:gd name="T51" fmla="*/ 10 h 12"/>
                <a:gd name="T52" fmla="*/ 20 w 41"/>
                <a:gd name="T53" fmla="*/ 9 h 12"/>
                <a:gd name="T54" fmla="*/ 16 w 41"/>
                <a:gd name="T55" fmla="*/ 8 h 12"/>
                <a:gd name="T56" fmla="*/ 12 w 41"/>
                <a:gd name="T57" fmla="*/ 7 h 12"/>
                <a:gd name="T58" fmla="*/ 9 w 41"/>
                <a:gd name="T59" fmla="*/ 6 h 12"/>
                <a:gd name="T60" fmla="*/ 6 w 41"/>
                <a:gd name="T61" fmla="*/ 5 h 12"/>
                <a:gd name="T62" fmla="*/ 3 w 41"/>
                <a:gd name="T63" fmla="*/ 3 h 12"/>
                <a:gd name="T64" fmla="*/ 1 w 41"/>
                <a:gd name="T65" fmla="*/ 2 h 12"/>
                <a:gd name="T66" fmla="*/ 0 w 41"/>
                <a:gd name="T67" fmla="*/ 1 h 12"/>
                <a:gd name="T68" fmla="*/ 0 w 41"/>
                <a:gd name="T6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12">
                  <a:moveTo>
                    <a:pt x="0" y="0"/>
                  </a:moveTo>
                  <a:cubicBezTo>
                    <a:pt x="0" y="0"/>
                    <a:pt x="0" y="0"/>
                    <a:pt x="0" y="1"/>
                  </a:cubicBezTo>
                  <a:cubicBezTo>
                    <a:pt x="1" y="1"/>
                    <a:pt x="1" y="1"/>
                    <a:pt x="1" y="1"/>
                  </a:cubicBezTo>
                  <a:cubicBezTo>
                    <a:pt x="1" y="1"/>
                    <a:pt x="1" y="1"/>
                    <a:pt x="2" y="1"/>
                  </a:cubicBezTo>
                  <a:cubicBezTo>
                    <a:pt x="2" y="1"/>
                    <a:pt x="3" y="1"/>
                    <a:pt x="4" y="2"/>
                  </a:cubicBezTo>
                  <a:cubicBezTo>
                    <a:pt x="5" y="2"/>
                    <a:pt x="5" y="2"/>
                    <a:pt x="6" y="2"/>
                  </a:cubicBezTo>
                  <a:cubicBezTo>
                    <a:pt x="8" y="3"/>
                    <a:pt x="11" y="3"/>
                    <a:pt x="13" y="3"/>
                  </a:cubicBezTo>
                  <a:cubicBezTo>
                    <a:pt x="14" y="3"/>
                    <a:pt x="16" y="4"/>
                    <a:pt x="17" y="4"/>
                  </a:cubicBezTo>
                  <a:cubicBezTo>
                    <a:pt x="18" y="4"/>
                    <a:pt x="20" y="4"/>
                    <a:pt x="21" y="5"/>
                  </a:cubicBezTo>
                  <a:cubicBezTo>
                    <a:pt x="22" y="5"/>
                    <a:pt x="23" y="6"/>
                    <a:pt x="25" y="6"/>
                  </a:cubicBezTo>
                  <a:cubicBezTo>
                    <a:pt x="26" y="7"/>
                    <a:pt x="27" y="7"/>
                    <a:pt x="28" y="7"/>
                  </a:cubicBezTo>
                  <a:cubicBezTo>
                    <a:pt x="29" y="8"/>
                    <a:pt x="29" y="8"/>
                    <a:pt x="30" y="8"/>
                  </a:cubicBezTo>
                  <a:cubicBezTo>
                    <a:pt x="31" y="8"/>
                    <a:pt x="31" y="8"/>
                    <a:pt x="32" y="8"/>
                  </a:cubicBezTo>
                  <a:cubicBezTo>
                    <a:pt x="33" y="9"/>
                    <a:pt x="34" y="9"/>
                    <a:pt x="35" y="9"/>
                  </a:cubicBezTo>
                  <a:cubicBezTo>
                    <a:pt x="37" y="10"/>
                    <a:pt x="38" y="10"/>
                    <a:pt x="39" y="10"/>
                  </a:cubicBezTo>
                  <a:cubicBezTo>
                    <a:pt x="40" y="10"/>
                    <a:pt x="40" y="10"/>
                    <a:pt x="41" y="10"/>
                  </a:cubicBezTo>
                  <a:cubicBezTo>
                    <a:pt x="41" y="10"/>
                    <a:pt x="41" y="10"/>
                    <a:pt x="41" y="10"/>
                  </a:cubicBezTo>
                  <a:cubicBezTo>
                    <a:pt x="41" y="10"/>
                    <a:pt x="41" y="10"/>
                    <a:pt x="41" y="10"/>
                  </a:cubicBezTo>
                  <a:cubicBezTo>
                    <a:pt x="40" y="11"/>
                    <a:pt x="40" y="11"/>
                    <a:pt x="39" y="11"/>
                  </a:cubicBezTo>
                  <a:cubicBezTo>
                    <a:pt x="39" y="11"/>
                    <a:pt x="38" y="11"/>
                    <a:pt x="37" y="11"/>
                  </a:cubicBezTo>
                  <a:cubicBezTo>
                    <a:pt x="36" y="12"/>
                    <a:pt x="35" y="12"/>
                    <a:pt x="34" y="12"/>
                  </a:cubicBezTo>
                  <a:cubicBezTo>
                    <a:pt x="33" y="12"/>
                    <a:pt x="32" y="12"/>
                    <a:pt x="31" y="11"/>
                  </a:cubicBezTo>
                  <a:cubicBezTo>
                    <a:pt x="30" y="11"/>
                    <a:pt x="30" y="11"/>
                    <a:pt x="29" y="11"/>
                  </a:cubicBezTo>
                  <a:cubicBezTo>
                    <a:pt x="29" y="11"/>
                    <a:pt x="29" y="11"/>
                    <a:pt x="28" y="11"/>
                  </a:cubicBezTo>
                  <a:cubicBezTo>
                    <a:pt x="28" y="11"/>
                    <a:pt x="28" y="11"/>
                    <a:pt x="27" y="11"/>
                  </a:cubicBezTo>
                  <a:cubicBezTo>
                    <a:pt x="26" y="11"/>
                    <a:pt x="25" y="10"/>
                    <a:pt x="23" y="10"/>
                  </a:cubicBezTo>
                  <a:cubicBezTo>
                    <a:pt x="22" y="10"/>
                    <a:pt x="21" y="9"/>
                    <a:pt x="20" y="9"/>
                  </a:cubicBezTo>
                  <a:cubicBezTo>
                    <a:pt x="18" y="8"/>
                    <a:pt x="17" y="8"/>
                    <a:pt x="16" y="8"/>
                  </a:cubicBezTo>
                  <a:cubicBezTo>
                    <a:pt x="15" y="7"/>
                    <a:pt x="13" y="7"/>
                    <a:pt x="12" y="7"/>
                  </a:cubicBezTo>
                  <a:cubicBezTo>
                    <a:pt x="11" y="6"/>
                    <a:pt x="10" y="6"/>
                    <a:pt x="9" y="6"/>
                  </a:cubicBezTo>
                  <a:cubicBezTo>
                    <a:pt x="8" y="5"/>
                    <a:pt x="7" y="5"/>
                    <a:pt x="6" y="5"/>
                  </a:cubicBezTo>
                  <a:cubicBezTo>
                    <a:pt x="5" y="4"/>
                    <a:pt x="4" y="4"/>
                    <a:pt x="3" y="3"/>
                  </a:cubicBezTo>
                  <a:cubicBezTo>
                    <a:pt x="2" y="3"/>
                    <a:pt x="2" y="2"/>
                    <a:pt x="1" y="2"/>
                  </a:cubicBezTo>
                  <a:cubicBezTo>
                    <a:pt x="1" y="1"/>
                    <a:pt x="1" y="1"/>
                    <a:pt x="0"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30"/>
            <p:cNvSpPr/>
            <p:nvPr/>
          </p:nvSpPr>
          <p:spPr bwMode="auto">
            <a:xfrm>
              <a:off x="3651251" y="5267326"/>
              <a:ext cx="127000" cy="165100"/>
            </a:xfrm>
            <a:custGeom>
              <a:avLst/>
              <a:gdLst>
                <a:gd name="T0" fmla="*/ 0 w 30"/>
                <a:gd name="T1" fmla="*/ 0 h 39"/>
                <a:gd name="T2" fmla="*/ 0 w 30"/>
                <a:gd name="T3" fmla="*/ 0 h 39"/>
                <a:gd name="T4" fmla="*/ 1 w 30"/>
                <a:gd name="T5" fmla="*/ 2 h 39"/>
                <a:gd name="T6" fmla="*/ 4 w 30"/>
                <a:gd name="T7" fmla="*/ 6 h 39"/>
                <a:gd name="T8" fmla="*/ 7 w 30"/>
                <a:gd name="T9" fmla="*/ 8 h 39"/>
                <a:gd name="T10" fmla="*/ 10 w 30"/>
                <a:gd name="T11" fmla="*/ 11 h 39"/>
                <a:gd name="T12" fmla="*/ 11 w 30"/>
                <a:gd name="T13" fmla="*/ 11 h 39"/>
                <a:gd name="T14" fmla="*/ 11 w 30"/>
                <a:gd name="T15" fmla="*/ 11 h 39"/>
                <a:gd name="T16" fmla="*/ 12 w 30"/>
                <a:gd name="T17" fmla="*/ 12 h 39"/>
                <a:gd name="T18" fmla="*/ 14 w 30"/>
                <a:gd name="T19" fmla="*/ 14 h 39"/>
                <a:gd name="T20" fmla="*/ 17 w 30"/>
                <a:gd name="T21" fmla="*/ 17 h 39"/>
                <a:gd name="T22" fmla="*/ 19 w 30"/>
                <a:gd name="T23" fmla="*/ 21 h 39"/>
                <a:gd name="T24" fmla="*/ 22 w 30"/>
                <a:gd name="T25" fmla="*/ 25 h 39"/>
                <a:gd name="T26" fmla="*/ 26 w 30"/>
                <a:gd name="T27" fmla="*/ 32 h 39"/>
                <a:gd name="T28" fmla="*/ 29 w 30"/>
                <a:gd name="T29" fmla="*/ 37 h 39"/>
                <a:gd name="T30" fmla="*/ 30 w 30"/>
                <a:gd name="T31" fmla="*/ 38 h 39"/>
                <a:gd name="T32" fmla="*/ 30 w 30"/>
                <a:gd name="T33" fmla="*/ 39 h 39"/>
                <a:gd name="T34" fmla="*/ 29 w 30"/>
                <a:gd name="T35" fmla="*/ 38 h 39"/>
                <a:gd name="T36" fmla="*/ 28 w 30"/>
                <a:gd name="T37" fmla="*/ 37 h 39"/>
                <a:gd name="T38" fmla="*/ 24 w 30"/>
                <a:gd name="T39" fmla="*/ 33 h 39"/>
                <a:gd name="T40" fmla="*/ 19 w 30"/>
                <a:gd name="T41" fmla="*/ 27 h 39"/>
                <a:gd name="T42" fmla="*/ 16 w 30"/>
                <a:gd name="T43" fmla="*/ 24 h 39"/>
                <a:gd name="T44" fmla="*/ 13 w 30"/>
                <a:gd name="T45" fmla="*/ 20 h 39"/>
                <a:gd name="T46" fmla="*/ 11 w 30"/>
                <a:gd name="T47" fmla="*/ 17 h 39"/>
                <a:gd name="T48" fmla="*/ 9 w 30"/>
                <a:gd name="T49" fmla="*/ 15 h 39"/>
                <a:gd name="T50" fmla="*/ 8 w 30"/>
                <a:gd name="T51" fmla="*/ 14 h 39"/>
                <a:gd name="T52" fmla="*/ 8 w 30"/>
                <a:gd name="T53" fmla="*/ 13 h 39"/>
                <a:gd name="T54" fmla="*/ 5 w 30"/>
                <a:gd name="T55" fmla="*/ 10 h 39"/>
                <a:gd name="T56" fmla="*/ 4 w 30"/>
                <a:gd name="T57" fmla="*/ 9 h 39"/>
                <a:gd name="T58" fmla="*/ 3 w 30"/>
                <a:gd name="T59" fmla="*/ 8 h 39"/>
                <a:gd name="T60" fmla="*/ 3 w 30"/>
                <a:gd name="T61" fmla="*/ 8 h 39"/>
                <a:gd name="T62" fmla="*/ 2 w 30"/>
                <a:gd name="T63" fmla="*/ 7 h 39"/>
                <a:gd name="T64" fmla="*/ 1 w 30"/>
                <a:gd name="T65" fmla="*/ 5 h 39"/>
                <a:gd name="T66" fmla="*/ 0 w 30"/>
                <a:gd name="T67" fmla="*/ 2 h 39"/>
                <a:gd name="T68" fmla="*/ 0 w 30"/>
                <a:gd name="T69" fmla="*/ 0 h 39"/>
                <a:gd name="T70" fmla="*/ 0 w 30"/>
                <a:gd name="T7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39">
                  <a:moveTo>
                    <a:pt x="0" y="0"/>
                  </a:moveTo>
                  <a:cubicBezTo>
                    <a:pt x="0" y="0"/>
                    <a:pt x="0" y="0"/>
                    <a:pt x="0" y="0"/>
                  </a:cubicBezTo>
                  <a:cubicBezTo>
                    <a:pt x="0" y="1"/>
                    <a:pt x="0" y="1"/>
                    <a:pt x="1" y="2"/>
                  </a:cubicBezTo>
                  <a:cubicBezTo>
                    <a:pt x="1" y="3"/>
                    <a:pt x="3" y="4"/>
                    <a:pt x="4" y="6"/>
                  </a:cubicBezTo>
                  <a:cubicBezTo>
                    <a:pt x="5" y="7"/>
                    <a:pt x="6" y="7"/>
                    <a:pt x="7" y="8"/>
                  </a:cubicBezTo>
                  <a:cubicBezTo>
                    <a:pt x="8" y="9"/>
                    <a:pt x="9" y="10"/>
                    <a:pt x="10" y="11"/>
                  </a:cubicBezTo>
                  <a:cubicBezTo>
                    <a:pt x="11" y="11"/>
                    <a:pt x="11" y="11"/>
                    <a:pt x="11" y="11"/>
                  </a:cubicBezTo>
                  <a:cubicBezTo>
                    <a:pt x="11" y="11"/>
                    <a:pt x="11" y="11"/>
                    <a:pt x="11" y="11"/>
                  </a:cubicBezTo>
                  <a:cubicBezTo>
                    <a:pt x="11" y="12"/>
                    <a:pt x="12" y="12"/>
                    <a:pt x="12" y="12"/>
                  </a:cubicBezTo>
                  <a:cubicBezTo>
                    <a:pt x="13" y="13"/>
                    <a:pt x="13" y="13"/>
                    <a:pt x="14" y="14"/>
                  </a:cubicBezTo>
                  <a:cubicBezTo>
                    <a:pt x="15" y="15"/>
                    <a:pt x="16" y="16"/>
                    <a:pt x="17" y="17"/>
                  </a:cubicBezTo>
                  <a:cubicBezTo>
                    <a:pt x="18" y="19"/>
                    <a:pt x="19" y="20"/>
                    <a:pt x="19" y="21"/>
                  </a:cubicBezTo>
                  <a:cubicBezTo>
                    <a:pt x="20" y="22"/>
                    <a:pt x="21" y="24"/>
                    <a:pt x="22" y="25"/>
                  </a:cubicBezTo>
                  <a:cubicBezTo>
                    <a:pt x="24" y="27"/>
                    <a:pt x="25" y="30"/>
                    <a:pt x="26" y="32"/>
                  </a:cubicBezTo>
                  <a:cubicBezTo>
                    <a:pt x="27" y="34"/>
                    <a:pt x="28" y="35"/>
                    <a:pt x="29" y="37"/>
                  </a:cubicBezTo>
                  <a:cubicBezTo>
                    <a:pt x="29" y="37"/>
                    <a:pt x="29" y="38"/>
                    <a:pt x="30" y="38"/>
                  </a:cubicBezTo>
                  <a:cubicBezTo>
                    <a:pt x="30" y="38"/>
                    <a:pt x="30" y="39"/>
                    <a:pt x="30" y="39"/>
                  </a:cubicBezTo>
                  <a:cubicBezTo>
                    <a:pt x="30" y="39"/>
                    <a:pt x="30" y="38"/>
                    <a:pt x="29" y="38"/>
                  </a:cubicBezTo>
                  <a:cubicBezTo>
                    <a:pt x="29" y="38"/>
                    <a:pt x="29" y="38"/>
                    <a:pt x="28" y="37"/>
                  </a:cubicBezTo>
                  <a:cubicBezTo>
                    <a:pt x="27" y="36"/>
                    <a:pt x="26" y="35"/>
                    <a:pt x="24" y="33"/>
                  </a:cubicBezTo>
                  <a:cubicBezTo>
                    <a:pt x="23" y="31"/>
                    <a:pt x="21" y="29"/>
                    <a:pt x="19" y="27"/>
                  </a:cubicBezTo>
                  <a:cubicBezTo>
                    <a:pt x="18" y="26"/>
                    <a:pt x="17" y="25"/>
                    <a:pt x="16" y="24"/>
                  </a:cubicBezTo>
                  <a:cubicBezTo>
                    <a:pt x="15" y="22"/>
                    <a:pt x="14" y="21"/>
                    <a:pt x="13" y="20"/>
                  </a:cubicBezTo>
                  <a:cubicBezTo>
                    <a:pt x="13" y="19"/>
                    <a:pt x="12" y="18"/>
                    <a:pt x="11" y="17"/>
                  </a:cubicBezTo>
                  <a:cubicBezTo>
                    <a:pt x="10" y="16"/>
                    <a:pt x="10" y="15"/>
                    <a:pt x="9" y="15"/>
                  </a:cubicBezTo>
                  <a:cubicBezTo>
                    <a:pt x="9" y="15"/>
                    <a:pt x="9" y="14"/>
                    <a:pt x="8" y="14"/>
                  </a:cubicBezTo>
                  <a:cubicBezTo>
                    <a:pt x="8" y="14"/>
                    <a:pt x="8" y="14"/>
                    <a:pt x="8" y="13"/>
                  </a:cubicBezTo>
                  <a:cubicBezTo>
                    <a:pt x="7" y="12"/>
                    <a:pt x="6" y="11"/>
                    <a:pt x="5" y="10"/>
                  </a:cubicBezTo>
                  <a:cubicBezTo>
                    <a:pt x="4" y="10"/>
                    <a:pt x="4" y="9"/>
                    <a:pt x="4" y="9"/>
                  </a:cubicBezTo>
                  <a:cubicBezTo>
                    <a:pt x="3" y="9"/>
                    <a:pt x="3" y="8"/>
                    <a:pt x="3" y="8"/>
                  </a:cubicBezTo>
                  <a:cubicBezTo>
                    <a:pt x="3" y="8"/>
                    <a:pt x="3" y="8"/>
                    <a:pt x="3" y="8"/>
                  </a:cubicBezTo>
                  <a:cubicBezTo>
                    <a:pt x="3" y="8"/>
                    <a:pt x="3" y="8"/>
                    <a:pt x="2" y="7"/>
                  </a:cubicBezTo>
                  <a:cubicBezTo>
                    <a:pt x="2" y="6"/>
                    <a:pt x="1" y="5"/>
                    <a:pt x="1" y="5"/>
                  </a:cubicBezTo>
                  <a:cubicBezTo>
                    <a:pt x="0" y="4"/>
                    <a:pt x="0" y="3"/>
                    <a:pt x="0" y="2"/>
                  </a:cubicBezTo>
                  <a:cubicBezTo>
                    <a:pt x="0" y="1"/>
                    <a:pt x="0" y="1"/>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31"/>
            <p:cNvSpPr/>
            <p:nvPr/>
          </p:nvSpPr>
          <p:spPr bwMode="auto">
            <a:xfrm>
              <a:off x="3744913" y="5302251"/>
              <a:ext cx="28575" cy="122238"/>
            </a:xfrm>
            <a:custGeom>
              <a:avLst/>
              <a:gdLst>
                <a:gd name="T0" fmla="*/ 7 w 7"/>
                <a:gd name="T1" fmla="*/ 29 h 29"/>
                <a:gd name="T2" fmla="*/ 7 w 7"/>
                <a:gd name="T3" fmla="*/ 28 h 29"/>
                <a:gd name="T4" fmla="*/ 6 w 7"/>
                <a:gd name="T5" fmla="*/ 25 h 29"/>
                <a:gd name="T6" fmla="*/ 5 w 7"/>
                <a:gd name="T7" fmla="*/ 20 h 29"/>
                <a:gd name="T8" fmla="*/ 4 w 7"/>
                <a:gd name="T9" fmla="*/ 17 h 29"/>
                <a:gd name="T10" fmla="*/ 4 w 7"/>
                <a:gd name="T11" fmla="*/ 15 h 29"/>
                <a:gd name="T12" fmla="*/ 3 w 7"/>
                <a:gd name="T13" fmla="*/ 12 h 29"/>
                <a:gd name="T14" fmla="*/ 3 w 7"/>
                <a:gd name="T15" fmla="*/ 9 h 29"/>
                <a:gd name="T16" fmla="*/ 1 w 7"/>
                <a:gd name="T17" fmla="*/ 5 h 29"/>
                <a:gd name="T18" fmla="*/ 0 w 7"/>
                <a:gd name="T19" fmla="*/ 1 h 29"/>
                <a:gd name="T20" fmla="*/ 0 w 7"/>
                <a:gd name="T21" fmla="*/ 0 h 29"/>
                <a:gd name="T22" fmla="*/ 1 w 7"/>
                <a:gd name="T23" fmla="*/ 1 h 29"/>
                <a:gd name="T24" fmla="*/ 2 w 7"/>
                <a:gd name="T25" fmla="*/ 3 h 29"/>
                <a:gd name="T26" fmla="*/ 3 w 7"/>
                <a:gd name="T27" fmla="*/ 4 h 29"/>
                <a:gd name="T28" fmla="*/ 4 w 7"/>
                <a:gd name="T29" fmla="*/ 6 h 29"/>
                <a:gd name="T30" fmla="*/ 5 w 7"/>
                <a:gd name="T31" fmla="*/ 9 h 29"/>
                <a:gd name="T32" fmla="*/ 5 w 7"/>
                <a:gd name="T33" fmla="*/ 11 h 29"/>
                <a:gd name="T34" fmla="*/ 6 w 7"/>
                <a:gd name="T35" fmla="*/ 14 h 29"/>
                <a:gd name="T36" fmla="*/ 7 w 7"/>
                <a:gd name="T37" fmla="*/ 17 h 29"/>
                <a:gd name="T38" fmla="*/ 7 w 7"/>
                <a:gd name="T39" fmla="*/ 20 h 29"/>
                <a:gd name="T40" fmla="*/ 7 w 7"/>
                <a:gd name="T41" fmla="*/ 22 h 29"/>
                <a:gd name="T42" fmla="*/ 7 w 7"/>
                <a:gd name="T43" fmla="*/ 24 h 29"/>
                <a:gd name="T44" fmla="*/ 7 w 7"/>
                <a:gd name="T45" fmla="*/ 26 h 29"/>
                <a:gd name="T46" fmla="*/ 7 w 7"/>
                <a:gd name="T47" fmla="*/ 28 h 29"/>
                <a:gd name="T48" fmla="*/ 7 w 7"/>
                <a:gd name="T4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28">
                  <a:moveTo>
                    <a:pt x="7" y="29"/>
                  </a:moveTo>
                  <a:cubicBezTo>
                    <a:pt x="7" y="29"/>
                    <a:pt x="7" y="29"/>
                    <a:pt x="7" y="28"/>
                  </a:cubicBezTo>
                  <a:cubicBezTo>
                    <a:pt x="7" y="27"/>
                    <a:pt x="6" y="26"/>
                    <a:pt x="6" y="25"/>
                  </a:cubicBezTo>
                  <a:cubicBezTo>
                    <a:pt x="6" y="23"/>
                    <a:pt x="5" y="22"/>
                    <a:pt x="5" y="20"/>
                  </a:cubicBezTo>
                  <a:cubicBezTo>
                    <a:pt x="5" y="19"/>
                    <a:pt x="5" y="18"/>
                    <a:pt x="4" y="17"/>
                  </a:cubicBezTo>
                  <a:cubicBezTo>
                    <a:pt x="4" y="16"/>
                    <a:pt x="4" y="16"/>
                    <a:pt x="4" y="15"/>
                  </a:cubicBezTo>
                  <a:cubicBezTo>
                    <a:pt x="4" y="14"/>
                    <a:pt x="3" y="13"/>
                    <a:pt x="3" y="12"/>
                  </a:cubicBezTo>
                  <a:cubicBezTo>
                    <a:pt x="3" y="11"/>
                    <a:pt x="3" y="10"/>
                    <a:pt x="3" y="9"/>
                  </a:cubicBezTo>
                  <a:cubicBezTo>
                    <a:pt x="2" y="8"/>
                    <a:pt x="2" y="6"/>
                    <a:pt x="1" y="5"/>
                  </a:cubicBezTo>
                  <a:cubicBezTo>
                    <a:pt x="1" y="3"/>
                    <a:pt x="1" y="2"/>
                    <a:pt x="0" y="1"/>
                  </a:cubicBezTo>
                  <a:cubicBezTo>
                    <a:pt x="0" y="1"/>
                    <a:pt x="0" y="0"/>
                    <a:pt x="0" y="0"/>
                  </a:cubicBezTo>
                  <a:cubicBezTo>
                    <a:pt x="0" y="0"/>
                    <a:pt x="0" y="1"/>
                    <a:pt x="1" y="1"/>
                  </a:cubicBezTo>
                  <a:cubicBezTo>
                    <a:pt x="1" y="2"/>
                    <a:pt x="1" y="2"/>
                    <a:pt x="2" y="3"/>
                  </a:cubicBezTo>
                  <a:cubicBezTo>
                    <a:pt x="2" y="3"/>
                    <a:pt x="2" y="4"/>
                    <a:pt x="3" y="4"/>
                  </a:cubicBezTo>
                  <a:cubicBezTo>
                    <a:pt x="3" y="5"/>
                    <a:pt x="3" y="6"/>
                    <a:pt x="4" y="6"/>
                  </a:cubicBezTo>
                  <a:cubicBezTo>
                    <a:pt x="4" y="7"/>
                    <a:pt x="4" y="8"/>
                    <a:pt x="5" y="9"/>
                  </a:cubicBezTo>
                  <a:cubicBezTo>
                    <a:pt x="5" y="10"/>
                    <a:pt x="5" y="10"/>
                    <a:pt x="5" y="11"/>
                  </a:cubicBezTo>
                  <a:cubicBezTo>
                    <a:pt x="6" y="12"/>
                    <a:pt x="6" y="13"/>
                    <a:pt x="6" y="14"/>
                  </a:cubicBezTo>
                  <a:cubicBezTo>
                    <a:pt x="6" y="15"/>
                    <a:pt x="7" y="16"/>
                    <a:pt x="7" y="17"/>
                  </a:cubicBezTo>
                  <a:cubicBezTo>
                    <a:pt x="7" y="18"/>
                    <a:pt x="7" y="19"/>
                    <a:pt x="7" y="20"/>
                  </a:cubicBezTo>
                  <a:cubicBezTo>
                    <a:pt x="7" y="21"/>
                    <a:pt x="7" y="21"/>
                    <a:pt x="7" y="22"/>
                  </a:cubicBezTo>
                  <a:cubicBezTo>
                    <a:pt x="7" y="23"/>
                    <a:pt x="7" y="24"/>
                    <a:pt x="7" y="24"/>
                  </a:cubicBezTo>
                  <a:cubicBezTo>
                    <a:pt x="7" y="25"/>
                    <a:pt x="7" y="26"/>
                    <a:pt x="7" y="26"/>
                  </a:cubicBezTo>
                  <a:cubicBezTo>
                    <a:pt x="7" y="27"/>
                    <a:pt x="7" y="28"/>
                    <a:pt x="7" y="28"/>
                  </a:cubicBezTo>
                  <a:cubicBezTo>
                    <a:pt x="7" y="29"/>
                    <a:pt x="7" y="29"/>
                    <a:pt x="7" y="2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32"/>
            <p:cNvSpPr/>
            <p:nvPr/>
          </p:nvSpPr>
          <p:spPr bwMode="auto">
            <a:xfrm>
              <a:off x="3651251" y="5353051"/>
              <a:ext cx="127000" cy="71438"/>
            </a:xfrm>
            <a:custGeom>
              <a:avLst/>
              <a:gdLst>
                <a:gd name="T0" fmla="*/ 0 w 30"/>
                <a:gd name="T1" fmla="*/ 0 h 17"/>
                <a:gd name="T2" fmla="*/ 1 w 30"/>
                <a:gd name="T3" fmla="*/ 1 h 17"/>
                <a:gd name="T4" fmla="*/ 5 w 30"/>
                <a:gd name="T5" fmla="*/ 3 h 17"/>
                <a:gd name="T6" fmla="*/ 9 w 30"/>
                <a:gd name="T7" fmla="*/ 6 h 17"/>
                <a:gd name="T8" fmla="*/ 12 w 30"/>
                <a:gd name="T9" fmla="*/ 8 h 17"/>
                <a:gd name="T10" fmla="*/ 15 w 30"/>
                <a:gd name="T11" fmla="*/ 9 h 17"/>
                <a:gd name="T12" fmla="*/ 25 w 30"/>
                <a:gd name="T13" fmla="*/ 15 h 17"/>
                <a:gd name="T14" fmla="*/ 28 w 30"/>
                <a:gd name="T15" fmla="*/ 17 h 17"/>
                <a:gd name="T16" fmla="*/ 30 w 30"/>
                <a:gd name="T17" fmla="*/ 17 h 17"/>
                <a:gd name="T18" fmla="*/ 28 w 30"/>
                <a:gd name="T19" fmla="*/ 17 h 17"/>
                <a:gd name="T20" fmla="*/ 27 w 30"/>
                <a:gd name="T21" fmla="*/ 17 h 17"/>
                <a:gd name="T22" fmla="*/ 24 w 30"/>
                <a:gd name="T23" fmla="*/ 16 h 17"/>
                <a:gd name="T24" fmla="*/ 22 w 30"/>
                <a:gd name="T25" fmla="*/ 15 h 17"/>
                <a:gd name="T26" fmla="*/ 19 w 30"/>
                <a:gd name="T27" fmla="*/ 14 h 17"/>
                <a:gd name="T28" fmla="*/ 16 w 30"/>
                <a:gd name="T29" fmla="*/ 13 h 17"/>
                <a:gd name="T30" fmla="*/ 14 w 30"/>
                <a:gd name="T31" fmla="*/ 11 h 17"/>
                <a:gd name="T32" fmla="*/ 11 w 30"/>
                <a:gd name="T33" fmla="*/ 9 h 17"/>
                <a:gd name="T34" fmla="*/ 8 w 30"/>
                <a:gd name="T35" fmla="*/ 8 h 17"/>
                <a:gd name="T36" fmla="*/ 6 w 30"/>
                <a:gd name="T37" fmla="*/ 6 h 17"/>
                <a:gd name="T38" fmla="*/ 4 w 30"/>
                <a:gd name="T39" fmla="*/ 4 h 17"/>
                <a:gd name="T40" fmla="*/ 2 w 30"/>
                <a:gd name="T41" fmla="*/ 3 h 17"/>
                <a:gd name="T42" fmla="*/ 1 w 30"/>
                <a:gd name="T43" fmla="*/ 2 h 17"/>
                <a:gd name="T44" fmla="*/ 0 w 30"/>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7">
                  <a:moveTo>
                    <a:pt x="0" y="0"/>
                  </a:moveTo>
                  <a:cubicBezTo>
                    <a:pt x="0" y="0"/>
                    <a:pt x="1" y="1"/>
                    <a:pt x="1" y="1"/>
                  </a:cubicBezTo>
                  <a:cubicBezTo>
                    <a:pt x="2" y="2"/>
                    <a:pt x="3" y="2"/>
                    <a:pt x="5" y="3"/>
                  </a:cubicBezTo>
                  <a:cubicBezTo>
                    <a:pt x="6" y="4"/>
                    <a:pt x="8" y="5"/>
                    <a:pt x="9" y="6"/>
                  </a:cubicBezTo>
                  <a:cubicBezTo>
                    <a:pt x="10" y="6"/>
                    <a:pt x="11" y="7"/>
                    <a:pt x="12" y="8"/>
                  </a:cubicBezTo>
                  <a:cubicBezTo>
                    <a:pt x="13" y="8"/>
                    <a:pt x="14" y="9"/>
                    <a:pt x="15" y="9"/>
                  </a:cubicBezTo>
                  <a:cubicBezTo>
                    <a:pt x="19" y="11"/>
                    <a:pt x="22" y="13"/>
                    <a:pt x="25" y="15"/>
                  </a:cubicBezTo>
                  <a:cubicBezTo>
                    <a:pt x="26" y="16"/>
                    <a:pt x="28" y="16"/>
                    <a:pt x="28" y="17"/>
                  </a:cubicBezTo>
                  <a:cubicBezTo>
                    <a:pt x="29" y="17"/>
                    <a:pt x="30" y="17"/>
                    <a:pt x="30" y="17"/>
                  </a:cubicBezTo>
                  <a:cubicBezTo>
                    <a:pt x="30" y="17"/>
                    <a:pt x="29" y="17"/>
                    <a:pt x="28" y="17"/>
                  </a:cubicBezTo>
                  <a:cubicBezTo>
                    <a:pt x="28" y="17"/>
                    <a:pt x="27" y="17"/>
                    <a:pt x="27" y="17"/>
                  </a:cubicBezTo>
                  <a:cubicBezTo>
                    <a:pt x="26" y="17"/>
                    <a:pt x="25" y="16"/>
                    <a:pt x="24" y="16"/>
                  </a:cubicBezTo>
                  <a:cubicBezTo>
                    <a:pt x="24" y="16"/>
                    <a:pt x="23" y="16"/>
                    <a:pt x="22" y="15"/>
                  </a:cubicBezTo>
                  <a:cubicBezTo>
                    <a:pt x="21" y="15"/>
                    <a:pt x="20" y="14"/>
                    <a:pt x="19" y="14"/>
                  </a:cubicBezTo>
                  <a:cubicBezTo>
                    <a:pt x="18" y="14"/>
                    <a:pt x="17" y="13"/>
                    <a:pt x="16" y="13"/>
                  </a:cubicBezTo>
                  <a:cubicBezTo>
                    <a:pt x="16" y="12"/>
                    <a:pt x="15" y="12"/>
                    <a:pt x="14" y="11"/>
                  </a:cubicBezTo>
                  <a:cubicBezTo>
                    <a:pt x="13" y="11"/>
                    <a:pt x="12" y="10"/>
                    <a:pt x="11" y="9"/>
                  </a:cubicBezTo>
                  <a:cubicBezTo>
                    <a:pt x="10" y="9"/>
                    <a:pt x="9" y="8"/>
                    <a:pt x="8" y="8"/>
                  </a:cubicBezTo>
                  <a:cubicBezTo>
                    <a:pt x="7" y="7"/>
                    <a:pt x="7" y="7"/>
                    <a:pt x="6" y="6"/>
                  </a:cubicBezTo>
                  <a:cubicBezTo>
                    <a:pt x="5" y="5"/>
                    <a:pt x="5" y="5"/>
                    <a:pt x="4" y="4"/>
                  </a:cubicBezTo>
                  <a:cubicBezTo>
                    <a:pt x="3" y="4"/>
                    <a:pt x="3" y="3"/>
                    <a:pt x="2" y="3"/>
                  </a:cubicBezTo>
                  <a:cubicBezTo>
                    <a:pt x="2" y="2"/>
                    <a:pt x="1" y="2"/>
                    <a:pt x="1" y="2"/>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33"/>
            <p:cNvSpPr/>
            <p:nvPr/>
          </p:nvSpPr>
          <p:spPr bwMode="auto">
            <a:xfrm>
              <a:off x="3719513" y="5386388"/>
              <a:ext cx="101600" cy="80963"/>
            </a:xfrm>
            <a:custGeom>
              <a:avLst/>
              <a:gdLst>
                <a:gd name="T0" fmla="*/ 19 w 24"/>
                <a:gd name="T1" fmla="*/ 17 h 19"/>
                <a:gd name="T2" fmla="*/ 0 w 24"/>
                <a:gd name="T3" fmla="*/ 16 h 19"/>
                <a:gd name="T4" fmla="*/ 24 w 24"/>
                <a:gd name="T5" fmla="*/ 0 h 19"/>
                <a:gd name="T6" fmla="*/ 19 w 24"/>
                <a:gd name="T7" fmla="*/ 17 h 19"/>
              </a:gdLst>
              <a:ahLst/>
              <a:cxnLst>
                <a:cxn ang="0">
                  <a:pos x="T0" y="T1"/>
                </a:cxn>
                <a:cxn ang="0">
                  <a:pos x="T2" y="T3"/>
                </a:cxn>
                <a:cxn ang="0">
                  <a:pos x="T4" y="T5"/>
                </a:cxn>
                <a:cxn ang="0">
                  <a:pos x="T6" y="T7"/>
                </a:cxn>
              </a:cxnLst>
              <a:rect l="0" t="0" r="r" b="b"/>
              <a:pathLst>
                <a:path w="24" h="19">
                  <a:moveTo>
                    <a:pt x="19" y="17"/>
                  </a:moveTo>
                  <a:cubicBezTo>
                    <a:pt x="12" y="19"/>
                    <a:pt x="6" y="19"/>
                    <a:pt x="0" y="16"/>
                  </a:cubicBezTo>
                  <a:cubicBezTo>
                    <a:pt x="0" y="16"/>
                    <a:pt x="15" y="2"/>
                    <a:pt x="24" y="0"/>
                  </a:cubicBezTo>
                  <a:cubicBezTo>
                    <a:pt x="24" y="0"/>
                    <a:pt x="24" y="13"/>
                    <a:pt x="19" y="1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Freeform 34"/>
            <p:cNvSpPr/>
            <p:nvPr/>
          </p:nvSpPr>
          <p:spPr bwMode="auto">
            <a:xfrm>
              <a:off x="3786188" y="5441951"/>
              <a:ext cx="466725" cy="919163"/>
            </a:xfrm>
            <a:custGeom>
              <a:avLst/>
              <a:gdLst>
                <a:gd name="T0" fmla="*/ 107 w 110"/>
                <a:gd name="T1" fmla="*/ 217 h 217"/>
                <a:gd name="T2" fmla="*/ 0 w 110"/>
                <a:gd name="T3" fmla="*/ 2 h 217"/>
                <a:gd name="T4" fmla="*/ 2 w 110"/>
                <a:gd name="T5" fmla="*/ 0 h 217"/>
                <a:gd name="T6" fmla="*/ 110 w 110"/>
                <a:gd name="T7" fmla="*/ 216 h 217"/>
                <a:gd name="T8" fmla="*/ 107 w 110"/>
                <a:gd name="T9" fmla="*/ 217 h 217"/>
              </a:gdLst>
              <a:ahLst/>
              <a:cxnLst>
                <a:cxn ang="0">
                  <a:pos x="T0" y="T1"/>
                </a:cxn>
                <a:cxn ang="0">
                  <a:pos x="T2" y="T3"/>
                </a:cxn>
                <a:cxn ang="0">
                  <a:pos x="T4" y="T5"/>
                </a:cxn>
                <a:cxn ang="0">
                  <a:pos x="T6" y="T7"/>
                </a:cxn>
                <a:cxn ang="0">
                  <a:pos x="T8" y="T9"/>
                </a:cxn>
              </a:cxnLst>
              <a:rect l="0" t="0" r="r" b="b"/>
              <a:pathLst>
                <a:path w="110" h="216">
                  <a:moveTo>
                    <a:pt x="107" y="217"/>
                  </a:moveTo>
                  <a:cubicBezTo>
                    <a:pt x="100" y="181"/>
                    <a:pt x="9" y="11"/>
                    <a:pt x="0" y="2"/>
                  </a:cubicBezTo>
                  <a:cubicBezTo>
                    <a:pt x="2" y="0"/>
                    <a:pt x="2" y="0"/>
                    <a:pt x="2" y="0"/>
                  </a:cubicBezTo>
                  <a:cubicBezTo>
                    <a:pt x="11" y="10"/>
                    <a:pt x="102" y="180"/>
                    <a:pt x="110" y="216"/>
                  </a:cubicBezTo>
                  <a:lnTo>
                    <a:pt x="107" y="217"/>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35"/>
            <p:cNvSpPr/>
            <p:nvPr/>
          </p:nvSpPr>
          <p:spPr bwMode="auto">
            <a:xfrm>
              <a:off x="3927476" y="5343526"/>
              <a:ext cx="388938" cy="258763"/>
            </a:xfrm>
            <a:custGeom>
              <a:avLst/>
              <a:gdLst>
                <a:gd name="T0" fmla="*/ 46 w 92"/>
                <a:gd name="T1" fmla="*/ 61 h 61"/>
                <a:gd name="T2" fmla="*/ 11 w 92"/>
                <a:gd name="T3" fmla="*/ 21 h 61"/>
                <a:gd name="T4" fmla="*/ 30 w 92"/>
                <a:gd name="T5" fmla="*/ 22 h 61"/>
                <a:gd name="T6" fmla="*/ 40 w 92"/>
                <a:gd name="T7" fmla="*/ 3 h 61"/>
                <a:gd name="T8" fmla="*/ 56 w 92"/>
                <a:gd name="T9" fmla="*/ 21 h 61"/>
                <a:gd name="T10" fmla="*/ 78 w 92"/>
                <a:gd name="T11" fmla="*/ 15 h 61"/>
                <a:gd name="T12" fmla="*/ 46 w 92"/>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92" h="61">
                  <a:moveTo>
                    <a:pt x="46" y="61"/>
                  </a:moveTo>
                  <a:cubicBezTo>
                    <a:pt x="46" y="61"/>
                    <a:pt x="0" y="40"/>
                    <a:pt x="11" y="21"/>
                  </a:cubicBezTo>
                  <a:cubicBezTo>
                    <a:pt x="19" y="9"/>
                    <a:pt x="30" y="22"/>
                    <a:pt x="30" y="22"/>
                  </a:cubicBezTo>
                  <a:cubicBezTo>
                    <a:pt x="30" y="22"/>
                    <a:pt x="27" y="5"/>
                    <a:pt x="40" y="3"/>
                  </a:cubicBezTo>
                  <a:cubicBezTo>
                    <a:pt x="54" y="0"/>
                    <a:pt x="56" y="21"/>
                    <a:pt x="56" y="21"/>
                  </a:cubicBezTo>
                  <a:cubicBezTo>
                    <a:pt x="56" y="21"/>
                    <a:pt x="65" y="11"/>
                    <a:pt x="78" y="15"/>
                  </a:cubicBezTo>
                  <a:cubicBezTo>
                    <a:pt x="92" y="19"/>
                    <a:pt x="66" y="52"/>
                    <a:pt x="46" y="61"/>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36"/>
            <p:cNvSpPr/>
            <p:nvPr/>
          </p:nvSpPr>
          <p:spPr bwMode="auto">
            <a:xfrm>
              <a:off x="4125913" y="5424488"/>
              <a:ext cx="114300" cy="152400"/>
            </a:xfrm>
            <a:custGeom>
              <a:avLst/>
              <a:gdLst>
                <a:gd name="T0" fmla="*/ 0 w 27"/>
                <a:gd name="T1" fmla="*/ 36 h 36"/>
                <a:gd name="T2" fmla="*/ 0 w 27"/>
                <a:gd name="T3" fmla="*/ 35 h 36"/>
                <a:gd name="T4" fmla="*/ 1 w 27"/>
                <a:gd name="T5" fmla="*/ 34 h 36"/>
                <a:gd name="T6" fmla="*/ 3 w 27"/>
                <a:gd name="T7" fmla="*/ 33 h 36"/>
                <a:gd name="T8" fmla="*/ 5 w 27"/>
                <a:gd name="T9" fmla="*/ 31 h 36"/>
                <a:gd name="T10" fmla="*/ 6 w 27"/>
                <a:gd name="T11" fmla="*/ 30 h 36"/>
                <a:gd name="T12" fmla="*/ 7 w 27"/>
                <a:gd name="T13" fmla="*/ 28 h 36"/>
                <a:gd name="T14" fmla="*/ 10 w 27"/>
                <a:gd name="T15" fmla="*/ 25 h 36"/>
                <a:gd name="T16" fmla="*/ 12 w 27"/>
                <a:gd name="T17" fmla="*/ 22 h 36"/>
                <a:gd name="T18" fmla="*/ 15 w 27"/>
                <a:gd name="T19" fmla="*/ 19 h 36"/>
                <a:gd name="T20" fmla="*/ 16 w 27"/>
                <a:gd name="T21" fmla="*/ 18 h 36"/>
                <a:gd name="T22" fmla="*/ 17 w 27"/>
                <a:gd name="T23" fmla="*/ 16 h 36"/>
                <a:gd name="T24" fmla="*/ 18 w 27"/>
                <a:gd name="T25" fmla="*/ 15 h 36"/>
                <a:gd name="T26" fmla="*/ 18 w 27"/>
                <a:gd name="T27" fmla="*/ 14 h 36"/>
                <a:gd name="T28" fmla="*/ 19 w 27"/>
                <a:gd name="T29" fmla="*/ 13 h 36"/>
                <a:gd name="T30" fmla="*/ 20 w 27"/>
                <a:gd name="T31" fmla="*/ 11 h 36"/>
                <a:gd name="T32" fmla="*/ 21 w 27"/>
                <a:gd name="T33" fmla="*/ 9 h 36"/>
                <a:gd name="T34" fmla="*/ 23 w 27"/>
                <a:gd name="T35" fmla="*/ 6 h 36"/>
                <a:gd name="T36" fmla="*/ 24 w 27"/>
                <a:gd name="T37" fmla="*/ 5 h 36"/>
                <a:gd name="T38" fmla="*/ 24 w 27"/>
                <a:gd name="T39" fmla="*/ 4 h 36"/>
                <a:gd name="T40" fmla="*/ 26 w 27"/>
                <a:gd name="T41" fmla="*/ 2 h 36"/>
                <a:gd name="T42" fmla="*/ 26 w 27"/>
                <a:gd name="T43" fmla="*/ 1 h 36"/>
                <a:gd name="T44" fmla="*/ 27 w 27"/>
                <a:gd name="T45" fmla="*/ 0 h 36"/>
                <a:gd name="T46" fmla="*/ 26 w 27"/>
                <a:gd name="T47" fmla="*/ 1 h 36"/>
                <a:gd name="T48" fmla="*/ 26 w 27"/>
                <a:gd name="T49" fmla="*/ 2 h 36"/>
                <a:gd name="T50" fmla="*/ 26 w 27"/>
                <a:gd name="T51" fmla="*/ 5 h 36"/>
                <a:gd name="T52" fmla="*/ 26 w 27"/>
                <a:gd name="T53" fmla="*/ 6 h 36"/>
                <a:gd name="T54" fmla="*/ 25 w 27"/>
                <a:gd name="T55" fmla="*/ 7 h 36"/>
                <a:gd name="T56" fmla="*/ 25 w 27"/>
                <a:gd name="T57" fmla="*/ 9 h 36"/>
                <a:gd name="T58" fmla="*/ 24 w 27"/>
                <a:gd name="T59" fmla="*/ 11 h 36"/>
                <a:gd name="T60" fmla="*/ 23 w 27"/>
                <a:gd name="T61" fmla="*/ 13 h 36"/>
                <a:gd name="T62" fmla="*/ 23 w 27"/>
                <a:gd name="T63" fmla="*/ 14 h 36"/>
                <a:gd name="T64" fmla="*/ 20 w 27"/>
                <a:gd name="T65" fmla="*/ 18 h 36"/>
                <a:gd name="T66" fmla="*/ 18 w 27"/>
                <a:gd name="T67" fmla="*/ 22 h 36"/>
                <a:gd name="T68" fmla="*/ 17 w 27"/>
                <a:gd name="T69" fmla="*/ 23 h 36"/>
                <a:gd name="T70" fmla="*/ 15 w 27"/>
                <a:gd name="T71" fmla="*/ 25 h 36"/>
                <a:gd name="T72" fmla="*/ 14 w 27"/>
                <a:gd name="T73" fmla="*/ 27 h 36"/>
                <a:gd name="T74" fmla="*/ 12 w 27"/>
                <a:gd name="T75" fmla="*/ 28 h 36"/>
                <a:gd name="T76" fmla="*/ 9 w 27"/>
                <a:gd name="T77" fmla="*/ 31 h 36"/>
                <a:gd name="T78" fmla="*/ 8 w 27"/>
                <a:gd name="T79" fmla="*/ 32 h 36"/>
                <a:gd name="T80" fmla="*/ 6 w 27"/>
                <a:gd name="T81" fmla="*/ 33 h 36"/>
                <a:gd name="T82" fmla="*/ 5 w 27"/>
                <a:gd name="T83" fmla="*/ 33 h 36"/>
                <a:gd name="T84" fmla="*/ 4 w 27"/>
                <a:gd name="T85" fmla="*/ 34 h 36"/>
                <a:gd name="T86" fmla="*/ 3 w 27"/>
                <a:gd name="T87" fmla="*/ 35 h 36"/>
                <a:gd name="T88" fmla="*/ 2 w 27"/>
                <a:gd name="T89" fmla="*/ 35 h 36"/>
                <a:gd name="T90" fmla="*/ 0 w 27"/>
                <a:gd name="T91" fmla="*/ 36 h 36"/>
                <a:gd name="T92" fmla="*/ 0 w 27"/>
                <a:gd name="T9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6">
                  <a:moveTo>
                    <a:pt x="0" y="36"/>
                  </a:moveTo>
                  <a:cubicBezTo>
                    <a:pt x="0" y="36"/>
                    <a:pt x="0" y="36"/>
                    <a:pt x="0" y="35"/>
                  </a:cubicBezTo>
                  <a:cubicBezTo>
                    <a:pt x="0" y="35"/>
                    <a:pt x="1" y="35"/>
                    <a:pt x="1" y="34"/>
                  </a:cubicBezTo>
                  <a:cubicBezTo>
                    <a:pt x="2" y="34"/>
                    <a:pt x="2" y="33"/>
                    <a:pt x="3" y="33"/>
                  </a:cubicBezTo>
                  <a:cubicBezTo>
                    <a:pt x="3" y="32"/>
                    <a:pt x="4" y="32"/>
                    <a:pt x="5" y="31"/>
                  </a:cubicBezTo>
                  <a:cubicBezTo>
                    <a:pt x="5" y="30"/>
                    <a:pt x="6" y="30"/>
                    <a:pt x="6" y="30"/>
                  </a:cubicBezTo>
                  <a:cubicBezTo>
                    <a:pt x="6" y="29"/>
                    <a:pt x="7" y="29"/>
                    <a:pt x="7" y="28"/>
                  </a:cubicBezTo>
                  <a:cubicBezTo>
                    <a:pt x="8" y="27"/>
                    <a:pt x="9" y="26"/>
                    <a:pt x="10" y="25"/>
                  </a:cubicBezTo>
                  <a:cubicBezTo>
                    <a:pt x="10" y="24"/>
                    <a:pt x="11" y="23"/>
                    <a:pt x="12" y="22"/>
                  </a:cubicBezTo>
                  <a:cubicBezTo>
                    <a:pt x="13" y="21"/>
                    <a:pt x="14" y="20"/>
                    <a:pt x="15" y="19"/>
                  </a:cubicBezTo>
                  <a:cubicBezTo>
                    <a:pt x="15" y="19"/>
                    <a:pt x="15" y="18"/>
                    <a:pt x="16" y="18"/>
                  </a:cubicBezTo>
                  <a:cubicBezTo>
                    <a:pt x="16" y="17"/>
                    <a:pt x="17" y="16"/>
                    <a:pt x="17" y="16"/>
                  </a:cubicBezTo>
                  <a:cubicBezTo>
                    <a:pt x="17" y="16"/>
                    <a:pt x="17" y="15"/>
                    <a:pt x="18" y="15"/>
                  </a:cubicBezTo>
                  <a:cubicBezTo>
                    <a:pt x="18" y="15"/>
                    <a:pt x="18" y="14"/>
                    <a:pt x="18" y="14"/>
                  </a:cubicBezTo>
                  <a:cubicBezTo>
                    <a:pt x="19" y="14"/>
                    <a:pt x="19" y="13"/>
                    <a:pt x="19" y="13"/>
                  </a:cubicBezTo>
                  <a:cubicBezTo>
                    <a:pt x="20" y="12"/>
                    <a:pt x="20" y="11"/>
                    <a:pt x="20" y="11"/>
                  </a:cubicBezTo>
                  <a:cubicBezTo>
                    <a:pt x="21" y="10"/>
                    <a:pt x="21" y="10"/>
                    <a:pt x="21" y="9"/>
                  </a:cubicBezTo>
                  <a:cubicBezTo>
                    <a:pt x="22" y="8"/>
                    <a:pt x="23" y="7"/>
                    <a:pt x="23" y="6"/>
                  </a:cubicBezTo>
                  <a:cubicBezTo>
                    <a:pt x="23" y="6"/>
                    <a:pt x="24" y="6"/>
                    <a:pt x="24" y="5"/>
                  </a:cubicBezTo>
                  <a:cubicBezTo>
                    <a:pt x="24" y="5"/>
                    <a:pt x="24" y="4"/>
                    <a:pt x="24" y="4"/>
                  </a:cubicBezTo>
                  <a:cubicBezTo>
                    <a:pt x="25" y="3"/>
                    <a:pt x="25" y="3"/>
                    <a:pt x="26" y="2"/>
                  </a:cubicBezTo>
                  <a:cubicBezTo>
                    <a:pt x="26" y="1"/>
                    <a:pt x="26" y="1"/>
                    <a:pt x="26" y="1"/>
                  </a:cubicBezTo>
                  <a:cubicBezTo>
                    <a:pt x="26" y="0"/>
                    <a:pt x="27" y="0"/>
                    <a:pt x="27" y="0"/>
                  </a:cubicBezTo>
                  <a:cubicBezTo>
                    <a:pt x="27" y="0"/>
                    <a:pt x="26" y="0"/>
                    <a:pt x="26" y="1"/>
                  </a:cubicBezTo>
                  <a:cubicBezTo>
                    <a:pt x="26" y="1"/>
                    <a:pt x="26" y="2"/>
                    <a:pt x="26" y="2"/>
                  </a:cubicBezTo>
                  <a:cubicBezTo>
                    <a:pt x="26" y="3"/>
                    <a:pt x="26" y="4"/>
                    <a:pt x="26" y="5"/>
                  </a:cubicBezTo>
                  <a:cubicBezTo>
                    <a:pt x="26" y="5"/>
                    <a:pt x="26" y="5"/>
                    <a:pt x="26" y="6"/>
                  </a:cubicBezTo>
                  <a:cubicBezTo>
                    <a:pt x="26" y="6"/>
                    <a:pt x="25" y="7"/>
                    <a:pt x="25" y="7"/>
                  </a:cubicBezTo>
                  <a:cubicBezTo>
                    <a:pt x="25" y="8"/>
                    <a:pt x="25" y="8"/>
                    <a:pt x="25" y="9"/>
                  </a:cubicBezTo>
                  <a:cubicBezTo>
                    <a:pt x="25" y="10"/>
                    <a:pt x="24" y="10"/>
                    <a:pt x="24" y="11"/>
                  </a:cubicBezTo>
                  <a:cubicBezTo>
                    <a:pt x="24" y="11"/>
                    <a:pt x="24" y="12"/>
                    <a:pt x="23" y="13"/>
                  </a:cubicBezTo>
                  <a:cubicBezTo>
                    <a:pt x="23" y="13"/>
                    <a:pt x="23" y="14"/>
                    <a:pt x="23" y="14"/>
                  </a:cubicBezTo>
                  <a:cubicBezTo>
                    <a:pt x="22" y="16"/>
                    <a:pt x="21" y="17"/>
                    <a:pt x="20" y="18"/>
                  </a:cubicBezTo>
                  <a:cubicBezTo>
                    <a:pt x="20" y="19"/>
                    <a:pt x="19" y="20"/>
                    <a:pt x="18" y="22"/>
                  </a:cubicBezTo>
                  <a:cubicBezTo>
                    <a:pt x="18" y="22"/>
                    <a:pt x="17" y="23"/>
                    <a:pt x="17" y="23"/>
                  </a:cubicBezTo>
                  <a:cubicBezTo>
                    <a:pt x="16" y="24"/>
                    <a:pt x="16" y="24"/>
                    <a:pt x="15" y="25"/>
                  </a:cubicBezTo>
                  <a:cubicBezTo>
                    <a:pt x="15" y="26"/>
                    <a:pt x="14" y="26"/>
                    <a:pt x="14" y="27"/>
                  </a:cubicBezTo>
                  <a:cubicBezTo>
                    <a:pt x="13" y="27"/>
                    <a:pt x="13" y="28"/>
                    <a:pt x="12" y="28"/>
                  </a:cubicBezTo>
                  <a:cubicBezTo>
                    <a:pt x="11" y="29"/>
                    <a:pt x="10" y="30"/>
                    <a:pt x="9" y="31"/>
                  </a:cubicBezTo>
                  <a:cubicBezTo>
                    <a:pt x="9" y="31"/>
                    <a:pt x="8" y="31"/>
                    <a:pt x="8" y="32"/>
                  </a:cubicBezTo>
                  <a:cubicBezTo>
                    <a:pt x="7" y="32"/>
                    <a:pt x="7" y="32"/>
                    <a:pt x="6" y="33"/>
                  </a:cubicBezTo>
                  <a:cubicBezTo>
                    <a:pt x="6" y="33"/>
                    <a:pt x="5" y="33"/>
                    <a:pt x="5" y="33"/>
                  </a:cubicBezTo>
                  <a:cubicBezTo>
                    <a:pt x="5" y="34"/>
                    <a:pt x="4" y="34"/>
                    <a:pt x="4" y="34"/>
                  </a:cubicBezTo>
                  <a:cubicBezTo>
                    <a:pt x="3" y="34"/>
                    <a:pt x="3" y="35"/>
                    <a:pt x="3" y="35"/>
                  </a:cubicBezTo>
                  <a:cubicBezTo>
                    <a:pt x="2" y="35"/>
                    <a:pt x="2" y="35"/>
                    <a:pt x="2" y="35"/>
                  </a:cubicBezTo>
                  <a:cubicBezTo>
                    <a:pt x="1" y="35"/>
                    <a:pt x="1" y="36"/>
                    <a:pt x="0" y="36"/>
                  </a:cubicBezTo>
                  <a:cubicBezTo>
                    <a:pt x="0" y="36"/>
                    <a:pt x="0" y="36"/>
                    <a:pt x="0" y="3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37"/>
            <p:cNvSpPr/>
            <p:nvPr/>
          </p:nvSpPr>
          <p:spPr bwMode="auto">
            <a:xfrm>
              <a:off x="3998913" y="5449888"/>
              <a:ext cx="127000" cy="127000"/>
            </a:xfrm>
            <a:custGeom>
              <a:avLst/>
              <a:gdLst>
                <a:gd name="T0" fmla="*/ 0 w 30"/>
                <a:gd name="T1" fmla="*/ 0 h 30"/>
                <a:gd name="T2" fmla="*/ 0 w 30"/>
                <a:gd name="T3" fmla="*/ 0 h 30"/>
                <a:gd name="T4" fmla="*/ 0 w 30"/>
                <a:gd name="T5" fmla="*/ 1 h 30"/>
                <a:gd name="T6" fmla="*/ 1 w 30"/>
                <a:gd name="T7" fmla="*/ 2 h 30"/>
                <a:gd name="T8" fmla="*/ 2 w 30"/>
                <a:gd name="T9" fmla="*/ 3 h 30"/>
                <a:gd name="T10" fmla="*/ 4 w 30"/>
                <a:gd name="T11" fmla="*/ 5 h 30"/>
                <a:gd name="T12" fmla="*/ 10 w 30"/>
                <a:gd name="T13" fmla="*/ 9 h 30"/>
                <a:gd name="T14" fmla="*/ 13 w 30"/>
                <a:gd name="T15" fmla="*/ 12 h 30"/>
                <a:gd name="T16" fmla="*/ 15 w 30"/>
                <a:gd name="T17" fmla="*/ 15 h 30"/>
                <a:gd name="T18" fmla="*/ 18 w 30"/>
                <a:gd name="T19" fmla="*/ 18 h 30"/>
                <a:gd name="T20" fmla="*/ 20 w 30"/>
                <a:gd name="T21" fmla="*/ 21 h 30"/>
                <a:gd name="T22" fmla="*/ 22 w 30"/>
                <a:gd name="T23" fmla="*/ 22 h 30"/>
                <a:gd name="T24" fmla="*/ 23 w 30"/>
                <a:gd name="T25" fmla="*/ 23 h 30"/>
                <a:gd name="T26" fmla="*/ 25 w 30"/>
                <a:gd name="T27" fmla="*/ 26 h 30"/>
                <a:gd name="T28" fmla="*/ 28 w 30"/>
                <a:gd name="T29" fmla="*/ 29 h 30"/>
                <a:gd name="T30" fmla="*/ 29 w 30"/>
                <a:gd name="T31" fmla="*/ 30 h 30"/>
                <a:gd name="T32" fmla="*/ 30 w 30"/>
                <a:gd name="T33" fmla="*/ 30 h 30"/>
                <a:gd name="T34" fmla="*/ 29 w 30"/>
                <a:gd name="T35" fmla="*/ 30 h 30"/>
                <a:gd name="T36" fmla="*/ 28 w 30"/>
                <a:gd name="T37" fmla="*/ 29 h 30"/>
                <a:gd name="T38" fmla="*/ 26 w 30"/>
                <a:gd name="T39" fmla="*/ 29 h 30"/>
                <a:gd name="T40" fmla="*/ 23 w 30"/>
                <a:gd name="T41" fmla="*/ 27 h 30"/>
                <a:gd name="T42" fmla="*/ 21 w 30"/>
                <a:gd name="T43" fmla="*/ 26 h 30"/>
                <a:gd name="T44" fmla="*/ 19 w 30"/>
                <a:gd name="T45" fmla="*/ 24 h 30"/>
                <a:gd name="T46" fmla="*/ 18 w 30"/>
                <a:gd name="T47" fmla="*/ 24 h 30"/>
                <a:gd name="T48" fmla="*/ 18 w 30"/>
                <a:gd name="T49" fmla="*/ 23 h 30"/>
                <a:gd name="T50" fmla="*/ 15 w 30"/>
                <a:gd name="T51" fmla="*/ 20 h 30"/>
                <a:gd name="T52" fmla="*/ 12 w 30"/>
                <a:gd name="T53" fmla="*/ 17 h 30"/>
                <a:gd name="T54" fmla="*/ 10 w 30"/>
                <a:gd name="T55" fmla="*/ 15 h 30"/>
                <a:gd name="T56" fmla="*/ 7 w 30"/>
                <a:gd name="T57" fmla="*/ 12 h 30"/>
                <a:gd name="T58" fmla="*/ 5 w 30"/>
                <a:gd name="T59" fmla="*/ 9 h 30"/>
                <a:gd name="T60" fmla="*/ 3 w 30"/>
                <a:gd name="T61" fmla="*/ 6 h 30"/>
                <a:gd name="T62" fmla="*/ 1 w 30"/>
                <a:gd name="T63" fmla="*/ 4 h 30"/>
                <a:gd name="T64" fmla="*/ 0 w 30"/>
                <a:gd name="T65" fmla="*/ 2 h 30"/>
                <a:gd name="T66" fmla="*/ 0 w 30"/>
                <a:gd name="T67" fmla="*/ 1 h 30"/>
                <a:gd name="T68" fmla="*/ 0 w 3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30">
                  <a:moveTo>
                    <a:pt x="0" y="0"/>
                  </a:moveTo>
                  <a:cubicBezTo>
                    <a:pt x="0" y="0"/>
                    <a:pt x="0" y="0"/>
                    <a:pt x="0" y="0"/>
                  </a:cubicBezTo>
                  <a:cubicBezTo>
                    <a:pt x="0" y="1"/>
                    <a:pt x="0" y="1"/>
                    <a:pt x="0" y="1"/>
                  </a:cubicBezTo>
                  <a:cubicBezTo>
                    <a:pt x="1" y="1"/>
                    <a:pt x="1" y="1"/>
                    <a:pt x="1" y="2"/>
                  </a:cubicBezTo>
                  <a:cubicBezTo>
                    <a:pt x="1" y="2"/>
                    <a:pt x="2" y="2"/>
                    <a:pt x="2" y="3"/>
                  </a:cubicBezTo>
                  <a:cubicBezTo>
                    <a:pt x="3" y="4"/>
                    <a:pt x="4" y="4"/>
                    <a:pt x="4" y="5"/>
                  </a:cubicBezTo>
                  <a:cubicBezTo>
                    <a:pt x="6" y="6"/>
                    <a:pt x="8" y="7"/>
                    <a:pt x="10" y="9"/>
                  </a:cubicBezTo>
                  <a:cubicBezTo>
                    <a:pt x="11" y="10"/>
                    <a:pt x="12" y="11"/>
                    <a:pt x="13" y="12"/>
                  </a:cubicBezTo>
                  <a:cubicBezTo>
                    <a:pt x="14" y="13"/>
                    <a:pt x="14" y="14"/>
                    <a:pt x="15" y="15"/>
                  </a:cubicBezTo>
                  <a:cubicBezTo>
                    <a:pt x="16" y="16"/>
                    <a:pt x="17" y="17"/>
                    <a:pt x="18" y="18"/>
                  </a:cubicBezTo>
                  <a:cubicBezTo>
                    <a:pt x="19" y="19"/>
                    <a:pt x="20" y="20"/>
                    <a:pt x="20" y="21"/>
                  </a:cubicBezTo>
                  <a:cubicBezTo>
                    <a:pt x="21" y="21"/>
                    <a:pt x="21" y="22"/>
                    <a:pt x="22" y="22"/>
                  </a:cubicBezTo>
                  <a:cubicBezTo>
                    <a:pt x="22" y="22"/>
                    <a:pt x="22" y="23"/>
                    <a:pt x="23" y="23"/>
                  </a:cubicBezTo>
                  <a:cubicBezTo>
                    <a:pt x="23" y="24"/>
                    <a:pt x="24" y="25"/>
                    <a:pt x="25" y="26"/>
                  </a:cubicBezTo>
                  <a:cubicBezTo>
                    <a:pt x="26" y="27"/>
                    <a:pt x="27" y="28"/>
                    <a:pt x="28" y="29"/>
                  </a:cubicBezTo>
                  <a:cubicBezTo>
                    <a:pt x="29" y="29"/>
                    <a:pt x="29" y="29"/>
                    <a:pt x="29" y="30"/>
                  </a:cubicBezTo>
                  <a:cubicBezTo>
                    <a:pt x="30" y="30"/>
                    <a:pt x="30" y="30"/>
                    <a:pt x="30" y="30"/>
                  </a:cubicBezTo>
                  <a:cubicBezTo>
                    <a:pt x="30" y="30"/>
                    <a:pt x="30" y="30"/>
                    <a:pt x="29" y="30"/>
                  </a:cubicBezTo>
                  <a:cubicBezTo>
                    <a:pt x="29" y="30"/>
                    <a:pt x="29" y="30"/>
                    <a:pt x="28" y="29"/>
                  </a:cubicBezTo>
                  <a:cubicBezTo>
                    <a:pt x="27" y="29"/>
                    <a:pt x="27" y="29"/>
                    <a:pt x="26" y="29"/>
                  </a:cubicBezTo>
                  <a:cubicBezTo>
                    <a:pt x="25" y="28"/>
                    <a:pt x="24" y="28"/>
                    <a:pt x="23" y="27"/>
                  </a:cubicBezTo>
                  <a:cubicBezTo>
                    <a:pt x="22" y="27"/>
                    <a:pt x="22" y="26"/>
                    <a:pt x="21" y="26"/>
                  </a:cubicBezTo>
                  <a:cubicBezTo>
                    <a:pt x="20" y="25"/>
                    <a:pt x="20" y="25"/>
                    <a:pt x="19" y="24"/>
                  </a:cubicBezTo>
                  <a:cubicBezTo>
                    <a:pt x="19" y="24"/>
                    <a:pt x="19" y="24"/>
                    <a:pt x="18" y="24"/>
                  </a:cubicBezTo>
                  <a:cubicBezTo>
                    <a:pt x="18" y="24"/>
                    <a:pt x="18" y="23"/>
                    <a:pt x="18" y="23"/>
                  </a:cubicBezTo>
                  <a:cubicBezTo>
                    <a:pt x="17" y="22"/>
                    <a:pt x="16" y="21"/>
                    <a:pt x="15" y="20"/>
                  </a:cubicBezTo>
                  <a:cubicBezTo>
                    <a:pt x="14" y="19"/>
                    <a:pt x="13" y="18"/>
                    <a:pt x="12" y="17"/>
                  </a:cubicBezTo>
                  <a:cubicBezTo>
                    <a:pt x="11" y="16"/>
                    <a:pt x="10" y="15"/>
                    <a:pt x="10" y="15"/>
                  </a:cubicBezTo>
                  <a:cubicBezTo>
                    <a:pt x="9" y="14"/>
                    <a:pt x="8" y="13"/>
                    <a:pt x="7" y="12"/>
                  </a:cubicBezTo>
                  <a:cubicBezTo>
                    <a:pt x="6" y="11"/>
                    <a:pt x="5" y="10"/>
                    <a:pt x="5" y="9"/>
                  </a:cubicBezTo>
                  <a:cubicBezTo>
                    <a:pt x="4" y="8"/>
                    <a:pt x="3" y="7"/>
                    <a:pt x="3" y="6"/>
                  </a:cubicBezTo>
                  <a:cubicBezTo>
                    <a:pt x="2" y="6"/>
                    <a:pt x="1" y="5"/>
                    <a:pt x="1" y="4"/>
                  </a:cubicBezTo>
                  <a:cubicBezTo>
                    <a:pt x="1" y="3"/>
                    <a:pt x="0" y="2"/>
                    <a:pt x="0" y="2"/>
                  </a:cubicBezTo>
                  <a:cubicBezTo>
                    <a:pt x="0" y="1"/>
                    <a:pt x="0"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38"/>
            <p:cNvSpPr/>
            <p:nvPr/>
          </p:nvSpPr>
          <p:spPr bwMode="auto">
            <a:xfrm>
              <a:off x="4095751" y="5378451"/>
              <a:ext cx="30163" cy="203200"/>
            </a:xfrm>
            <a:custGeom>
              <a:avLst/>
              <a:gdLst>
                <a:gd name="T0" fmla="*/ 1 w 7"/>
                <a:gd name="T1" fmla="*/ 0 h 48"/>
                <a:gd name="T2" fmla="*/ 1 w 7"/>
                <a:gd name="T3" fmla="*/ 0 h 48"/>
                <a:gd name="T4" fmla="*/ 1 w 7"/>
                <a:gd name="T5" fmla="*/ 2 h 48"/>
                <a:gd name="T6" fmla="*/ 2 w 7"/>
                <a:gd name="T7" fmla="*/ 7 h 48"/>
                <a:gd name="T8" fmla="*/ 3 w 7"/>
                <a:gd name="T9" fmla="*/ 10 h 48"/>
                <a:gd name="T10" fmla="*/ 5 w 7"/>
                <a:gd name="T11" fmla="*/ 14 h 48"/>
                <a:gd name="T12" fmla="*/ 5 w 7"/>
                <a:gd name="T13" fmla="*/ 15 h 48"/>
                <a:gd name="T14" fmla="*/ 5 w 7"/>
                <a:gd name="T15" fmla="*/ 15 h 48"/>
                <a:gd name="T16" fmla="*/ 5 w 7"/>
                <a:gd name="T17" fmla="*/ 17 h 48"/>
                <a:gd name="T18" fmla="*/ 6 w 7"/>
                <a:gd name="T19" fmla="*/ 19 h 48"/>
                <a:gd name="T20" fmla="*/ 7 w 7"/>
                <a:gd name="T21" fmla="*/ 23 h 48"/>
                <a:gd name="T22" fmla="*/ 7 w 7"/>
                <a:gd name="T23" fmla="*/ 28 h 48"/>
                <a:gd name="T24" fmla="*/ 7 w 7"/>
                <a:gd name="T25" fmla="*/ 33 h 48"/>
                <a:gd name="T26" fmla="*/ 7 w 7"/>
                <a:gd name="T27" fmla="*/ 40 h 48"/>
                <a:gd name="T28" fmla="*/ 7 w 7"/>
                <a:gd name="T29" fmla="*/ 46 h 48"/>
                <a:gd name="T30" fmla="*/ 7 w 7"/>
                <a:gd name="T31" fmla="*/ 48 h 48"/>
                <a:gd name="T32" fmla="*/ 7 w 7"/>
                <a:gd name="T33" fmla="*/ 48 h 48"/>
                <a:gd name="T34" fmla="*/ 7 w 7"/>
                <a:gd name="T35" fmla="*/ 48 h 48"/>
                <a:gd name="T36" fmla="*/ 6 w 7"/>
                <a:gd name="T37" fmla="*/ 46 h 48"/>
                <a:gd name="T38" fmla="*/ 5 w 7"/>
                <a:gd name="T39" fmla="*/ 41 h 48"/>
                <a:gd name="T40" fmla="*/ 4 w 7"/>
                <a:gd name="T41" fmla="*/ 33 h 48"/>
                <a:gd name="T42" fmla="*/ 3 w 7"/>
                <a:gd name="T43" fmla="*/ 28 h 48"/>
                <a:gd name="T44" fmla="*/ 2 w 7"/>
                <a:gd name="T45" fmla="*/ 24 h 48"/>
                <a:gd name="T46" fmla="*/ 2 w 7"/>
                <a:gd name="T47" fmla="*/ 20 h 48"/>
                <a:gd name="T48" fmla="*/ 1 w 7"/>
                <a:gd name="T49" fmla="*/ 17 h 48"/>
                <a:gd name="T50" fmla="*/ 1 w 7"/>
                <a:gd name="T51" fmla="*/ 16 h 48"/>
                <a:gd name="T52" fmla="*/ 1 w 7"/>
                <a:gd name="T53" fmla="*/ 15 h 48"/>
                <a:gd name="T54" fmla="*/ 0 w 7"/>
                <a:gd name="T55" fmla="*/ 11 h 48"/>
                <a:gd name="T56" fmla="*/ 0 w 7"/>
                <a:gd name="T57" fmla="*/ 9 h 48"/>
                <a:gd name="T58" fmla="*/ 0 w 7"/>
                <a:gd name="T59" fmla="*/ 8 h 48"/>
                <a:gd name="T60" fmla="*/ 0 w 7"/>
                <a:gd name="T61" fmla="*/ 8 h 48"/>
                <a:gd name="T62" fmla="*/ 0 w 7"/>
                <a:gd name="T63" fmla="*/ 7 h 48"/>
                <a:gd name="T64" fmla="*/ 0 w 7"/>
                <a:gd name="T65" fmla="*/ 4 h 48"/>
                <a:gd name="T66" fmla="*/ 0 w 7"/>
                <a:gd name="T67" fmla="*/ 2 h 48"/>
                <a:gd name="T68" fmla="*/ 1 w 7"/>
                <a:gd name="T69" fmla="*/ 0 h 48"/>
                <a:gd name="T70" fmla="*/ 1 w 7"/>
                <a:gd name="T7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48">
                  <a:moveTo>
                    <a:pt x="1" y="0"/>
                  </a:moveTo>
                  <a:cubicBezTo>
                    <a:pt x="1" y="0"/>
                    <a:pt x="1" y="0"/>
                    <a:pt x="1" y="0"/>
                  </a:cubicBezTo>
                  <a:cubicBezTo>
                    <a:pt x="1" y="1"/>
                    <a:pt x="1" y="1"/>
                    <a:pt x="1" y="2"/>
                  </a:cubicBezTo>
                  <a:cubicBezTo>
                    <a:pt x="1" y="3"/>
                    <a:pt x="1" y="5"/>
                    <a:pt x="2" y="7"/>
                  </a:cubicBezTo>
                  <a:cubicBezTo>
                    <a:pt x="2" y="8"/>
                    <a:pt x="3" y="9"/>
                    <a:pt x="3" y="10"/>
                  </a:cubicBezTo>
                  <a:cubicBezTo>
                    <a:pt x="4" y="12"/>
                    <a:pt x="4" y="13"/>
                    <a:pt x="5" y="14"/>
                  </a:cubicBezTo>
                  <a:cubicBezTo>
                    <a:pt x="5" y="15"/>
                    <a:pt x="5" y="15"/>
                    <a:pt x="5" y="15"/>
                  </a:cubicBezTo>
                  <a:cubicBezTo>
                    <a:pt x="5" y="15"/>
                    <a:pt x="5" y="15"/>
                    <a:pt x="5" y="15"/>
                  </a:cubicBezTo>
                  <a:cubicBezTo>
                    <a:pt x="5" y="16"/>
                    <a:pt x="5" y="16"/>
                    <a:pt x="5" y="17"/>
                  </a:cubicBezTo>
                  <a:cubicBezTo>
                    <a:pt x="5" y="17"/>
                    <a:pt x="6" y="18"/>
                    <a:pt x="6" y="19"/>
                  </a:cubicBezTo>
                  <a:cubicBezTo>
                    <a:pt x="6" y="20"/>
                    <a:pt x="6" y="22"/>
                    <a:pt x="7" y="23"/>
                  </a:cubicBezTo>
                  <a:cubicBezTo>
                    <a:pt x="7" y="25"/>
                    <a:pt x="7" y="27"/>
                    <a:pt x="7" y="28"/>
                  </a:cubicBezTo>
                  <a:cubicBezTo>
                    <a:pt x="7" y="30"/>
                    <a:pt x="7" y="31"/>
                    <a:pt x="7" y="33"/>
                  </a:cubicBezTo>
                  <a:cubicBezTo>
                    <a:pt x="7" y="35"/>
                    <a:pt x="7" y="38"/>
                    <a:pt x="7" y="40"/>
                  </a:cubicBezTo>
                  <a:cubicBezTo>
                    <a:pt x="7" y="43"/>
                    <a:pt x="7" y="45"/>
                    <a:pt x="7" y="46"/>
                  </a:cubicBezTo>
                  <a:cubicBezTo>
                    <a:pt x="7" y="47"/>
                    <a:pt x="7" y="47"/>
                    <a:pt x="7" y="48"/>
                  </a:cubicBezTo>
                  <a:cubicBezTo>
                    <a:pt x="7" y="48"/>
                    <a:pt x="7" y="48"/>
                    <a:pt x="7" y="48"/>
                  </a:cubicBezTo>
                  <a:cubicBezTo>
                    <a:pt x="7" y="48"/>
                    <a:pt x="7" y="48"/>
                    <a:pt x="7" y="48"/>
                  </a:cubicBezTo>
                  <a:cubicBezTo>
                    <a:pt x="6" y="47"/>
                    <a:pt x="6" y="47"/>
                    <a:pt x="6" y="46"/>
                  </a:cubicBezTo>
                  <a:cubicBezTo>
                    <a:pt x="6" y="45"/>
                    <a:pt x="5" y="43"/>
                    <a:pt x="5" y="41"/>
                  </a:cubicBezTo>
                  <a:cubicBezTo>
                    <a:pt x="4" y="38"/>
                    <a:pt x="4" y="36"/>
                    <a:pt x="4" y="33"/>
                  </a:cubicBezTo>
                  <a:cubicBezTo>
                    <a:pt x="3" y="31"/>
                    <a:pt x="3" y="30"/>
                    <a:pt x="3" y="28"/>
                  </a:cubicBezTo>
                  <a:cubicBezTo>
                    <a:pt x="3" y="27"/>
                    <a:pt x="3" y="25"/>
                    <a:pt x="2" y="24"/>
                  </a:cubicBezTo>
                  <a:cubicBezTo>
                    <a:pt x="2" y="22"/>
                    <a:pt x="2" y="21"/>
                    <a:pt x="2" y="20"/>
                  </a:cubicBezTo>
                  <a:cubicBezTo>
                    <a:pt x="2" y="19"/>
                    <a:pt x="2" y="18"/>
                    <a:pt x="1" y="17"/>
                  </a:cubicBezTo>
                  <a:cubicBezTo>
                    <a:pt x="1" y="17"/>
                    <a:pt x="1" y="17"/>
                    <a:pt x="1" y="16"/>
                  </a:cubicBezTo>
                  <a:cubicBezTo>
                    <a:pt x="1" y="16"/>
                    <a:pt x="1" y="16"/>
                    <a:pt x="1" y="15"/>
                  </a:cubicBezTo>
                  <a:cubicBezTo>
                    <a:pt x="1" y="14"/>
                    <a:pt x="0" y="13"/>
                    <a:pt x="0" y="11"/>
                  </a:cubicBezTo>
                  <a:cubicBezTo>
                    <a:pt x="0" y="11"/>
                    <a:pt x="0" y="10"/>
                    <a:pt x="0" y="9"/>
                  </a:cubicBezTo>
                  <a:cubicBezTo>
                    <a:pt x="0" y="9"/>
                    <a:pt x="0" y="9"/>
                    <a:pt x="0" y="8"/>
                  </a:cubicBezTo>
                  <a:cubicBezTo>
                    <a:pt x="0" y="8"/>
                    <a:pt x="0" y="8"/>
                    <a:pt x="0" y="8"/>
                  </a:cubicBezTo>
                  <a:cubicBezTo>
                    <a:pt x="0" y="8"/>
                    <a:pt x="0" y="8"/>
                    <a:pt x="0" y="7"/>
                  </a:cubicBezTo>
                  <a:cubicBezTo>
                    <a:pt x="0" y="6"/>
                    <a:pt x="0" y="5"/>
                    <a:pt x="0" y="4"/>
                  </a:cubicBezTo>
                  <a:cubicBezTo>
                    <a:pt x="0" y="3"/>
                    <a:pt x="0" y="2"/>
                    <a:pt x="0" y="2"/>
                  </a:cubicBezTo>
                  <a:cubicBezTo>
                    <a:pt x="0" y="1"/>
                    <a:pt x="1" y="0"/>
                    <a:pt x="1" y="0"/>
                  </a:cubicBezTo>
                  <a:cubicBezTo>
                    <a:pt x="1" y="0"/>
                    <a:pt x="1" y="0"/>
                    <a:pt x="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39"/>
            <p:cNvSpPr/>
            <p:nvPr/>
          </p:nvSpPr>
          <p:spPr bwMode="auto">
            <a:xfrm>
              <a:off x="4125913" y="5454651"/>
              <a:ext cx="38100" cy="122238"/>
            </a:xfrm>
            <a:custGeom>
              <a:avLst/>
              <a:gdLst>
                <a:gd name="T0" fmla="*/ 0 w 9"/>
                <a:gd name="T1" fmla="*/ 29 h 29"/>
                <a:gd name="T2" fmla="*/ 0 w 9"/>
                <a:gd name="T3" fmla="*/ 27 h 29"/>
                <a:gd name="T4" fmla="*/ 1 w 9"/>
                <a:gd name="T5" fmla="*/ 24 h 29"/>
                <a:gd name="T6" fmla="*/ 3 w 9"/>
                <a:gd name="T7" fmla="*/ 20 h 29"/>
                <a:gd name="T8" fmla="*/ 4 w 9"/>
                <a:gd name="T9" fmla="*/ 17 h 29"/>
                <a:gd name="T10" fmla="*/ 5 w 9"/>
                <a:gd name="T11" fmla="*/ 15 h 29"/>
                <a:gd name="T12" fmla="*/ 6 w 9"/>
                <a:gd name="T13" fmla="*/ 12 h 29"/>
                <a:gd name="T14" fmla="*/ 6 w 9"/>
                <a:gd name="T15" fmla="*/ 9 h 29"/>
                <a:gd name="T16" fmla="*/ 8 w 9"/>
                <a:gd name="T17" fmla="*/ 5 h 29"/>
                <a:gd name="T18" fmla="*/ 9 w 9"/>
                <a:gd name="T19" fmla="*/ 2 h 29"/>
                <a:gd name="T20" fmla="*/ 9 w 9"/>
                <a:gd name="T21" fmla="*/ 0 h 29"/>
                <a:gd name="T22" fmla="*/ 9 w 9"/>
                <a:gd name="T23" fmla="*/ 2 h 29"/>
                <a:gd name="T24" fmla="*/ 9 w 9"/>
                <a:gd name="T25" fmla="*/ 3 h 29"/>
                <a:gd name="T26" fmla="*/ 9 w 9"/>
                <a:gd name="T27" fmla="*/ 5 h 29"/>
                <a:gd name="T28" fmla="*/ 9 w 9"/>
                <a:gd name="T29" fmla="*/ 7 h 29"/>
                <a:gd name="T30" fmla="*/ 8 w 9"/>
                <a:gd name="T31" fmla="*/ 10 h 29"/>
                <a:gd name="T32" fmla="*/ 8 w 9"/>
                <a:gd name="T33" fmla="*/ 13 h 29"/>
                <a:gd name="T34" fmla="*/ 7 w 9"/>
                <a:gd name="T35" fmla="*/ 15 h 29"/>
                <a:gd name="T36" fmla="*/ 6 w 9"/>
                <a:gd name="T37" fmla="*/ 18 h 29"/>
                <a:gd name="T38" fmla="*/ 5 w 9"/>
                <a:gd name="T39" fmla="*/ 21 h 29"/>
                <a:gd name="T40" fmla="*/ 4 w 9"/>
                <a:gd name="T41" fmla="*/ 23 h 29"/>
                <a:gd name="T42" fmla="*/ 3 w 9"/>
                <a:gd name="T43" fmla="*/ 25 h 29"/>
                <a:gd name="T44" fmla="*/ 1 w 9"/>
                <a:gd name="T45" fmla="*/ 26 h 29"/>
                <a:gd name="T46" fmla="*/ 1 w 9"/>
                <a:gd name="T47" fmla="*/ 28 h 29"/>
                <a:gd name="T48" fmla="*/ 0 w 9"/>
                <a:gd name="T4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28">
                  <a:moveTo>
                    <a:pt x="0" y="29"/>
                  </a:moveTo>
                  <a:cubicBezTo>
                    <a:pt x="0" y="29"/>
                    <a:pt x="0" y="28"/>
                    <a:pt x="0" y="27"/>
                  </a:cubicBezTo>
                  <a:cubicBezTo>
                    <a:pt x="0" y="27"/>
                    <a:pt x="1" y="26"/>
                    <a:pt x="1" y="24"/>
                  </a:cubicBezTo>
                  <a:cubicBezTo>
                    <a:pt x="2" y="23"/>
                    <a:pt x="2" y="21"/>
                    <a:pt x="3" y="20"/>
                  </a:cubicBezTo>
                  <a:cubicBezTo>
                    <a:pt x="3" y="19"/>
                    <a:pt x="4" y="18"/>
                    <a:pt x="4" y="17"/>
                  </a:cubicBezTo>
                  <a:cubicBezTo>
                    <a:pt x="4" y="16"/>
                    <a:pt x="4" y="16"/>
                    <a:pt x="5" y="15"/>
                  </a:cubicBezTo>
                  <a:cubicBezTo>
                    <a:pt x="5" y="14"/>
                    <a:pt x="5" y="13"/>
                    <a:pt x="6" y="12"/>
                  </a:cubicBezTo>
                  <a:cubicBezTo>
                    <a:pt x="6" y="11"/>
                    <a:pt x="6" y="10"/>
                    <a:pt x="6" y="9"/>
                  </a:cubicBezTo>
                  <a:cubicBezTo>
                    <a:pt x="7" y="8"/>
                    <a:pt x="7" y="6"/>
                    <a:pt x="8" y="5"/>
                  </a:cubicBezTo>
                  <a:cubicBezTo>
                    <a:pt x="8" y="4"/>
                    <a:pt x="8" y="2"/>
                    <a:pt x="9" y="2"/>
                  </a:cubicBezTo>
                  <a:cubicBezTo>
                    <a:pt x="9" y="1"/>
                    <a:pt x="9" y="0"/>
                    <a:pt x="9" y="0"/>
                  </a:cubicBezTo>
                  <a:cubicBezTo>
                    <a:pt x="9" y="0"/>
                    <a:pt x="9" y="1"/>
                    <a:pt x="9" y="2"/>
                  </a:cubicBezTo>
                  <a:cubicBezTo>
                    <a:pt x="9" y="2"/>
                    <a:pt x="9" y="3"/>
                    <a:pt x="9" y="3"/>
                  </a:cubicBezTo>
                  <a:cubicBezTo>
                    <a:pt x="9" y="4"/>
                    <a:pt x="9" y="4"/>
                    <a:pt x="9" y="5"/>
                  </a:cubicBezTo>
                  <a:cubicBezTo>
                    <a:pt x="9" y="6"/>
                    <a:pt x="9" y="7"/>
                    <a:pt x="9" y="7"/>
                  </a:cubicBezTo>
                  <a:cubicBezTo>
                    <a:pt x="9" y="8"/>
                    <a:pt x="9" y="9"/>
                    <a:pt x="8" y="10"/>
                  </a:cubicBezTo>
                  <a:cubicBezTo>
                    <a:pt x="8" y="11"/>
                    <a:pt x="8" y="12"/>
                    <a:pt x="8" y="13"/>
                  </a:cubicBezTo>
                  <a:cubicBezTo>
                    <a:pt x="8" y="14"/>
                    <a:pt x="7" y="14"/>
                    <a:pt x="7" y="15"/>
                  </a:cubicBezTo>
                  <a:cubicBezTo>
                    <a:pt x="7" y="16"/>
                    <a:pt x="6" y="17"/>
                    <a:pt x="6" y="18"/>
                  </a:cubicBezTo>
                  <a:cubicBezTo>
                    <a:pt x="6" y="19"/>
                    <a:pt x="5" y="20"/>
                    <a:pt x="5" y="21"/>
                  </a:cubicBezTo>
                  <a:cubicBezTo>
                    <a:pt x="4" y="21"/>
                    <a:pt x="4" y="22"/>
                    <a:pt x="4" y="23"/>
                  </a:cubicBezTo>
                  <a:cubicBezTo>
                    <a:pt x="3" y="24"/>
                    <a:pt x="3" y="24"/>
                    <a:pt x="3" y="25"/>
                  </a:cubicBezTo>
                  <a:cubicBezTo>
                    <a:pt x="2" y="25"/>
                    <a:pt x="2" y="26"/>
                    <a:pt x="1" y="26"/>
                  </a:cubicBezTo>
                  <a:cubicBezTo>
                    <a:pt x="1" y="27"/>
                    <a:pt x="1" y="27"/>
                    <a:pt x="1" y="28"/>
                  </a:cubicBezTo>
                  <a:cubicBezTo>
                    <a:pt x="0" y="28"/>
                    <a:pt x="0" y="29"/>
                    <a:pt x="0" y="2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40"/>
            <p:cNvSpPr/>
            <p:nvPr/>
          </p:nvSpPr>
          <p:spPr bwMode="auto">
            <a:xfrm>
              <a:off x="4057651" y="5449888"/>
              <a:ext cx="68263" cy="127000"/>
            </a:xfrm>
            <a:custGeom>
              <a:avLst/>
              <a:gdLst>
                <a:gd name="T0" fmla="*/ 0 w 16"/>
                <a:gd name="T1" fmla="*/ 0 h 30"/>
                <a:gd name="T2" fmla="*/ 1 w 16"/>
                <a:gd name="T3" fmla="*/ 2 h 30"/>
                <a:gd name="T4" fmla="*/ 2 w 16"/>
                <a:gd name="T5" fmla="*/ 5 h 30"/>
                <a:gd name="T6" fmla="*/ 5 w 16"/>
                <a:gd name="T7" fmla="*/ 10 h 30"/>
                <a:gd name="T8" fmla="*/ 6 w 16"/>
                <a:gd name="T9" fmla="*/ 13 h 30"/>
                <a:gd name="T10" fmla="*/ 8 w 16"/>
                <a:gd name="T11" fmla="*/ 15 h 30"/>
                <a:gd name="T12" fmla="*/ 14 w 16"/>
                <a:gd name="T13" fmla="*/ 26 h 30"/>
                <a:gd name="T14" fmla="*/ 16 w 16"/>
                <a:gd name="T15" fmla="*/ 29 h 30"/>
                <a:gd name="T16" fmla="*/ 16 w 16"/>
                <a:gd name="T17" fmla="*/ 30 h 30"/>
                <a:gd name="T18" fmla="*/ 15 w 16"/>
                <a:gd name="T19" fmla="*/ 29 h 30"/>
                <a:gd name="T20" fmla="*/ 14 w 16"/>
                <a:gd name="T21" fmla="*/ 28 h 30"/>
                <a:gd name="T22" fmla="*/ 13 w 16"/>
                <a:gd name="T23" fmla="*/ 26 h 30"/>
                <a:gd name="T24" fmla="*/ 11 w 16"/>
                <a:gd name="T25" fmla="*/ 24 h 30"/>
                <a:gd name="T26" fmla="*/ 9 w 16"/>
                <a:gd name="T27" fmla="*/ 22 h 30"/>
                <a:gd name="T28" fmla="*/ 7 w 16"/>
                <a:gd name="T29" fmla="*/ 19 h 30"/>
                <a:gd name="T30" fmla="*/ 6 w 16"/>
                <a:gd name="T31" fmla="*/ 17 h 30"/>
                <a:gd name="T32" fmla="*/ 4 w 16"/>
                <a:gd name="T33" fmla="*/ 14 h 30"/>
                <a:gd name="T34" fmla="*/ 3 w 16"/>
                <a:gd name="T35" fmla="*/ 11 h 30"/>
                <a:gd name="T36" fmla="*/ 2 w 16"/>
                <a:gd name="T37" fmla="*/ 8 h 30"/>
                <a:gd name="T38" fmla="*/ 1 w 16"/>
                <a:gd name="T39" fmla="*/ 6 h 30"/>
                <a:gd name="T40" fmla="*/ 1 w 16"/>
                <a:gd name="T41" fmla="*/ 3 h 30"/>
                <a:gd name="T42" fmla="*/ 0 w 16"/>
                <a:gd name="T43" fmla="*/ 2 h 30"/>
                <a:gd name="T44" fmla="*/ 0 w 16"/>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30">
                  <a:moveTo>
                    <a:pt x="0" y="0"/>
                  </a:moveTo>
                  <a:cubicBezTo>
                    <a:pt x="0" y="0"/>
                    <a:pt x="0" y="1"/>
                    <a:pt x="1" y="2"/>
                  </a:cubicBezTo>
                  <a:cubicBezTo>
                    <a:pt x="1" y="2"/>
                    <a:pt x="2" y="4"/>
                    <a:pt x="2" y="5"/>
                  </a:cubicBezTo>
                  <a:cubicBezTo>
                    <a:pt x="3" y="7"/>
                    <a:pt x="4" y="8"/>
                    <a:pt x="5" y="10"/>
                  </a:cubicBezTo>
                  <a:cubicBezTo>
                    <a:pt x="5" y="11"/>
                    <a:pt x="6" y="12"/>
                    <a:pt x="6" y="13"/>
                  </a:cubicBezTo>
                  <a:cubicBezTo>
                    <a:pt x="7" y="14"/>
                    <a:pt x="7" y="14"/>
                    <a:pt x="8" y="15"/>
                  </a:cubicBezTo>
                  <a:cubicBezTo>
                    <a:pt x="10" y="19"/>
                    <a:pt x="12" y="23"/>
                    <a:pt x="14" y="26"/>
                  </a:cubicBezTo>
                  <a:cubicBezTo>
                    <a:pt x="14" y="27"/>
                    <a:pt x="15" y="28"/>
                    <a:pt x="16" y="29"/>
                  </a:cubicBezTo>
                  <a:cubicBezTo>
                    <a:pt x="16" y="30"/>
                    <a:pt x="16" y="30"/>
                    <a:pt x="16" y="30"/>
                  </a:cubicBezTo>
                  <a:cubicBezTo>
                    <a:pt x="16" y="30"/>
                    <a:pt x="16" y="30"/>
                    <a:pt x="15" y="29"/>
                  </a:cubicBezTo>
                  <a:cubicBezTo>
                    <a:pt x="15" y="29"/>
                    <a:pt x="14" y="29"/>
                    <a:pt x="14" y="28"/>
                  </a:cubicBezTo>
                  <a:cubicBezTo>
                    <a:pt x="14" y="28"/>
                    <a:pt x="13" y="27"/>
                    <a:pt x="13" y="26"/>
                  </a:cubicBezTo>
                  <a:cubicBezTo>
                    <a:pt x="12" y="26"/>
                    <a:pt x="11" y="25"/>
                    <a:pt x="11" y="24"/>
                  </a:cubicBezTo>
                  <a:cubicBezTo>
                    <a:pt x="10" y="24"/>
                    <a:pt x="10" y="23"/>
                    <a:pt x="9" y="22"/>
                  </a:cubicBezTo>
                  <a:cubicBezTo>
                    <a:pt x="9" y="21"/>
                    <a:pt x="8" y="20"/>
                    <a:pt x="7" y="19"/>
                  </a:cubicBezTo>
                  <a:cubicBezTo>
                    <a:pt x="7" y="18"/>
                    <a:pt x="6" y="18"/>
                    <a:pt x="6" y="17"/>
                  </a:cubicBezTo>
                  <a:cubicBezTo>
                    <a:pt x="5" y="16"/>
                    <a:pt x="5" y="15"/>
                    <a:pt x="4" y="14"/>
                  </a:cubicBezTo>
                  <a:cubicBezTo>
                    <a:pt x="4" y="13"/>
                    <a:pt x="3" y="12"/>
                    <a:pt x="3" y="11"/>
                  </a:cubicBezTo>
                  <a:cubicBezTo>
                    <a:pt x="3" y="10"/>
                    <a:pt x="2" y="9"/>
                    <a:pt x="2" y="8"/>
                  </a:cubicBezTo>
                  <a:cubicBezTo>
                    <a:pt x="2" y="7"/>
                    <a:pt x="1" y="6"/>
                    <a:pt x="1" y="6"/>
                  </a:cubicBezTo>
                  <a:cubicBezTo>
                    <a:pt x="1" y="5"/>
                    <a:pt x="1" y="4"/>
                    <a:pt x="1" y="3"/>
                  </a:cubicBezTo>
                  <a:cubicBezTo>
                    <a:pt x="0" y="3"/>
                    <a:pt x="0" y="2"/>
                    <a:pt x="0" y="2"/>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41"/>
            <p:cNvSpPr/>
            <p:nvPr/>
          </p:nvSpPr>
          <p:spPr bwMode="auto">
            <a:xfrm>
              <a:off x="4062413" y="5556251"/>
              <a:ext cx="122238" cy="58738"/>
            </a:xfrm>
            <a:custGeom>
              <a:avLst/>
              <a:gdLst>
                <a:gd name="T0" fmla="*/ 15 w 29"/>
                <a:gd name="T1" fmla="*/ 14 h 14"/>
                <a:gd name="T2" fmla="*/ 0 w 29"/>
                <a:gd name="T3" fmla="*/ 4 h 14"/>
                <a:gd name="T4" fmla="*/ 29 w 29"/>
                <a:gd name="T5" fmla="*/ 2 h 14"/>
                <a:gd name="T6" fmla="*/ 15 w 29"/>
                <a:gd name="T7" fmla="*/ 14 h 14"/>
              </a:gdLst>
              <a:ahLst/>
              <a:cxnLst>
                <a:cxn ang="0">
                  <a:pos x="T0" y="T1"/>
                </a:cxn>
                <a:cxn ang="0">
                  <a:pos x="T2" y="T3"/>
                </a:cxn>
                <a:cxn ang="0">
                  <a:pos x="T4" y="T5"/>
                </a:cxn>
                <a:cxn ang="0">
                  <a:pos x="T6" y="T7"/>
                </a:cxn>
              </a:cxnLst>
              <a:rect l="0" t="0" r="r" b="b"/>
              <a:pathLst>
                <a:path w="28" h="14">
                  <a:moveTo>
                    <a:pt x="15" y="14"/>
                  </a:moveTo>
                  <a:cubicBezTo>
                    <a:pt x="9" y="13"/>
                    <a:pt x="4" y="9"/>
                    <a:pt x="0" y="4"/>
                  </a:cubicBezTo>
                  <a:cubicBezTo>
                    <a:pt x="0" y="4"/>
                    <a:pt x="20" y="0"/>
                    <a:pt x="29" y="2"/>
                  </a:cubicBezTo>
                  <a:cubicBezTo>
                    <a:pt x="29" y="2"/>
                    <a:pt x="22" y="14"/>
                    <a:pt x="15" y="1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42"/>
            <p:cNvSpPr/>
            <p:nvPr/>
          </p:nvSpPr>
          <p:spPr bwMode="auto">
            <a:xfrm>
              <a:off x="4105276" y="5599113"/>
              <a:ext cx="33338" cy="444500"/>
            </a:xfrm>
            <a:custGeom>
              <a:avLst/>
              <a:gdLst>
                <a:gd name="T0" fmla="*/ 3 w 8"/>
                <a:gd name="T1" fmla="*/ 105 h 105"/>
                <a:gd name="T2" fmla="*/ 0 w 8"/>
                <a:gd name="T3" fmla="*/ 105 h 105"/>
                <a:gd name="T4" fmla="*/ 4 w 8"/>
                <a:gd name="T5" fmla="*/ 1 h 105"/>
                <a:gd name="T6" fmla="*/ 7 w 8"/>
                <a:gd name="T7" fmla="*/ 0 h 105"/>
                <a:gd name="T8" fmla="*/ 3 w 8"/>
                <a:gd name="T9" fmla="*/ 105 h 105"/>
              </a:gdLst>
              <a:ahLst/>
              <a:cxnLst>
                <a:cxn ang="0">
                  <a:pos x="T0" y="T1"/>
                </a:cxn>
                <a:cxn ang="0">
                  <a:pos x="T2" y="T3"/>
                </a:cxn>
                <a:cxn ang="0">
                  <a:pos x="T4" y="T5"/>
                </a:cxn>
                <a:cxn ang="0">
                  <a:pos x="T6" y="T7"/>
                </a:cxn>
                <a:cxn ang="0">
                  <a:pos x="T8" y="T9"/>
                </a:cxn>
              </a:cxnLst>
              <a:rect l="0" t="0" r="r" b="b"/>
              <a:pathLst>
                <a:path w="8" h="105">
                  <a:moveTo>
                    <a:pt x="3" y="105"/>
                  </a:moveTo>
                  <a:cubicBezTo>
                    <a:pt x="0" y="105"/>
                    <a:pt x="0" y="105"/>
                    <a:pt x="0" y="105"/>
                  </a:cubicBezTo>
                  <a:cubicBezTo>
                    <a:pt x="4" y="50"/>
                    <a:pt x="5" y="6"/>
                    <a:pt x="4" y="1"/>
                  </a:cubicBezTo>
                  <a:cubicBezTo>
                    <a:pt x="7" y="0"/>
                    <a:pt x="7" y="0"/>
                    <a:pt x="7" y="0"/>
                  </a:cubicBezTo>
                  <a:cubicBezTo>
                    <a:pt x="8" y="7"/>
                    <a:pt x="6" y="54"/>
                    <a:pt x="3" y="10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43"/>
            <p:cNvSpPr/>
            <p:nvPr/>
          </p:nvSpPr>
          <p:spPr bwMode="auto">
            <a:xfrm>
              <a:off x="3409951" y="5492751"/>
              <a:ext cx="249238" cy="398463"/>
            </a:xfrm>
            <a:custGeom>
              <a:avLst/>
              <a:gdLst>
                <a:gd name="T0" fmla="*/ 59 w 59"/>
                <a:gd name="T1" fmla="*/ 57 h 94"/>
                <a:gd name="T2" fmla="*/ 10 w 59"/>
                <a:gd name="T3" fmla="*/ 77 h 94"/>
                <a:gd name="T4" fmla="*/ 17 w 59"/>
                <a:gd name="T5" fmla="*/ 60 h 94"/>
                <a:gd name="T6" fmla="*/ 2 w 59"/>
                <a:gd name="T7" fmla="*/ 43 h 94"/>
                <a:gd name="T8" fmla="*/ 25 w 59"/>
                <a:gd name="T9" fmla="*/ 34 h 94"/>
                <a:gd name="T10" fmla="*/ 26 w 59"/>
                <a:gd name="T11" fmla="*/ 11 h 94"/>
                <a:gd name="T12" fmla="*/ 59 w 59"/>
                <a:gd name="T13" fmla="*/ 57 h 94"/>
              </a:gdLst>
              <a:ahLst/>
              <a:cxnLst>
                <a:cxn ang="0">
                  <a:pos x="T0" y="T1"/>
                </a:cxn>
                <a:cxn ang="0">
                  <a:pos x="T2" y="T3"/>
                </a:cxn>
                <a:cxn ang="0">
                  <a:pos x="T4" y="T5"/>
                </a:cxn>
                <a:cxn ang="0">
                  <a:pos x="T6" y="T7"/>
                </a:cxn>
                <a:cxn ang="0">
                  <a:pos x="T8" y="T9"/>
                </a:cxn>
                <a:cxn ang="0">
                  <a:pos x="T10" y="T11"/>
                </a:cxn>
                <a:cxn ang="0">
                  <a:pos x="T12" y="T13"/>
                </a:cxn>
              </a:cxnLst>
              <a:rect l="0" t="0" r="r" b="b"/>
              <a:pathLst>
                <a:path w="59" h="94">
                  <a:moveTo>
                    <a:pt x="59" y="57"/>
                  </a:moveTo>
                  <a:cubicBezTo>
                    <a:pt x="59" y="57"/>
                    <a:pt x="24" y="94"/>
                    <a:pt x="10" y="77"/>
                  </a:cubicBezTo>
                  <a:cubicBezTo>
                    <a:pt x="1" y="65"/>
                    <a:pt x="17" y="60"/>
                    <a:pt x="17" y="60"/>
                  </a:cubicBezTo>
                  <a:cubicBezTo>
                    <a:pt x="17" y="60"/>
                    <a:pt x="0" y="57"/>
                    <a:pt x="2" y="43"/>
                  </a:cubicBezTo>
                  <a:cubicBezTo>
                    <a:pt x="4" y="30"/>
                    <a:pt x="25" y="34"/>
                    <a:pt x="25" y="34"/>
                  </a:cubicBezTo>
                  <a:cubicBezTo>
                    <a:pt x="25" y="34"/>
                    <a:pt x="17" y="23"/>
                    <a:pt x="26" y="11"/>
                  </a:cubicBezTo>
                  <a:cubicBezTo>
                    <a:pt x="34" y="0"/>
                    <a:pt x="57" y="35"/>
                    <a:pt x="59" y="57"/>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44"/>
            <p:cNvSpPr/>
            <p:nvPr/>
          </p:nvSpPr>
          <p:spPr bwMode="auto">
            <a:xfrm>
              <a:off x="3529013" y="5564188"/>
              <a:ext cx="109538" cy="157163"/>
            </a:xfrm>
            <a:custGeom>
              <a:avLst/>
              <a:gdLst>
                <a:gd name="T0" fmla="*/ 26 w 26"/>
                <a:gd name="T1" fmla="*/ 37 h 37"/>
                <a:gd name="T2" fmla="*/ 25 w 26"/>
                <a:gd name="T3" fmla="*/ 36 h 37"/>
                <a:gd name="T4" fmla="*/ 25 w 26"/>
                <a:gd name="T5" fmla="*/ 35 h 37"/>
                <a:gd name="T6" fmla="*/ 24 w 26"/>
                <a:gd name="T7" fmla="*/ 33 h 37"/>
                <a:gd name="T8" fmla="*/ 22 w 26"/>
                <a:gd name="T9" fmla="*/ 31 h 37"/>
                <a:gd name="T10" fmla="*/ 22 w 26"/>
                <a:gd name="T11" fmla="*/ 29 h 37"/>
                <a:gd name="T12" fmla="*/ 21 w 26"/>
                <a:gd name="T13" fmla="*/ 28 h 37"/>
                <a:gd name="T14" fmla="*/ 19 w 26"/>
                <a:gd name="T15" fmla="*/ 24 h 37"/>
                <a:gd name="T16" fmla="*/ 17 w 26"/>
                <a:gd name="T17" fmla="*/ 21 h 37"/>
                <a:gd name="T18" fmla="*/ 15 w 26"/>
                <a:gd name="T19" fmla="*/ 18 h 37"/>
                <a:gd name="T20" fmla="*/ 13 w 26"/>
                <a:gd name="T21" fmla="*/ 16 h 37"/>
                <a:gd name="T22" fmla="*/ 12 w 26"/>
                <a:gd name="T23" fmla="*/ 14 h 37"/>
                <a:gd name="T24" fmla="*/ 12 w 26"/>
                <a:gd name="T25" fmla="*/ 13 h 37"/>
                <a:gd name="T26" fmla="*/ 11 w 26"/>
                <a:gd name="T27" fmla="*/ 13 h 37"/>
                <a:gd name="T28" fmla="*/ 10 w 26"/>
                <a:gd name="T29" fmla="*/ 11 h 37"/>
                <a:gd name="T30" fmla="*/ 8 w 26"/>
                <a:gd name="T31" fmla="*/ 10 h 37"/>
                <a:gd name="T32" fmla="*/ 7 w 26"/>
                <a:gd name="T33" fmla="*/ 8 h 37"/>
                <a:gd name="T34" fmla="*/ 5 w 26"/>
                <a:gd name="T35" fmla="*/ 6 h 37"/>
                <a:gd name="T36" fmla="*/ 4 w 26"/>
                <a:gd name="T37" fmla="*/ 4 h 37"/>
                <a:gd name="T38" fmla="*/ 3 w 26"/>
                <a:gd name="T39" fmla="*/ 3 h 37"/>
                <a:gd name="T40" fmla="*/ 2 w 26"/>
                <a:gd name="T41" fmla="*/ 2 h 37"/>
                <a:gd name="T42" fmla="*/ 1 w 26"/>
                <a:gd name="T43" fmla="*/ 1 h 37"/>
                <a:gd name="T44" fmla="*/ 0 w 26"/>
                <a:gd name="T45" fmla="*/ 0 h 37"/>
                <a:gd name="T46" fmla="*/ 1 w 26"/>
                <a:gd name="T47" fmla="*/ 1 h 37"/>
                <a:gd name="T48" fmla="*/ 2 w 26"/>
                <a:gd name="T49" fmla="*/ 1 h 37"/>
                <a:gd name="T50" fmla="*/ 4 w 26"/>
                <a:gd name="T51" fmla="*/ 2 h 37"/>
                <a:gd name="T52" fmla="*/ 5 w 26"/>
                <a:gd name="T53" fmla="*/ 3 h 37"/>
                <a:gd name="T54" fmla="*/ 7 w 26"/>
                <a:gd name="T55" fmla="*/ 4 h 37"/>
                <a:gd name="T56" fmla="*/ 8 w 26"/>
                <a:gd name="T57" fmla="*/ 5 h 37"/>
                <a:gd name="T58" fmla="*/ 10 w 26"/>
                <a:gd name="T59" fmla="*/ 6 h 37"/>
                <a:gd name="T60" fmla="*/ 11 w 26"/>
                <a:gd name="T61" fmla="*/ 7 h 37"/>
                <a:gd name="T62" fmla="*/ 12 w 26"/>
                <a:gd name="T63" fmla="*/ 9 h 37"/>
                <a:gd name="T64" fmla="*/ 15 w 26"/>
                <a:gd name="T65" fmla="*/ 12 h 37"/>
                <a:gd name="T66" fmla="*/ 18 w 26"/>
                <a:gd name="T67" fmla="*/ 15 h 37"/>
                <a:gd name="T68" fmla="*/ 19 w 26"/>
                <a:gd name="T69" fmla="*/ 17 h 37"/>
                <a:gd name="T70" fmla="*/ 20 w 26"/>
                <a:gd name="T71" fmla="*/ 19 h 37"/>
                <a:gd name="T72" fmla="*/ 21 w 26"/>
                <a:gd name="T73" fmla="*/ 21 h 37"/>
                <a:gd name="T74" fmla="*/ 22 w 26"/>
                <a:gd name="T75" fmla="*/ 23 h 37"/>
                <a:gd name="T76" fmla="*/ 24 w 26"/>
                <a:gd name="T77" fmla="*/ 26 h 37"/>
                <a:gd name="T78" fmla="*/ 24 w 26"/>
                <a:gd name="T79" fmla="*/ 28 h 37"/>
                <a:gd name="T80" fmla="*/ 25 w 26"/>
                <a:gd name="T81" fmla="*/ 30 h 37"/>
                <a:gd name="T82" fmla="*/ 25 w 26"/>
                <a:gd name="T83" fmla="*/ 31 h 37"/>
                <a:gd name="T84" fmla="*/ 25 w 26"/>
                <a:gd name="T85" fmla="*/ 33 h 37"/>
                <a:gd name="T86" fmla="*/ 25 w 26"/>
                <a:gd name="T87" fmla="*/ 34 h 37"/>
                <a:gd name="T88" fmla="*/ 25 w 26"/>
                <a:gd name="T89" fmla="*/ 35 h 37"/>
                <a:gd name="T90" fmla="*/ 26 w 26"/>
                <a:gd name="T91" fmla="*/ 36 h 37"/>
                <a:gd name="T92" fmla="*/ 26 w 26"/>
                <a:gd name="T9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37">
                  <a:moveTo>
                    <a:pt x="26" y="37"/>
                  </a:moveTo>
                  <a:cubicBezTo>
                    <a:pt x="26" y="37"/>
                    <a:pt x="26" y="37"/>
                    <a:pt x="25" y="36"/>
                  </a:cubicBezTo>
                  <a:cubicBezTo>
                    <a:pt x="25" y="36"/>
                    <a:pt x="25" y="36"/>
                    <a:pt x="25" y="35"/>
                  </a:cubicBezTo>
                  <a:cubicBezTo>
                    <a:pt x="24" y="35"/>
                    <a:pt x="24" y="34"/>
                    <a:pt x="24" y="33"/>
                  </a:cubicBezTo>
                  <a:cubicBezTo>
                    <a:pt x="23" y="32"/>
                    <a:pt x="23" y="32"/>
                    <a:pt x="22" y="31"/>
                  </a:cubicBezTo>
                  <a:cubicBezTo>
                    <a:pt x="22" y="30"/>
                    <a:pt x="22" y="30"/>
                    <a:pt x="22" y="29"/>
                  </a:cubicBezTo>
                  <a:cubicBezTo>
                    <a:pt x="21" y="29"/>
                    <a:pt x="21" y="28"/>
                    <a:pt x="21" y="28"/>
                  </a:cubicBezTo>
                  <a:cubicBezTo>
                    <a:pt x="20" y="27"/>
                    <a:pt x="19" y="25"/>
                    <a:pt x="19" y="24"/>
                  </a:cubicBezTo>
                  <a:cubicBezTo>
                    <a:pt x="18" y="23"/>
                    <a:pt x="18" y="22"/>
                    <a:pt x="17" y="21"/>
                  </a:cubicBezTo>
                  <a:cubicBezTo>
                    <a:pt x="16" y="20"/>
                    <a:pt x="15" y="19"/>
                    <a:pt x="15" y="18"/>
                  </a:cubicBezTo>
                  <a:cubicBezTo>
                    <a:pt x="14" y="17"/>
                    <a:pt x="14" y="16"/>
                    <a:pt x="13" y="16"/>
                  </a:cubicBezTo>
                  <a:cubicBezTo>
                    <a:pt x="13" y="15"/>
                    <a:pt x="13" y="15"/>
                    <a:pt x="12" y="14"/>
                  </a:cubicBezTo>
                  <a:cubicBezTo>
                    <a:pt x="12" y="14"/>
                    <a:pt x="12" y="14"/>
                    <a:pt x="12" y="13"/>
                  </a:cubicBezTo>
                  <a:cubicBezTo>
                    <a:pt x="11" y="13"/>
                    <a:pt x="11" y="13"/>
                    <a:pt x="11" y="13"/>
                  </a:cubicBezTo>
                  <a:cubicBezTo>
                    <a:pt x="10" y="12"/>
                    <a:pt x="10" y="12"/>
                    <a:pt x="10" y="11"/>
                  </a:cubicBezTo>
                  <a:cubicBezTo>
                    <a:pt x="9" y="11"/>
                    <a:pt x="9" y="10"/>
                    <a:pt x="8" y="10"/>
                  </a:cubicBezTo>
                  <a:cubicBezTo>
                    <a:pt x="8" y="9"/>
                    <a:pt x="8" y="9"/>
                    <a:pt x="7" y="8"/>
                  </a:cubicBezTo>
                  <a:cubicBezTo>
                    <a:pt x="7" y="7"/>
                    <a:pt x="6" y="6"/>
                    <a:pt x="5" y="6"/>
                  </a:cubicBezTo>
                  <a:cubicBezTo>
                    <a:pt x="5" y="5"/>
                    <a:pt x="4" y="5"/>
                    <a:pt x="4" y="4"/>
                  </a:cubicBezTo>
                  <a:cubicBezTo>
                    <a:pt x="4" y="4"/>
                    <a:pt x="3" y="4"/>
                    <a:pt x="3" y="3"/>
                  </a:cubicBezTo>
                  <a:cubicBezTo>
                    <a:pt x="3" y="3"/>
                    <a:pt x="2" y="2"/>
                    <a:pt x="2" y="2"/>
                  </a:cubicBezTo>
                  <a:cubicBezTo>
                    <a:pt x="1" y="1"/>
                    <a:pt x="1" y="1"/>
                    <a:pt x="1" y="1"/>
                  </a:cubicBezTo>
                  <a:cubicBezTo>
                    <a:pt x="0" y="0"/>
                    <a:pt x="0" y="0"/>
                    <a:pt x="0" y="0"/>
                  </a:cubicBezTo>
                  <a:cubicBezTo>
                    <a:pt x="0" y="0"/>
                    <a:pt x="1" y="0"/>
                    <a:pt x="1" y="1"/>
                  </a:cubicBezTo>
                  <a:cubicBezTo>
                    <a:pt x="1" y="1"/>
                    <a:pt x="2" y="1"/>
                    <a:pt x="2" y="1"/>
                  </a:cubicBezTo>
                  <a:cubicBezTo>
                    <a:pt x="3" y="1"/>
                    <a:pt x="3" y="2"/>
                    <a:pt x="4" y="2"/>
                  </a:cubicBezTo>
                  <a:cubicBezTo>
                    <a:pt x="5" y="2"/>
                    <a:pt x="5" y="3"/>
                    <a:pt x="5" y="3"/>
                  </a:cubicBezTo>
                  <a:cubicBezTo>
                    <a:pt x="6" y="3"/>
                    <a:pt x="6" y="3"/>
                    <a:pt x="7" y="4"/>
                  </a:cubicBezTo>
                  <a:cubicBezTo>
                    <a:pt x="7" y="4"/>
                    <a:pt x="8" y="4"/>
                    <a:pt x="8" y="5"/>
                  </a:cubicBezTo>
                  <a:cubicBezTo>
                    <a:pt x="9" y="5"/>
                    <a:pt x="9" y="6"/>
                    <a:pt x="10" y="6"/>
                  </a:cubicBezTo>
                  <a:cubicBezTo>
                    <a:pt x="10" y="6"/>
                    <a:pt x="11" y="7"/>
                    <a:pt x="11" y="7"/>
                  </a:cubicBezTo>
                  <a:cubicBezTo>
                    <a:pt x="11" y="8"/>
                    <a:pt x="12" y="8"/>
                    <a:pt x="12" y="9"/>
                  </a:cubicBezTo>
                  <a:cubicBezTo>
                    <a:pt x="13" y="10"/>
                    <a:pt x="14" y="11"/>
                    <a:pt x="15" y="12"/>
                  </a:cubicBezTo>
                  <a:cubicBezTo>
                    <a:pt x="16" y="13"/>
                    <a:pt x="17" y="14"/>
                    <a:pt x="18" y="15"/>
                  </a:cubicBezTo>
                  <a:cubicBezTo>
                    <a:pt x="18" y="16"/>
                    <a:pt x="19" y="16"/>
                    <a:pt x="19" y="17"/>
                  </a:cubicBezTo>
                  <a:cubicBezTo>
                    <a:pt x="20" y="18"/>
                    <a:pt x="20" y="18"/>
                    <a:pt x="20" y="19"/>
                  </a:cubicBezTo>
                  <a:cubicBezTo>
                    <a:pt x="21" y="20"/>
                    <a:pt x="21" y="20"/>
                    <a:pt x="21" y="21"/>
                  </a:cubicBezTo>
                  <a:cubicBezTo>
                    <a:pt x="22" y="21"/>
                    <a:pt x="22" y="22"/>
                    <a:pt x="22" y="23"/>
                  </a:cubicBezTo>
                  <a:cubicBezTo>
                    <a:pt x="23" y="24"/>
                    <a:pt x="23" y="25"/>
                    <a:pt x="24" y="26"/>
                  </a:cubicBezTo>
                  <a:cubicBezTo>
                    <a:pt x="24" y="27"/>
                    <a:pt x="24" y="28"/>
                    <a:pt x="24" y="28"/>
                  </a:cubicBezTo>
                  <a:cubicBezTo>
                    <a:pt x="24" y="29"/>
                    <a:pt x="24" y="29"/>
                    <a:pt x="25" y="30"/>
                  </a:cubicBezTo>
                  <a:cubicBezTo>
                    <a:pt x="25" y="30"/>
                    <a:pt x="25" y="31"/>
                    <a:pt x="25" y="31"/>
                  </a:cubicBezTo>
                  <a:cubicBezTo>
                    <a:pt x="25" y="32"/>
                    <a:pt x="25" y="32"/>
                    <a:pt x="25" y="33"/>
                  </a:cubicBezTo>
                  <a:cubicBezTo>
                    <a:pt x="25" y="33"/>
                    <a:pt x="25" y="33"/>
                    <a:pt x="25" y="34"/>
                  </a:cubicBezTo>
                  <a:cubicBezTo>
                    <a:pt x="25" y="34"/>
                    <a:pt x="25" y="35"/>
                    <a:pt x="25" y="35"/>
                  </a:cubicBezTo>
                  <a:cubicBezTo>
                    <a:pt x="26" y="36"/>
                    <a:pt x="26" y="36"/>
                    <a:pt x="26" y="36"/>
                  </a:cubicBezTo>
                  <a:cubicBezTo>
                    <a:pt x="26" y="37"/>
                    <a:pt x="26" y="37"/>
                    <a:pt x="26" y="3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45"/>
            <p:cNvSpPr/>
            <p:nvPr/>
          </p:nvSpPr>
          <p:spPr bwMode="auto">
            <a:xfrm>
              <a:off x="3478213" y="5721351"/>
              <a:ext cx="160338" cy="80963"/>
            </a:xfrm>
            <a:custGeom>
              <a:avLst/>
              <a:gdLst>
                <a:gd name="T0" fmla="*/ 0 w 38"/>
                <a:gd name="T1" fmla="*/ 19 h 19"/>
                <a:gd name="T2" fmla="*/ 0 w 38"/>
                <a:gd name="T3" fmla="*/ 19 h 19"/>
                <a:gd name="T4" fmla="*/ 1 w 38"/>
                <a:gd name="T5" fmla="*/ 19 h 19"/>
                <a:gd name="T6" fmla="*/ 2 w 38"/>
                <a:gd name="T7" fmla="*/ 18 h 19"/>
                <a:gd name="T8" fmla="*/ 3 w 38"/>
                <a:gd name="T9" fmla="*/ 17 h 19"/>
                <a:gd name="T10" fmla="*/ 6 w 38"/>
                <a:gd name="T11" fmla="*/ 16 h 19"/>
                <a:gd name="T12" fmla="*/ 11 w 38"/>
                <a:gd name="T13" fmla="*/ 13 h 19"/>
                <a:gd name="T14" fmla="*/ 15 w 38"/>
                <a:gd name="T15" fmla="*/ 11 h 19"/>
                <a:gd name="T16" fmla="*/ 19 w 38"/>
                <a:gd name="T17" fmla="*/ 9 h 19"/>
                <a:gd name="T18" fmla="*/ 22 w 38"/>
                <a:gd name="T19" fmla="*/ 7 h 19"/>
                <a:gd name="T20" fmla="*/ 26 w 38"/>
                <a:gd name="T21" fmla="*/ 6 h 19"/>
                <a:gd name="T22" fmla="*/ 28 w 38"/>
                <a:gd name="T23" fmla="*/ 5 h 19"/>
                <a:gd name="T24" fmla="*/ 29 w 38"/>
                <a:gd name="T25" fmla="*/ 5 h 19"/>
                <a:gd name="T26" fmla="*/ 32 w 38"/>
                <a:gd name="T27" fmla="*/ 3 h 19"/>
                <a:gd name="T28" fmla="*/ 36 w 38"/>
                <a:gd name="T29" fmla="*/ 1 h 19"/>
                <a:gd name="T30" fmla="*/ 37 w 38"/>
                <a:gd name="T31" fmla="*/ 0 h 19"/>
                <a:gd name="T32" fmla="*/ 38 w 38"/>
                <a:gd name="T33" fmla="*/ 0 h 19"/>
                <a:gd name="T34" fmla="*/ 37 w 38"/>
                <a:gd name="T35" fmla="*/ 0 h 19"/>
                <a:gd name="T36" fmla="*/ 37 w 38"/>
                <a:gd name="T37" fmla="*/ 2 h 19"/>
                <a:gd name="T38" fmla="*/ 35 w 38"/>
                <a:gd name="T39" fmla="*/ 3 h 19"/>
                <a:gd name="T40" fmla="*/ 33 w 38"/>
                <a:gd name="T41" fmla="*/ 5 h 19"/>
                <a:gd name="T42" fmla="*/ 31 w 38"/>
                <a:gd name="T43" fmla="*/ 7 h 19"/>
                <a:gd name="T44" fmla="*/ 29 w 38"/>
                <a:gd name="T45" fmla="*/ 8 h 19"/>
                <a:gd name="T46" fmla="*/ 28 w 38"/>
                <a:gd name="T47" fmla="*/ 9 h 19"/>
                <a:gd name="T48" fmla="*/ 27 w 38"/>
                <a:gd name="T49" fmla="*/ 9 h 19"/>
                <a:gd name="T50" fmla="*/ 24 w 38"/>
                <a:gd name="T51" fmla="*/ 11 h 19"/>
                <a:gd name="T52" fmla="*/ 20 w 38"/>
                <a:gd name="T53" fmla="*/ 13 h 19"/>
                <a:gd name="T54" fmla="*/ 17 w 38"/>
                <a:gd name="T55" fmla="*/ 14 h 19"/>
                <a:gd name="T56" fmla="*/ 13 w 38"/>
                <a:gd name="T57" fmla="*/ 16 h 19"/>
                <a:gd name="T58" fmla="*/ 10 w 38"/>
                <a:gd name="T59" fmla="*/ 17 h 19"/>
                <a:gd name="T60" fmla="*/ 7 w 38"/>
                <a:gd name="T61" fmla="*/ 18 h 19"/>
                <a:gd name="T62" fmla="*/ 4 w 38"/>
                <a:gd name="T63" fmla="*/ 19 h 19"/>
                <a:gd name="T64" fmla="*/ 2 w 38"/>
                <a:gd name="T65" fmla="*/ 19 h 19"/>
                <a:gd name="T66" fmla="*/ 0 w 38"/>
                <a:gd name="T67" fmla="*/ 19 h 19"/>
                <a:gd name="T68" fmla="*/ 0 w 38"/>
                <a:gd name="T6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19">
                  <a:moveTo>
                    <a:pt x="0" y="19"/>
                  </a:moveTo>
                  <a:cubicBezTo>
                    <a:pt x="0" y="19"/>
                    <a:pt x="0" y="19"/>
                    <a:pt x="0" y="19"/>
                  </a:cubicBezTo>
                  <a:cubicBezTo>
                    <a:pt x="0" y="19"/>
                    <a:pt x="1" y="19"/>
                    <a:pt x="1" y="19"/>
                  </a:cubicBezTo>
                  <a:cubicBezTo>
                    <a:pt x="1" y="18"/>
                    <a:pt x="1" y="18"/>
                    <a:pt x="2" y="18"/>
                  </a:cubicBezTo>
                  <a:cubicBezTo>
                    <a:pt x="2" y="18"/>
                    <a:pt x="3" y="18"/>
                    <a:pt x="3" y="17"/>
                  </a:cubicBezTo>
                  <a:cubicBezTo>
                    <a:pt x="4" y="17"/>
                    <a:pt x="5" y="17"/>
                    <a:pt x="6" y="16"/>
                  </a:cubicBezTo>
                  <a:cubicBezTo>
                    <a:pt x="7" y="15"/>
                    <a:pt x="9" y="14"/>
                    <a:pt x="11" y="13"/>
                  </a:cubicBezTo>
                  <a:cubicBezTo>
                    <a:pt x="13" y="12"/>
                    <a:pt x="14" y="11"/>
                    <a:pt x="15" y="11"/>
                  </a:cubicBezTo>
                  <a:cubicBezTo>
                    <a:pt x="16" y="10"/>
                    <a:pt x="17" y="9"/>
                    <a:pt x="19" y="9"/>
                  </a:cubicBezTo>
                  <a:cubicBezTo>
                    <a:pt x="20" y="8"/>
                    <a:pt x="21" y="8"/>
                    <a:pt x="22" y="7"/>
                  </a:cubicBezTo>
                  <a:cubicBezTo>
                    <a:pt x="23" y="7"/>
                    <a:pt x="25" y="6"/>
                    <a:pt x="26" y="6"/>
                  </a:cubicBezTo>
                  <a:cubicBezTo>
                    <a:pt x="26" y="6"/>
                    <a:pt x="27" y="5"/>
                    <a:pt x="28" y="5"/>
                  </a:cubicBezTo>
                  <a:cubicBezTo>
                    <a:pt x="28" y="5"/>
                    <a:pt x="29" y="5"/>
                    <a:pt x="29" y="5"/>
                  </a:cubicBezTo>
                  <a:cubicBezTo>
                    <a:pt x="30" y="4"/>
                    <a:pt x="31" y="4"/>
                    <a:pt x="32" y="3"/>
                  </a:cubicBezTo>
                  <a:cubicBezTo>
                    <a:pt x="34" y="2"/>
                    <a:pt x="35" y="2"/>
                    <a:pt x="36" y="1"/>
                  </a:cubicBezTo>
                  <a:cubicBezTo>
                    <a:pt x="37" y="1"/>
                    <a:pt x="37" y="0"/>
                    <a:pt x="37" y="0"/>
                  </a:cubicBezTo>
                  <a:cubicBezTo>
                    <a:pt x="37" y="0"/>
                    <a:pt x="38" y="0"/>
                    <a:pt x="38" y="0"/>
                  </a:cubicBezTo>
                  <a:cubicBezTo>
                    <a:pt x="38" y="0"/>
                    <a:pt x="38" y="0"/>
                    <a:pt x="37" y="0"/>
                  </a:cubicBezTo>
                  <a:cubicBezTo>
                    <a:pt x="37" y="1"/>
                    <a:pt x="37" y="1"/>
                    <a:pt x="37" y="2"/>
                  </a:cubicBezTo>
                  <a:cubicBezTo>
                    <a:pt x="36" y="2"/>
                    <a:pt x="36" y="3"/>
                    <a:pt x="35" y="3"/>
                  </a:cubicBezTo>
                  <a:cubicBezTo>
                    <a:pt x="35" y="4"/>
                    <a:pt x="34" y="5"/>
                    <a:pt x="33" y="5"/>
                  </a:cubicBezTo>
                  <a:cubicBezTo>
                    <a:pt x="32" y="6"/>
                    <a:pt x="32" y="7"/>
                    <a:pt x="31" y="7"/>
                  </a:cubicBezTo>
                  <a:cubicBezTo>
                    <a:pt x="30" y="8"/>
                    <a:pt x="30" y="8"/>
                    <a:pt x="29" y="8"/>
                  </a:cubicBezTo>
                  <a:cubicBezTo>
                    <a:pt x="29" y="9"/>
                    <a:pt x="29" y="9"/>
                    <a:pt x="28" y="9"/>
                  </a:cubicBezTo>
                  <a:cubicBezTo>
                    <a:pt x="28" y="9"/>
                    <a:pt x="28" y="9"/>
                    <a:pt x="27" y="9"/>
                  </a:cubicBezTo>
                  <a:cubicBezTo>
                    <a:pt x="26" y="10"/>
                    <a:pt x="25" y="11"/>
                    <a:pt x="24" y="11"/>
                  </a:cubicBezTo>
                  <a:cubicBezTo>
                    <a:pt x="23" y="12"/>
                    <a:pt x="21" y="12"/>
                    <a:pt x="20" y="13"/>
                  </a:cubicBezTo>
                  <a:cubicBezTo>
                    <a:pt x="19" y="13"/>
                    <a:pt x="18" y="14"/>
                    <a:pt x="17" y="14"/>
                  </a:cubicBezTo>
                  <a:cubicBezTo>
                    <a:pt x="15" y="15"/>
                    <a:pt x="14" y="15"/>
                    <a:pt x="13" y="16"/>
                  </a:cubicBezTo>
                  <a:cubicBezTo>
                    <a:pt x="12" y="16"/>
                    <a:pt x="11" y="17"/>
                    <a:pt x="10" y="17"/>
                  </a:cubicBezTo>
                  <a:cubicBezTo>
                    <a:pt x="9" y="18"/>
                    <a:pt x="8" y="18"/>
                    <a:pt x="7" y="18"/>
                  </a:cubicBezTo>
                  <a:cubicBezTo>
                    <a:pt x="6" y="19"/>
                    <a:pt x="5" y="19"/>
                    <a:pt x="4" y="19"/>
                  </a:cubicBezTo>
                  <a:cubicBezTo>
                    <a:pt x="3" y="19"/>
                    <a:pt x="2" y="19"/>
                    <a:pt x="2" y="19"/>
                  </a:cubicBezTo>
                  <a:cubicBezTo>
                    <a:pt x="1" y="19"/>
                    <a:pt x="1" y="19"/>
                    <a:pt x="0" y="19"/>
                  </a:cubicBezTo>
                  <a:cubicBezTo>
                    <a:pt x="0" y="19"/>
                    <a:pt x="0" y="19"/>
                    <a:pt x="0" y="1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46"/>
            <p:cNvSpPr/>
            <p:nvPr/>
          </p:nvSpPr>
          <p:spPr bwMode="auto">
            <a:xfrm>
              <a:off x="3440113" y="5678488"/>
              <a:ext cx="203200" cy="42863"/>
            </a:xfrm>
            <a:custGeom>
              <a:avLst/>
              <a:gdLst>
                <a:gd name="T0" fmla="*/ 0 w 48"/>
                <a:gd name="T1" fmla="*/ 0 h 10"/>
                <a:gd name="T2" fmla="*/ 0 w 48"/>
                <a:gd name="T3" fmla="*/ 0 h 10"/>
                <a:gd name="T4" fmla="*/ 2 w 48"/>
                <a:gd name="T5" fmla="*/ 1 h 10"/>
                <a:gd name="T6" fmla="*/ 7 w 48"/>
                <a:gd name="T7" fmla="*/ 2 h 10"/>
                <a:gd name="T8" fmla="*/ 11 w 48"/>
                <a:gd name="T9" fmla="*/ 2 h 10"/>
                <a:gd name="T10" fmla="*/ 15 w 48"/>
                <a:gd name="T11" fmla="*/ 2 h 10"/>
                <a:gd name="T12" fmla="*/ 16 w 48"/>
                <a:gd name="T13" fmla="*/ 2 h 10"/>
                <a:gd name="T14" fmla="*/ 16 w 48"/>
                <a:gd name="T15" fmla="*/ 2 h 10"/>
                <a:gd name="T16" fmla="*/ 17 w 48"/>
                <a:gd name="T17" fmla="*/ 2 h 10"/>
                <a:gd name="T18" fmla="*/ 20 w 48"/>
                <a:gd name="T19" fmla="*/ 2 h 10"/>
                <a:gd name="T20" fmla="*/ 24 w 48"/>
                <a:gd name="T21" fmla="*/ 3 h 10"/>
                <a:gd name="T22" fmla="*/ 29 w 48"/>
                <a:gd name="T23" fmla="*/ 4 h 10"/>
                <a:gd name="T24" fmla="*/ 33 w 48"/>
                <a:gd name="T25" fmla="*/ 5 h 10"/>
                <a:gd name="T26" fmla="*/ 41 w 48"/>
                <a:gd name="T27" fmla="*/ 7 h 10"/>
                <a:gd name="T28" fmla="*/ 46 w 48"/>
                <a:gd name="T29" fmla="*/ 10 h 10"/>
                <a:gd name="T30" fmla="*/ 47 w 48"/>
                <a:gd name="T31" fmla="*/ 10 h 10"/>
                <a:gd name="T32" fmla="*/ 48 w 48"/>
                <a:gd name="T33" fmla="*/ 10 h 10"/>
                <a:gd name="T34" fmla="*/ 47 w 48"/>
                <a:gd name="T35" fmla="*/ 10 h 10"/>
                <a:gd name="T36" fmla="*/ 46 w 48"/>
                <a:gd name="T37" fmla="*/ 10 h 10"/>
                <a:gd name="T38" fmla="*/ 40 w 48"/>
                <a:gd name="T39" fmla="*/ 10 h 10"/>
                <a:gd name="T40" fmla="*/ 32 w 48"/>
                <a:gd name="T41" fmla="*/ 9 h 10"/>
                <a:gd name="T42" fmla="*/ 28 w 48"/>
                <a:gd name="T43" fmla="*/ 8 h 10"/>
                <a:gd name="T44" fmla="*/ 23 w 48"/>
                <a:gd name="T45" fmla="*/ 7 h 10"/>
                <a:gd name="T46" fmla="*/ 19 w 48"/>
                <a:gd name="T47" fmla="*/ 6 h 10"/>
                <a:gd name="T48" fmla="*/ 17 w 48"/>
                <a:gd name="T49" fmla="*/ 6 h 10"/>
                <a:gd name="T50" fmla="*/ 16 w 48"/>
                <a:gd name="T51" fmla="*/ 6 h 10"/>
                <a:gd name="T52" fmla="*/ 15 w 48"/>
                <a:gd name="T53" fmla="*/ 5 h 10"/>
                <a:gd name="T54" fmla="*/ 11 w 48"/>
                <a:gd name="T55" fmla="*/ 5 h 10"/>
                <a:gd name="T56" fmla="*/ 9 w 48"/>
                <a:gd name="T57" fmla="*/ 5 h 10"/>
                <a:gd name="T58" fmla="*/ 8 w 48"/>
                <a:gd name="T59" fmla="*/ 4 h 10"/>
                <a:gd name="T60" fmla="*/ 7 w 48"/>
                <a:gd name="T61" fmla="*/ 4 h 10"/>
                <a:gd name="T62" fmla="*/ 7 w 48"/>
                <a:gd name="T63" fmla="*/ 4 h 10"/>
                <a:gd name="T64" fmla="*/ 4 w 48"/>
                <a:gd name="T65" fmla="*/ 3 h 10"/>
                <a:gd name="T66" fmla="*/ 2 w 48"/>
                <a:gd name="T67" fmla="*/ 2 h 10"/>
                <a:gd name="T68" fmla="*/ 0 w 48"/>
                <a:gd name="T69" fmla="*/ 1 h 10"/>
                <a:gd name="T70" fmla="*/ 0 w 48"/>
                <a:gd name="T7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10">
                  <a:moveTo>
                    <a:pt x="0" y="0"/>
                  </a:moveTo>
                  <a:cubicBezTo>
                    <a:pt x="0" y="0"/>
                    <a:pt x="0" y="0"/>
                    <a:pt x="0" y="0"/>
                  </a:cubicBezTo>
                  <a:cubicBezTo>
                    <a:pt x="1" y="1"/>
                    <a:pt x="1" y="1"/>
                    <a:pt x="2" y="1"/>
                  </a:cubicBezTo>
                  <a:cubicBezTo>
                    <a:pt x="3" y="1"/>
                    <a:pt x="5" y="2"/>
                    <a:pt x="7" y="2"/>
                  </a:cubicBezTo>
                  <a:cubicBezTo>
                    <a:pt x="8" y="2"/>
                    <a:pt x="10" y="2"/>
                    <a:pt x="11" y="2"/>
                  </a:cubicBezTo>
                  <a:cubicBezTo>
                    <a:pt x="12" y="2"/>
                    <a:pt x="14" y="2"/>
                    <a:pt x="15" y="2"/>
                  </a:cubicBezTo>
                  <a:cubicBezTo>
                    <a:pt x="16" y="2"/>
                    <a:pt x="16" y="2"/>
                    <a:pt x="16" y="2"/>
                  </a:cubicBezTo>
                  <a:cubicBezTo>
                    <a:pt x="16" y="2"/>
                    <a:pt x="16" y="2"/>
                    <a:pt x="16" y="2"/>
                  </a:cubicBezTo>
                  <a:cubicBezTo>
                    <a:pt x="17" y="2"/>
                    <a:pt x="17" y="2"/>
                    <a:pt x="17" y="2"/>
                  </a:cubicBezTo>
                  <a:cubicBezTo>
                    <a:pt x="18" y="2"/>
                    <a:pt x="19" y="2"/>
                    <a:pt x="20" y="2"/>
                  </a:cubicBezTo>
                  <a:cubicBezTo>
                    <a:pt x="21" y="2"/>
                    <a:pt x="23" y="2"/>
                    <a:pt x="24" y="3"/>
                  </a:cubicBezTo>
                  <a:cubicBezTo>
                    <a:pt x="26" y="3"/>
                    <a:pt x="27" y="3"/>
                    <a:pt x="29" y="4"/>
                  </a:cubicBezTo>
                  <a:cubicBezTo>
                    <a:pt x="30" y="4"/>
                    <a:pt x="32" y="5"/>
                    <a:pt x="33" y="5"/>
                  </a:cubicBezTo>
                  <a:cubicBezTo>
                    <a:pt x="36" y="6"/>
                    <a:pt x="38" y="7"/>
                    <a:pt x="41" y="7"/>
                  </a:cubicBezTo>
                  <a:cubicBezTo>
                    <a:pt x="43" y="8"/>
                    <a:pt x="45" y="9"/>
                    <a:pt x="46" y="10"/>
                  </a:cubicBezTo>
                  <a:cubicBezTo>
                    <a:pt x="47" y="10"/>
                    <a:pt x="47" y="10"/>
                    <a:pt x="47" y="10"/>
                  </a:cubicBezTo>
                  <a:cubicBezTo>
                    <a:pt x="48" y="10"/>
                    <a:pt x="48" y="10"/>
                    <a:pt x="48" y="10"/>
                  </a:cubicBezTo>
                  <a:cubicBezTo>
                    <a:pt x="48" y="10"/>
                    <a:pt x="48" y="10"/>
                    <a:pt x="47" y="10"/>
                  </a:cubicBezTo>
                  <a:cubicBezTo>
                    <a:pt x="47" y="10"/>
                    <a:pt x="46" y="10"/>
                    <a:pt x="46" y="10"/>
                  </a:cubicBezTo>
                  <a:cubicBezTo>
                    <a:pt x="44" y="10"/>
                    <a:pt x="42" y="10"/>
                    <a:pt x="40" y="10"/>
                  </a:cubicBezTo>
                  <a:cubicBezTo>
                    <a:pt x="38" y="10"/>
                    <a:pt x="35" y="9"/>
                    <a:pt x="32" y="9"/>
                  </a:cubicBezTo>
                  <a:cubicBezTo>
                    <a:pt x="31" y="8"/>
                    <a:pt x="29" y="8"/>
                    <a:pt x="28" y="8"/>
                  </a:cubicBezTo>
                  <a:cubicBezTo>
                    <a:pt x="26" y="7"/>
                    <a:pt x="25" y="7"/>
                    <a:pt x="23" y="7"/>
                  </a:cubicBezTo>
                  <a:cubicBezTo>
                    <a:pt x="22" y="7"/>
                    <a:pt x="21" y="6"/>
                    <a:pt x="19" y="6"/>
                  </a:cubicBezTo>
                  <a:cubicBezTo>
                    <a:pt x="18" y="6"/>
                    <a:pt x="18" y="6"/>
                    <a:pt x="17" y="6"/>
                  </a:cubicBezTo>
                  <a:cubicBezTo>
                    <a:pt x="17" y="6"/>
                    <a:pt x="16" y="6"/>
                    <a:pt x="16" y="6"/>
                  </a:cubicBezTo>
                  <a:cubicBezTo>
                    <a:pt x="16" y="5"/>
                    <a:pt x="15" y="5"/>
                    <a:pt x="15" y="5"/>
                  </a:cubicBezTo>
                  <a:cubicBezTo>
                    <a:pt x="13" y="5"/>
                    <a:pt x="12" y="5"/>
                    <a:pt x="11" y="5"/>
                  </a:cubicBezTo>
                  <a:cubicBezTo>
                    <a:pt x="10" y="5"/>
                    <a:pt x="9" y="5"/>
                    <a:pt x="9" y="5"/>
                  </a:cubicBezTo>
                  <a:cubicBezTo>
                    <a:pt x="8" y="5"/>
                    <a:pt x="8" y="5"/>
                    <a:pt x="8" y="4"/>
                  </a:cubicBezTo>
                  <a:cubicBezTo>
                    <a:pt x="8" y="4"/>
                    <a:pt x="7" y="4"/>
                    <a:pt x="7" y="4"/>
                  </a:cubicBezTo>
                  <a:cubicBezTo>
                    <a:pt x="7" y="4"/>
                    <a:pt x="7" y="4"/>
                    <a:pt x="7" y="4"/>
                  </a:cubicBezTo>
                  <a:cubicBezTo>
                    <a:pt x="6" y="4"/>
                    <a:pt x="5" y="4"/>
                    <a:pt x="4" y="3"/>
                  </a:cubicBezTo>
                  <a:cubicBezTo>
                    <a:pt x="3" y="3"/>
                    <a:pt x="2" y="2"/>
                    <a:pt x="2" y="2"/>
                  </a:cubicBezTo>
                  <a:cubicBezTo>
                    <a:pt x="1" y="1"/>
                    <a:pt x="1"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47"/>
            <p:cNvSpPr/>
            <p:nvPr/>
          </p:nvSpPr>
          <p:spPr bwMode="auto">
            <a:xfrm>
              <a:off x="3532188" y="5645151"/>
              <a:ext cx="101600" cy="76200"/>
            </a:xfrm>
            <a:custGeom>
              <a:avLst/>
              <a:gdLst>
                <a:gd name="T0" fmla="*/ 24 w 24"/>
                <a:gd name="T1" fmla="*/ 18 h 18"/>
                <a:gd name="T2" fmla="*/ 23 w 24"/>
                <a:gd name="T3" fmla="*/ 17 h 18"/>
                <a:gd name="T4" fmla="*/ 21 w 24"/>
                <a:gd name="T5" fmla="*/ 15 h 18"/>
                <a:gd name="T6" fmla="*/ 17 w 24"/>
                <a:gd name="T7" fmla="*/ 12 h 18"/>
                <a:gd name="T8" fmla="*/ 15 w 24"/>
                <a:gd name="T9" fmla="*/ 10 h 18"/>
                <a:gd name="T10" fmla="*/ 13 w 24"/>
                <a:gd name="T11" fmla="*/ 9 h 18"/>
                <a:gd name="T12" fmla="*/ 10 w 24"/>
                <a:gd name="T13" fmla="*/ 7 h 18"/>
                <a:gd name="T14" fmla="*/ 8 w 24"/>
                <a:gd name="T15" fmla="*/ 6 h 18"/>
                <a:gd name="T16" fmla="*/ 4 w 24"/>
                <a:gd name="T17" fmla="*/ 3 h 18"/>
                <a:gd name="T18" fmla="*/ 2 w 24"/>
                <a:gd name="T19" fmla="*/ 1 h 18"/>
                <a:gd name="T20" fmla="*/ 0 w 24"/>
                <a:gd name="T21" fmla="*/ 0 h 18"/>
                <a:gd name="T22" fmla="*/ 2 w 24"/>
                <a:gd name="T23" fmla="*/ 1 h 18"/>
                <a:gd name="T24" fmla="*/ 3 w 24"/>
                <a:gd name="T25" fmla="*/ 1 h 18"/>
                <a:gd name="T26" fmla="*/ 5 w 24"/>
                <a:gd name="T27" fmla="*/ 2 h 18"/>
                <a:gd name="T28" fmla="*/ 7 w 24"/>
                <a:gd name="T29" fmla="*/ 3 h 18"/>
                <a:gd name="T30" fmla="*/ 9 w 24"/>
                <a:gd name="T31" fmla="*/ 4 h 18"/>
                <a:gd name="T32" fmla="*/ 12 w 24"/>
                <a:gd name="T33" fmla="*/ 5 h 18"/>
                <a:gd name="T34" fmla="*/ 14 w 24"/>
                <a:gd name="T35" fmla="*/ 7 h 18"/>
                <a:gd name="T36" fmla="*/ 16 w 24"/>
                <a:gd name="T37" fmla="*/ 9 h 18"/>
                <a:gd name="T38" fmla="*/ 18 w 24"/>
                <a:gd name="T39" fmla="*/ 11 h 18"/>
                <a:gd name="T40" fmla="*/ 20 w 24"/>
                <a:gd name="T41" fmla="*/ 12 h 18"/>
                <a:gd name="T42" fmla="*/ 22 w 24"/>
                <a:gd name="T43" fmla="*/ 14 h 18"/>
                <a:gd name="T44" fmla="*/ 23 w 24"/>
                <a:gd name="T45" fmla="*/ 16 h 18"/>
                <a:gd name="T46" fmla="*/ 24 w 24"/>
                <a:gd name="T47" fmla="*/ 17 h 18"/>
                <a:gd name="T48" fmla="*/ 24 w 24"/>
                <a:gd name="T4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8">
                  <a:moveTo>
                    <a:pt x="24" y="18"/>
                  </a:moveTo>
                  <a:cubicBezTo>
                    <a:pt x="24" y="18"/>
                    <a:pt x="24" y="18"/>
                    <a:pt x="23" y="17"/>
                  </a:cubicBezTo>
                  <a:cubicBezTo>
                    <a:pt x="23" y="17"/>
                    <a:pt x="22" y="16"/>
                    <a:pt x="21" y="15"/>
                  </a:cubicBezTo>
                  <a:cubicBezTo>
                    <a:pt x="20" y="14"/>
                    <a:pt x="18" y="13"/>
                    <a:pt x="17" y="12"/>
                  </a:cubicBezTo>
                  <a:cubicBezTo>
                    <a:pt x="16" y="12"/>
                    <a:pt x="16" y="11"/>
                    <a:pt x="15" y="10"/>
                  </a:cubicBezTo>
                  <a:cubicBezTo>
                    <a:pt x="14" y="10"/>
                    <a:pt x="13" y="9"/>
                    <a:pt x="13" y="9"/>
                  </a:cubicBezTo>
                  <a:cubicBezTo>
                    <a:pt x="12" y="8"/>
                    <a:pt x="11" y="8"/>
                    <a:pt x="10" y="7"/>
                  </a:cubicBezTo>
                  <a:cubicBezTo>
                    <a:pt x="10" y="7"/>
                    <a:pt x="9" y="6"/>
                    <a:pt x="8" y="6"/>
                  </a:cubicBezTo>
                  <a:cubicBezTo>
                    <a:pt x="7" y="5"/>
                    <a:pt x="5" y="4"/>
                    <a:pt x="4" y="3"/>
                  </a:cubicBezTo>
                  <a:cubicBezTo>
                    <a:pt x="3" y="2"/>
                    <a:pt x="2" y="1"/>
                    <a:pt x="2" y="1"/>
                  </a:cubicBezTo>
                  <a:cubicBezTo>
                    <a:pt x="1" y="0"/>
                    <a:pt x="0" y="0"/>
                    <a:pt x="0" y="0"/>
                  </a:cubicBezTo>
                  <a:cubicBezTo>
                    <a:pt x="0" y="0"/>
                    <a:pt x="1" y="0"/>
                    <a:pt x="2" y="1"/>
                  </a:cubicBezTo>
                  <a:cubicBezTo>
                    <a:pt x="2" y="1"/>
                    <a:pt x="3" y="1"/>
                    <a:pt x="3" y="1"/>
                  </a:cubicBezTo>
                  <a:cubicBezTo>
                    <a:pt x="4" y="1"/>
                    <a:pt x="4" y="1"/>
                    <a:pt x="5" y="2"/>
                  </a:cubicBezTo>
                  <a:cubicBezTo>
                    <a:pt x="6" y="2"/>
                    <a:pt x="6" y="2"/>
                    <a:pt x="7" y="3"/>
                  </a:cubicBezTo>
                  <a:cubicBezTo>
                    <a:pt x="8" y="3"/>
                    <a:pt x="9" y="3"/>
                    <a:pt x="9" y="4"/>
                  </a:cubicBezTo>
                  <a:cubicBezTo>
                    <a:pt x="10" y="4"/>
                    <a:pt x="11" y="5"/>
                    <a:pt x="12" y="5"/>
                  </a:cubicBezTo>
                  <a:cubicBezTo>
                    <a:pt x="13" y="6"/>
                    <a:pt x="13" y="6"/>
                    <a:pt x="14" y="7"/>
                  </a:cubicBezTo>
                  <a:cubicBezTo>
                    <a:pt x="15" y="7"/>
                    <a:pt x="16" y="8"/>
                    <a:pt x="16" y="9"/>
                  </a:cubicBezTo>
                  <a:cubicBezTo>
                    <a:pt x="17" y="9"/>
                    <a:pt x="18" y="10"/>
                    <a:pt x="18" y="11"/>
                  </a:cubicBezTo>
                  <a:cubicBezTo>
                    <a:pt x="19" y="11"/>
                    <a:pt x="20" y="12"/>
                    <a:pt x="20" y="12"/>
                  </a:cubicBezTo>
                  <a:cubicBezTo>
                    <a:pt x="21" y="13"/>
                    <a:pt x="21" y="14"/>
                    <a:pt x="22" y="14"/>
                  </a:cubicBezTo>
                  <a:cubicBezTo>
                    <a:pt x="22" y="15"/>
                    <a:pt x="23" y="15"/>
                    <a:pt x="23" y="16"/>
                  </a:cubicBezTo>
                  <a:cubicBezTo>
                    <a:pt x="23" y="16"/>
                    <a:pt x="23" y="17"/>
                    <a:pt x="24" y="17"/>
                  </a:cubicBezTo>
                  <a:cubicBezTo>
                    <a:pt x="24" y="18"/>
                    <a:pt x="24" y="18"/>
                    <a:pt x="24" y="1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48"/>
            <p:cNvSpPr/>
            <p:nvPr/>
          </p:nvSpPr>
          <p:spPr bwMode="auto">
            <a:xfrm>
              <a:off x="3498851" y="5721351"/>
              <a:ext cx="139700" cy="25400"/>
            </a:xfrm>
            <a:custGeom>
              <a:avLst/>
              <a:gdLst>
                <a:gd name="T0" fmla="*/ 0 w 33"/>
                <a:gd name="T1" fmla="*/ 6 h 6"/>
                <a:gd name="T2" fmla="*/ 1 w 33"/>
                <a:gd name="T3" fmla="*/ 5 h 6"/>
                <a:gd name="T4" fmla="*/ 5 w 33"/>
                <a:gd name="T5" fmla="*/ 5 h 6"/>
                <a:gd name="T6" fmla="*/ 10 w 33"/>
                <a:gd name="T7" fmla="*/ 4 h 6"/>
                <a:gd name="T8" fmla="*/ 13 w 33"/>
                <a:gd name="T9" fmla="*/ 3 h 6"/>
                <a:gd name="T10" fmla="*/ 16 w 33"/>
                <a:gd name="T11" fmla="*/ 3 h 6"/>
                <a:gd name="T12" fmla="*/ 28 w 33"/>
                <a:gd name="T13" fmla="*/ 1 h 6"/>
                <a:gd name="T14" fmla="*/ 32 w 33"/>
                <a:gd name="T15" fmla="*/ 0 h 6"/>
                <a:gd name="T16" fmla="*/ 33 w 33"/>
                <a:gd name="T17" fmla="*/ 0 h 6"/>
                <a:gd name="T18" fmla="*/ 32 w 33"/>
                <a:gd name="T19" fmla="*/ 0 h 6"/>
                <a:gd name="T20" fmla="*/ 30 w 33"/>
                <a:gd name="T21" fmla="*/ 1 h 6"/>
                <a:gd name="T22" fmla="*/ 28 w 33"/>
                <a:gd name="T23" fmla="*/ 2 h 6"/>
                <a:gd name="T24" fmla="*/ 26 w 33"/>
                <a:gd name="T25" fmla="*/ 3 h 6"/>
                <a:gd name="T26" fmla="*/ 23 w 33"/>
                <a:gd name="T27" fmla="*/ 4 h 6"/>
                <a:gd name="T28" fmla="*/ 20 w 33"/>
                <a:gd name="T29" fmla="*/ 5 h 6"/>
                <a:gd name="T30" fmla="*/ 17 w 33"/>
                <a:gd name="T31" fmla="*/ 5 h 6"/>
                <a:gd name="T32" fmla="*/ 14 w 33"/>
                <a:gd name="T33" fmla="*/ 6 h 6"/>
                <a:gd name="T34" fmla="*/ 10 w 33"/>
                <a:gd name="T35" fmla="*/ 6 h 6"/>
                <a:gd name="T36" fmla="*/ 8 w 33"/>
                <a:gd name="T37" fmla="*/ 6 h 6"/>
                <a:gd name="T38" fmla="*/ 5 w 33"/>
                <a:gd name="T39" fmla="*/ 6 h 6"/>
                <a:gd name="T40" fmla="*/ 3 w 33"/>
                <a:gd name="T41" fmla="*/ 6 h 6"/>
                <a:gd name="T42" fmla="*/ 1 w 33"/>
                <a:gd name="T43" fmla="*/ 6 h 6"/>
                <a:gd name="T44" fmla="*/ 0 w 33"/>
                <a:gd name="T4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6">
                  <a:moveTo>
                    <a:pt x="0" y="6"/>
                  </a:moveTo>
                  <a:cubicBezTo>
                    <a:pt x="0" y="6"/>
                    <a:pt x="0" y="6"/>
                    <a:pt x="1" y="5"/>
                  </a:cubicBezTo>
                  <a:cubicBezTo>
                    <a:pt x="2" y="5"/>
                    <a:pt x="3" y="5"/>
                    <a:pt x="5" y="5"/>
                  </a:cubicBezTo>
                  <a:cubicBezTo>
                    <a:pt x="6" y="5"/>
                    <a:pt x="8" y="4"/>
                    <a:pt x="10" y="4"/>
                  </a:cubicBezTo>
                  <a:cubicBezTo>
                    <a:pt x="11" y="4"/>
                    <a:pt x="12" y="4"/>
                    <a:pt x="13" y="3"/>
                  </a:cubicBezTo>
                  <a:cubicBezTo>
                    <a:pt x="14" y="3"/>
                    <a:pt x="15" y="3"/>
                    <a:pt x="16" y="3"/>
                  </a:cubicBezTo>
                  <a:cubicBezTo>
                    <a:pt x="21" y="2"/>
                    <a:pt x="25" y="1"/>
                    <a:pt x="28" y="1"/>
                  </a:cubicBezTo>
                  <a:cubicBezTo>
                    <a:pt x="29" y="0"/>
                    <a:pt x="31" y="0"/>
                    <a:pt x="32" y="0"/>
                  </a:cubicBezTo>
                  <a:cubicBezTo>
                    <a:pt x="33" y="0"/>
                    <a:pt x="33" y="0"/>
                    <a:pt x="33" y="0"/>
                  </a:cubicBezTo>
                  <a:cubicBezTo>
                    <a:pt x="33" y="0"/>
                    <a:pt x="33" y="0"/>
                    <a:pt x="32" y="0"/>
                  </a:cubicBezTo>
                  <a:cubicBezTo>
                    <a:pt x="31" y="1"/>
                    <a:pt x="31" y="1"/>
                    <a:pt x="30" y="1"/>
                  </a:cubicBezTo>
                  <a:cubicBezTo>
                    <a:pt x="30" y="1"/>
                    <a:pt x="29" y="2"/>
                    <a:pt x="28" y="2"/>
                  </a:cubicBezTo>
                  <a:cubicBezTo>
                    <a:pt x="27" y="2"/>
                    <a:pt x="27" y="3"/>
                    <a:pt x="26" y="3"/>
                  </a:cubicBezTo>
                  <a:cubicBezTo>
                    <a:pt x="25" y="3"/>
                    <a:pt x="24" y="3"/>
                    <a:pt x="23" y="4"/>
                  </a:cubicBezTo>
                  <a:cubicBezTo>
                    <a:pt x="22" y="4"/>
                    <a:pt x="21" y="4"/>
                    <a:pt x="20" y="5"/>
                  </a:cubicBezTo>
                  <a:cubicBezTo>
                    <a:pt x="19" y="5"/>
                    <a:pt x="18" y="5"/>
                    <a:pt x="17" y="5"/>
                  </a:cubicBezTo>
                  <a:cubicBezTo>
                    <a:pt x="16" y="5"/>
                    <a:pt x="15" y="6"/>
                    <a:pt x="14" y="6"/>
                  </a:cubicBezTo>
                  <a:cubicBezTo>
                    <a:pt x="13" y="6"/>
                    <a:pt x="11" y="6"/>
                    <a:pt x="10" y="6"/>
                  </a:cubicBezTo>
                  <a:cubicBezTo>
                    <a:pt x="9" y="6"/>
                    <a:pt x="8" y="6"/>
                    <a:pt x="8" y="6"/>
                  </a:cubicBezTo>
                  <a:cubicBezTo>
                    <a:pt x="7" y="6"/>
                    <a:pt x="6" y="6"/>
                    <a:pt x="5" y="6"/>
                  </a:cubicBezTo>
                  <a:cubicBezTo>
                    <a:pt x="4" y="6"/>
                    <a:pt x="3" y="6"/>
                    <a:pt x="3" y="6"/>
                  </a:cubicBezTo>
                  <a:cubicBezTo>
                    <a:pt x="2" y="6"/>
                    <a:pt x="1" y="6"/>
                    <a:pt x="1" y="6"/>
                  </a:cubicBezTo>
                  <a:cubicBezTo>
                    <a:pt x="0" y="6"/>
                    <a:pt x="0" y="6"/>
                    <a:pt x="0"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49"/>
            <p:cNvSpPr/>
            <p:nvPr/>
          </p:nvSpPr>
          <p:spPr bwMode="auto">
            <a:xfrm>
              <a:off x="3613151" y="5662613"/>
              <a:ext cx="71438" cy="117475"/>
            </a:xfrm>
            <a:custGeom>
              <a:avLst/>
              <a:gdLst>
                <a:gd name="T0" fmla="*/ 15 w 17"/>
                <a:gd name="T1" fmla="*/ 16 h 28"/>
                <a:gd name="T2" fmla="*/ 0 w 17"/>
                <a:gd name="T3" fmla="*/ 28 h 28"/>
                <a:gd name="T4" fmla="*/ 7 w 17"/>
                <a:gd name="T5" fmla="*/ 0 h 28"/>
                <a:gd name="T6" fmla="*/ 15 w 17"/>
                <a:gd name="T7" fmla="*/ 16 h 28"/>
              </a:gdLst>
              <a:ahLst/>
              <a:cxnLst>
                <a:cxn ang="0">
                  <a:pos x="T0" y="T1"/>
                </a:cxn>
                <a:cxn ang="0">
                  <a:pos x="T2" y="T3"/>
                </a:cxn>
                <a:cxn ang="0">
                  <a:pos x="T4" y="T5"/>
                </a:cxn>
                <a:cxn ang="0">
                  <a:pos x="T6" y="T7"/>
                </a:cxn>
              </a:cxnLst>
              <a:rect l="0" t="0" r="r" b="b"/>
              <a:pathLst>
                <a:path w="17" h="28">
                  <a:moveTo>
                    <a:pt x="15" y="16"/>
                  </a:moveTo>
                  <a:cubicBezTo>
                    <a:pt x="11" y="22"/>
                    <a:pt x="6" y="26"/>
                    <a:pt x="0" y="28"/>
                  </a:cubicBezTo>
                  <a:cubicBezTo>
                    <a:pt x="0" y="28"/>
                    <a:pt x="2" y="8"/>
                    <a:pt x="7" y="0"/>
                  </a:cubicBezTo>
                  <a:cubicBezTo>
                    <a:pt x="7" y="0"/>
                    <a:pt x="17" y="10"/>
                    <a:pt x="15" y="1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50"/>
            <p:cNvSpPr/>
            <p:nvPr/>
          </p:nvSpPr>
          <p:spPr bwMode="auto">
            <a:xfrm>
              <a:off x="3659188" y="5721351"/>
              <a:ext cx="365125" cy="144463"/>
            </a:xfrm>
            <a:custGeom>
              <a:avLst/>
              <a:gdLst>
                <a:gd name="T0" fmla="*/ 85 w 86"/>
                <a:gd name="T1" fmla="*/ 34 h 34"/>
                <a:gd name="T2" fmla="*/ 0 w 86"/>
                <a:gd name="T3" fmla="*/ 2 h 34"/>
                <a:gd name="T4" fmla="*/ 0 w 86"/>
                <a:gd name="T5" fmla="*/ 0 h 34"/>
                <a:gd name="T6" fmla="*/ 86 w 86"/>
                <a:gd name="T7" fmla="*/ 32 h 34"/>
                <a:gd name="T8" fmla="*/ 85 w 86"/>
                <a:gd name="T9" fmla="*/ 34 h 34"/>
              </a:gdLst>
              <a:ahLst/>
              <a:cxnLst>
                <a:cxn ang="0">
                  <a:pos x="T0" y="T1"/>
                </a:cxn>
                <a:cxn ang="0">
                  <a:pos x="T2" y="T3"/>
                </a:cxn>
                <a:cxn ang="0">
                  <a:pos x="T4" y="T5"/>
                </a:cxn>
                <a:cxn ang="0">
                  <a:pos x="T6" y="T7"/>
                </a:cxn>
                <a:cxn ang="0">
                  <a:pos x="T8" y="T9"/>
                </a:cxn>
              </a:cxnLst>
              <a:rect l="0" t="0" r="r" b="b"/>
              <a:pathLst>
                <a:path w="86" h="34">
                  <a:moveTo>
                    <a:pt x="85" y="34"/>
                  </a:moveTo>
                  <a:cubicBezTo>
                    <a:pt x="43" y="17"/>
                    <a:pt x="5" y="3"/>
                    <a:pt x="0" y="2"/>
                  </a:cubicBezTo>
                  <a:cubicBezTo>
                    <a:pt x="0" y="0"/>
                    <a:pt x="0" y="0"/>
                    <a:pt x="0" y="0"/>
                  </a:cubicBezTo>
                  <a:cubicBezTo>
                    <a:pt x="6" y="0"/>
                    <a:pt x="43" y="14"/>
                    <a:pt x="86" y="32"/>
                  </a:cubicBezTo>
                  <a:lnTo>
                    <a:pt x="85" y="34"/>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51"/>
            <p:cNvSpPr/>
            <p:nvPr/>
          </p:nvSpPr>
          <p:spPr bwMode="auto">
            <a:xfrm>
              <a:off x="5935663" y="6521451"/>
              <a:ext cx="139700" cy="814388"/>
            </a:xfrm>
            <a:custGeom>
              <a:avLst/>
              <a:gdLst>
                <a:gd name="T0" fmla="*/ 2 w 33"/>
                <a:gd name="T1" fmla="*/ 192 h 192"/>
                <a:gd name="T2" fmla="*/ 0 w 33"/>
                <a:gd name="T3" fmla="*/ 191 h 192"/>
                <a:gd name="T4" fmla="*/ 30 w 33"/>
                <a:gd name="T5" fmla="*/ 0 h 192"/>
                <a:gd name="T6" fmla="*/ 32 w 33"/>
                <a:gd name="T7" fmla="*/ 0 h 192"/>
                <a:gd name="T8" fmla="*/ 2 w 33"/>
                <a:gd name="T9" fmla="*/ 192 h 192"/>
              </a:gdLst>
              <a:ahLst/>
              <a:cxnLst>
                <a:cxn ang="0">
                  <a:pos x="T0" y="T1"/>
                </a:cxn>
                <a:cxn ang="0">
                  <a:pos x="T2" y="T3"/>
                </a:cxn>
                <a:cxn ang="0">
                  <a:pos x="T4" y="T5"/>
                </a:cxn>
                <a:cxn ang="0">
                  <a:pos x="T6" y="T7"/>
                </a:cxn>
                <a:cxn ang="0">
                  <a:pos x="T8" y="T9"/>
                </a:cxn>
              </a:cxnLst>
              <a:rect l="0" t="0" r="r" b="b"/>
              <a:pathLst>
                <a:path w="33" h="192">
                  <a:moveTo>
                    <a:pt x="2" y="192"/>
                  </a:moveTo>
                  <a:cubicBezTo>
                    <a:pt x="0" y="191"/>
                    <a:pt x="0" y="191"/>
                    <a:pt x="0" y="191"/>
                  </a:cubicBezTo>
                  <a:cubicBezTo>
                    <a:pt x="30" y="105"/>
                    <a:pt x="31" y="29"/>
                    <a:pt x="30" y="0"/>
                  </a:cubicBezTo>
                  <a:cubicBezTo>
                    <a:pt x="32" y="0"/>
                    <a:pt x="32" y="0"/>
                    <a:pt x="32" y="0"/>
                  </a:cubicBezTo>
                  <a:cubicBezTo>
                    <a:pt x="33" y="29"/>
                    <a:pt x="32" y="106"/>
                    <a:pt x="2" y="19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52"/>
            <p:cNvSpPr/>
            <p:nvPr/>
          </p:nvSpPr>
          <p:spPr bwMode="auto">
            <a:xfrm>
              <a:off x="5884863" y="6958013"/>
              <a:ext cx="101600" cy="195263"/>
            </a:xfrm>
            <a:custGeom>
              <a:avLst/>
              <a:gdLst>
                <a:gd name="T0" fmla="*/ 24 w 24"/>
                <a:gd name="T1" fmla="*/ 46 h 46"/>
                <a:gd name="T2" fmla="*/ 0 w 24"/>
                <a:gd name="T3" fmla="*/ 0 h 46"/>
                <a:gd name="T4" fmla="*/ 24 w 24"/>
                <a:gd name="T5" fmla="*/ 46 h 46"/>
              </a:gdLst>
              <a:ahLst/>
              <a:cxnLst>
                <a:cxn ang="0">
                  <a:pos x="T0" y="T1"/>
                </a:cxn>
                <a:cxn ang="0">
                  <a:pos x="T2" y="T3"/>
                </a:cxn>
                <a:cxn ang="0">
                  <a:pos x="T4" y="T5"/>
                </a:cxn>
              </a:cxnLst>
              <a:rect l="0" t="0" r="r" b="b"/>
              <a:pathLst>
                <a:path w="24" h="46">
                  <a:moveTo>
                    <a:pt x="24" y="46"/>
                  </a:moveTo>
                  <a:cubicBezTo>
                    <a:pt x="24" y="46"/>
                    <a:pt x="24" y="15"/>
                    <a:pt x="0" y="0"/>
                  </a:cubicBezTo>
                  <a:cubicBezTo>
                    <a:pt x="0" y="0"/>
                    <a:pt x="0" y="33"/>
                    <a:pt x="24"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53"/>
            <p:cNvSpPr/>
            <p:nvPr/>
          </p:nvSpPr>
          <p:spPr bwMode="auto">
            <a:xfrm>
              <a:off x="5919788" y="6810376"/>
              <a:ext cx="104775" cy="198438"/>
            </a:xfrm>
            <a:custGeom>
              <a:avLst/>
              <a:gdLst>
                <a:gd name="T0" fmla="*/ 25 w 25"/>
                <a:gd name="T1" fmla="*/ 47 h 47"/>
                <a:gd name="T2" fmla="*/ 0 w 25"/>
                <a:gd name="T3" fmla="*/ 0 h 47"/>
                <a:gd name="T4" fmla="*/ 25 w 25"/>
                <a:gd name="T5" fmla="*/ 47 h 47"/>
              </a:gdLst>
              <a:ahLst/>
              <a:cxnLst>
                <a:cxn ang="0">
                  <a:pos x="T0" y="T1"/>
                </a:cxn>
                <a:cxn ang="0">
                  <a:pos x="T2" y="T3"/>
                </a:cxn>
                <a:cxn ang="0">
                  <a:pos x="T4" y="T5"/>
                </a:cxn>
              </a:cxnLst>
              <a:rect l="0" t="0" r="r" b="b"/>
              <a:pathLst>
                <a:path w="25" h="47">
                  <a:moveTo>
                    <a:pt x="25" y="47"/>
                  </a:moveTo>
                  <a:cubicBezTo>
                    <a:pt x="25" y="47"/>
                    <a:pt x="24" y="15"/>
                    <a:pt x="0" y="0"/>
                  </a:cubicBezTo>
                  <a:cubicBezTo>
                    <a:pt x="0" y="0"/>
                    <a:pt x="1" y="34"/>
                    <a:pt x="25" y="4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54"/>
            <p:cNvSpPr/>
            <p:nvPr/>
          </p:nvSpPr>
          <p:spPr bwMode="auto">
            <a:xfrm>
              <a:off x="5894388" y="6559551"/>
              <a:ext cx="168275" cy="149225"/>
            </a:xfrm>
            <a:custGeom>
              <a:avLst/>
              <a:gdLst>
                <a:gd name="T0" fmla="*/ 40 w 40"/>
                <a:gd name="T1" fmla="*/ 35 h 35"/>
                <a:gd name="T2" fmla="*/ 0 w 40"/>
                <a:gd name="T3" fmla="*/ 0 h 35"/>
                <a:gd name="T4" fmla="*/ 40 w 40"/>
                <a:gd name="T5" fmla="*/ 35 h 35"/>
              </a:gdLst>
              <a:ahLst/>
              <a:cxnLst>
                <a:cxn ang="0">
                  <a:pos x="T0" y="T1"/>
                </a:cxn>
                <a:cxn ang="0">
                  <a:pos x="T2" y="T3"/>
                </a:cxn>
                <a:cxn ang="0">
                  <a:pos x="T4" y="T5"/>
                </a:cxn>
              </a:cxnLst>
              <a:rect l="0" t="0" r="r" b="b"/>
              <a:pathLst>
                <a:path w="40" h="35">
                  <a:moveTo>
                    <a:pt x="40" y="35"/>
                  </a:moveTo>
                  <a:cubicBezTo>
                    <a:pt x="40" y="35"/>
                    <a:pt x="28" y="6"/>
                    <a:pt x="0" y="0"/>
                  </a:cubicBezTo>
                  <a:cubicBezTo>
                    <a:pt x="0" y="0"/>
                    <a:pt x="13" y="31"/>
                    <a:pt x="40"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55"/>
            <p:cNvSpPr/>
            <p:nvPr/>
          </p:nvSpPr>
          <p:spPr bwMode="auto">
            <a:xfrm>
              <a:off x="5897563" y="6462713"/>
              <a:ext cx="165100" cy="149225"/>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8" y="6"/>
                    <a:pt x="0" y="0"/>
                  </a:cubicBezTo>
                  <a:cubicBezTo>
                    <a:pt x="0" y="0"/>
                    <a:pt x="12" y="32"/>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56"/>
            <p:cNvSpPr/>
            <p:nvPr/>
          </p:nvSpPr>
          <p:spPr bwMode="auto">
            <a:xfrm>
              <a:off x="5986463" y="6330951"/>
              <a:ext cx="119063" cy="220663"/>
            </a:xfrm>
            <a:custGeom>
              <a:avLst/>
              <a:gdLst>
                <a:gd name="T0" fmla="*/ 19 w 28"/>
                <a:gd name="T1" fmla="*/ 52 h 52"/>
                <a:gd name="T2" fmla="*/ 9 w 28"/>
                <a:gd name="T3" fmla="*/ 0 h 52"/>
                <a:gd name="T4" fmla="*/ 19 w 28"/>
                <a:gd name="T5" fmla="*/ 52 h 52"/>
              </a:gdLst>
              <a:ahLst/>
              <a:cxnLst>
                <a:cxn ang="0">
                  <a:pos x="T0" y="T1"/>
                </a:cxn>
                <a:cxn ang="0">
                  <a:pos x="T2" y="T3"/>
                </a:cxn>
                <a:cxn ang="0">
                  <a:pos x="T4" y="T5"/>
                </a:cxn>
              </a:cxnLst>
              <a:rect l="0" t="0" r="r" b="b"/>
              <a:pathLst>
                <a:path w="28" h="52">
                  <a:moveTo>
                    <a:pt x="19" y="52"/>
                  </a:moveTo>
                  <a:cubicBezTo>
                    <a:pt x="19" y="52"/>
                    <a:pt x="28" y="22"/>
                    <a:pt x="9" y="0"/>
                  </a:cubicBezTo>
                  <a:cubicBezTo>
                    <a:pt x="9" y="0"/>
                    <a:pt x="0" y="32"/>
                    <a:pt x="19"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57"/>
            <p:cNvSpPr/>
            <p:nvPr/>
          </p:nvSpPr>
          <p:spPr bwMode="auto">
            <a:xfrm>
              <a:off x="5872163" y="6688138"/>
              <a:ext cx="177800" cy="130175"/>
            </a:xfrm>
            <a:custGeom>
              <a:avLst/>
              <a:gdLst>
                <a:gd name="T0" fmla="*/ 42 w 42"/>
                <a:gd name="T1" fmla="*/ 31 h 31"/>
                <a:gd name="T2" fmla="*/ 0 w 42"/>
                <a:gd name="T3" fmla="*/ 0 h 31"/>
                <a:gd name="T4" fmla="*/ 42 w 42"/>
                <a:gd name="T5" fmla="*/ 31 h 31"/>
              </a:gdLst>
              <a:ahLst/>
              <a:cxnLst>
                <a:cxn ang="0">
                  <a:pos x="T0" y="T1"/>
                </a:cxn>
                <a:cxn ang="0">
                  <a:pos x="T2" y="T3"/>
                </a:cxn>
                <a:cxn ang="0">
                  <a:pos x="T4" y="T5"/>
                </a:cxn>
              </a:cxnLst>
              <a:rect l="0" t="0" r="r" b="b"/>
              <a:pathLst>
                <a:path w="42" h="31">
                  <a:moveTo>
                    <a:pt x="42" y="31"/>
                  </a:moveTo>
                  <a:cubicBezTo>
                    <a:pt x="42" y="31"/>
                    <a:pt x="28" y="3"/>
                    <a:pt x="0" y="0"/>
                  </a:cubicBezTo>
                  <a:cubicBezTo>
                    <a:pt x="0" y="0"/>
                    <a:pt x="15" y="30"/>
                    <a:pt x="42" y="3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58"/>
            <p:cNvSpPr/>
            <p:nvPr/>
          </p:nvSpPr>
          <p:spPr bwMode="auto">
            <a:xfrm>
              <a:off x="5991226" y="6992938"/>
              <a:ext cx="152400" cy="165100"/>
            </a:xfrm>
            <a:custGeom>
              <a:avLst/>
              <a:gdLst>
                <a:gd name="T0" fmla="*/ 0 w 36"/>
                <a:gd name="T1" fmla="*/ 39 h 39"/>
                <a:gd name="T2" fmla="*/ 36 w 36"/>
                <a:gd name="T3" fmla="*/ 0 h 39"/>
                <a:gd name="T4" fmla="*/ 0 w 36"/>
                <a:gd name="T5" fmla="*/ 39 h 39"/>
              </a:gdLst>
              <a:ahLst/>
              <a:cxnLst>
                <a:cxn ang="0">
                  <a:pos x="T0" y="T1"/>
                </a:cxn>
                <a:cxn ang="0">
                  <a:pos x="T2" y="T3"/>
                </a:cxn>
                <a:cxn ang="0">
                  <a:pos x="T4" y="T5"/>
                </a:cxn>
              </a:cxnLst>
              <a:rect l="0" t="0" r="r" b="b"/>
              <a:pathLst>
                <a:path w="36" h="39">
                  <a:moveTo>
                    <a:pt x="0" y="39"/>
                  </a:moveTo>
                  <a:cubicBezTo>
                    <a:pt x="0" y="39"/>
                    <a:pt x="30" y="27"/>
                    <a:pt x="36" y="0"/>
                  </a:cubicBezTo>
                  <a:cubicBezTo>
                    <a:pt x="36"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59"/>
            <p:cNvSpPr/>
            <p:nvPr/>
          </p:nvSpPr>
          <p:spPr bwMode="auto">
            <a:xfrm>
              <a:off x="6029326" y="6843713"/>
              <a:ext cx="147638" cy="165100"/>
            </a:xfrm>
            <a:custGeom>
              <a:avLst/>
              <a:gdLst>
                <a:gd name="T0" fmla="*/ 0 w 35"/>
                <a:gd name="T1" fmla="*/ 39 h 39"/>
                <a:gd name="T2" fmla="*/ 35 w 35"/>
                <a:gd name="T3" fmla="*/ 0 h 39"/>
                <a:gd name="T4" fmla="*/ 0 w 35"/>
                <a:gd name="T5" fmla="*/ 39 h 39"/>
              </a:gdLst>
              <a:ahLst/>
              <a:cxnLst>
                <a:cxn ang="0">
                  <a:pos x="T0" y="T1"/>
                </a:cxn>
                <a:cxn ang="0">
                  <a:pos x="T2" y="T3"/>
                </a:cxn>
                <a:cxn ang="0">
                  <a:pos x="T4" y="T5"/>
                </a:cxn>
              </a:cxnLst>
              <a:rect l="0" t="0" r="r" b="b"/>
              <a:pathLst>
                <a:path w="35" h="39">
                  <a:moveTo>
                    <a:pt x="0" y="39"/>
                  </a:moveTo>
                  <a:cubicBezTo>
                    <a:pt x="0" y="39"/>
                    <a:pt x="29" y="28"/>
                    <a:pt x="35" y="0"/>
                  </a:cubicBezTo>
                  <a:cubicBezTo>
                    <a:pt x="35"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60"/>
            <p:cNvSpPr/>
            <p:nvPr/>
          </p:nvSpPr>
          <p:spPr bwMode="auto">
            <a:xfrm>
              <a:off x="6049963" y="6708776"/>
              <a:ext cx="195263" cy="109538"/>
            </a:xfrm>
            <a:custGeom>
              <a:avLst/>
              <a:gdLst>
                <a:gd name="T0" fmla="*/ 0 w 46"/>
                <a:gd name="T1" fmla="*/ 26 h 26"/>
                <a:gd name="T2" fmla="*/ 46 w 46"/>
                <a:gd name="T3" fmla="*/ 0 h 26"/>
                <a:gd name="T4" fmla="*/ 0 w 46"/>
                <a:gd name="T5" fmla="*/ 26 h 26"/>
              </a:gdLst>
              <a:ahLst/>
              <a:cxnLst>
                <a:cxn ang="0">
                  <a:pos x="T0" y="T1"/>
                </a:cxn>
                <a:cxn ang="0">
                  <a:pos x="T2" y="T3"/>
                </a:cxn>
                <a:cxn ang="0">
                  <a:pos x="T4" y="T5"/>
                </a:cxn>
              </a:cxnLst>
              <a:rect l="0" t="0" r="r" b="b"/>
              <a:pathLst>
                <a:path w="46" h="26">
                  <a:moveTo>
                    <a:pt x="0" y="26"/>
                  </a:moveTo>
                  <a:cubicBezTo>
                    <a:pt x="0" y="26"/>
                    <a:pt x="32" y="24"/>
                    <a:pt x="46" y="0"/>
                  </a:cubicBezTo>
                  <a:cubicBezTo>
                    <a:pt x="46" y="0"/>
                    <a:pt x="12" y="2"/>
                    <a:pt x="0" y="2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61"/>
            <p:cNvSpPr/>
            <p:nvPr/>
          </p:nvSpPr>
          <p:spPr bwMode="auto">
            <a:xfrm>
              <a:off x="6062663" y="6569076"/>
              <a:ext cx="174625" cy="139700"/>
            </a:xfrm>
            <a:custGeom>
              <a:avLst/>
              <a:gdLst>
                <a:gd name="T0" fmla="*/ 0 w 41"/>
                <a:gd name="T1" fmla="*/ 33 h 33"/>
                <a:gd name="T2" fmla="*/ 41 w 41"/>
                <a:gd name="T3" fmla="*/ 0 h 33"/>
                <a:gd name="T4" fmla="*/ 0 w 41"/>
                <a:gd name="T5" fmla="*/ 33 h 33"/>
              </a:gdLst>
              <a:ahLst/>
              <a:cxnLst>
                <a:cxn ang="0">
                  <a:pos x="T0" y="T1"/>
                </a:cxn>
                <a:cxn ang="0">
                  <a:pos x="T2" y="T3"/>
                </a:cxn>
                <a:cxn ang="0">
                  <a:pos x="T4" y="T5"/>
                </a:cxn>
              </a:cxnLst>
              <a:rect l="0" t="0" r="r" b="b"/>
              <a:pathLst>
                <a:path w="41" h="33">
                  <a:moveTo>
                    <a:pt x="0" y="33"/>
                  </a:moveTo>
                  <a:cubicBezTo>
                    <a:pt x="0" y="33"/>
                    <a:pt x="31" y="26"/>
                    <a:pt x="41" y="0"/>
                  </a:cubicBezTo>
                  <a:cubicBezTo>
                    <a:pt x="41" y="0"/>
                    <a:pt x="8" y="7"/>
                    <a:pt x="0"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62"/>
            <p:cNvSpPr/>
            <p:nvPr/>
          </p:nvSpPr>
          <p:spPr bwMode="auto">
            <a:xfrm>
              <a:off x="6067426" y="6437313"/>
              <a:ext cx="139700" cy="174625"/>
            </a:xfrm>
            <a:custGeom>
              <a:avLst/>
              <a:gdLst>
                <a:gd name="T0" fmla="*/ 0 w 33"/>
                <a:gd name="T1" fmla="*/ 41 h 41"/>
                <a:gd name="T2" fmla="*/ 33 w 33"/>
                <a:gd name="T3" fmla="*/ 0 h 41"/>
                <a:gd name="T4" fmla="*/ 0 w 33"/>
                <a:gd name="T5" fmla="*/ 41 h 41"/>
              </a:gdLst>
              <a:ahLst/>
              <a:cxnLst>
                <a:cxn ang="0">
                  <a:pos x="T0" y="T1"/>
                </a:cxn>
                <a:cxn ang="0">
                  <a:pos x="T2" y="T3"/>
                </a:cxn>
                <a:cxn ang="0">
                  <a:pos x="T4" y="T5"/>
                </a:cxn>
              </a:cxnLst>
              <a:rect l="0" t="0" r="r" b="b"/>
              <a:pathLst>
                <a:path w="33" h="41">
                  <a:moveTo>
                    <a:pt x="0" y="41"/>
                  </a:moveTo>
                  <a:cubicBezTo>
                    <a:pt x="0" y="41"/>
                    <a:pt x="29" y="28"/>
                    <a:pt x="33" y="0"/>
                  </a:cubicBezTo>
                  <a:cubicBezTo>
                    <a:pt x="33" y="0"/>
                    <a:pt x="2" y="1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63"/>
            <p:cNvSpPr/>
            <p:nvPr/>
          </p:nvSpPr>
          <p:spPr bwMode="auto">
            <a:xfrm>
              <a:off x="5580063" y="6716713"/>
              <a:ext cx="139700" cy="814388"/>
            </a:xfrm>
            <a:custGeom>
              <a:avLst/>
              <a:gdLst>
                <a:gd name="T0" fmla="*/ 2 w 33"/>
                <a:gd name="T1" fmla="*/ 192 h 192"/>
                <a:gd name="T2" fmla="*/ 0 w 33"/>
                <a:gd name="T3" fmla="*/ 192 h 192"/>
                <a:gd name="T4" fmla="*/ 30 w 33"/>
                <a:gd name="T5" fmla="*/ 0 h 192"/>
                <a:gd name="T6" fmla="*/ 32 w 33"/>
                <a:gd name="T7" fmla="*/ 0 h 192"/>
                <a:gd name="T8" fmla="*/ 2 w 33"/>
                <a:gd name="T9" fmla="*/ 192 h 192"/>
              </a:gdLst>
              <a:ahLst/>
              <a:cxnLst>
                <a:cxn ang="0">
                  <a:pos x="T0" y="T1"/>
                </a:cxn>
                <a:cxn ang="0">
                  <a:pos x="T2" y="T3"/>
                </a:cxn>
                <a:cxn ang="0">
                  <a:pos x="T4" y="T5"/>
                </a:cxn>
                <a:cxn ang="0">
                  <a:pos x="T6" y="T7"/>
                </a:cxn>
                <a:cxn ang="0">
                  <a:pos x="T8" y="T9"/>
                </a:cxn>
              </a:cxnLst>
              <a:rect l="0" t="0" r="r" b="b"/>
              <a:pathLst>
                <a:path w="33" h="192">
                  <a:moveTo>
                    <a:pt x="2" y="192"/>
                  </a:moveTo>
                  <a:cubicBezTo>
                    <a:pt x="0" y="192"/>
                    <a:pt x="0" y="192"/>
                    <a:pt x="0" y="192"/>
                  </a:cubicBezTo>
                  <a:cubicBezTo>
                    <a:pt x="30" y="106"/>
                    <a:pt x="31" y="29"/>
                    <a:pt x="30" y="0"/>
                  </a:cubicBezTo>
                  <a:cubicBezTo>
                    <a:pt x="32" y="0"/>
                    <a:pt x="32" y="0"/>
                    <a:pt x="32" y="0"/>
                  </a:cubicBezTo>
                  <a:cubicBezTo>
                    <a:pt x="33" y="29"/>
                    <a:pt x="32" y="106"/>
                    <a:pt x="2" y="19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64"/>
            <p:cNvSpPr/>
            <p:nvPr/>
          </p:nvSpPr>
          <p:spPr bwMode="auto">
            <a:xfrm>
              <a:off x="5529263" y="7153276"/>
              <a:ext cx="101600" cy="200025"/>
            </a:xfrm>
            <a:custGeom>
              <a:avLst/>
              <a:gdLst>
                <a:gd name="T0" fmla="*/ 24 w 24"/>
                <a:gd name="T1" fmla="*/ 47 h 47"/>
                <a:gd name="T2" fmla="*/ 0 w 24"/>
                <a:gd name="T3" fmla="*/ 0 h 47"/>
                <a:gd name="T4" fmla="*/ 24 w 24"/>
                <a:gd name="T5" fmla="*/ 47 h 47"/>
              </a:gdLst>
              <a:ahLst/>
              <a:cxnLst>
                <a:cxn ang="0">
                  <a:pos x="T0" y="T1"/>
                </a:cxn>
                <a:cxn ang="0">
                  <a:pos x="T2" y="T3"/>
                </a:cxn>
                <a:cxn ang="0">
                  <a:pos x="T4" y="T5"/>
                </a:cxn>
              </a:cxnLst>
              <a:rect l="0" t="0" r="r" b="b"/>
              <a:pathLst>
                <a:path w="24" h="47">
                  <a:moveTo>
                    <a:pt x="24" y="47"/>
                  </a:moveTo>
                  <a:cubicBezTo>
                    <a:pt x="24" y="47"/>
                    <a:pt x="24" y="15"/>
                    <a:pt x="0" y="0"/>
                  </a:cubicBezTo>
                  <a:cubicBezTo>
                    <a:pt x="0" y="0"/>
                    <a:pt x="0" y="34"/>
                    <a:pt x="24" y="4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65"/>
            <p:cNvSpPr/>
            <p:nvPr/>
          </p:nvSpPr>
          <p:spPr bwMode="auto">
            <a:xfrm>
              <a:off x="5562601" y="7008813"/>
              <a:ext cx="106363" cy="195263"/>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25" y="46"/>
                    <a:pt x="24" y="15"/>
                    <a:pt x="0" y="0"/>
                  </a:cubicBezTo>
                  <a:cubicBezTo>
                    <a:pt x="0" y="0"/>
                    <a:pt x="1" y="33"/>
                    <a:pt x="25"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66"/>
            <p:cNvSpPr/>
            <p:nvPr/>
          </p:nvSpPr>
          <p:spPr bwMode="auto">
            <a:xfrm>
              <a:off x="5537201" y="6759576"/>
              <a:ext cx="169863" cy="147638"/>
            </a:xfrm>
            <a:custGeom>
              <a:avLst/>
              <a:gdLst>
                <a:gd name="T0" fmla="*/ 40 w 40"/>
                <a:gd name="T1" fmla="*/ 35 h 35"/>
                <a:gd name="T2" fmla="*/ 0 w 40"/>
                <a:gd name="T3" fmla="*/ 0 h 35"/>
                <a:gd name="T4" fmla="*/ 40 w 40"/>
                <a:gd name="T5" fmla="*/ 35 h 35"/>
              </a:gdLst>
              <a:ahLst/>
              <a:cxnLst>
                <a:cxn ang="0">
                  <a:pos x="T0" y="T1"/>
                </a:cxn>
                <a:cxn ang="0">
                  <a:pos x="T2" y="T3"/>
                </a:cxn>
                <a:cxn ang="0">
                  <a:pos x="T4" y="T5"/>
                </a:cxn>
              </a:cxnLst>
              <a:rect l="0" t="0" r="r" b="b"/>
              <a:pathLst>
                <a:path w="40" h="35">
                  <a:moveTo>
                    <a:pt x="40" y="35"/>
                  </a:moveTo>
                  <a:cubicBezTo>
                    <a:pt x="40" y="35"/>
                    <a:pt x="28" y="5"/>
                    <a:pt x="0" y="0"/>
                  </a:cubicBezTo>
                  <a:cubicBezTo>
                    <a:pt x="0" y="0"/>
                    <a:pt x="13" y="31"/>
                    <a:pt x="40"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67"/>
            <p:cNvSpPr/>
            <p:nvPr/>
          </p:nvSpPr>
          <p:spPr bwMode="auto">
            <a:xfrm>
              <a:off x="5541963" y="6662738"/>
              <a:ext cx="165100" cy="147638"/>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8" y="6"/>
                    <a:pt x="0" y="0"/>
                  </a:cubicBezTo>
                  <a:cubicBezTo>
                    <a:pt x="0" y="0"/>
                    <a:pt x="12" y="31"/>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68"/>
            <p:cNvSpPr/>
            <p:nvPr/>
          </p:nvSpPr>
          <p:spPr bwMode="auto">
            <a:xfrm>
              <a:off x="5630863" y="6530976"/>
              <a:ext cx="119063" cy="220663"/>
            </a:xfrm>
            <a:custGeom>
              <a:avLst/>
              <a:gdLst>
                <a:gd name="T0" fmla="*/ 19 w 28"/>
                <a:gd name="T1" fmla="*/ 52 h 52"/>
                <a:gd name="T2" fmla="*/ 9 w 28"/>
                <a:gd name="T3" fmla="*/ 0 h 52"/>
                <a:gd name="T4" fmla="*/ 19 w 28"/>
                <a:gd name="T5" fmla="*/ 52 h 52"/>
              </a:gdLst>
              <a:ahLst/>
              <a:cxnLst>
                <a:cxn ang="0">
                  <a:pos x="T0" y="T1"/>
                </a:cxn>
                <a:cxn ang="0">
                  <a:pos x="T2" y="T3"/>
                </a:cxn>
                <a:cxn ang="0">
                  <a:pos x="T4" y="T5"/>
                </a:cxn>
              </a:cxnLst>
              <a:rect l="0" t="0" r="r" b="b"/>
              <a:pathLst>
                <a:path w="28" h="52">
                  <a:moveTo>
                    <a:pt x="19" y="52"/>
                  </a:moveTo>
                  <a:cubicBezTo>
                    <a:pt x="19" y="52"/>
                    <a:pt x="28" y="22"/>
                    <a:pt x="9" y="0"/>
                  </a:cubicBezTo>
                  <a:cubicBezTo>
                    <a:pt x="9" y="0"/>
                    <a:pt x="0" y="32"/>
                    <a:pt x="19"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69"/>
            <p:cNvSpPr/>
            <p:nvPr/>
          </p:nvSpPr>
          <p:spPr bwMode="auto">
            <a:xfrm>
              <a:off x="5516563" y="6886576"/>
              <a:ext cx="177800" cy="131763"/>
            </a:xfrm>
            <a:custGeom>
              <a:avLst/>
              <a:gdLst>
                <a:gd name="T0" fmla="*/ 42 w 42"/>
                <a:gd name="T1" fmla="*/ 31 h 31"/>
                <a:gd name="T2" fmla="*/ 0 w 42"/>
                <a:gd name="T3" fmla="*/ 0 h 31"/>
                <a:gd name="T4" fmla="*/ 42 w 42"/>
                <a:gd name="T5" fmla="*/ 31 h 31"/>
              </a:gdLst>
              <a:ahLst/>
              <a:cxnLst>
                <a:cxn ang="0">
                  <a:pos x="T0" y="T1"/>
                </a:cxn>
                <a:cxn ang="0">
                  <a:pos x="T2" y="T3"/>
                </a:cxn>
                <a:cxn ang="0">
                  <a:pos x="T4" y="T5"/>
                </a:cxn>
              </a:cxnLst>
              <a:rect l="0" t="0" r="r" b="b"/>
              <a:pathLst>
                <a:path w="42" h="31">
                  <a:moveTo>
                    <a:pt x="42" y="31"/>
                  </a:moveTo>
                  <a:cubicBezTo>
                    <a:pt x="42" y="31"/>
                    <a:pt x="28" y="3"/>
                    <a:pt x="0" y="0"/>
                  </a:cubicBezTo>
                  <a:cubicBezTo>
                    <a:pt x="0" y="0"/>
                    <a:pt x="15" y="30"/>
                    <a:pt x="42" y="3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70"/>
            <p:cNvSpPr/>
            <p:nvPr/>
          </p:nvSpPr>
          <p:spPr bwMode="auto">
            <a:xfrm>
              <a:off x="5635626" y="7191376"/>
              <a:ext cx="152400" cy="161925"/>
            </a:xfrm>
            <a:custGeom>
              <a:avLst/>
              <a:gdLst>
                <a:gd name="T0" fmla="*/ 0 w 36"/>
                <a:gd name="T1" fmla="*/ 38 h 38"/>
                <a:gd name="T2" fmla="*/ 36 w 36"/>
                <a:gd name="T3" fmla="*/ 0 h 38"/>
                <a:gd name="T4" fmla="*/ 0 w 36"/>
                <a:gd name="T5" fmla="*/ 38 h 38"/>
              </a:gdLst>
              <a:ahLst/>
              <a:cxnLst>
                <a:cxn ang="0">
                  <a:pos x="T0" y="T1"/>
                </a:cxn>
                <a:cxn ang="0">
                  <a:pos x="T2" y="T3"/>
                </a:cxn>
                <a:cxn ang="0">
                  <a:pos x="T4" y="T5"/>
                </a:cxn>
              </a:cxnLst>
              <a:rect l="0" t="0" r="r" b="b"/>
              <a:pathLst>
                <a:path w="36" h="38">
                  <a:moveTo>
                    <a:pt x="0" y="38"/>
                  </a:moveTo>
                  <a:cubicBezTo>
                    <a:pt x="0" y="38"/>
                    <a:pt x="30" y="27"/>
                    <a:pt x="36" y="0"/>
                  </a:cubicBezTo>
                  <a:cubicBezTo>
                    <a:pt x="36" y="0"/>
                    <a:pt x="4" y="11"/>
                    <a:pt x="0" y="3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71"/>
            <p:cNvSpPr/>
            <p:nvPr/>
          </p:nvSpPr>
          <p:spPr bwMode="auto">
            <a:xfrm>
              <a:off x="5673726" y="7043738"/>
              <a:ext cx="147638" cy="165100"/>
            </a:xfrm>
            <a:custGeom>
              <a:avLst/>
              <a:gdLst>
                <a:gd name="T0" fmla="*/ 0 w 35"/>
                <a:gd name="T1" fmla="*/ 39 h 39"/>
                <a:gd name="T2" fmla="*/ 35 w 35"/>
                <a:gd name="T3" fmla="*/ 0 h 39"/>
                <a:gd name="T4" fmla="*/ 0 w 35"/>
                <a:gd name="T5" fmla="*/ 39 h 39"/>
              </a:gdLst>
              <a:ahLst/>
              <a:cxnLst>
                <a:cxn ang="0">
                  <a:pos x="T0" y="T1"/>
                </a:cxn>
                <a:cxn ang="0">
                  <a:pos x="T2" y="T3"/>
                </a:cxn>
                <a:cxn ang="0">
                  <a:pos x="T4" y="T5"/>
                </a:cxn>
              </a:cxnLst>
              <a:rect l="0" t="0" r="r" b="b"/>
              <a:pathLst>
                <a:path w="35" h="39">
                  <a:moveTo>
                    <a:pt x="0" y="39"/>
                  </a:moveTo>
                  <a:cubicBezTo>
                    <a:pt x="0" y="39"/>
                    <a:pt x="29" y="27"/>
                    <a:pt x="35" y="0"/>
                  </a:cubicBezTo>
                  <a:cubicBezTo>
                    <a:pt x="35"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72"/>
            <p:cNvSpPr/>
            <p:nvPr/>
          </p:nvSpPr>
          <p:spPr bwMode="auto">
            <a:xfrm>
              <a:off x="5694363" y="6904038"/>
              <a:ext cx="195263" cy="114300"/>
            </a:xfrm>
            <a:custGeom>
              <a:avLst/>
              <a:gdLst>
                <a:gd name="T0" fmla="*/ 0 w 46"/>
                <a:gd name="T1" fmla="*/ 27 h 27"/>
                <a:gd name="T2" fmla="*/ 46 w 46"/>
                <a:gd name="T3" fmla="*/ 0 h 27"/>
                <a:gd name="T4" fmla="*/ 0 w 46"/>
                <a:gd name="T5" fmla="*/ 27 h 27"/>
              </a:gdLst>
              <a:ahLst/>
              <a:cxnLst>
                <a:cxn ang="0">
                  <a:pos x="T0" y="T1"/>
                </a:cxn>
                <a:cxn ang="0">
                  <a:pos x="T2" y="T3"/>
                </a:cxn>
                <a:cxn ang="0">
                  <a:pos x="T4" y="T5"/>
                </a:cxn>
              </a:cxnLst>
              <a:rect l="0" t="0" r="r" b="b"/>
              <a:pathLst>
                <a:path w="46" h="27">
                  <a:moveTo>
                    <a:pt x="0" y="27"/>
                  </a:moveTo>
                  <a:cubicBezTo>
                    <a:pt x="0" y="27"/>
                    <a:pt x="32" y="25"/>
                    <a:pt x="46" y="0"/>
                  </a:cubicBezTo>
                  <a:cubicBezTo>
                    <a:pt x="46" y="0"/>
                    <a:pt x="12" y="2"/>
                    <a:pt x="0" y="2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73"/>
            <p:cNvSpPr/>
            <p:nvPr/>
          </p:nvSpPr>
          <p:spPr bwMode="auto">
            <a:xfrm>
              <a:off x="5707063" y="6767513"/>
              <a:ext cx="174625" cy="136525"/>
            </a:xfrm>
            <a:custGeom>
              <a:avLst/>
              <a:gdLst>
                <a:gd name="T0" fmla="*/ 0 w 41"/>
                <a:gd name="T1" fmla="*/ 32 h 32"/>
                <a:gd name="T2" fmla="*/ 41 w 41"/>
                <a:gd name="T3" fmla="*/ 0 h 32"/>
                <a:gd name="T4" fmla="*/ 0 w 41"/>
                <a:gd name="T5" fmla="*/ 32 h 32"/>
              </a:gdLst>
              <a:ahLst/>
              <a:cxnLst>
                <a:cxn ang="0">
                  <a:pos x="T0" y="T1"/>
                </a:cxn>
                <a:cxn ang="0">
                  <a:pos x="T2" y="T3"/>
                </a:cxn>
                <a:cxn ang="0">
                  <a:pos x="T4" y="T5"/>
                </a:cxn>
              </a:cxnLst>
              <a:rect l="0" t="0" r="r" b="b"/>
              <a:pathLst>
                <a:path w="41" h="32">
                  <a:moveTo>
                    <a:pt x="0" y="32"/>
                  </a:moveTo>
                  <a:cubicBezTo>
                    <a:pt x="0" y="32"/>
                    <a:pt x="31" y="26"/>
                    <a:pt x="41" y="0"/>
                  </a:cubicBezTo>
                  <a:cubicBezTo>
                    <a:pt x="41" y="0"/>
                    <a:pt x="8" y="6"/>
                    <a:pt x="0" y="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74"/>
            <p:cNvSpPr/>
            <p:nvPr/>
          </p:nvSpPr>
          <p:spPr bwMode="auto">
            <a:xfrm>
              <a:off x="5711826" y="6637338"/>
              <a:ext cx="139700" cy="173038"/>
            </a:xfrm>
            <a:custGeom>
              <a:avLst/>
              <a:gdLst>
                <a:gd name="T0" fmla="*/ 0 w 33"/>
                <a:gd name="T1" fmla="*/ 41 h 41"/>
                <a:gd name="T2" fmla="*/ 33 w 33"/>
                <a:gd name="T3" fmla="*/ 0 h 41"/>
                <a:gd name="T4" fmla="*/ 0 w 33"/>
                <a:gd name="T5" fmla="*/ 41 h 41"/>
              </a:gdLst>
              <a:ahLst/>
              <a:cxnLst>
                <a:cxn ang="0">
                  <a:pos x="T0" y="T1"/>
                </a:cxn>
                <a:cxn ang="0">
                  <a:pos x="T2" y="T3"/>
                </a:cxn>
                <a:cxn ang="0">
                  <a:pos x="T4" y="T5"/>
                </a:cxn>
              </a:cxnLst>
              <a:rect l="0" t="0" r="r" b="b"/>
              <a:pathLst>
                <a:path w="33" h="41">
                  <a:moveTo>
                    <a:pt x="0" y="41"/>
                  </a:moveTo>
                  <a:cubicBezTo>
                    <a:pt x="0" y="41"/>
                    <a:pt x="29" y="28"/>
                    <a:pt x="33" y="0"/>
                  </a:cubicBezTo>
                  <a:cubicBezTo>
                    <a:pt x="33" y="0"/>
                    <a:pt x="2" y="1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75"/>
            <p:cNvSpPr/>
            <p:nvPr/>
          </p:nvSpPr>
          <p:spPr bwMode="auto">
            <a:xfrm>
              <a:off x="3354388" y="6488113"/>
              <a:ext cx="136525" cy="809625"/>
            </a:xfrm>
            <a:custGeom>
              <a:avLst/>
              <a:gdLst>
                <a:gd name="T0" fmla="*/ 2 w 32"/>
                <a:gd name="T1" fmla="*/ 191 h 191"/>
                <a:gd name="T2" fmla="*/ 0 w 32"/>
                <a:gd name="T3" fmla="*/ 191 h 191"/>
                <a:gd name="T4" fmla="*/ 30 w 32"/>
                <a:gd name="T5" fmla="*/ 0 h 191"/>
                <a:gd name="T6" fmla="*/ 32 w 32"/>
                <a:gd name="T7" fmla="*/ 0 h 191"/>
                <a:gd name="T8" fmla="*/ 2 w 32"/>
                <a:gd name="T9" fmla="*/ 191 h 191"/>
              </a:gdLst>
              <a:ahLst/>
              <a:cxnLst>
                <a:cxn ang="0">
                  <a:pos x="T0" y="T1"/>
                </a:cxn>
                <a:cxn ang="0">
                  <a:pos x="T2" y="T3"/>
                </a:cxn>
                <a:cxn ang="0">
                  <a:pos x="T4" y="T5"/>
                </a:cxn>
                <a:cxn ang="0">
                  <a:pos x="T6" y="T7"/>
                </a:cxn>
                <a:cxn ang="0">
                  <a:pos x="T8" y="T9"/>
                </a:cxn>
              </a:cxnLst>
              <a:rect l="0" t="0" r="r" b="b"/>
              <a:pathLst>
                <a:path w="32" h="191">
                  <a:moveTo>
                    <a:pt x="2" y="191"/>
                  </a:moveTo>
                  <a:cubicBezTo>
                    <a:pt x="0" y="191"/>
                    <a:pt x="0" y="191"/>
                    <a:pt x="0" y="191"/>
                  </a:cubicBezTo>
                  <a:cubicBezTo>
                    <a:pt x="30" y="105"/>
                    <a:pt x="31" y="29"/>
                    <a:pt x="30" y="0"/>
                  </a:cubicBezTo>
                  <a:cubicBezTo>
                    <a:pt x="32" y="0"/>
                    <a:pt x="32" y="0"/>
                    <a:pt x="32" y="0"/>
                  </a:cubicBezTo>
                  <a:cubicBezTo>
                    <a:pt x="32" y="29"/>
                    <a:pt x="31" y="105"/>
                    <a:pt x="2" y="19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76"/>
            <p:cNvSpPr/>
            <p:nvPr/>
          </p:nvSpPr>
          <p:spPr bwMode="auto">
            <a:xfrm>
              <a:off x="3298826" y="6924676"/>
              <a:ext cx="106363" cy="195263"/>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25" y="46"/>
                    <a:pt x="24" y="15"/>
                    <a:pt x="0" y="0"/>
                  </a:cubicBezTo>
                  <a:cubicBezTo>
                    <a:pt x="0" y="0"/>
                    <a:pt x="1" y="33"/>
                    <a:pt x="25"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77"/>
            <p:cNvSpPr/>
            <p:nvPr/>
          </p:nvSpPr>
          <p:spPr bwMode="auto">
            <a:xfrm>
              <a:off x="3336926" y="6777038"/>
              <a:ext cx="106363" cy="193675"/>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25" y="46"/>
                    <a:pt x="24" y="15"/>
                    <a:pt x="0" y="0"/>
                  </a:cubicBezTo>
                  <a:cubicBezTo>
                    <a:pt x="0" y="0"/>
                    <a:pt x="0" y="34"/>
                    <a:pt x="25"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78"/>
            <p:cNvSpPr/>
            <p:nvPr/>
          </p:nvSpPr>
          <p:spPr bwMode="auto">
            <a:xfrm>
              <a:off x="3311526" y="6526213"/>
              <a:ext cx="169863" cy="149225"/>
            </a:xfrm>
            <a:custGeom>
              <a:avLst/>
              <a:gdLst>
                <a:gd name="T0" fmla="*/ 40 w 40"/>
                <a:gd name="T1" fmla="*/ 35 h 35"/>
                <a:gd name="T2" fmla="*/ 0 w 40"/>
                <a:gd name="T3" fmla="*/ 0 h 35"/>
                <a:gd name="T4" fmla="*/ 40 w 40"/>
                <a:gd name="T5" fmla="*/ 35 h 35"/>
              </a:gdLst>
              <a:ahLst/>
              <a:cxnLst>
                <a:cxn ang="0">
                  <a:pos x="T0" y="T1"/>
                </a:cxn>
                <a:cxn ang="0">
                  <a:pos x="T2" y="T3"/>
                </a:cxn>
                <a:cxn ang="0">
                  <a:pos x="T4" y="T5"/>
                </a:cxn>
              </a:cxnLst>
              <a:rect l="0" t="0" r="r" b="b"/>
              <a:pathLst>
                <a:path w="40" h="35">
                  <a:moveTo>
                    <a:pt x="40" y="35"/>
                  </a:moveTo>
                  <a:cubicBezTo>
                    <a:pt x="40" y="35"/>
                    <a:pt x="28" y="6"/>
                    <a:pt x="0" y="0"/>
                  </a:cubicBezTo>
                  <a:cubicBezTo>
                    <a:pt x="0" y="0"/>
                    <a:pt x="13" y="31"/>
                    <a:pt x="40"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79"/>
            <p:cNvSpPr/>
            <p:nvPr/>
          </p:nvSpPr>
          <p:spPr bwMode="auto">
            <a:xfrm>
              <a:off x="3316288" y="6429376"/>
              <a:ext cx="165100" cy="147638"/>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8" y="6"/>
                    <a:pt x="0" y="0"/>
                  </a:cubicBezTo>
                  <a:cubicBezTo>
                    <a:pt x="0" y="0"/>
                    <a:pt x="12" y="31"/>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80"/>
            <p:cNvSpPr/>
            <p:nvPr/>
          </p:nvSpPr>
          <p:spPr bwMode="auto">
            <a:xfrm>
              <a:off x="3405188" y="6297613"/>
              <a:ext cx="119063" cy="220663"/>
            </a:xfrm>
            <a:custGeom>
              <a:avLst/>
              <a:gdLst>
                <a:gd name="T0" fmla="*/ 19 w 28"/>
                <a:gd name="T1" fmla="*/ 52 h 52"/>
                <a:gd name="T2" fmla="*/ 9 w 28"/>
                <a:gd name="T3" fmla="*/ 0 h 52"/>
                <a:gd name="T4" fmla="*/ 19 w 28"/>
                <a:gd name="T5" fmla="*/ 52 h 52"/>
              </a:gdLst>
              <a:ahLst/>
              <a:cxnLst>
                <a:cxn ang="0">
                  <a:pos x="T0" y="T1"/>
                </a:cxn>
                <a:cxn ang="0">
                  <a:pos x="T2" y="T3"/>
                </a:cxn>
                <a:cxn ang="0">
                  <a:pos x="T4" y="T5"/>
                </a:cxn>
              </a:cxnLst>
              <a:rect l="0" t="0" r="r" b="b"/>
              <a:pathLst>
                <a:path w="28" h="52">
                  <a:moveTo>
                    <a:pt x="19" y="52"/>
                  </a:moveTo>
                  <a:cubicBezTo>
                    <a:pt x="19" y="52"/>
                    <a:pt x="28" y="22"/>
                    <a:pt x="9" y="0"/>
                  </a:cubicBezTo>
                  <a:cubicBezTo>
                    <a:pt x="9" y="0"/>
                    <a:pt x="0" y="32"/>
                    <a:pt x="19"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Freeform 81"/>
            <p:cNvSpPr/>
            <p:nvPr/>
          </p:nvSpPr>
          <p:spPr bwMode="auto">
            <a:xfrm>
              <a:off x="3290888" y="6653213"/>
              <a:ext cx="177800" cy="131763"/>
            </a:xfrm>
            <a:custGeom>
              <a:avLst/>
              <a:gdLst>
                <a:gd name="T0" fmla="*/ 42 w 42"/>
                <a:gd name="T1" fmla="*/ 31 h 31"/>
                <a:gd name="T2" fmla="*/ 0 w 42"/>
                <a:gd name="T3" fmla="*/ 0 h 31"/>
                <a:gd name="T4" fmla="*/ 42 w 42"/>
                <a:gd name="T5" fmla="*/ 31 h 31"/>
              </a:gdLst>
              <a:ahLst/>
              <a:cxnLst>
                <a:cxn ang="0">
                  <a:pos x="T0" y="T1"/>
                </a:cxn>
                <a:cxn ang="0">
                  <a:pos x="T2" y="T3"/>
                </a:cxn>
                <a:cxn ang="0">
                  <a:pos x="T4" y="T5"/>
                </a:cxn>
              </a:cxnLst>
              <a:rect l="0" t="0" r="r" b="b"/>
              <a:pathLst>
                <a:path w="42" h="31">
                  <a:moveTo>
                    <a:pt x="42" y="31"/>
                  </a:moveTo>
                  <a:cubicBezTo>
                    <a:pt x="42" y="31"/>
                    <a:pt x="28" y="3"/>
                    <a:pt x="0" y="0"/>
                  </a:cubicBezTo>
                  <a:cubicBezTo>
                    <a:pt x="0" y="0"/>
                    <a:pt x="15" y="30"/>
                    <a:pt x="42" y="3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4" name="Freeform 82"/>
            <p:cNvSpPr/>
            <p:nvPr/>
          </p:nvSpPr>
          <p:spPr bwMode="auto">
            <a:xfrm>
              <a:off x="3409951" y="6958013"/>
              <a:ext cx="152400" cy="166688"/>
            </a:xfrm>
            <a:custGeom>
              <a:avLst/>
              <a:gdLst>
                <a:gd name="T0" fmla="*/ 0 w 36"/>
                <a:gd name="T1" fmla="*/ 39 h 39"/>
                <a:gd name="T2" fmla="*/ 36 w 36"/>
                <a:gd name="T3" fmla="*/ 0 h 39"/>
                <a:gd name="T4" fmla="*/ 0 w 36"/>
                <a:gd name="T5" fmla="*/ 39 h 39"/>
              </a:gdLst>
              <a:ahLst/>
              <a:cxnLst>
                <a:cxn ang="0">
                  <a:pos x="T0" y="T1"/>
                </a:cxn>
                <a:cxn ang="0">
                  <a:pos x="T2" y="T3"/>
                </a:cxn>
                <a:cxn ang="0">
                  <a:pos x="T4" y="T5"/>
                </a:cxn>
              </a:cxnLst>
              <a:rect l="0" t="0" r="r" b="b"/>
              <a:pathLst>
                <a:path w="36" h="39">
                  <a:moveTo>
                    <a:pt x="0" y="39"/>
                  </a:moveTo>
                  <a:cubicBezTo>
                    <a:pt x="0" y="39"/>
                    <a:pt x="30" y="27"/>
                    <a:pt x="36" y="0"/>
                  </a:cubicBezTo>
                  <a:cubicBezTo>
                    <a:pt x="36"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5" name="Freeform 83"/>
            <p:cNvSpPr/>
            <p:nvPr/>
          </p:nvSpPr>
          <p:spPr bwMode="auto">
            <a:xfrm>
              <a:off x="3448051" y="6810376"/>
              <a:ext cx="147638" cy="165100"/>
            </a:xfrm>
            <a:custGeom>
              <a:avLst/>
              <a:gdLst>
                <a:gd name="T0" fmla="*/ 0 w 35"/>
                <a:gd name="T1" fmla="*/ 39 h 39"/>
                <a:gd name="T2" fmla="*/ 35 w 35"/>
                <a:gd name="T3" fmla="*/ 0 h 39"/>
                <a:gd name="T4" fmla="*/ 0 w 35"/>
                <a:gd name="T5" fmla="*/ 39 h 39"/>
              </a:gdLst>
              <a:ahLst/>
              <a:cxnLst>
                <a:cxn ang="0">
                  <a:pos x="T0" y="T1"/>
                </a:cxn>
                <a:cxn ang="0">
                  <a:pos x="T2" y="T3"/>
                </a:cxn>
                <a:cxn ang="0">
                  <a:pos x="T4" y="T5"/>
                </a:cxn>
              </a:cxnLst>
              <a:rect l="0" t="0" r="r" b="b"/>
              <a:pathLst>
                <a:path w="35" h="39">
                  <a:moveTo>
                    <a:pt x="0" y="39"/>
                  </a:moveTo>
                  <a:cubicBezTo>
                    <a:pt x="0" y="39"/>
                    <a:pt x="29" y="28"/>
                    <a:pt x="35" y="0"/>
                  </a:cubicBezTo>
                  <a:cubicBezTo>
                    <a:pt x="35"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84"/>
            <p:cNvSpPr/>
            <p:nvPr/>
          </p:nvSpPr>
          <p:spPr bwMode="auto">
            <a:xfrm>
              <a:off x="3468688" y="6675438"/>
              <a:ext cx="195263" cy="109538"/>
            </a:xfrm>
            <a:custGeom>
              <a:avLst/>
              <a:gdLst>
                <a:gd name="T0" fmla="*/ 0 w 46"/>
                <a:gd name="T1" fmla="*/ 26 h 26"/>
                <a:gd name="T2" fmla="*/ 46 w 46"/>
                <a:gd name="T3" fmla="*/ 0 h 26"/>
                <a:gd name="T4" fmla="*/ 0 w 46"/>
                <a:gd name="T5" fmla="*/ 26 h 26"/>
              </a:gdLst>
              <a:ahLst/>
              <a:cxnLst>
                <a:cxn ang="0">
                  <a:pos x="T0" y="T1"/>
                </a:cxn>
                <a:cxn ang="0">
                  <a:pos x="T2" y="T3"/>
                </a:cxn>
                <a:cxn ang="0">
                  <a:pos x="T4" y="T5"/>
                </a:cxn>
              </a:cxnLst>
              <a:rect l="0" t="0" r="r" b="b"/>
              <a:pathLst>
                <a:path w="46" h="26">
                  <a:moveTo>
                    <a:pt x="0" y="26"/>
                  </a:moveTo>
                  <a:cubicBezTo>
                    <a:pt x="0" y="26"/>
                    <a:pt x="32" y="24"/>
                    <a:pt x="46" y="0"/>
                  </a:cubicBezTo>
                  <a:cubicBezTo>
                    <a:pt x="46" y="0"/>
                    <a:pt x="12" y="2"/>
                    <a:pt x="0" y="2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Freeform 85"/>
            <p:cNvSpPr/>
            <p:nvPr/>
          </p:nvSpPr>
          <p:spPr bwMode="auto">
            <a:xfrm>
              <a:off x="3481388" y="6534151"/>
              <a:ext cx="174625" cy="141288"/>
            </a:xfrm>
            <a:custGeom>
              <a:avLst/>
              <a:gdLst>
                <a:gd name="T0" fmla="*/ 0 w 41"/>
                <a:gd name="T1" fmla="*/ 33 h 33"/>
                <a:gd name="T2" fmla="*/ 41 w 41"/>
                <a:gd name="T3" fmla="*/ 0 h 33"/>
                <a:gd name="T4" fmla="*/ 0 w 41"/>
                <a:gd name="T5" fmla="*/ 33 h 33"/>
              </a:gdLst>
              <a:ahLst/>
              <a:cxnLst>
                <a:cxn ang="0">
                  <a:pos x="T0" y="T1"/>
                </a:cxn>
                <a:cxn ang="0">
                  <a:pos x="T2" y="T3"/>
                </a:cxn>
                <a:cxn ang="0">
                  <a:pos x="T4" y="T5"/>
                </a:cxn>
              </a:cxnLst>
              <a:rect l="0" t="0" r="r" b="b"/>
              <a:pathLst>
                <a:path w="41" h="33">
                  <a:moveTo>
                    <a:pt x="0" y="33"/>
                  </a:moveTo>
                  <a:cubicBezTo>
                    <a:pt x="0" y="33"/>
                    <a:pt x="31" y="26"/>
                    <a:pt x="41" y="0"/>
                  </a:cubicBezTo>
                  <a:cubicBezTo>
                    <a:pt x="41" y="0"/>
                    <a:pt x="8" y="7"/>
                    <a:pt x="0"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8" name="Freeform 86"/>
            <p:cNvSpPr/>
            <p:nvPr/>
          </p:nvSpPr>
          <p:spPr bwMode="auto">
            <a:xfrm>
              <a:off x="3486151" y="6403976"/>
              <a:ext cx="139700" cy="173038"/>
            </a:xfrm>
            <a:custGeom>
              <a:avLst/>
              <a:gdLst>
                <a:gd name="T0" fmla="*/ 0 w 33"/>
                <a:gd name="T1" fmla="*/ 41 h 41"/>
                <a:gd name="T2" fmla="*/ 33 w 33"/>
                <a:gd name="T3" fmla="*/ 0 h 41"/>
                <a:gd name="T4" fmla="*/ 0 w 33"/>
                <a:gd name="T5" fmla="*/ 41 h 41"/>
              </a:gdLst>
              <a:ahLst/>
              <a:cxnLst>
                <a:cxn ang="0">
                  <a:pos x="T0" y="T1"/>
                </a:cxn>
                <a:cxn ang="0">
                  <a:pos x="T2" y="T3"/>
                </a:cxn>
                <a:cxn ang="0">
                  <a:pos x="T4" y="T5"/>
                </a:cxn>
              </a:cxnLst>
              <a:rect l="0" t="0" r="r" b="b"/>
              <a:pathLst>
                <a:path w="33" h="41">
                  <a:moveTo>
                    <a:pt x="0" y="41"/>
                  </a:moveTo>
                  <a:cubicBezTo>
                    <a:pt x="0" y="41"/>
                    <a:pt x="29" y="28"/>
                    <a:pt x="33" y="0"/>
                  </a:cubicBezTo>
                  <a:cubicBezTo>
                    <a:pt x="33" y="0"/>
                    <a:pt x="2" y="1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5" name="Freeform 133"/>
            <p:cNvSpPr/>
            <p:nvPr/>
          </p:nvSpPr>
          <p:spPr bwMode="auto">
            <a:xfrm>
              <a:off x="8501063" y="5802313"/>
              <a:ext cx="258763" cy="1287463"/>
            </a:xfrm>
            <a:custGeom>
              <a:avLst/>
              <a:gdLst>
                <a:gd name="T0" fmla="*/ 2 w 61"/>
                <a:gd name="T1" fmla="*/ 304 h 304"/>
                <a:gd name="T2" fmla="*/ 0 w 61"/>
                <a:gd name="T3" fmla="*/ 303 h 304"/>
                <a:gd name="T4" fmla="*/ 58 w 61"/>
                <a:gd name="T5" fmla="*/ 0 h 304"/>
                <a:gd name="T6" fmla="*/ 61 w 61"/>
                <a:gd name="T7" fmla="*/ 0 h 304"/>
                <a:gd name="T8" fmla="*/ 2 w 61"/>
                <a:gd name="T9" fmla="*/ 304 h 304"/>
              </a:gdLst>
              <a:ahLst/>
              <a:cxnLst>
                <a:cxn ang="0">
                  <a:pos x="T0" y="T1"/>
                </a:cxn>
                <a:cxn ang="0">
                  <a:pos x="T2" y="T3"/>
                </a:cxn>
                <a:cxn ang="0">
                  <a:pos x="T4" y="T5"/>
                </a:cxn>
                <a:cxn ang="0">
                  <a:pos x="T6" y="T7"/>
                </a:cxn>
                <a:cxn ang="0">
                  <a:pos x="T8" y="T9"/>
                </a:cxn>
              </a:cxnLst>
              <a:rect l="0" t="0" r="r" b="b"/>
              <a:pathLst>
                <a:path w="61" h="304">
                  <a:moveTo>
                    <a:pt x="2" y="304"/>
                  </a:moveTo>
                  <a:cubicBezTo>
                    <a:pt x="0" y="303"/>
                    <a:pt x="0" y="303"/>
                    <a:pt x="0" y="303"/>
                  </a:cubicBezTo>
                  <a:cubicBezTo>
                    <a:pt x="52" y="168"/>
                    <a:pt x="58" y="46"/>
                    <a:pt x="58" y="0"/>
                  </a:cubicBezTo>
                  <a:cubicBezTo>
                    <a:pt x="61" y="0"/>
                    <a:pt x="61" y="0"/>
                    <a:pt x="61" y="0"/>
                  </a:cubicBezTo>
                  <a:cubicBezTo>
                    <a:pt x="61" y="46"/>
                    <a:pt x="55" y="168"/>
                    <a:pt x="2" y="30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134"/>
            <p:cNvSpPr/>
            <p:nvPr/>
          </p:nvSpPr>
          <p:spPr bwMode="auto">
            <a:xfrm>
              <a:off x="8432801" y="6488113"/>
              <a:ext cx="161925" cy="317500"/>
            </a:xfrm>
            <a:custGeom>
              <a:avLst/>
              <a:gdLst>
                <a:gd name="T0" fmla="*/ 38 w 38"/>
                <a:gd name="T1" fmla="*/ 75 h 75"/>
                <a:gd name="T2" fmla="*/ 1 w 38"/>
                <a:gd name="T3" fmla="*/ 0 h 75"/>
                <a:gd name="T4" fmla="*/ 38 w 38"/>
                <a:gd name="T5" fmla="*/ 75 h 75"/>
              </a:gdLst>
              <a:ahLst/>
              <a:cxnLst>
                <a:cxn ang="0">
                  <a:pos x="T0" y="T1"/>
                </a:cxn>
                <a:cxn ang="0">
                  <a:pos x="T2" y="T3"/>
                </a:cxn>
                <a:cxn ang="0">
                  <a:pos x="T4" y="T5"/>
                </a:cxn>
              </a:cxnLst>
              <a:rect l="0" t="0" r="r" b="b"/>
              <a:pathLst>
                <a:path w="38" h="75">
                  <a:moveTo>
                    <a:pt x="38" y="75"/>
                  </a:moveTo>
                  <a:cubicBezTo>
                    <a:pt x="38" y="75"/>
                    <a:pt x="38" y="25"/>
                    <a:pt x="1" y="0"/>
                  </a:cubicBezTo>
                  <a:cubicBezTo>
                    <a:pt x="1" y="0"/>
                    <a:pt x="0" y="53"/>
                    <a:pt x="38" y="7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7" name="Freeform 135"/>
            <p:cNvSpPr/>
            <p:nvPr/>
          </p:nvSpPr>
          <p:spPr bwMode="auto">
            <a:xfrm>
              <a:off x="8496301" y="6254751"/>
              <a:ext cx="165100" cy="317500"/>
            </a:xfrm>
            <a:custGeom>
              <a:avLst/>
              <a:gdLst>
                <a:gd name="T0" fmla="*/ 38 w 39"/>
                <a:gd name="T1" fmla="*/ 75 h 75"/>
                <a:gd name="T2" fmla="*/ 1 w 39"/>
                <a:gd name="T3" fmla="*/ 0 h 75"/>
                <a:gd name="T4" fmla="*/ 38 w 39"/>
                <a:gd name="T5" fmla="*/ 75 h 75"/>
              </a:gdLst>
              <a:ahLst/>
              <a:cxnLst>
                <a:cxn ang="0">
                  <a:pos x="T0" y="T1"/>
                </a:cxn>
                <a:cxn ang="0">
                  <a:pos x="T2" y="T3"/>
                </a:cxn>
                <a:cxn ang="0">
                  <a:pos x="T4" y="T5"/>
                </a:cxn>
              </a:cxnLst>
              <a:rect l="0" t="0" r="r" b="b"/>
              <a:pathLst>
                <a:path w="39" h="75">
                  <a:moveTo>
                    <a:pt x="38" y="75"/>
                  </a:moveTo>
                  <a:cubicBezTo>
                    <a:pt x="38" y="75"/>
                    <a:pt x="39" y="25"/>
                    <a:pt x="1" y="0"/>
                  </a:cubicBezTo>
                  <a:cubicBezTo>
                    <a:pt x="1" y="0"/>
                    <a:pt x="0" y="53"/>
                    <a:pt x="38" y="7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136"/>
            <p:cNvSpPr/>
            <p:nvPr/>
          </p:nvSpPr>
          <p:spPr bwMode="auto">
            <a:xfrm>
              <a:off x="8478838" y="5853113"/>
              <a:ext cx="255588" cy="246063"/>
            </a:xfrm>
            <a:custGeom>
              <a:avLst/>
              <a:gdLst>
                <a:gd name="T0" fmla="*/ 60 w 60"/>
                <a:gd name="T1" fmla="*/ 58 h 58"/>
                <a:gd name="T2" fmla="*/ 0 w 60"/>
                <a:gd name="T3" fmla="*/ 0 h 58"/>
                <a:gd name="T4" fmla="*/ 60 w 60"/>
                <a:gd name="T5" fmla="*/ 58 h 58"/>
              </a:gdLst>
              <a:ahLst/>
              <a:cxnLst>
                <a:cxn ang="0">
                  <a:pos x="T0" y="T1"/>
                </a:cxn>
                <a:cxn ang="0">
                  <a:pos x="T2" y="T3"/>
                </a:cxn>
                <a:cxn ang="0">
                  <a:pos x="T4" y="T5"/>
                </a:cxn>
              </a:cxnLst>
              <a:rect l="0" t="0" r="r" b="b"/>
              <a:pathLst>
                <a:path w="60" h="57">
                  <a:moveTo>
                    <a:pt x="60" y="58"/>
                  </a:moveTo>
                  <a:cubicBezTo>
                    <a:pt x="60" y="58"/>
                    <a:pt x="43" y="11"/>
                    <a:pt x="0" y="0"/>
                  </a:cubicBezTo>
                  <a:cubicBezTo>
                    <a:pt x="0" y="0"/>
                    <a:pt x="18" y="51"/>
                    <a:pt x="60" y="5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137"/>
            <p:cNvSpPr/>
            <p:nvPr/>
          </p:nvSpPr>
          <p:spPr bwMode="auto">
            <a:xfrm>
              <a:off x="8488363" y="5700713"/>
              <a:ext cx="258763" cy="244475"/>
            </a:xfrm>
            <a:custGeom>
              <a:avLst/>
              <a:gdLst>
                <a:gd name="T0" fmla="*/ 61 w 61"/>
                <a:gd name="T1" fmla="*/ 58 h 58"/>
                <a:gd name="T2" fmla="*/ 0 w 61"/>
                <a:gd name="T3" fmla="*/ 0 h 58"/>
                <a:gd name="T4" fmla="*/ 61 w 61"/>
                <a:gd name="T5" fmla="*/ 58 h 58"/>
              </a:gdLst>
              <a:ahLst/>
              <a:cxnLst>
                <a:cxn ang="0">
                  <a:pos x="T0" y="T1"/>
                </a:cxn>
                <a:cxn ang="0">
                  <a:pos x="T2" y="T3"/>
                </a:cxn>
                <a:cxn ang="0">
                  <a:pos x="T4" y="T5"/>
                </a:cxn>
              </a:cxnLst>
              <a:rect l="0" t="0" r="r" b="b"/>
              <a:pathLst>
                <a:path w="61" h="57">
                  <a:moveTo>
                    <a:pt x="61" y="58"/>
                  </a:moveTo>
                  <a:cubicBezTo>
                    <a:pt x="61" y="58"/>
                    <a:pt x="44" y="11"/>
                    <a:pt x="0" y="0"/>
                  </a:cubicBezTo>
                  <a:cubicBezTo>
                    <a:pt x="0" y="0"/>
                    <a:pt x="18" y="51"/>
                    <a:pt x="61" y="5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138"/>
            <p:cNvSpPr/>
            <p:nvPr/>
          </p:nvSpPr>
          <p:spPr bwMode="auto">
            <a:xfrm>
              <a:off x="8628063" y="5500688"/>
              <a:ext cx="190500" cy="347663"/>
            </a:xfrm>
            <a:custGeom>
              <a:avLst/>
              <a:gdLst>
                <a:gd name="T0" fmla="*/ 29 w 45"/>
                <a:gd name="T1" fmla="*/ 82 h 82"/>
                <a:gd name="T2" fmla="*/ 17 w 45"/>
                <a:gd name="T3" fmla="*/ 0 h 82"/>
                <a:gd name="T4" fmla="*/ 29 w 45"/>
                <a:gd name="T5" fmla="*/ 82 h 82"/>
              </a:gdLst>
              <a:ahLst/>
              <a:cxnLst>
                <a:cxn ang="0">
                  <a:pos x="T0" y="T1"/>
                </a:cxn>
                <a:cxn ang="0">
                  <a:pos x="T2" y="T3"/>
                </a:cxn>
                <a:cxn ang="0">
                  <a:pos x="T4" y="T5"/>
                </a:cxn>
              </a:cxnLst>
              <a:rect l="0" t="0" r="r" b="b"/>
              <a:pathLst>
                <a:path w="45" h="82">
                  <a:moveTo>
                    <a:pt x="29" y="82"/>
                  </a:moveTo>
                  <a:cubicBezTo>
                    <a:pt x="29" y="82"/>
                    <a:pt x="45" y="35"/>
                    <a:pt x="17" y="0"/>
                  </a:cubicBezTo>
                  <a:cubicBezTo>
                    <a:pt x="17" y="0"/>
                    <a:pt x="0" y="50"/>
                    <a:pt x="29" y="8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139"/>
            <p:cNvSpPr/>
            <p:nvPr/>
          </p:nvSpPr>
          <p:spPr bwMode="auto">
            <a:xfrm>
              <a:off x="8437563" y="6056313"/>
              <a:ext cx="274638" cy="220663"/>
            </a:xfrm>
            <a:custGeom>
              <a:avLst/>
              <a:gdLst>
                <a:gd name="T0" fmla="*/ 65 w 65"/>
                <a:gd name="T1" fmla="*/ 52 h 52"/>
                <a:gd name="T2" fmla="*/ 0 w 65"/>
                <a:gd name="T3" fmla="*/ 0 h 52"/>
                <a:gd name="T4" fmla="*/ 65 w 65"/>
                <a:gd name="T5" fmla="*/ 52 h 52"/>
              </a:gdLst>
              <a:ahLst/>
              <a:cxnLst>
                <a:cxn ang="0">
                  <a:pos x="T0" y="T1"/>
                </a:cxn>
                <a:cxn ang="0">
                  <a:pos x="T2" y="T3"/>
                </a:cxn>
                <a:cxn ang="0">
                  <a:pos x="T4" y="T5"/>
                </a:cxn>
              </a:cxnLst>
              <a:rect l="0" t="0" r="r" b="b"/>
              <a:pathLst>
                <a:path w="65" h="52">
                  <a:moveTo>
                    <a:pt x="65" y="52"/>
                  </a:moveTo>
                  <a:cubicBezTo>
                    <a:pt x="65" y="52"/>
                    <a:pt x="44" y="6"/>
                    <a:pt x="0" y="0"/>
                  </a:cubicBezTo>
                  <a:cubicBezTo>
                    <a:pt x="0" y="0"/>
                    <a:pt x="22" y="48"/>
                    <a:pt x="65"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140"/>
            <p:cNvSpPr/>
            <p:nvPr/>
          </p:nvSpPr>
          <p:spPr bwMode="auto">
            <a:xfrm>
              <a:off x="8597901" y="6556376"/>
              <a:ext cx="250825" cy="254000"/>
            </a:xfrm>
            <a:custGeom>
              <a:avLst/>
              <a:gdLst>
                <a:gd name="T0" fmla="*/ 0 w 59"/>
                <a:gd name="T1" fmla="*/ 60 h 60"/>
                <a:gd name="T2" fmla="*/ 59 w 59"/>
                <a:gd name="T3" fmla="*/ 0 h 60"/>
                <a:gd name="T4" fmla="*/ 0 w 59"/>
                <a:gd name="T5" fmla="*/ 60 h 60"/>
              </a:gdLst>
              <a:ahLst/>
              <a:cxnLst>
                <a:cxn ang="0">
                  <a:pos x="T0" y="T1"/>
                </a:cxn>
                <a:cxn ang="0">
                  <a:pos x="T2" y="T3"/>
                </a:cxn>
                <a:cxn ang="0">
                  <a:pos x="T4" y="T5"/>
                </a:cxn>
              </a:cxnLst>
              <a:rect l="0" t="0" r="r" b="b"/>
              <a:pathLst>
                <a:path w="59" h="60">
                  <a:moveTo>
                    <a:pt x="0" y="60"/>
                  </a:moveTo>
                  <a:cubicBezTo>
                    <a:pt x="0" y="60"/>
                    <a:pt x="48" y="43"/>
                    <a:pt x="59" y="0"/>
                  </a:cubicBezTo>
                  <a:cubicBezTo>
                    <a:pt x="59" y="0"/>
                    <a:pt x="8" y="17"/>
                    <a:pt x="0" y="6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141"/>
            <p:cNvSpPr/>
            <p:nvPr/>
          </p:nvSpPr>
          <p:spPr bwMode="auto">
            <a:xfrm>
              <a:off x="8666163" y="6323013"/>
              <a:ext cx="246063" cy="254000"/>
            </a:xfrm>
            <a:custGeom>
              <a:avLst/>
              <a:gdLst>
                <a:gd name="T0" fmla="*/ 0 w 58"/>
                <a:gd name="T1" fmla="*/ 60 h 60"/>
                <a:gd name="T2" fmla="*/ 58 w 58"/>
                <a:gd name="T3" fmla="*/ 0 h 60"/>
                <a:gd name="T4" fmla="*/ 0 w 58"/>
                <a:gd name="T5" fmla="*/ 60 h 60"/>
              </a:gdLst>
              <a:ahLst/>
              <a:cxnLst>
                <a:cxn ang="0">
                  <a:pos x="T0" y="T1"/>
                </a:cxn>
                <a:cxn ang="0">
                  <a:pos x="T2" y="T3"/>
                </a:cxn>
                <a:cxn ang="0">
                  <a:pos x="T4" y="T5"/>
                </a:cxn>
              </a:cxnLst>
              <a:rect l="0" t="0" r="r" b="b"/>
              <a:pathLst>
                <a:path w="57" h="60">
                  <a:moveTo>
                    <a:pt x="0" y="60"/>
                  </a:moveTo>
                  <a:cubicBezTo>
                    <a:pt x="0" y="60"/>
                    <a:pt x="47" y="44"/>
                    <a:pt x="58" y="0"/>
                  </a:cubicBezTo>
                  <a:cubicBezTo>
                    <a:pt x="58" y="0"/>
                    <a:pt x="7" y="17"/>
                    <a:pt x="0" y="6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4" name="Freeform 142"/>
            <p:cNvSpPr/>
            <p:nvPr/>
          </p:nvSpPr>
          <p:spPr bwMode="auto">
            <a:xfrm>
              <a:off x="8712201" y="6107113"/>
              <a:ext cx="314325" cy="169863"/>
            </a:xfrm>
            <a:custGeom>
              <a:avLst/>
              <a:gdLst>
                <a:gd name="T0" fmla="*/ 0 w 74"/>
                <a:gd name="T1" fmla="*/ 40 h 40"/>
                <a:gd name="T2" fmla="*/ 74 w 74"/>
                <a:gd name="T3" fmla="*/ 0 h 40"/>
                <a:gd name="T4" fmla="*/ 0 w 74"/>
                <a:gd name="T5" fmla="*/ 40 h 40"/>
              </a:gdLst>
              <a:ahLst/>
              <a:cxnLst>
                <a:cxn ang="0">
                  <a:pos x="T0" y="T1"/>
                </a:cxn>
                <a:cxn ang="0">
                  <a:pos x="T2" y="T3"/>
                </a:cxn>
                <a:cxn ang="0">
                  <a:pos x="T4" y="T5"/>
                </a:cxn>
              </a:cxnLst>
              <a:rect l="0" t="0" r="r" b="b"/>
              <a:pathLst>
                <a:path w="74" h="40">
                  <a:moveTo>
                    <a:pt x="0" y="40"/>
                  </a:moveTo>
                  <a:cubicBezTo>
                    <a:pt x="0" y="40"/>
                    <a:pt x="51" y="39"/>
                    <a:pt x="74" y="0"/>
                  </a:cubicBezTo>
                  <a:cubicBezTo>
                    <a:pt x="74" y="0"/>
                    <a:pt x="20" y="2"/>
                    <a:pt x="0" y="4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5" name="Freeform 143"/>
            <p:cNvSpPr/>
            <p:nvPr/>
          </p:nvSpPr>
          <p:spPr bwMode="auto">
            <a:xfrm>
              <a:off x="8737601" y="5886451"/>
              <a:ext cx="284163" cy="212725"/>
            </a:xfrm>
            <a:custGeom>
              <a:avLst/>
              <a:gdLst>
                <a:gd name="T0" fmla="*/ 0 w 67"/>
                <a:gd name="T1" fmla="*/ 50 h 50"/>
                <a:gd name="T2" fmla="*/ 67 w 67"/>
                <a:gd name="T3" fmla="*/ 0 h 50"/>
                <a:gd name="T4" fmla="*/ 0 w 67"/>
                <a:gd name="T5" fmla="*/ 50 h 50"/>
              </a:gdLst>
              <a:ahLst/>
              <a:cxnLst>
                <a:cxn ang="0">
                  <a:pos x="T0" y="T1"/>
                </a:cxn>
                <a:cxn ang="0">
                  <a:pos x="T2" y="T3"/>
                </a:cxn>
                <a:cxn ang="0">
                  <a:pos x="T4" y="T5"/>
                </a:cxn>
              </a:cxnLst>
              <a:rect l="0" t="0" r="r" b="b"/>
              <a:pathLst>
                <a:path w="67" h="50">
                  <a:moveTo>
                    <a:pt x="0" y="50"/>
                  </a:moveTo>
                  <a:cubicBezTo>
                    <a:pt x="0" y="50"/>
                    <a:pt x="49" y="41"/>
                    <a:pt x="67" y="0"/>
                  </a:cubicBezTo>
                  <a:cubicBezTo>
                    <a:pt x="67" y="0"/>
                    <a:pt x="14" y="9"/>
                    <a:pt x="0" y="5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6" name="Freeform 144"/>
            <p:cNvSpPr/>
            <p:nvPr/>
          </p:nvSpPr>
          <p:spPr bwMode="auto">
            <a:xfrm>
              <a:off x="8750301" y="5678488"/>
              <a:ext cx="230188" cy="266700"/>
            </a:xfrm>
            <a:custGeom>
              <a:avLst/>
              <a:gdLst>
                <a:gd name="T0" fmla="*/ 0 w 54"/>
                <a:gd name="T1" fmla="*/ 63 h 63"/>
                <a:gd name="T2" fmla="*/ 54 w 54"/>
                <a:gd name="T3" fmla="*/ 0 h 63"/>
                <a:gd name="T4" fmla="*/ 0 w 54"/>
                <a:gd name="T5" fmla="*/ 63 h 63"/>
              </a:gdLst>
              <a:ahLst/>
              <a:cxnLst>
                <a:cxn ang="0">
                  <a:pos x="T0" y="T1"/>
                </a:cxn>
                <a:cxn ang="0">
                  <a:pos x="T2" y="T3"/>
                </a:cxn>
                <a:cxn ang="0">
                  <a:pos x="T4" y="T5"/>
                </a:cxn>
              </a:cxnLst>
              <a:rect l="0" t="0" r="r" b="b"/>
              <a:pathLst>
                <a:path w="54" h="62">
                  <a:moveTo>
                    <a:pt x="0" y="63"/>
                  </a:moveTo>
                  <a:cubicBezTo>
                    <a:pt x="0" y="63"/>
                    <a:pt x="46" y="44"/>
                    <a:pt x="54" y="0"/>
                  </a:cubicBezTo>
                  <a:cubicBezTo>
                    <a:pt x="54" y="0"/>
                    <a:pt x="4" y="20"/>
                    <a:pt x="0" y="6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7" name="Freeform 145"/>
            <p:cNvSpPr/>
            <p:nvPr/>
          </p:nvSpPr>
          <p:spPr bwMode="auto">
            <a:xfrm>
              <a:off x="8542338" y="6416676"/>
              <a:ext cx="450850" cy="693738"/>
            </a:xfrm>
            <a:custGeom>
              <a:avLst/>
              <a:gdLst>
                <a:gd name="T0" fmla="*/ 2 w 106"/>
                <a:gd name="T1" fmla="*/ 164 h 164"/>
                <a:gd name="T2" fmla="*/ 0 w 106"/>
                <a:gd name="T3" fmla="*/ 163 h 164"/>
                <a:gd name="T4" fmla="*/ 105 w 106"/>
                <a:gd name="T5" fmla="*/ 0 h 164"/>
                <a:gd name="T6" fmla="*/ 106 w 106"/>
                <a:gd name="T7" fmla="*/ 1 h 164"/>
                <a:gd name="T8" fmla="*/ 2 w 106"/>
                <a:gd name="T9" fmla="*/ 164 h 164"/>
              </a:gdLst>
              <a:ahLst/>
              <a:cxnLst>
                <a:cxn ang="0">
                  <a:pos x="T0" y="T1"/>
                </a:cxn>
                <a:cxn ang="0">
                  <a:pos x="T2" y="T3"/>
                </a:cxn>
                <a:cxn ang="0">
                  <a:pos x="T4" y="T5"/>
                </a:cxn>
                <a:cxn ang="0">
                  <a:pos x="T6" y="T7"/>
                </a:cxn>
                <a:cxn ang="0">
                  <a:pos x="T8" y="T9"/>
                </a:cxn>
              </a:cxnLst>
              <a:rect l="0" t="0" r="r" b="b"/>
              <a:pathLst>
                <a:path w="105" h="164">
                  <a:moveTo>
                    <a:pt x="2" y="164"/>
                  </a:moveTo>
                  <a:cubicBezTo>
                    <a:pt x="0" y="163"/>
                    <a:pt x="0" y="163"/>
                    <a:pt x="0" y="163"/>
                  </a:cubicBezTo>
                  <a:cubicBezTo>
                    <a:pt x="62" y="97"/>
                    <a:pt x="94" y="27"/>
                    <a:pt x="105" y="0"/>
                  </a:cubicBezTo>
                  <a:cubicBezTo>
                    <a:pt x="106" y="1"/>
                    <a:pt x="106" y="1"/>
                    <a:pt x="106" y="1"/>
                  </a:cubicBezTo>
                  <a:cubicBezTo>
                    <a:pt x="96" y="28"/>
                    <a:pt x="64" y="98"/>
                    <a:pt x="2" y="16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8" name="Freeform 146"/>
            <p:cNvSpPr/>
            <p:nvPr/>
          </p:nvSpPr>
          <p:spPr bwMode="auto">
            <a:xfrm>
              <a:off x="8594726" y="6746876"/>
              <a:ext cx="122238" cy="220663"/>
            </a:xfrm>
            <a:custGeom>
              <a:avLst/>
              <a:gdLst>
                <a:gd name="T0" fmla="*/ 17 w 29"/>
                <a:gd name="T1" fmla="*/ 52 h 52"/>
                <a:gd name="T2" fmla="*/ 13 w 29"/>
                <a:gd name="T3" fmla="*/ 0 h 52"/>
                <a:gd name="T4" fmla="*/ 17 w 29"/>
                <a:gd name="T5" fmla="*/ 52 h 52"/>
              </a:gdLst>
              <a:ahLst/>
              <a:cxnLst>
                <a:cxn ang="0">
                  <a:pos x="T0" y="T1"/>
                </a:cxn>
                <a:cxn ang="0">
                  <a:pos x="T2" y="T3"/>
                </a:cxn>
                <a:cxn ang="0">
                  <a:pos x="T4" y="T5"/>
                </a:cxn>
              </a:cxnLst>
              <a:rect l="0" t="0" r="r" b="b"/>
              <a:pathLst>
                <a:path w="28" h="52">
                  <a:moveTo>
                    <a:pt x="17" y="52"/>
                  </a:moveTo>
                  <a:cubicBezTo>
                    <a:pt x="17" y="52"/>
                    <a:pt x="29" y="23"/>
                    <a:pt x="13" y="0"/>
                  </a:cubicBezTo>
                  <a:cubicBezTo>
                    <a:pt x="13" y="0"/>
                    <a:pt x="0" y="30"/>
                    <a:pt x="17"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9" name="Freeform 147"/>
            <p:cNvSpPr/>
            <p:nvPr/>
          </p:nvSpPr>
          <p:spPr bwMode="auto">
            <a:xfrm>
              <a:off x="8683626" y="6624638"/>
              <a:ext cx="122238" cy="223838"/>
            </a:xfrm>
            <a:custGeom>
              <a:avLst/>
              <a:gdLst>
                <a:gd name="T0" fmla="*/ 17 w 29"/>
                <a:gd name="T1" fmla="*/ 53 h 53"/>
                <a:gd name="T2" fmla="*/ 13 w 29"/>
                <a:gd name="T3" fmla="*/ 0 h 53"/>
                <a:gd name="T4" fmla="*/ 17 w 29"/>
                <a:gd name="T5" fmla="*/ 53 h 53"/>
              </a:gdLst>
              <a:ahLst/>
              <a:cxnLst>
                <a:cxn ang="0">
                  <a:pos x="T0" y="T1"/>
                </a:cxn>
                <a:cxn ang="0">
                  <a:pos x="T2" y="T3"/>
                </a:cxn>
                <a:cxn ang="0">
                  <a:pos x="T4" y="T5"/>
                </a:cxn>
              </a:cxnLst>
              <a:rect l="0" t="0" r="r" b="b"/>
              <a:pathLst>
                <a:path w="28" h="52">
                  <a:moveTo>
                    <a:pt x="17" y="53"/>
                  </a:moveTo>
                  <a:cubicBezTo>
                    <a:pt x="17" y="53"/>
                    <a:pt x="29" y="24"/>
                    <a:pt x="13" y="0"/>
                  </a:cubicBezTo>
                  <a:cubicBezTo>
                    <a:pt x="13" y="0"/>
                    <a:pt x="0" y="31"/>
                    <a:pt x="17" y="5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0" name="Freeform 148"/>
            <p:cNvSpPr/>
            <p:nvPr/>
          </p:nvSpPr>
          <p:spPr bwMode="auto">
            <a:xfrm>
              <a:off x="8813801" y="6386513"/>
              <a:ext cx="101600" cy="203200"/>
            </a:xfrm>
            <a:custGeom>
              <a:avLst/>
              <a:gdLst>
                <a:gd name="T0" fmla="*/ 23 w 24"/>
                <a:gd name="T1" fmla="*/ 48 h 48"/>
                <a:gd name="T2" fmla="*/ 1 w 24"/>
                <a:gd name="T3" fmla="*/ 0 h 48"/>
                <a:gd name="T4" fmla="*/ 23 w 24"/>
                <a:gd name="T5" fmla="*/ 48 h 48"/>
              </a:gdLst>
              <a:ahLst/>
              <a:cxnLst>
                <a:cxn ang="0">
                  <a:pos x="T0" y="T1"/>
                </a:cxn>
                <a:cxn ang="0">
                  <a:pos x="T2" y="T3"/>
                </a:cxn>
                <a:cxn ang="0">
                  <a:pos x="T4" y="T5"/>
                </a:cxn>
              </a:cxnLst>
              <a:rect l="0" t="0" r="r" b="b"/>
              <a:pathLst>
                <a:path w="24" h="48">
                  <a:moveTo>
                    <a:pt x="23" y="48"/>
                  </a:moveTo>
                  <a:cubicBezTo>
                    <a:pt x="23" y="48"/>
                    <a:pt x="24" y="16"/>
                    <a:pt x="1" y="0"/>
                  </a:cubicBezTo>
                  <a:cubicBezTo>
                    <a:pt x="1" y="0"/>
                    <a:pt x="0" y="33"/>
                    <a:pt x="23" y="4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1" name="Freeform 149"/>
            <p:cNvSpPr/>
            <p:nvPr/>
          </p:nvSpPr>
          <p:spPr bwMode="auto">
            <a:xfrm>
              <a:off x="8851901" y="6297613"/>
              <a:ext cx="106363" cy="203200"/>
            </a:xfrm>
            <a:custGeom>
              <a:avLst/>
              <a:gdLst>
                <a:gd name="T0" fmla="*/ 24 w 25"/>
                <a:gd name="T1" fmla="*/ 48 h 48"/>
                <a:gd name="T2" fmla="*/ 2 w 25"/>
                <a:gd name="T3" fmla="*/ 0 h 48"/>
                <a:gd name="T4" fmla="*/ 24 w 25"/>
                <a:gd name="T5" fmla="*/ 48 h 48"/>
              </a:gdLst>
              <a:ahLst/>
              <a:cxnLst>
                <a:cxn ang="0">
                  <a:pos x="T0" y="T1"/>
                </a:cxn>
                <a:cxn ang="0">
                  <a:pos x="T2" y="T3"/>
                </a:cxn>
                <a:cxn ang="0">
                  <a:pos x="T4" y="T5"/>
                </a:cxn>
              </a:cxnLst>
              <a:rect l="0" t="0" r="r" b="b"/>
              <a:pathLst>
                <a:path w="25" h="48">
                  <a:moveTo>
                    <a:pt x="24" y="48"/>
                  </a:moveTo>
                  <a:cubicBezTo>
                    <a:pt x="24" y="48"/>
                    <a:pt x="25" y="17"/>
                    <a:pt x="2" y="0"/>
                  </a:cubicBezTo>
                  <a:cubicBezTo>
                    <a:pt x="2" y="0"/>
                    <a:pt x="0" y="34"/>
                    <a:pt x="24" y="4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2" name="Freeform 150"/>
            <p:cNvSpPr/>
            <p:nvPr/>
          </p:nvSpPr>
          <p:spPr bwMode="auto">
            <a:xfrm>
              <a:off x="8937626" y="6229351"/>
              <a:ext cx="127000" cy="215900"/>
            </a:xfrm>
            <a:custGeom>
              <a:avLst/>
              <a:gdLst>
                <a:gd name="T0" fmla="*/ 10 w 30"/>
                <a:gd name="T1" fmla="*/ 51 h 51"/>
                <a:gd name="T2" fmla="*/ 22 w 30"/>
                <a:gd name="T3" fmla="*/ 0 h 51"/>
                <a:gd name="T4" fmla="*/ 10 w 30"/>
                <a:gd name="T5" fmla="*/ 51 h 51"/>
              </a:gdLst>
              <a:ahLst/>
              <a:cxnLst>
                <a:cxn ang="0">
                  <a:pos x="T0" y="T1"/>
                </a:cxn>
                <a:cxn ang="0">
                  <a:pos x="T2" y="T3"/>
                </a:cxn>
                <a:cxn ang="0">
                  <a:pos x="T4" y="T5"/>
                </a:cxn>
              </a:cxnLst>
              <a:rect l="0" t="0" r="r" b="b"/>
              <a:pathLst>
                <a:path w="30" h="51">
                  <a:moveTo>
                    <a:pt x="10" y="51"/>
                  </a:moveTo>
                  <a:cubicBezTo>
                    <a:pt x="10" y="51"/>
                    <a:pt x="30" y="27"/>
                    <a:pt x="22" y="0"/>
                  </a:cubicBezTo>
                  <a:cubicBezTo>
                    <a:pt x="22" y="0"/>
                    <a:pt x="0" y="26"/>
                    <a:pt x="10" y="5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Freeform 151"/>
            <p:cNvSpPr/>
            <p:nvPr/>
          </p:nvSpPr>
          <p:spPr bwMode="auto">
            <a:xfrm>
              <a:off x="8747126" y="6492876"/>
              <a:ext cx="109538" cy="195263"/>
            </a:xfrm>
            <a:custGeom>
              <a:avLst/>
              <a:gdLst>
                <a:gd name="T0" fmla="*/ 26 w 26"/>
                <a:gd name="T1" fmla="*/ 46 h 46"/>
                <a:gd name="T2" fmla="*/ 0 w 26"/>
                <a:gd name="T3" fmla="*/ 0 h 46"/>
                <a:gd name="T4" fmla="*/ 26 w 26"/>
                <a:gd name="T5" fmla="*/ 46 h 46"/>
              </a:gdLst>
              <a:ahLst/>
              <a:cxnLst>
                <a:cxn ang="0">
                  <a:pos x="T0" y="T1"/>
                </a:cxn>
                <a:cxn ang="0">
                  <a:pos x="T2" y="T3"/>
                </a:cxn>
                <a:cxn ang="0">
                  <a:pos x="T4" y="T5"/>
                </a:cxn>
              </a:cxnLst>
              <a:rect l="0" t="0" r="r" b="b"/>
              <a:pathLst>
                <a:path w="26" h="46">
                  <a:moveTo>
                    <a:pt x="26" y="46"/>
                  </a:moveTo>
                  <a:cubicBezTo>
                    <a:pt x="26" y="46"/>
                    <a:pt x="25" y="14"/>
                    <a:pt x="0" y="0"/>
                  </a:cubicBezTo>
                  <a:cubicBezTo>
                    <a:pt x="0" y="0"/>
                    <a:pt x="2" y="34"/>
                    <a:pt x="26"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4" name="Freeform 152"/>
            <p:cNvSpPr/>
            <p:nvPr/>
          </p:nvSpPr>
          <p:spPr bwMode="auto">
            <a:xfrm>
              <a:off x="8666163" y="6873876"/>
              <a:ext cx="203200" cy="101600"/>
            </a:xfrm>
            <a:custGeom>
              <a:avLst/>
              <a:gdLst>
                <a:gd name="T0" fmla="*/ 0 w 48"/>
                <a:gd name="T1" fmla="*/ 23 h 24"/>
                <a:gd name="T2" fmla="*/ 48 w 48"/>
                <a:gd name="T3" fmla="*/ 2 h 24"/>
                <a:gd name="T4" fmla="*/ 0 w 48"/>
                <a:gd name="T5" fmla="*/ 23 h 24"/>
              </a:gdLst>
              <a:ahLst/>
              <a:cxnLst>
                <a:cxn ang="0">
                  <a:pos x="T0" y="T1"/>
                </a:cxn>
                <a:cxn ang="0">
                  <a:pos x="T2" y="T3"/>
                </a:cxn>
                <a:cxn ang="0">
                  <a:pos x="T4" y="T5"/>
                </a:cxn>
              </a:cxnLst>
              <a:rect l="0" t="0" r="r" b="b"/>
              <a:pathLst>
                <a:path w="48" h="24">
                  <a:moveTo>
                    <a:pt x="0" y="23"/>
                  </a:moveTo>
                  <a:cubicBezTo>
                    <a:pt x="0" y="23"/>
                    <a:pt x="32" y="24"/>
                    <a:pt x="48" y="2"/>
                  </a:cubicBezTo>
                  <a:cubicBezTo>
                    <a:pt x="48" y="2"/>
                    <a:pt x="15" y="0"/>
                    <a:pt x="0" y="2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Freeform 153"/>
            <p:cNvSpPr/>
            <p:nvPr/>
          </p:nvSpPr>
          <p:spPr bwMode="auto">
            <a:xfrm>
              <a:off x="8759826" y="6751638"/>
              <a:ext cx="203200" cy="104775"/>
            </a:xfrm>
            <a:custGeom>
              <a:avLst/>
              <a:gdLst>
                <a:gd name="T0" fmla="*/ 0 w 48"/>
                <a:gd name="T1" fmla="*/ 24 h 25"/>
                <a:gd name="T2" fmla="*/ 48 w 48"/>
                <a:gd name="T3" fmla="*/ 2 h 25"/>
                <a:gd name="T4" fmla="*/ 0 w 48"/>
                <a:gd name="T5" fmla="*/ 24 h 25"/>
              </a:gdLst>
              <a:ahLst/>
              <a:cxnLst>
                <a:cxn ang="0">
                  <a:pos x="T0" y="T1"/>
                </a:cxn>
                <a:cxn ang="0">
                  <a:pos x="T2" y="T3"/>
                </a:cxn>
                <a:cxn ang="0">
                  <a:pos x="T4" y="T5"/>
                </a:cxn>
              </a:cxnLst>
              <a:rect l="0" t="0" r="r" b="b"/>
              <a:pathLst>
                <a:path w="48" h="25">
                  <a:moveTo>
                    <a:pt x="0" y="24"/>
                  </a:moveTo>
                  <a:cubicBezTo>
                    <a:pt x="0" y="24"/>
                    <a:pt x="32" y="25"/>
                    <a:pt x="48" y="2"/>
                  </a:cubicBezTo>
                  <a:cubicBezTo>
                    <a:pt x="48" y="2"/>
                    <a:pt x="14" y="0"/>
                    <a:pt x="0" y="2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Freeform 154"/>
            <p:cNvSpPr/>
            <p:nvPr/>
          </p:nvSpPr>
          <p:spPr bwMode="auto">
            <a:xfrm>
              <a:off x="8856663" y="6611938"/>
              <a:ext cx="220663" cy="122238"/>
            </a:xfrm>
            <a:custGeom>
              <a:avLst/>
              <a:gdLst>
                <a:gd name="T0" fmla="*/ 0 w 52"/>
                <a:gd name="T1" fmla="*/ 18 h 29"/>
                <a:gd name="T2" fmla="*/ 52 w 52"/>
                <a:gd name="T3" fmla="*/ 12 h 29"/>
                <a:gd name="T4" fmla="*/ 0 w 52"/>
                <a:gd name="T5" fmla="*/ 18 h 29"/>
              </a:gdLst>
              <a:ahLst/>
              <a:cxnLst>
                <a:cxn ang="0">
                  <a:pos x="T0" y="T1"/>
                </a:cxn>
                <a:cxn ang="0">
                  <a:pos x="T2" y="T3"/>
                </a:cxn>
                <a:cxn ang="0">
                  <a:pos x="T4" y="T5"/>
                </a:cxn>
              </a:cxnLst>
              <a:rect l="0" t="0" r="r" b="b"/>
              <a:pathLst>
                <a:path w="52" h="28">
                  <a:moveTo>
                    <a:pt x="0" y="18"/>
                  </a:moveTo>
                  <a:cubicBezTo>
                    <a:pt x="0" y="18"/>
                    <a:pt x="30" y="29"/>
                    <a:pt x="52" y="12"/>
                  </a:cubicBezTo>
                  <a:cubicBezTo>
                    <a:pt x="52" y="12"/>
                    <a:pt x="21" y="0"/>
                    <a:pt x="0" y="1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Freeform 155"/>
            <p:cNvSpPr/>
            <p:nvPr/>
          </p:nvSpPr>
          <p:spPr bwMode="auto">
            <a:xfrm>
              <a:off x="8912226" y="6500813"/>
              <a:ext cx="215900" cy="114300"/>
            </a:xfrm>
            <a:custGeom>
              <a:avLst/>
              <a:gdLst>
                <a:gd name="T0" fmla="*/ 0 w 51"/>
                <a:gd name="T1" fmla="*/ 21 h 27"/>
                <a:gd name="T2" fmla="*/ 51 w 51"/>
                <a:gd name="T3" fmla="*/ 7 h 27"/>
                <a:gd name="T4" fmla="*/ 0 w 51"/>
                <a:gd name="T5" fmla="*/ 21 h 27"/>
              </a:gdLst>
              <a:ahLst/>
              <a:cxnLst>
                <a:cxn ang="0">
                  <a:pos x="T0" y="T1"/>
                </a:cxn>
                <a:cxn ang="0">
                  <a:pos x="T2" y="T3"/>
                </a:cxn>
                <a:cxn ang="0">
                  <a:pos x="T4" y="T5"/>
                </a:cxn>
              </a:cxnLst>
              <a:rect l="0" t="0" r="r" b="b"/>
              <a:pathLst>
                <a:path w="51" h="27">
                  <a:moveTo>
                    <a:pt x="0" y="21"/>
                  </a:moveTo>
                  <a:cubicBezTo>
                    <a:pt x="0" y="21"/>
                    <a:pt x="31" y="27"/>
                    <a:pt x="51" y="7"/>
                  </a:cubicBezTo>
                  <a:cubicBezTo>
                    <a:pt x="51" y="7"/>
                    <a:pt x="18" y="0"/>
                    <a:pt x="0" y="2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Freeform 156"/>
            <p:cNvSpPr/>
            <p:nvPr/>
          </p:nvSpPr>
          <p:spPr bwMode="auto">
            <a:xfrm>
              <a:off x="8953501" y="6399213"/>
              <a:ext cx="200025" cy="106363"/>
            </a:xfrm>
            <a:custGeom>
              <a:avLst/>
              <a:gdLst>
                <a:gd name="T0" fmla="*/ 0 w 47"/>
                <a:gd name="T1" fmla="*/ 25 h 25"/>
                <a:gd name="T2" fmla="*/ 47 w 47"/>
                <a:gd name="T3" fmla="*/ 0 h 25"/>
                <a:gd name="T4" fmla="*/ 0 w 47"/>
                <a:gd name="T5" fmla="*/ 25 h 25"/>
              </a:gdLst>
              <a:ahLst/>
              <a:cxnLst>
                <a:cxn ang="0">
                  <a:pos x="T0" y="T1"/>
                </a:cxn>
                <a:cxn ang="0">
                  <a:pos x="T2" y="T3"/>
                </a:cxn>
                <a:cxn ang="0">
                  <a:pos x="T4" y="T5"/>
                </a:cxn>
              </a:cxnLst>
              <a:rect l="0" t="0" r="r" b="b"/>
              <a:pathLst>
                <a:path w="47" h="25">
                  <a:moveTo>
                    <a:pt x="0" y="25"/>
                  </a:moveTo>
                  <a:cubicBezTo>
                    <a:pt x="0" y="25"/>
                    <a:pt x="32" y="24"/>
                    <a:pt x="47" y="0"/>
                  </a:cubicBezTo>
                  <a:cubicBezTo>
                    <a:pt x="47" y="0"/>
                    <a:pt x="13" y="1"/>
                    <a:pt x="0"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9" name="Freeform 157"/>
            <p:cNvSpPr/>
            <p:nvPr/>
          </p:nvSpPr>
          <p:spPr bwMode="auto">
            <a:xfrm>
              <a:off x="10001251" y="6267451"/>
              <a:ext cx="187325" cy="1203325"/>
            </a:xfrm>
            <a:custGeom>
              <a:avLst/>
              <a:gdLst>
                <a:gd name="T0" fmla="*/ 3 w 44"/>
                <a:gd name="T1" fmla="*/ 284 h 284"/>
                <a:gd name="T2" fmla="*/ 0 w 44"/>
                <a:gd name="T3" fmla="*/ 283 h 284"/>
                <a:gd name="T4" fmla="*/ 38 w 44"/>
                <a:gd name="T5" fmla="*/ 1 h 284"/>
                <a:gd name="T6" fmla="*/ 41 w 44"/>
                <a:gd name="T7" fmla="*/ 0 h 284"/>
                <a:gd name="T8" fmla="*/ 3 w 44"/>
                <a:gd name="T9" fmla="*/ 284 h 284"/>
              </a:gdLst>
              <a:ahLst/>
              <a:cxnLst>
                <a:cxn ang="0">
                  <a:pos x="T0" y="T1"/>
                </a:cxn>
                <a:cxn ang="0">
                  <a:pos x="T2" y="T3"/>
                </a:cxn>
                <a:cxn ang="0">
                  <a:pos x="T4" y="T5"/>
                </a:cxn>
                <a:cxn ang="0">
                  <a:pos x="T6" y="T7"/>
                </a:cxn>
                <a:cxn ang="0">
                  <a:pos x="T8" y="T9"/>
                </a:cxn>
              </a:cxnLst>
              <a:rect l="0" t="0" r="r" b="b"/>
              <a:pathLst>
                <a:path w="44" h="284">
                  <a:moveTo>
                    <a:pt x="3" y="284"/>
                  </a:moveTo>
                  <a:cubicBezTo>
                    <a:pt x="0" y="283"/>
                    <a:pt x="0" y="283"/>
                    <a:pt x="0" y="283"/>
                  </a:cubicBezTo>
                  <a:cubicBezTo>
                    <a:pt x="42" y="156"/>
                    <a:pt x="41" y="43"/>
                    <a:pt x="38" y="1"/>
                  </a:cubicBezTo>
                  <a:cubicBezTo>
                    <a:pt x="41" y="0"/>
                    <a:pt x="41" y="0"/>
                    <a:pt x="41" y="0"/>
                  </a:cubicBezTo>
                  <a:cubicBezTo>
                    <a:pt x="43" y="43"/>
                    <a:pt x="44" y="157"/>
                    <a:pt x="3" y="28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0" name="Freeform 158"/>
            <p:cNvSpPr/>
            <p:nvPr/>
          </p:nvSpPr>
          <p:spPr bwMode="auto">
            <a:xfrm>
              <a:off x="9912351" y="6919913"/>
              <a:ext cx="160338" cy="284163"/>
            </a:xfrm>
            <a:custGeom>
              <a:avLst/>
              <a:gdLst>
                <a:gd name="T0" fmla="*/ 38 w 38"/>
                <a:gd name="T1" fmla="*/ 67 h 67"/>
                <a:gd name="T2" fmla="*/ 0 w 38"/>
                <a:gd name="T3" fmla="*/ 0 h 67"/>
                <a:gd name="T4" fmla="*/ 38 w 38"/>
                <a:gd name="T5" fmla="*/ 67 h 67"/>
              </a:gdLst>
              <a:ahLst/>
              <a:cxnLst>
                <a:cxn ang="0">
                  <a:pos x="T0" y="T1"/>
                </a:cxn>
                <a:cxn ang="0">
                  <a:pos x="T2" y="T3"/>
                </a:cxn>
                <a:cxn ang="0">
                  <a:pos x="T4" y="T5"/>
                </a:cxn>
              </a:cxnLst>
              <a:rect l="0" t="0" r="r" b="b"/>
              <a:pathLst>
                <a:path w="38" h="67">
                  <a:moveTo>
                    <a:pt x="38" y="67"/>
                  </a:moveTo>
                  <a:cubicBezTo>
                    <a:pt x="38" y="67"/>
                    <a:pt x="36" y="21"/>
                    <a:pt x="0" y="0"/>
                  </a:cubicBezTo>
                  <a:cubicBezTo>
                    <a:pt x="0" y="0"/>
                    <a:pt x="2" y="49"/>
                    <a:pt x="38" y="6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Freeform 159"/>
            <p:cNvSpPr/>
            <p:nvPr/>
          </p:nvSpPr>
          <p:spPr bwMode="auto">
            <a:xfrm>
              <a:off x="9958388" y="6704013"/>
              <a:ext cx="161925" cy="284163"/>
            </a:xfrm>
            <a:custGeom>
              <a:avLst/>
              <a:gdLst>
                <a:gd name="T0" fmla="*/ 38 w 38"/>
                <a:gd name="T1" fmla="*/ 67 h 67"/>
                <a:gd name="T2" fmla="*/ 0 w 38"/>
                <a:gd name="T3" fmla="*/ 0 h 67"/>
                <a:gd name="T4" fmla="*/ 38 w 38"/>
                <a:gd name="T5" fmla="*/ 67 h 67"/>
              </a:gdLst>
              <a:ahLst/>
              <a:cxnLst>
                <a:cxn ang="0">
                  <a:pos x="T0" y="T1"/>
                </a:cxn>
                <a:cxn ang="0">
                  <a:pos x="T2" y="T3"/>
                </a:cxn>
                <a:cxn ang="0">
                  <a:pos x="T4" y="T5"/>
                </a:cxn>
              </a:cxnLst>
              <a:rect l="0" t="0" r="r" b="b"/>
              <a:pathLst>
                <a:path w="38" h="67">
                  <a:moveTo>
                    <a:pt x="38" y="67"/>
                  </a:moveTo>
                  <a:cubicBezTo>
                    <a:pt x="38" y="67"/>
                    <a:pt x="36" y="21"/>
                    <a:pt x="0" y="0"/>
                  </a:cubicBezTo>
                  <a:cubicBezTo>
                    <a:pt x="0" y="0"/>
                    <a:pt x="2" y="49"/>
                    <a:pt x="38" y="6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Freeform 160"/>
            <p:cNvSpPr/>
            <p:nvPr/>
          </p:nvSpPr>
          <p:spPr bwMode="auto">
            <a:xfrm>
              <a:off x="9920288" y="6330951"/>
              <a:ext cx="250825" cy="215900"/>
            </a:xfrm>
            <a:custGeom>
              <a:avLst/>
              <a:gdLst>
                <a:gd name="T0" fmla="*/ 59 w 59"/>
                <a:gd name="T1" fmla="*/ 51 h 51"/>
                <a:gd name="T2" fmla="*/ 0 w 59"/>
                <a:gd name="T3" fmla="*/ 0 h 51"/>
                <a:gd name="T4" fmla="*/ 59 w 59"/>
                <a:gd name="T5" fmla="*/ 51 h 51"/>
              </a:gdLst>
              <a:ahLst/>
              <a:cxnLst>
                <a:cxn ang="0">
                  <a:pos x="T0" y="T1"/>
                </a:cxn>
                <a:cxn ang="0">
                  <a:pos x="T2" y="T3"/>
                </a:cxn>
                <a:cxn ang="0">
                  <a:pos x="T4" y="T5"/>
                </a:cxn>
              </a:cxnLst>
              <a:rect l="0" t="0" r="r" b="b"/>
              <a:pathLst>
                <a:path w="59" h="51">
                  <a:moveTo>
                    <a:pt x="59" y="51"/>
                  </a:moveTo>
                  <a:cubicBezTo>
                    <a:pt x="59" y="51"/>
                    <a:pt x="41" y="8"/>
                    <a:pt x="0" y="0"/>
                  </a:cubicBezTo>
                  <a:cubicBezTo>
                    <a:pt x="0" y="0"/>
                    <a:pt x="19" y="46"/>
                    <a:pt x="59" y="5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Freeform 161"/>
            <p:cNvSpPr/>
            <p:nvPr/>
          </p:nvSpPr>
          <p:spPr bwMode="auto">
            <a:xfrm>
              <a:off x="9920288" y="6191251"/>
              <a:ext cx="250825" cy="212725"/>
            </a:xfrm>
            <a:custGeom>
              <a:avLst/>
              <a:gdLst>
                <a:gd name="T0" fmla="*/ 59 w 59"/>
                <a:gd name="T1" fmla="*/ 50 h 50"/>
                <a:gd name="T2" fmla="*/ 0 w 59"/>
                <a:gd name="T3" fmla="*/ 0 h 50"/>
                <a:gd name="T4" fmla="*/ 59 w 59"/>
                <a:gd name="T5" fmla="*/ 50 h 50"/>
              </a:gdLst>
              <a:ahLst/>
              <a:cxnLst>
                <a:cxn ang="0">
                  <a:pos x="T0" y="T1"/>
                </a:cxn>
                <a:cxn ang="0">
                  <a:pos x="T2" y="T3"/>
                </a:cxn>
                <a:cxn ang="0">
                  <a:pos x="T4" y="T5"/>
                </a:cxn>
              </a:cxnLst>
              <a:rect l="0" t="0" r="r" b="b"/>
              <a:pathLst>
                <a:path w="59" h="50">
                  <a:moveTo>
                    <a:pt x="59" y="50"/>
                  </a:moveTo>
                  <a:cubicBezTo>
                    <a:pt x="59" y="50"/>
                    <a:pt x="41" y="8"/>
                    <a:pt x="0" y="0"/>
                  </a:cubicBezTo>
                  <a:cubicBezTo>
                    <a:pt x="0" y="0"/>
                    <a:pt x="19" y="46"/>
                    <a:pt x="59" y="5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Freeform 162"/>
            <p:cNvSpPr/>
            <p:nvPr/>
          </p:nvSpPr>
          <p:spPr bwMode="auto">
            <a:xfrm>
              <a:off x="10047288" y="5995988"/>
              <a:ext cx="174625" cy="319088"/>
            </a:xfrm>
            <a:custGeom>
              <a:avLst/>
              <a:gdLst>
                <a:gd name="T0" fmla="*/ 29 w 41"/>
                <a:gd name="T1" fmla="*/ 75 h 75"/>
                <a:gd name="T2" fmla="*/ 14 w 41"/>
                <a:gd name="T3" fmla="*/ 0 h 75"/>
                <a:gd name="T4" fmla="*/ 29 w 41"/>
                <a:gd name="T5" fmla="*/ 75 h 75"/>
              </a:gdLst>
              <a:ahLst/>
              <a:cxnLst>
                <a:cxn ang="0">
                  <a:pos x="T0" y="T1"/>
                </a:cxn>
                <a:cxn ang="0">
                  <a:pos x="T2" y="T3"/>
                </a:cxn>
                <a:cxn ang="0">
                  <a:pos x="T4" y="T5"/>
                </a:cxn>
              </a:cxnLst>
              <a:rect l="0" t="0" r="r" b="b"/>
              <a:pathLst>
                <a:path w="41" h="75">
                  <a:moveTo>
                    <a:pt x="29" y="75"/>
                  </a:moveTo>
                  <a:cubicBezTo>
                    <a:pt x="29" y="75"/>
                    <a:pt x="41" y="31"/>
                    <a:pt x="14" y="0"/>
                  </a:cubicBezTo>
                  <a:cubicBezTo>
                    <a:pt x="14" y="0"/>
                    <a:pt x="0" y="47"/>
                    <a:pt x="29" y="7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5" name="Freeform 163"/>
            <p:cNvSpPr/>
            <p:nvPr/>
          </p:nvSpPr>
          <p:spPr bwMode="auto">
            <a:xfrm>
              <a:off x="9891713" y="6521451"/>
              <a:ext cx="266700" cy="192088"/>
            </a:xfrm>
            <a:custGeom>
              <a:avLst/>
              <a:gdLst>
                <a:gd name="T0" fmla="*/ 63 w 63"/>
                <a:gd name="T1" fmla="*/ 45 h 45"/>
                <a:gd name="T2" fmla="*/ 0 w 63"/>
                <a:gd name="T3" fmla="*/ 0 h 45"/>
                <a:gd name="T4" fmla="*/ 63 w 63"/>
                <a:gd name="T5" fmla="*/ 45 h 45"/>
              </a:gdLst>
              <a:ahLst/>
              <a:cxnLst>
                <a:cxn ang="0">
                  <a:pos x="T0" y="T1"/>
                </a:cxn>
                <a:cxn ang="0">
                  <a:pos x="T2" y="T3"/>
                </a:cxn>
                <a:cxn ang="0">
                  <a:pos x="T4" y="T5"/>
                </a:cxn>
              </a:cxnLst>
              <a:rect l="0" t="0" r="r" b="b"/>
              <a:pathLst>
                <a:path w="62" h="45">
                  <a:moveTo>
                    <a:pt x="63" y="45"/>
                  </a:moveTo>
                  <a:cubicBezTo>
                    <a:pt x="63" y="45"/>
                    <a:pt x="41" y="4"/>
                    <a:pt x="0" y="0"/>
                  </a:cubicBezTo>
                  <a:cubicBezTo>
                    <a:pt x="0" y="0"/>
                    <a:pt x="23" y="44"/>
                    <a:pt x="63" y="4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Freeform 164"/>
            <p:cNvSpPr/>
            <p:nvPr/>
          </p:nvSpPr>
          <p:spPr bwMode="auto">
            <a:xfrm>
              <a:off x="10082213" y="6962776"/>
              <a:ext cx="215900" cy="246063"/>
            </a:xfrm>
            <a:custGeom>
              <a:avLst/>
              <a:gdLst>
                <a:gd name="T0" fmla="*/ 0 w 51"/>
                <a:gd name="T1" fmla="*/ 58 h 58"/>
                <a:gd name="T2" fmla="*/ 51 w 51"/>
                <a:gd name="T3" fmla="*/ 0 h 58"/>
                <a:gd name="T4" fmla="*/ 0 w 51"/>
                <a:gd name="T5" fmla="*/ 58 h 58"/>
              </a:gdLst>
              <a:ahLst/>
              <a:cxnLst>
                <a:cxn ang="0">
                  <a:pos x="T0" y="T1"/>
                </a:cxn>
                <a:cxn ang="0">
                  <a:pos x="T2" y="T3"/>
                </a:cxn>
                <a:cxn ang="0">
                  <a:pos x="T4" y="T5"/>
                </a:cxn>
              </a:cxnLst>
              <a:rect l="0" t="0" r="r" b="b"/>
              <a:pathLst>
                <a:path w="51" h="57">
                  <a:moveTo>
                    <a:pt x="0" y="58"/>
                  </a:moveTo>
                  <a:cubicBezTo>
                    <a:pt x="0" y="58"/>
                    <a:pt x="43" y="41"/>
                    <a:pt x="51" y="0"/>
                  </a:cubicBezTo>
                  <a:cubicBezTo>
                    <a:pt x="51" y="0"/>
                    <a:pt x="5" y="18"/>
                    <a:pt x="0" y="5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Freeform 165"/>
            <p:cNvSpPr/>
            <p:nvPr/>
          </p:nvSpPr>
          <p:spPr bwMode="auto">
            <a:xfrm>
              <a:off x="10128251" y="6742113"/>
              <a:ext cx="215900" cy="250825"/>
            </a:xfrm>
            <a:custGeom>
              <a:avLst/>
              <a:gdLst>
                <a:gd name="T0" fmla="*/ 0 w 51"/>
                <a:gd name="T1" fmla="*/ 59 h 59"/>
                <a:gd name="T2" fmla="*/ 51 w 51"/>
                <a:gd name="T3" fmla="*/ 0 h 59"/>
                <a:gd name="T4" fmla="*/ 0 w 51"/>
                <a:gd name="T5" fmla="*/ 59 h 59"/>
              </a:gdLst>
              <a:ahLst/>
              <a:cxnLst>
                <a:cxn ang="0">
                  <a:pos x="T0" y="T1"/>
                </a:cxn>
                <a:cxn ang="0">
                  <a:pos x="T2" y="T3"/>
                </a:cxn>
                <a:cxn ang="0">
                  <a:pos x="T4" y="T5"/>
                </a:cxn>
              </a:cxnLst>
              <a:rect l="0" t="0" r="r" b="b"/>
              <a:pathLst>
                <a:path w="51" h="59">
                  <a:moveTo>
                    <a:pt x="0" y="59"/>
                  </a:moveTo>
                  <a:cubicBezTo>
                    <a:pt x="0" y="59"/>
                    <a:pt x="43" y="41"/>
                    <a:pt x="51" y="0"/>
                  </a:cubicBezTo>
                  <a:cubicBezTo>
                    <a:pt x="51" y="0"/>
                    <a:pt x="5" y="19"/>
                    <a:pt x="0" y="5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8" name="Freeform 166"/>
            <p:cNvSpPr/>
            <p:nvPr/>
          </p:nvSpPr>
          <p:spPr bwMode="auto">
            <a:xfrm>
              <a:off x="10158413" y="6538913"/>
              <a:ext cx="279400" cy="174625"/>
            </a:xfrm>
            <a:custGeom>
              <a:avLst/>
              <a:gdLst>
                <a:gd name="T0" fmla="*/ 0 w 66"/>
                <a:gd name="T1" fmla="*/ 41 h 41"/>
                <a:gd name="T2" fmla="*/ 66 w 66"/>
                <a:gd name="T3" fmla="*/ 0 h 41"/>
                <a:gd name="T4" fmla="*/ 0 w 66"/>
                <a:gd name="T5" fmla="*/ 41 h 41"/>
              </a:gdLst>
              <a:ahLst/>
              <a:cxnLst>
                <a:cxn ang="0">
                  <a:pos x="T0" y="T1"/>
                </a:cxn>
                <a:cxn ang="0">
                  <a:pos x="T2" y="T3"/>
                </a:cxn>
                <a:cxn ang="0">
                  <a:pos x="T4" y="T5"/>
                </a:cxn>
              </a:cxnLst>
              <a:rect l="0" t="0" r="r" b="b"/>
              <a:pathLst>
                <a:path w="66" h="41">
                  <a:moveTo>
                    <a:pt x="0" y="41"/>
                  </a:moveTo>
                  <a:cubicBezTo>
                    <a:pt x="0" y="41"/>
                    <a:pt x="46" y="37"/>
                    <a:pt x="66" y="0"/>
                  </a:cubicBezTo>
                  <a:cubicBezTo>
                    <a:pt x="66" y="0"/>
                    <a:pt x="17" y="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9" name="Freeform 167"/>
            <p:cNvSpPr/>
            <p:nvPr/>
          </p:nvSpPr>
          <p:spPr bwMode="auto">
            <a:xfrm>
              <a:off x="10171113" y="6335713"/>
              <a:ext cx="249238" cy="207963"/>
            </a:xfrm>
            <a:custGeom>
              <a:avLst/>
              <a:gdLst>
                <a:gd name="T0" fmla="*/ 0 w 59"/>
                <a:gd name="T1" fmla="*/ 49 h 49"/>
                <a:gd name="T2" fmla="*/ 59 w 59"/>
                <a:gd name="T3" fmla="*/ 0 h 49"/>
                <a:gd name="T4" fmla="*/ 0 w 59"/>
                <a:gd name="T5" fmla="*/ 49 h 49"/>
              </a:gdLst>
              <a:ahLst/>
              <a:cxnLst>
                <a:cxn ang="0">
                  <a:pos x="T0" y="T1"/>
                </a:cxn>
                <a:cxn ang="0">
                  <a:pos x="T2" y="T3"/>
                </a:cxn>
                <a:cxn ang="0">
                  <a:pos x="T4" y="T5"/>
                </a:cxn>
              </a:cxnLst>
              <a:rect l="0" t="0" r="r" b="b"/>
              <a:pathLst>
                <a:path w="59" h="49">
                  <a:moveTo>
                    <a:pt x="0" y="49"/>
                  </a:moveTo>
                  <a:cubicBezTo>
                    <a:pt x="0" y="49"/>
                    <a:pt x="45" y="39"/>
                    <a:pt x="59" y="0"/>
                  </a:cubicBezTo>
                  <a:cubicBezTo>
                    <a:pt x="59" y="0"/>
                    <a:pt x="11" y="11"/>
                    <a:pt x="0" y="4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0" name="Freeform 168"/>
            <p:cNvSpPr/>
            <p:nvPr/>
          </p:nvSpPr>
          <p:spPr bwMode="auto">
            <a:xfrm>
              <a:off x="10175876" y="6145213"/>
              <a:ext cx="198438" cy="261938"/>
            </a:xfrm>
            <a:custGeom>
              <a:avLst/>
              <a:gdLst>
                <a:gd name="T0" fmla="*/ 0 w 47"/>
                <a:gd name="T1" fmla="*/ 62 h 62"/>
                <a:gd name="T2" fmla="*/ 47 w 47"/>
                <a:gd name="T3" fmla="*/ 0 h 62"/>
                <a:gd name="T4" fmla="*/ 0 w 47"/>
                <a:gd name="T5" fmla="*/ 62 h 62"/>
              </a:gdLst>
              <a:ahLst/>
              <a:cxnLst>
                <a:cxn ang="0">
                  <a:pos x="T0" y="T1"/>
                </a:cxn>
                <a:cxn ang="0">
                  <a:pos x="T2" y="T3"/>
                </a:cxn>
                <a:cxn ang="0">
                  <a:pos x="T4" y="T5"/>
                </a:cxn>
              </a:cxnLst>
              <a:rect l="0" t="0" r="r" b="b"/>
              <a:pathLst>
                <a:path w="47" h="62">
                  <a:moveTo>
                    <a:pt x="0" y="62"/>
                  </a:moveTo>
                  <a:cubicBezTo>
                    <a:pt x="0" y="62"/>
                    <a:pt x="42" y="41"/>
                    <a:pt x="47" y="0"/>
                  </a:cubicBezTo>
                  <a:cubicBezTo>
                    <a:pt x="47" y="0"/>
                    <a:pt x="2" y="22"/>
                    <a:pt x="0" y="6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1" name="Freeform 169"/>
            <p:cNvSpPr/>
            <p:nvPr/>
          </p:nvSpPr>
          <p:spPr bwMode="auto">
            <a:xfrm>
              <a:off x="9767888" y="6599238"/>
              <a:ext cx="136525" cy="812800"/>
            </a:xfrm>
            <a:custGeom>
              <a:avLst/>
              <a:gdLst>
                <a:gd name="T0" fmla="*/ 1 w 32"/>
                <a:gd name="T1" fmla="*/ 192 h 192"/>
                <a:gd name="T2" fmla="*/ 0 w 32"/>
                <a:gd name="T3" fmla="*/ 192 h 192"/>
                <a:gd name="T4" fmla="*/ 30 w 32"/>
                <a:gd name="T5" fmla="*/ 0 h 192"/>
                <a:gd name="T6" fmla="*/ 31 w 32"/>
                <a:gd name="T7" fmla="*/ 0 h 192"/>
                <a:gd name="T8" fmla="*/ 1 w 32"/>
                <a:gd name="T9" fmla="*/ 192 h 192"/>
              </a:gdLst>
              <a:ahLst/>
              <a:cxnLst>
                <a:cxn ang="0">
                  <a:pos x="T0" y="T1"/>
                </a:cxn>
                <a:cxn ang="0">
                  <a:pos x="T2" y="T3"/>
                </a:cxn>
                <a:cxn ang="0">
                  <a:pos x="T4" y="T5"/>
                </a:cxn>
                <a:cxn ang="0">
                  <a:pos x="T6" y="T7"/>
                </a:cxn>
                <a:cxn ang="0">
                  <a:pos x="T8" y="T9"/>
                </a:cxn>
              </a:cxnLst>
              <a:rect l="0" t="0" r="r" b="b"/>
              <a:pathLst>
                <a:path w="32" h="192">
                  <a:moveTo>
                    <a:pt x="1" y="192"/>
                  </a:moveTo>
                  <a:cubicBezTo>
                    <a:pt x="0" y="192"/>
                    <a:pt x="0" y="192"/>
                    <a:pt x="0" y="192"/>
                  </a:cubicBezTo>
                  <a:cubicBezTo>
                    <a:pt x="29" y="106"/>
                    <a:pt x="30" y="29"/>
                    <a:pt x="30" y="0"/>
                  </a:cubicBezTo>
                  <a:cubicBezTo>
                    <a:pt x="31" y="0"/>
                    <a:pt x="31" y="0"/>
                    <a:pt x="31" y="0"/>
                  </a:cubicBezTo>
                  <a:cubicBezTo>
                    <a:pt x="32" y="29"/>
                    <a:pt x="31" y="106"/>
                    <a:pt x="1" y="19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2" name="Freeform 170"/>
            <p:cNvSpPr/>
            <p:nvPr/>
          </p:nvSpPr>
          <p:spPr bwMode="auto">
            <a:xfrm>
              <a:off x="9712326" y="7038976"/>
              <a:ext cx="106363" cy="195263"/>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25" y="46"/>
                    <a:pt x="24" y="14"/>
                    <a:pt x="0" y="0"/>
                  </a:cubicBezTo>
                  <a:cubicBezTo>
                    <a:pt x="0" y="0"/>
                    <a:pt x="1" y="33"/>
                    <a:pt x="25"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3" name="Freeform 171"/>
            <p:cNvSpPr/>
            <p:nvPr/>
          </p:nvSpPr>
          <p:spPr bwMode="auto">
            <a:xfrm>
              <a:off x="9750426" y="6891338"/>
              <a:ext cx="103188" cy="193675"/>
            </a:xfrm>
            <a:custGeom>
              <a:avLst/>
              <a:gdLst>
                <a:gd name="T0" fmla="*/ 24 w 24"/>
                <a:gd name="T1" fmla="*/ 46 h 46"/>
                <a:gd name="T2" fmla="*/ 0 w 24"/>
                <a:gd name="T3" fmla="*/ 0 h 46"/>
                <a:gd name="T4" fmla="*/ 24 w 24"/>
                <a:gd name="T5" fmla="*/ 46 h 46"/>
              </a:gdLst>
              <a:ahLst/>
              <a:cxnLst>
                <a:cxn ang="0">
                  <a:pos x="T0" y="T1"/>
                </a:cxn>
                <a:cxn ang="0">
                  <a:pos x="T2" y="T3"/>
                </a:cxn>
                <a:cxn ang="0">
                  <a:pos x="T4" y="T5"/>
                </a:cxn>
              </a:cxnLst>
              <a:rect l="0" t="0" r="r" b="b"/>
              <a:pathLst>
                <a:path w="24" h="46">
                  <a:moveTo>
                    <a:pt x="24" y="46"/>
                  </a:moveTo>
                  <a:cubicBezTo>
                    <a:pt x="24" y="46"/>
                    <a:pt x="24" y="15"/>
                    <a:pt x="0" y="0"/>
                  </a:cubicBezTo>
                  <a:cubicBezTo>
                    <a:pt x="0" y="0"/>
                    <a:pt x="0" y="33"/>
                    <a:pt x="24"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4" name="Freeform 172"/>
            <p:cNvSpPr/>
            <p:nvPr/>
          </p:nvSpPr>
          <p:spPr bwMode="auto">
            <a:xfrm>
              <a:off x="9725026" y="6640513"/>
              <a:ext cx="169863" cy="149225"/>
            </a:xfrm>
            <a:custGeom>
              <a:avLst/>
              <a:gdLst>
                <a:gd name="T0" fmla="*/ 40 w 40"/>
                <a:gd name="T1" fmla="*/ 35 h 35"/>
                <a:gd name="T2" fmla="*/ 0 w 40"/>
                <a:gd name="T3" fmla="*/ 0 h 35"/>
                <a:gd name="T4" fmla="*/ 40 w 40"/>
                <a:gd name="T5" fmla="*/ 35 h 35"/>
              </a:gdLst>
              <a:ahLst/>
              <a:cxnLst>
                <a:cxn ang="0">
                  <a:pos x="T0" y="T1"/>
                </a:cxn>
                <a:cxn ang="0">
                  <a:pos x="T2" y="T3"/>
                </a:cxn>
                <a:cxn ang="0">
                  <a:pos x="T4" y="T5"/>
                </a:cxn>
              </a:cxnLst>
              <a:rect l="0" t="0" r="r" b="b"/>
              <a:pathLst>
                <a:path w="40" h="35">
                  <a:moveTo>
                    <a:pt x="40" y="35"/>
                  </a:moveTo>
                  <a:cubicBezTo>
                    <a:pt x="40" y="35"/>
                    <a:pt x="28" y="5"/>
                    <a:pt x="0" y="0"/>
                  </a:cubicBezTo>
                  <a:cubicBezTo>
                    <a:pt x="0" y="0"/>
                    <a:pt x="12" y="31"/>
                    <a:pt x="40"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5" name="Freeform 173"/>
            <p:cNvSpPr/>
            <p:nvPr/>
          </p:nvSpPr>
          <p:spPr bwMode="auto">
            <a:xfrm>
              <a:off x="9729788" y="6543676"/>
              <a:ext cx="165100" cy="147638"/>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7" y="6"/>
                    <a:pt x="0" y="0"/>
                  </a:cubicBezTo>
                  <a:cubicBezTo>
                    <a:pt x="0" y="0"/>
                    <a:pt x="12" y="31"/>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6" name="Freeform 174"/>
            <p:cNvSpPr/>
            <p:nvPr/>
          </p:nvSpPr>
          <p:spPr bwMode="auto">
            <a:xfrm>
              <a:off x="9815513" y="6411913"/>
              <a:ext cx="117475" cy="220663"/>
            </a:xfrm>
            <a:custGeom>
              <a:avLst/>
              <a:gdLst>
                <a:gd name="T0" fmla="*/ 20 w 28"/>
                <a:gd name="T1" fmla="*/ 52 h 52"/>
                <a:gd name="T2" fmla="*/ 10 w 28"/>
                <a:gd name="T3" fmla="*/ 0 h 52"/>
                <a:gd name="T4" fmla="*/ 20 w 28"/>
                <a:gd name="T5" fmla="*/ 52 h 52"/>
              </a:gdLst>
              <a:ahLst/>
              <a:cxnLst>
                <a:cxn ang="0">
                  <a:pos x="T0" y="T1"/>
                </a:cxn>
                <a:cxn ang="0">
                  <a:pos x="T2" y="T3"/>
                </a:cxn>
                <a:cxn ang="0">
                  <a:pos x="T4" y="T5"/>
                </a:cxn>
              </a:cxnLst>
              <a:rect l="0" t="0" r="r" b="b"/>
              <a:pathLst>
                <a:path w="28" h="52">
                  <a:moveTo>
                    <a:pt x="20" y="52"/>
                  </a:moveTo>
                  <a:cubicBezTo>
                    <a:pt x="20" y="52"/>
                    <a:pt x="28" y="22"/>
                    <a:pt x="10" y="0"/>
                  </a:cubicBezTo>
                  <a:cubicBezTo>
                    <a:pt x="10" y="0"/>
                    <a:pt x="0" y="32"/>
                    <a:pt x="20"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7" name="Freeform 175"/>
            <p:cNvSpPr/>
            <p:nvPr/>
          </p:nvSpPr>
          <p:spPr bwMode="auto">
            <a:xfrm>
              <a:off x="9704388" y="6767513"/>
              <a:ext cx="177800" cy="131763"/>
            </a:xfrm>
            <a:custGeom>
              <a:avLst/>
              <a:gdLst>
                <a:gd name="T0" fmla="*/ 42 w 42"/>
                <a:gd name="T1" fmla="*/ 31 h 31"/>
                <a:gd name="T2" fmla="*/ 0 w 42"/>
                <a:gd name="T3" fmla="*/ 0 h 31"/>
                <a:gd name="T4" fmla="*/ 42 w 42"/>
                <a:gd name="T5" fmla="*/ 31 h 31"/>
              </a:gdLst>
              <a:ahLst/>
              <a:cxnLst>
                <a:cxn ang="0">
                  <a:pos x="T0" y="T1"/>
                </a:cxn>
                <a:cxn ang="0">
                  <a:pos x="T2" y="T3"/>
                </a:cxn>
                <a:cxn ang="0">
                  <a:pos x="T4" y="T5"/>
                </a:cxn>
              </a:cxnLst>
              <a:rect l="0" t="0" r="r" b="b"/>
              <a:pathLst>
                <a:path w="42" h="31">
                  <a:moveTo>
                    <a:pt x="42" y="31"/>
                  </a:moveTo>
                  <a:cubicBezTo>
                    <a:pt x="42" y="31"/>
                    <a:pt x="28" y="3"/>
                    <a:pt x="0" y="0"/>
                  </a:cubicBezTo>
                  <a:cubicBezTo>
                    <a:pt x="0" y="0"/>
                    <a:pt x="15" y="30"/>
                    <a:pt x="42" y="3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8" name="Freeform 176"/>
            <p:cNvSpPr/>
            <p:nvPr/>
          </p:nvSpPr>
          <p:spPr bwMode="auto">
            <a:xfrm>
              <a:off x="9823451" y="7072313"/>
              <a:ext cx="147638" cy="161925"/>
            </a:xfrm>
            <a:custGeom>
              <a:avLst/>
              <a:gdLst>
                <a:gd name="T0" fmla="*/ 0 w 35"/>
                <a:gd name="T1" fmla="*/ 38 h 38"/>
                <a:gd name="T2" fmla="*/ 35 w 35"/>
                <a:gd name="T3" fmla="*/ 0 h 38"/>
                <a:gd name="T4" fmla="*/ 0 w 35"/>
                <a:gd name="T5" fmla="*/ 38 h 38"/>
              </a:gdLst>
              <a:ahLst/>
              <a:cxnLst>
                <a:cxn ang="0">
                  <a:pos x="T0" y="T1"/>
                </a:cxn>
                <a:cxn ang="0">
                  <a:pos x="T2" y="T3"/>
                </a:cxn>
                <a:cxn ang="0">
                  <a:pos x="T4" y="T5"/>
                </a:cxn>
              </a:cxnLst>
              <a:rect l="0" t="0" r="r" b="b"/>
              <a:pathLst>
                <a:path w="35" h="38">
                  <a:moveTo>
                    <a:pt x="0" y="38"/>
                  </a:moveTo>
                  <a:cubicBezTo>
                    <a:pt x="0" y="38"/>
                    <a:pt x="30" y="27"/>
                    <a:pt x="35" y="0"/>
                  </a:cubicBezTo>
                  <a:cubicBezTo>
                    <a:pt x="35" y="0"/>
                    <a:pt x="4" y="11"/>
                    <a:pt x="0" y="3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9" name="Freeform 177"/>
            <p:cNvSpPr/>
            <p:nvPr/>
          </p:nvSpPr>
          <p:spPr bwMode="auto">
            <a:xfrm>
              <a:off x="9856788" y="6924676"/>
              <a:ext cx="152400" cy="165100"/>
            </a:xfrm>
            <a:custGeom>
              <a:avLst/>
              <a:gdLst>
                <a:gd name="T0" fmla="*/ 0 w 36"/>
                <a:gd name="T1" fmla="*/ 39 h 39"/>
                <a:gd name="T2" fmla="*/ 36 w 36"/>
                <a:gd name="T3" fmla="*/ 0 h 39"/>
                <a:gd name="T4" fmla="*/ 0 w 36"/>
                <a:gd name="T5" fmla="*/ 39 h 39"/>
              </a:gdLst>
              <a:ahLst/>
              <a:cxnLst>
                <a:cxn ang="0">
                  <a:pos x="T0" y="T1"/>
                </a:cxn>
                <a:cxn ang="0">
                  <a:pos x="T2" y="T3"/>
                </a:cxn>
                <a:cxn ang="0">
                  <a:pos x="T4" y="T5"/>
                </a:cxn>
              </a:cxnLst>
              <a:rect l="0" t="0" r="r" b="b"/>
              <a:pathLst>
                <a:path w="36" h="39">
                  <a:moveTo>
                    <a:pt x="0" y="39"/>
                  </a:moveTo>
                  <a:cubicBezTo>
                    <a:pt x="0" y="39"/>
                    <a:pt x="30" y="27"/>
                    <a:pt x="36" y="0"/>
                  </a:cubicBezTo>
                  <a:cubicBezTo>
                    <a:pt x="36"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0" name="Freeform 178"/>
            <p:cNvSpPr/>
            <p:nvPr/>
          </p:nvSpPr>
          <p:spPr bwMode="auto">
            <a:xfrm>
              <a:off x="9882188" y="6789738"/>
              <a:ext cx="190500" cy="109538"/>
            </a:xfrm>
            <a:custGeom>
              <a:avLst/>
              <a:gdLst>
                <a:gd name="T0" fmla="*/ 0 w 45"/>
                <a:gd name="T1" fmla="*/ 26 h 26"/>
                <a:gd name="T2" fmla="*/ 45 w 45"/>
                <a:gd name="T3" fmla="*/ 0 h 26"/>
                <a:gd name="T4" fmla="*/ 0 w 45"/>
                <a:gd name="T5" fmla="*/ 26 h 26"/>
              </a:gdLst>
              <a:ahLst/>
              <a:cxnLst>
                <a:cxn ang="0">
                  <a:pos x="T0" y="T1"/>
                </a:cxn>
                <a:cxn ang="0">
                  <a:pos x="T2" y="T3"/>
                </a:cxn>
                <a:cxn ang="0">
                  <a:pos x="T4" y="T5"/>
                </a:cxn>
              </a:cxnLst>
              <a:rect l="0" t="0" r="r" b="b"/>
              <a:pathLst>
                <a:path w="45" h="26">
                  <a:moveTo>
                    <a:pt x="0" y="26"/>
                  </a:moveTo>
                  <a:cubicBezTo>
                    <a:pt x="0" y="26"/>
                    <a:pt x="32" y="24"/>
                    <a:pt x="45" y="0"/>
                  </a:cubicBezTo>
                  <a:cubicBezTo>
                    <a:pt x="45" y="0"/>
                    <a:pt x="12" y="1"/>
                    <a:pt x="0" y="2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1" name="Freeform 179"/>
            <p:cNvSpPr/>
            <p:nvPr/>
          </p:nvSpPr>
          <p:spPr bwMode="auto">
            <a:xfrm>
              <a:off x="9894888" y="6650038"/>
              <a:ext cx="174625" cy="134938"/>
            </a:xfrm>
            <a:custGeom>
              <a:avLst/>
              <a:gdLst>
                <a:gd name="T0" fmla="*/ 0 w 41"/>
                <a:gd name="T1" fmla="*/ 32 h 32"/>
                <a:gd name="T2" fmla="*/ 41 w 41"/>
                <a:gd name="T3" fmla="*/ 0 h 32"/>
                <a:gd name="T4" fmla="*/ 0 w 41"/>
                <a:gd name="T5" fmla="*/ 32 h 32"/>
              </a:gdLst>
              <a:ahLst/>
              <a:cxnLst>
                <a:cxn ang="0">
                  <a:pos x="T0" y="T1"/>
                </a:cxn>
                <a:cxn ang="0">
                  <a:pos x="T2" y="T3"/>
                </a:cxn>
                <a:cxn ang="0">
                  <a:pos x="T4" y="T5"/>
                </a:cxn>
              </a:cxnLst>
              <a:rect l="0" t="0" r="r" b="b"/>
              <a:pathLst>
                <a:path w="41" h="32">
                  <a:moveTo>
                    <a:pt x="0" y="32"/>
                  </a:moveTo>
                  <a:cubicBezTo>
                    <a:pt x="0" y="32"/>
                    <a:pt x="31" y="26"/>
                    <a:pt x="41" y="0"/>
                  </a:cubicBezTo>
                  <a:cubicBezTo>
                    <a:pt x="41" y="0"/>
                    <a:pt x="8" y="6"/>
                    <a:pt x="0" y="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2" name="Freeform 180"/>
            <p:cNvSpPr/>
            <p:nvPr/>
          </p:nvSpPr>
          <p:spPr bwMode="auto">
            <a:xfrm>
              <a:off x="9899651" y="6518276"/>
              <a:ext cx="134938" cy="173038"/>
            </a:xfrm>
            <a:custGeom>
              <a:avLst/>
              <a:gdLst>
                <a:gd name="T0" fmla="*/ 0 w 32"/>
                <a:gd name="T1" fmla="*/ 41 h 41"/>
                <a:gd name="T2" fmla="*/ 32 w 32"/>
                <a:gd name="T3" fmla="*/ 0 h 41"/>
                <a:gd name="T4" fmla="*/ 0 w 32"/>
                <a:gd name="T5" fmla="*/ 41 h 41"/>
              </a:gdLst>
              <a:ahLst/>
              <a:cxnLst>
                <a:cxn ang="0">
                  <a:pos x="T0" y="T1"/>
                </a:cxn>
                <a:cxn ang="0">
                  <a:pos x="T2" y="T3"/>
                </a:cxn>
                <a:cxn ang="0">
                  <a:pos x="T4" y="T5"/>
                </a:cxn>
              </a:cxnLst>
              <a:rect l="0" t="0" r="r" b="b"/>
              <a:pathLst>
                <a:path w="32" h="41">
                  <a:moveTo>
                    <a:pt x="0" y="41"/>
                  </a:moveTo>
                  <a:cubicBezTo>
                    <a:pt x="0" y="41"/>
                    <a:pt x="28" y="28"/>
                    <a:pt x="32" y="0"/>
                  </a:cubicBezTo>
                  <a:cubicBezTo>
                    <a:pt x="32" y="0"/>
                    <a:pt x="2" y="1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3" name="Freeform 181"/>
            <p:cNvSpPr/>
            <p:nvPr/>
          </p:nvSpPr>
          <p:spPr bwMode="auto">
            <a:xfrm>
              <a:off x="9412288" y="6640513"/>
              <a:ext cx="134938" cy="814388"/>
            </a:xfrm>
            <a:custGeom>
              <a:avLst/>
              <a:gdLst>
                <a:gd name="T0" fmla="*/ 1 w 32"/>
                <a:gd name="T1" fmla="*/ 192 h 192"/>
                <a:gd name="T2" fmla="*/ 0 w 32"/>
                <a:gd name="T3" fmla="*/ 192 h 192"/>
                <a:gd name="T4" fmla="*/ 30 w 32"/>
                <a:gd name="T5" fmla="*/ 0 h 192"/>
                <a:gd name="T6" fmla="*/ 31 w 32"/>
                <a:gd name="T7" fmla="*/ 0 h 192"/>
                <a:gd name="T8" fmla="*/ 1 w 32"/>
                <a:gd name="T9" fmla="*/ 192 h 192"/>
              </a:gdLst>
              <a:ahLst/>
              <a:cxnLst>
                <a:cxn ang="0">
                  <a:pos x="T0" y="T1"/>
                </a:cxn>
                <a:cxn ang="0">
                  <a:pos x="T2" y="T3"/>
                </a:cxn>
                <a:cxn ang="0">
                  <a:pos x="T4" y="T5"/>
                </a:cxn>
                <a:cxn ang="0">
                  <a:pos x="T6" y="T7"/>
                </a:cxn>
                <a:cxn ang="0">
                  <a:pos x="T8" y="T9"/>
                </a:cxn>
              </a:cxnLst>
              <a:rect l="0" t="0" r="r" b="b"/>
              <a:pathLst>
                <a:path w="32" h="192">
                  <a:moveTo>
                    <a:pt x="1" y="192"/>
                  </a:moveTo>
                  <a:cubicBezTo>
                    <a:pt x="0" y="192"/>
                    <a:pt x="0" y="192"/>
                    <a:pt x="0" y="192"/>
                  </a:cubicBezTo>
                  <a:cubicBezTo>
                    <a:pt x="29" y="106"/>
                    <a:pt x="30" y="29"/>
                    <a:pt x="30" y="0"/>
                  </a:cubicBezTo>
                  <a:cubicBezTo>
                    <a:pt x="31" y="0"/>
                    <a:pt x="31" y="0"/>
                    <a:pt x="31" y="0"/>
                  </a:cubicBezTo>
                  <a:cubicBezTo>
                    <a:pt x="32" y="29"/>
                    <a:pt x="31" y="106"/>
                    <a:pt x="1" y="19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4" name="Freeform 182"/>
            <p:cNvSpPr/>
            <p:nvPr/>
          </p:nvSpPr>
          <p:spPr bwMode="auto">
            <a:xfrm>
              <a:off x="9356726" y="7081838"/>
              <a:ext cx="106363" cy="195263"/>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25" y="46"/>
                    <a:pt x="24" y="14"/>
                    <a:pt x="0" y="0"/>
                  </a:cubicBezTo>
                  <a:cubicBezTo>
                    <a:pt x="0" y="0"/>
                    <a:pt x="1" y="33"/>
                    <a:pt x="25"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5" name="Freeform 183"/>
            <p:cNvSpPr/>
            <p:nvPr/>
          </p:nvSpPr>
          <p:spPr bwMode="auto">
            <a:xfrm>
              <a:off x="9394826" y="6932613"/>
              <a:ext cx="101600" cy="195263"/>
            </a:xfrm>
            <a:custGeom>
              <a:avLst/>
              <a:gdLst>
                <a:gd name="T0" fmla="*/ 24 w 24"/>
                <a:gd name="T1" fmla="*/ 46 h 46"/>
                <a:gd name="T2" fmla="*/ 0 w 24"/>
                <a:gd name="T3" fmla="*/ 0 h 46"/>
                <a:gd name="T4" fmla="*/ 24 w 24"/>
                <a:gd name="T5" fmla="*/ 46 h 46"/>
              </a:gdLst>
              <a:ahLst/>
              <a:cxnLst>
                <a:cxn ang="0">
                  <a:pos x="T0" y="T1"/>
                </a:cxn>
                <a:cxn ang="0">
                  <a:pos x="T2" y="T3"/>
                </a:cxn>
                <a:cxn ang="0">
                  <a:pos x="T4" y="T5"/>
                </a:cxn>
              </a:cxnLst>
              <a:rect l="0" t="0" r="r" b="b"/>
              <a:pathLst>
                <a:path w="24" h="46">
                  <a:moveTo>
                    <a:pt x="24" y="46"/>
                  </a:moveTo>
                  <a:cubicBezTo>
                    <a:pt x="24" y="46"/>
                    <a:pt x="24" y="15"/>
                    <a:pt x="0" y="0"/>
                  </a:cubicBezTo>
                  <a:cubicBezTo>
                    <a:pt x="0" y="0"/>
                    <a:pt x="0" y="33"/>
                    <a:pt x="24"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6" name="Freeform 184"/>
            <p:cNvSpPr/>
            <p:nvPr/>
          </p:nvSpPr>
          <p:spPr bwMode="auto">
            <a:xfrm>
              <a:off x="9369426" y="6683376"/>
              <a:ext cx="169863" cy="147638"/>
            </a:xfrm>
            <a:custGeom>
              <a:avLst/>
              <a:gdLst>
                <a:gd name="T0" fmla="*/ 40 w 40"/>
                <a:gd name="T1" fmla="*/ 35 h 35"/>
                <a:gd name="T2" fmla="*/ 0 w 40"/>
                <a:gd name="T3" fmla="*/ 0 h 35"/>
                <a:gd name="T4" fmla="*/ 40 w 40"/>
                <a:gd name="T5" fmla="*/ 35 h 35"/>
              </a:gdLst>
              <a:ahLst/>
              <a:cxnLst>
                <a:cxn ang="0">
                  <a:pos x="T0" y="T1"/>
                </a:cxn>
                <a:cxn ang="0">
                  <a:pos x="T2" y="T3"/>
                </a:cxn>
                <a:cxn ang="0">
                  <a:pos x="T4" y="T5"/>
                </a:cxn>
              </a:cxnLst>
              <a:rect l="0" t="0" r="r" b="b"/>
              <a:pathLst>
                <a:path w="40" h="35">
                  <a:moveTo>
                    <a:pt x="40" y="35"/>
                  </a:moveTo>
                  <a:cubicBezTo>
                    <a:pt x="40" y="35"/>
                    <a:pt x="28" y="5"/>
                    <a:pt x="0" y="0"/>
                  </a:cubicBezTo>
                  <a:cubicBezTo>
                    <a:pt x="0" y="0"/>
                    <a:pt x="12" y="31"/>
                    <a:pt x="40"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7" name="Freeform 185"/>
            <p:cNvSpPr/>
            <p:nvPr/>
          </p:nvSpPr>
          <p:spPr bwMode="auto">
            <a:xfrm>
              <a:off x="9374188" y="6586538"/>
              <a:ext cx="165100" cy="147638"/>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7" y="6"/>
                    <a:pt x="0" y="0"/>
                  </a:cubicBezTo>
                  <a:cubicBezTo>
                    <a:pt x="0" y="0"/>
                    <a:pt x="12" y="31"/>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8" name="Freeform 186"/>
            <p:cNvSpPr/>
            <p:nvPr/>
          </p:nvSpPr>
          <p:spPr bwMode="auto">
            <a:xfrm>
              <a:off x="9458326" y="6454776"/>
              <a:ext cx="119063" cy="220663"/>
            </a:xfrm>
            <a:custGeom>
              <a:avLst/>
              <a:gdLst>
                <a:gd name="T0" fmla="*/ 20 w 28"/>
                <a:gd name="T1" fmla="*/ 52 h 52"/>
                <a:gd name="T2" fmla="*/ 10 w 28"/>
                <a:gd name="T3" fmla="*/ 0 h 52"/>
                <a:gd name="T4" fmla="*/ 20 w 28"/>
                <a:gd name="T5" fmla="*/ 52 h 52"/>
              </a:gdLst>
              <a:ahLst/>
              <a:cxnLst>
                <a:cxn ang="0">
                  <a:pos x="T0" y="T1"/>
                </a:cxn>
                <a:cxn ang="0">
                  <a:pos x="T2" y="T3"/>
                </a:cxn>
                <a:cxn ang="0">
                  <a:pos x="T4" y="T5"/>
                </a:cxn>
              </a:cxnLst>
              <a:rect l="0" t="0" r="r" b="b"/>
              <a:pathLst>
                <a:path w="28" h="52">
                  <a:moveTo>
                    <a:pt x="20" y="52"/>
                  </a:moveTo>
                  <a:cubicBezTo>
                    <a:pt x="20" y="52"/>
                    <a:pt x="28" y="22"/>
                    <a:pt x="10" y="0"/>
                  </a:cubicBezTo>
                  <a:cubicBezTo>
                    <a:pt x="10" y="0"/>
                    <a:pt x="0" y="32"/>
                    <a:pt x="20"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9" name="Freeform 187"/>
            <p:cNvSpPr/>
            <p:nvPr/>
          </p:nvSpPr>
          <p:spPr bwMode="auto">
            <a:xfrm>
              <a:off x="9348788" y="6810376"/>
              <a:ext cx="177800" cy="131763"/>
            </a:xfrm>
            <a:custGeom>
              <a:avLst/>
              <a:gdLst>
                <a:gd name="T0" fmla="*/ 42 w 42"/>
                <a:gd name="T1" fmla="*/ 31 h 31"/>
                <a:gd name="T2" fmla="*/ 0 w 42"/>
                <a:gd name="T3" fmla="*/ 0 h 31"/>
                <a:gd name="T4" fmla="*/ 42 w 42"/>
                <a:gd name="T5" fmla="*/ 31 h 31"/>
              </a:gdLst>
              <a:ahLst/>
              <a:cxnLst>
                <a:cxn ang="0">
                  <a:pos x="T0" y="T1"/>
                </a:cxn>
                <a:cxn ang="0">
                  <a:pos x="T2" y="T3"/>
                </a:cxn>
                <a:cxn ang="0">
                  <a:pos x="T4" y="T5"/>
                </a:cxn>
              </a:cxnLst>
              <a:rect l="0" t="0" r="r" b="b"/>
              <a:pathLst>
                <a:path w="42" h="31">
                  <a:moveTo>
                    <a:pt x="42" y="31"/>
                  </a:moveTo>
                  <a:cubicBezTo>
                    <a:pt x="42" y="31"/>
                    <a:pt x="28" y="3"/>
                    <a:pt x="0" y="0"/>
                  </a:cubicBezTo>
                  <a:cubicBezTo>
                    <a:pt x="0" y="0"/>
                    <a:pt x="15" y="30"/>
                    <a:pt x="42" y="3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0" name="Freeform 188"/>
            <p:cNvSpPr/>
            <p:nvPr/>
          </p:nvSpPr>
          <p:spPr bwMode="auto">
            <a:xfrm>
              <a:off x="9467851" y="7115176"/>
              <a:ext cx="147638" cy="161925"/>
            </a:xfrm>
            <a:custGeom>
              <a:avLst/>
              <a:gdLst>
                <a:gd name="T0" fmla="*/ 0 w 35"/>
                <a:gd name="T1" fmla="*/ 38 h 38"/>
                <a:gd name="T2" fmla="*/ 35 w 35"/>
                <a:gd name="T3" fmla="*/ 0 h 38"/>
                <a:gd name="T4" fmla="*/ 0 w 35"/>
                <a:gd name="T5" fmla="*/ 38 h 38"/>
              </a:gdLst>
              <a:ahLst/>
              <a:cxnLst>
                <a:cxn ang="0">
                  <a:pos x="T0" y="T1"/>
                </a:cxn>
                <a:cxn ang="0">
                  <a:pos x="T2" y="T3"/>
                </a:cxn>
                <a:cxn ang="0">
                  <a:pos x="T4" y="T5"/>
                </a:cxn>
              </a:cxnLst>
              <a:rect l="0" t="0" r="r" b="b"/>
              <a:pathLst>
                <a:path w="35" h="38">
                  <a:moveTo>
                    <a:pt x="0" y="38"/>
                  </a:moveTo>
                  <a:cubicBezTo>
                    <a:pt x="0" y="38"/>
                    <a:pt x="30" y="27"/>
                    <a:pt x="35" y="0"/>
                  </a:cubicBezTo>
                  <a:cubicBezTo>
                    <a:pt x="35" y="0"/>
                    <a:pt x="4" y="11"/>
                    <a:pt x="0" y="3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1" name="Freeform 189"/>
            <p:cNvSpPr/>
            <p:nvPr/>
          </p:nvSpPr>
          <p:spPr bwMode="auto">
            <a:xfrm>
              <a:off x="9501188" y="6967538"/>
              <a:ext cx="152400" cy="165100"/>
            </a:xfrm>
            <a:custGeom>
              <a:avLst/>
              <a:gdLst>
                <a:gd name="T0" fmla="*/ 0 w 36"/>
                <a:gd name="T1" fmla="*/ 39 h 39"/>
                <a:gd name="T2" fmla="*/ 36 w 36"/>
                <a:gd name="T3" fmla="*/ 0 h 39"/>
                <a:gd name="T4" fmla="*/ 0 w 36"/>
                <a:gd name="T5" fmla="*/ 39 h 39"/>
              </a:gdLst>
              <a:ahLst/>
              <a:cxnLst>
                <a:cxn ang="0">
                  <a:pos x="T0" y="T1"/>
                </a:cxn>
                <a:cxn ang="0">
                  <a:pos x="T2" y="T3"/>
                </a:cxn>
                <a:cxn ang="0">
                  <a:pos x="T4" y="T5"/>
                </a:cxn>
              </a:cxnLst>
              <a:rect l="0" t="0" r="r" b="b"/>
              <a:pathLst>
                <a:path w="36" h="39">
                  <a:moveTo>
                    <a:pt x="0" y="39"/>
                  </a:moveTo>
                  <a:cubicBezTo>
                    <a:pt x="0" y="39"/>
                    <a:pt x="30" y="27"/>
                    <a:pt x="36" y="0"/>
                  </a:cubicBezTo>
                  <a:cubicBezTo>
                    <a:pt x="36"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2" name="Freeform 190"/>
            <p:cNvSpPr/>
            <p:nvPr/>
          </p:nvSpPr>
          <p:spPr bwMode="auto">
            <a:xfrm>
              <a:off x="9526588" y="6831013"/>
              <a:ext cx="190500" cy="111125"/>
            </a:xfrm>
            <a:custGeom>
              <a:avLst/>
              <a:gdLst>
                <a:gd name="T0" fmla="*/ 0 w 45"/>
                <a:gd name="T1" fmla="*/ 26 h 26"/>
                <a:gd name="T2" fmla="*/ 45 w 45"/>
                <a:gd name="T3" fmla="*/ 0 h 26"/>
                <a:gd name="T4" fmla="*/ 0 w 45"/>
                <a:gd name="T5" fmla="*/ 26 h 26"/>
              </a:gdLst>
              <a:ahLst/>
              <a:cxnLst>
                <a:cxn ang="0">
                  <a:pos x="T0" y="T1"/>
                </a:cxn>
                <a:cxn ang="0">
                  <a:pos x="T2" y="T3"/>
                </a:cxn>
                <a:cxn ang="0">
                  <a:pos x="T4" y="T5"/>
                </a:cxn>
              </a:cxnLst>
              <a:rect l="0" t="0" r="r" b="b"/>
              <a:pathLst>
                <a:path w="45" h="26">
                  <a:moveTo>
                    <a:pt x="0" y="26"/>
                  </a:moveTo>
                  <a:cubicBezTo>
                    <a:pt x="0" y="26"/>
                    <a:pt x="32" y="24"/>
                    <a:pt x="45" y="0"/>
                  </a:cubicBezTo>
                  <a:cubicBezTo>
                    <a:pt x="45" y="0"/>
                    <a:pt x="12" y="1"/>
                    <a:pt x="0" y="2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3" name="Freeform 191"/>
            <p:cNvSpPr/>
            <p:nvPr/>
          </p:nvSpPr>
          <p:spPr bwMode="auto">
            <a:xfrm>
              <a:off x="9539288" y="6691313"/>
              <a:ext cx="173038" cy="136525"/>
            </a:xfrm>
            <a:custGeom>
              <a:avLst/>
              <a:gdLst>
                <a:gd name="T0" fmla="*/ 0 w 41"/>
                <a:gd name="T1" fmla="*/ 32 h 32"/>
                <a:gd name="T2" fmla="*/ 41 w 41"/>
                <a:gd name="T3" fmla="*/ 0 h 32"/>
                <a:gd name="T4" fmla="*/ 0 w 41"/>
                <a:gd name="T5" fmla="*/ 32 h 32"/>
              </a:gdLst>
              <a:ahLst/>
              <a:cxnLst>
                <a:cxn ang="0">
                  <a:pos x="T0" y="T1"/>
                </a:cxn>
                <a:cxn ang="0">
                  <a:pos x="T2" y="T3"/>
                </a:cxn>
                <a:cxn ang="0">
                  <a:pos x="T4" y="T5"/>
                </a:cxn>
              </a:cxnLst>
              <a:rect l="0" t="0" r="r" b="b"/>
              <a:pathLst>
                <a:path w="41" h="32">
                  <a:moveTo>
                    <a:pt x="0" y="32"/>
                  </a:moveTo>
                  <a:cubicBezTo>
                    <a:pt x="0" y="32"/>
                    <a:pt x="31" y="26"/>
                    <a:pt x="41" y="0"/>
                  </a:cubicBezTo>
                  <a:cubicBezTo>
                    <a:pt x="41" y="0"/>
                    <a:pt x="8" y="6"/>
                    <a:pt x="0" y="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192"/>
            <p:cNvSpPr/>
            <p:nvPr/>
          </p:nvSpPr>
          <p:spPr bwMode="auto">
            <a:xfrm>
              <a:off x="9544051" y="6559551"/>
              <a:ext cx="134938" cy="174625"/>
            </a:xfrm>
            <a:custGeom>
              <a:avLst/>
              <a:gdLst>
                <a:gd name="T0" fmla="*/ 0 w 32"/>
                <a:gd name="T1" fmla="*/ 41 h 41"/>
                <a:gd name="T2" fmla="*/ 32 w 32"/>
                <a:gd name="T3" fmla="*/ 0 h 41"/>
                <a:gd name="T4" fmla="*/ 0 w 32"/>
                <a:gd name="T5" fmla="*/ 41 h 41"/>
              </a:gdLst>
              <a:ahLst/>
              <a:cxnLst>
                <a:cxn ang="0">
                  <a:pos x="T0" y="T1"/>
                </a:cxn>
                <a:cxn ang="0">
                  <a:pos x="T2" y="T3"/>
                </a:cxn>
                <a:cxn ang="0">
                  <a:pos x="T4" y="T5"/>
                </a:cxn>
              </a:cxnLst>
              <a:rect l="0" t="0" r="r" b="b"/>
              <a:pathLst>
                <a:path w="32" h="41">
                  <a:moveTo>
                    <a:pt x="0" y="41"/>
                  </a:moveTo>
                  <a:cubicBezTo>
                    <a:pt x="0" y="41"/>
                    <a:pt x="28" y="28"/>
                    <a:pt x="32" y="0"/>
                  </a:cubicBezTo>
                  <a:cubicBezTo>
                    <a:pt x="32" y="0"/>
                    <a:pt x="2" y="1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193"/>
            <p:cNvSpPr/>
            <p:nvPr/>
          </p:nvSpPr>
          <p:spPr bwMode="auto">
            <a:xfrm>
              <a:off x="3863976" y="6064251"/>
              <a:ext cx="134938" cy="809625"/>
            </a:xfrm>
            <a:custGeom>
              <a:avLst/>
              <a:gdLst>
                <a:gd name="T0" fmla="*/ 1 w 32"/>
                <a:gd name="T1" fmla="*/ 191 h 191"/>
                <a:gd name="T2" fmla="*/ 0 w 32"/>
                <a:gd name="T3" fmla="*/ 191 h 191"/>
                <a:gd name="T4" fmla="*/ 30 w 32"/>
                <a:gd name="T5" fmla="*/ 0 h 191"/>
                <a:gd name="T6" fmla="*/ 32 w 32"/>
                <a:gd name="T7" fmla="*/ 0 h 191"/>
                <a:gd name="T8" fmla="*/ 1 w 32"/>
                <a:gd name="T9" fmla="*/ 191 h 191"/>
              </a:gdLst>
              <a:ahLst/>
              <a:cxnLst>
                <a:cxn ang="0">
                  <a:pos x="T0" y="T1"/>
                </a:cxn>
                <a:cxn ang="0">
                  <a:pos x="T2" y="T3"/>
                </a:cxn>
                <a:cxn ang="0">
                  <a:pos x="T4" y="T5"/>
                </a:cxn>
                <a:cxn ang="0">
                  <a:pos x="T6" y="T7"/>
                </a:cxn>
                <a:cxn ang="0">
                  <a:pos x="T8" y="T9"/>
                </a:cxn>
              </a:cxnLst>
              <a:rect l="0" t="0" r="r" b="b"/>
              <a:pathLst>
                <a:path w="32" h="191">
                  <a:moveTo>
                    <a:pt x="1" y="191"/>
                  </a:moveTo>
                  <a:cubicBezTo>
                    <a:pt x="0" y="191"/>
                    <a:pt x="0" y="191"/>
                    <a:pt x="0" y="191"/>
                  </a:cubicBezTo>
                  <a:cubicBezTo>
                    <a:pt x="30" y="105"/>
                    <a:pt x="31" y="29"/>
                    <a:pt x="30" y="0"/>
                  </a:cubicBezTo>
                  <a:cubicBezTo>
                    <a:pt x="32" y="0"/>
                    <a:pt x="32" y="0"/>
                    <a:pt x="32" y="0"/>
                  </a:cubicBezTo>
                  <a:cubicBezTo>
                    <a:pt x="32" y="29"/>
                    <a:pt x="31" y="105"/>
                    <a:pt x="1" y="19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194"/>
            <p:cNvSpPr/>
            <p:nvPr/>
          </p:nvSpPr>
          <p:spPr bwMode="auto">
            <a:xfrm>
              <a:off x="3808413" y="6500813"/>
              <a:ext cx="106363" cy="195263"/>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25" y="46"/>
                    <a:pt x="24" y="15"/>
                    <a:pt x="0" y="0"/>
                  </a:cubicBezTo>
                  <a:cubicBezTo>
                    <a:pt x="0" y="0"/>
                    <a:pt x="1" y="33"/>
                    <a:pt x="25"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7" name="Freeform 195"/>
            <p:cNvSpPr/>
            <p:nvPr/>
          </p:nvSpPr>
          <p:spPr bwMode="auto">
            <a:xfrm>
              <a:off x="3846513" y="6353176"/>
              <a:ext cx="106363" cy="193675"/>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25" y="46"/>
                    <a:pt x="24" y="15"/>
                    <a:pt x="0" y="0"/>
                  </a:cubicBezTo>
                  <a:cubicBezTo>
                    <a:pt x="0" y="0"/>
                    <a:pt x="0" y="34"/>
                    <a:pt x="25"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8" name="Freeform 196"/>
            <p:cNvSpPr/>
            <p:nvPr/>
          </p:nvSpPr>
          <p:spPr bwMode="auto">
            <a:xfrm>
              <a:off x="3821113" y="6102351"/>
              <a:ext cx="169863" cy="149225"/>
            </a:xfrm>
            <a:custGeom>
              <a:avLst/>
              <a:gdLst>
                <a:gd name="T0" fmla="*/ 40 w 40"/>
                <a:gd name="T1" fmla="*/ 35 h 35"/>
                <a:gd name="T2" fmla="*/ 0 w 40"/>
                <a:gd name="T3" fmla="*/ 0 h 35"/>
                <a:gd name="T4" fmla="*/ 40 w 40"/>
                <a:gd name="T5" fmla="*/ 35 h 35"/>
              </a:gdLst>
              <a:ahLst/>
              <a:cxnLst>
                <a:cxn ang="0">
                  <a:pos x="T0" y="T1"/>
                </a:cxn>
                <a:cxn ang="0">
                  <a:pos x="T2" y="T3"/>
                </a:cxn>
                <a:cxn ang="0">
                  <a:pos x="T4" y="T5"/>
                </a:cxn>
              </a:cxnLst>
              <a:rect l="0" t="0" r="r" b="b"/>
              <a:pathLst>
                <a:path w="40" h="35">
                  <a:moveTo>
                    <a:pt x="40" y="35"/>
                  </a:moveTo>
                  <a:cubicBezTo>
                    <a:pt x="40" y="35"/>
                    <a:pt x="28" y="6"/>
                    <a:pt x="0" y="0"/>
                  </a:cubicBezTo>
                  <a:cubicBezTo>
                    <a:pt x="0" y="0"/>
                    <a:pt x="13" y="31"/>
                    <a:pt x="40"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9" name="Freeform 197"/>
            <p:cNvSpPr/>
            <p:nvPr/>
          </p:nvSpPr>
          <p:spPr bwMode="auto">
            <a:xfrm>
              <a:off x="3825876" y="6005513"/>
              <a:ext cx="165100" cy="147638"/>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8" y="6"/>
                    <a:pt x="0" y="0"/>
                  </a:cubicBezTo>
                  <a:cubicBezTo>
                    <a:pt x="0" y="0"/>
                    <a:pt x="12" y="32"/>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0" name="Freeform 198"/>
            <p:cNvSpPr/>
            <p:nvPr/>
          </p:nvSpPr>
          <p:spPr bwMode="auto">
            <a:xfrm>
              <a:off x="3914776" y="5873751"/>
              <a:ext cx="117475" cy="220663"/>
            </a:xfrm>
            <a:custGeom>
              <a:avLst/>
              <a:gdLst>
                <a:gd name="T0" fmla="*/ 19 w 28"/>
                <a:gd name="T1" fmla="*/ 52 h 52"/>
                <a:gd name="T2" fmla="*/ 9 w 28"/>
                <a:gd name="T3" fmla="*/ 0 h 52"/>
                <a:gd name="T4" fmla="*/ 19 w 28"/>
                <a:gd name="T5" fmla="*/ 52 h 52"/>
              </a:gdLst>
              <a:ahLst/>
              <a:cxnLst>
                <a:cxn ang="0">
                  <a:pos x="T0" y="T1"/>
                </a:cxn>
                <a:cxn ang="0">
                  <a:pos x="T2" y="T3"/>
                </a:cxn>
                <a:cxn ang="0">
                  <a:pos x="T4" y="T5"/>
                </a:cxn>
              </a:cxnLst>
              <a:rect l="0" t="0" r="r" b="b"/>
              <a:pathLst>
                <a:path w="28" h="52">
                  <a:moveTo>
                    <a:pt x="19" y="52"/>
                  </a:moveTo>
                  <a:cubicBezTo>
                    <a:pt x="19" y="52"/>
                    <a:pt x="28" y="22"/>
                    <a:pt x="9" y="0"/>
                  </a:cubicBezTo>
                  <a:cubicBezTo>
                    <a:pt x="9" y="0"/>
                    <a:pt x="0" y="32"/>
                    <a:pt x="19"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1" name="Freeform 199"/>
            <p:cNvSpPr/>
            <p:nvPr/>
          </p:nvSpPr>
          <p:spPr bwMode="auto">
            <a:xfrm>
              <a:off x="3798888" y="6229351"/>
              <a:ext cx="179388" cy="131763"/>
            </a:xfrm>
            <a:custGeom>
              <a:avLst/>
              <a:gdLst>
                <a:gd name="T0" fmla="*/ 42 w 42"/>
                <a:gd name="T1" fmla="*/ 31 h 31"/>
                <a:gd name="T2" fmla="*/ 0 w 42"/>
                <a:gd name="T3" fmla="*/ 0 h 31"/>
                <a:gd name="T4" fmla="*/ 42 w 42"/>
                <a:gd name="T5" fmla="*/ 31 h 31"/>
              </a:gdLst>
              <a:ahLst/>
              <a:cxnLst>
                <a:cxn ang="0">
                  <a:pos x="T0" y="T1"/>
                </a:cxn>
                <a:cxn ang="0">
                  <a:pos x="T2" y="T3"/>
                </a:cxn>
                <a:cxn ang="0">
                  <a:pos x="T4" y="T5"/>
                </a:cxn>
              </a:cxnLst>
              <a:rect l="0" t="0" r="r" b="b"/>
              <a:pathLst>
                <a:path w="42" h="31">
                  <a:moveTo>
                    <a:pt x="42" y="31"/>
                  </a:moveTo>
                  <a:cubicBezTo>
                    <a:pt x="42" y="31"/>
                    <a:pt x="28" y="3"/>
                    <a:pt x="0" y="0"/>
                  </a:cubicBezTo>
                  <a:cubicBezTo>
                    <a:pt x="0" y="0"/>
                    <a:pt x="15" y="30"/>
                    <a:pt x="42" y="3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2" name="Freeform 200"/>
            <p:cNvSpPr/>
            <p:nvPr/>
          </p:nvSpPr>
          <p:spPr bwMode="auto">
            <a:xfrm>
              <a:off x="3917951" y="6534151"/>
              <a:ext cx="152400" cy="166688"/>
            </a:xfrm>
            <a:custGeom>
              <a:avLst/>
              <a:gdLst>
                <a:gd name="T0" fmla="*/ 0 w 36"/>
                <a:gd name="T1" fmla="*/ 39 h 39"/>
                <a:gd name="T2" fmla="*/ 36 w 36"/>
                <a:gd name="T3" fmla="*/ 0 h 39"/>
                <a:gd name="T4" fmla="*/ 0 w 36"/>
                <a:gd name="T5" fmla="*/ 39 h 39"/>
              </a:gdLst>
              <a:ahLst/>
              <a:cxnLst>
                <a:cxn ang="0">
                  <a:pos x="T0" y="T1"/>
                </a:cxn>
                <a:cxn ang="0">
                  <a:pos x="T2" y="T3"/>
                </a:cxn>
                <a:cxn ang="0">
                  <a:pos x="T4" y="T5"/>
                </a:cxn>
              </a:cxnLst>
              <a:rect l="0" t="0" r="r" b="b"/>
              <a:pathLst>
                <a:path w="36" h="39">
                  <a:moveTo>
                    <a:pt x="0" y="39"/>
                  </a:moveTo>
                  <a:cubicBezTo>
                    <a:pt x="0" y="39"/>
                    <a:pt x="30" y="27"/>
                    <a:pt x="36" y="0"/>
                  </a:cubicBezTo>
                  <a:cubicBezTo>
                    <a:pt x="36"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3" name="Freeform 201"/>
            <p:cNvSpPr/>
            <p:nvPr/>
          </p:nvSpPr>
          <p:spPr bwMode="auto">
            <a:xfrm>
              <a:off x="3956051" y="6386513"/>
              <a:ext cx="149225" cy="165100"/>
            </a:xfrm>
            <a:custGeom>
              <a:avLst/>
              <a:gdLst>
                <a:gd name="T0" fmla="*/ 0 w 35"/>
                <a:gd name="T1" fmla="*/ 39 h 39"/>
                <a:gd name="T2" fmla="*/ 35 w 35"/>
                <a:gd name="T3" fmla="*/ 0 h 39"/>
                <a:gd name="T4" fmla="*/ 0 w 35"/>
                <a:gd name="T5" fmla="*/ 39 h 39"/>
              </a:gdLst>
              <a:ahLst/>
              <a:cxnLst>
                <a:cxn ang="0">
                  <a:pos x="T0" y="T1"/>
                </a:cxn>
                <a:cxn ang="0">
                  <a:pos x="T2" y="T3"/>
                </a:cxn>
                <a:cxn ang="0">
                  <a:pos x="T4" y="T5"/>
                </a:cxn>
              </a:cxnLst>
              <a:rect l="0" t="0" r="r" b="b"/>
              <a:pathLst>
                <a:path w="35" h="39">
                  <a:moveTo>
                    <a:pt x="0" y="39"/>
                  </a:moveTo>
                  <a:cubicBezTo>
                    <a:pt x="0" y="39"/>
                    <a:pt x="29" y="28"/>
                    <a:pt x="35" y="0"/>
                  </a:cubicBezTo>
                  <a:cubicBezTo>
                    <a:pt x="35"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Freeform 202"/>
            <p:cNvSpPr/>
            <p:nvPr/>
          </p:nvSpPr>
          <p:spPr bwMode="auto">
            <a:xfrm>
              <a:off x="3978276" y="6251576"/>
              <a:ext cx="193675" cy="109538"/>
            </a:xfrm>
            <a:custGeom>
              <a:avLst/>
              <a:gdLst>
                <a:gd name="T0" fmla="*/ 0 w 46"/>
                <a:gd name="T1" fmla="*/ 26 h 26"/>
                <a:gd name="T2" fmla="*/ 46 w 46"/>
                <a:gd name="T3" fmla="*/ 0 h 26"/>
                <a:gd name="T4" fmla="*/ 0 w 46"/>
                <a:gd name="T5" fmla="*/ 26 h 26"/>
              </a:gdLst>
              <a:ahLst/>
              <a:cxnLst>
                <a:cxn ang="0">
                  <a:pos x="T0" y="T1"/>
                </a:cxn>
                <a:cxn ang="0">
                  <a:pos x="T2" y="T3"/>
                </a:cxn>
                <a:cxn ang="0">
                  <a:pos x="T4" y="T5"/>
                </a:cxn>
              </a:cxnLst>
              <a:rect l="0" t="0" r="r" b="b"/>
              <a:pathLst>
                <a:path w="46" h="26">
                  <a:moveTo>
                    <a:pt x="0" y="26"/>
                  </a:moveTo>
                  <a:cubicBezTo>
                    <a:pt x="0" y="26"/>
                    <a:pt x="32" y="24"/>
                    <a:pt x="46" y="0"/>
                  </a:cubicBezTo>
                  <a:cubicBezTo>
                    <a:pt x="46" y="0"/>
                    <a:pt x="12" y="2"/>
                    <a:pt x="0" y="2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5" name="Freeform 203"/>
            <p:cNvSpPr/>
            <p:nvPr/>
          </p:nvSpPr>
          <p:spPr bwMode="auto">
            <a:xfrm>
              <a:off x="3990976" y="6111876"/>
              <a:ext cx="173038" cy="139700"/>
            </a:xfrm>
            <a:custGeom>
              <a:avLst/>
              <a:gdLst>
                <a:gd name="T0" fmla="*/ 0 w 41"/>
                <a:gd name="T1" fmla="*/ 33 h 33"/>
                <a:gd name="T2" fmla="*/ 41 w 41"/>
                <a:gd name="T3" fmla="*/ 0 h 33"/>
                <a:gd name="T4" fmla="*/ 0 w 41"/>
                <a:gd name="T5" fmla="*/ 33 h 33"/>
              </a:gdLst>
              <a:ahLst/>
              <a:cxnLst>
                <a:cxn ang="0">
                  <a:pos x="T0" y="T1"/>
                </a:cxn>
                <a:cxn ang="0">
                  <a:pos x="T2" y="T3"/>
                </a:cxn>
                <a:cxn ang="0">
                  <a:pos x="T4" y="T5"/>
                </a:cxn>
              </a:cxnLst>
              <a:rect l="0" t="0" r="r" b="b"/>
              <a:pathLst>
                <a:path w="41" h="33">
                  <a:moveTo>
                    <a:pt x="0" y="33"/>
                  </a:moveTo>
                  <a:cubicBezTo>
                    <a:pt x="0" y="33"/>
                    <a:pt x="31" y="26"/>
                    <a:pt x="41" y="0"/>
                  </a:cubicBezTo>
                  <a:cubicBezTo>
                    <a:pt x="41" y="0"/>
                    <a:pt x="8" y="7"/>
                    <a:pt x="0"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204"/>
            <p:cNvSpPr/>
            <p:nvPr/>
          </p:nvSpPr>
          <p:spPr bwMode="auto">
            <a:xfrm>
              <a:off x="3994151" y="5980113"/>
              <a:ext cx="139700" cy="173038"/>
            </a:xfrm>
            <a:custGeom>
              <a:avLst/>
              <a:gdLst>
                <a:gd name="T0" fmla="*/ 0 w 33"/>
                <a:gd name="T1" fmla="*/ 41 h 41"/>
                <a:gd name="T2" fmla="*/ 33 w 33"/>
                <a:gd name="T3" fmla="*/ 0 h 41"/>
                <a:gd name="T4" fmla="*/ 0 w 33"/>
                <a:gd name="T5" fmla="*/ 41 h 41"/>
              </a:gdLst>
              <a:ahLst/>
              <a:cxnLst>
                <a:cxn ang="0">
                  <a:pos x="T0" y="T1"/>
                </a:cxn>
                <a:cxn ang="0">
                  <a:pos x="T2" y="T3"/>
                </a:cxn>
                <a:cxn ang="0">
                  <a:pos x="T4" y="T5"/>
                </a:cxn>
              </a:cxnLst>
              <a:rect l="0" t="0" r="r" b="b"/>
              <a:pathLst>
                <a:path w="33" h="41">
                  <a:moveTo>
                    <a:pt x="0" y="41"/>
                  </a:moveTo>
                  <a:cubicBezTo>
                    <a:pt x="0" y="41"/>
                    <a:pt x="29" y="28"/>
                    <a:pt x="33" y="0"/>
                  </a:cubicBezTo>
                  <a:cubicBezTo>
                    <a:pt x="33" y="0"/>
                    <a:pt x="2" y="1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206"/>
            <p:cNvSpPr/>
            <p:nvPr/>
          </p:nvSpPr>
          <p:spPr bwMode="auto">
            <a:xfrm>
              <a:off x="3082926" y="6289675"/>
              <a:ext cx="136525" cy="812800"/>
            </a:xfrm>
            <a:custGeom>
              <a:avLst/>
              <a:gdLst>
                <a:gd name="T0" fmla="*/ 1 w 32"/>
                <a:gd name="T1" fmla="*/ 192 h 192"/>
                <a:gd name="T2" fmla="*/ 0 w 32"/>
                <a:gd name="T3" fmla="*/ 191 h 192"/>
                <a:gd name="T4" fmla="*/ 30 w 32"/>
                <a:gd name="T5" fmla="*/ 0 h 192"/>
                <a:gd name="T6" fmla="*/ 32 w 32"/>
                <a:gd name="T7" fmla="*/ 0 h 192"/>
                <a:gd name="T8" fmla="*/ 1 w 32"/>
                <a:gd name="T9" fmla="*/ 192 h 192"/>
              </a:gdLst>
              <a:ahLst/>
              <a:cxnLst>
                <a:cxn ang="0">
                  <a:pos x="T0" y="T1"/>
                </a:cxn>
                <a:cxn ang="0">
                  <a:pos x="T2" y="T3"/>
                </a:cxn>
                <a:cxn ang="0">
                  <a:pos x="T4" y="T5"/>
                </a:cxn>
                <a:cxn ang="0">
                  <a:pos x="T6" y="T7"/>
                </a:cxn>
                <a:cxn ang="0">
                  <a:pos x="T8" y="T9"/>
                </a:cxn>
              </a:cxnLst>
              <a:rect l="0" t="0" r="r" b="b"/>
              <a:pathLst>
                <a:path w="32" h="192">
                  <a:moveTo>
                    <a:pt x="1" y="192"/>
                  </a:moveTo>
                  <a:cubicBezTo>
                    <a:pt x="0" y="191"/>
                    <a:pt x="0" y="191"/>
                    <a:pt x="0" y="191"/>
                  </a:cubicBezTo>
                  <a:cubicBezTo>
                    <a:pt x="30" y="106"/>
                    <a:pt x="31" y="29"/>
                    <a:pt x="30" y="0"/>
                  </a:cubicBezTo>
                  <a:cubicBezTo>
                    <a:pt x="32" y="0"/>
                    <a:pt x="32" y="0"/>
                    <a:pt x="32" y="0"/>
                  </a:cubicBezTo>
                  <a:cubicBezTo>
                    <a:pt x="32" y="29"/>
                    <a:pt x="31" y="106"/>
                    <a:pt x="1" y="19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207"/>
            <p:cNvSpPr/>
            <p:nvPr/>
          </p:nvSpPr>
          <p:spPr bwMode="auto">
            <a:xfrm>
              <a:off x="3028951" y="6726238"/>
              <a:ext cx="104775" cy="193675"/>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25" y="46"/>
                    <a:pt x="24" y="15"/>
                    <a:pt x="0" y="0"/>
                  </a:cubicBezTo>
                  <a:cubicBezTo>
                    <a:pt x="0" y="0"/>
                    <a:pt x="1" y="34"/>
                    <a:pt x="25"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208"/>
            <p:cNvSpPr/>
            <p:nvPr/>
          </p:nvSpPr>
          <p:spPr bwMode="auto">
            <a:xfrm>
              <a:off x="3067051" y="6577013"/>
              <a:ext cx="104775" cy="200025"/>
            </a:xfrm>
            <a:custGeom>
              <a:avLst/>
              <a:gdLst>
                <a:gd name="T0" fmla="*/ 25 w 25"/>
                <a:gd name="T1" fmla="*/ 47 h 47"/>
                <a:gd name="T2" fmla="*/ 0 w 25"/>
                <a:gd name="T3" fmla="*/ 0 h 47"/>
                <a:gd name="T4" fmla="*/ 25 w 25"/>
                <a:gd name="T5" fmla="*/ 47 h 47"/>
              </a:gdLst>
              <a:ahLst/>
              <a:cxnLst>
                <a:cxn ang="0">
                  <a:pos x="T0" y="T1"/>
                </a:cxn>
                <a:cxn ang="0">
                  <a:pos x="T2" y="T3"/>
                </a:cxn>
                <a:cxn ang="0">
                  <a:pos x="T4" y="T5"/>
                </a:cxn>
              </a:cxnLst>
              <a:rect l="0" t="0" r="r" b="b"/>
              <a:pathLst>
                <a:path w="25" h="47">
                  <a:moveTo>
                    <a:pt x="25" y="47"/>
                  </a:moveTo>
                  <a:cubicBezTo>
                    <a:pt x="25" y="47"/>
                    <a:pt x="24" y="15"/>
                    <a:pt x="0" y="0"/>
                  </a:cubicBezTo>
                  <a:cubicBezTo>
                    <a:pt x="0" y="0"/>
                    <a:pt x="0" y="34"/>
                    <a:pt x="25" y="4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209"/>
            <p:cNvSpPr/>
            <p:nvPr/>
          </p:nvSpPr>
          <p:spPr bwMode="auto">
            <a:xfrm>
              <a:off x="3041651" y="6327775"/>
              <a:ext cx="168275" cy="147638"/>
            </a:xfrm>
            <a:custGeom>
              <a:avLst/>
              <a:gdLst>
                <a:gd name="T0" fmla="*/ 40 w 40"/>
                <a:gd name="T1" fmla="*/ 35 h 35"/>
                <a:gd name="T2" fmla="*/ 0 w 40"/>
                <a:gd name="T3" fmla="*/ 0 h 35"/>
                <a:gd name="T4" fmla="*/ 40 w 40"/>
                <a:gd name="T5" fmla="*/ 35 h 35"/>
              </a:gdLst>
              <a:ahLst/>
              <a:cxnLst>
                <a:cxn ang="0">
                  <a:pos x="T0" y="T1"/>
                </a:cxn>
                <a:cxn ang="0">
                  <a:pos x="T2" y="T3"/>
                </a:cxn>
                <a:cxn ang="0">
                  <a:pos x="T4" y="T5"/>
                </a:cxn>
              </a:cxnLst>
              <a:rect l="0" t="0" r="r" b="b"/>
              <a:pathLst>
                <a:path w="40" h="35">
                  <a:moveTo>
                    <a:pt x="40" y="35"/>
                  </a:moveTo>
                  <a:cubicBezTo>
                    <a:pt x="40" y="35"/>
                    <a:pt x="28" y="6"/>
                    <a:pt x="0" y="0"/>
                  </a:cubicBezTo>
                  <a:cubicBezTo>
                    <a:pt x="0" y="0"/>
                    <a:pt x="13" y="31"/>
                    <a:pt x="40"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210"/>
            <p:cNvSpPr/>
            <p:nvPr/>
          </p:nvSpPr>
          <p:spPr bwMode="auto">
            <a:xfrm>
              <a:off x="3044826" y="6234113"/>
              <a:ext cx="165100" cy="147638"/>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8" y="5"/>
                    <a:pt x="0" y="0"/>
                  </a:cubicBezTo>
                  <a:cubicBezTo>
                    <a:pt x="0" y="0"/>
                    <a:pt x="12" y="31"/>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211"/>
            <p:cNvSpPr/>
            <p:nvPr/>
          </p:nvSpPr>
          <p:spPr bwMode="auto">
            <a:xfrm>
              <a:off x="3133726" y="6102350"/>
              <a:ext cx="119063" cy="215900"/>
            </a:xfrm>
            <a:custGeom>
              <a:avLst/>
              <a:gdLst>
                <a:gd name="T0" fmla="*/ 19 w 28"/>
                <a:gd name="T1" fmla="*/ 51 h 51"/>
                <a:gd name="T2" fmla="*/ 9 w 28"/>
                <a:gd name="T3" fmla="*/ 0 h 51"/>
                <a:gd name="T4" fmla="*/ 19 w 28"/>
                <a:gd name="T5" fmla="*/ 51 h 51"/>
              </a:gdLst>
              <a:ahLst/>
              <a:cxnLst>
                <a:cxn ang="0">
                  <a:pos x="T0" y="T1"/>
                </a:cxn>
                <a:cxn ang="0">
                  <a:pos x="T2" y="T3"/>
                </a:cxn>
                <a:cxn ang="0">
                  <a:pos x="T4" y="T5"/>
                </a:cxn>
              </a:cxnLst>
              <a:rect l="0" t="0" r="r" b="b"/>
              <a:pathLst>
                <a:path w="28" h="51">
                  <a:moveTo>
                    <a:pt x="19" y="51"/>
                  </a:moveTo>
                  <a:cubicBezTo>
                    <a:pt x="19" y="51"/>
                    <a:pt x="28" y="21"/>
                    <a:pt x="9" y="0"/>
                  </a:cubicBezTo>
                  <a:cubicBezTo>
                    <a:pt x="9" y="0"/>
                    <a:pt x="0" y="32"/>
                    <a:pt x="19" y="5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212"/>
            <p:cNvSpPr/>
            <p:nvPr/>
          </p:nvSpPr>
          <p:spPr bwMode="auto">
            <a:xfrm>
              <a:off x="3019426" y="6454775"/>
              <a:ext cx="177800" cy="134938"/>
            </a:xfrm>
            <a:custGeom>
              <a:avLst/>
              <a:gdLst>
                <a:gd name="T0" fmla="*/ 42 w 42"/>
                <a:gd name="T1" fmla="*/ 32 h 32"/>
                <a:gd name="T2" fmla="*/ 0 w 42"/>
                <a:gd name="T3" fmla="*/ 0 h 32"/>
                <a:gd name="T4" fmla="*/ 42 w 42"/>
                <a:gd name="T5" fmla="*/ 32 h 32"/>
              </a:gdLst>
              <a:ahLst/>
              <a:cxnLst>
                <a:cxn ang="0">
                  <a:pos x="T0" y="T1"/>
                </a:cxn>
                <a:cxn ang="0">
                  <a:pos x="T2" y="T3"/>
                </a:cxn>
                <a:cxn ang="0">
                  <a:pos x="T4" y="T5"/>
                </a:cxn>
              </a:cxnLst>
              <a:rect l="0" t="0" r="r" b="b"/>
              <a:pathLst>
                <a:path w="42" h="32">
                  <a:moveTo>
                    <a:pt x="42" y="32"/>
                  </a:moveTo>
                  <a:cubicBezTo>
                    <a:pt x="42" y="32"/>
                    <a:pt x="28" y="3"/>
                    <a:pt x="0" y="0"/>
                  </a:cubicBezTo>
                  <a:cubicBezTo>
                    <a:pt x="0" y="0"/>
                    <a:pt x="15" y="30"/>
                    <a:pt x="42" y="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213"/>
            <p:cNvSpPr/>
            <p:nvPr/>
          </p:nvSpPr>
          <p:spPr bwMode="auto">
            <a:xfrm>
              <a:off x="3138488" y="6759575"/>
              <a:ext cx="152400" cy="165100"/>
            </a:xfrm>
            <a:custGeom>
              <a:avLst/>
              <a:gdLst>
                <a:gd name="T0" fmla="*/ 0 w 36"/>
                <a:gd name="T1" fmla="*/ 39 h 39"/>
                <a:gd name="T2" fmla="*/ 36 w 36"/>
                <a:gd name="T3" fmla="*/ 0 h 39"/>
                <a:gd name="T4" fmla="*/ 0 w 36"/>
                <a:gd name="T5" fmla="*/ 39 h 39"/>
              </a:gdLst>
              <a:ahLst/>
              <a:cxnLst>
                <a:cxn ang="0">
                  <a:pos x="T0" y="T1"/>
                </a:cxn>
                <a:cxn ang="0">
                  <a:pos x="T2" y="T3"/>
                </a:cxn>
                <a:cxn ang="0">
                  <a:pos x="T4" y="T5"/>
                </a:cxn>
              </a:cxnLst>
              <a:rect l="0" t="0" r="r" b="b"/>
              <a:pathLst>
                <a:path w="36" h="39">
                  <a:moveTo>
                    <a:pt x="0" y="39"/>
                  </a:moveTo>
                  <a:cubicBezTo>
                    <a:pt x="0" y="39"/>
                    <a:pt x="30" y="28"/>
                    <a:pt x="36" y="0"/>
                  </a:cubicBezTo>
                  <a:cubicBezTo>
                    <a:pt x="36"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214"/>
            <p:cNvSpPr/>
            <p:nvPr/>
          </p:nvSpPr>
          <p:spPr bwMode="auto">
            <a:xfrm>
              <a:off x="3176588" y="6611938"/>
              <a:ext cx="147638" cy="165100"/>
            </a:xfrm>
            <a:custGeom>
              <a:avLst/>
              <a:gdLst>
                <a:gd name="T0" fmla="*/ 0 w 35"/>
                <a:gd name="T1" fmla="*/ 39 h 39"/>
                <a:gd name="T2" fmla="*/ 35 w 35"/>
                <a:gd name="T3" fmla="*/ 0 h 39"/>
                <a:gd name="T4" fmla="*/ 0 w 35"/>
                <a:gd name="T5" fmla="*/ 39 h 39"/>
              </a:gdLst>
              <a:ahLst/>
              <a:cxnLst>
                <a:cxn ang="0">
                  <a:pos x="T0" y="T1"/>
                </a:cxn>
                <a:cxn ang="0">
                  <a:pos x="T2" y="T3"/>
                </a:cxn>
                <a:cxn ang="0">
                  <a:pos x="T4" y="T5"/>
                </a:cxn>
              </a:cxnLst>
              <a:rect l="0" t="0" r="r" b="b"/>
              <a:pathLst>
                <a:path w="35" h="39">
                  <a:moveTo>
                    <a:pt x="0" y="39"/>
                  </a:moveTo>
                  <a:cubicBezTo>
                    <a:pt x="0" y="39"/>
                    <a:pt x="29" y="28"/>
                    <a:pt x="35" y="0"/>
                  </a:cubicBezTo>
                  <a:cubicBezTo>
                    <a:pt x="35"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215"/>
            <p:cNvSpPr/>
            <p:nvPr/>
          </p:nvSpPr>
          <p:spPr bwMode="auto">
            <a:xfrm>
              <a:off x="3197226" y="6475413"/>
              <a:ext cx="195263" cy="114300"/>
            </a:xfrm>
            <a:custGeom>
              <a:avLst/>
              <a:gdLst>
                <a:gd name="T0" fmla="*/ 0 w 46"/>
                <a:gd name="T1" fmla="*/ 27 h 27"/>
                <a:gd name="T2" fmla="*/ 46 w 46"/>
                <a:gd name="T3" fmla="*/ 0 h 27"/>
                <a:gd name="T4" fmla="*/ 0 w 46"/>
                <a:gd name="T5" fmla="*/ 27 h 27"/>
              </a:gdLst>
              <a:ahLst/>
              <a:cxnLst>
                <a:cxn ang="0">
                  <a:pos x="T0" y="T1"/>
                </a:cxn>
                <a:cxn ang="0">
                  <a:pos x="T2" y="T3"/>
                </a:cxn>
                <a:cxn ang="0">
                  <a:pos x="T4" y="T5"/>
                </a:cxn>
              </a:cxnLst>
              <a:rect l="0" t="0" r="r" b="b"/>
              <a:pathLst>
                <a:path w="46" h="27">
                  <a:moveTo>
                    <a:pt x="0" y="27"/>
                  </a:moveTo>
                  <a:cubicBezTo>
                    <a:pt x="0" y="27"/>
                    <a:pt x="32" y="25"/>
                    <a:pt x="46" y="0"/>
                  </a:cubicBezTo>
                  <a:cubicBezTo>
                    <a:pt x="46" y="0"/>
                    <a:pt x="12" y="2"/>
                    <a:pt x="0" y="2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216"/>
            <p:cNvSpPr/>
            <p:nvPr/>
          </p:nvSpPr>
          <p:spPr bwMode="auto">
            <a:xfrm>
              <a:off x="3209926" y="6335713"/>
              <a:ext cx="174625" cy="139700"/>
            </a:xfrm>
            <a:custGeom>
              <a:avLst/>
              <a:gdLst>
                <a:gd name="T0" fmla="*/ 0 w 41"/>
                <a:gd name="T1" fmla="*/ 33 h 33"/>
                <a:gd name="T2" fmla="*/ 41 w 41"/>
                <a:gd name="T3" fmla="*/ 0 h 33"/>
                <a:gd name="T4" fmla="*/ 0 w 41"/>
                <a:gd name="T5" fmla="*/ 33 h 33"/>
              </a:gdLst>
              <a:ahLst/>
              <a:cxnLst>
                <a:cxn ang="0">
                  <a:pos x="T0" y="T1"/>
                </a:cxn>
                <a:cxn ang="0">
                  <a:pos x="T2" y="T3"/>
                </a:cxn>
                <a:cxn ang="0">
                  <a:pos x="T4" y="T5"/>
                </a:cxn>
              </a:cxnLst>
              <a:rect l="0" t="0" r="r" b="b"/>
              <a:pathLst>
                <a:path w="41" h="33">
                  <a:moveTo>
                    <a:pt x="0" y="33"/>
                  </a:moveTo>
                  <a:cubicBezTo>
                    <a:pt x="0" y="33"/>
                    <a:pt x="31" y="26"/>
                    <a:pt x="41" y="0"/>
                  </a:cubicBezTo>
                  <a:cubicBezTo>
                    <a:pt x="41" y="0"/>
                    <a:pt x="8" y="7"/>
                    <a:pt x="0"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217"/>
            <p:cNvSpPr/>
            <p:nvPr/>
          </p:nvSpPr>
          <p:spPr bwMode="auto">
            <a:xfrm>
              <a:off x="3214688" y="6208713"/>
              <a:ext cx="139700" cy="173038"/>
            </a:xfrm>
            <a:custGeom>
              <a:avLst/>
              <a:gdLst>
                <a:gd name="T0" fmla="*/ 0 w 33"/>
                <a:gd name="T1" fmla="*/ 41 h 41"/>
                <a:gd name="T2" fmla="*/ 33 w 33"/>
                <a:gd name="T3" fmla="*/ 0 h 41"/>
                <a:gd name="T4" fmla="*/ 0 w 33"/>
                <a:gd name="T5" fmla="*/ 41 h 41"/>
              </a:gdLst>
              <a:ahLst/>
              <a:cxnLst>
                <a:cxn ang="0">
                  <a:pos x="T0" y="T1"/>
                </a:cxn>
                <a:cxn ang="0">
                  <a:pos x="T2" y="T3"/>
                </a:cxn>
                <a:cxn ang="0">
                  <a:pos x="T4" y="T5"/>
                </a:cxn>
              </a:cxnLst>
              <a:rect l="0" t="0" r="r" b="b"/>
              <a:pathLst>
                <a:path w="33" h="41">
                  <a:moveTo>
                    <a:pt x="0" y="41"/>
                  </a:moveTo>
                  <a:cubicBezTo>
                    <a:pt x="0" y="41"/>
                    <a:pt x="29" y="27"/>
                    <a:pt x="33" y="0"/>
                  </a:cubicBezTo>
                  <a:cubicBezTo>
                    <a:pt x="33" y="0"/>
                    <a:pt x="2" y="1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218"/>
            <p:cNvSpPr/>
            <p:nvPr/>
          </p:nvSpPr>
          <p:spPr bwMode="auto">
            <a:xfrm>
              <a:off x="2265363" y="6424613"/>
              <a:ext cx="134938" cy="814388"/>
            </a:xfrm>
            <a:custGeom>
              <a:avLst/>
              <a:gdLst>
                <a:gd name="T0" fmla="*/ 1 w 32"/>
                <a:gd name="T1" fmla="*/ 192 h 192"/>
                <a:gd name="T2" fmla="*/ 0 w 32"/>
                <a:gd name="T3" fmla="*/ 191 h 192"/>
                <a:gd name="T4" fmla="*/ 29 w 32"/>
                <a:gd name="T5" fmla="*/ 0 h 192"/>
                <a:gd name="T6" fmla="*/ 31 w 32"/>
                <a:gd name="T7" fmla="*/ 0 h 192"/>
                <a:gd name="T8" fmla="*/ 1 w 32"/>
                <a:gd name="T9" fmla="*/ 192 h 192"/>
              </a:gdLst>
              <a:ahLst/>
              <a:cxnLst>
                <a:cxn ang="0">
                  <a:pos x="T0" y="T1"/>
                </a:cxn>
                <a:cxn ang="0">
                  <a:pos x="T2" y="T3"/>
                </a:cxn>
                <a:cxn ang="0">
                  <a:pos x="T4" y="T5"/>
                </a:cxn>
                <a:cxn ang="0">
                  <a:pos x="T6" y="T7"/>
                </a:cxn>
                <a:cxn ang="0">
                  <a:pos x="T8" y="T9"/>
                </a:cxn>
              </a:cxnLst>
              <a:rect l="0" t="0" r="r" b="b"/>
              <a:pathLst>
                <a:path w="32" h="192">
                  <a:moveTo>
                    <a:pt x="1" y="192"/>
                  </a:moveTo>
                  <a:cubicBezTo>
                    <a:pt x="0" y="191"/>
                    <a:pt x="0" y="191"/>
                    <a:pt x="0" y="191"/>
                  </a:cubicBezTo>
                  <a:cubicBezTo>
                    <a:pt x="29" y="106"/>
                    <a:pt x="30" y="29"/>
                    <a:pt x="29" y="0"/>
                  </a:cubicBezTo>
                  <a:cubicBezTo>
                    <a:pt x="31" y="0"/>
                    <a:pt x="31" y="0"/>
                    <a:pt x="31" y="0"/>
                  </a:cubicBezTo>
                  <a:cubicBezTo>
                    <a:pt x="32" y="29"/>
                    <a:pt x="31" y="106"/>
                    <a:pt x="1" y="19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219"/>
            <p:cNvSpPr/>
            <p:nvPr/>
          </p:nvSpPr>
          <p:spPr bwMode="auto">
            <a:xfrm>
              <a:off x="2209801" y="6861175"/>
              <a:ext cx="106363" cy="195263"/>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25" y="46"/>
                    <a:pt x="24" y="15"/>
                    <a:pt x="0" y="0"/>
                  </a:cubicBezTo>
                  <a:cubicBezTo>
                    <a:pt x="0" y="0"/>
                    <a:pt x="1" y="34"/>
                    <a:pt x="25"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220"/>
            <p:cNvSpPr/>
            <p:nvPr/>
          </p:nvSpPr>
          <p:spPr bwMode="auto">
            <a:xfrm>
              <a:off x="2244726" y="6713538"/>
              <a:ext cx="104775" cy="198438"/>
            </a:xfrm>
            <a:custGeom>
              <a:avLst/>
              <a:gdLst>
                <a:gd name="T0" fmla="*/ 25 w 25"/>
                <a:gd name="T1" fmla="*/ 47 h 47"/>
                <a:gd name="T2" fmla="*/ 0 w 25"/>
                <a:gd name="T3" fmla="*/ 0 h 47"/>
                <a:gd name="T4" fmla="*/ 25 w 25"/>
                <a:gd name="T5" fmla="*/ 47 h 47"/>
              </a:gdLst>
              <a:ahLst/>
              <a:cxnLst>
                <a:cxn ang="0">
                  <a:pos x="T0" y="T1"/>
                </a:cxn>
                <a:cxn ang="0">
                  <a:pos x="T2" y="T3"/>
                </a:cxn>
                <a:cxn ang="0">
                  <a:pos x="T4" y="T5"/>
                </a:cxn>
              </a:cxnLst>
              <a:rect l="0" t="0" r="r" b="b"/>
              <a:pathLst>
                <a:path w="25" h="47">
                  <a:moveTo>
                    <a:pt x="25" y="47"/>
                  </a:moveTo>
                  <a:cubicBezTo>
                    <a:pt x="25" y="47"/>
                    <a:pt x="25" y="15"/>
                    <a:pt x="0" y="0"/>
                  </a:cubicBezTo>
                  <a:cubicBezTo>
                    <a:pt x="0" y="0"/>
                    <a:pt x="1" y="34"/>
                    <a:pt x="25" y="4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221"/>
            <p:cNvSpPr/>
            <p:nvPr/>
          </p:nvSpPr>
          <p:spPr bwMode="auto">
            <a:xfrm>
              <a:off x="2222501" y="6462713"/>
              <a:ext cx="165100" cy="149225"/>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8" y="6"/>
                    <a:pt x="0" y="0"/>
                  </a:cubicBezTo>
                  <a:cubicBezTo>
                    <a:pt x="0" y="0"/>
                    <a:pt x="12" y="31"/>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222"/>
            <p:cNvSpPr/>
            <p:nvPr/>
          </p:nvSpPr>
          <p:spPr bwMode="auto">
            <a:xfrm>
              <a:off x="2227263" y="6369050"/>
              <a:ext cx="165100" cy="149225"/>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7" y="5"/>
                    <a:pt x="0" y="0"/>
                  </a:cubicBezTo>
                  <a:cubicBezTo>
                    <a:pt x="0" y="0"/>
                    <a:pt x="12" y="31"/>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223"/>
            <p:cNvSpPr/>
            <p:nvPr/>
          </p:nvSpPr>
          <p:spPr bwMode="auto">
            <a:xfrm>
              <a:off x="2311401" y="6238875"/>
              <a:ext cx="119063" cy="215900"/>
            </a:xfrm>
            <a:custGeom>
              <a:avLst/>
              <a:gdLst>
                <a:gd name="T0" fmla="*/ 19 w 28"/>
                <a:gd name="T1" fmla="*/ 51 h 51"/>
                <a:gd name="T2" fmla="*/ 10 w 28"/>
                <a:gd name="T3" fmla="*/ 0 h 51"/>
                <a:gd name="T4" fmla="*/ 19 w 28"/>
                <a:gd name="T5" fmla="*/ 51 h 51"/>
              </a:gdLst>
              <a:ahLst/>
              <a:cxnLst>
                <a:cxn ang="0">
                  <a:pos x="T0" y="T1"/>
                </a:cxn>
                <a:cxn ang="0">
                  <a:pos x="T2" y="T3"/>
                </a:cxn>
                <a:cxn ang="0">
                  <a:pos x="T4" y="T5"/>
                </a:cxn>
              </a:cxnLst>
              <a:rect l="0" t="0" r="r" b="b"/>
              <a:pathLst>
                <a:path w="28" h="51">
                  <a:moveTo>
                    <a:pt x="19" y="51"/>
                  </a:moveTo>
                  <a:cubicBezTo>
                    <a:pt x="19" y="51"/>
                    <a:pt x="28" y="21"/>
                    <a:pt x="10" y="0"/>
                  </a:cubicBezTo>
                  <a:cubicBezTo>
                    <a:pt x="10" y="0"/>
                    <a:pt x="0" y="32"/>
                    <a:pt x="19" y="5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224"/>
            <p:cNvSpPr/>
            <p:nvPr/>
          </p:nvSpPr>
          <p:spPr bwMode="auto">
            <a:xfrm>
              <a:off x="2201863" y="6589713"/>
              <a:ext cx="177800" cy="136525"/>
            </a:xfrm>
            <a:custGeom>
              <a:avLst/>
              <a:gdLst>
                <a:gd name="T0" fmla="*/ 42 w 42"/>
                <a:gd name="T1" fmla="*/ 32 h 32"/>
                <a:gd name="T2" fmla="*/ 0 w 42"/>
                <a:gd name="T3" fmla="*/ 0 h 32"/>
                <a:gd name="T4" fmla="*/ 42 w 42"/>
                <a:gd name="T5" fmla="*/ 32 h 32"/>
              </a:gdLst>
              <a:ahLst/>
              <a:cxnLst>
                <a:cxn ang="0">
                  <a:pos x="T0" y="T1"/>
                </a:cxn>
                <a:cxn ang="0">
                  <a:pos x="T2" y="T3"/>
                </a:cxn>
                <a:cxn ang="0">
                  <a:pos x="T4" y="T5"/>
                </a:cxn>
              </a:cxnLst>
              <a:rect l="0" t="0" r="r" b="b"/>
              <a:pathLst>
                <a:path w="42" h="32">
                  <a:moveTo>
                    <a:pt x="42" y="32"/>
                  </a:moveTo>
                  <a:cubicBezTo>
                    <a:pt x="42" y="32"/>
                    <a:pt x="28" y="3"/>
                    <a:pt x="0" y="0"/>
                  </a:cubicBezTo>
                  <a:cubicBezTo>
                    <a:pt x="0" y="0"/>
                    <a:pt x="15" y="30"/>
                    <a:pt x="42" y="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225"/>
            <p:cNvSpPr/>
            <p:nvPr/>
          </p:nvSpPr>
          <p:spPr bwMode="auto">
            <a:xfrm>
              <a:off x="2320926" y="6894513"/>
              <a:ext cx="147638" cy="165100"/>
            </a:xfrm>
            <a:custGeom>
              <a:avLst/>
              <a:gdLst>
                <a:gd name="T0" fmla="*/ 0 w 35"/>
                <a:gd name="T1" fmla="*/ 39 h 39"/>
                <a:gd name="T2" fmla="*/ 35 w 35"/>
                <a:gd name="T3" fmla="*/ 0 h 39"/>
                <a:gd name="T4" fmla="*/ 0 w 35"/>
                <a:gd name="T5" fmla="*/ 39 h 39"/>
              </a:gdLst>
              <a:ahLst/>
              <a:cxnLst>
                <a:cxn ang="0">
                  <a:pos x="T0" y="T1"/>
                </a:cxn>
                <a:cxn ang="0">
                  <a:pos x="T2" y="T3"/>
                </a:cxn>
                <a:cxn ang="0">
                  <a:pos x="T4" y="T5"/>
                </a:cxn>
              </a:cxnLst>
              <a:rect l="0" t="0" r="r" b="b"/>
              <a:pathLst>
                <a:path w="35" h="39">
                  <a:moveTo>
                    <a:pt x="0" y="39"/>
                  </a:moveTo>
                  <a:cubicBezTo>
                    <a:pt x="0" y="39"/>
                    <a:pt x="29" y="28"/>
                    <a:pt x="35" y="0"/>
                  </a:cubicBezTo>
                  <a:cubicBezTo>
                    <a:pt x="35"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226"/>
            <p:cNvSpPr/>
            <p:nvPr/>
          </p:nvSpPr>
          <p:spPr bwMode="auto">
            <a:xfrm>
              <a:off x="2354263" y="6746875"/>
              <a:ext cx="152400" cy="165100"/>
            </a:xfrm>
            <a:custGeom>
              <a:avLst/>
              <a:gdLst>
                <a:gd name="T0" fmla="*/ 0 w 36"/>
                <a:gd name="T1" fmla="*/ 39 h 39"/>
                <a:gd name="T2" fmla="*/ 36 w 36"/>
                <a:gd name="T3" fmla="*/ 0 h 39"/>
                <a:gd name="T4" fmla="*/ 0 w 36"/>
                <a:gd name="T5" fmla="*/ 39 h 39"/>
              </a:gdLst>
              <a:ahLst/>
              <a:cxnLst>
                <a:cxn ang="0">
                  <a:pos x="T0" y="T1"/>
                </a:cxn>
                <a:cxn ang="0">
                  <a:pos x="T2" y="T3"/>
                </a:cxn>
                <a:cxn ang="0">
                  <a:pos x="T4" y="T5"/>
                </a:cxn>
              </a:cxnLst>
              <a:rect l="0" t="0" r="r" b="b"/>
              <a:pathLst>
                <a:path w="36" h="39">
                  <a:moveTo>
                    <a:pt x="0" y="39"/>
                  </a:moveTo>
                  <a:cubicBezTo>
                    <a:pt x="0" y="39"/>
                    <a:pt x="30" y="28"/>
                    <a:pt x="36" y="0"/>
                  </a:cubicBezTo>
                  <a:cubicBezTo>
                    <a:pt x="36"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227"/>
            <p:cNvSpPr/>
            <p:nvPr/>
          </p:nvSpPr>
          <p:spPr bwMode="auto">
            <a:xfrm>
              <a:off x="2379663" y="6611938"/>
              <a:ext cx="190500" cy="114300"/>
            </a:xfrm>
            <a:custGeom>
              <a:avLst/>
              <a:gdLst>
                <a:gd name="T0" fmla="*/ 0 w 45"/>
                <a:gd name="T1" fmla="*/ 27 h 27"/>
                <a:gd name="T2" fmla="*/ 45 w 45"/>
                <a:gd name="T3" fmla="*/ 0 h 27"/>
                <a:gd name="T4" fmla="*/ 0 w 45"/>
                <a:gd name="T5" fmla="*/ 27 h 27"/>
              </a:gdLst>
              <a:ahLst/>
              <a:cxnLst>
                <a:cxn ang="0">
                  <a:pos x="T0" y="T1"/>
                </a:cxn>
                <a:cxn ang="0">
                  <a:pos x="T2" y="T3"/>
                </a:cxn>
                <a:cxn ang="0">
                  <a:pos x="T4" y="T5"/>
                </a:cxn>
              </a:cxnLst>
              <a:rect l="0" t="0" r="r" b="b"/>
              <a:pathLst>
                <a:path w="45" h="27">
                  <a:moveTo>
                    <a:pt x="0" y="27"/>
                  </a:moveTo>
                  <a:cubicBezTo>
                    <a:pt x="0" y="27"/>
                    <a:pt x="32" y="25"/>
                    <a:pt x="45" y="0"/>
                  </a:cubicBezTo>
                  <a:cubicBezTo>
                    <a:pt x="45" y="0"/>
                    <a:pt x="12" y="2"/>
                    <a:pt x="0" y="2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228"/>
            <p:cNvSpPr/>
            <p:nvPr/>
          </p:nvSpPr>
          <p:spPr bwMode="auto">
            <a:xfrm>
              <a:off x="2392363" y="6470650"/>
              <a:ext cx="173038" cy="141288"/>
            </a:xfrm>
            <a:custGeom>
              <a:avLst/>
              <a:gdLst>
                <a:gd name="T0" fmla="*/ 0 w 41"/>
                <a:gd name="T1" fmla="*/ 33 h 33"/>
                <a:gd name="T2" fmla="*/ 41 w 41"/>
                <a:gd name="T3" fmla="*/ 0 h 33"/>
                <a:gd name="T4" fmla="*/ 0 w 41"/>
                <a:gd name="T5" fmla="*/ 33 h 33"/>
              </a:gdLst>
              <a:ahLst/>
              <a:cxnLst>
                <a:cxn ang="0">
                  <a:pos x="T0" y="T1"/>
                </a:cxn>
                <a:cxn ang="0">
                  <a:pos x="T2" y="T3"/>
                </a:cxn>
                <a:cxn ang="0">
                  <a:pos x="T4" y="T5"/>
                </a:cxn>
              </a:cxnLst>
              <a:rect l="0" t="0" r="r" b="b"/>
              <a:pathLst>
                <a:path w="41" h="33">
                  <a:moveTo>
                    <a:pt x="0" y="33"/>
                  </a:moveTo>
                  <a:cubicBezTo>
                    <a:pt x="0" y="33"/>
                    <a:pt x="31" y="26"/>
                    <a:pt x="41" y="0"/>
                  </a:cubicBezTo>
                  <a:cubicBezTo>
                    <a:pt x="41" y="0"/>
                    <a:pt x="8" y="7"/>
                    <a:pt x="0"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229"/>
            <p:cNvSpPr/>
            <p:nvPr/>
          </p:nvSpPr>
          <p:spPr bwMode="auto">
            <a:xfrm>
              <a:off x="2397126" y="6343650"/>
              <a:ext cx="134938" cy="174625"/>
            </a:xfrm>
            <a:custGeom>
              <a:avLst/>
              <a:gdLst>
                <a:gd name="T0" fmla="*/ 0 w 32"/>
                <a:gd name="T1" fmla="*/ 41 h 41"/>
                <a:gd name="T2" fmla="*/ 32 w 32"/>
                <a:gd name="T3" fmla="*/ 0 h 41"/>
                <a:gd name="T4" fmla="*/ 0 w 32"/>
                <a:gd name="T5" fmla="*/ 41 h 41"/>
              </a:gdLst>
              <a:ahLst/>
              <a:cxnLst>
                <a:cxn ang="0">
                  <a:pos x="T0" y="T1"/>
                </a:cxn>
                <a:cxn ang="0">
                  <a:pos x="T2" y="T3"/>
                </a:cxn>
                <a:cxn ang="0">
                  <a:pos x="T4" y="T5"/>
                </a:cxn>
              </a:cxnLst>
              <a:rect l="0" t="0" r="r" b="b"/>
              <a:pathLst>
                <a:path w="32" h="41">
                  <a:moveTo>
                    <a:pt x="0" y="41"/>
                  </a:moveTo>
                  <a:cubicBezTo>
                    <a:pt x="0" y="41"/>
                    <a:pt x="28" y="27"/>
                    <a:pt x="32" y="0"/>
                  </a:cubicBezTo>
                  <a:cubicBezTo>
                    <a:pt x="32" y="0"/>
                    <a:pt x="2" y="1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230"/>
            <p:cNvSpPr/>
            <p:nvPr/>
          </p:nvSpPr>
          <p:spPr bwMode="auto">
            <a:xfrm>
              <a:off x="8262938" y="6356350"/>
              <a:ext cx="136525" cy="814388"/>
            </a:xfrm>
            <a:custGeom>
              <a:avLst/>
              <a:gdLst>
                <a:gd name="T0" fmla="*/ 1 w 32"/>
                <a:gd name="T1" fmla="*/ 192 h 192"/>
                <a:gd name="T2" fmla="*/ 0 w 32"/>
                <a:gd name="T3" fmla="*/ 191 h 192"/>
                <a:gd name="T4" fmla="*/ 30 w 32"/>
                <a:gd name="T5" fmla="*/ 0 h 192"/>
                <a:gd name="T6" fmla="*/ 31 w 32"/>
                <a:gd name="T7" fmla="*/ 0 h 192"/>
                <a:gd name="T8" fmla="*/ 1 w 32"/>
                <a:gd name="T9" fmla="*/ 192 h 192"/>
              </a:gdLst>
              <a:ahLst/>
              <a:cxnLst>
                <a:cxn ang="0">
                  <a:pos x="T0" y="T1"/>
                </a:cxn>
                <a:cxn ang="0">
                  <a:pos x="T2" y="T3"/>
                </a:cxn>
                <a:cxn ang="0">
                  <a:pos x="T4" y="T5"/>
                </a:cxn>
                <a:cxn ang="0">
                  <a:pos x="T6" y="T7"/>
                </a:cxn>
                <a:cxn ang="0">
                  <a:pos x="T8" y="T9"/>
                </a:cxn>
              </a:cxnLst>
              <a:rect l="0" t="0" r="r" b="b"/>
              <a:pathLst>
                <a:path w="32" h="192">
                  <a:moveTo>
                    <a:pt x="1" y="192"/>
                  </a:moveTo>
                  <a:cubicBezTo>
                    <a:pt x="0" y="191"/>
                    <a:pt x="0" y="191"/>
                    <a:pt x="0" y="191"/>
                  </a:cubicBezTo>
                  <a:cubicBezTo>
                    <a:pt x="30" y="106"/>
                    <a:pt x="31" y="29"/>
                    <a:pt x="30" y="0"/>
                  </a:cubicBezTo>
                  <a:cubicBezTo>
                    <a:pt x="31" y="0"/>
                    <a:pt x="31" y="0"/>
                    <a:pt x="31" y="0"/>
                  </a:cubicBezTo>
                  <a:cubicBezTo>
                    <a:pt x="32" y="29"/>
                    <a:pt x="31" y="106"/>
                    <a:pt x="1" y="19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231"/>
            <p:cNvSpPr/>
            <p:nvPr/>
          </p:nvSpPr>
          <p:spPr bwMode="auto">
            <a:xfrm>
              <a:off x="8208963" y="6792913"/>
              <a:ext cx="104775" cy="200025"/>
            </a:xfrm>
            <a:custGeom>
              <a:avLst/>
              <a:gdLst>
                <a:gd name="T0" fmla="*/ 25 w 25"/>
                <a:gd name="T1" fmla="*/ 47 h 47"/>
                <a:gd name="T2" fmla="*/ 0 w 25"/>
                <a:gd name="T3" fmla="*/ 0 h 47"/>
                <a:gd name="T4" fmla="*/ 25 w 25"/>
                <a:gd name="T5" fmla="*/ 47 h 47"/>
              </a:gdLst>
              <a:ahLst/>
              <a:cxnLst>
                <a:cxn ang="0">
                  <a:pos x="T0" y="T1"/>
                </a:cxn>
                <a:cxn ang="0">
                  <a:pos x="T2" y="T3"/>
                </a:cxn>
                <a:cxn ang="0">
                  <a:pos x="T4" y="T5"/>
                </a:cxn>
              </a:cxnLst>
              <a:rect l="0" t="0" r="r" b="b"/>
              <a:pathLst>
                <a:path w="25" h="47">
                  <a:moveTo>
                    <a:pt x="25" y="47"/>
                  </a:moveTo>
                  <a:cubicBezTo>
                    <a:pt x="25" y="47"/>
                    <a:pt x="24" y="15"/>
                    <a:pt x="0" y="0"/>
                  </a:cubicBezTo>
                  <a:cubicBezTo>
                    <a:pt x="0" y="0"/>
                    <a:pt x="1" y="34"/>
                    <a:pt x="25" y="4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232"/>
            <p:cNvSpPr/>
            <p:nvPr/>
          </p:nvSpPr>
          <p:spPr bwMode="auto">
            <a:xfrm>
              <a:off x="8247063" y="6645275"/>
              <a:ext cx="101600" cy="198438"/>
            </a:xfrm>
            <a:custGeom>
              <a:avLst/>
              <a:gdLst>
                <a:gd name="T0" fmla="*/ 24 w 24"/>
                <a:gd name="T1" fmla="*/ 47 h 47"/>
                <a:gd name="T2" fmla="*/ 0 w 24"/>
                <a:gd name="T3" fmla="*/ 0 h 47"/>
                <a:gd name="T4" fmla="*/ 24 w 24"/>
                <a:gd name="T5" fmla="*/ 47 h 47"/>
              </a:gdLst>
              <a:ahLst/>
              <a:cxnLst>
                <a:cxn ang="0">
                  <a:pos x="T0" y="T1"/>
                </a:cxn>
                <a:cxn ang="0">
                  <a:pos x="T2" y="T3"/>
                </a:cxn>
                <a:cxn ang="0">
                  <a:pos x="T4" y="T5"/>
                </a:cxn>
              </a:cxnLst>
              <a:rect l="0" t="0" r="r" b="b"/>
              <a:pathLst>
                <a:path w="24" h="47">
                  <a:moveTo>
                    <a:pt x="24" y="47"/>
                  </a:moveTo>
                  <a:cubicBezTo>
                    <a:pt x="24" y="47"/>
                    <a:pt x="24" y="15"/>
                    <a:pt x="0" y="0"/>
                  </a:cubicBezTo>
                  <a:cubicBezTo>
                    <a:pt x="0" y="0"/>
                    <a:pt x="0" y="34"/>
                    <a:pt x="24" y="4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233"/>
            <p:cNvSpPr/>
            <p:nvPr/>
          </p:nvSpPr>
          <p:spPr bwMode="auto">
            <a:xfrm>
              <a:off x="8221663" y="6394450"/>
              <a:ext cx="168275" cy="149225"/>
            </a:xfrm>
            <a:custGeom>
              <a:avLst/>
              <a:gdLst>
                <a:gd name="T0" fmla="*/ 40 w 40"/>
                <a:gd name="T1" fmla="*/ 35 h 35"/>
                <a:gd name="T2" fmla="*/ 0 w 40"/>
                <a:gd name="T3" fmla="*/ 0 h 35"/>
                <a:gd name="T4" fmla="*/ 40 w 40"/>
                <a:gd name="T5" fmla="*/ 35 h 35"/>
              </a:gdLst>
              <a:ahLst/>
              <a:cxnLst>
                <a:cxn ang="0">
                  <a:pos x="T0" y="T1"/>
                </a:cxn>
                <a:cxn ang="0">
                  <a:pos x="T2" y="T3"/>
                </a:cxn>
                <a:cxn ang="0">
                  <a:pos x="T4" y="T5"/>
                </a:cxn>
              </a:cxnLst>
              <a:rect l="0" t="0" r="r" b="b"/>
              <a:pathLst>
                <a:path w="40" h="35">
                  <a:moveTo>
                    <a:pt x="40" y="35"/>
                  </a:moveTo>
                  <a:cubicBezTo>
                    <a:pt x="40" y="35"/>
                    <a:pt x="28" y="6"/>
                    <a:pt x="0" y="0"/>
                  </a:cubicBezTo>
                  <a:cubicBezTo>
                    <a:pt x="0" y="0"/>
                    <a:pt x="13" y="32"/>
                    <a:pt x="40"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234"/>
            <p:cNvSpPr/>
            <p:nvPr/>
          </p:nvSpPr>
          <p:spPr bwMode="auto">
            <a:xfrm>
              <a:off x="8224838" y="6302375"/>
              <a:ext cx="165100" cy="147638"/>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8" y="5"/>
                    <a:pt x="0" y="0"/>
                  </a:cubicBezTo>
                  <a:cubicBezTo>
                    <a:pt x="0" y="0"/>
                    <a:pt x="12" y="31"/>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235"/>
            <p:cNvSpPr/>
            <p:nvPr/>
          </p:nvSpPr>
          <p:spPr bwMode="auto">
            <a:xfrm>
              <a:off x="8313738" y="6170613"/>
              <a:ext cx="119063" cy="215900"/>
            </a:xfrm>
            <a:custGeom>
              <a:avLst/>
              <a:gdLst>
                <a:gd name="T0" fmla="*/ 19 w 28"/>
                <a:gd name="T1" fmla="*/ 51 h 51"/>
                <a:gd name="T2" fmla="*/ 9 w 28"/>
                <a:gd name="T3" fmla="*/ 0 h 51"/>
                <a:gd name="T4" fmla="*/ 19 w 28"/>
                <a:gd name="T5" fmla="*/ 51 h 51"/>
              </a:gdLst>
              <a:ahLst/>
              <a:cxnLst>
                <a:cxn ang="0">
                  <a:pos x="T0" y="T1"/>
                </a:cxn>
                <a:cxn ang="0">
                  <a:pos x="T2" y="T3"/>
                </a:cxn>
                <a:cxn ang="0">
                  <a:pos x="T4" y="T5"/>
                </a:cxn>
              </a:cxnLst>
              <a:rect l="0" t="0" r="r" b="b"/>
              <a:pathLst>
                <a:path w="28" h="51">
                  <a:moveTo>
                    <a:pt x="19" y="51"/>
                  </a:moveTo>
                  <a:cubicBezTo>
                    <a:pt x="19" y="51"/>
                    <a:pt x="28" y="21"/>
                    <a:pt x="9" y="0"/>
                  </a:cubicBezTo>
                  <a:cubicBezTo>
                    <a:pt x="9" y="0"/>
                    <a:pt x="0" y="32"/>
                    <a:pt x="19" y="5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236"/>
            <p:cNvSpPr/>
            <p:nvPr/>
          </p:nvSpPr>
          <p:spPr bwMode="auto">
            <a:xfrm>
              <a:off x="8199438" y="6521450"/>
              <a:ext cx="177800" cy="136525"/>
            </a:xfrm>
            <a:custGeom>
              <a:avLst/>
              <a:gdLst>
                <a:gd name="T0" fmla="*/ 42 w 42"/>
                <a:gd name="T1" fmla="*/ 32 h 32"/>
                <a:gd name="T2" fmla="*/ 0 w 42"/>
                <a:gd name="T3" fmla="*/ 0 h 32"/>
                <a:gd name="T4" fmla="*/ 42 w 42"/>
                <a:gd name="T5" fmla="*/ 32 h 32"/>
              </a:gdLst>
              <a:ahLst/>
              <a:cxnLst>
                <a:cxn ang="0">
                  <a:pos x="T0" y="T1"/>
                </a:cxn>
                <a:cxn ang="0">
                  <a:pos x="T2" y="T3"/>
                </a:cxn>
                <a:cxn ang="0">
                  <a:pos x="T4" y="T5"/>
                </a:cxn>
              </a:cxnLst>
              <a:rect l="0" t="0" r="r" b="b"/>
              <a:pathLst>
                <a:path w="42" h="32">
                  <a:moveTo>
                    <a:pt x="42" y="32"/>
                  </a:moveTo>
                  <a:cubicBezTo>
                    <a:pt x="42" y="32"/>
                    <a:pt x="28" y="3"/>
                    <a:pt x="0" y="0"/>
                  </a:cubicBezTo>
                  <a:cubicBezTo>
                    <a:pt x="0" y="0"/>
                    <a:pt x="15" y="30"/>
                    <a:pt x="42" y="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237"/>
            <p:cNvSpPr/>
            <p:nvPr/>
          </p:nvSpPr>
          <p:spPr bwMode="auto">
            <a:xfrm>
              <a:off x="8318501" y="6827838"/>
              <a:ext cx="147638" cy="165100"/>
            </a:xfrm>
            <a:custGeom>
              <a:avLst/>
              <a:gdLst>
                <a:gd name="T0" fmla="*/ 0 w 35"/>
                <a:gd name="T1" fmla="*/ 39 h 39"/>
                <a:gd name="T2" fmla="*/ 35 w 35"/>
                <a:gd name="T3" fmla="*/ 0 h 39"/>
                <a:gd name="T4" fmla="*/ 0 w 35"/>
                <a:gd name="T5" fmla="*/ 39 h 39"/>
              </a:gdLst>
              <a:ahLst/>
              <a:cxnLst>
                <a:cxn ang="0">
                  <a:pos x="T0" y="T1"/>
                </a:cxn>
                <a:cxn ang="0">
                  <a:pos x="T2" y="T3"/>
                </a:cxn>
                <a:cxn ang="0">
                  <a:pos x="T4" y="T5"/>
                </a:cxn>
              </a:cxnLst>
              <a:rect l="0" t="0" r="r" b="b"/>
              <a:pathLst>
                <a:path w="35" h="39">
                  <a:moveTo>
                    <a:pt x="0" y="39"/>
                  </a:moveTo>
                  <a:cubicBezTo>
                    <a:pt x="0" y="39"/>
                    <a:pt x="30" y="28"/>
                    <a:pt x="35" y="0"/>
                  </a:cubicBezTo>
                  <a:cubicBezTo>
                    <a:pt x="35" y="0"/>
                    <a:pt x="4"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238"/>
            <p:cNvSpPr/>
            <p:nvPr/>
          </p:nvSpPr>
          <p:spPr bwMode="auto">
            <a:xfrm>
              <a:off x="8356601" y="6683375"/>
              <a:ext cx="147638" cy="160338"/>
            </a:xfrm>
            <a:custGeom>
              <a:avLst/>
              <a:gdLst>
                <a:gd name="T0" fmla="*/ 0 w 35"/>
                <a:gd name="T1" fmla="*/ 38 h 38"/>
                <a:gd name="T2" fmla="*/ 35 w 35"/>
                <a:gd name="T3" fmla="*/ 0 h 38"/>
                <a:gd name="T4" fmla="*/ 0 w 35"/>
                <a:gd name="T5" fmla="*/ 38 h 38"/>
              </a:gdLst>
              <a:ahLst/>
              <a:cxnLst>
                <a:cxn ang="0">
                  <a:pos x="T0" y="T1"/>
                </a:cxn>
                <a:cxn ang="0">
                  <a:pos x="T2" y="T3"/>
                </a:cxn>
                <a:cxn ang="0">
                  <a:pos x="T4" y="T5"/>
                </a:cxn>
              </a:cxnLst>
              <a:rect l="0" t="0" r="r" b="b"/>
              <a:pathLst>
                <a:path w="35" h="38">
                  <a:moveTo>
                    <a:pt x="0" y="38"/>
                  </a:moveTo>
                  <a:cubicBezTo>
                    <a:pt x="0" y="38"/>
                    <a:pt x="29" y="27"/>
                    <a:pt x="35" y="0"/>
                  </a:cubicBezTo>
                  <a:cubicBezTo>
                    <a:pt x="35" y="0"/>
                    <a:pt x="3" y="11"/>
                    <a:pt x="0" y="3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239"/>
            <p:cNvSpPr/>
            <p:nvPr/>
          </p:nvSpPr>
          <p:spPr bwMode="auto">
            <a:xfrm>
              <a:off x="8377238" y="6543675"/>
              <a:ext cx="195263" cy="114300"/>
            </a:xfrm>
            <a:custGeom>
              <a:avLst/>
              <a:gdLst>
                <a:gd name="T0" fmla="*/ 0 w 46"/>
                <a:gd name="T1" fmla="*/ 27 h 27"/>
                <a:gd name="T2" fmla="*/ 46 w 46"/>
                <a:gd name="T3" fmla="*/ 0 h 27"/>
                <a:gd name="T4" fmla="*/ 0 w 46"/>
                <a:gd name="T5" fmla="*/ 27 h 27"/>
              </a:gdLst>
              <a:ahLst/>
              <a:cxnLst>
                <a:cxn ang="0">
                  <a:pos x="T0" y="T1"/>
                </a:cxn>
                <a:cxn ang="0">
                  <a:pos x="T2" y="T3"/>
                </a:cxn>
                <a:cxn ang="0">
                  <a:pos x="T4" y="T5"/>
                </a:cxn>
              </a:cxnLst>
              <a:rect l="0" t="0" r="r" b="b"/>
              <a:pathLst>
                <a:path w="46" h="27">
                  <a:moveTo>
                    <a:pt x="0" y="27"/>
                  </a:moveTo>
                  <a:cubicBezTo>
                    <a:pt x="0" y="27"/>
                    <a:pt x="32" y="25"/>
                    <a:pt x="46" y="0"/>
                  </a:cubicBezTo>
                  <a:cubicBezTo>
                    <a:pt x="46" y="0"/>
                    <a:pt x="12" y="2"/>
                    <a:pt x="0" y="2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240"/>
            <p:cNvSpPr/>
            <p:nvPr/>
          </p:nvSpPr>
          <p:spPr bwMode="auto">
            <a:xfrm>
              <a:off x="8389938" y="6403975"/>
              <a:ext cx="174625" cy="139700"/>
            </a:xfrm>
            <a:custGeom>
              <a:avLst/>
              <a:gdLst>
                <a:gd name="T0" fmla="*/ 0 w 41"/>
                <a:gd name="T1" fmla="*/ 33 h 33"/>
                <a:gd name="T2" fmla="*/ 41 w 41"/>
                <a:gd name="T3" fmla="*/ 0 h 33"/>
                <a:gd name="T4" fmla="*/ 0 w 41"/>
                <a:gd name="T5" fmla="*/ 33 h 33"/>
              </a:gdLst>
              <a:ahLst/>
              <a:cxnLst>
                <a:cxn ang="0">
                  <a:pos x="T0" y="T1"/>
                </a:cxn>
                <a:cxn ang="0">
                  <a:pos x="T2" y="T3"/>
                </a:cxn>
                <a:cxn ang="0">
                  <a:pos x="T4" y="T5"/>
                </a:cxn>
              </a:cxnLst>
              <a:rect l="0" t="0" r="r" b="b"/>
              <a:pathLst>
                <a:path w="41" h="33">
                  <a:moveTo>
                    <a:pt x="0" y="33"/>
                  </a:moveTo>
                  <a:cubicBezTo>
                    <a:pt x="0" y="33"/>
                    <a:pt x="31" y="26"/>
                    <a:pt x="41" y="0"/>
                  </a:cubicBezTo>
                  <a:cubicBezTo>
                    <a:pt x="41" y="0"/>
                    <a:pt x="8" y="7"/>
                    <a:pt x="0"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241"/>
            <p:cNvSpPr/>
            <p:nvPr/>
          </p:nvSpPr>
          <p:spPr bwMode="auto">
            <a:xfrm>
              <a:off x="8394701" y="6276975"/>
              <a:ext cx="134938" cy="173038"/>
            </a:xfrm>
            <a:custGeom>
              <a:avLst/>
              <a:gdLst>
                <a:gd name="T0" fmla="*/ 0 w 32"/>
                <a:gd name="T1" fmla="*/ 41 h 41"/>
                <a:gd name="T2" fmla="*/ 32 w 32"/>
                <a:gd name="T3" fmla="*/ 0 h 41"/>
                <a:gd name="T4" fmla="*/ 0 w 32"/>
                <a:gd name="T5" fmla="*/ 41 h 41"/>
              </a:gdLst>
              <a:ahLst/>
              <a:cxnLst>
                <a:cxn ang="0">
                  <a:pos x="T0" y="T1"/>
                </a:cxn>
                <a:cxn ang="0">
                  <a:pos x="T2" y="T3"/>
                </a:cxn>
                <a:cxn ang="0">
                  <a:pos x="T4" y="T5"/>
                </a:cxn>
              </a:cxnLst>
              <a:rect l="0" t="0" r="r" b="b"/>
              <a:pathLst>
                <a:path w="32" h="41">
                  <a:moveTo>
                    <a:pt x="0" y="41"/>
                  </a:moveTo>
                  <a:cubicBezTo>
                    <a:pt x="0" y="41"/>
                    <a:pt x="29" y="28"/>
                    <a:pt x="32" y="0"/>
                  </a:cubicBezTo>
                  <a:cubicBezTo>
                    <a:pt x="32" y="0"/>
                    <a:pt x="2" y="1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242"/>
            <p:cNvSpPr/>
            <p:nvPr/>
          </p:nvSpPr>
          <p:spPr bwMode="auto">
            <a:xfrm>
              <a:off x="7978776" y="6323013"/>
              <a:ext cx="139700" cy="814388"/>
            </a:xfrm>
            <a:custGeom>
              <a:avLst/>
              <a:gdLst>
                <a:gd name="T0" fmla="*/ 2 w 33"/>
                <a:gd name="T1" fmla="*/ 192 h 192"/>
                <a:gd name="T2" fmla="*/ 0 w 33"/>
                <a:gd name="T3" fmla="*/ 191 h 192"/>
                <a:gd name="T4" fmla="*/ 30 w 33"/>
                <a:gd name="T5" fmla="*/ 0 h 192"/>
                <a:gd name="T6" fmla="*/ 32 w 33"/>
                <a:gd name="T7" fmla="*/ 0 h 192"/>
                <a:gd name="T8" fmla="*/ 2 w 33"/>
                <a:gd name="T9" fmla="*/ 192 h 192"/>
              </a:gdLst>
              <a:ahLst/>
              <a:cxnLst>
                <a:cxn ang="0">
                  <a:pos x="T0" y="T1"/>
                </a:cxn>
                <a:cxn ang="0">
                  <a:pos x="T2" y="T3"/>
                </a:cxn>
                <a:cxn ang="0">
                  <a:pos x="T4" y="T5"/>
                </a:cxn>
                <a:cxn ang="0">
                  <a:pos x="T6" y="T7"/>
                </a:cxn>
                <a:cxn ang="0">
                  <a:pos x="T8" y="T9"/>
                </a:cxn>
              </a:cxnLst>
              <a:rect l="0" t="0" r="r" b="b"/>
              <a:pathLst>
                <a:path w="33" h="192">
                  <a:moveTo>
                    <a:pt x="2" y="192"/>
                  </a:moveTo>
                  <a:cubicBezTo>
                    <a:pt x="0" y="191"/>
                    <a:pt x="0" y="191"/>
                    <a:pt x="0" y="191"/>
                  </a:cubicBezTo>
                  <a:cubicBezTo>
                    <a:pt x="30" y="106"/>
                    <a:pt x="31" y="29"/>
                    <a:pt x="30" y="0"/>
                  </a:cubicBezTo>
                  <a:cubicBezTo>
                    <a:pt x="32" y="0"/>
                    <a:pt x="32" y="0"/>
                    <a:pt x="32" y="0"/>
                  </a:cubicBezTo>
                  <a:cubicBezTo>
                    <a:pt x="33" y="29"/>
                    <a:pt x="32" y="106"/>
                    <a:pt x="2" y="19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243"/>
            <p:cNvSpPr/>
            <p:nvPr/>
          </p:nvSpPr>
          <p:spPr bwMode="auto">
            <a:xfrm>
              <a:off x="7927976" y="6759575"/>
              <a:ext cx="101600" cy="198438"/>
            </a:xfrm>
            <a:custGeom>
              <a:avLst/>
              <a:gdLst>
                <a:gd name="T0" fmla="*/ 24 w 24"/>
                <a:gd name="T1" fmla="*/ 47 h 47"/>
                <a:gd name="T2" fmla="*/ 0 w 24"/>
                <a:gd name="T3" fmla="*/ 0 h 47"/>
                <a:gd name="T4" fmla="*/ 24 w 24"/>
                <a:gd name="T5" fmla="*/ 47 h 47"/>
              </a:gdLst>
              <a:ahLst/>
              <a:cxnLst>
                <a:cxn ang="0">
                  <a:pos x="T0" y="T1"/>
                </a:cxn>
                <a:cxn ang="0">
                  <a:pos x="T2" y="T3"/>
                </a:cxn>
                <a:cxn ang="0">
                  <a:pos x="T4" y="T5"/>
                </a:cxn>
              </a:cxnLst>
              <a:rect l="0" t="0" r="r" b="b"/>
              <a:pathLst>
                <a:path w="24" h="47">
                  <a:moveTo>
                    <a:pt x="24" y="47"/>
                  </a:moveTo>
                  <a:cubicBezTo>
                    <a:pt x="24" y="47"/>
                    <a:pt x="24" y="15"/>
                    <a:pt x="0" y="0"/>
                  </a:cubicBezTo>
                  <a:cubicBezTo>
                    <a:pt x="0" y="0"/>
                    <a:pt x="0" y="34"/>
                    <a:pt x="24" y="4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244"/>
            <p:cNvSpPr/>
            <p:nvPr/>
          </p:nvSpPr>
          <p:spPr bwMode="auto">
            <a:xfrm>
              <a:off x="7962901" y="6611938"/>
              <a:ext cx="104775" cy="198438"/>
            </a:xfrm>
            <a:custGeom>
              <a:avLst/>
              <a:gdLst>
                <a:gd name="T0" fmla="*/ 25 w 25"/>
                <a:gd name="T1" fmla="*/ 47 h 47"/>
                <a:gd name="T2" fmla="*/ 0 w 25"/>
                <a:gd name="T3" fmla="*/ 0 h 47"/>
                <a:gd name="T4" fmla="*/ 25 w 25"/>
                <a:gd name="T5" fmla="*/ 47 h 47"/>
              </a:gdLst>
              <a:ahLst/>
              <a:cxnLst>
                <a:cxn ang="0">
                  <a:pos x="T0" y="T1"/>
                </a:cxn>
                <a:cxn ang="0">
                  <a:pos x="T2" y="T3"/>
                </a:cxn>
                <a:cxn ang="0">
                  <a:pos x="T4" y="T5"/>
                </a:cxn>
              </a:cxnLst>
              <a:rect l="0" t="0" r="r" b="b"/>
              <a:pathLst>
                <a:path w="25" h="47">
                  <a:moveTo>
                    <a:pt x="25" y="47"/>
                  </a:moveTo>
                  <a:cubicBezTo>
                    <a:pt x="25" y="47"/>
                    <a:pt x="24" y="15"/>
                    <a:pt x="0" y="0"/>
                  </a:cubicBezTo>
                  <a:cubicBezTo>
                    <a:pt x="0" y="0"/>
                    <a:pt x="1" y="34"/>
                    <a:pt x="25" y="4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245"/>
            <p:cNvSpPr/>
            <p:nvPr/>
          </p:nvSpPr>
          <p:spPr bwMode="auto">
            <a:xfrm>
              <a:off x="7940676" y="6361113"/>
              <a:ext cx="165100" cy="147638"/>
            </a:xfrm>
            <a:custGeom>
              <a:avLst/>
              <a:gdLst>
                <a:gd name="T0" fmla="*/ 39 w 39"/>
                <a:gd name="T1" fmla="*/ 35 h 35"/>
                <a:gd name="T2" fmla="*/ 0 w 39"/>
                <a:gd name="T3" fmla="*/ 0 h 35"/>
                <a:gd name="T4" fmla="*/ 39 w 39"/>
                <a:gd name="T5" fmla="*/ 35 h 35"/>
              </a:gdLst>
              <a:ahLst/>
              <a:cxnLst>
                <a:cxn ang="0">
                  <a:pos x="T0" y="T1"/>
                </a:cxn>
                <a:cxn ang="0">
                  <a:pos x="T2" y="T3"/>
                </a:cxn>
                <a:cxn ang="0">
                  <a:pos x="T4" y="T5"/>
                </a:cxn>
              </a:cxnLst>
              <a:rect l="0" t="0" r="r" b="b"/>
              <a:pathLst>
                <a:path w="39" h="35">
                  <a:moveTo>
                    <a:pt x="39" y="35"/>
                  </a:moveTo>
                  <a:cubicBezTo>
                    <a:pt x="39" y="35"/>
                    <a:pt x="27" y="6"/>
                    <a:pt x="0" y="0"/>
                  </a:cubicBezTo>
                  <a:cubicBezTo>
                    <a:pt x="0" y="0"/>
                    <a:pt x="12" y="32"/>
                    <a:pt x="39"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246"/>
            <p:cNvSpPr/>
            <p:nvPr/>
          </p:nvSpPr>
          <p:spPr bwMode="auto">
            <a:xfrm>
              <a:off x="7940676" y="6267450"/>
              <a:ext cx="169863" cy="149225"/>
            </a:xfrm>
            <a:custGeom>
              <a:avLst/>
              <a:gdLst>
                <a:gd name="T0" fmla="*/ 40 w 40"/>
                <a:gd name="T1" fmla="*/ 35 h 35"/>
                <a:gd name="T2" fmla="*/ 0 w 40"/>
                <a:gd name="T3" fmla="*/ 0 h 35"/>
                <a:gd name="T4" fmla="*/ 40 w 40"/>
                <a:gd name="T5" fmla="*/ 35 h 35"/>
              </a:gdLst>
              <a:ahLst/>
              <a:cxnLst>
                <a:cxn ang="0">
                  <a:pos x="T0" y="T1"/>
                </a:cxn>
                <a:cxn ang="0">
                  <a:pos x="T2" y="T3"/>
                </a:cxn>
                <a:cxn ang="0">
                  <a:pos x="T4" y="T5"/>
                </a:cxn>
              </a:cxnLst>
              <a:rect l="0" t="0" r="r" b="b"/>
              <a:pathLst>
                <a:path w="40" h="35">
                  <a:moveTo>
                    <a:pt x="40" y="35"/>
                  </a:moveTo>
                  <a:cubicBezTo>
                    <a:pt x="40" y="35"/>
                    <a:pt x="28" y="5"/>
                    <a:pt x="0" y="0"/>
                  </a:cubicBezTo>
                  <a:cubicBezTo>
                    <a:pt x="0" y="0"/>
                    <a:pt x="12" y="31"/>
                    <a:pt x="40"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247"/>
            <p:cNvSpPr/>
            <p:nvPr/>
          </p:nvSpPr>
          <p:spPr bwMode="auto">
            <a:xfrm>
              <a:off x="8029576" y="6137275"/>
              <a:ext cx="119063" cy="215900"/>
            </a:xfrm>
            <a:custGeom>
              <a:avLst/>
              <a:gdLst>
                <a:gd name="T0" fmla="*/ 19 w 28"/>
                <a:gd name="T1" fmla="*/ 51 h 51"/>
                <a:gd name="T2" fmla="*/ 10 w 28"/>
                <a:gd name="T3" fmla="*/ 0 h 51"/>
                <a:gd name="T4" fmla="*/ 19 w 28"/>
                <a:gd name="T5" fmla="*/ 51 h 51"/>
              </a:gdLst>
              <a:ahLst/>
              <a:cxnLst>
                <a:cxn ang="0">
                  <a:pos x="T0" y="T1"/>
                </a:cxn>
                <a:cxn ang="0">
                  <a:pos x="T2" y="T3"/>
                </a:cxn>
                <a:cxn ang="0">
                  <a:pos x="T4" y="T5"/>
                </a:cxn>
              </a:cxnLst>
              <a:rect l="0" t="0" r="r" b="b"/>
              <a:pathLst>
                <a:path w="28" h="51">
                  <a:moveTo>
                    <a:pt x="19" y="51"/>
                  </a:moveTo>
                  <a:cubicBezTo>
                    <a:pt x="19" y="51"/>
                    <a:pt x="28" y="21"/>
                    <a:pt x="10" y="0"/>
                  </a:cubicBezTo>
                  <a:cubicBezTo>
                    <a:pt x="10" y="0"/>
                    <a:pt x="0" y="32"/>
                    <a:pt x="19" y="5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248"/>
            <p:cNvSpPr/>
            <p:nvPr/>
          </p:nvSpPr>
          <p:spPr bwMode="auto">
            <a:xfrm>
              <a:off x="7915276" y="6488113"/>
              <a:ext cx="182563" cy="136525"/>
            </a:xfrm>
            <a:custGeom>
              <a:avLst/>
              <a:gdLst>
                <a:gd name="T0" fmla="*/ 43 w 43"/>
                <a:gd name="T1" fmla="*/ 32 h 32"/>
                <a:gd name="T2" fmla="*/ 0 w 43"/>
                <a:gd name="T3" fmla="*/ 0 h 32"/>
                <a:gd name="T4" fmla="*/ 43 w 43"/>
                <a:gd name="T5" fmla="*/ 32 h 32"/>
              </a:gdLst>
              <a:ahLst/>
              <a:cxnLst>
                <a:cxn ang="0">
                  <a:pos x="T0" y="T1"/>
                </a:cxn>
                <a:cxn ang="0">
                  <a:pos x="T2" y="T3"/>
                </a:cxn>
                <a:cxn ang="0">
                  <a:pos x="T4" y="T5"/>
                </a:cxn>
              </a:cxnLst>
              <a:rect l="0" t="0" r="r" b="b"/>
              <a:pathLst>
                <a:path w="43" h="32">
                  <a:moveTo>
                    <a:pt x="43" y="32"/>
                  </a:moveTo>
                  <a:cubicBezTo>
                    <a:pt x="43" y="32"/>
                    <a:pt x="28" y="3"/>
                    <a:pt x="0" y="0"/>
                  </a:cubicBezTo>
                  <a:cubicBezTo>
                    <a:pt x="0" y="0"/>
                    <a:pt x="15" y="30"/>
                    <a:pt x="43" y="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249"/>
            <p:cNvSpPr/>
            <p:nvPr/>
          </p:nvSpPr>
          <p:spPr bwMode="auto">
            <a:xfrm>
              <a:off x="8039101" y="6792913"/>
              <a:ext cx="147638" cy="165100"/>
            </a:xfrm>
            <a:custGeom>
              <a:avLst/>
              <a:gdLst>
                <a:gd name="T0" fmla="*/ 0 w 35"/>
                <a:gd name="T1" fmla="*/ 39 h 39"/>
                <a:gd name="T2" fmla="*/ 35 w 35"/>
                <a:gd name="T3" fmla="*/ 0 h 39"/>
                <a:gd name="T4" fmla="*/ 0 w 35"/>
                <a:gd name="T5" fmla="*/ 39 h 39"/>
              </a:gdLst>
              <a:ahLst/>
              <a:cxnLst>
                <a:cxn ang="0">
                  <a:pos x="T0" y="T1"/>
                </a:cxn>
                <a:cxn ang="0">
                  <a:pos x="T2" y="T3"/>
                </a:cxn>
                <a:cxn ang="0">
                  <a:pos x="T4" y="T5"/>
                </a:cxn>
              </a:cxnLst>
              <a:rect l="0" t="0" r="r" b="b"/>
              <a:pathLst>
                <a:path w="35" h="39">
                  <a:moveTo>
                    <a:pt x="0" y="39"/>
                  </a:moveTo>
                  <a:cubicBezTo>
                    <a:pt x="0" y="39"/>
                    <a:pt x="29" y="28"/>
                    <a:pt x="35" y="0"/>
                  </a:cubicBezTo>
                  <a:cubicBezTo>
                    <a:pt x="35" y="0"/>
                    <a:pt x="3" y="12"/>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250"/>
            <p:cNvSpPr/>
            <p:nvPr/>
          </p:nvSpPr>
          <p:spPr bwMode="auto">
            <a:xfrm>
              <a:off x="8072438" y="6650038"/>
              <a:ext cx="149225" cy="160338"/>
            </a:xfrm>
            <a:custGeom>
              <a:avLst/>
              <a:gdLst>
                <a:gd name="T0" fmla="*/ 0 w 35"/>
                <a:gd name="T1" fmla="*/ 38 h 38"/>
                <a:gd name="T2" fmla="*/ 35 w 35"/>
                <a:gd name="T3" fmla="*/ 0 h 38"/>
                <a:gd name="T4" fmla="*/ 0 w 35"/>
                <a:gd name="T5" fmla="*/ 38 h 38"/>
              </a:gdLst>
              <a:ahLst/>
              <a:cxnLst>
                <a:cxn ang="0">
                  <a:pos x="T0" y="T1"/>
                </a:cxn>
                <a:cxn ang="0">
                  <a:pos x="T2" y="T3"/>
                </a:cxn>
                <a:cxn ang="0">
                  <a:pos x="T4" y="T5"/>
                </a:cxn>
              </a:cxnLst>
              <a:rect l="0" t="0" r="r" b="b"/>
              <a:pathLst>
                <a:path w="35" h="38">
                  <a:moveTo>
                    <a:pt x="0" y="38"/>
                  </a:moveTo>
                  <a:cubicBezTo>
                    <a:pt x="0" y="38"/>
                    <a:pt x="29" y="27"/>
                    <a:pt x="35" y="0"/>
                  </a:cubicBezTo>
                  <a:cubicBezTo>
                    <a:pt x="35" y="0"/>
                    <a:pt x="4" y="11"/>
                    <a:pt x="0" y="3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251"/>
            <p:cNvSpPr/>
            <p:nvPr/>
          </p:nvSpPr>
          <p:spPr bwMode="auto">
            <a:xfrm>
              <a:off x="8097838" y="6508750"/>
              <a:ext cx="190500" cy="115888"/>
            </a:xfrm>
            <a:custGeom>
              <a:avLst/>
              <a:gdLst>
                <a:gd name="T0" fmla="*/ 0 w 45"/>
                <a:gd name="T1" fmla="*/ 27 h 27"/>
                <a:gd name="T2" fmla="*/ 45 w 45"/>
                <a:gd name="T3" fmla="*/ 0 h 27"/>
                <a:gd name="T4" fmla="*/ 0 w 45"/>
                <a:gd name="T5" fmla="*/ 27 h 27"/>
              </a:gdLst>
              <a:ahLst/>
              <a:cxnLst>
                <a:cxn ang="0">
                  <a:pos x="T0" y="T1"/>
                </a:cxn>
                <a:cxn ang="0">
                  <a:pos x="T2" y="T3"/>
                </a:cxn>
                <a:cxn ang="0">
                  <a:pos x="T4" y="T5"/>
                </a:cxn>
              </a:cxnLst>
              <a:rect l="0" t="0" r="r" b="b"/>
              <a:pathLst>
                <a:path w="45" h="27">
                  <a:moveTo>
                    <a:pt x="0" y="27"/>
                  </a:moveTo>
                  <a:cubicBezTo>
                    <a:pt x="0" y="27"/>
                    <a:pt x="31" y="25"/>
                    <a:pt x="45" y="0"/>
                  </a:cubicBezTo>
                  <a:cubicBezTo>
                    <a:pt x="45" y="0"/>
                    <a:pt x="11" y="2"/>
                    <a:pt x="0" y="2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252"/>
            <p:cNvSpPr/>
            <p:nvPr/>
          </p:nvSpPr>
          <p:spPr bwMode="auto">
            <a:xfrm>
              <a:off x="8105776" y="6369050"/>
              <a:ext cx="174625" cy="139700"/>
            </a:xfrm>
            <a:custGeom>
              <a:avLst/>
              <a:gdLst>
                <a:gd name="T0" fmla="*/ 0 w 41"/>
                <a:gd name="T1" fmla="*/ 33 h 33"/>
                <a:gd name="T2" fmla="*/ 41 w 41"/>
                <a:gd name="T3" fmla="*/ 0 h 33"/>
                <a:gd name="T4" fmla="*/ 0 w 41"/>
                <a:gd name="T5" fmla="*/ 33 h 33"/>
              </a:gdLst>
              <a:ahLst/>
              <a:cxnLst>
                <a:cxn ang="0">
                  <a:pos x="T0" y="T1"/>
                </a:cxn>
                <a:cxn ang="0">
                  <a:pos x="T2" y="T3"/>
                </a:cxn>
                <a:cxn ang="0">
                  <a:pos x="T4" y="T5"/>
                </a:cxn>
              </a:cxnLst>
              <a:rect l="0" t="0" r="r" b="b"/>
              <a:pathLst>
                <a:path w="41" h="33">
                  <a:moveTo>
                    <a:pt x="0" y="33"/>
                  </a:moveTo>
                  <a:cubicBezTo>
                    <a:pt x="0" y="33"/>
                    <a:pt x="31" y="26"/>
                    <a:pt x="41" y="0"/>
                  </a:cubicBezTo>
                  <a:cubicBezTo>
                    <a:pt x="41" y="0"/>
                    <a:pt x="8" y="7"/>
                    <a:pt x="0" y="3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253"/>
            <p:cNvSpPr/>
            <p:nvPr/>
          </p:nvSpPr>
          <p:spPr bwMode="auto">
            <a:xfrm>
              <a:off x="8110538" y="6242050"/>
              <a:ext cx="139700" cy="174625"/>
            </a:xfrm>
            <a:custGeom>
              <a:avLst/>
              <a:gdLst>
                <a:gd name="T0" fmla="*/ 0 w 33"/>
                <a:gd name="T1" fmla="*/ 41 h 41"/>
                <a:gd name="T2" fmla="*/ 33 w 33"/>
                <a:gd name="T3" fmla="*/ 0 h 41"/>
                <a:gd name="T4" fmla="*/ 0 w 33"/>
                <a:gd name="T5" fmla="*/ 41 h 41"/>
              </a:gdLst>
              <a:ahLst/>
              <a:cxnLst>
                <a:cxn ang="0">
                  <a:pos x="T0" y="T1"/>
                </a:cxn>
                <a:cxn ang="0">
                  <a:pos x="T2" y="T3"/>
                </a:cxn>
                <a:cxn ang="0">
                  <a:pos x="T4" y="T5"/>
                </a:cxn>
              </a:cxnLst>
              <a:rect l="0" t="0" r="r" b="b"/>
              <a:pathLst>
                <a:path w="33" h="41">
                  <a:moveTo>
                    <a:pt x="0" y="41"/>
                  </a:moveTo>
                  <a:cubicBezTo>
                    <a:pt x="0" y="41"/>
                    <a:pt x="29" y="28"/>
                    <a:pt x="33" y="0"/>
                  </a:cubicBezTo>
                  <a:cubicBezTo>
                    <a:pt x="33" y="0"/>
                    <a:pt x="2" y="14"/>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254"/>
            <p:cNvSpPr/>
            <p:nvPr/>
          </p:nvSpPr>
          <p:spPr bwMode="auto">
            <a:xfrm>
              <a:off x="5457826" y="5949950"/>
              <a:ext cx="177800" cy="1058863"/>
            </a:xfrm>
            <a:custGeom>
              <a:avLst/>
              <a:gdLst>
                <a:gd name="T0" fmla="*/ 2 w 42"/>
                <a:gd name="T1" fmla="*/ 250 h 250"/>
                <a:gd name="T2" fmla="*/ 0 w 42"/>
                <a:gd name="T3" fmla="*/ 249 h 250"/>
                <a:gd name="T4" fmla="*/ 39 w 42"/>
                <a:gd name="T5" fmla="*/ 0 h 250"/>
                <a:gd name="T6" fmla="*/ 41 w 42"/>
                <a:gd name="T7" fmla="*/ 0 h 250"/>
                <a:gd name="T8" fmla="*/ 2 w 42"/>
                <a:gd name="T9" fmla="*/ 250 h 250"/>
              </a:gdLst>
              <a:ahLst/>
              <a:cxnLst>
                <a:cxn ang="0">
                  <a:pos x="T0" y="T1"/>
                </a:cxn>
                <a:cxn ang="0">
                  <a:pos x="T2" y="T3"/>
                </a:cxn>
                <a:cxn ang="0">
                  <a:pos x="T4" y="T5"/>
                </a:cxn>
                <a:cxn ang="0">
                  <a:pos x="T6" y="T7"/>
                </a:cxn>
                <a:cxn ang="0">
                  <a:pos x="T8" y="T9"/>
                </a:cxn>
              </a:cxnLst>
              <a:rect l="0" t="0" r="r" b="b"/>
              <a:pathLst>
                <a:path w="42" h="250">
                  <a:moveTo>
                    <a:pt x="2" y="250"/>
                  </a:moveTo>
                  <a:cubicBezTo>
                    <a:pt x="0" y="249"/>
                    <a:pt x="0" y="249"/>
                    <a:pt x="0" y="249"/>
                  </a:cubicBezTo>
                  <a:cubicBezTo>
                    <a:pt x="39" y="137"/>
                    <a:pt x="40" y="37"/>
                    <a:pt x="39" y="0"/>
                  </a:cubicBezTo>
                  <a:cubicBezTo>
                    <a:pt x="41" y="0"/>
                    <a:pt x="41" y="0"/>
                    <a:pt x="41" y="0"/>
                  </a:cubicBezTo>
                  <a:cubicBezTo>
                    <a:pt x="42" y="37"/>
                    <a:pt x="41" y="138"/>
                    <a:pt x="2" y="25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255"/>
            <p:cNvSpPr/>
            <p:nvPr/>
          </p:nvSpPr>
          <p:spPr bwMode="auto">
            <a:xfrm>
              <a:off x="5384801" y="6518275"/>
              <a:ext cx="139700" cy="258763"/>
            </a:xfrm>
            <a:custGeom>
              <a:avLst/>
              <a:gdLst>
                <a:gd name="T0" fmla="*/ 33 w 33"/>
                <a:gd name="T1" fmla="*/ 61 h 61"/>
                <a:gd name="T2" fmla="*/ 0 w 33"/>
                <a:gd name="T3" fmla="*/ 0 h 61"/>
                <a:gd name="T4" fmla="*/ 33 w 33"/>
                <a:gd name="T5" fmla="*/ 61 h 61"/>
              </a:gdLst>
              <a:ahLst/>
              <a:cxnLst>
                <a:cxn ang="0">
                  <a:pos x="T0" y="T1"/>
                </a:cxn>
                <a:cxn ang="0">
                  <a:pos x="T2" y="T3"/>
                </a:cxn>
                <a:cxn ang="0">
                  <a:pos x="T4" y="T5"/>
                </a:cxn>
              </a:cxnLst>
              <a:rect l="0" t="0" r="r" b="b"/>
              <a:pathLst>
                <a:path w="33" h="61">
                  <a:moveTo>
                    <a:pt x="33" y="61"/>
                  </a:moveTo>
                  <a:cubicBezTo>
                    <a:pt x="33" y="61"/>
                    <a:pt x="32" y="20"/>
                    <a:pt x="0" y="0"/>
                  </a:cubicBezTo>
                  <a:cubicBezTo>
                    <a:pt x="0" y="0"/>
                    <a:pt x="1" y="44"/>
                    <a:pt x="33" y="6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256"/>
            <p:cNvSpPr/>
            <p:nvPr/>
          </p:nvSpPr>
          <p:spPr bwMode="auto">
            <a:xfrm>
              <a:off x="5432426" y="6327775"/>
              <a:ext cx="139700" cy="254000"/>
            </a:xfrm>
            <a:custGeom>
              <a:avLst/>
              <a:gdLst>
                <a:gd name="T0" fmla="*/ 33 w 33"/>
                <a:gd name="T1" fmla="*/ 60 h 60"/>
                <a:gd name="T2" fmla="*/ 0 w 33"/>
                <a:gd name="T3" fmla="*/ 0 h 60"/>
                <a:gd name="T4" fmla="*/ 33 w 33"/>
                <a:gd name="T5" fmla="*/ 60 h 60"/>
              </a:gdLst>
              <a:ahLst/>
              <a:cxnLst>
                <a:cxn ang="0">
                  <a:pos x="T0" y="T1"/>
                </a:cxn>
                <a:cxn ang="0">
                  <a:pos x="T2" y="T3"/>
                </a:cxn>
                <a:cxn ang="0">
                  <a:pos x="T4" y="T5"/>
                </a:cxn>
              </a:cxnLst>
              <a:rect l="0" t="0" r="r" b="b"/>
              <a:pathLst>
                <a:path w="33" h="60">
                  <a:moveTo>
                    <a:pt x="33" y="60"/>
                  </a:moveTo>
                  <a:cubicBezTo>
                    <a:pt x="33" y="60"/>
                    <a:pt x="32" y="19"/>
                    <a:pt x="0" y="0"/>
                  </a:cubicBezTo>
                  <a:cubicBezTo>
                    <a:pt x="0" y="0"/>
                    <a:pt x="1" y="44"/>
                    <a:pt x="33" y="6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257"/>
            <p:cNvSpPr/>
            <p:nvPr/>
          </p:nvSpPr>
          <p:spPr bwMode="auto">
            <a:xfrm>
              <a:off x="5402263" y="6000750"/>
              <a:ext cx="220663" cy="190500"/>
            </a:xfrm>
            <a:custGeom>
              <a:avLst/>
              <a:gdLst>
                <a:gd name="T0" fmla="*/ 52 w 52"/>
                <a:gd name="T1" fmla="*/ 45 h 45"/>
                <a:gd name="T2" fmla="*/ 0 w 52"/>
                <a:gd name="T3" fmla="*/ 0 h 45"/>
                <a:gd name="T4" fmla="*/ 52 w 52"/>
                <a:gd name="T5" fmla="*/ 45 h 45"/>
              </a:gdLst>
              <a:ahLst/>
              <a:cxnLst>
                <a:cxn ang="0">
                  <a:pos x="T0" y="T1"/>
                </a:cxn>
                <a:cxn ang="0">
                  <a:pos x="T2" y="T3"/>
                </a:cxn>
                <a:cxn ang="0">
                  <a:pos x="T4" y="T5"/>
                </a:cxn>
              </a:cxnLst>
              <a:rect l="0" t="0" r="r" b="b"/>
              <a:pathLst>
                <a:path w="52" h="45">
                  <a:moveTo>
                    <a:pt x="52" y="45"/>
                  </a:moveTo>
                  <a:cubicBezTo>
                    <a:pt x="52" y="45"/>
                    <a:pt x="36" y="7"/>
                    <a:pt x="0" y="0"/>
                  </a:cubicBezTo>
                  <a:cubicBezTo>
                    <a:pt x="0" y="0"/>
                    <a:pt x="16" y="40"/>
                    <a:pt x="52" y="4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258"/>
            <p:cNvSpPr/>
            <p:nvPr/>
          </p:nvSpPr>
          <p:spPr bwMode="auto">
            <a:xfrm>
              <a:off x="5407026" y="5873750"/>
              <a:ext cx="215900" cy="195263"/>
            </a:xfrm>
            <a:custGeom>
              <a:avLst/>
              <a:gdLst>
                <a:gd name="T0" fmla="*/ 51 w 51"/>
                <a:gd name="T1" fmla="*/ 46 h 46"/>
                <a:gd name="T2" fmla="*/ 0 w 51"/>
                <a:gd name="T3" fmla="*/ 0 h 46"/>
                <a:gd name="T4" fmla="*/ 51 w 51"/>
                <a:gd name="T5" fmla="*/ 46 h 46"/>
              </a:gdLst>
              <a:ahLst/>
              <a:cxnLst>
                <a:cxn ang="0">
                  <a:pos x="T0" y="T1"/>
                </a:cxn>
                <a:cxn ang="0">
                  <a:pos x="T2" y="T3"/>
                </a:cxn>
                <a:cxn ang="0">
                  <a:pos x="T4" y="T5"/>
                </a:cxn>
              </a:cxnLst>
              <a:rect l="0" t="0" r="r" b="b"/>
              <a:pathLst>
                <a:path w="51" h="46">
                  <a:moveTo>
                    <a:pt x="51" y="46"/>
                  </a:moveTo>
                  <a:cubicBezTo>
                    <a:pt x="51" y="46"/>
                    <a:pt x="36" y="8"/>
                    <a:pt x="0" y="0"/>
                  </a:cubicBezTo>
                  <a:cubicBezTo>
                    <a:pt x="0" y="0"/>
                    <a:pt x="16" y="41"/>
                    <a:pt x="51" y="4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259"/>
            <p:cNvSpPr/>
            <p:nvPr/>
          </p:nvSpPr>
          <p:spPr bwMode="auto">
            <a:xfrm>
              <a:off x="5521326" y="5703888"/>
              <a:ext cx="155575" cy="284163"/>
            </a:xfrm>
            <a:custGeom>
              <a:avLst/>
              <a:gdLst>
                <a:gd name="T0" fmla="*/ 25 w 37"/>
                <a:gd name="T1" fmla="*/ 67 h 67"/>
                <a:gd name="T2" fmla="*/ 13 w 37"/>
                <a:gd name="T3" fmla="*/ 0 h 67"/>
                <a:gd name="T4" fmla="*/ 25 w 37"/>
                <a:gd name="T5" fmla="*/ 67 h 67"/>
              </a:gdLst>
              <a:ahLst/>
              <a:cxnLst>
                <a:cxn ang="0">
                  <a:pos x="T0" y="T1"/>
                </a:cxn>
                <a:cxn ang="0">
                  <a:pos x="T2" y="T3"/>
                </a:cxn>
                <a:cxn ang="0">
                  <a:pos x="T4" y="T5"/>
                </a:cxn>
              </a:cxnLst>
              <a:rect l="0" t="0" r="r" b="b"/>
              <a:pathLst>
                <a:path w="37" h="67">
                  <a:moveTo>
                    <a:pt x="25" y="67"/>
                  </a:moveTo>
                  <a:cubicBezTo>
                    <a:pt x="25" y="67"/>
                    <a:pt x="37" y="28"/>
                    <a:pt x="13" y="0"/>
                  </a:cubicBezTo>
                  <a:cubicBezTo>
                    <a:pt x="13" y="0"/>
                    <a:pt x="0" y="42"/>
                    <a:pt x="25" y="6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260"/>
            <p:cNvSpPr/>
            <p:nvPr/>
          </p:nvSpPr>
          <p:spPr bwMode="auto">
            <a:xfrm>
              <a:off x="5372101" y="6165850"/>
              <a:ext cx="238125" cy="174625"/>
            </a:xfrm>
            <a:custGeom>
              <a:avLst/>
              <a:gdLst>
                <a:gd name="T0" fmla="*/ 56 w 56"/>
                <a:gd name="T1" fmla="*/ 41 h 41"/>
                <a:gd name="T2" fmla="*/ 0 w 56"/>
                <a:gd name="T3" fmla="*/ 0 h 41"/>
                <a:gd name="T4" fmla="*/ 56 w 56"/>
                <a:gd name="T5" fmla="*/ 41 h 41"/>
              </a:gdLst>
              <a:ahLst/>
              <a:cxnLst>
                <a:cxn ang="0">
                  <a:pos x="T0" y="T1"/>
                </a:cxn>
                <a:cxn ang="0">
                  <a:pos x="T2" y="T3"/>
                </a:cxn>
                <a:cxn ang="0">
                  <a:pos x="T4" y="T5"/>
                </a:cxn>
              </a:cxnLst>
              <a:rect l="0" t="0" r="r" b="b"/>
              <a:pathLst>
                <a:path w="56" h="41">
                  <a:moveTo>
                    <a:pt x="56" y="41"/>
                  </a:moveTo>
                  <a:cubicBezTo>
                    <a:pt x="56" y="41"/>
                    <a:pt x="37" y="4"/>
                    <a:pt x="0" y="0"/>
                  </a:cubicBezTo>
                  <a:cubicBezTo>
                    <a:pt x="0" y="0"/>
                    <a:pt x="20" y="39"/>
                    <a:pt x="56"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261"/>
            <p:cNvSpPr/>
            <p:nvPr/>
          </p:nvSpPr>
          <p:spPr bwMode="auto">
            <a:xfrm>
              <a:off x="5529263" y="6564313"/>
              <a:ext cx="195263" cy="212725"/>
            </a:xfrm>
            <a:custGeom>
              <a:avLst/>
              <a:gdLst>
                <a:gd name="T0" fmla="*/ 0 w 46"/>
                <a:gd name="T1" fmla="*/ 50 h 50"/>
                <a:gd name="T2" fmla="*/ 46 w 46"/>
                <a:gd name="T3" fmla="*/ 0 h 50"/>
                <a:gd name="T4" fmla="*/ 0 w 46"/>
                <a:gd name="T5" fmla="*/ 50 h 50"/>
              </a:gdLst>
              <a:ahLst/>
              <a:cxnLst>
                <a:cxn ang="0">
                  <a:pos x="T0" y="T1"/>
                </a:cxn>
                <a:cxn ang="0">
                  <a:pos x="T2" y="T3"/>
                </a:cxn>
                <a:cxn ang="0">
                  <a:pos x="T4" y="T5"/>
                </a:cxn>
              </a:cxnLst>
              <a:rect l="0" t="0" r="r" b="b"/>
              <a:pathLst>
                <a:path w="46" h="50">
                  <a:moveTo>
                    <a:pt x="0" y="50"/>
                  </a:moveTo>
                  <a:cubicBezTo>
                    <a:pt x="0" y="50"/>
                    <a:pt x="39" y="36"/>
                    <a:pt x="46" y="0"/>
                  </a:cubicBezTo>
                  <a:cubicBezTo>
                    <a:pt x="46" y="0"/>
                    <a:pt x="5" y="15"/>
                    <a:pt x="0" y="5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262"/>
            <p:cNvSpPr/>
            <p:nvPr/>
          </p:nvSpPr>
          <p:spPr bwMode="auto">
            <a:xfrm>
              <a:off x="5575301" y="6369050"/>
              <a:ext cx="195263" cy="217488"/>
            </a:xfrm>
            <a:custGeom>
              <a:avLst/>
              <a:gdLst>
                <a:gd name="T0" fmla="*/ 0 w 46"/>
                <a:gd name="T1" fmla="*/ 51 h 51"/>
                <a:gd name="T2" fmla="*/ 46 w 46"/>
                <a:gd name="T3" fmla="*/ 0 h 51"/>
                <a:gd name="T4" fmla="*/ 0 w 46"/>
                <a:gd name="T5" fmla="*/ 51 h 51"/>
              </a:gdLst>
              <a:ahLst/>
              <a:cxnLst>
                <a:cxn ang="0">
                  <a:pos x="T0" y="T1"/>
                </a:cxn>
                <a:cxn ang="0">
                  <a:pos x="T2" y="T3"/>
                </a:cxn>
                <a:cxn ang="0">
                  <a:pos x="T4" y="T5"/>
                </a:cxn>
              </a:cxnLst>
              <a:rect l="0" t="0" r="r" b="b"/>
              <a:pathLst>
                <a:path w="46" h="51">
                  <a:moveTo>
                    <a:pt x="0" y="51"/>
                  </a:moveTo>
                  <a:cubicBezTo>
                    <a:pt x="0" y="51"/>
                    <a:pt x="39" y="36"/>
                    <a:pt x="46" y="0"/>
                  </a:cubicBezTo>
                  <a:cubicBezTo>
                    <a:pt x="46" y="0"/>
                    <a:pt x="5" y="16"/>
                    <a:pt x="0" y="5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263"/>
            <p:cNvSpPr/>
            <p:nvPr/>
          </p:nvSpPr>
          <p:spPr bwMode="auto">
            <a:xfrm>
              <a:off x="5610226" y="6191250"/>
              <a:ext cx="249238" cy="149225"/>
            </a:xfrm>
            <a:custGeom>
              <a:avLst/>
              <a:gdLst>
                <a:gd name="T0" fmla="*/ 0 w 59"/>
                <a:gd name="T1" fmla="*/ 35 h 35"/>
                <a:gd name="T2" fmla="*/ 59 w 59"/>
                <a:gd name="T3" fmla="*/ 0 h 35"/>
                <a:gd name="T4" fmla="*/ 0 w 59"/>
                <a:gd name="T5" fmla="*/ 35 h 35"/>
              </a:gdLst>
              <a:ahLst/>
              <a:cxnLst>
                <a:cxn ang="0">
                  <a:pos x="T0" y="T1"/>
                </a:cxn>
                <a:cxn ang="0">
                  <a:pos x="T2" y="T3"/>
                </a:cxn>
                <a:cxn ang="0">
                  <a:pos x="T4" y="T5"/>
                </a:cxn>
              </a:cxnLst>
              <a:rect l="0" t="0" r="r" b="b"/>
              <a:pathLst>
                <a:path w="59" h="35">
                  <a:moveTo>
                    <a:pt x="0" y="35"/>
                  </a:moveTo>
                  <a:cubicBezTo>
                    <a:pt x="0" y="35"/>
                    <a:pt x="41" y="32"/>
                    <a:pt x="59" y="0"/>
                  </a:cubicBezTo>
                  <a:cubicBezTo>
                    <a:pt x="59" y="0"/>
                    <a:pt x="15" y="3"/>
                    <a:pt x="0" y="3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264"/>
            <p:cNvSpPr/>
            <p:nvPr/>
          </p:nvSpPr>
          <p:spPr bwMode="auto">
            <a:xfrm>
              <a:off x="5622926" y="6008688"/>
              <a:ext cx="223838" cy="182563"/>
            </a:xfrm>
            <a:custGeom>
              <a:avLst/>
              <a:gdLst>
                <a:gd name="T0" fmla="*/ 0 w 53"/>
                <a:gd name="T1" fmla="*/ 43 h 43"/>
                <a:gd name="T2" fmla="*/ 53 w 53"/>
                <a:gd name="T3" fmla="*/ 0 h 43"/>
                <a:gd name="T4" fmla="*/ 0 w 53"/>
                <a:gd name="T5" fmla="*/ 43 h 43"/>
              </a:gdLst>
              <a:ahLst/>
              <a:cxnLst>
                <a:cxn ang="0">
                  <a:pos x="T0" y="T1"/>
                </a:cxn>
                <a:cxn ang="0">
                  <a:pos x="T2" y="T3"/>
                </a:cxn>
                <a:cxn ang="0">
                  <a:pos x="T4" y="T5"/>
                </a:cxn>
              </a:cxnLst>
              <a:rect l="0" t="0" r="r" b="b"/>
              <a:pathLst>
                <a:path w="52" h="43">
                  <a:moveTo>
                    <a:pt x="0" y="43"/>
                  </a:moveTo>
                  <a:cubicBezTo>
                    <a:pt x="0" y="43"/>
                    <a:pt x="40" y="34"/>
                    <a:pt x="53" y="0"/>
                  </a:cubicBezTo>
                  <a:cubicBezTo>
                    <a:pt x="53" y="0"/>
                    <a:pt x="10" y="9"/>
                    <a:pt x="0" y="4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265"/>
            <p:cNvSpPr/>
            <p:nvPr/>
          </p:nvSpPr>
          <p:spPr bwMode="auto">
            <a:xfrm>
              <a:off x="5626101" y="5840413"/>
              <a:ext cx="182563" cy="228600"/>
            </a:xfrm>
            <a:custGeom>
              <a:avLst/>
              <a:gdLst>
                <a:gd name="T0" fmla="*/ 0 w 43"/>
                <a:gd name="T1" fmla="*/ 54 h 54"/>
                <a:gd name="T2" fmla="*/ 43 w 43"/>
                <a:gd name="T3" fmla="*/ 0 h 54"/>
                <a:gd name="T4" fmla="*/ 0 w 43"/>
                <a:gd name="T5" fmla="*/ 54 h 54"/>
              </a:gdLst>
              <a:ahLst/>
              <a:cxnLst>
                <a:cxn ang="0">
                  <a:pos x="T0" y="T1"/>
                </a:cxn>
                <a:cxn ang="0">
                  <a:pos x="T2" y="T3"/>
                </a:cxn>
                <a:cxn ang="0">
                  <a:pos x="T4" y="T5"/>
                </a:cxn>
              </a:cxnLst>
              <a:rect l="0" t="0" r="r" b="b"/>
              <a:pathLst>
                <a:path w="43" h="54">
                  <a:moveTo>
                    <a:pt x="0" y="54"/>
                  </a:moveTo>
                  <a:cubicBezTo>
                    <a:pt x="0" y="54"/>
                    <a:pt x="38" y="37"/>
                    <a:pt x="43" y="0"/>
                  </a:cubicBezTo>
                  <a:cubicBezTo>
                    <a:pt x="43" y="0"/>
                    <a:pt x="3" y="19"/>
                    <a:pt x="0" y="5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278"/>
            <p:cNvSpPr/>
            <p:nvPr/>
          </p:nvSpPr>
          <p:spPr bwMode="auto">
            <a:xfrm>
              <a:off x="7643813" y="6619875"/>
              <a:ext cx="484188" cy="1792288"/>
            </a:xfrm>
            <a:custGeom>
              <a:avLst/>
              <a:gdLst>
                <a:gd name="T0" fmla="*/ 111 w 114"/>
                <a:gd name="T1" fmla="*/ 423 h 423"/>
                <a:gd name="T2" fmla="*/ 0 w 114"/>
                <a:gd name="T3" fmla="*/ 0 h 423"/>
                <a:gd name="T4" fmla="*/ 4 w 114"/>
                <a:gd name="T5" fmla="*/ 0 h 423"/>
                <a:gd name="T6" fmla="*/ 114 w 114"/>
                <a:gd name="T7" fmla="*/ 421 h 423"/>
                <a:gd name="T8" fmla="*/ 111 w 114"/>
                <a:gd name="T9" fmla="*/ 423 h 423"/>
              </a:gdLst>
              <a:ahLst/>
              <a:cxnLst>
                <a:cxn ang="0">
                  <a:pos x="T0" y="T1"/>
                </a:cxn>
                <a:cxn ang="0">
                  <a:pos x="T2" y="T3"/>
                </a:cxn>
                <a:cxn ang="0">
                  <a:pos x="T4" y="T5"/>
                </a:cxn>
                <a:cxn ang="0">
                  <a:pos x="T6" y="T7"/>
                </a:cxn>
                <a:cxn ang="0">
                  <a:pos x="T8" y="T9"/>
                </a:cxn>
              </a:cxnLst>
              <a:rect l="0" t="0" r="r" b="b"/>
              <a:pathLst>
                <a:path w="114" h="422">
                  <a:moveTo>
                    <a:pt x="111" y="423"/>
                  </a:moveTo>
                  <a:cubicBezTo>
                    <a:pt x="24" y="237"/>
                    <a:pt x="5" y="65"/>
                    <a:pt x="0" y="0"/>
                  </a:cubicBezTo>
                  <a:cubicBezTo>
                    <a:pt x="4" y="0"/>
                    <a:pt x="4" y="0"/>
                    <a:pt x="4" y="0"/>
                  </a:cubicBezTo>
                  <a:cubicBezTo>
                    <a:pt x="9" y="65"/>
                    <a:pt x="28" y="236"/>
                    <a:pt x="114" y="421"/>
                  </a:cubicBezTo>
                  <a:lnTo>
                    <a:pt x="111" y="42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279"/>
            <p:cNvSpPr/>
            <p:nvPr/>
          </p:nvSpPr>
          <p:spPr bwMode="auto">
            <a:xfrm>
              <a:off x="7950201" y="7556500"/>
              <a:ext cx="236538" cy="461963"/>
            </a:xfrm>
            <a:custGeom>
              <a:avLst/>
              <a:gdLst>
                <a:gd name="T0" fmla="*/ 5 w 56"/>
                <a:gd name="T1" fmla="*/ 109 h 109"/>
                <a:gd name="T2" fmla="*/ 50 w 56"/>
                <a:gd name="T3" fmla="*/ 0 h 109"/>
                <a:gd name="T4" fmla="*/ 5 w 56"/>
                <a:gd name="T5" fmla="*/ 109 h 109"/>
              </a:gdLst>
              <a:ahLst/>
              <a:cxnLst>
                <a:cxn ang="0">
                  <a:pos x="T0" y="T1"/>
                </a:cxn>
                <a:cxn ang="0">
                  <a:pos x="T2" y="T3"/>
                </a:cxn>
                <a:cxn ang="0">
                  <a:pos x="T4" y="T5"/>
                </a:cxn>
              </a:cxnLst>
              <a:rect l="0" t="0" r="r" b="b"/>
              <a:pathLst>
                <a:path w="56" h="109">
                  <a:moveTo>
                    <a:pt x="5" y="109"/>
                  </a:moveTo>
                  <a:cubicBezTo>
                    <a:pt x="5" y="109"/>
                    <a:pt x="0" y="39"/>
                    <a:pt x="50" y="0"/>
                  </a:cubicBezTo>
                  <a:cubicBezTo>
                    <a:pt x="50" y="0"/>
                    <a:pt x="56" y="75"/>
                    <a:pt x="5" y="10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280"/>
            <p:cNvSpPr/>
            <p:nvPr/>
          </p:nvSpPr>
          <p:spPr bwMode="auto">
            <a:xfrm>
              <a:off x="7835901" y="7234238"/>
              <a:ext cx="241300" cy="466725"/>
            </a:xfrm>
            <a:custGeom>
              <a:avLst/>
              <a:gdLst>
                <a:gd name="T0" fmla="*/ 6 w 57"/>
                <a:gd name="T1" fmla="*/ 110 h 110"/>
                <a:gd name="T2" fmla="*/ 51 w 57"/>
                <a:gd name="T3" fmla="*/ 0 h 110"/>
                <a:gd name="T4" fmla="*/ 6 w 57"/>
                <a:gd name="T5" fmla="*/ 110 h 110"/>
              </a:gdLst>
              <a:ahLst/>
              <a:cxnLst>
                <a:cxn ang="0">
                  <a:pos x="T0" y="T1"/>
                </a:cxn>
                <a:cxn ang="0">
                  <a:pos x="T2" y="T3"/>
                </a:cxn>
                <a:cxn ang="0">
                  <a:pos x="T4" y="T5"/>
                </a:cxn>
              </a:cxnLst>
              <a:rect l="0" t="0" r="r" b="b"/>
              <a:pathLst>
                <a:path w="57" h="110">
                  <a:moveTo>
                    <a:pt x="6" y="110"/>
                  </a:moveTo>
                  <a:cubicBezTo>
                    <a:pt x="6" y="110"/>
                    <a:pt x="0" y="39"/>
                    <a:pt x="51" y="0"/>
                  </a:cubicBezTo>
                  <a:cubicBezTo>
                    <a:pt x="51" y="0"/>
                    <a:pt x="57" y="75"/>
                    <a:pt x="6" y="11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281"/>
            <p:cNvSpPr/>
            <p:nvPr/>
          </p:nvSpPr>
          <p:spPr bwMode="auto">
            <a:xfrm>
              <a:off x="7704138" y="6665913"/>
              <a:ext cx="342900" cy="368300"/>
            </a:xfrm>
            <a:custGeom>
              <a:avLst/>
              <a:gdLst>
                <a:gd name="T0" fmla="*/ 0 w 81"/>
                <a:gd name="T1" fmla="*/ 87 h 87"/>
                <a:gd name="T2" fmla="*/ 81 w 81"/>
                <a:gd name="T3" fmla="*/ 0 h 87"/>
                <a:gd name="T4" fmla="*/ 0 w 81"/>
                <a:gd name="T5" fmla="*/ 87 h 87"/>
              </a:gdLst>
              <a:ahLst/>
              <a:cxnLst>
                <a:cxn ang="0">
                  <a:pos x="T0" y="T1"/>
                </a:cxn>
                <a:cxn ang="0">
                  <a:pos x="T2" y="T3"/>
                </a:cxn>
                <a:cxn ang="0">
                  <a:pos x="T4" y="T5"/>
                </a:cxn>
              </a:cxnLst>
              <a:rect l="0" t="0" r="r" b="b"/>
              <a:pathLst>
                <a:path w="81" h="87">
                  <a:moveTo>
                    <a:pt x="0" y="87"/>
                  </a:moveTo>
                  <a:cubicBezTo>
                    <a:pt x="0" y="87"/>
                    <a:pt x="20" y="19"/>
                    <a:pt x="81" y="0"/>
                  </a:cubicBezTo>
                  <a:cubicBezTo>
                    <a:pt x="81" y="0"/>
                    <a:pt x="60" y="73"/>
                    <a:pt x="0" y="8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282"/>
            <p:cNvSpPr/>
            <p:nvPr/>
          </p:nvSpPr>
          <p:spPr bwMode="auto">
            <a:xfrm>
              <a:off x="7678738" y="6454775"/>
              <a:ext cx="338138" cy="368300"/>
            </a:xfrm>
            <a:custGeom>
              <a:avLst/>
              <a:gdLst>
                <a:gd name="T0" fmla="*/ 0 w 80"/>
                <a:gd name="T1" fmla="*/ 87 h 87"/>
                <a:gd name="T2" fmla="*/ 80 w 80"/>
                <a:gd name="T3" fmla="*/ 0 h 87"/>
                <a:gd name="T4" fmla="*/ 0 w 80"/>
                <a:gd name="T5" fmla="*/ 87 h 87"/>
              </a:gdLst>
              <a:ahLst/>
              <a:cxnLst>
                <a:cxn ang="0">
                  <a:pos x="T0" y="T1"/>
                </a:cxn>
                <a:cxn ang="0">
                  <a:pos x="T2" y="T3"/>
                </a:cxn>
                <a:cxn ang="0">
                  <a:pos x="T4" y="T5"/>
                </a:cxn>
              </a:cxnLst>
              <a:rect l="0" t="0" r="r" b="b"/>
              <a:pathLst>
                <a:path w="80" h="87">
                  <a:moveTo>
                    <a:pt x="0" y="87"/>
                  </a:moveTo>
                  <a:cubicBezTo>
                    <a:pt x="0" y="87"/>
                    <a:pt x="20" y="19"/>
                    <a:pt x="80" y="0"/>
                  </a:cubicBezTo>
                  <a:cubicBezTo>
                    <a:pt x="80" y="0"/>
                    <a:pt x="60" y="73"/>
                    <a:pt x="0" y="8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283"/>
            <p:cNvSpPr/>
            <p:nvPr/>
          </p:nvSpPr>
          <p:spPr bwMode="auto">
            <a:xfrm>
              <a:off x="7546976" y="6188075"/>
              <a:ext cx="276225" cy="500063"/>
            </a:xfrm>
            <a:custGeom>
              <a:avLst/>
              <a:gdLst>
                <a:gd name="T0" fmla="*/ 27 w 65"/>
                <a:gd name="T1" fmla="*/ 118 h 118"/>
                <a:gd name="T2" fmla="*/ 36 w 65"/>
                <a:gd name="T3" fmla="*/ 0 h 118"/>
                <a:gd name="T4" fmla="*/ 27 w 65"/>
                <a:gd name="T5" fmla="*/ 118 h 118"/>
              </a:gdLst>
              <a:ahLst/>
              <a:cxnLst>
                <a:cxn ang="0">
                  <a:pos x="T0" y="T1"/>
                </a:cxn>
                <a:cxn ang="0">
                  <a:pos x="T2" y="T3"/>
                </a:cxn>
                <a:cxn ang="0">
                  <a:pos x="T4" y="T5"/>
                </a:cxn>
              </a:cxnLst>
              <a:rect l="0" t="0" r="r" b="b"/>
              <a:pathLst>
                <a:path w="65" h="118">
                  <a:moveTo>
                    <a:pt x="27" y="118"/>
                  </a:moveTo>
                  <a:cubicBezTo>
                    <a:pt x="27" y="118"/>
                    <a:pt x="0" y="53"/>
                    <a:pt x="36" y="0"/>
                  </a:cubicBezTo>
                  <a:cubicBezTo>
                    <a:pt x="36" y="0"/>
                    <a:pt x="65" y="70"/>
                    <a:pt x="27" y="11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284"/>
            <p:cNvSpPr/>
            <p:nvPr/>
          </p:nvSpPr>
          <p:spPr bwMode="auto">
            <a:xfrm>
              <a:off x="7754938" y="6945313"/>
              <a:ext cx="368300" cy="339725"/>
            </a:xfrm>
            <a:custGeom>
              <a:avLst/>
              <a:gdLst>
                <a:gd name="T0" fmla="*/ 0 w 87"/>
                <a:gd name="T1" fmla="*/ 80 h 80"/>
                <a:gd name="T2" fmla="*/ 87 w 87"/>
                <a:gd name="T3" fmla="*/ 0 h 80"/>
                <a:gd name="T4" fmla="*/ 0 w 87"/>
                <a:gd name="T5" fmla="*/ 80 h 80"/>
              </a:gdLst>
              <a:ahLst/>
              <a:cxnLst>
                <a:cxn ang="0">
                  <a:pos x="T0" y="T1"/>
                </a:cxn>
                <a:cxn ang="0">
                  <a:pos x="T2" y="T3"/>
                </a:cxn>
                <a:cxn ang="0">
                  <a:pos x="T4" y="T5"/>
                </a:cxn>
              </a:cxnLst>
              <a:rect l="0" t="0" r="r" b="b"/>
              <a:pathLst>
                <a:path w="87" h="80">
                  <a:moveTo>
                    <a:pt x="0" y="80"/>
                  </a:moveTo>
                  <a:cubicBezTo>
                    <a:pt x="0" y="80"/>
                    <a:pt x="25" y="14"/>
                    <a:pt x="87" y="0"/>
                  </a:cubicBezTo>
                  <a:cubicBezTo>
                    <a:pt x="87" y="0"/>
                    <a:pt x="60" y="71"/>
                    <a:pt x="0"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285"/>
            <p:cNvSpPr/>
            <p:nvPr/>
          </p:nvSpPr>
          <p:spPr bwMode="auto">
            <a:xfrm>
              <a:off x="7589838" y="7691438"/>
              <a:ext cx="373063" cy="334963"/>
            </a:xfrm>
            <a:custGeom>
              <a:avLst/>
              <a:gdLst>
                <a:gd name="T0" fmla="*/ 88 w 88"/>
                <a:gd name="T1" fmla="*/ 79 h 79"/>
                <a:gd name="T2" fmla="*/ 0 w 88"/>
                <a:gd name="T3" fmla="*/ 0 h 79"/>
                <a:gd name="T4" fmla="*/ 88 w 88"/>
                <a:gd name="T5" fmla="*/ 79 h 79"/>
              </a:gdLst>
              <a:ahLst/>
              <a:cxnLst>
                <a:cxn ang="0">
                  <a:pos x="T0" y="T1"/>
                </a:cxn>
                <a:cxn ang="0">
                  <a:pos x="T2" y="T3"/>
                </a:cxn>
                <a:cxn ang="0">
                  <a:pos x="T4" y="T5"/>
                </a:cxn>
              </a:cxnLst>
              <a:rect l="0" t="0" r="r" b="b"/>
              <a:pathLst>
                <a:path w="88" h="79">
                  <a:moveTo>
                    <a:pt x="88" y="79"/>
                  </a:moveTo>
                  <a:cubicBezTo>
                    <a:pt x="88" y="79"/>
                    <a:pt x="19" y="60"/>
                    <a:pt x="0" y="0"/>
                  </a:cubicBezTo>
                  <a:cubicBezTo>
                    <a:pt x="0" y="0"/>
                    <a:pt x="73" y="19"/>
                    <a:pt x="88" y="7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286"/>
            <p:cNvSpPr/>
            <p:nvPr/>
          </p:nvSpPr>
          <p:spPr bwMode="auto">
            <a:xfrm>
              <a:off x="7478713" y="7369175"/>
              <a:ext cx="369888" cy="334963"/>
            </a:xfrm>
            <a:custGeom>
              <a:avLst/>
              <a:gdLst>
                <a:gd name="T0" fmla="*/ 87 w 87"/>
                <a:gd name="T1" fmla="*/ 79 h 79"/>
                <a:gd name="T2" fmla="*/ 0 w 87"/>
                <a:gd name="T3" fmla="*/ 0 h 79"/>
                <a:gd name="T4" fmla="*/ 87 w 87"/>
                <a:gd name="T5" fmla="*/ 79 h 79"/>
              </a:gdLst>
              <a:ahLst/>
              <a:cxnLst>
                <a:cxn ang="0">
                  <a:pos x="T0" y="T1"/>
                </a:cxn>
                <a:cxn ang="0">
                  <a:pos x="T2" y="T3"/>
                </a:cxn>
                <a:cxn ang="0">
                  <a:pos x="T4" y="T5"/>
                </a:cxn>
              </a:cxnLst>
              <a:rect l="0" t="0" r="r" b="b"/>
              <a:pathLst>
                <a:path w="87" h="79">
                  <a:moveTo>
                    <a:pt x="87" y="79"/>
                  </a:moveTo>
                  <a:cubicBezTo>
                    <a:pt x="87" y="79"/>
                    <a:pt x="19" y="60"/>
                    <a:pt x="0" y="0"/>
                  </a:cubicBezTo>
                  <a:cubicBezTo>
                    <a:pt x="0" y="0"/>
                    <a:pt x="73" y="19"/>
                    <a:pt x="87" y="7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287"/>
            <p:cNvSpPr/>
            <p:nvPr/>
          </p:nvSpPr>
          <p:spPr bwMode="auto">
            <a:xfrm>
              <a:off x="7296151" y="7064375"/>
              <a:ext cx="458788" cy="233363"/>
            </a:xfrm>
            <a:custGeom>
              <a:avLst/>
              <a:gdLst>
                <a:gd name="T0" fmla="*/ 108 w 108"/>
                <a:gd name="T1" fmla="*/ 52 h 55"/>
                <a:gd name="T2" fmla="*/ 0 w 108"/>
                <a:gd name="T3" fmla="*/ 3 h 55"/>
                <a:gd name="T4" fmla="*/ 108 w 108"/>
                <a:gd name="T5" fmla="*/ 52 h 55"/>
              </a:gdLst>
              <a:ahLst/>
              <a:cxnLst>
                <a:cxn ang="0">
                  <a:pos x="T0" y="T1"/>
                </a:cxn>
                <a:cxn ang="0">
                  <a:pos x="T2" y="T3"/>
                </a:cxn>
                <a:cxn ang="0">
                  <a:pos x="T4" y="T5"/>
                </a:cxn>
              </a:cxnLst>
              <a:rect l="0" t="0" r="r" b="b"/>
              <a:pathLst>
                <a:path w="108" h="55">
                  <a:moveTo>
                    <a:pt x="108" y="52"/>
                  </a:moveTo>
                  <a:cubicBezTo>
                    <a:pt x="108" y="52"/>
                    <a:pt x="37" y="55"/>
                    <a:pt x="0" y="3"/>
                  </a:cubicBezTo>
                  <a:cubicBezTo>
                    <a:pt x="0" y="3"/>
                    <a:pt x="76" y="0"/>
                    <a:pt x="108" y="5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288"/>
            <p:cNvSpPr/>
            <p:nvPr/>
          </p:nvSpPr>
          <p:spPr bwMode="auto">
            <a:xfrm>
              <a:off x="7283451" y="6764338"/>
              <a:ext cx="420688" cy="269875"/>
            </a:xfrm>
            <a:custGeom>
              <a:avLst/>
              <a:gdLst>
                <a:gd name="T0" fmla="*/ 99 w 99"/>
                <a:gd name="T1" fmla="*/ 64 h 64"/>
                <a:gd name="T2" fmla="*/ 0 w 99"/>
                <a:gd name="T3" fmla="*/ 0 h 64"/>
                <a:gd name="T4" fmla="*/ 99 w 99"/>
                <a:gd name="T5" fmla="*/ 64 h 64"/>
              </a:gdLst>
              <a:ahLst/>
              <a:cxnLst>
                <a:cxn ang="0">
                  <a:pos x="T0" y="T1"/>
                </a:cxn>
                <a:cxn ang="0">
                  <a:pos x="T2" y="T3"/>
                </a:cxn>
                <a:cxn ang="0">
                  <a:pos x="T4" y="T5"/>
                </a:cxn>
              </a:cxnLst>
              <a:rect l="0" t="0" r="r" b="b"/>
              <a:pathLst>
                <a:path w="99" h="64">
                  <a:moveTo>
                    <a:pt x="99" y="64"/>
                  </a:moveTo>
                  <a:cubicBezTo>
                    <a:pt x="99" y="64"/>
                    <a:pt x="28" y="56"/>
                    <a:pt x="0" y="0"/>
                  </a:cubicBezTo>
                  <a:cubicBezTo>
                    <a:pt x="0" y="0"/>
                    <a:pt x="75" y="8"/>
                    <a:pt x="99" y="6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289"/>
            <p:cNvSpPr/>
            <p:nvPr/>
          </p:nvSpPr>
          <p:spPr bwMode="auto">
            <a:xfrm>
              <a:off x="7321551" y="6467475"/>
              <a:ext cx="347663" cy="360363"/>
            </a:xfrm>
            <a:custGeom>
              <a:avLst/>
              <a:gdLst>
                <a:gd name="T0" fmla="*/ 82 w 82"/>
                <a:gd name="T1" fmla="*/ 85 h 85"/>
                <a:gd name="T2" fmla="*/ 0 w 82"/>
                <a:gd name="T3" fmla="*/ 0 h 85"/>
                <a:gd name="T4" fmla="*/ 82 w 82"/>
                <a:gd name="T5" fmla="*/ 85 h 85"/>
              </a:gdLst>
              <a:ahLst/>
              <a:cxnLst>
                <a:cxn ang="0">
                  <a:pos x="T0" y="T1"/>
                </a:cxn>
                <a:cxn ang="0">
                  <a:pos x="T2" y="T3"/>
                </a:cxn>
                <a:cxn ang="0">
                  <a:pos x="T4" y="T5"/>
                </a:cxn>
              </a:cxnLst>
              <a:rect l="0" t="0" r="r" b="b"/>
              <a:pathLst>
                <a:path w="82" h="85">
                  <a:moveTo>
                    <a:pt x="82" y="85"/>
                  </a:moveTo>
                  <a:cubicBezTo>
                    <a:pt x="82" y="85"/>
                    <a:pt x="15" y="61"/>
                    <a:pt x="0" y="0"/>
                  </a:cubicBezTo>
                  <a:cubicBezTo>
                    <a:pt x="0" y="0"/>
                    <a:pt x="72" y="24"/>
                    <a:pt x="82" y="8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350"/>
            <p:cNvSpPr/>
            <p:nvPr/>
          </p:nvSpPr>
          <p:spPr bwMode="auto">
            <a:xfrm>
              <a:off x="2625726" y="6450013"/>
              <a:ext cx="165100" cy="1309688"/>
            </a:xfrm>
            <a:custGeom>
              <a:avLst/>
              <a:gdLst>
                <a:gd name="T0" fmla="*/ 39 w 39"/>
                <a:gd name="T1" fmla="*/ 1 h 309"/>
                <a:gd name="T2" fmla="*/ 19 w 39"/>
                <a:gd name="T3" fmla="*/ 309 h 309"/>
                <a:gd name="T4" fmla="*/ 16 w 39"/>
                <a:gd name="T5" fmla="*/ 309 h 309"/>
                <a:gd name="T6" fmla="*/ 36 w 39"/>
                <a:gd name="T7" fmla="*/ 0 h 309"/>
                <a:gd name="T8" fmla="*/ 39 w 39"/>
                <a:gd name="T9" fmla="*/ 1 h 309"/>
              </a:gdLst>
              <a:ahLst/>
              <a:cxnLst>
                <a:cxn ang="0">
                  <a:pos x="T0" y="T1"/>
                </a:cxn>
                <a:cxn ang="0">
                  <a:pos x="T2" y="T3"/>
                </a:cxn>
                <a:cxn ang="0">
                  <a:pos x="T4" y="T5"/>
                </a:cxn>
                <a:cxn ang="0">
                  <a:pos x="T6" y="T7"/>
                </a:cxn>
                <a:cxn ang="0">
                  <a:pos x="T8" y="T9"/>
                </a:cxn>
              </a:cxnLst>
              <a:rect l="0" t="0" r="r" b="b"/>
              <a:pathLst>
                <a:path w="39" h="309">
                  <a:moveTo>
                    <a:pt x="39" y="1"/>
                  </a:moveTo>
                  <a:cubicBezTo>
                    <a:pt x="27" y="46"/>
                    <a:pt x="2" y="165"/>
                    <a:pt x="19" y="309"/>
                  </a:cubicBezTo>
                  <a:cubicBezTo>
                    <a:pt x="16" y="309"/>
                    <a:pt x="16" y="309"/>
                    <a:pt x="16" y="309"/>
                  </a:cubicBezTo>
                  <a:cubicBezTo>
                    <a:pt x="0" y="165"/>
                    <a:pt x="25" y="45"/>
                    <a:pt x="36" y="0"/>
                  </a:cubicBezTo>
                  <a:lnTo>
                    <a:pt x="39" y="1"/>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351"/>
            <p:cNvSpPr/>
            <p:nvPr/>
          </p:nvSpPr>
          <p:spPr bwMode="auto">
            <a:xfrm>
              <a:off x="2684463" y="7196138"/>
              <a:ext cx="233363" cy="271463"/>
            </a:xfrm>
            <a:custGeom>
              <a:avLst/>
              <a:gdLst>
                <a:gd name="T0" fmla="*/ 0 w 55"/>
                <a:gd name="T1" fmla="*/ 64 h 64"/>
                <a:gd name="T2" fmla="*/ 55 w 55"/>
                <a:gd name="T3" fmla="*/ 0 h 64"/>
                <a:gd name="T4" fmla="*/ 0 w 55"/>
                <a:gd name="T5" fmla="*/ 64 h 64"/>
              </a:gdLst>
              <a:ahLst/>
              <a:cxnLst>
                <a:cxn ang="0">
                  <a:pos x="T0" y="T1"/>
                </a:cxn>
                <a:cxn ang="0">
                  <a:pos x="T2" y="T3"/>
                </a:cxn>
                <a:cxn ang="0">
                  <a:pos x="T4" y="T5"/>
                </a:cxn>
              </a:cxnLst>
              <a:rect l="0" t="0" r="r" b="b"/>
              <a:pathLst>
                <a:path w="55" h="64">
                  <a:moveTo>
                    <a:pt x="0" y="64"/>
                  </a:moveTo>
                  <a:cubicBezTo>
                    <a:pt x="0" y="64"/>
                    <a:pt x="12" y="15"/>
                    <a:pt x="55" y="0"/>
                  </a:cubicBezTo>
                  <a:cubicBezTo>
                    <a:pt x="55" y="0"/>
                    <a:pt x="42" y="52"/>
                    <a:pt x="0" y="6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352"/>
            <p:cNvSpPr/>
            <p:nvPr/>
          </p:nvSpPr>
          <p:spPr bwMode="auto">
            <a:xfrm>
              <a:off x="2681288" y="6954838"/>
              <a:ext cx="231775" cy="271463"/>
            </a:xfrm>
            <a:custGeom>
              <a:avLst/>
              <a:gdLst>
                <a:gd name="T0" fmla="*/ 0 w 55"/>
                <a:gd name="T1" fmla="*/ 64 h 64"/>
                <a:gd name="T2" fmla="*/ 55 w 55"/>
                <a:gd name="T3" fmla="*/ 0 h 64"/>
                <a:gd name="T4" fmla="*/ 0 w 55"/>
                <a:gd name="T5" fmla="*/ 64 h 64"/>
              </a:gdLst>
              <a:ahLst/>
              <a:cxnLst>
                <a:cxn ang="0">
                  <a:pos x="T0" y="T1"/>
                </a:cxn>
                <a:cxn ang="0">
                  <a:pos x="T2" y="T3"/>
                </a:cxn>
                <a:cxn ang="0">
                  <a:pos x="T4" y="T5"/>
                </a:cxn>
              </a:cxnLst>
              <a:rect l="0" t="0" r="r" b="b"/>
              <a:pathLst>
                <a:path w="55" h="64">
                  <a:moveTo>
                    <a:pt x="0" y="64"/>
                  </a:moveTo>
                  <a:cubicBezTo>
                    <a:pt x="0" y="64"/>
                    <a:pt x="12" y="15"/>
                    <a:pt x="55" y="0"/>
                  </a:cubicBezTo>
                  <a:cubicBezTo>
                    <a:pt x="55" y="0"/>
                    <a:pt x="42" y="52"/>
                    <a:pt x="0" y="6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353"/>
            <p:cNvSpPr/>
            <p:nvPr/>
          </p:nvSpPr>
          <p:spPr bwMode="auto">
            <a:xfrm>
              <a:off x="2727326" y="6569075"/>
              <a:ext cx="309563" cy="190500"/>
            </a:xfrm>
            <a:custGeom>
              <a:avLst/>
              <a:gdLst>
                <a:gd name="T0" fmla="*/ 0 w 73"/>
                <a:gd name="T1" fmla="*/ 42 h 45"/>
                <a:gd name="T2" fmla="*/ 73 w 73"/>
                <a:gd name="T3" fmla="*/ 1 h 45"/>
                <a:gd name="T4" fmla="*/ 0 w 73"/>
                <a:gd name="T5" fmla="*/ 42 h 45"/>
              </a:gdLst>
              <a:ahLst/>
              <a:cxnLst>
                <a:cxn ang="0">
                  <a:pos x="T0" y="T1"/>
                </a:cxn>
                <a:cxn ang="0">
                  <a:pos x="T2" y="T3"/>
                </a:cxn>
                <a:cxn ang="0">
                  <a:pos x="T4" y="T5"/>
                </a:cxn>
              </a:cxnLst>
              <a:rect l="0" t="0" r="r" b="b"/>
              <a:pathLst>
                <a:path w="73" h="45">
                  <a:moveTo>
                    <a:pt x="0" y="42"/>
                  </a:moveTo>
                  <a:cubicBezTo>
                    <a:pt x="0" y="42"/>
                    <a:pt x="28" y="0"/>
                    <a:pt x="73" y="1"/>
                  </a:cubicBezTo>
                  <a:cubicBezTo>
                    <a:pt x="73" y="1"/>
                    <a:pt x="43" y="45"/>
                    <a:pt x="0" y="4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354"/>
            <p:cNvSpPr/>
            <p:nvPr/>
          </p:nvSpPr>
          <p:spPr bwMode="auto">
            <a:xfrm>
              <a:off x="2757488" y="6419850"/>
              <a:ext cx="309563" cy="192088"/>
            </a:xfrm>
            <a:custGeom>
              <a:avLst/>
              <a:gdLst>
                <a:gd name="T0" fmla="*/ 0 w 73"/>
                <a:gd name="T1" fmla="*/ 41 h 45"/>
                <a:gd name="T2" fmla="*/ 73 w 73"/>
                <a:gd name="T3" fmla="*/ 1 h 45"/>
                <a:gd name="T4" fmla="*/ 0 w 73"/>
                <a:gd name="T5" fmla="*/ 41 h 45"/>
              </a:gdLst>
              <a:ahLst/>
              <a:cxnLst>
                <a:cxn ang="0">
                  <a:pos x="T0" y="T1"/>
                </a:cxn>
                <a:cxn ang="0">
                  <a:pos x="T2" y="T3"/>
                </a:cxn>
                <a:cxn ang="0">
                  <a:pos x="T4" y="T5"/>
                </a:cxn>
              </a:cxnLst>
              <a:rect l="0" t="0" r="r" b="b"/>
              <a:pathLst>
                <a:path w="73" h="45">
                  <a:moveTo>
                    <a:pt x="0" y="41"/>
                  </a:moveTo>
                  <a:cubicBezTo>
                    <a:pt x="0" y="41"/>
                    <a:pt x="28" y="0"/>
                    <a:pt x="73" y="1"/>
                  </a:cubicBezTo>
                  <a:cubicBezTo>
                    <a:pt x="73" y="1"/>
                    <a:pt x="43" y="45"/>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355"/>
            <p:cNvSpPr/>
            <p:nvPr/>
          </p:nvSpPr>
          <p:spPr bwMode="auto">
            <a:xfrm>
              <a:off x="2760663" y="6175375"/>
              <a:ext cx="165100" cy="325438"/>
            </a:xfrm>
            <a:custGeom>
              <a:avLst/>
              <a:gdLst>
                <a:gd name="T0" fmla="*/ 3 w 39"/>
                <a:gd name="T1" fmla="*/ 77 h 77"/>
                <a:gd name="T2" fmla="*/ 36 w 39"/>
                <a:gd name="T3" fmla="*/ 0 h 77"/>
                <a:gd name="T4" fmla="*/ 3 w 39"/>
                <a:gd name="T5" fmla="*/ 77 h 77"/>
              </a:gdLst>
              <a:ahLst/>
              <a:cxnLst>
                <a:cxn ang="0">
                  <a:pos x="T0" y="T1"/>
                </a:cxn>
                <a:cxn ang="0">
                  <a:pos x="T2" y="T3"/>
                </a:cxn>
                <a:cxn ang="0">
                  <a:pos x="T4" y="T5"/>
                </a:cxn>
              </a:cxnLst>
              <a:rect l="0" t="0" r="r" b="b"/>
              <a:pathLst>
                <a:path w="39" h="77">
                  <a:moveTo>
                    <a:pt x="3" y="77"/>
                  </a:moveTo>
                  <a:cubicBezTo>
                    <a:pt x="3" y="77"/>
                    <a:pt x="0" y="27"/>
                    <a:pt x="36" y="0"/>
                  </a:cubicBezTo>
                  <a:cubicBezTo>
                    <a:pt x="36" y="0"/>
                    <a:pt x="39" y="53"/>
                    <a:pt x="3" y="7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356"/>
            <p:cNvSpPr/>
            <p:nvPr/>
          </p:nvSpPr>
          <p:spPr bwMode="auto">
            <a:xfrm>
              <a:off x="2701926" y="6759575"/>
              <a:ext cx="327025" cy="195263"/>
            </a:xfrm>
            <a:custGeom>
              <a:avLst/>
              <a:gdLst>
                <a:gd name="T0" fmla="*/ 0 w 77"/>
                <a:gd name="T1" fmla="*/ 39 h 46"/>
                <a:gd name="T2" fmla="*/ 77 w 77"/>
                <a:gd name="T3" fmla="*/ 5 h 46"/>
                <a:gd name="T4" fmla="*/ 0 w 77"/>
                <a:gd name="T5" fmla="*/ 39 h 46"/>
              </a:gdLst>
              <a:ahLst/>
              <a:cxnLst>
                <a:cxn ang="0">
                  <a:pos x="T0" y="T1"/>
                </a:cxn>
                <a:cxn ang="0">
                  <a:pos x="T2" y="T3"/>
                </a:cxn>
                <a:cxn ang="0">
                  <a:pos x="T4" y="T5"/>
                </a:cxn>
              </a:cxnLst>
              <a:rect l="0" t="0" r="r" b="b"/>
              <a:pathLst>
                <a:path w="77" h="46">
                  <a:moveTo>
                    <a:pt x="0" y="39"/>
                  </a:moveTo>
                  <a:cubicBezTo>
                    <a:pt x="0" y="39"/>
                    <a:pt x="32" y="0"/>
                    <a:pt x="77" y="5"/>
                  </a:cubicBezTo>
                  <a:cubicBezTo>
                    <a:pt x="77" y="5"/>
                    <a:pt x="43" y="46"/>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357"/>
            <p:cNvSpPr/>
            <p:nvPr/>
          </p:nvSpPr>
          <p:spPr bwMode="auto">
            <a:xfrm>
              <a:off x="2498726" y="7158038"/>
              <a:ext cx="195263" cy="309563"/>
            </a:xfrm>
            <a:custGeom>
              <a:avLst/>
              <a:gdLst>
                <a:gd name="T0" fmla="*/ 42 w 46"/>
                <a:gd name="T1" fmla="*/ 73 h 73"/>
                <a:gd name="T2" fmla="*/ 1 w 46"/>
                <a:gd name="T3" fmla="*/ 0 h 73"/>
                <a:gd name="T4" fmla="*/ 42 w 46"/>
                <a:gd name="T5" fmla="*/ 73 h 73"/>
              </a:gdLst>
              <a:ahLst/>
              <a:cxnLst>
                <a:cxn ang="0">
                  <a:pos x="T0" y="T1"/>
                </a:cxn>
                <a:cxn ang="0">
                  <a:pos x="T2" y="T3"/>
                </a:cxn>
                <a:cxn ang="0">
                  <a:pos x="T4" y="T5"/>
                </a:cxn>
              </a:cxnLst>
              <a:rect l="0" t="0" r="r" b="b"/>
              <a:pathLst>
                <a:path w="46" h="73">
                  <a:moveTo>
                    <a:pt x="42" y="73"/>
                  </a:moveTo>
                  <a:cubicBezTo>
                    <a:pt x="42" y="73"/>
                    <a:pt x="0" y="45"/>
                    <a:pt x="1" y="0"/>
                  </a:cubicBezTo>
                  <a:cubicBezTo>
                    <a:pt x="1" y="0"/>
                    <a:pt x="46" y="30"/>
                    <a:pt x="42" y="7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358"/>
            <p:cNvSpPr/>
            <p:nvPr/>
          </p:nvSpPr>
          <p:spPr bwMode="auto">
            <a:xfrm>
              <a:off x="2498726" y="6916738"/>
              <a:ext cx="190500" cy="309563"/>
            </a:xfrm>
            <a:custGeom>
              <a:avLst/>
              <a:gdLst>
                <a:gd name="T0" fmla="*/ 41 w 45"/>
                <a:gd name="T1" fmla="*/ 73 h 73"/>
                <a:gd name="T2" fmla="*/ 0 w 45"/>
                <a:gd name="T3" fmla="*/ 0 h 73"/>
                <a:gd name="T4" fmla="*/ 41 w 45"/>
                <a:gd name="T5" fmla="*/ 73 h 73"/>
              </a:gdLst>
              <a:ahLst/>
              <a:cxnLst>
                <a:cxn ang="0">
                  <a:pos x="T0" y="T1"/>
                </a:cxn>
                <a:cxn ang="0">
                  <a:pos x="T2" y="T3"/>
                </a:cxn>
                <a:cxn ang="0">
                  <a:pos x="T4" y="T5"/>
                </a:cxn>
              </a:cxnLst>
              <a:rect l="0" t="0" r="r" b="b"/>
              <a:pathLst>
                <a:path w="45" h="73">
                  <a:moveTo>
                    <a:pt x="41" y="73"/>
                  </a:moveTo>
                  <a:cubicBezTo>
                    <a:pt x="41" y="73"/>
                    <a:pt x="0" y="45"/>
                    <a:pt x="0" y="0"/>
                  </a:cubicBezTo>
                  <a:cubicBezTo>
                    <a:pt x="0" y="0"/>
                    <a:pt x="45" y="30"/>
                    <a:pt x="41" y="7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359"/>
            <p:cNvSpPr/>
            <p:nvPr/>
          </p:nvSpPr>
          <p:spPr bwMode="auto">
            <a:xfrm>
              <a:off x="2443163" y="6683375"/>
              <a:ext cx="258763" cy="241300"/>
            </a:xfrm>
            <a:custGeom>
              <a:avLst/>
              <a:gdLst>
                <a:gd name="T0" fmla="*/ 61 w 61"/>
                <a:gd name="T1" fmla="*/ 57 h 57"/>
                <a:gd name="T2" fmla="*/ 0 w 61"/>
                <a:gd name="T3" fmla="*/ 0 h 57"/>
                <a:gd name="T4" fmla="*/ 61 w 61"/>
                <a:gd name="T5" fmla="*/ 57 h 57"/>
              </a:gdLst>
              <a:ahLst/>
              <a:cxnLst>
                <a:cxn ang="0">
                  <a:pos x="T0" y="T1"/>
                </a:cxn>
                <a:cxn ang="0">
                  <a:pos x="T2" y="T3"/>
                </a:cxn>
                <a:cxn ang="0">
                  <a:pos x="T4" y="T5"/>
                </a:cxn>
              </a:cxnLst>
              <a:rect l="0" t="0" r="r" b="b"/>
              <a:pathLst>
                <a:path w="61" h="57">
                  <a:moveTo>
                    <a:pt x="61" y="57"/>
                  </a:moveTo>
                  <a:cubicBezTo>
                    <a:pt x="61" y="57"/>
                    <a:pt x="13" y="43"/>
                    <a:pt x="0" y="0"/>
                  </a:cubicBezTo>
                  <a:cubicBezTo>
                    <a:pt x="0" y="0"/>
                    <a:pt x="51" y="14"/>
                    <a:pt x="61" y="5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360"/>
            <p:cNvSpPr/>
            <p:nvPr/>
          </p:nvSpPr>
          <p:spPr bwMode="auto">
            <a:xfrm>
              <a:off x="2501901" y="6467475"/>
              <a:ext cx="220663" cy="274638"/>
            </a:xfrm>
            <a:custGeom>
              <a:avLst/>
              <a:gdLst>
                <a:gd name="T0" fmla="*/ 52 w 52"/>
                <a:gd name="T1" fmla="*/ 65 h 65"/>
                <a:gd name="T2" fmla="*/ 0 w 52"/>
                <a:gd name="T3" fmla="*/ 0 h 65"/>
                <a:gd name="T4" fmla="*/ 52 w 52"/>
                <a:gd name="T5" fmla="*/ 65 h 65"/>
              </a:gdLst>
              <a:ahLst/>
              <a:cxnLst>
                <a:cxn ang="0">
                  <a:pos x="T0" y="T1"/>
                </a:cxn>
                <a:cxn ang="0">
                  <a:pos x="T2" y="T3"/>
                </a:cxn>
                <a:cxn ang="0">
                  <a:pos x="T4" y="T5"/>
                </a:cxn>
              </a:cxnLst>
              <a:rect l="0" t="0" r="r" b="b"/>
              <a:pathLst>
                <a:path w="52" h="65">
                  <a:moveTo>
                    <a:pt x="52" y="65"/>
                  </a:moveTo>
                  <a:cubicBezTo>
                    <a:pt x="52" y="65"/>
                    <a:pt x="7" y="44"/>
                    <a:pt x="0" y="0"/>
                  </a:cubicBezTo>
                  <a:cubicBezTo>
                    <a:pt x="0" y="0"/>
                    <a:pt x="49" y="22"/>
                    <a:pt x="52" y="6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361"/>
            <p:cNvSpPr/>
            <p:nvPr/>
          </p:nvSpPr>
          <p:spPr bwMode="auto">
            <a:xfrm>
              <a:off x="2582863" y="6276975"/>
              <a:ext cx="195263" cy="317500"/>
            </a:xfrm>
            <a:custGeom>
              <a:avLst/>
              <a:gdLst>
                <a:gd name="T0" fmla="*/ 40 w 46"/>
                <a:gd name="T1" fmla="*/ 75 h 75"/>
                <a:gd name="T2" fmla="*/ 3 w 46"/>
                <a:gd name="T3" fmla="*/ 0 h 75"/>
                <a:gd name="T4" fmla="*/ 40 w 46"/>
                <a:gd name="T5" fmla="*/ 75 h 75"/>
              </a:gdLst>
              <a:ahLst/>
              <a:cxnLst>
                <a:cxn ang="0">
                  <a:pos x="T0" y="T1"/>
                </a:cxn>
                <a:cxn ang="0">
                  <a:pos x="T2" y="T3"/>
                </a:cxn>
                <a:cxn ang="0">
                  <a:pos x="T4" y="T5"/>
                </a:cxn>
              </a:cxnLst>
              <a:rect l="0" t="0" r="r" b="b"/>
              <a:pathLst>
                <a:path w="46" h="75">
                  <a:moveTo>
                    <a:pt x="40" y="75"/>
                  </a:moveTo>
                  <a:cubicBezTo>
                    <a:pt x="40" y="75"/>
                    <a:pt x="0" y="45"/>
                    <a:pt x="3" y="0"/>
                  </a:cubicBezTo>
                  <a:cubicBezTo>
                    <a:pt x="3" y="0"/>
                    <a:pt x="46" y="32"/>
                    <a:pt x="40" y="7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362"/>
            <p:cNvSpPr/>
            <p:nvPr/>
          </p:nvSpPr>
          <p:spPr bwMode="auto">
            <a:xfrm>
              <a:off x="9085263" y="6145213"/>
              <a:ext cx="165100" cy="1309688"/>
            </a:xfrm>
            <a:custGeom>
              <a:avLst/>
              <a:gdLst>
                <a:gd name="T0" fmla="*/ 39 w 39"/>
                <a:gd name="T1" fmla="*/ 1 h 309"/>
                <a:gd name="T2" fmla="*/ 19 w 39"/>
                <a:gd name="T3" fmla="*/ 309 h 309"/>
                <a:gd name="T4" fmla="*/ 16 w 39"/>
                <a:gd name="T5" fmla="*/ 309 h 309"/>
                <a:gd name="T6" fmla="*/ 36 w 39"/>
                <a:gd name="T7" fmla="*/ 0 h 309"/>
                <a:gd name="T8" fmla="*/ 39 w 39"/>
                <a:gd name="T9" fmla="*/ 1 h 309"/>
              </a:gdLst>
              <a:ahLst/>
              <a:cxnLst>
                <a:cxn ang="0">
                  <a:pos x="T0" y="T1"/>
                </a:cxn>
                <a:cxn ang="0">
                  <a:pos x="T2" y="T3"/>
                </a:cxn>
                <a:cxn ang="0">
                  <a:pos x="T4" y="T5"/>
                </a:cxn>
                <a:cxn ang="0">
                  <a:pos x="T6" y="T7"/>
                </a:cxn>
                <a:cxn ang="0">
                  <a:pos x="T8" y="T9"/>
                </a:cxn>
              </a:cxnLst>
              <a:rect l="0" t="0" r="r" b="b"/>
              <a:pathLst>
                <a:path w="39" h="309">
                  <a:moveTo>
                    <a:pt x="39" y="1"/>
                  </a:moveTo>
                  <a:cubicBezTo>
                    <a:pt x="27" y="46"/>
                    <a:pt x="2" y="165"/>
                    <a:pt x="19" y="309"/>
                  </a:cubicBezTo>
                  <a:cubicBezTo>
                    <a:pt x="16" y="309"/>
                    <a:pt x="16" y="309"/>
                    <a:pt x="16" y="309"/>
                  </a:cubicBezTo>
                  <a:cubicBezTo>
                    <a:pt x="0" y="165"/>
                    <a:pt x="25" y="45"/>
                    <a:pt x="36" y="0"/>
                  </a:cubicBezTo>
                  <a:lnTo>
                    <a:pt x="39" y="1"/>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363"/>
            <p:cNvSpPr/>
            <p:nvPr/>
          </p:nvSpPr>
          <p:spPr bwMode="auto">
            <a:xfrm>
              <a:off x="9145588" y="6891338"/>
              <a:ext cx="233363" cy="271463"/>
            </a:xfrm>
            <a:custGeom>
              <a:avLst/>
              <a:gdLst>
                <a:gd name="T0" fmla="*/ 0 w 55"/>
                <a:gd name="T1" fmla="*/ 64 h 64"/>
                <a:gd name="T2" fmla="*/ 55 w 55"/>
                <a:gd name="T3" fmla="*/ 0 h 64"/>
                <a:gd name="T4" fmla="*/ 0 w 55"/>
                <a:gd name="T5" fmla="*/ 64 h 64"/>
              </a:gdLst>
              <a:ahLst/>
              <a:cxnLst>
                <a:cxn ang="0">
                  <a:pos x="T0" y="T1"/>
                </a:cxn>
                <a:cxn ang="0">
                  <a:pos x="T2" y="T3"/>
                </a:cxn>
                <a:cxn ang="0">
                  <a:pos x="T4" y="T5"/>
                </a:cxn>
              </a:cxnLst>
              <a:rect l="0" t="0" r="r" b="b"/>
              <a:pathLst>
                <a:path w="55" h="64">
                  <a:moveTo>
                    <a:pt x="0" y="64"/>
                  </a:moveTo>
                  <a:cubicBezTo>
                    <a:pt x="0" y="64"/>
                    <a:pt x="12" y="15"/>
                    <a:pt x="55" y="0"/>
                  </a:cubicBezTo>
                  <a:cubicBezTo>
                    <a:pt x="55" y="0"/>
                    <a:pt x="42" y="52"/>
                    <a:pt x="0" y="6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364"/>
            <p:cNvSpPr/>
            <p:nvPr/>
          </p:nvSpPr>
          <p:spPr bwMode="auto">
            <a:xfrm>
              <a:off x="9140826" y="6650038"/>
              <a:ext cx="233363" cy="269875"/>
            </a:xfrm>
            <a:custGeom>
              <a:avLst/>
              <a:gdLst>
                <a:gd name="T0" fmla="*/ 0 w 55"/>
                <a:gd name="T1" fmla="*/ 64 h 64"/>
                <a:gd name="T2" fmla="*/ 55 w 55"/>
                <a:gd name="T3" fmla="*/ 0 h 64"/>
                <a:gd name="T4" fmla="*/ 0 w 55"/>
                <a:gd name="T5" fmla="*/ 64 h 64"/>
              </a:gdLst>
              <a:ahLst/>
              <a:cxnLst>
                <a:cxn ang="0">
                  <a:pos x="T0" y="T1"/>
                </a:cxn>
                <a:cxn ang="0">
                  <a:pos x="T2" y="T3"/>
                </a:cxn>
                <a:cxn ang="0">
                  <a:pos x="T4" y="T5"/>
                </a:cxn>
              </a:cxnLst>
              <a:rect l="0" t="0" r="r" b="b"/>
              <a:pathLst>
                <a:path w="55" h="64">
                  <a:moveTo>
                    <a:pt x="0" y="64"/>
                  </a:moveTo>
                  <a:cubicBezTo>
                    <a:pt x="0" y="64"/>
                    <a:pt x="12" y="15"/>
                    <a:pt x="55" y="0"/>
                  </a:cubicBezTo>
                  <a:cubicBezTo>
                    <a:pt x="55" y="0"/>
                    <a:pt x="42" y="52"/>
                    <a:pt x="0" y="6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365"/>
            <p:cNvSpPr/>
            <p:nvPr/>
          </p:nvSpPr>
          <p:spPr bwMode="auto">
            <a:xfrm>
              <a:off x="9186863" y="6264275"/>
              <a:ext cx="309563" cy="190500"/>
            </a:xfrm>
            <a:custGeom>
              <a:avLst/>
              <a:gdLst>
                <a:gd name="T0" fmla="*/ 0 w 73"/>
                <a:gd name="T1" fmla="*/ 42 h 45"/>
                <a:gd name="T2" fmla="*/ 73 w 73"/>
                <a:gd name="T3" fmla="*/ 1 h 45"/>
                <a:gd name="T4" fmla="*/ 0 w 73"/>
                <a:gd name="T5" fmla="*/ 42 h 45"/>
              </a:gdLst>
              <a:ahLst/>
              <a:cxnLst>
                <a:cxn ang="0">
                  <a:pos x="T0" y="T1"/>
                </a:cxn>
                <a:cxn ang="0">
                  <a:pos x="T2" y="T3"/>
                </a:cxn>
                <a:cxn ang="0">
                  <a:pos x="T4" y="T5"/>
                </a:cxn>
              </a:cxnLst>
              <a:rect l="0" t="0" r="r" b="b"/>
              <a:pathLst>
                <a:path w="73" h="45">
                  <a:moveTo>
                    <a:pt x="0" y="42"/>
                  </a:moveTo>
                  <a:cubicBezTo>
                    <a:pt x="0" y="42"/>
                    <a:pt x="28" y="0"/>
                    <a:pt x="73" y="1"/>
                  </a:cubicBezTo>
                  <a:cubicBezTo>
                    <a:pt x="73" y="1"/>
                    <a:pt x="43" y="45"/>
                    <a:pt x="0" y="4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366"/>
            <p:cNvSpPr/>
            <p:nvPr/>
          </p:nvSpPr>
          <p:spPr bwMode="auto">
            <a:xfrm>
              <a:off x="9217026" y="6115050"/>
              <a:ext cx="309563" cy="190500"/>
            </a:xfrm>
            <a:custGeom>
              <a:avLst/>
              <a:gdLst>
                <a:gd name="T0" fmla="*/ 0 w 73"/>
                <a:gd name="T1" fmla="*/ 41 h 45"/>
                <a:gd name="T2" fmla="*/ 73 w 73"/>
                <a:gd name="T3" fmla="*/ 1 h 45"/>
                <a:gd name="T4" fmla="*/ 0 w 73"/>
                <a:gd name="T5" fmla="*/ 41 h 45"/>
              </a:gdLst>
              <a:ahLst/>
              <a:cxnLst>
                <a:cxn ang="0">
                  <a:pos x="T0" y="T1"/>
                </a:cxn>
                <a:cxn ang="0">
                  <a:pos x="T2" y="T3"/>
                </a:cxn>
                <a:cxn ang="0">
                  <a:pos x="T4" y="T5"/>
                </a:cxn>
              </a:cxnLst>
              <a:rect l="0" t="0" r="r" b="b"/>
              <a:pathLst>
                <a:path w="73" h="45">
                  <a:moveTo>
                    <a:pt x="0" y="41"/>
                  </a:moveTo>
                  <a:cubicBezTo>
                    <a:pt x="0" y="41"/>
                    <a:pt x="28" y="0"/>
                    <a:pt x="73" y="1"/>
                  </a:cubicBezTo>
                  <a:cubicBezTo>
                    <a:pt x="73" y="1"/>
                    <a:pt x="43" y="45"/>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367"/>
            <p:cNvSpPr/>
            <p:nvPr/>
          </p:nvSpPr>
          <p:spPr bwMode="auto">
            <a:xfrm>
              <a:off x="9221788" y="5868988"/>
              <a:ext cx="165100" cy="327025"/>
            </a:xfrm>
            <a:custGeom>
              <a:avLst/>
              <a:gdLst>
                <a:gd name="T0" fmla="*/ 3 w 39"/>
                <a:gd name="T1" fmla="*/ 77 h 77"/>
                <a:gd name="T2" fmla="*/ 36 w 39"/>
                <a:gd name="T3" fmla="*/ 0 h 77"/>
                <a:gd name="T4" fmla="*/ 3 w 39"/>
                <a:gd name="T5" fmla="*/ 77 h 77"/>
              </a:gdLst>
              <a:ahLst/>
              <a:cxnLst>
                <a:cxn ang="0">
                  <a:pos x="T0" y="T1"/>
                </a:cxn>
                <a:cxn ang="0">
                  <a:pos x="T2" y="T3"/>
                </a:cxn>
                <a:cxn ang="0">
                  <a:pos x="T4" y="T5"/>
                </a:cxn>
              </a:cxnLst>
              <a:rect l="0" t="0" r="r" b="b"/>
              <a:pathLst>
                <a:path w="39" h="77">
                  <a:moveTo>
                    <a:pt x="3" y="77"/>
                  </a:moveTo>
                  <a:cubicBezTo>
                    <a:pt x="3" y="77"/>
                    <a:pt x="0" y="27"/>
                    <a:pt x="36" y="0"/>
                  </a:cubicBezTo>
                  <a:cubicBezTo>
                    <a:pt x="36" y="0"/>
                    <a:pt x="39" y="53"/>
                    <a:pt x="3" y="7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368"/>
            <p:cNvSpPr/>
            <p:nvPr/>
          </p:nvSpPr>
          <p:spPr bwMode="auto">
            <a:xfrm>
              <a:off x="9161463" y="6454775"/>
              <a:ext cx="327025" cy="195263"/>
            </a:xfrm>
            <a:custGeom>
              <a:avLst/>
              <a:gdLst>
                <a:gd name="T0" fmla="*/ 0 w 77"/>
                <a:gd name="T1" fmla="*/ 39 h 46"/>
                <a:gd name="T2" fmla="*/ 77 w 77"/>
                <a:gd name="T3" fmla="*/ 5 h 46"/>
                <a:gd name="T4" fmla="*/ 0 w 77"/>
                <a:gd name="T5" fmla="*/ 39 h 46"/>
              </a:gdLst>
              <a:ahLst/>
              <a:cxnLst>
                <a:cxn ang="0">
                  <a:pos x="T0" y="T1"/>
                </a:cxn>
                <a:cxn ang="0">
                  <a:pos x="T2" y="T3"/>
                </a:cxn>
                <a:cxn ang="0">
                  <a:pos x="T4" y="T5"/>
                </a:cxn>
              </a:cxnLst>
              <a:rect l="0" t="0" r="r" b="b"/>
              <a:pathLst>
                <a:path w="77" h="46">
                  <a:moveTo>
                    <a:pt x="0" y="39"/>
                  </a:moveTo>
                  <a:cubicBezTo>
                    <a:pt x="0" y="39"/>
                    <a:pt x="32" y="0"/>
                    <a:pt x="77" y="5"/>
                  </a:cubicBezTo>
                  <a:cubicBezTo>
                    <a:pt x="77" y="5"/>
                    <a:pt x="43" y="46"/>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369"/>
            <p:cNvSpPr/>
            <p:nvPr/>
          </p:nvSpPr>
          <p:spPr bwMode="auto">
            <a:xfrm>
              <a:off x="8958263" y="6853238"/>
              <a:ext cx="195263" cy="309563"/>
            </a:xfrm>
            <a:custGeom>
              <a:avLst/>
              <a:gdLst>
                <a:gd name="T0" fmla="*/ 42 w 46"/>
                <a:gd name="T1" fmla="*/ 73 h 73"/>
                <a:gd name="T2" fmla="*/ 1 w 46"/>
                <a:gd name="T3" fmla="*/ 0 h 73"/>
                <a:gd name="T4" fmla="*/ 42 w 46"/>
                <a:gd name="T5" fmla="*/ 73 h 73"/>
              </a:gdLst>
              <a:ahLst/>
              <a:cxnLst>
                <a:cxn ang="0">
                  <a:pos x="T0" y="T1"/>
                </a:cxn>
                <a:cxn ang="0">
                  <a:pos x="T2" y="T3"/>
                </a:cxn>
                <a:cxn ang="0">
                  <a:pos x="T4" y="T5"/>
                </a:cxn>
              </a:cxnLst>
              <a:rect l="0" t="0" r="r" b="b"/>
              <a:pathLst>
                <a:path w="46" h="73">
                  <a:moveTo>
                    <a:pt x="42" y="73"/>
                  </a:moveTo>
                  <a:cubicBezTo>
                    <a:pt x="42" y="73"/>
                    <a:pt x="0" y="45"/>
                    <a:pt x="1" y="0"/>
                  </a:cubicBezTo>
                  <a:cubicBezTo>
                    <a:pt x="1" y="0"/>
                    <a:pt x="46" y="30"/>
                    <a:pt x="42" y="7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370"/>
            <p:cNvSpPr/>
            <p:nvPr/>
          </p:nvSpPr>
          <p:spPr bwMode="auto">
            <a:xfrm>
              <a:off x="8958263" y="6611938"/>
              <a:ext cx="190500" cy="307975"/>
            </a:xfrm>
            <a:custGeom>
              <a:avLst/>
              <a:gdLst>
                <a:gd name="T0" fmla="*/ 41 w 45"/>
                <a:gd name="T1" fmla="*/ 73 h 73"/>
                <a:gd name="T2" fmla="*/ 0 w 45"/>
                <a:gd name="T3" fmla="*/ 0 h 73"/>
                <a:gd name="T4" fmla="*/ 41 w 45"/>
                <a:gd name="T5" fmla="*/ 73 h 73"/>
              </a:gdLst>
              <a:ahLst/>
              <a:cxnLst>
                <a:cxn ang="0">
                  <a:pos x="T0" y="T1"/>
                </a:cxn>
                <a:cxn ang="0">
                  <a:pos x="T2" y="T3"/>
                </a:cxn>
                <a:cxn ang="0">
                  <a:pos x="T4" y="T5"/>
                </a:cxn>
              </a:cxnLst>
              <a:rect l="0" t="0" r="r" b="b"/>
              <a:pathLst>
                <a:path w="45" h="73">
                  <a:moveTo>
                    <a:pt x="41" y="73"/>
                  </a:moveTo>
                  <a:cubicBezTo>
                    <a:pt x="41" y="73"/>
                    <a:pt x="0" y="45"/>
                    <a:pt x="0" y="0"/>
                  </a:cubicBezTo>
                  <a:cubicBezTo>
                    <a:pt x="0" y="0"/>
                    <a:pt x="45" y="30"/>
                    <a:pt x="41" y="7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371"/>
            <p:cNvSpPr/>
            <p:nvPr/>
          </p:nvSpPr>
          <p:spPr bwMode="auto">
            <a:xfrm>
              <a:off x="8902701" y="6378575"/>
              <a:ext cx="258763" cy="241300"/>
            </a:xfrm>
            <a:custGeom>
              <a:avLst/>
              <a:gdLst>
                <a:gd name="T0" fmla="*/ 61 w 61"/>
                <a:gd name="T1" fmla="*/ 57 h 57"/>
                <a:gd name="T2" fmla="*/ 0 w 61"/>
                <a:gd name="T3" fmla="*/ 0 h 57"/>
                <a:gd name="T4" fmla="*/ 61 w 61"/>
                <a:gd name="T5" fmla="*/ 57 h 57"/>
              </a:gdLst>
              <a:ahLst/>
              <a:cxnLst>
                <a:cxn ang="0">
                  <a:pos x="T0" y="T1"/>
                </a:cxn>
                <a:cxn ang="0">
                  <a:pos x="T2" y="T3"/>
                </a:cxn>
                <a:cxn ang="0">
                  <a:pos x="T4" y="T5"/>
                </a:cxn>
              </a:cxnLst>
              <a:rect l="0" t="0" r="r" b="b"/>
              <a:pathLst>
                <a:path w="61" h="57">
                  <a:moveTo>
                    <a:pt x="61" y="57"/>
                  </a:moveTo>
                  <a:cubicBezTo>
                    <a:pt x="61" y="57"/>
                    <a:pt x="13" y="43"/>
                    <a:pt x="0" y="0"/>
                  </a:cubicBezTo>
                  <a:cubicBezTo>
                    <a:pt x="0" y="0"/>
                    <a:pt x="51" y="14"/>
                    <a:pt x="61" y="5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372"/>
            <p:cNvSpPr/>
            <p:nvPr/>
          </p:nvSpPr>
          <p:spPr bwMode="auto">
            <a:xfrm>
              <a:off x="8963026" y="6162675"/>
              <a:ext cx="220663" cy="274638"/>
            </a:xfrm>
            <a:custGeom>
              <a:avLst/>
              <a:gdLst>
                <a:gd name="T0" fmla="*/ 52 w 52"/>
                <a:gd name="T1" fmla="*/ 65 h 65"/>
                <a:gd name="T2" fmla="*/ 0 w 52"/>
                <a:gd name="T3" fmla="*/ 0 h 65"/>
                <a:gd name="T4" fmla="*/ 52 w 52"/>
                <a:gd name="T5" fmla="*/ 65 h 65"/>
              </a:gdLst>
              <a:ahLst/>
              <a:cxnLst>
                <a:cxn ang="0">
                  <a:pos x="T0" y="T1"/>
                </a:cxn>
                <a:cxn ang="0">
                  <a:pos x="T2" y="T3"/>
                </a:cxn>
                <a:cxn ang="0">
                  <a:pos x="T4" y="T5"/>
                </a:cxn>
              </a:cxnLst>
              <a:rect l="0" t="0" r="r" b="b"/>
              <a:pathLst>
                <a:path w="52" h="65">
                  <a:moveTo>
                    <a:pt x="52" y="65"/>
                  </a:moveTo>
                  <a:cubicBezTo>
                    <a:pt x="52" y="65"/>
                    <a:pt x="7" y="44"/>
                    <a:pt x="0" y="0"/>
                  </a:cubicBezTo>
                  <a:cubicBezTo>
                    <a:pt x="0" y="0"/>
                    <a:pt x="49" y="22"/>
                    <a:pt x="52" y="6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373"/>
            <p:cNvSpPr/>
            <p:nvPr/>
          </p:nvSpPr>
          <p:spPr bwMode="auto">
            <a:xfrm>
              <a:off x="9043988" y="5970588"/>
              <a:ext cx="193675" cy="319088"/>
            </a:xfrm>
            <a:custGeom>
              <a:avLst/>
              <a:gdLst>
                <a:gd name="T0" fmla="*/ 40 w 46"/>
                <a:gd name="T1" fmla="*/ 75 h 75"/>
                <a:gd name="T2" fmla="*/ 3 w 46"/>
                <a:gd name="T3" fmla="*/ 0 h 75"/>
                <a:gd name="T4" fmla="*/ 40 w 46"/>
                <a:gd name="T5" fmla="*/ 75 h 75"/>
              </a:gdLst>
              <a:ahLst/>
              <a:cxnLst>
                <a:cxn ang="0">
                  <a:pos x="T0" y="T1"/>
                </a:cxn>
                <a:cxn ang="0">
                  <a:pos x="T2" y="T3"/>
                </a:cxn>
                <a:cxn ang="0">
                  <a:pos x="T4" y="T5"/>
                </a:cxn>
              </a:cxnLst>
              <a:rect l="0" t="0" r="r" b="b"/>
              <a:pathLst>
                <a:path w="46" h="75">
                  <a:moveTo>
                    <a:pt x="40" y="75"/>
                  </a:moveTo>
                  <a:cubicBezTo>
                    <a:pt x="40" y="75"/>
                    <a:pt x="0" y="45"/>
                    <a:pt x="3" y="0"/>
                  </a:cubicBezTo>
                  <a:cubicBezTo>
                    <a:pt x="3" y="0"/>
                    <a:pt x="46" y="32"/>
                    <a:pt x="40" y="7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374"/>
            <p:cNvSpPr/>
            <p:nvPr/>
          </p:nvSpPr>
          <p:spPr bwMode="auto">
            <a:xfrm>
              <a:off x="1858963" y="5954713"/>
              <a:ext cx="584200" cy="1182688"/>
            </a:xfrm>
            <a:custGeom>
              <a:avLst/>
              <a:gdLst>
                <a:gd name="T0" fmla="*/ 138 w 138"/>
                <a:gd name="T1" fmla="*/ 1 h 279"/>
                <a:gd name="T2" fmla="*/ 3 w 138"/>
                <a:gd name="T3" fmla="*/ 279 h 279"/>
                <a:gd name="T4" fmla="*/ 0 w 138"/>
                <a:gd name="T5" fmla="*/ 278 h 279"/>
                <a:gd name="T6" fmla="*/ 135 w 138"/>
                <a:gd name="T7" fmla="*/ 0 h 279"/>
                <a:gd name="T8" fmla="*/ 138 w 138"/>
                <a:gd name="T9" fmla="*/ 1 h 279"/>
              </a:gdLst>
              <a:ahLst/>
              <a:cxnLst>
                <a:cxn ang="0">
                  <a:pos x="T0" y="T1"/>
                </a:cxn>
                <a:cxn ang="0">
                  <a:pos x="T2" y="T3"/>
                </a:cxn>
                <a:cxn ang="0">
                  <a:pos x="T4" y="T5"/>
                </a:cxn>
                <a:cxn ang="0">
                  <a:pos x="T6" y="T7"/>
                </a:cxn>
                <a:cxn ang="0">
                  <a:pos x="T8" y="T9"/>
                </a:cxn>
              </a:cxnLst>
              <a:rect l="0" t="0" r="r" b="b"/>
              <a:pathLst>
                <a:path w="138" h="279">
                  <a:moveTo>
                    <a:pt x="138" y="1"/>
                  </a:moveTo>
                  <a:cubicBezTo>
                    <a:pt x="110" y="38"/>
                    <a:pt x="42" y="140"/>
                    <a:pt x="3" y="279"/>
                  </a:cubicBezTo>
                  <a:cubicBezTo>
                    <a:pt x="0" y="278"/>
                    <a:pt x="0" y="278"/>
                    <a:pt x="0" y="278"/>
                  </a:cubicBezTo>
                  <a:cubicBezTo>
                    <a:pt x="39" y="138"/>
                    <a:pt x="108" y="37"/>
                    <a:pt x="135" y="0"/>
                  </a:cubicBezTo>
                  <a:lnTo>
                    <a:pt x="138" y="1"/>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375"/>
            <p:cNvSpPr/>
            <p:nvPr/>
          </p:nvSpPr>
          <p:spPr bwMode="auto">
            <a:xfrm>
              <a:off x="1963738" y="6683375"/>
              <a:ext cx="314325" cy="195263"/>
            </a:xfrm>
            <a:custGeom>
              <a:avLst/>
              <a:gdLst>
                <a:gd name="T0" fmla="*/ 0 w 74"/>
                <a:gd name="T1" fmla="*/ 41 h 46"/>
                <a:gd name="T2" fmla="*/ 74 w 74"/>
                <a:gd name="T3" fmla="*/ 3 h 46"/>
                <a:gd name="T4" fmla="*/ 0 w 74"/>
                <a:gd name="T5" fmla="*/ 41 h 46"/>
              </a:gdLst>
              <a:ahLst/>
              <a:cxnLst>
                <a:cxn ang="0">
                  <a:pos x="T0" y="T1"/>
                </a:cxn>
                <a:cxn ang="0">
                  <a:pos x="T2" y="T3"/>
                </a:cxn>
                <a:cxn ang="0">
                  <a:pos x="T4" y="T5"/>
                </a:cxn>
              </a:cxnLst>
              <a:rect l="0" t="0" r="r" b="b"/>
              <a:pathLst>
                <a:path w="74" h="46">
                  <a:moveTo>
                    <a:pt x="0" y="41"/>
                  </a:moveTo>
                  <a:cubicBezTo>
                    <a:pt x="0" y="41"/>
                    <a:pt x="29" y="0"/>
                    <a:pt x="74" y="3"/>
                  </a:cubicBezTo>
                  <a:cubicBezTo>
                    <a:pt x="74" y="3"/>
                    <a:pt x="43" y="46"/>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376"/>
            <p:cNvSpPr/>
            <p:nvPr/>
          </p:nvSpPr>
          <p:spPr bwMode="auto">
            <a:xfrm>
              <a:off x="2049463" y="6457950"/>
              <a:ext cx="317500" cy="195263"/>
            </a:xfrm>
            <a:custGeom>
              <a:avLst/>
              <a:gdLst>
                <a:gd name="T0" fmla="*/ 0 w 75"/>
                <a:gd name="T1" fmla="*/ 41 h 46"/>
                <a:gd name="T2" fmla="*/ 75 w 75"/>
                <a:gd name="T3" fmla="*/ 3 h 46"/>
                <a:gd name="T4" fmla="*/ 0 w 75"/>
                <a:gd name="T5" fmla="*/ 41 h 46"/>
              </a:gdLst>
              <a:ahLst/>
              <a:cxnLst>
                <a:cxn ang="0">
                  <a:pos x="T0" y="T1"/>
                </a:cxn>
                <a:cxn ang="0">
                  <a:pos x="T2" y="T3"/>
                </a:cxn>
                <a:cxn ang="0">
                  <a:pos x="T4" y="T5"/>
                </a:cxn>
              </a:cxnLst>
              <a:rect l="0" t="0" r="r" b="b"/>
              <a:pathLst>
                <a:path w="75" h="46">
                  <a:moveTo>
                    <a:pt x="0" y="41"/>
                  </a:moveTo>
                  <a:cubicBezTo>
                    <a:pt x="0" y="41"/>
                    <a:pt x="30" y="0"/>
                    <a:pt x="75" y="3"/>
                  </a:cubicBezTo>
                  <a:cubicBezTo>
                    <a:pt x="75" y="3"/>
                    <a:pt x="44" y="46"/>
                    <a:pt x="0" y="4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377"/>
            <p:cNvSpPr/>
            <p:nvPr/>
          </p:nvSpPr>
          <p:spPr bwMode="auto">
            <a:xfrm>
              <a:off x="2273301" y="6086475"/>
              <a:ext cx="352425" cy="203200"/>
            </a:xfrm>
            <a:custGeom>
              <a:avLst/>
              <a:gdLst>
                <a:gd name="T0" fmla="*/ 0 w 83"/>
                <a:gd name="T1" fmla="*/ 28 h 48"/>
                <a:gd name="T2" fmla="*/ 83 w 83"/>
                <a:gd name="T3" fmla="*/ 18 h 48"/>
                <a:gd name="T4" fmla="*/ 0 w 83"/>
                <a:gd name="T5" fmla="*/ 28 h 48"/>
              </a:gdLst>
              <a:ahLst/>
              <a:cxnLst>
                <a:cxn ang="0">
                  <a:pos x="T0" y="T1"/>
                </a:cxn>
                <a:cxn ang="0">
                  <a:pos x="T2" y="T3"/>
                </a:cxn>
                <a:cxn ang="0">
                  <a:pos x="T4" y="T5"/>
                </a:cxn>
              </a:cxnLst>
              <a:rect l="0" t="0" r="r" b="b"/>
              <a:pathLst>
                <a:path w="83" h="48">
                  <a:moveTo>
                    <a:pt x="0" y="28"/>
                  </a:moveTo>
                  <a:cubicBezTo>
                    <a:pt x="0" y="28"/>
                    <a:pt x="41" y="0"/>
                    <a:pt x="83" y="18"/>
                  </a:cubicBezTo>
                  <a:cubicBezTo>
                    <a:pt x="83" y="18"/>
                    <a:pt x="38" y="48"/>
                    <a:pt x="0" y="2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378"/>
            <p:cNvSpPr/>
            <p:nvPr/>
          </p:nvSpPr>
          <p:spPr bwMode="auto">
            <a:xfrm>
              <a:off x="2354263" y="5957888"/>
              <a:ext cx="355600" cy="204788"/>
            </a:xfrm>
            <a:custGeom>
              <a:avLst/>
              <a:gdLst>
                <a:gd name="T0" fmla="*/ 0 w 84"/>
                <a:gd name="T1" fmla="*/ 28 h 48"/>
                <a:gd name="T2" fmla="*/ 84 w 84"/>
                <a:gd name="T3" fmla="*/ 18 h 48"/>
                <a:gd name="T4" fmla="*/ 0 w 84"/>
                <a:gd name="T5" fmla="*/ 28 h 48"/>
              </a:gdLst>
              <a:ahLst/>
              <a:cxnLst>
                <a:cxn ang="0">
                  <a:pos x="T0" y="T1"/>
                </a:cxn>
                <a:cxn ang="0">
                  <a:pos x="T2" y="T3"/>
                </a:cxn>
                <a:cxn ang="0">
                  <a:pos x="T4" y="T5"/>
                </a:cxn>
              </a:cxnLst>
              <a:rect l="0" t="0" r="r" b="b"/>
              <a:pathLst>
                <a:path w="84" h="48">
                  <a:moveTo>
                    <a:pt x="0" y="28"/>
                  </a:moveTo>
                  <a:cubicBezTo>
                    <a:pt x="0" y="28"/>
                    <a:pt x="42" y="0"/>
                    <a:pt x="84" y="18"/>
                  </a:cubicBezTo>
                  <a:cubicBezTo>
                    <a:pt x="84" y="18"/>
                    <a:pt x="39" y="48"/>
                    <a:pt x="0" y="2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379"/>
            <p:cNvSpPr/>
            <p:nvPr/>
          </p:nvSpPr>
          <p:spPr bwMode="auto">
            <a:xfrm>
              <a:off x="2409826" y="5746750"/>
              <a:ext cx="249238" cy="249238"/>
            </a:xfrm>
            <a:custGeom>
              <a:avLst/>
              <a:gdLst>
                <a:gd name="T0" fmla="*/ 0 w 59"/>
                <a:gd name="T1" fmla="*/ 59 h 59"/>
                <a:gd name="T2" fmla="*/ 59 w 59"/>
                <a:gd name="T3" fmla="*/ 0 h 59"/>
                <a:gd name="T4" fmla="*/ 0 w 59"/>
                <a:gd name="T5" fmla="*/ 59 h 59"/>
              </a:gdLst>
              <a:ahLst/>
              <a:cxnLst>
                <a:cxn ang="0">
                  <a:pos x="T0" y="T1"/>
                </a:cxn>
                <a:cxn ang="0">
                  <a:pos x="T2" y="T3"/>
                </a:cxn>
                <a:cxn ang="0">
                  <a:pos x="T4" y="T5"/>
                </a:cxn>
              </a:cxnLst>
              <a:rect l="0" t="0" r="r" b="b"/>
              <a:pathLst>
                <a:path w="59" h="59">
                  <a:moveTo>
                    <a:pt x="0" y="59"/>
                  </a:moveTo>
                  <a:cubicBezTo>
                    <a:pt x="0" y="59"/>
                    <a:pt x="16" y="11"/>
                    <a:pt x="59" y="0"/>
                  </a:cubicBezTo>
                  <a:cubicBezTo>
                    <a:pt x="59" y="0"/>
                    <a:pt x="43" y="51"/>
                    <a:pt x="0" y="5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380"/>
            <p:cNvSpPr/>
            <p:nvPr/>
          </p:nvSpPr>
          <p:spPr bwMode="auto">
            <a:xfrm>
              <a:off x="2184401" y="6259513"/>
              <a:ext cx="355600" cy="198438"/>
            </a:xfrm>
            <a:custGeom>
              <a:avLst/>
              <a:gdLst>
                <a:gd name="T0" fmla="*/ 0 w 84"/>
                <a:gd name="T1" fmla="*/ 24 h 47"/>
                <a:gd name="T2" fmla="*/ 84 w 84"/>
                <a:gd name="T3" fmla="*/ 21 h 47"/>
                <a:gd name="T4" fmla="*/ 0 w 84"/>
                <a:gd name="T5" fmla="*/ 24 h 47"/>
              </a:gdLst>
              <a:ahLst/>
              <a:cxnLst>
                <a:cxn ang="0">
                  <a:pos x="T0" y="T1"/>
                </a:cxn>
                <a:cxn ang="0">
                  <a:pos x="T2" y="T3"/>
                </a:cxn>
                <a:cxn ang="0">
                  <a:pos x="T4" y="T5"/>
                </a:cxn>
              </a:cxnLst>
              <a:rect l="0" t="0" r="r" b="b"/>
              <a:pathLst>
                <a:path w="84" h="47">
                  <a:moveTo>
                    <a:pt x="0" y="24"/>
                  </a:moveTo>
                  <a:cubicBezTo>
                    <a:pt x="0" y="24"/>
                    <a:pt x="44" y="0"/>
                    <a:pt x="84" y="21"/>
                  </a:cubicBezTo>
                  <a:cubicBezTo>
                    <a:pt x="84" y="21"/>
                    <a:pt x="37" y="47"/>
                    <a:pt x="0" y="2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381"/>
            <p:cNvSpPr/>
            <p:nvPr/>
          </p:nvSpPr>
          <p:spPr bwMode="auto">
            <a:xfrm>
              <a:off x="1833563" y="6505575"/>
              <a:ext cx="203200" cy="350838"/>
            </a:xfrm>
            <a:custGeom>
              <a:avLst/>
              <a:gdLst>
                <a:gd name="T0" fmla="*/ 29 w 48"/>
                <a:gd name="T1" fmla="*/ 83 h 83"/>
                <a:gd name="T2" fmla="*/ 18 w 48"/>
                <a:gd name="T3" fmla="*/ 0 h 83"/>
                <a:gd name="T4" fmla="*/ 29 w 48"/>
                <a:gd name="T5" fmla="*/ 83 h 83"/>
              </a:gdLst>
              <a:ahLst/>
              <a:cxnLst>
                <a:cxn ang="0">
                  <a:pos x="T0" y="T1"/>
                </a:cxn>
                <a:cxn ang="0">
                  <a:pos x="T2" y="T3"/>
                </a:cxn>
                <a:cxn ang="0">
                  <a:pos x="T4" y="T5"/>
                </a:cxn>
              </a:cxnLst>
              <a:rect l="0" t="0" r="r" b="b"/>
              <a:pathLst>
                <a:path w="48" h="83">
                  <a:moveTo>
                    <a:pt x="29" y="83"/>
                  </a:moveTo>
                  <a:cubicBezTo>
                    <a:pt x="29" y="83"/>
                    <a:pt x="0" y="41"/>
                    <a:pt x="18" y="0"/>
                  </a:cubicBezTo>
                  <a:cubicBezTo>
                    <a:pt x="18" y="0"/>
                    <a:pt x="48" y="44"/>
                    <a:pt x="29" y="8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382"/>
            <p:cNvSpPr/>
            <p:nvPr/>
          </p:nvSpPr>
          <p:spPr bwMode="auto">
            <a:xfrm>
              <a:off x="1922463" y="6280150"/>
              <a:ext cx="203200" cy="352425"/>
            </a:xfrm>
            <a:custGeom>
              <a:avLst/>
              <a:gdLst>
                <a:gd name="T0" fmla="*/ 28 w 48"/>
                <a:gd name="T1" fmla="*/ 83 h 83"/>
                <a:gd name="T2" fmla="*/ 18 w 48"/>
                <a:gd name="T3" fmla="*/ 0 h 83"/>
                <a:gd name="T4" fmla="*/ 28 w 48"/>
                <a:gd name="T5" fmla="*/ 83 h 83"/>
              </a:gdLst>
              <a:ahLst/>
              <a:cxnLst>
                <a:cxn ang="0">
                  <a:pos x="T0" y="T1"/>
                </a:cxn>
                <a:cxn ang="0">
                  <a:pos x="T2" y="T3"/>
                </a:cxn>
                <a:cxn ang="0">
                  <a:pos x="T4" y="T5"/>
                </a:cxn>
              </a:cxnLst>
              <a:rect l="0" t="0" r="r" b="b"/>
              <a:pathLst>
                <a:path w="48" h="83">
                  <a:moveTo>
                    <a:pt x="28" y="83"/>
                  </a:moveTo>
                  <a:cubicBezTo>
                    <a:pt x="28" y="83"/>
                    <a:pt x="0" y="41"/>
                    <a:pt x="18" y="0"/>
                  </a:cubicBezTo>
                  <a:cubicBezTo>
                    <a:pt x="18" y="0"/>
                    <a:pt x="48" y="44"/>
                    <a:pt x="28" y="8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383"/>
            <p:cNvSpPr/>
            <p:nvPr/>
          </p:nvSpPr>
          <p:spPr bwMode="auto">
            <a:xfrm>
              <a:off x="2014538" y="6038850"/>
              <a:ext cx="200025" cy="322263"/>
            </a:xfrm>
            <a:custGeom>
              <a:avLst/>
              <a:gdLst>
                <a:gd name="T0" fmla="*/ 40 w 47"/>
                <a:gd name="T1" fmla="*/ 76 h 76"/>
                <a:gd name="T2" fmla="*/ 4 w 47"/>
                <a:gd name="T3" fmla="*/ 0 h 76"/>
                <a:gd name="T4" fmla="*/ 40 w 47"/>
                <a:gd name="T5" fmla="*/ 76 h 76"/>
              </a:gdLst>
              <a:ahLst/>
              <a:cxnLst>
                <a:cxn ang="0">
                  <a:pos x="T0" y="T1"/>
                </a:cxn>
                <a:cxn ang="0">
                  <a:pos x="T2" y="T3"/>
                </a:cxn>
                <a:cxn ang="0">
                  <a:pos x="T4" y="T5"/>
                </a:cxn>
              </a:cxnLst>
              <a:rect l="0" t="0" r="r" b="b"/>
              <a:pathLst>
                <a:path w="47" h="76">
                  <a:moveTo>
                    <a:pt x="40" y="76"/>
                  </a:moveTo>
                  <a:cubicBezTo>
                    <a:pt x="40" y="76"/>
                    <a:pt x="0" y="45"/>
                    <a:pt x="4" y="0"/>
                  </a:cubicBezTo>
                  <a:cubicBezTo>
                    <a:pt x="4" y="0"/>
                    <a:pt x="47" y="33"/>
                    <a:pt x="40" y="7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384"/>
            <p:cNvSpPr/>
            <p:nvPr/>
          </p:nvSpPr>
          <p:spPr bwMode="auto">
            <a:xfrm>
              <a:off x="2125663" y="5861050"/>
              <a:ext cx="203200" cy="342900"/>
            </a:xfrm>
            <a:custGeom>
              <a:avLst/>
              <a:gdLst>
                <a:gd name="T0" fmla="*/ 34 w 48"/>
                <a:gd name="T1" fmla="*/ 81 h 81"/>
                <a:gd name="T2" fmla="*/ 11 w 48"/>
                <a:gd name="T3" fmla="*/ 0 h 81"/>
                <a:gd name="T4" fmla="*/ 34 w 48"/>
                <a:gd name="T5" fmla="*/ 81 h 81"/>
              </a:gdLst>
              <a:ahLst/>
              <a:cxnLst>
                <a:cxn ang="0">
                  <a:pos x="T0" y="T1"/>
                </a:cxn>
                <a:cxn ang="0">
                  <a:pos x="T2" y="T3"/>
                </a:cxn>
                <a:cxn ang="0">
                  <a:pos x="T4" y="T5"/>
                </a:cxn>
              </a:cxnLst>
              <a:rect l="0" t="0" r="r" b="b"/>
              <a:pathLst>
                <a:path w="48" h="81">
                  <a:moveTo>
                    <a:pt x="34" y="81"/>
                  </a:moveTo>
                  <a:cubicBezTo>
                    <a:pt x="34" y="81"/>
                    <a:pt x="0" y="44"/>
                    <a:pt x="11" y="0"/>
                  </a:cubicBezTo>
                  <a:cubicBezTo>
                    <a:pt x="11" y="0"/>
                    <a:pt x="48" y="39"/>
                    <a:pt x="34" y="8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385"/>
            <p:cNvSpPr/>
            <p:nvPr/>
          </p:nvSpPr>
          <p:spPr bwMode="auto">
            <a:xfrm>
              <a:off x="2244726" y="5721350"/>
              <a:ext cx="198438" cy="355600"/>
            </a:xfrm>
            <a:custGeom>
              <a:avLst/>
              <a:gdLst>
                <a:gd name="T0" fmla="*/ 25 w 47"/>
                <a:gd name="T1" fmla="*/ 84 h 84"/>
                <a:gd name="T2" fmla="*/ 20 w 47"/>
                <a:gd name="T3" fmla="*/ 0 h 84"/>
                <a:gd name="T4" fmla="*/ 25 w 47"/>
                <a:gd name="T5" fmla="*/ 84 h 84"/>
              </a:gdLst>
              <a:ahLst/>
              <a:cxnLst>
                <a:cxn ang="0">
                  <a:pos x="T0" y="T1"/>
                </a:cxn>
                <a:cxn ang="0">
                  <a:pos x="T2" y="T3"/>
                </a:cxn>
                <a:cxn ang="0">
                  <a:pos x="T4" y="T5"/>
                </a:cxn>
              </a:cxnLst>
              <a:rect l="0" t="0" r="r" b="b"/>
              <a:pathLst>
                <a:path w="47" h="84">
                  <a:moveTo>
                    <a:pt x="25" y="84"/>
                  </a:moveTo>
                  <a:cubicBezTo>
                    <a:pt x="25" y="84"/>
                    <a:pt x="0" y="40"/>
                    <a:pt x="20" y="0"/>
                  </a:cubicBezTo>
                  <a:cubicBezTo>
                    <a:pt x="20" y="0"/>
                    <a:pt x="47" y="46"/>
                    <a:pt x="25" y="8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386"/>
            <p:cNvSpPr/>
            <p:nvPr/>
          </p:nvSpPr>
          <p:spPr bwMode="auto">
            <a:xfrm>
              <a:off x="7000876" y="4424363"/>
              <a:ext cx="685800" cy="419100"/>
            </a:xfrm>
            <a:custGeom>
              <a:avLst/>
              <a:gdLst>
                <a:gd name="T0" fmla="*/ 68 w 162"/>
                <a:gd name="T1" fmla="*/ 99 h 99"/>
                <a:gd name="T2" fmla="*/ 28 w 162"/>
                <a:gd name="T3" fmla="*/ 19 h 99"/>
                <a:gd name="T4" fmla="*/ 58 w 162"/>
                <a:gd name="T5" fmla="*/ 28 h 99"/>
                <a:gd name="T6" fmla="*/ 83 w 162"/>
                <a:gd name="T7" fmla="*/ 1 h 99"/>
                <a:gd name="T8" fmla="*/ 102 w 162"/>
                <a:gd name="T9" fmla="*/ 38 h 99"/>
                <a:gd name="T10" fmla="*/ 141 w 162"/>
                <a:gd name="T11" fmla="*/ 37 h 99"/>
                <a:gd name="T12" fmla="*/ 68 w 162"/>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162" h="99">
                  <a:moveTo>
                    <a:pt x="68" y="99"/>
                  </a:moveTo>
                  <a:cubicBezTo>
                    <a:pt x="68" y="99"/>
                    <a:pt x="0" y="45"/>
                    <a:pt x="28" y="19"/>
                  </a:cubicBezTo>
                  <a:cubicBezTo>
                    <a:pt x="46" y="2"/>
                    <a:pt x="58" y="28"/>
                    <a:pt x="58" y="28"/>
                  </a:cubicBezTo>
                  <a:cubicBezTo>
                    <a:pt x="58" y="28"/>
                    <a:pt x="60" y="0"/>
                    <a:pt x="83" y="1"/>
                  </a:cubicBezTo>
                  <a:cubicBezTo>
                    <a:pt x="107" y="2"/>
                    <a:pt x="102" y="38"/>
                    <a:pt x="102" y="38"/>
                  </a:cubicBezTo>
                  <a:cubicBezTo>
                    <a:pt x="102" y="38"/>
                    <a:pt x="120" y="24"/>
                    <a:pt x="141" y="37"/>
                  </a:cubicBezTo>
                  <a:cubicBezTo>
                    <a:pt x="162" y="50"/>
                    <a:pt x="105" y="94"/>
                    <a:pt x="68" y="9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387"/>
            <p:cNvSpPr/>
            <p:nvPr/>
          </p:nvSpPr>
          <p:spPr bwMode="auto">
            <a:xfrm>
              <a:off x="7305676" y="4602163"/>
              <a:ext cx="249238" cy="203200"/>
            </a:xfrm>
            <a:custGeom>
              <a:avLst/>
              <a:gdLst>
                <a:gd name="T0" fmla="*/ 0 w 59"/>
                <a:gd name="T1" fmla="*/ 48 h 48"/>
                <a:gd name="T2" fmla="*/ 1 w 59"/>
                <a:gd name="T3" fmla="*/ 48 h 48"/>
                <a:gd name="T4" fmla="*/ 3 w 59"/>
                <a:gd name="T5" fmla="*/ 46 h 48"/>
                <a:gd name="T6" fmla="*/ 6 w 59"/>
                <a:gd name="T7" fmla="*/ 44 h 48"/>
                <a:gd name="T8" fmla="*/ 11 w 59"/>
                <a:gd name="T9" fmla="*/ 42 h 48"/>
                <a:gd name="T10" fmla="*/ 13 w 59"/>
                <a:gd name="T11" fmla="*/ 40 h 48"/>
                <a:gd name="T12" fmla="*/ 15 w 59"/>
                <a:gd name="T13" fmla="*/ 38 h 48"/>
                <a:gd name="T14" fmla="*/ 21 w 59"/>
                <a:gd name="T15" fmla="*/ 35 h 48"/>
                <a:gd name="T16" fmla="*/ 26 w 59"/>
                <a:gd name="T17" fmla="*/ 31 h 48"/>
                <a:gd name="T18" fmla="*/ 32 w 59"/>
                <a:gd name="T19" fmla="*/ 27 h 48"/>
                <a:gd name="T20" fmla="*/ 35 w 59"/>
                <a:gd name="T21" fmla="*/ 24 h 48"/>
                <a:gd name="T22" fmla="*/ 37 w 59"/>
                <a:gd name="T23" fmla="*/ 22 h 48"/>
                <a:gd name="T24" fmla="*/ 38 w 59"/>
                <a:gd name="T25" fmla="*/ 21 h 48"/>
                <a:gd name="T26" fmla="*/ 40 w 59"/>
                <a:gd name="T27" fmla="*/ 20 h 48"/>
                <a:gd name="T28" fmla="*/ 42 w 59"/>
                <a:gd name="T29" fmla="*/ 18 h 48"/>
                <a:gd name="T30" fmla="*/ 45 w 59"/>
                <a:gd name="T31" fmla="*/ 15 h 48"/>
                <a:gd name="T32" fmla="*/ 47 w 59"/>
                <a:gd name="T33" fmla="*/ 13 h 48"/>
                <a:gd name="T34" fmla="*/ 51 w 59"/>
                <a:gd name="T35" fmla="*/ 9 h 48"/>
                <a:gd name="T36" fmla="*/ 53 w 59"/>
                <a:gd name="T37" fmla="*/ 7 h 48"/>
                <a:gd name="T38" fmla="*/ 54 w 59"/>
                <a:gd name="T39" fmla="*/ 5 h 48"/>
                <a:gd name="T40" fmla="*/ 57 w 59"/>
                <a:gd name="T41" fmla="*/ 3 h 48"/>
                <a:gd name="T42" fmla="*/ 59 w 59"/>
                <a:gd name="T43" fmla="*/ 1 h 48"/>
                <a:gd name="T44" fmla="*/ 59 w 59"/>
                <a:gd name="T45" fmla="*/ 0 h 48"/>
                <a:gd name="T46" fmla="*/ 59 w 59"/>
                <a:gd name="T47" fmla="*/ 1 h 48"/>
                <a:gd name="T48" fmla="*/ 58 w 59"/>
                <a:gd name="T49" fmla="*/ 3 h 48"/>
                <a:gd name="T50" fmla="*/ 57 w 59"/>
                <a:gd name="T51" fmla="*/ 7 h 48"/>
                <a:gd name="T52" fmla="*/ 56 w 59"/>
                <a:gd name="T53" fmla="*/ 9 h 48"/>
                <a:gd name="T54" fmla="*/ 54 w 59"/>
                <a:gd name="T55" fmla="*/ 11 h 48"/>
                <a:gd name="T56" fmla="*/ 53 w 59"/>
                <a:gd name="T57" fmla="*/ 14 h 48"/>
                <a:gd name="T58" fmla="*/ 51 w 59"/>
                <a:gd name="T59" fmla="*/ 17 h 48"/>
                <a:gd name="T60" fmla="*/ 49 w 59"/>
                <a:gd name="T61" fmla="*/ 19 h 48"/>
                <a:gd name="T62" fmla="*/ 47 w 59"/>
                <a:gd name="T63" fmla="*/ 22 h 48"/>
                <a:gd name="T64" fmla="*/ 42 w 59"/>
                <a:gd name="T65" fmla="*/ 27 h 48"/>
                <a:gd name="T66" fmla="*/ 36 w 59"/>
                <a:gd name="T67" fmla="*/ 32 h 48"/>
                <a:gd name="T68" fmla="*/ 33 w 59"/>
                <a:gd name="T69" fmla="*/ 34 h 48"/>
                <a:gd name="T70" fmla="*/ 30 w 59"/>
                <a:gd name="T71" fmla="*/ 36 h 48"/>
                <a:gd name="T72" fmla="*/ 27 w 59"/>
                <a:gd name="T73" fmla="*/ 38 h 48"/>
                <a:gd name="T74" fmla="*/ 24 w 59"/>
                <a:gd name="T75" fmla="*/ 40 h 48"/>
                <a:gd name="T76" fmla="*/ 18 w 59"/>
                <a:gd name="T77" fmla="*/ 43 h 48"/>
                <a:gd name="T78" fmla="*/ 15 w 59"/>
                <a:gd name="T79" fmla="*/ 44 h 48"/>
                <a:gd name="T80" fmla="*/ 12 w 59"/>
                <a:gd name="T81" fmla="*/ 45 h 48"/>
                <a:gd name="T82" fmla="*/ 10 w 59"/>
                <a:gd name="T83" fmla="*/ 46 h 48"/>
                <a:gd name="T84" fmla="*/ 7 w 59"/>
                <a:gd name="T85" fmla="*/ 47 h 48"/>
                <a:gd name="T86" fmla="*/ 5 w 59"/>
                <a:gd name="T87" fmla="*/ 47 h 48"/>
                <a:gd name="T88" fmla="*/ 4 w 59"/>
                <a:gd name="T89" fmla="*/ 48 h 48"/>
                <a:gd name="T90" fmla="*/ 1 w 59"/>
                <a:gd name="T91" fmla="*/ 48 h 48"/>
                <a:gd name="T92" fmla="*/ 0 w 59"/>
                <a:gd name="T9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48">
                  <a:moveTo>
                    <a:pt x="0" y="48"/>
                  </a:moveTo>
                  <a:cubicBezTo>
                    <a:pt x="0" y="48"/>
                    <a:pt x="1" y="48"/>
                    <a:pt x="1" y="48"/>
                  </a:cubicBezTo>
                  <a:cubicBezTo>
                    <a:pt x="2" y="47"/>
                    <a:pt x="2" y="47"/>
                    <a:pt x="3" y="46"/>
                  </a:cubicBezTo>
                  <a:cubicBezTo>
                    <a:pt x="4" y="46"/>
                    <a:pt x="5" y="45"/>
                    <a:pt x="6" y="44"/>
                  </a:cubicBezTo>
                  <a:cubicBezTo>
                    <a:pt x="8" y="43"/>
                    <a:pt x="9" y="43"/>
                    <a:pt x="11" y="42"/>
                  </a:cubicBezTo>
                  <a:cubicBezTo>
                    <a:pt x="11" y="41"/>
                    <a:pt x="12" y="41"/>
                    <a:pt x="13" y="40"/>
                  </a:cubicBezTo>
                  <a:cubicBezTo>
                    <a:pt x="14" y="40"/>
                    <a:pt x="15" y="39"/>
                    <a:pt x="15" y="38"/>
                  </a:cubicBezTo>
                  <a:cubicBezTo>
                    <a:pt x="17" y="37"/>
                    <a:pt x="19" y="36"/>
                    <a:pt x="21" y="35"/>
                  </a:cubicBezTo>
                  <a:cubicBezTo>
                    <a:pt x="23" y="34"/>
                    <a:pt x="24" y="32"/>
                    <a:pt x="26" y="31"/>
                  </a:cubicBezTo>
                  <a:cubicBezTo>
                    <a:pt x="28" y="29"/>
                    <a:pt x="30" y="28"/>
                    <a:pt x="32" y="27"/>
                  </a:cubicBezTo>
                  <a:cubicBezTo>
                    <a:pt x="33" y="26"/>
                    <a:pt x="34" y="25"/>
                    <a:pt x="35" y="24"/>
                  </a:cubicBezTo>
                  <a:cubicBezTo>
                    <a:pt x="35" y="24"/>
                    <a:pt x="36" y="23"/>
                    <a:pt x="37" y="22"/>
                  </a:cubicBezTo>
                  <a:cubicBezTo>
                    <a:pt x="38" y="22"/>
                    <a:pt x="38" y="21"/>
                    <a:pt x="38" y="21"/>
                  </a:cubicBezTo>
                  <a:cubicBezTo>
                    <a:pt x="39" y="21"/>
                    <a:pt x="39" y="20"/>
                    <a:pt x="40" y="20"/>
                  </a:cubicBezTo>
                  <a:cubicBezTo>
                    <a:pt x="41" y="19"/>
                    <a:pt x="41" y="18"/>
                    <a:pt x="42" y="18"/>
                  </a:cubicBezTo>
                  <a:cubicBezTo>
                    <a:pt x="43" y="17"/>
                    <a:pt x="44" y="16"/>
                    <a:pt x="45" y="15"/>
                  </a:cubicBezTo>
                  <a:cubicBezTo>
                    <a:pt x="45" y="15"/>
                    <a:pt x="46" y="14"/>
                    <a:pt x="47" y="13"/>
                  </a:cubicBezTo>
                  <a:cubicBezTo>
                    <a:pt x="48" y="12"/>
                    <a:pt x="50" y="10"/>
                    <a:pt x="51" y="9"/>
                  </a:cubicBezTo>
                  <a:cubicBezTo>
                    <a:pt x="52" y="8"/>
                    <a:pt x="52" y="8"/>
                    <a:pt x="53" y="7"/>
                  </a:cubicBezTo>
                  <a:cubicBezTo>
                    <a:pt x="53" y="7"/>
                    <a:pt x="54" y="6"/>
                    <a:pt x="54" y="5"/>
                  </a:cubicBezTo>
                  <a:cubicBezTo>
                    <a:pt x="55" y="4"/>
                    <a:pt x="56" y="3"/>
                    <a:pt x="57" y="3"/>
                  </a:cubicBezTo>
                  <a:cubicBezTo>
                    <a:pt x="58" y="2"/>
                    <a:pt x="58" y="1"/>
                    <a:pt x="59" y="1"/>
                  </a:cubicBezTo>
                  <a:cubicBezTo>
                    <a:pt x="59" y="0"/>
                    <a:pt x="59" y="0"/>
                    <a:pt x="59" y="0"/>
                  </a:cubicBezTo>
                  <a:cubicBezTo>
                    <a:pt x="59" y="0"/>
                    <a:pt x="59" y="0"/>
                    <a:pt x="59" y="1"/>
                  </a:cubicBezTo>
                  <a:cubicBezTo>
                    <a:pt x="59" y="2"/>
                    <a:pt x="59" y="2"/>
                    <a:pt x="58" y="3"/>
                  </a:cubicBezTo>
                  <a:cubicBezTo>
                    <a:pt x="58" y="4"/>
                    <a:pt x="57" y="6"/>
                    <a:pt x="57" y="7"/>
                  </a:cubicBezTo>
                  <a:cubicBezTo>
                    <a:pt x="56" y="8"/>
                    <a:pt x="56" y="8"/>
                    <a:pt x="56" y="9"/>
                  </a:cubicBezTo>
                  <a:cubicBezTo>
                    <a:pt x="55" y="10"/>
                    <a:pt x="55" y="11"/>
                    <a:pt x="54" y="11"/>
                  </a:cubicBezTo>
                  <a:cubicBezTo>
                    <a:pt x="54" y="12"/>
                    <a:pt x="53" y="13"/>
                    <a:pt x="53" y="14"/>
                  </a:cubicBezTo>
                  <a:cubicBezTo>
                    <a:pt x="52" y="15"/>
                    <a:pt x="52" y="16"/>
                    <a:pt x="51" y="17"/>
                  </a:cubicBezTo>
                  <a:cubicBezTo>
                    <a:pt x="50" y="17"/>
                    <a:pt x="50" y="18"/>
                    <a:pt x="49" y="19"/>
                  </a:cubicBezTo>
                  <a:cubicBezTo>
                    <a:pt x="48" y="20"/>
                    <a:pt x="48" y="21"/>
                    <a:pt x="47" y="22"/>
                  </a:cubicBezTo>
                  <a:cubicBezTo>
                    <a:pt x="45" y="24"/>
                    <a:pt x="44" y="25"/>
                    <a:pt x="42" y="27"/>
                  </a:cubicBezTo>
                  <a:cubicBezTo>
                    <a:pt x="40" y="29"/>
                    <a:pt x="38" y="30"/>
                    <a:pt x="36" y="32"/>
                  </a:cubicBezTo>
                  <a:cubicBezTo>
                    <a:pt x="35" y="33"/>
                    <a:pt x="34" y="34"/>
                    <a:pt x="33" y="34"/>
                  </a:cubicBezTo>
                  <a:cubicBezTo>
                    <a:pt x="32" y="35"/>
                    <a:pt x="31" y="36"/>
                    <a:pt x="30" y="36"/>
                  </a:cubicBezTo>
                  <a:cubicBezTo>
                    <a:pt x="29" y="37"/>
                    <a:pt x="28" y="38"/>
                    <a:pt x="27" y="38"/>
                  </a:cubicBezTo>
                  <a:cubicBezTo>
                    <a:pt x="26" y="39"/>
                    <a:pt x="25" y="40"/>
                    <a:pt x="24" y="40"/>
                  </a:cubicBezTo>
                  <a:cubicBezTo>
                    <a:pt x="22" y="41"/>
                    <a:pt x="20" y="42"/>
                    <a:pt x="18" y="43"/>
                  </a:cubicBezTo>
                  <a:cubicBezTo>
                    <a:pt x="17" y="44"/>
                    <a:pt x="16" y="44"/>
                    <a:pt x="15" y="44"/>
                  </a:cubicBezTo>
                  <a:cubicBezTo>
                    <a:pt x="14" y="45"/>
                    <a:pt x="13" y="45"/>
                    <a:pt x="12" y="45"/>
                  </a:cubicBezTo>
                  <a:cubicBezTo>
                    <a:pt x="11" y="46"/>
                    <a:pt x="11" y="46"/>
                    <a:pt x="10" y="46"/>
                  </a:cubicBezTo>
                  <a:cubicBezTo>
                    <a:pt x="9" y="46"/>
                    <a:pt x="8" y="47"/>
                    <a:pt x="7" y="47"/>
                  </a:cubicBezTo>
                  <a:cubicBezTo>
                    <a:pt x="7" y="47"/>
                    <a:pt x="6" y="47"/>
                    <a:pt x="5" y="47"/>
                  </a:cubicBezTo>
                  <a:cubicBezTo>
                    <a:pt x="5" y="47"/>
                    <a:pt x="4" y="47"/>
                    <a:pt x="4" y="48"/>
                  </a:cubicBezTo>
                  <a:cubicBezTo>
                    <a:pt x="3" y="48"/>
                    <a:pt x="2" y="48"/>
                    <a:pt x="1" y="48"/>
                  </a:cubicBezTo>
                  <a:cubicBezTo>
                    <a:pt x="1" y="48"/>
                    <a:pt x="0" y="48"/>
                    <a:pt x="0" y="4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388"/>
            <p:cNvSpPr/>
            <p:nvPr/>
          </p:nvSpPr>
          <p:spPr bwMode="auto">
            <a:xfrm>
              <a:off x="7148513" y="4543425"/>
              <a:ext cx="157163" cy="261938"/>
            </a:xfrm>
            <a:custGeom>
              <a:avLst/>
              <a:gdLst>
                <a:gd name="T0" fmla="*/ 0 w 37"/>
                <a:gd name="T1" fmla="*/ 0 h 62"/>
                <a:gd name="T2" fmla="*/ 0 w 37"/>
                <a:gd name="T3" fmla="*/ 1 h 62"/>
                <a:gd name="T4" fmla="*/ 1 w 37"/>
                <a:gd name="T5" fmla="*/ 2 h 62"/>
                <a:gd name="T6" fmla="*/ 1 w 37"/>
                <a:gd name="T7" fmla="*/ 3 h 62"/>
                <a:gd name="T8" fmla="*/ 3 w 37"/>
                <a:gd name="T9" fmla="*/ 6 h 62"/>
                <a:gd name="T10" fmla="*/ 5 w 37"/>
                <a:gd name="T11" fmla="*/ 10 h 62"/>
                <a:gd name="T12" fmla="*/ 12 w 37"/>
                <a:gd name="T13" fmla="*/ 19 h 62"/>
                <a:gd name="T14" fmla="*/ 16 w 37"/>
                <a:gd name="T15" fmla="*/ 25 h 62"/>
                <a:gd name="T16" fmla="*/ 20 w 37"/>
                <a:gd name="T17" fmla="*/ 31 h 62"/>
                <a:gd name="T18" fmla="*/ 23 w 37"/>
                <a:gd name="T19" fmla="*/ 37 h 62"/>
                <a:gd name="T20" fmla="*/ 25 w 37"/>
                <a:gd name="T21" fmla="*/ 43 h 62"/>
                <a:gd name="T22" fmla="*/ 27 w 37"/>
                <a:gd name="T23" fmla="*/ 45 h 62"/>
                <a:gd name="T24" fmla="*/ 28 w 37"/>
                <a:gd name="T25" fmla="*/ 48 h 62"/>
                <a:gd name="T26" fmla="*/ 31 w 37"/>
                <a:gd name="T27" fmla="*/ 53 h 62"/>
                <a:gd name="T28" fmla="*/ 35 w 37"/>
                <a:gd name="T29" fmla="*/ 60 h 62"/>
                <a:gd name="T30" fmla="*/ 37 w 37"/>
                <a:gd name="T31" fmla="*/ 61 h 62"/>
                <a:gd name="T32" fmla="*/ 37 w 37"/>
                <a:gd name="T33" fmla="*/ 62 h 62"/>
                <a:gd name="T34" fmla="*/ 37 w 37"/>
                <a:gd name="T35" fmla="*/ 62 h 62"/>
                <a:gd name="T36" fmla="*/ 34 w 37"/>
                <a:gd name="T37" fmla="*/ 61 h 62"/>
                <a:gd name="T38" fmla="*/ 31 w 37"/>
                <a:gd name="T39" fmla="*/ 59 h 62"/>
                <a:gd name="T40" fmla="*/ 28 w 37"/>
                <a:gd name="T41" fmla="*/ 55 h 62"/>
                <a:gd name="T42" fmla="*/ 24 w 37"/>
                <a:gd name="T43" fmla="*/ 51 h 62"/>
                <a:gd name="T44" fmla="*/ 22 w 37"/>
                <a:gd name="T45" fmla="*/ 49 h 62"/>
                <a:gd name="T46" fmla="*/ 21 w 37"/>
                <a:gd name="T47" fmla="*/ 47 h 62"/>
                <a:gd name="T48" fmla="*/ 20 w 37"/>
                <a:gd name="T49" fmla="*/ 46 h 62"/>
                <a:gd name="T50" fmla="*/ 17 w 37"/>
                <a:gd name="T51" fmla="*/ 40 h 62"/>
                <a:gd name="T52" fmla="*/ 13 w 37"/>
                <a:gd name="T53" fmla="*/ 34 h 62"/>
                <a:gd name="T54" fmla="*/ 10 w 37"/>
                <a:gd name="T55" fmla="*/ 28 h 62"/>
                <a:gd name="T56" fmla="*/ 7 w 37"/>
                <a:gd name="T57" fmla="*/ 22 h 62"/>
                <a:gd name="T58" fmla="*/ 4 w 37"/>
                <a:gd name="T59" fmla="*/ 17 h 62"/>
                <a:gd name="T60" fmla="*/ 2 w 37"/>
                <a:gd name="T61" fmla="*/ 12 h 62"/>
                <a:gd name="T62" fmla="*/ 0 w 37"/>
                <a:gd name="T63" fmla="*/ 7 h 62"/>
                <a:gd name="T64" fmla="*/ 0 w 37"/>
                <a:gd name="T65" fmla="*/ 3 h 62"/>
                <a:gd name="T66" fmla="*/ 0 w 37"/>
                <a:gd name="T67" fmla="*/ 1 h 62"/>
                <a:gd name="T68" fmla="*/ 0 w 37"/>
                <a:gd name="T6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62">
                  <a:moveTo>
                    <a:pt x="0" y="0"/>
                  </a:moveTo>
                  <a:cubicBezTo>
                    <a:pt x="0" y="0"/>
                    <a:pt x="0" y="0"/>
                    <a:pt x="0" y="1"/>
                  </a:cubicBezTo>
                  <a:cubicBezTo>
                    <a:pt x="0" y="1"/>
                    <a:pt x="1" y="1"/>
                    <a:pt x="1" y="2"/>
                  </a:cubicBezTo>
                  <a:cubicBezTo>
                    <a:pt x="1" y="2"/>
                    <a:pt x="1" y="2"/>
                    <a:pt x="1" y="3"/>
                  </a:cubicBezTo>
                  <a:cubicBezTo>
                    <a:pt x="2" y="4"/>
                    <a:pt x="2" y="5"/>
                    <a:pt x="3" y="6"/>
                  </a:cubicBezTo>
                  <a:cubicBezTo>
                    <a:pt x="4" y="7"/>
                    <a:pt x="4" y="8"/>
                    <a:pt x="5" y="10"/>
                  </a:cubicBezTo>
                  <a:cubicBezTo>
                    <a:pt x="7" y="13"/>
                    <a:pt x="10" y="16"/>
                    <a:pt x="12" y="19"/>
                  </a:cubicBezTo>
                  <a:cubicBezTo>
                    <a:pt x="14" y="21"/>
                    <a:pt x="15" y="23"/>
                    <a:pt x="16" y="25"/>
                  </a:cubicBezTo>
                  <a:cubicBezTo>
                    <a:pt x="17" y="27"/>
                    <a:pt x="19" y="29"/>
                    <a:pt x="20" y="31"/>
                  </a:cubicBezTo>
                  <a:cubicBezTo>
                    <a:pt x="21" y="33"/>
                    <a:pt x="22" y="35"/>
                    <a:pt x="23" y="37"/>
                  </a:cubicBezTo>
                  <a:cubicBezTo>
                    <a:pt x="24" y="39"/>
                    <a:pt x="25" y="41"/>
                    <a:pt x="25" y="43"/>
                  </a:cubicBezTo>
                  <a:cubicBezTo>
                    <a:pt x="26" y="44"/>
                    <a:pt x="26" y="45"/>
                    <a:pt x="27" y="45"/>
                  </a:cubicBezTo>
                  <a:cubicBezTo>
                    <a:pt x="27" y="46"/>
                    <a:pt x="28" y="47"/>
                    <a:pt x="28" y="48"/>
                  </a:cubicBezTo>
                  <a:cubicBezTo>
                    <a:pt x="29" y="50"/>
                    <a:pt x="30" y="51"/>
                    <a:pt x="31" y="53"/>
                  </a:cubicBezTo>
                  <a:cubicBezTo>
                    <a:pt x="32" y="56"/>
                    <a:pt x="34" y="58"/>
                    <a:pt x="35" y="60"/>
                  </a:cubicBezTo>
                  <a:cubicBezTo>
                    <a:pt x="36" y="60"/>
                    <a:pt x="36" y="61"/>
                    <a:pt x="37" y="61"/>
                  </a:cubicBezTo>
                  <a:cubicBezTo>
                    <a:pt x="37" y="62"/>
                    <a:pt x="37" y="62"/>
                    <a:pt x="37" y="62"/>
                  </a:cubicBezTo>
                  <a:cubicBezTo>
                    <a:pt x="37" y="62"/>
                    <a:pt x="37" y="62"/>
                    <a:pt x="37" y="62"/>
                  </a:cubicBezTo>
                  <a:cubicBezTo>
                    <a:pt x="36" y="61"/>
                    <a:pt x="35" y="61"/>
                    <a:pt x="34" y="61"/>
                  </a:cubicBezTo>
                  <a:cubicBezTo>
                    <a:pt x="33" y="60"/>
                    <a:pt x="32" y="59"/>
                    <a:pt x="31" y="59"/>
                  </a:cubicBezTo>
                  <a:cubicBezTo>
                    <a:pt x="30" y="58"/>
                    <a:pt x="29" y="57"/>
                    <a:pt x="28" y="55"/>
                  </a:cubicBezTo>
                  <a:cubicBezTo>
                    <a:pt x="26" y="54"/>
                    <a:pt x="25" y="53"/>
                    <a:pt x="24" y="51"/>
                  </a:cubicBezTo>
                  <a:cubicBezTo>
                    <a:pt x="23" y="50"/>
                    <a:pt x="22" y="49"/>
                    <a:pt x="22" y="49"/>
                  </a:cubicBezTo>
                  <a:cubicBezTo>
                    <a:pt x="21" y="48"/>
                    <a:pt x="21" y="48"/>
                    <a:pt x="21" y="47"/>
                  </a:cubicBezTo>
                  <a:cubicBezTo>
                    <a:pt x="21" y="47"/>
                    <a:pt x="20" y="46"/>
                    <a:pt x="20" y="46"/>
                  </a:cubicBezTo>
                  <a:cubicBezTo>
                    <a:pt x="19" y="44"/>
                    <a:pt x="18" y="42"/>
                    <a:pt x="17" y="40"/>
                  </a:cubicBezTo>
                  <a:cubicBezTo>
                    <a:pt x="15" y="38"/>
                    <a:pt x="14" y="36"/>
                    <a:pt x="13" y="34"/>
                  </a:cubicBezTo>
                  <a:cubicBezTo>
                    <a:pt x="12" y="32"/>
                    <a:pt x="11" y="30"/>
                    <a:pt x="10" y="28"/>
                  </a:cubicBezTo>
                  <a:cubicBezTo>
                    <a:pt x="9" y="26"/>
                    <a:pt x="8" y="24"/>
                    <a:pt x="7" y="22"/>
                  </a:cubicBezTo>
                  <a:cubicBezTo>
                    <a:pt x="6" y="21"/>
                    <a:pt x="5" y="19"/>
                    <a:pt x="4" y="17"/>
                  </a:cubicBezTo>
                  <a:cubicBezTo>
                    <a:pt x="3" y="15"/>
                    <a:pt x="2" y="13"/>
                    <a:pt x="2" y="12"/>
                  </a:cubicBezTo>
                  <a:cubicBezTo>
                    <a:pt x="1" y="10"/>
                    <a:pt x="1" y="8"/>
                    <a:pt x="0" y="7"/>
                  </a:cubicBezTo>
                  <a:cubicBezTo>
                    <a:pt x="0" y="6"/>
                    <a:pt x="0" y="4"/>
                    <a:pt x="0" y="3"/>
                  </a:cubicBezTo>
                  <a:cubicBezTo>
                    <a:pt x="0" y="2"/>
                    <a:pt x="0"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389"/>
            <p:cNvSpPr/>
            <p:nvPr/>
          </p:nvSpPr>
          <p:spPr bwMode="auto">
            <a:xfrm>
              <a:off x="7300913" y="4462463"/>
              <a:ext cx="50800" cy="352425"/>
            </a:xfrm>
            <a:custGeom>
              <a:avLst/>
              <a:gdLst>
                <a:gd name="T0" fmla="*/ 12 w 12"/>
                <a:gd name="T1" fmla="*/ 0 h 83"/>
                <a:gd name="T2" fmla="*/ 11 w 12"/>
                <a:gd name="T3" fmla="*/ 1 h 83"/>
                <a:gd name="T4" fmla="*/ 11 w 12"/>
                <a:gd name="T5" fmla="*/ 4 h 83"/>
                <a:gd name="T6" fmla="*/ 10 w 12"/>
                <a:gd name="T7" fmla="*/ 13 h 83"/>
                <a:gd name="T8" fmla="*/ 10 w 12"/>
                <a:gd name="T9" fmla="*/ 19 h 83"/>
                <a:gd name="T10" fmla="*/ 11 w 12"/>
                <a:gd name="T11" fmla="*/ 26 h 83"/>
                <a:gd name="T12" fmla="*/ 11 w 12"/>
                <a:gd name="T13" fmla="*/ 27 h 83"/>
                <a:gd name="T14" fmla="*/ 11 w 12"/>
                <a:gd name="T15" fmla="*/ 28 h 83"/>
                <a:gd name="T16" fmla="*/ 11 w 12"/>
                <a:gd name="T17" fmla="*/ 30 h 83"/>
                <a:gd name="T18" fmla="*/ 11 w 12"/>
                <a:gd name="T19" fmla="*/ 34 h 83"/>
                <a:gd name="T20" fmla="*/ 11 w 12"/>
                <a:gd name="T21" fmla="*/ 42 h 83"/>
                <a:gd name="T22" fmla="*/ 9 w 12"/>
                <a:gd name="T23" fmla="*/ 50 h 83"/>
                <a:gd name="T24" fmla="*/ 8 w 12"/>
                <a:gd name="T25" fmla="*/ 57 h 83"/>
                <a:gd name="T26" fmla="*/ 5 w 12"/>
                <a:gd name="T27" fmla="*/ 71 h 83"/>
                <a:gd name="T28" fmla="*/ 2 w 12"/>
                <a:gd name="T29" fmla="*/ 80 h 83"/>
                <a:gd name="T30" fmla="*/ 1 w 12"/>
                <a:gd name="T31" fmla="*/ 82 h 83"/>
                <a:gd name="T32" fmla="*/ 1 w 12"/>
                <a:gd name="T33" fmla="*/ 83 h 83"/>
                <a:gd name="T34" fmla="*/ 0 w 12"/>
                <a:gd name="T35" fmla="*/ 82 h 83"/>
                <a:gd name="T36" fmla="*/ 0 w 12"/>
                <a:gd name="T37" fmla="*/ 79 h 83"/>
                <a:gd name="T38" fmla="*/ 1 w 12"/>
                <a:gd name="T39" fmla="*/ 70 h 83"/>
                <a:gd name="T40" fmla="*/ 2 w 12"/>
                <a:gd name="T41" fmla="*/ 56 h 83"/>
                <a:gd name="T42" fmla="*/ 2 w 12"/>
                <a:gd name="T43" fmla="*/ 49 h 83"/>
                <a:gd name="T44" fmla="*/ 3 w 12"/>
                <a:gd name="T45" fmla="*/ 41 h 83"/>
                <a:gd name="T46" fmla="*/ 4 w 12"/>
                <a:gd name="T47" fmla="*/ 34 h 83"/>
                <a:gd name="T48" fmla="*/ 5 w 12"/>
                <a:gd name="T49" fmla="*/ 30 h 83"/>
                <a:gd name="T50" fmla="*/ 5 w 12"/>
                <a:gd name="T51" fmla="*/ 28 h 83"/>
                <a:gd name="T52" fmla="*/ 5 w 12"/>
                <a:gd name="T53" fmla="*/ 26 h 83"/>
                <a:gd name="T54" fmla="*/ 5 w 12"/>
                <a:gd name="T55" fmla="*/ 19 h 83"/>
                <a:gd name="T56" fmla="*/ 5 w 12"/>
                <a:gd name="T57" fmla="*/ 16 h 83"/>
                <a:gd name="T58" fmla="*/ 6 w 12"/>
                <a:gd name="T59" fmla="*/ 14 h 83"/>
                <a:gd name="T60" fmla="*/ 6 w 12"/>
                <a:gd name="T61" fmla="*/ 13 h 83"/>
                <a:gd name="T62" fmla="*/ 6 w 12"/>
                <a:gd name="T63" fmla="*/ 13 h 83"/>
                <a:gd name="T64" fmla="*/ 7 w 12"/>
                <a:gd name="T65" fmla="*/ 7 h 83"/>
                <a:gd name="T66" fmla="*/ 9 w 12"/>
                <a:gd name="T67" fmla="*/ 3 h 83"/>
                <a:gd name="T68" fmla="*/ 11 w 12"/>
                <a:gd name="T69" fmla="*/ 1 h 83"/>
                <a:gd name="T70" fmla="*/ 12 w 12"/>
                <a:gd name="T7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83">
                  <a:moveTo>
                    <a:pt x="12" y="0"/>
                  </a:moveTo>
                  <a:cubicBezTo>
                    <a:pt x="12" y="0"/>
                    <a:pt x="12" y="1"/>
                    <a:pt x="11" y="1"/>
                  </a:cubicBezTo>
                  <a:cubicBezTo>
                    <a:pt x="11" y="2"/>
                    <a:pt x="11" y="3"/>
                    <a:pt x="11" y="4"/>
                  </a:cubicBezTo>
                  <a:cubicBezTo>
                    <a:pt x="10" y="6"/>
                    <a:pt x="10" y="9"/>
                    <a:pt x="10" y="13"/>
                  </a:cubicBezTo>
                  <a:cubicBezTo>
                    <a:pt x="10" y="15"/>
                    <a:pt x="10" y="17"/>
                    <a:pt x="10" y="19"/>
                  </a:cubicBezTo>
                  <a:cubicBezTo>
                    <a:pt x="11" y="21"/>
                    <a:pt x="11" y="24"/>
                    <a:pt x="11" y="26"/>
                  </a:cubicBezTo>
                  <a:cubicBezTo>
                    <a:pt x="11" y="27"/>
                    <a:pt x="11" y="27"/>
                    <a:pt x="11" y="27"/>
                  </a:cubicBezTo>
                  <a:cubicBezTo>
                    <a:pt x="11" y="28"/>
                    <a:pt x="11" y="28"/>
                    <a:pt x="11" y="28"/>
                  </a:cubicBezTo>
                  <a:cubicBezTo>
                    <a:pt x="11" y="29"/>
                    <a:pt x="11" y="29"/>
                    <a:pt x="11" y="30"/>
                  </a:cubicBezTo>
                  <a:cubicBezTo>
                    <a:pt x="11" y="31"/>
                    <a:pt x="11" y="33"/>
                    <a:pt x="11" y="34"/>
                  </a:cubicBezTo>
                  <a:cubicBezTo>
                    <a:pt x="11" y="37"/>
                    <a:pt x="11" y="39"/>
                    <a:pt x="11" y="42"/>
                  </a:cubicBezTo>
                  <a:cubicBezTo>
                    <a:pt x="10" y="45"/>
                    <a:pt x="10" y="47"/>
                    <a:pt x="9" y="50"/>
                  </a:cubicBezTo>
                  <a:cubicBezTo>
                    <a:pt x="9" y="52"/>
                    <a:pt x="8" y="55"/>
                    <a:pt x="8" y="57"/>
                  </a:cubicBezTo>
                  <a:cubicBezTo>
                    <a:pt x="7" y="62"/>
                    <a:pt x="6" y="67"/>
                    <a:pt x="5" y="71"/>
                  </a:cubicBezTo>
                  <a:cubicBezTo>
                    <a:pt x="4" y="74"/>
                    <a:pt x="3" y="78"/>
                    <a:pt x="2" y="80"/>
                  </a:cubicBezTo>
                  <a:cubicBezTo>
                    <a:pt x="1" y="81"/>
                    <a:pt x="1" y="82"/>
                    <a:pt x="1" y="82"/>
                  </a:cubicBezTo>
                  <a:cubicBezTo>
                    <a:pt x="1" y="83"/>
                    <a:pt x="1" y="83"/>
                    <a:pt x="1" y="83"/>
                  </a:cubicBezTo>
                  <a:cubicBezTo>
                    <a:pt x="1" y="83"/>
                    <a:pt x="1" y="83"/>
                    <a:pt x="0" y="82"/>
                  </a:cubicBezTo>
                  <a:cubicBezTo>
                    <a:pt x="0" y="82"/>
                    <a:pt x="0" y="81"/>
                    <a:pt x="0" y="79"/>
                  </a:cubicBezTo>
                  <a:cubicBezTo>
                    <a:pt x="0" y="77"/>
                    <a:pt x="0" y="74"/>
                    <a:pt x="1" y="70"/>
                  </a:cubicBezTo>
                  <a:cubicBezTo>
                    <a:pt x="1" y="66"/>
                    <a:pt x="1" y="61"/>
                    <a:pt x="2" y="56"/>
                  </a:cubicBezTo>
                  <a:cubicBezTo>
                    <a:pt x="2" y="54"/>
                    <a:pt x="2" y="51"/>
                    <a:pt x="2" y="49"/>
                  </a:cubicBezTo>
                  <a:cubicBezTo>
                    <a:pt x="3" y="46"/>
                    <a:pt x="3" y="44"/>
                    <a:pt x="3" y="41"/>
                  </a:cubicBezTo>
                  <a:cubicBezTo>
                    <a:pt x="4" y="39"/>
                    <a:pt x="4" y="36"/>
                    <a:pt x="4" y="34"/>
                  </a:cubicBezTo>
                  <a:cubicBezTo>
                    <a:pt x="4" y="32"/>
                    <a:pt x="5" y="31"/>
                    <a:pt x="5" y="30"/>
                  </a:cubicBezTo>
                  <a:cubicBezTo>
                    <a:pt x="5" y="29"/>
                    <a:pt x="5" y="29"/>
                    <a:pt x="5" y="28"/>
                  </a:cubicBezTo>
                  <a:cubicBezTo>
                    <a:pt x="5" y="27"/>
                    <a:pt x="5" y="27"/>
                    <a:pt x="5" y="26"/>
                  </a:cubicBezTo>
                  <a:cubicBezTo>
                    <a:pt x="5" y="24"/>
                    <a:pt x="5" y="21"/>
                    <a:pt x="5" y="19"/>
                  </a:cubicBezTo>
                  <a:cubicBezTo>
                    <a:pt x="5" y="18"/>
                    <a:pt x="5" y="17"/>
                    <a:pt x="5" y="16"/>
                  </a:cubicBezTo>
                  <a:cubicBezTo>
                    <a:pt x="5" y="15"/>
                    <a:pt x="5" y="15"/>
                    <a:pt x="6" y="14"/>
                  </a:cubicBezTo>
                  <a:cubicBezTo>
                    <a:pt x="6" y="14"/>
                    <a:pt x="6" y="14"/>
                    <a:pt x="6" y="13"/>
                  </a:cubicBezTo>
                  <a:cubicBezTo>
                    <a:pt x="6" y="13"/>
                    <a:pt x="6" y="13"/>
                    <a:pt x="6" y="13"/>
                  </a:cubicBezTo>
                  <a:cubicBezTo>
                    <a:pt x="6" y="11"/>
                    <a:pt x="7" y="9"/>
                    <a:pt x="7" y="7"/>
                  </a:cubicBezTo>
                  <a:cubicBezTo>
                    <a:pt x="8" y="6"/>
                    <a:pt x="9" y="4"/>
                    <a:pt x="9" y="3"/>
                  </a:cubicBezTo>
                  <a:cubicBezTo>
                    <a:pt x="10" y="2"/>
                    <a:pt x="11" y="1"/>
                    <a:pt x="11" y="1"/>
                  </a:cubicBezTo>
                  <a:cubicBezTo>
                    <a:pt x="11" y="1"/>
                    <a:pt x="12" y="0"/>
                    <a:pt x="12"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390"/>
            <p:cNvSpPr/>
            <p:nvPr/>
          </p:nvSpPr>
          <p:spPr bwMode="auto">
            <a:xfrm>
              <a:off x="7305676" y="4624388"/>
              <a:ext cx="114300" cy="180975"/>
            </a:xfrm>
            <a:custGeom>
              <a:avLst/>
              <a:gdLst>
                <a:gd name="T0" fmla="*/ 0 w 27"/>
                <a:gd name="T1" fmla="*/ 43 h 43"/>
                <a:gd name="T2" fmla="*/ 1 w 27"/>
                <a:gd name="T3" fmla="*/ 41 h 43"/>
                <a:gd name="T4" fmla="*/ 5 w 27"/>
                <a:gd name="T5" fmla="*/ 36 h 43"/>
                <a:gd name="T6" fmla="*/ 9 w 27"/>
                <a:gd name="T7" fmla="*/ 29 h 43"/>
                <a:gd name="T8" fmla="*/ 12 w 27"/>
                <a:gd name="T9" fmla="*/ 25 h 43"/>
                <a:gd name="T10" fmla="*/ 14 w 27"/>
                <a:gd name="T11" fmla="*/ 21 h 43"/>
                <a:gd name="T12" fmla="*/ 17 w 27"/>
                <a:gd name="T13" fmla="*/ 17 h 43"/>
                <a:gd name="T14" fmla="*/ 19 w 27"/>
                <a:gd name="T15" fmla="*/ 14 h 43"/>
                <a:gd name="T16" fmla="*/ 23 w 27"/>
                <a:gd name="T17" fmla="*/ 6 h 43"/>
                <a:gd name="T18" fmla="*/ 26 w 27"/>
                <a:gd name="T19" fmla="*/ 1 h 43"/>
                <a:gd name="T20" fmla="*/ 27 w 27"/>
                <a:gd name="T21" fmla="*/ 0 h 43"/>
                <a:gd name="T22" fmla="*/ 27 w 27"/>
                <a:gd name="T23" fmla="*/ 2 h 43"/>
                <a:gd name="T24" fmla="*/ 26 w 27"/>
                <a:gd name="T25" fmla="*/ 4 h 43"/>
                <a:gd name="T26" fmla="*/ 25 w 27"/>
                <a:gd name="T27" fmla="*/ 7 h 43"/>
                <a:gd name="T28" fmla="*/ 24 w 27"/>
                <a:gd name="T29" fmla="*/ 11 h 43"/>
                <a:gd name="T30" fmla="*/ 22 w 27"/>
                <a:gd name="T31" fmla="*/ 15 h 43"/>
                <a:gd name="T32" fmla="*/ 20 w 27"/>
                <a:gd name="T33" fmla="*/ 19 h 43"/>
                <a:gd name="T34" fmla="*/ 18 w 27"/>
                <a:gd name="T35" fmla="*/ 24 h 43"/>
                <a:gd name="T36" fmla="*/ 15 w 27"/>
                <a:gd name="T37" fmla="*/ 28 h 43"/>
                <a:gd name="T38" fmla="*/ 12 w 27"/>
                <a:gd name="T39" fmla="*/ 31 h 43"/>
                <a:gd name="T40" fmla="*/ 9 w 27"/>
                <a:gd name="T41" fmla="*/ 35 h 43"/>
                <a:gd name="T42" fmla="*/ 6 w 27"/>
                <a:gd name="T43" fmla="*/ 37 h 43"/>
                <a:gd name="T44" fmla="*/ 4 w 27"/>
                <a:gd name="T45" fmla="*/ 40 h 43"/>
                <a:gd name="T46" fmla="*/ 2 w 27"/>
                <a:gd name="T47" fmla="*/ 41 h 43"/>
                <a:gd name="T48" fmla="*/ 0 w 27"/>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43">
                  <a:moveTo>
                    <a:pt x="0" y="43"/>
                  </a:moveTo>
                  <a:cubicBezTo>
                    <a:pt x="0" y="43"/>
                    <a:pt x="1" y="42"/>
                    <a:pt x="1" y="41"/>
                  </a:cubicBezTo>
                  <a:cubicBezTo>
                    <a:pt x="2" y="40"/>
                    <a:pt x="3" y="38"/>
                    <a:pt x="5" y="36"/>
                  </a:cubicBezTo>
                  <a:cubicBezTo>
                    <a:pt x="6" y="34"/>
                    <a:pt x="8" y="32"/>
                    <a:pt x="9" y="29"/>
                  </a:cubicBezTo>
                  <a:cubicBezTo>
                    <a:pt x="10" y="28"/>
                    <a:pt x="11" y="27"/>
                    <a:pt x="12" y="25"/>
                  </a:cubicBezTo>
                  <a:cubicBezTo>
                    <a:pt x="13" y="24"/>
                    <a:pt x="13" y="23"/>
                    <a:pt x="14" y="21"/>
                  </a:cubicBezTo>
                  <a:cubicBezTo>
                    <a:pt x="15" y="20"/>
                    <a:pt x="16" y="19"/>
                    <a:pt x="17" y="17"/>
                  </a:cubicBezTo>
                  <a:cubicBezTo>
                    <a:pt x="18" y="16"/>
                    <a:pt x="18" y="15"/>
                    <a:pt x="19" y="14"/>
                  </a:cubicBezTo>
                  <a:cubicBezTo>
                    <a:pt x="21" y="11"/>
                    <a:pt x="22" y="9"/>
                    <a:pt x="23" y="6"/>
                  </a:cubicBezTo>
                  <a:cubicBezTo>
                    <a:pt x="24" y="4"/>
                    <a:pt x="25" y="3"/>
                    <a:pt x="26" y="1"/>
                  </a:cubicBezTo>
                  <a:cubicBezTo>
                    <a:pt x="27" y="0"/>
                    <a:pt x="27" y="0"/>
                    <a:pt x="27" y="0"/>
                  </a:cubicBezTo>
                  <a:cubicBezTo>
                    <a:pt x="27" y="0"/>
                    <a:pt x="27" y="0"/>
                    <a:pt x="27" y="2"/>
                  </a:cubicBezTo>
                  <a:cubicBezTo>
                    <a:pt x="27" y="2"/>
                    <a:pt x="27" y="3"/>
                    <a:pt x="26" y="4"/>
                  </a:cubicBezTo>
                  <a:cubicBezTo>
                    <a:pt x="26" y="5"/>
                    <a:pt x="26" y="6"/>
                    <a:pt x="25" y="7"/>
                  </a:cubicBezTo>
                  <a:cubicBezTo>
                    <a:pt x="25" y="9"/>
                    <a:pt x="25" y="10"/>
                    <a:pt x="24" y="11"/>
                  </a:cubicBezTo>
                  <a:cubicBezTo>
                    <a:pt x="24" y="12"/>
                    <a:pt x="23" y="14"/>
                    <a:pt x="22" y="15"/>
                  </a:cubicBezTo>
                  <a:cubicBezTo>
                    <a:pt x="22" y="17"/>
                    <a:pt x="21" y="18"/>
                    <a:pt x="20" y="19"/>
                  </a:cubicBezTo>
                  <a:cubicBezTo>
                    <a:pt x="19" y="21"/>
                    <a:pt x="19" y="22"/>
                    <a:pt x="18" y="24"/>
                  </a:cubicBezTo>
                  <a:cubicBezTo>
                    <a:pt x="17" y="25"/>
                    <a:pt x="16" y="26"/>
                    <a:pt x="15" y="28"/>
                  </a:cubicBezTo>
                  <a:cubicBezTo>
                    <a:pt x="14" y="29"/>
                    <a:pt x="13" y="30"/>
                    <a:pt x="12" y="31"/>
                  </a:cubicBezTo>
                  <a:cubicBezTo>
                    <a:pt x="11" y="33"/>
                    <a:pt x="10" y="34"/>
                    <a:pt x="9" y="35"/>
                  </a:cubicBezTo>
                  <a:cubicBezTo>
                    <a:pt x="8" y="36"/>
                    <a:pt x="7" y="37"/>
                    <a:pt x="6" y="37"/>
                  </a:cubicBezTo>
                  <a:cubicBezTo>
                    <a:pt x="6" y="38"/>
                    <a:pt x="5" y="39"/>
                    <a:pt x="4" y="40"/>
                  </a:cubicBezTo>
                  <a:cubicBezTo>
                    <a:pt x="3" y="40"/>
                    <a:pt x="2" y="41"/>
                    <a:pt x="2" y="41"/>
                  </a:cubicBezTo>
                  <a:cubicBezTo>
                    <a:pt x="1" y="42"/>
                    <a:pt x="0" y="43"/>
                    <a:pt x="0" y="4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391"/>
            <p:cNvSpPr/>
            <p:nvPr/>
          </p:nvSpPr>
          <p:spPr bwMode="auto">
            <a:xfrm>
              <a:off x="7245351" y="4568825"/>
              <a:ext cx="63500" cy="241300"/>
            </a:xfrm>
            <a:custGeom>
              <a:avLst/>
              <a:gdLst>
                <a:gd name="T0" fmla="*/ 0 w 15"/>
                <a:gd name="T1" fmla="*/ 0 h 57"/>
                <a:gd name="T2" fmla="*/ 1 w 15"/>
                <a:gd name="T3" fmla="*/ 3 h 57"/>
                <a:gd name="T4" fmla="*/ 2 w 15"/>
                <a:gd name="T5" fmla="*/ 9 h 57"/>
                <a:gd name="T6" fmla="*/ 5 w 15"/>
                <a:gd name="T7" fmla="*/ 18 h 57"/>
                <a:gd name="T8" fmla="*/ 6 w 15"/>
                <a:gd name="T9" fmla="*/ 23 h 57"/>
                <a:gd name="T10" fmla="*/ 7 w 15"/>
                <a:gd name="T11" fmla="*/ 29 h 57"/>
                <a:gd name="T12" fmla="*/ 12 w 15"/>
                <a:gd name="T13" fmla="*/ 48 h 57"/>
                <a:gd name="T14" fmla="*/ 14 w 15"/>
                <a:gd name="T15" fmla="*/ 54 h 57"/>
                <a:gd name="T16" fmla="*/ 15 w 15"/>
                <a:gd name="T17" fmla="*/ 57 h 57"/>
                <a:gd name="T18" fmla="*/ 13 w 15"/>
                <a:gd name="T19" fmla="*/ 55 h 57"/>
                <a:gd name="T20" fmla="*/ 12 w 15"/>
                <a:gd name="T21" fmla="*/ 52 h 57"/>
                <a:gd name="T22" fmla="*/ 10 w 15"/>
                <a:gd name="T23" fmla="*/ 49 h 57"/>
                <a:gd name="T24" fmla="*/ 8 w 15"/>
                <a:gd name="T25" fmla="*/ 45 h 57"/>
                <a:gd name="T26" fmla="*/ 6 w 15"/>
                <a:gd name="T27" fmla="*/ 40 h 57"/>
                <a:gd name="T28" fmla="*/ 5 w 15"/>
                <a:gd name="T29" fmla="*/ 35 h 57"/>
                <a:gd name="T30" fmla="*/ 3 w 15"/>
                <a:gd name="T31" fmla="*/ 30 h 57"/>
                <a:gd name="T32" fmla="*/ 2 w 15"/>
                <a:gd name="T33" fmla="*/ 24 h 57"/>
                <a:gd name="T34" fmla="*/ 1 w 15"/>
                <a:gd name="T35" fmla="*/ 19 h 57"/>
                <a:gd name="T36" fmla="*/ 0 w 15"/>
                <a:gd name="T37" fmla="*/ 14 h 57"/>
                <a:gd name="T38" fmla="*/ 0 w 15"/>
                <a:gd name="T39" fmla="*/ 10 h 57"/>
                <a:gd name="T40" fmla="*/ 0 w 15"/>
                <a:gd name="T41" fmla="*/ 6 h 57"/>
                <a:gd name="T42" fmla="*/ 0 w 15"/>
                <a:gd name="T43" fmla="*/ 3 h 57"/>
                <a:gd name="T44" fmla="*/ 0 w 15"/>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57">
                  <a:moveTo>
                    <a:pt x="0" y="0"/>
                  </a:moveTo>
                  <a:cubicBezTo>
                    <a:pt x="0" y="0"/>
                    <a:pt x="0" y="1"/>
                    <a:pt x="1" y="3"/>
                  </a:cubicBezTo>
                  <a:cubicBezTo>
                    <a:pt x="1" y="4"/>
                    <a:pt x="2" y="7"/>
                    <a:pt x="2" y="9"/>
                  </a:cubicBezTo>
                  <a:cubicBezTo>
                    <a:pt x="3" y="12"/>
                    <a:pt x="4" y="15"/>
                    <a:pt x="5" y="18"/>
                  </a:cubicBezTo>
                  <a:cubicBezTo>
                    <a:pt x="5" y="20"/>
                    <a:pt x="5" y="22"/>
                    <a:pt x="6" y="23"/>
                  </a:cubicBezTo>
                  <a:cubicBezTo>
                    <a:pt x="6" y="25"/>
                    <a:pt x="7" y="27"/>
                    <a:pt x="7" y="29"/>
                  </a:cubicBezTo>
                  <a:cubicBezTo>
                    <a:pt x="9" y="36"/>
                    <a:pt x="11" y="43"/>
                    <a:pt x="12" y="48"/>
                  </a:cubicBezTo>
                  <a:cubicBezTo>
                    <a:pt x="13" y="51"/>
                    <a:pt x="14" y="53"/>
                    <a:pt x="14" y="54"/>
                  </a:cubicBezTo>
                  <a:cubicBezTo>
                    <a:pt x="15" y="56"/>
                    <a:pt x="15" y="57"/>
                    <a:pt x="15" y="57"/>
                  </a:cubicBezTo>
                  <a:cubicBezTo>
                    <a:pt x="15" y="57"/>
                    <a:pt x="14" y="56"/>
                    <a:pt x="13" y="55"/>
                  </a:cubicBezTo>
                  <a:cubicBezTo>
                    <a:pt x="13" y="54"/>
                    <a:pt x="12" y="53"/>
                    <a:pt x="12" y="52"/>
                  </a:cubicBezTo>
                  <a:cubicBezTo>
                    <a:pt x="11" y="51"/>
                    <a:pt x="11" y="50"/>
                    <a:pt x="10" y="49"/>
                  </a:cubicBezTo>
                  <a:cubicBezTo>
                    <a:pt x="10" y="48"/>
                    <a:pt x="9" y="46"/>
                    <a:pt x="8" y="45"/>
                  </a:cubicBezTo>
                  <a:cubicBezTo>
                    <a:pt x="8" y="43"/>
                    <a:pt x="7" y="42"/>
                    <a:pt x="6" y="40"/>
                  </a:cubicBezTo>
                  <a:cubicBezTo>
                    <a:pt x="6" y="38"/>
                    <a:pt x="5" y="37"/>
                    <a:pt x="5" y="35"/>
                  </a:cubicBezTo>
                  <a:cubicBezTo>
                    <a:pt x="4" y="33"/>
                    <a:pt x="4" y="32"/>
                    <a:pt x="3" y="30"/>
                  </a:cubicBezTo>
                  <a:cubicBezTo>
                    <a:pt x="3" y="28"/>
                    <a:pt x="2" y="26"/>
                    <a:pt x="2" y="24"/>
                  </a:cubicBezTo>
                  <a:cubicBezTo>
                    <a:pt x="2" y="23"/>
                    <a:pt x="1" y="21"/>
                    <a:pt x="1" y="19"/>
                  </a:cubicBezTo>
                  <a:cubicBezTo>
                    <a:pt x="1" y="17"/>
                    <a:pt x="0" y="16"/>
                    <a:pt x="0" y="14"/>
                  </a:cubicBezTo>
                  <a:cubicBezTo>
                    <a:pt x="0" y="13"/>
                    <a:pt x="0" y="11"/>
                    <a:pt x="0" y="10"/>
                  </a:cubicBezTo>
                  <a:cubicBezTo>
                    <a:pt x="0" y="8"/>
                    <a:pt x="0" y="7"/>
                    <a:pt x="0" y="6"/>
                  </a:cubicBezTo>
                  <a:cubicBezTo>
                    <a:pt x="0" y="5"/>
                    <a:pt x="0" y="4"/>
                    <a:pt x="0" y="3"/>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392"/>
            <p:cNvSpPr/>
            <p:nvPr/>
          </p:nvSpPr>
          <p:spPr bwMode="auto">
            <a:xfrm>
              <a:off x="7204076" y="4776788"/>
              <a:ext cx="203200" cy="104775"/>
            </a:xfrm>
            <a:custGeom>
              <a:avLst/>
              <a:gdLst>
                <a:gd name="T0" fmla="*/ 21 w 48"/>
                <a:gd name="T1" fmla="*/ 23 h 25"/>
                <a:gd name="T2" fmla="*/ 0 w 48"/>
                <a:gd name="T3" fmla="*/ 0 h 25"/>
                <a:gd name="T4" fmla="*/ 48 w 48"/>
                <a:gd name="T5" fmla="*/ 8 h 25"/>
                <a:gd name="T6" fmla="*/ 21 w 48"/>
                <a:gd name="T7" fmla="*/ 23 h 25"/>
              </a:gdLst>
              <a:ahLst/>
              <a:cxnLst>
                <a:cxn ang="0">
                  <a:pos x="T0" y="T1"/>
                </a:cxn>
                <a:cxn ang="0">
                  <a:pos x="T2" y="T3"/>
                </a:cxn>
                <a:cxn ang="0">
                  <a:pos x="T4" y="T5"/>
                </a:cxn>
                <a:cxn ang="0">
                  <a:pos x="T6" y="T7"/>
                </a:cxn>
              </a:cxnLst>
              <a:rect l="0" t="0" r="r" b="b"/>
              <a:pathLst>
                <a:path w="48" h="25">
                  <a:moveTo>
                    <a:pt x="21" y="23"/>
                  </a:moveTo>
                  <a:cubicBezTo>
                    <a:pt x="11" y="17"/>
                    <a:pt x="4" y="10"/>
                    <a:pt x="0" y="0"/>
                  </a:cubicBezTo>
                  <a:cubicBezTo>
                    <a:pt x="0" y="0"/>
                    <a:pt x="35" y="1"/>
                    <a:pt x="48" y="8"/>
                  </a:cubicBezTo>
                  <a:cubicBezTo>
                    <a:pt x="48" y="8"/>
                    <a:pt x="33" y="25"/>
                    <a:pt x="21" y="2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393"/>
            <p:cNvSpPr/>
            <p:nvPr/>
          </p:nvSpPr>
          <p:spPr bwMode="auto">
            <a:xfrm>
              <a:off x="6729413" y="4848225"/>
              <a:ext cx="579438" cy="1652588"/>
            </a:xfrm>
            <a:custGeom>
              <a:avLst/>
              <a:gdLst>
                <a:gd name="T0" fmla="*/ 3 w 137"/>
                <a:gd name="T1" fmla="*/ 390 h 390"/>
                <a:gd name="T2" fmla="*/ 0 w 137"/>
                <a:gd name="T3" fmla="*/ 388 h 390"/>
                <a:gd name="T4" fmla="*/ 133 w 137"/>
                <a:gd name="T5" fmla="*/ 0 h 390"/>
                <a:gd name="T6" fmla="*/ 137 w 137"/>
                <a:gd name="T7" fmla="*/ 0 h 390"/>
                <a:gd name="T8" fmla="*/ 3 w 137"/>
                <a:gd name="T9" fmla="*/ 390 h 390"/>
              </a:gdLst>
              <a:ahLst/>
              <a:cxnLst>
                <a:cxn ang="0">
                  <a:pos x="T0" y="T1"/>
                </a:cxn>
                <a:cxn ang="0">
                  <a:pos x="T2" y="T3"/>
                </a:cxn>
                <a:cxn ang="0">
                  <a:pos x="T4" y="T5"/>
                </a:cxn>
                <a:cxn ang="0">
                  <a:pos x="T6" y="T7"/>
                </a:cxn>
                <a:cxn ang="0">
                  <a:pos x="T8" y="T9"/>
                </a:cxn>
              </a:cxnLst>
              <a:rect l="0" t="0" r="r" b="b"/>
              <a:pathLst>
                <a:path w="137" h="390">
                  <a:moveTo>
                    <a:pt x="3" y="390"/>
                  </a:moveTo>
                  <a:cubicBezTo>
                    <a:pt x="0" y="388"/>
                    <a:pt x="0" y="388"/>
                    <a:pt x="0" y="388"/>
                  </a:cubicBezTo>
                  <a:cubicBezTo>
                    <a:pt x="35" y="336"/>
                    <a:pt x="132" y="22"/>
                    <a:pt x="133" y="0"/>
                  </a:cubicBezTo>
                  <a:cubicBezTo>
                    <a:pt x="137" y="0"/>
                    <a:pt x="137" y="0"/>
                    <a:pt x="137" y="0"/>
                  </a:cubicBezTo>
                  <a:cubicBezTo>
                    <a:pt x="136" y="22"/>
                    <a:pt x="39" y="338"/>
                    <a:pt x="3" y="39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394"/>
            <p:cNvSpPr/>
            <p:nvPr/>
          </p:nvSpPr>
          <p:spPr bwMode="auto">
            <a:xfrm>
              <a:off x="7381876" y="5038725"/>
              <a:ext cx="571500" cy="458788"/>
            </a:xfrm>
            <a:custGeom>
              <a:avLst/>
              <a:gdLst>
                <a:gd name="T0" fmla="*/ 30 w 135"/>
                <a:gd name="T1" fmla="*/ 94 h 108"/>
                <a:gd name="T2" fmla="*/ 37 w 135"/>
                <a:gd name="T3" fmla="*/ 5 h 108"/>
                <a:gd name="T4" fmla="*/ 58 w 135"/>
                <a:gd name="T5" fmla="*/ 28 h 108"/>
                <a:gd name="T6" fmla="*/ 94 w 135"/>
                <a:gd name="T7" fmla="*/ 18 h 108"/>
                <a:gd name="T8" fmla="*/ 90 w 135"/>
                <a:gd name="T9" fmla="*/ 60 h 108"/>
                <a:gd name="T10" fmla="*/ 124 w 135"/>
                <a:gd name="T11" fmla="*/ 79 h 108"/>
                <a:gd name="T12" fmla="*/ 30 w 135"/>
                <a:gd name="T13" fmla="*/ 94 h 108"/>
              </a:gdLst>
              <a:ahLst/>
              <a:cxnLst>
                <a:cxn ang="0">
                  <a:pos x="T0" y="T1"/>
                </a:cxn>
                <a:cxn ang="0">
                  <a:pos x="T2" y="T3"/>
                </a:cxn>
                <a:cxn ang="0">
                  <a:pos x="T4" y="T5"/>
                </a:cxn>
                <a:cxn ang="0">
                  <a:pos x="T6" y="T7"/>
                </a:cxn>
                <a:cxn ang="0">
                  <a:pos x="T8" y="T9"/>
                </a:cxn>
                <a:cxn ang="0">
                  <a:pos x="T10" y="T11"/>
                </a:cxn>
                <a:cxn ang="0">
                  <a:pos x="T12" y="T13"/>
                </a:cxn>
              </a:cxnLst>
              <a:rect l="0" t="0" r="r" b="b"/>
              <a:pathLst>
                <a:path w="135" h="108">
                  <a:moveTo>
                    <a:pt x="30" y="94"/>
                  </a:moveTo>
                  <a:cubicBezTo>
                    <a:pt x="30" y="94"/>
                    <a:pt x="0" y="13"/>
                    <a:pt x="37" y="5"/>
                  </a:cubicBezTo>
                  <a:cubicBezTo>
                    <a:pt x="61" y="0"/>
                    <a:pt x="58" y="28"/>
                    <a:pt x="58" y="28"/>
                  </a:cubicBezTo>
                  <a:cubicBezTo>
                    <a:pt x="58" y="28"/>
                    <a:pt x="74" y="5"/>
                    <a:pt x="94" y="18"/>
                  </a:cubicBezTo>
                  <a:cubicBezTo>
                    <a:pt x="113" y="31"/>
                    <a:pt x="90" y="60"/>
                    <a:pt x="90" y="60"/>
                  </a:cubicBezTo>
                  <a:cubicBezTo>
                    <a:pt x="90" y="60"/>
                    <a:pt x="113" y="57"/>
                    <a:pt x="124" y="79"/>
                  </a:cubicBezTo>
                  <a:cubicBezTo>
                    <a:pt x="135" y="101"/>
                    <a:pt x="64" y="108"/>
                    <a:pt x="30" y="94"/>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395"/>
            <p:cNvSpPr/>
            <p:nvPr/>
          </p:nvSpPr>
          <p:spPr bwMode="auto">
            <a:xfrm>
              <a:off x="7542213" y="5368925"/>
              <a:ext cx="319088" cy="68263"/>
            </a:xfrm>
            <a:custGeom>
              <a:avLst/>
              <a:gdLst>
                <a:gd name="T0" fmla="*/ 0 w 75"/>
                <a:gd name="T1" fmla="*/ 10 h 16"/>
                <a:gd name="T2" fmla="*/ 1 w 75"/>
                <a:gd name="T3" fmla="*/ 10 h 16"/>
                <a:gd name="T4" fmla="*/ 3 w 75"/>
                <a:gd name="T5" fmla="*/ 10 h 16"/>
                <a:gd name="T6" fmla="*/ 7 w 75"/>
                <a:gd name="T7" fmla="*/ 10 h 16"/>
                <a:gd name="T8" fmla="*/ 12 w 75"/>
                <a:gd name="T9" fmla="*/ 10 h 16"/>
                <a:gd name="T10" fmla="*/ 15 w 75"/>
                <a:gd name="T11" fmla="*/ 10 h 16"/>
                <a:gd name="T12" fmla="*/ 18 w 75"/>
                <a:gd name="T13" fmla="*/ 10 h 16"/>
                <a:gd name="T14" fmla="*/ 24 w 75"/>
                <a:gd name="T15" fmla="*/ 10 h 16"/>
                <a:gd name="T16" fmla="*/ 31 w 75"/>
                <a:gd name="T17" fmla="*/ 9 h 16"/>
                <a:gd name="T18" fmla="*/ 38 w 75"/>
                <a:gd name="T19" fmla="*/ 8 h 16"/>
                <a:gd name="T20" fmla="*/ 41 w 75"/>
                <a:gd name="T21" fmla="*/ 8 h 16"/>
                <a:gd name="T22" fmla="*/ 45 w 75"/>
                <a:gd name="T23" fmla="*/ 7 h 16"/>
                <a:gd name="T24" fmla="*/ 47 w 75"/>
                <a:gd name="T25" fmla="*/ 7 h 16"/>
                <a:gd name="T26" fmla="*/ 48 w 75"/>
                <a:gd name="T27" fmla="*/ 7 h 16"/>
                <a:gd name="T28" fmla="*/ 52 w 75"/>
                <a:gd name="T29" fmla="*/ 6 h 16"/>
                <a:gd name="T30" fmla="*/ 55 w 75"/>
                <a:gd name="T31" fmla="*/ 6 h 16"/>
                <a:gd name="T32" fmla="*/ 58 w 75"/>
                <a:gd name="T33" fmla="*/ 5 h 16"/>
                <a:gd name="T34" fmla="*/ 63 w 75"/>
                <a:gd name="T35" fmla="*/ 3 h 16"/>
                <a:gd name="T36" fmla="*/ 66 w 75"/>
                <a:gd name="T37" fmla="*/ 3 h 16"/>
                <a:gd name="T38" fmla="*/ 68 w 75"/>
                <a:gd name="T39" fmla="*/ 2 h 16"/>
                <a:gd name="T40" fmla="*/ 72 w 75"/>
                <a:gd name="T41" fmla="*/ 1 h 16"/>
                <a:gd name="T42" fmla="*/ 74 w 75"/>
                <a:gd name="T43" fmla="*/ 0 h 16"/>
                <a:gd name="T44" fmla="*/ 75 w 75"/>
                <a:gd name="T45" fmla="*/ 0 h 16"/>
                <a:gd name="T46" fmla="*/ 75 w 75"/>
                <a:gd name="T47" fmla="*/ 1 h 16"/>
                <a:gd name="T48" fmla="*/ 73 w 75"/>
                <a:gd name="T49" fmla="*/ 2 h 16"/>
                <a:gd name="T50" fmla="*/ 69 w 75"/>
                <a:gd name="T51" fmla="*/ 5 h 16"/>
                <a:gd name="T52" fmla="*/ 67 w 75"/>
                <a:gd name="T53" fmla="*/ 6 h 16"/>
                <a:gd name="T54" fmla="*/ 65 w 75"/>
                <a:gd name="T55" fmla="*/ 7 h 16"/>
                <a:gd name="T56" fmla="*/ 62 w 75"/>
                <a:gd name="T57" fmla="*/ 9 h 16"/>
                <a:gd name="T58" fmla="*/ 60 w 75"/>
                <a:gd name="T59" fmla="*/ 10 h 16"/>
                <a:gd name="T60" fmla="*/ 57 w 75"/>
                <a:gd name="T61" fmla="*/ 11 h 16"/>
                <a:gd name="T62" fmla="*/ 53 w 75"/>
                <a:gd name="T63" fmla="*/ 12 h 16"/>
                <a:gd name="T64" fmla="*/ 46 w 75"/>
                <a:gd name="T65" fmla="*/ 14 h 16"/>
                <a:gd name="T66" fmla="*/ 39 w 75"/>
                <a:gd name="T67" fmla="*/ 16 h 16"/>
                <a:gd name="T68" fmla="*/ 35 w 75"/>
                <a:gd name="T69" fmla="*/ 16 h 16"/>
                <a:gd name="T70" fmla="*/ 32 w 75"/>
                <a:gd name="T71" fmla="*/ 16 h 16"/>
                <a:gd name="T72" fmla="*/ 28 w 75"/>
                <a:gd name="T73" fmla="*/ 16 h 16"/>
                <a:gd name="T74" fmla="*/ 24 w 75"/>
                <a:gd name="T75" fmla="*/ 16 h 16"/>
                <a:gd name="T76" fmla="*/ 18 w 75"/>
                <a:gd name="T77" fmla="*/ 15 h 16"/>
                <a:gd name="T78" fmla="*/ 15 w 75"/>
                <a:gd name="T79" fmla="*/ 15 h 16"/>
                <a:gd name="T80" fmla="*/ 12 w 75"/>
                <a:gd name="T81" fmla="*/ 14 h 16"/>
                <a:gd name="T82" fmla="*/ 9 w 75"/>
                <a:gd name="T83" fmla="*/ 14 h 16"/>
                <a:gd name="T84" fmla="*/ 7 w 75"/>
                <a:gd name="T85" fmla="*/ 13 h 16"/>
                <a:gd name="T86" fmla="*/ 5 w 75"/>
                <a:gd name="T87" fmla="*/ 12 h 16"/>
                <a:gd name="T88" fmla="*/ 3 w 75"/>
                <a:gd name="T89" fmla="*/ 12 h 16"/>
                <a:gd name="T90" fmla="*/ 1 w 75"/>
                <a:gd name="T91" fmla="*/ 11 h 16"/>
                <a:gd name="T92" fmla="*/ 0 w 75"/>
                <a:gd name="T9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16">
                  <a:moveTo>
                    <a:pt x="0" y="10"/>
                  </a:moveTo>
                  <a:cubicBezTo>
                    <a:pt x="0" y="10"/>
                    <a:pt x="0" y="10"/>
                    <a:pt x="1" y="10"/>
                  </a:cubicBezTo>
                  <a:cubicBezTo>
                    <a:pt x="1" y="10"/>
                    <a:pt x="2" y="10"/>
                    <a:pt x="3" y="10"/>
                  </a:cubicBezTo>
                  <a:cubicBezTo>
                    <a:pt x="4" y="10"/>
                    <a:pt x="6" y="10"/>
                    <a:pt x="7" y="10"/>
                  </a:cubicBezTo>
                  <a:cubicBezTo>
                    <a:pt x="9" y="10"/>
                    <a:pt x="10" y="10"/>
                    <a:pt x="12" y="10"/>
                  </a:cubicBezTo>
                  <a:cubicBezTo>
                    <a:pt x="13" y="10"/>
                    <a:pt x="14" y="10"/>
                    <a:pt x="15" y="10"/>
                  </a:cubicBezTo>
                  <a:cubicBezTo>
                    <a:pt x="16" y="10"/>
                    <a:pt x="17" y="10"/>
                    <a:pt x="18" y="10"/>
                  </a:cubicBezTo>
                  <a:cubicBezTo>
                    <a:pt x="20" y="10"/>
                    <a:pt x="22" y="10"/>
                    <a:pt x="24" y="10"/>
                  </a:cubicBezTo>
                  <a:cubicBezTo>
                    <a:pt x="26" y="10"/>
                    <a:pt x="29" y="10"/>
                    <a:pt x="31" y="9"/>
                  </a:cubicBezTo>
                  <a:cubicBezTo>
                    <a:pt x="33" y="9"/>
                    <a:pt x="36" y="9"/>
                    <a:pt x="38" y="8"/>
                  </a:cubicBezTo>
                  <a:cubicBezTo>
                    <a:pt x="39" y="8"/>
                    <a:pt x="40" y="8"/>
                    <a:pt x="41" y="8"/>
                  </a:cubicBezTo>
                  <a:cubicBezTo>
                    <a:pt x="43" y="8"/>
                    <a:pt x="44" y="8"/>
                    <a:pt x="45" y="7"/>
                  </a:cubicBezTo>
                  <a:cubicBezTo>
                    <a:pt x="46" y="7"/>
                    <a:pt x="46" y="7"/>
                    <a:pt x="47" y="7"/>
                  </a:cubicBezTo>
                  <a:cubicBezTo>
                    <a:pt x="47" y="7"/>
                    <a:pt x="48" y="7"/>
                    <a:pt x="48" y="7"/>
                  </a:cubicBezTo>
                  <a:cubicBezTo>
                    <a:pt x="49" y="7"/>
                    <a:pt x="51" y="6"/>
                    <a:pt x="52" y="6"/>
                  </a:cubicBezTo>
                  <a:cubicBezTo>
                    <a:pt x="53" y="6"/>
                    <a:pt x="54" y="6"/>
                    <a:pt x="55" y="6"/>
                  </a:cubicBezTo>
                  <a:cubicBezTo>
                    <a:pt x="56" y="5"/>
                    <a:pt x="57" y="5"/>
                    <a:pt x="58" y="5"/>
                  </a:cubicBezTo>
                  <a:cubicBezTo>
                    <a:pt x="60" y="4"/>
                    <a:pt x="62" y="4"/>
                    <a:pt x="63" y="3"/>
                  </a:cubicBezTo>
                  <a:cubicBezTo>
                    <a:pt x="64" y="3"/>
                    <a:pt x="65" y="3"/>
                    <a:pt x="66" y="3"/>
                  </a:cubicBezTo>
                  <a:cubicBezTo>
                    <a:pt x="67" y="3"/>
                    <a:pt x="68" y="2"/>
                    <a:pt x="68" y="2"/>
                  </a:cubicBezTo>
                  <a:cubicBezTo>
                    <a:pt x="70" y="2"/>
                    <a:pt x="71" y="1"/>
                    <a:pt x="72" y="1"/>
                  </a:cubicBezTo>
                  <a:cubicBezTo>
                    <a:pt x="73" y="1"/>
                    <a:pt x="74" y="1"/>
                    <a:pt x="74" y="0"/>
                  </a:cubicBezTo>
                  <a:cubicBezTo>
                    <a:pt x="75" y="0"/>
                    <a:pt x="75" y="0"/>
                    <a:pt x="75" y="0"/>
                  </a:cubicBezTo>
                  <a:cubicBezTo>
                    <a:pt x="75" y="0"/>
                    <a:pt x="75" y="0"/>
                    <a:pt x="75" y="1"/>
                  </a:cubicBezTo>
                  <a:cubicBezTo>
                    <a:pt x="74" y="1"/>
                    <a:pt x="73" y="2"/>
                    <a:pt x="73" y="2"/>
                  </a:cubicBezTo>
                  <a:cubicBezTo>
                    <a:pt x="72" y="3"/>
                    <a:pt x="71" y="4"/>
                    <a:pt x="69" y="5"/>
                  </a:cubicBezTo>
                  <a:cubicBezTo>
                    <a:pt x="69" y="5"/>
                    <a:pt x="68" y="6"/>
                    <a:pt x="67" y="6"/>
                  </a:cubicBezTo>
                  <a:cubicBezTo>
                    <a:pt x="67" y="6"/>
                    <a:pt x="66" y="7"/>
                    <a:pt x="65" y="7"/>
                  </a:cubicBezTo>
                  <a:cubicBezTo>
                    <a:pt x="64" y="8"/>
                    <a:pt x="63" y="8"/>
                    <a:pt x="62" y="9"/>
                  </a:cubicBezTo>
                  <a:cubicBezTo>
                    <a:pt x="61" y="9"/>
                    <a:pt x="61" y="9"/>
                    <a:pt x="60" y="10"/>
                  </a:cubicBezTo>
                  <a:cubicBezTo>
                    <a:pt x="59" y="10"/>
                    <a:pt x="58" y="11"/>
                    <a:pt x="57" y="11"/>
                  </a:cubicBezTo>
                  <a:cubicBezTo>
                    <a:pt x="55" y="12"/>
                    <a:pt x="54" y="12"/>
                    <a:pt x="53" y="12"/>
                  </a:cubicBezTo>
                  <a:cubicBezTo>
                    <a:pt x="51" y="13"/>
                    <a:pt x="49" y="14"/>
                    <a:pt x="46" y="14"/>
                  </a:cubicBezTo>
                  <a:cubicBezTo>
                    <a:pt x="44" y="15"/>
                    <a:pt x="41" y="15"/>
                    <a:pt x="39" y="16"/>
                  </a:cubicBezTo>
                  <a:cubicBezTo>
                    <a:pt x="38" y="16"/>
                    <a:pt x="36" y="16"/>
                    <a:pt x="35" y="16"/>
                  </a:cubicBezTo>
                  <a:cubicBezTo>
                    <a:pt x="34" y="16"/>
                    <a:pt x="33" y="16"/>
                    <a:pt x="32" y="16"/>
                  </a:cubicBezTo>
                  <a:cubicBezTo>
                    <a:pt x="30" y="16"/>
                    <a:pt x="29" y="16"/>
                    <a:pt x="28" y="16"/>
                  </a:cubicBezTo>
                  <a:cubicBezTo>
                    <a:pt x="27" y="16"/>
                    <a:pt x="25" y="16"/>
                    <a:pt x="24" y="16"/>
                  </a:cubicBezTo>
                  <a:cubicBezTo>
                    <a:pt x="22" y="16"/>
                    <a:pt x="20" y="16"/>
                    <a:pt x="18" y="15"/>
                  </a:cubicBezTo>
                  <a:cubicBezTo>
                    <a:pt x="17" y="15"/>
                    <a:pt x="16" y="15"/>
                    <a:pt x="15" y="15"/>
                  </a:cubicBezTo>
                  <a:cubicBezTo>
                    <a:pt x="14" y="15"/>
                    <a:pt x="13" y="15"/>
                    <a:pt x="12" y="14"/>
                  </a:cubicBezTo>
                  <a:cubicBezTo>
                    <a:pt x="11" y="14"/>
                    <a:pt x="10" y="14"/>
                    <a:pt x="9" y="14"/>
                  </a:cubicBezTo>
                  <a:cubicBezTo>
                    <a:pt x="8" y="14"/>
                    <a:pt x="7" y="13"/>
                    <a:pt x="7" y="13"/>
                  </a:cubicBezTo>
                  <a:cubicBezTo>
                    <a:pt x="6" y="13"/>
                    <a:pt x="5" y="13"/>
                    <a:pt x="5" y="12"/>
                  </a:cubicBezTo>
                  <a:cubicBezTo>
                    <a:pt x="4" y="12"/>
                    <a:pt x="4" y="12"/>
                    <a:pt x="3" y="12"/>
                  </a:cubicBezTo>
                  <a:cubicBezTo>
                    <a:pt x="2" y="11"/>
                    <a:pt x="1" y="11"/>
                    <a:pt x="1" y="11"/>
                  </a:cubicBezTo>
                  <a:cubicBezTo>
                    <a:pt x="0" y="11"/>
                    <a:pt x="0" y="10"/>
                    <a:pt x="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396"/>
            <p:cNvSpPr/>
            <p:nvPr/>
          </p:nvSpPr>
          <p:spPr bwMode="auto">
            <a:xfrm>
              <a:off x="7513638" y="5106988"/>
              <a:ext cx="33338" cy="304800"/>
            </a:xfrm>
            <a:custGeom>
              <a:avLst/>
              <a:gdLst>
                <a:gd name="T0" fmla="*/ 7 w 8"/>
                <a:gd name="T1" fmla="*/ 0 h 72"/>
                <a:gd name="T2" fmla="*/ 7 w 8"/>
                <a:gd name="T3" fmla="*/ 1 h 72"/>
                <a:gd name="T4" fmla="*/ 7 w 8"/>
                <a:gd name="T5" fmla="*/ 2 h 72"/>
                <a:gd name="T6" fmla="*/ 7 w 8"/>
                <a:gd name="T7" fmla="*/ 3 h 72"/>
                <a:gd name="T8" fmla="*/ 7 w 8"/>
                <a:gd name="T9" fmla="*/ 7 h 72"/>
                <a:gd name="T10" fmla="*/ 7 w 8"/>
                <a:gd name="T11" fmla="*/ 11 h 72"/>
                <a:gd name="T12" fmla="*/ 8 w 8"/>
                <a:gd name="T13" fmla="*/ 23 h 72"/>
                <a:gd name="T14" fmla="*/ 8 w 8"/>
                <a:gd name="T15" fmla="*/ 30 h 72"/>
                <a:gd name="T16" fmla="*/ 8 w 8"/>
                <a:gd name="T17" fmla="*/ 37 h 72"/>
                <a:gd name="T18" fmla="*/ 7 w 8"/>
                <a:gd name="T19" fmla="*/ 43 h 72"/>
                <a:gd name="T20" fmla="*/ 7 w 8"/>
                <a:gd name="T21" fmla="*/ 50 h 72"/>
                <a:gd name="T22" fmla="*/ 7 w 8"/>
                <a:gd name="T23" fmla="*/ 53 h 72"/>
                <a:gd name="T24" fmla="*/ 6 w 8"/>
                <a:gd name="T25" fmla="*/ 56 h 72"/>
                <a:gd name="T26" fmla="*/ 6 w 8"/>
                <a:gd name="T27" fmla="*/ 61 h 72"/>
                <a:gd name="T28" fmla="*/ 7 w 8"/>
                <a:gd name="T29" fmla="*/ 69 h 72"/>
                <a:gd name="T30" fmla="*/ 7 w 8"/>
                <a:gd name="T31" fmla="*/ 72 h 72"/>
                <a:gd name="T32" fmla="*/ 7 w 8"/>
                <a:gd name="T33" fmla="*/ 72 h 72"/>
                <a:gd name="T34" fmla="*/ 6 w 8"/>
                <a:gd name="T35" fmla="*/ 72 h 72"/>
                <a:gd name="T36" fmla="*/ 5 w 8"/>
                <a:gd name="T37" fmla="*/ 70 h 72"/>
                <a:gd name="T38" fmla="*/ 4 w 8"/>
                <a:gd name="T39" fmla="*/ 66 h 72"/>
                <a:gd name="T40" fmla="*/ 2 w 8"/>
                <a:gd name="T41" fmla="*/ 62 h 72"/>
                <a:gd name="T42" fmla="*/ 1 w 8"/>
                <a:gd name="T43" fmla="*/ 56 h 72"/>
                <a:gd name="T44" fmla="*/ 1 w 8"/>
                <a:gd name="T45" fmla="*/ 53 h 72"/>
                <a:gd name="T46" fmla="*/ 1 w 8"/>
                <a:gd name="T47" fmla="*/ 51 h 72"/>
                <a:gd name="T48" fmla="*/ 1 w 8"/>
                <a:gd name="T49" fmla="*/ 50 h 72"/>
                <a:gd name="T50" fmla="*/ 1 w 8"/>
                <a:gd name="T51" fmla="*/ 43 h 72"/>
                <a:gd name="T52" fmla="*/ 1 w 8"/>
                <a:gd name="T53" fmla="*/ 36 h 72"/>
                <a:gd name="T54" fmla="*/ 1 w 8"/>
                <a:gd name="T55" fmla="*/ 29 h 72"/>
                <a:gd name="T56" fmla="*/ 2 w 8"/>
                <a:gd name="T57" fmla="*/ 23 h 72"/>
                <a:gd name="T58" fmla="*/ 2 w 8"/>
                <a:gd name="T59" fmla="*/ 17 h 72"/>
                <a:gd name="T60" fmla="*/ 3 w 8"/>
                <a:gd name="T61" fmla="*/ 11 h 72"/>
                <a:gd name="T62" fmla="*/ 4 w 8"/>
                <a:gd name="T63" fmla="*/ 6 h 72"/>
                <a:gd name="T64" fmla="*/ 6 w 8"/>
                <a:gd name="T65" fmla="*/ 3 h 72"/>
                <a:gd name="T66" fmla="*/ 7 w 8"/>
                <a:gd name="T67" fmla="*/ 1 h 72"/>
                <a:gd name="T68" fmla="*/ 7 w 8"/>
                <a:gd name="T6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72">
                  <a:moveTo>
                    <a:pt x="7" y="0"/>
                  </a:moveTo>
                  <a:cubicBezTo>
                    <a:pt x="7" y="0"/>
                    <a:pt x="7" y="0"/>
                    <a:pt x="7" y="1"/>
                  </a:cubicBezTo>
                  <a:cubicBezTo>
                    <a:pt x="7" y="1"/>
                    <a:pt x="7" y="2"/>
                    <a:pt x="7" y="2"/>
                  </a:cubicBezTo>
                  <a:cubicBezTo>
                    <a:pt x="7" y="2"/>
                    <a:pt x="7" y="3"/>
                    <a:pt x="7" y="3"/>
                  </a:cubicBezTo>
                  <a:cubicBezTo>
                    <a:pt x="7" y="4"/>
                    <a:pt x="7" y="5"/>
                    <a:pt x="7" y="7"/>
                  </a:cubicBezTo>
                  <a:cubicBezTo>
                    <a:pt x="7" y="8"/>
                    <a:pt x="7" y="10"/>
                    <a:pt x="7" y="11"/>
                  </a:cubicBezTo>
                  <a:cubicBezTo>
                    <a:pt x="7" y="15"/>
                    <a:pt x="8" y="18"/>
                    <a:pt x="8" y="23"/>
                  </a:cubicBezTo>
                  <a:cubicBezTo>
                    <a:pt x="8" y="25"/>
                    <a:pt x="8" y="27"/>
                    <a:pt x="8" y="30"/>
                  </a:cubicBezTo>
                  <a:cubicBezTo>
                    <a:pt x="8" y="32"/>
                    <a:pt x="8" y="34"/>
                    <a:pt x="8" y="37"/>
                  </a:cubicBezTo>
                  <a:cubicBezTo>
                    <a:pt x="8" y="39"/>
                    <a:pt x="8" y="41"/>
                    <a:pt x="7" y="43"/>
                  </a:cubicBezTo>
                  <a:cubicBezTo>
                    <a:pt x="7" y="46"/>
                    <a:pt x="7" y="48"/>
                    <a:pt x="7" y="50"/>
                  </a:cubicBezTo>
                  <a:cubicBezTo>
                    <a:pt x="7" y="51"/>
                    <a:pt x="7" y="52"/>
                    <a:pt x="7" y="53"/>
                  </a:cubicBezTo>
                  <a:cubicBezTo>
                    <a:pt x="6" y="54"/>
                    <a:pt x="6" y="55"/>
                    <a:pt x="6" y="56"/>
                  </a:cubicBezTo>
                  <a:cubicBezTo>
                    <a:pt x="6" y="58"/>
                    <a:pt x="6" y="59"/>
                    <a:pt x="6" y="61"/>
                  </a:cubicBezTo>
                  <a:cubicBezTo>
                    <a:pt x="6" y="64"/>
                    <a:pt x="6" y="67"/>
                    <a:pt x="7" y="69"/>
                  </a:cubicBezTo>
                  <a:cubicBezTo>
                    <a:pt x="7" y="70"/>
                    <a:pt x="7" y="71"/>
                    <a:pt x="7" y="72"/>
                  </a:cubicBezTo>
                  <a:cubicBezTo>
                    <a:pt x="7" y="72"/>
                    <a:pt x="7" y="72"/>
                    <a:pt x="7" y="72"/>
                  </a:cubicBezTo>
                  <a:cubicBezTo>
                    <a:pt x="7" y="72"/>
                    <a:pt x="7" y="72"/>
                    <a:pt x="6" y="72"/>
                  </a:cubicBezTo>
                  <a:cubicBezTo>
                    <a:pt x="6" y="71"/>
                    <a:pt x="6" y="71"/>
                    <a:pt x="5" y="70"/>
                  </a:cubicBezTo>
                  <a:cubicBezTo>
                    <a:pt x="5" y="69"/>
                    <a:pt x="4" y="68"/>
                    <a:pt x="4" y="66"/>
                  </a:cubicBezTo>
                  <a:cubicBezTo>
                    <a:pt x="3" y="65"/>
                    <a:pt x="2" y="63"/>
                    <a:pt x="2" y="62"/>
                  </a:cubicBezTo>
                  <a:cubicBezTo>
                    <a:pt x="2" y="60"/>
                    <a:pt x="1" y="58"/>
                    <a:pt x="1" y="56"/>
                  </a:cubicBezTo>
                  <a:cubicBezTo>
                    <a:pt x="1" y="55"/>
                    <a:pt x="1" y="54"/>
                    <a:pt x="1" y="53"/>
                  </a:cubicBezTo>
                  <a:cubicBezTo>
                    <a:pt x="1" y="52"/>
                    <a:pt x="1" y="52"/>
                    <a:pt x="1" y="51"/>
                  </a:cubicBezTo>
                  <a:cubicBezTo>
                    <a:pt x="1" y="51"/>
                    <a:pt x="1" y="50"/>
                    <a:pt x="1" y="50"/>
                  </a:cubicBezTo>
                  <a:cubicBezTo>
                    <a:pt x="0" y="47"/>
                    <a:pt x="0" y="45"/>
                    <a:pt x="1" y="43"/>
                  </a:cubicBezTo>
                  <a:cubicBezTo>
                    <a:pt x="1" y="41"/>
                    <a:pt x="1" y="38"/>
                    <a:pt x="1" y="36"/>
                  </a:cubicBezTo>
                  <a:cubicBezTo>
                    <a:pt x="1" y="34"/>
                    <a:pt x="1" y="32"/>
                    <a:pt x="1" y="29"/>
                  </a:cubicBezTo>
                  <a:cubicBezTo>
                    <a:pt x="1" y="27"/>
                    <a:pt x="2" y="25"/>
                    <a:pt x="2" y="23"/>
                  </a:cubicBezTo>
                  <a:cubicBezTo>
                    <a:pt x="2" y="21"/>
                    <a:pt x="2" y="19"/>
                    <a:pt x="2" y="17"/>
                  </a:cubicBezTo>
                  <a:cubicBezTo>
                    <a:pt x="2" y="15"/>
                    <a:pt x="2" y="13"/>
                    <a:pt x="3" y="11"/>
                  </a:cubicBezTo>
                  <a:cubicBezTo>
                    <a:pt x="3" y="9"/>
                    <a:pt x="4" y="8"/>
                    <a:pt x="4" y="6"/>
                  </a:cubicBezTo>
                  <a:cubicBezTo>
                    <a:pt x="4" y="5"/>
                    <a:pt x="5" y="4"/>
                    <a:pt x="6" y="3"/>
                  </a:cubicBezTo>
                  <a:cubicBezTo>
                    <a:pt x="6" y="2"/>
                    <a:pt x="7" y="1"/>
                    <a:pt x="7" y="1"/>
                  </a:cubicBezTo>
                  <a:cubicBezTo>
                    <a:pt x="7" y="0"/>
                    <a:pt x="7" y="0"/>
                    <a:pt x="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397"/>
            <p:cNvSpPr/>
            <p:nvPr/>
          </p:nvSpPr>
          <p:spPr bwMode="auto">
            <a:xfrm>
              <a:off x="7534276" y="5145088"/>
              <a:ext cx="223838" cy="274638"/>
            </a:xfrm>
            <a:custGeom>
              <a:avLst/>
              <a:gdLst>
                <a:gd name="T0" fmla="*/ 53 w 53"/>
                <a:gd name="T1" fmla="*/ 0 h 65"/>
                <a:gd name="T2" fmla="*/ 52 w 53"/>
                <a:gd name="T3" fmla="*/ 0 h 65"/>
                <a:gd name="T4" fmla="*/ 50 w 53"/>
                <a:gd name="T5" fmla="*/ 2 h 65"/>
                <a:gd name="T6" fmla="*/ 45 w 53"/>
                <a:gd name="T7" fmla="*/ 10 h 65"/>
                <a:gd name="T8" fmla="*/ 42 w 53"/>
                <a:gd name="T9" fmla="*/ 15 h 65"/>
                <a:gd name="T10" fmla="*/ 39 w 53"/>
                <a:gd name="T11" fmla="*/ 22 h 65"/>
                <a:gd name="T12" fmla="*/ 38 w 53"/>
                <a:gd name="T13" fmla="*/ 23 h 65"/>
                <a:gd name="T14" fmla="*/ 38 w 53"/>
                <a:gd name="T15" fmla="*/ 23 h 65"/>
                <a:gd name="T16" fmla="*/ 37 w 53"/>
                <a:gd name="T17" fmla="*/ 25 h 65"/>
                <a:gd name="T18" fmla="*/ 35 w 53"/>
                <a:gd name="T19" fmla="*/ 28 h 65"/>
                <a:gd name="T20" fmla="*/ 30 w 53"/>
                <a:gd name="T21" fmla="*/ 35 h 65"/>
                <a:gd name="T22" fmla="*/ 25 w 53"/>
                <a:gd name="T23" fmla="*/ 41 h 65"/>
                <a:gd name="T24" fmla="*/ 20 w 53"/>
                <a:gd name="T25" fmla="*/ 47 h 65"/>
                <a:gd name="T26" fmla="*/ 10 w 53"/>
                <a:gd name="T27" fmla="*/ 56 h 65"/>
                <a:gd name="T28" fmla="*/ 3 w 53"/>
                <a:gd name="T29" fmla="*/ 63 h 65"/>
                <a:gd name="T30" fmla="*/ 1 w 53"/>
                <a:gd name="T31" fmla="*/ 64 h 65"/>
                <a:gd name="T32" fmla="*/ 0 w 53"/>
                <a:gd name="T33" fmla="*/ 65 h 65"/>
                <a:gd name="T34" fmla="*/ 1 w 53"/>
                <a:gd name="T35" fmla="*/ 64 h 65"/>
                <a:gd name="T36" fmla="*/ 2 w 53"/>
                <a:gd name="T37" fmla="*/ 62 h 65"/>
                <a:gd name="T38" fmla="*/ 7 w 53"/>
                <a:gd name="T39" fmla="*/ 54 h 65"/>
                <a:gd name="T40" fmla="*/ 15 w 53"/>
                <a:gd name="T41" fmla="*/ 43 h 65"/>
                <a:gd name="T42" fmla="*/ 20 w 53"/>
                <a:gd name="T43" fmla="*/ 37 h 65"/>
                <a:gd name="T44" fmla="*/ 24 w 53"/>
                <a:gd name="T45" fmla="*/ 31 h 65"/>
                <a:gd name="T46" fmla="*/ 29 w 53"/>
                <a:gd name="T47" fmla="*/ 24 h 65"/>
                <a:gd name="T48" fmla="*/ 31 w 53"/>
                <a:gd name="T49" fmla="*/ 21 h 65"/>
                <a:gd name="T50" fmla="*/ 32 w 53"/>
                <a:gd name="T51" fmla="*/ 20 h 65"/>
                <a:gd name="T52" fmla="*/ 33 w 53"/>
                <a:gd name="T53" fmla="*/ 18 h 65"/>
                <a:gd name="T54" fmla="*/ 37 w 53"/>
                <a:gd name="T55" fmla="*/ 13 h 65"/>
                <a:gd name="T56" fmla="*/ 39 w 53"/>
                <a:gd name="T57" fmla="*/ 10 h 65"/>
                <a:gd name="T58" fmla="*/ 40 w 53"/>
                <a:gd name="T59" fmla="*/ 8 h 65"/>
                <a:gd name="T60" fmla="*/ 41 w 53"/>
                <a:gd name="T61" fmla="*/ 8 h 65"/>
                <a:gd name="T62" fmla="*/ 41 w 53"/>
                <a:gd name="T63" fmla="*/ 7 h 65"/>
                <a:gd name="T64" fmla="*/ 45 w 53"/>
                <a:gd name="T65" fmla="*/ 3 h 65"/>
                <a:gd name="T66" fmla="*/ 49 w 53"/>
                <a:gd name="T67" fmla="*/ 1 h 65"/>
                <a:gd name="T68" fmla="*/ 52 w 53"/>
                <a:gd name="T69" fmla="*/ 0 h 65"/>
                <a:gd name="T70" fmla="*/ 53 w 53"/>
                <a:gd name="T7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5">
                  <a:moveTo>
                    <a:pt x="53" y="0"/>
                  </a:moveTo>
                  <a:cubicBezTo>
                    <a:pt x="53" y="0"/>
                    <a:pt x="52" y="0"/>
                    <a:pt x="52" y="0"/>
                  </a:cubicBezTo>
                  <a:cubicBezTo>
                    <a:pt x="51" y="1"/>
                    <a:pt x="51" y="1"/>
                    <a:pt x="50" y="2"/>
                  </a:cubicBezTo>
                  <a:cubicBezTo>
                    <a:pt x="48" y="4"/>
                    <a:pt x="46" y="6"/>
                    <a:pt x="45" y="10"/>
                  </a:cubicBezTo>
                  <a:cubicBezTo>
                    <a:pt x="44" y="11"/>
                    <a:pt x="43" y="13"/>
                    <a:pt x="42" y="15"/>
                  </a:cubicBezTo>
                  <a:cubicBezTo>
                    <a:pt x="41" y="17"/>
                    <a:pt x="40" y="19"/>
                    <a:pt x="39" y="22"/>
                  </a:cubicBezTo>
                  <a:cubicBezTo>
                    <a:pt x="38" y="23"/>
                    <a:pt x="38" y="23"/>
                    <a:pt x="38" y="23"/>
                  </a:cubicBezTo>
                  <a:cubicBezTo>
                    <a:pt x="38" y="23"/>
                    <a:pt x="38" y="23"/>
                    <a:pt x="38" y="23"/>
                  </a:cubicBezTo>
                  <a:cubicBezTo>
                    <a:pt x="38" y="24"/>
                    <a:pt x="37" y="24"/>
                    <a:pt x="37" y="25"/>
                  </a:cubicBezTo>
                  <a:cubicBezTo>
                    <a:pt x="36" y="26"/>
                    <a:pt x="36" y="27"/>
                    <a:pt x="35" y="28"/>
                  </a:cubicBezTo>
                  <a:cubicBezTo>
                    <a:pt x="33" y="31"/>
                    <a:pt x="32" y="33"/>
                    <a:pt x="30" y="35"/>
                  </a:cubicBezTo>
                  <a:cubicBezTo>
                    <a:pt x="28" y="37"/>
                    <a:pt x="27" y="39"/>
                    <a:pt x="25" y="41"/>
                  </a:cubicBezTo>
                  <a:cubicBezTo>
                    <a:pt x="23" y="43"/>
                    <a:pt x="21" y="45"/>
                    <a:pt x="20" y="47"/>
                  </a:cubicBezTo>
                  <a:cubicBezTo>
                    <a:pt x="16" y="50"/>
                    <a:pt x="13" y="53"/>
                    <a:pt x="10" y="56"/>
                  </a:cubicBezTo>
                  <a:cubicBezTo>
                    <a:pt x="7" y="59"/>
                    <a:pt x="5" y="61"/>
                    <a:pt x="3" y="63"/>
                  </a:cubicBezTo>
                  <a:cubicBezTo>
                    <a:pt x="2" y="63"/>
                    <a:pt x="1" y="64"/>
                    <a:pt x="1" y="64"/>
                  </a:cubicBezTo>
                  <a:cubicBezTo>
                    <a:pt x="0" y="65"/>
                    <a:pt x="0" y="65"/>
                    <a:pt x="0" y="65"/>
                  </a:cubicBezTo>
                  <a:cubicBezTo>
                    <a:pt x="0" y="65"/>
                    <a:pt x="0" y="65"/>
                    <a:pt x="1" y="64"/>
                  </a:cubicBezTo>
                  <a:cubicBezTo>
                    <a:pt x="1" y="63"/>
                    <a:pt x="1" y="63"/>
                    <a:pt x="2" y="62"/>
                  </a:cubicBezTo>
                  <a:cubicBezTo>
                    <a:pt x="3" y="60"/>
                    <a:pt x="5" y="57"/>
                    <a:pt x="7" y="54"/>
                  </a:cubicBezTo>
                  <a:cubicBezTo>
                    <a:pt x="9" y="50"/>
                    <a:pt x="12" y="46"/>
                    <a:pt x="15" y="43"/>
                  </a:cubicBezTo>
                  <a:cubicBezTo>
                    <a:pt x="16" y="41"/>
                    <a:pt x="18" y="39"/>
                    <a:pt x="20" y="37"/>
                  </a:cubicBezTo>
                  <a:cubicBezTo>
                    <a:pt x="21" y="35"/>
                    <a:pt x="23" y="33"/>
                    <a:pt x="24" y="31"/>
                  </a:cubicBezTo>
                  <a:cubicBezTo>
                    <a:pt x="26" y="29"/>
                    <a:pt x="28" y="26"/>
                    <a:pt x="29" y="24"/>
                  </a:cubicBezTo>
                  <a:cubicBezTo>
                    <a:pt x="30" y="23"/>
                    <a:pt x="31" y="22"/>
                    <a:pt x="31" y="21"/>
                  </a:cubicBezTo>
                  <a:cubicBezTo>
                    <a:pt x="32" y="21"/>
                    <a:pt x="32" y="20"/>
                    <a:pt x="32" y="20"/>
                  </a:cubicBezTo>
                  <a:cubicBezTo>
                    <a:pt x="33" y="19"/>
                    <a:pt x="33" y="19"/>
                    <a:pt x="33" y="18"/>
                  </a:cubicBezTo>
                  <a:cubicBezTo>
                    <a:pt x="35" y="16"/>
                    <a:pt x="36" y="14"/>
                    <a:pt x="37" y="13"/>
                  </a:cubicBezTo>
                  <a:cubicBezTo>
                    <a:pt x="38" y="12"/>
                    <a:pt x="39" y="11"/>
                    <a:pt x="39" y="10"/>
                  </a:cubicBezTo>
                  <a:cubicBezTo>
                    <a:pt x="40" y="9"/>
                    <a:pt x="40" y="9"/>
                    <a:pt x="40" y="8"/>
                  </a:cubicBezTo>
                  <a:cubicBezTo>
                    <a:pt x="40" y="8"/>
                    <a:pt x="41" y="8"/>
                    <a:pt x="41" y="8"/>
                  </a:cubicBezTo>
                  <a:cubicBezTo>
                    <a:pt x="41" y="8"/>
                    <a:pt x="41" y="7"/>
                    <a:pt x="41" y="7"/>
                  </a:cubicBezTo>
                  <a:cubicBezTo>
                    <a:pt x="43" y="6"/>
                    <a:pt x="44" y="4"/>
                    <a:pt x="45" y="3"/>
                  </a:cubicBezTo>
                  <a:cubicBezTo>
                    <a:pt x="47" y="2"/>
                    <a:pt x="48" y="2"/>
                    <a:pt x="49" y="1"/>
                  </a:cubicBezTo>
                  <a:cubicBezTo>
                    <a:pt x="50" y="1"/>
                    <a:pt x="51" y="0"/>
                    <a:pt x="52" y="0"/>
                  </a:cubicBezTo>
                  <a:cubicBezTo>
                    <a:pt x="52" y="0"/>
                    <a:pt x="53" y="0"/>
                    <a:pt x="53"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398"/>
            <p:cNvSpPr/>
            <p:nvPr/>
          </p:nvSpPr>
          <p:spPr bwMode="auto">
            <a:xfrm>
              <a:off x="7542213" y="5314950"/>
              <a:ext cx="195263" cy="96838"/>
            </a:xfrm>
            <a:custGeom>
              <a:avLst/>
              <a:gdLst>
                <a:gd name="T0" fmla="*/ 0 w 46"/>
                <a:gd name="T1" fmla="*/ 23 h 23"/>
                <a:gd name="T2" fmla="*/ 2 w 46"/>
                <a:gd name="T3" fmla="*/ 22 h 23"/>
                <a:gd name="T4" fmla="*/ 7 w 46"/>
                <a:gd name="T5" fmla="*/ 20 h 23"/>
                <a:gd name="T6" fmla="*/ 15 w 46"/>
                <a:gd name="T7" fmla="*/ 16 h 23"/>
                <a:gd name="T8" fmla="*/ 19 w 46"/>
                <a:gd name="T9" fmla="*/ 14 h 23"/>
                <a:gd name="T10" fmla="*/ 23 w 46"/>
                <a:gd name="T11" fmla="*/ 12 h 23"/>
                <a:gd name="T12" fmla="*/ 27 w 46"/>
                <a:gd name="T13" fmla="*/ 10 h 23"/>
                <a:gd name="T14" fmla="*/ 31 w 46"/>
                <a:gd name="T15" fmla="*/ 8 h 23"/>
                <a:gd name="T16" fmla="*/ 38 w 46"/>
                <a:gd name="T17" fmla="*/ 4 h 23"/>
                <a:gd name="T18" fmla="*/ 44 w 46"/>
                <a:gd name="T19" fmla="*/ 1 h 23"/>
                <a:gd name="T20" fmla="*/ 46 w 46"/>
                <a:gd name="T21" fmla="*/ 0 h 23"/>
                <a:gd name="T22" fmla="*/ 44 w 46"/>
                <a:gd name="T23" fmla="*/ 2 h 23"/>
                <a:gd name="T24" fmla="*/ 42 w 46"/>
                <a:gd name="T25" fmla="*/ 4 h 23"/>
                <a:gd name="T26" fmla="*/ 40 w 46"/>
                <a:gd name="T27" fmla="*/ 6 h 23"/>
                <a:gd name="T28" fmla="*/ 37 w 46"/>
                <a:gd name="T29" fmla="*/ 9 h 23"/>
                <a:gd name="T30" fmla="*/ 33 w 46"/>
                <a:gd name="T31" fmla="*/ 11 h 23"/>
                <a:gd name="T32" fmla="*/ 29 w 46"/>
                <a:gd name="T33" fmla="*/ 14 h 23"/>
                <a:gd name="T34" fmla="*/ 25 w 46"/>
                <a:gd name="T35" fmla="*/ 16 h 23"/>
                <a:gd name="T36" fmla="*/ 20 w 46"/>
                <a:gd name="T37" fmla="*/ 18 h 23"/>
                <a:gd name="T38" fmla="*/ 16 w 46"/>
                <a:gd name="T39" fmla="*/ 20 h 23"/>
                <a:gd name="T40" fmla="*/ 12 w 46"/>
                <a:gd name="T41" fmla="*/ 21 h 23"/>
                <a:gd name="T42" fmla="*/ 8 w 46"/>
                <a:gd name="T43" fmla="*/ 22 h 23"/>
                <a:gd name="T44" fmla="*/ 5 w 46"/>
                <a:gd name="T45" fmla="*/ 23 h 23"/>
                <a:gd name="T46" fmla="*/ 2 w 46"/>
                <a:gd name="T47" fmla="*/ 23 h 23"/>
                <a:gd name="T48" fmla="*/ 0 w 46"/>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3">
                  <a:moveTo>
                    <a:pt x="0" y="23"/>
                  </a:moveTo>
                  <a:cubicBezTo>
                    <a:pt x="0" y="23"/>
                    <a:pt x="1" y="23"/>
                    <a:pt x="2" y="22"/>
                  </a:cubicBezTo>
                  <a:cubicBezTo>
                    <a:pt x="3" y="22"/>
                    <a:pt x="5" y="21"/>
                    <a:pt x="7" y="20"/>
                  </a:cubicBezTo>
                  <a:cubicBezTo>
                    <a:pt x="9" y="19"/>
                    <a:pt x="12" y="18"/>
                    <a:pt x="15" y="16"/>
                  </a:cubicBezTo>
                  <a:cubicBezTo>
                    <a:pt x="16" y="16"/>
                    <a:pt x="17" y="15"/>
                    <a:pt x="19" y="14"/>
                  </a:cubicBezTo>
                  <a:cubicBezTo>
                    <a:pt x="20" y="14"/>
                    <a:pt x="22" y="13"/>
                    <a:pt x="23" y="12"/>
                  </a:cubicBezTo>
                  <a:cubicBezTo>
                    <a:pt x="24" y="12"/>
                    <a:pt x="26" y="11"/>
                    <a:pt x="27" y="10"/>
                  </a:cubicBezTo>
                  <a:cubicBezTo>
                    <a:pt x="29" y="9"/>
                    <a:pt x="30" y="9"/>
                    <a:pt x="31" y="8"/>
                  </a:cubicBezTo>
                  <a:cubicBezTo>
                    <a:pt x="34" y="7"/>
                    <a:pt x="36" y="5"/>
                    <a:pt x="38" y="4"/>
                  </a:cubicBezTo>
                  <a:cubicBezTo>
                    <a:pt x="41" y="3"/>
                    <a:pt x="42" y="2"/>
                    <a:pt x="44" y="1"/>
                  </a:cubicBezTo>
                  <a:cubicBezTo>
                    <a:pt x="45" y="1"/>
                    <a:pt x="46" y="0"/>
                    <a:pt x="46" y="0"/>
                  </a:cubicBezTo>
                  <a:cubicBezTo>
                    <a:pt x="46" y="0"/>
                    <a:pt x="45" y="1"/>
                    <a:pt x="44" y="2"/>
                  </a:cubicBezTo>
                  <a:cubicBezTo>
                    <a:pt x="44" y="3"/>
                    <a:pt x="43" y="3"/>
                    <a:pt x="42" y="4"/>
                  </a:cubicBezTo>
                  <a:cubicBezTo>
                    <a:pt x="42" y="5"/>
                    <a:pt x="41" y="5"/>
                    <a:pt x="40" y="6"/>
                  </a:cubicBezTo>
                  <a:cubicBezTo>
                    <a:pt x="39" y="7"/>
                    <a:pt x="38" y="8"/>
                    <a:pt x="37" y="9"/>
                  </a:cubicBezTo>
                  <a:cubicBezTo>
                    <a:pt x="36" y="9"/>
                    <a:pt x="34" y="10"/>
                    <a:pt x="33" y="11"/>
                  </a:cubicBezTo>
                  <a:cubicBezTo>
                    <a:pt x="32" y="12"/>
                    <a:pt x="31" y="13"/>
                    <a:pt x="29" y="14"/>
                  </a:cubicBezTo>
                  <a:cubicBezTo>
                    <a:pt x="28" y="14"/>
                    <a:pt x="26" y="15"/>
                    <a:pt x="25" y="16"/>
                  </a:cubicBezTo>
                  <a:cubicBezTo>
                    <a:pt x="23" y="17"/>
                    <a:pt x="22" y="17"/>
                    <a:pt x="20" y="18"/>
                  </a:cubicBezTo>
                  <a:cubicBezTo>
                    <a:pt x="19" y="19"/>
                    <a:pt x="17" y="19"/>
                    <a:pt x="16" y="20"/>
                  </a:cubicBezTo>
                  <a:cubicBezTo>
                    <a:pt x="15" y="20"/>
                    <a:pt x="13" y="21"/>
                    <a:pt x="12" y="21"/>
                  </a:cubicBezTo>
                  <a:cubicBezTo>
                    <a:pt x="10" y="21"/>
                    <a:pt x="9" y="22"/>
                    <a:pt x="8" y="22"/>
                  </a:cubicBezTo>
                  <a:cubicBezTo>
                    <a:pt x="7" y="22"/>
                    <a:pt x="6" y="22"/>
                    <a:pt x="5" y="23"/>
                  </a:cubicBezTo>
                  <a:cubicBezTo>
                    <a:pt x="4" y="23"/>
                    <a:pt x="3" y="23"/>
                    <a:pt x="2" y="23"/>
                  </a:cubicBezTo>
                  <a:cubicBezTo>
                    <a:pt x="1" y="23"/>
                    <a:pt x="0" y="23"/>
                    <a:pt x="0" y="2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399"/>
            <p:cNvSpPr/>
            <p:nvPr/>
          </p:nvSpPr>
          <p:spPr bwMode="auto">
            <a:xfrm>
              <a:off x="7542213" y="5183188"/>
              <a:ext cx="73025" cy="233363"/>
            </a:xfrm>
            <a:custGeom>
              <a:avLst/>
              <a:gdLst>
                <a:gd name="T0" fmla="*/ 17 w 17"/>
                <a:gd name="T1" fmla="*/ 0 h 55"/>
                <a:gd name="T2" fmla="*/ 16 w 17"/>
                <a:gd name="T3" fmla="*/ 2 h 55"/>
                <a:gd name="T4" fmla="*/ 14 w 17"/>
                <a:gd name="T5" fmla="*/ 8 h 55"/>
                <a:gd name="T6" fmla="*/ 11 w 17"/>
                <a:gd name="T7" fmla="*/ 17 h 55"/>
                <a:gd name="T8" fmla="*/ 10 w 17"/>
                <a:gd name="T9" fmla="*/ 22 h 55"/>
                <a:gd name="T10" fmla="*/ 8 w 17"/>
                <a:gd name="T11" fmla="*/ 27 h 55"/>
                <a:gd name="T12" fmla="*/ 2 w 17"/>
                <a:gd name="T13" fmla="*/ 47 h 55"/>
                <a:gd name="T14" fmla="*/ 1 w 17"/>
                <a:gd name="T15" fmla="*/ 53 h 55"/>
                <a:gd name="T16" fmla="*/ 0 w 17"/>
                <a:gd name="T17" fmla="*/ 55 h 55"/>
                <a:gd name="T18" fmla="*/ 0 w 17"/>
                <a:gd name="T19" fmla="*/ 53 h 55"/>
                <a:gd name="T20" fmla="*/ 0 w 17"/>
                <a:gd name="T21" fmla="*/ 50 h 55"/>
                <a:gd name="T22" fmla="*/ 0 w 17"/>
                <a:gd name="T23" fmla="*/ 46 h 55"/>
                <a:gd name="T24" fmla="*/ 1 w 17"/>
                <a:gd name="T25" fmla="*/ 42 h 55"/>
                <a:gd name="T26" fmla="*/ 1 w 17"/>
                <a:gd name="T27" fmla="*/ 37 h 55"/>
                <a:gd name="T28" fmla="*/ 3 w 17"/>
                <a:gd name="T29" fmla="*/ 32 h 55"/>
                <a:gd name="T30" fmla="*/ 4 w 17"/>
                <a:gd name="T31" fmla="*/ 26 h 55"/>
                <a:gd name="T32" fmla="*/ 6 w 17"/>
                <a:gd name="T33" fmla="*/ 21 h 55"/>
                <a:gd name="T34" fmla="*/ 8 w 17"/>
                <a:gd name="T35" fmla="*/ 16 h 55"/>
                <a:gd name="T36" fmla="*/ 10 w 17"/>
                <a:gd name="T37" fmla="*/ 11 h 55"/>
                <a:gd name="T38" fmla="*/ 12 w 17"/>
                <a:gd name="T39" fmla="*/ 7 h 55"/>
                <a:gd name="T40" fmla="*/ 14 w 17"/>
                <a:gd name="T41" fmla="*/ 4 h 55"/>
                <a:gd name="T42" fmla="*/ 15 w 17"/>
                <a:gd name="T43" fmla="*/ 2 h 55"/>
                <a:gd name="T44" fmla="*/ 17 w 17"/>
                <a:gd name="T4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55">
                  <a:moveTo>
                    <a:pt x="17" y="0"/>
                  </a:moveTo>
                  <a:cubicBezTo>
                    <a:pt x="17" y="0"/>
                    <a:pt x="16" y="0"/>
                    <a:pt x="16" y="2"/>
                  </a:cubicBezTo>
                  <a:cubicBezTo>
                    <a:pt x="16" y="4"/>
                    <a:pt x="15" y="6"/>
                    <a:pt x="14" y="8"/>
                  </a:cubicBezTo>
                  <a:cubicBezTo>
                    <a:pt x="13" y="11"/>
                    <a:pt x="12" y="14"/>
                    <a:pt x="11" y="17"/>
                  </a:cubicBezTo>
                  <a:cubicBezTo>
                    <a:pt x="11" y="19"/>
                    <a:pt x="10" y="21"/>
                    <a:pt x="10" y="22"/>
                  </a:cubicBezTo>
                  <a:cubicBezTo>
                    <a:pt x="9" y="24"/>
                    <a:pt x="9" y="26"/>
                    <a:pt x="8" y="27"/>
                  </a:cubicBezTo>
                  <a:cubicBezTo>
                    <a:pt x="6" y="34"/>
                    <a:pt x="4" y="41"/>
                    <a:pt x="2" y="47"/>
                  </a:cubicBezTo>
                  <a:cubicBezTo>
                    <a:pt x="2" y="49"/>
                    <a:pt x="1" y="51"/>
                    <a:pt x="1" y="53"/>
                  </a:cubicBezTo>
                  <a:cubicBezTo>
                    <a:pt x="0" y="55"/>
                    <a:pt x="0" y="55"/>
                    <a:pt x="0" y="55"/>
                  </a:cubicBezTo>
                  <a:cubicBezTo>
                    <a:pt x="0" y="55"/>
                    <a:pt x="0" y="54"/>
                    <a:pt x="0" y="53"/>
                  </a:cubicBezTo>
                  <a:cubicBezTo>
                    <a:pt x="0" y="52"/>
                    <a:pt x="0" y="51"/>
                    <a:pt x="0" y="50"/>
                  </a:cubicBezTo>
                  <a:cubicBezTo>
                    <a:pt x="0" y="49"/>
                    <a:pt x="0" y="48"/>
                    <a:pt x="0" y="46"/>
                  </a:cubicBezTo>
                  <a:cubicBezTo>
                    <a:pt x="0" y="45"/>
                    <a:pt x="0" y="43"/>
                    <a:pt x="1" y="42"/>
                  </a:cubicBezTo>
                  <a:cubicBezTo>
                    <a:pt x="1" y="40"/>
                    <a:pt x="1" y="38"/>
                    <a:pt x="1" y="37"/>
                  </a:cubicBezTo>
                  <a:cubicBezTo>
                    <a:pt x="2" y="35"/>
                    <a:pt x="2" y="33"/>
                    <a:pt x="3" y="32"/>
                  </a:cubicBezTo>
                  <a:cubicBezTo>
                    <a:pt x="3" y="30"/>
                    <a:pt x="4" y="28"/>
                    <a:pt x="4" y="26"/>
                  </a:cubicBezTo>
                  <a:cubicBezTo>
                    <a:pt x="5" y="24"/>
                    <a:pt x="5" y="23"/>
                    <a:pt x="6" y="21"/>
                  </a:cubicBezTo>
                  <a:cubicBezTo>
                    <a:pt x="6" y="19"/>
                    <a:pt x="7" y="18"/>
                    <a:pt x="8" y="16"/>
                  </a:cubicBezTo>
                  <a:cubicBezTo>
                    <a:pt x="8" y="14"/>
                    <a:pt x="9" y="13"/>
                    <a:pt x="10" y="11"/>
                  </a:cubicBezTo>
                  <a:cubicBezTo>
                    <a:pt x="10" y="10"/>
                    <a:pt x="11" y="9"/>
                    <a:pt x="12" y="7"/>
                  </a:cubicBezTo>
                  <a:cubicBezTo>
                    <a:pt x="12" y="6"/>
                    <a:pt x="13" y="5"/>
                    <a:pt x="14" y="4"/>
                  </a:cubicBezTo>
                  <a:cubicBezTo>
                    <a:pt x="14" y="3"/>
                    <a:pt x="15" y="2"/>
                    <a:pt x="15" y="2"/>
                  </a:cubicBezTo>
                  <a:cubicBezTo>
                    <a:pt x="16" y="0"/>
                    <a:pt x="17" y="0"/>
                    <a:pt x="1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400"/>
            <p:cNvSpPr/>
            <p:nvPr/>
          </p:nvSpPr>
          <p:spPr bwMode="auto">
            <a:xfrm>
              <a:off x="7462838" y="5335588"/>
              <a:ext cx="165100" cy="161925"/>
            </a:xfrm>
            <a:custGeom>
              <a:avLst/>
              <a:gdLst>
                <a:gd name="T0" fmla="*/ 8 w 39"/>
                <a:gd name="T1" fmla="*/ 31 h 38"/>
                <a:gd name="T2" fmla="*/ 2 w 39"/>
                <a:gd name="T3" fmla="*/ 0 h 38"/>
                <a:gd name="T4" fmla="*/ 39 w 39"/>
                <a:gd name="T5" fmla="*/ 32 h 38"/>
                <a:gd name="T6" fmla="*/ 8 w 39"/>
                <a:gd name="T7" fmla="*/ 31 h 38"/>
              </a:gdLst>
              <a:ahLst/>
              <a:cxnLst>
                <a:cxn ang="0">
                  <a:pos x="T0" y="T1"/>
                </a:cxn>
                <a:cxn ang="0">
                  <a:pos x="T2" y="T3"/>
                </a:cxn>
                <a:cxn ang="0">
                  <a:pos x="T4" y="T5"/>
                </a:cxn>
                <a:cxn ang="0">
                  <a:pos x="T6" y="T7"/>
                </a:cxn>
              </a:cxnLst>
              <a:rect l="0" t="0" r="r" b="b"/>
              <a:pathLst>
                <a:path w="39" h="38">
                  <a:moveTo>
                    <a:pt x="8" y="31"/>
                  </a:moveTo>
                  <a:cubicBezTo>
                    <a:pt x="2" y="20"/>
                    <a:pt x="0" y="10"/>
                    <a:pt x="2" y="0"/>
                  </a:cubicBezTo>
                  <a:cubicBezTo>
                    <a:pt x="2" y="0"/>
                    <a:pt x="31" y="19"/>
                    <a:pt x="39" y="32"/>
                  </a:cubicBezTo>
                  <a:cubicBezTo>
                    <a:pt x="39" y="32"/>
                    <a:pt x="17" y="38"/>
                    <a:pt x="8" y="3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401"/>
            <p:cNvSpPr/>
            <p:nvPr/>
          </p:nvSpPr>
          <p:spPr bwMode="auto">
            <a:xfrm>
              <a:off x="6953251" y="5441950"/>
              <a:ext cx="573088" cy="520700"/>
            </a:xfrm>
            <a:custGeom>
              <a:avLst/>
              <a:gdLst>
                <a:gd name="T0" fmla="*/ 3 w 135"/>
                <a:gd name="T1" fmla="*/ 123 h 123"/>
                <a:gd name="T2" fmla="*/ 0 w 135"/>
                <a:gd name="T3" fmla="*/ 119 h 123"/>
                <a:gd name="T4" fmla="*/ 131 w 135"/>
                <a:gd name="T5" fmla="*/ 0 h 123"/>
                <a:gd name="T6" fmla="*/ 135 w 135"/>
                <a:gd name="T7" fmla="*/ 2 h 123"/>
                <a:gd name="T8" fmla="*/ 3 w 135"/>
                <a:gd name="T9" fmla="*/ 123 h 123"/>
              </a:gdLst>
              <a:ahLst/>
              <a:cxnLst>
                <a:cxn ang="0">
                  <a:pos x="T0" y="T1"/>
                </a:cxn>
                <a:cxn ang="0">
                  <a:pos x="T2" y="T3"/>
                </a:cxn>
                <a:cxn ang="0">
                  <a:pos x="T4" y="T5"/>
                </a:cxn>
                <a:cxn ang="0">
                  <a:pos x="T6" y="T7"/>
                </a:cxn>
                <a:cxn ang="0">
                  <a:pos x="T8" y="T9"/>
                </a:cxn>
              </a:cxnLst>
              <a:rect l="0" t="0" r="r" b="b"/>
              <a:pathLst>
                <a:path w="135" h="123">
                  <a:moveTo>
                    <a:pt x="3" y="123"/>
                  </a:moveTo>
                  <a:cubicBezTo>
                    <a:pt x="0" y="119"/>
                    <a:pt x="0" y="119"/>
                    <a:pt x="0" y="119"/>
                  </a:cubicBezTo>
                  <a:cubicBezTo>
                    <a:pt x="71" y="58"/>
                    <a:pt x="126" y="7"/>
                    <a:pt x="131" y="0"/>
                  </a:cubicBezTo>
                  <a:cubicBezTo>
                    <a:pt x="135" y="2"/>
                    <a:pt x="135" y="2"/>
                    <a:pt x="135" y="2"/>
                  </a:cubicBezTo>
                  <a:cubicBezTo>
                    <a:pt x="129" y="11"/>
                    <a:pt x="68" y="67"/>
                    <a:pt x="3" y="12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402"/>
            <p:cNvSpPr/>
            <p:nvPr/>
          </p:nvSpPr>
          <p:spPr bwMode="auto">
            <a:xfrm>
              <a:off x="6423026" y="4611688"/>
              <a:ext cx="538163" cy="427038"/>
            </a:xfrm>
            <a:custGeom>
              <a:avLst/>
              <a:gdLst>
                <a:gd name="T0" fmla="*/ 87 w 127"/>
                <a:gd name="T1" fmla="*/ 99 h 101"/>
                <a:gd name="T2" fmla="*/ 5 w 127"/>
                <a:gd name="T3" fmla="*/ 64 h 101"/>
                <a:gd name="T4" fmla="*/ 34 w 127"/>
                <a:gd name="T5" fmla="*/ 52 h 101"/>
                <a:gd name="T6" fmla="*/ 36 w 127"/>
                <a:gd name="T7" fmla="*/ 14 h 101"/>
                <a:gd name="T8" fmla="*/ 74 w 127"/>
                <a:gd name="T9" fmla="*/ 31 h 101"/>
                <a:gd name="T10" fmla="*/ 103 w 127"/>
                <a:gd name="T11" fmla="*/ 5 h 101"/>
                <a:gd name="T12" fmla="*/ 87 w 127"/>
                <a:gd name="T13" fmla="*/ 99 h 101"/>
              </a:gdLst>
              <a:ahLst/>
              <a:cxnLst>
                <a:cxn ang="0">
                  <a:pos x="T0" y="T1"/>
                </a:cxn>
                <a:cxn ang="0">
                  <a:pos x="T2" y="T3"/>
                </a:cxn>
                <a:cxn ang="0">
                  <a:pos x="T4" y="T5"/>
                </a:cxn>
                <a:cxn ang="0">
                  <a:pos x="T6" y="T7"/>
                </a:cxn>
                <a:cxn ang="0">
                  <a:pos x="T8" y="T9"/>
                </a:cxn>
                <a:cxn ang="0">
                  <a:pos x="T10" y="T11"/>
                </a:cxn>
                <a:cxn ang="0">
                  <a:pos x="T12" y="T13"/>
                </a:cxn>
              </a:cxnLst>
              <a:rect l="0" t="0" r="r" b="b"/>
              <a:pathLst>
                <a:path w="127" h="100">
                  <a:moveTo>
                    <a:pt x="87" y="99"/>
                  </a:moveTo>
                  <a:cubicBezTo>
                    <a:pt x="87" y="99"/>
                    <a:pt x="0" y="101"/>
                    <a:pt x="5" y="64"/>
                  </a:cubicBezTo>
                  <a:cubicBezTo>
                    <a:pt x="8" y="39"/>
                    <a:pt x="34" y="52"/>
                    <a:pt x="34" y="52"/>
                  </a:cubicBezTo>
                  <a:cubicBezTo>
                    <a:pt x="34" y="52"/>
                    <a:pt x="17" y="28"/>
                    <a:pt x="36" y="14"/>
                  </a:cubicBezTo>
                  <a:cubicBezTo>
                    <a:pt x="54" y="0"/>
                    <a:pt x="74" y="31"/>
                    <a:pt x="74" y="31"/>
                  </a:cubicBezTo>
                  <a:cubicBezTo>
                    <a:pt x="74" y="31"/>
                    <a:pt x="79" y="8"/>
                    <a:pt x="103" y="5"/>
                  </a:cubicBezTo>
                  <a:cubicBezTo>
                    <a:pt x="127" y="1"/>
                    <a:pt x="111" y="72"/>
                    <a:pt x="87" y="9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403"/>
            <p:cNvSpPr/>
            <p:nvPr/>
          </p:nvSpPr>
          <p:spPr bwMode="auto">
            <a:xfrm>
              <a:off x="6780213" y="4675188"/>
              <a:ext cx="79375" cy="317500"/>
            </a:xfrm>
            <a:custGeom>
              <a:avLst/>
              <a:gdLst>
                <a:gd name="T0" fmla="*/ 0 w 19"/>
                <a:gd name="T1" fmla="*/ 75 h 75"/>
                <a:gd name="T2" fmla="*/ 1 w 19"/>
                <a:gd name="T3" fmla="*/ 74 h 75"/>
                <a:gd name="T4" fmla="*/ 1 w 19"/>
                <a:gd name="T5" fmla="*/ 71 h 75"/>
                <a:gd name="T6" fmla="*/ 3 w 19"/>
                <a:gd name="T7" fmla="*/ 68 h 75"/>
                <a:gd name="T8" fmla="*/ 4 w 19"/>
                <a:gd name="T9" fmla="*/ 63 h 75"/>
                <a:gd name="T10" fmla="*/ 5 w 19"/>
                <a:gd name="T11" fmla="*/ 60 h 75"/>
                <a:gd name="T12" fmla="*/ 6 w 19"/>
                <a:gd name="T13" fmla="*/ 58 h 75"/>
                <a:gd name="T14" fmla="*/ 8 w 19"/>
                <a:gd name="T15" fmla="*/ 51 h 75"/>
                <a:gd name="T16" fmla="*/ 9 w 19"/>
                <a:gd name="T17" fmla="*/ 45 h 75"/>
                <a:gd name="T18" fmla="*/ 11 w 19"/>
                <a:gd name="T19" fmla="*/ 38 h 75"/>
                <a:gd name="T20" fmla="*/ 11 w 19"/>
                <a:gd name="T21" fmla="*/ 34 h 75"/>
                <a:gd name="T22" fmla="*/ 12 w 19"/>
                <a:gd name="T23" fmla="*/ 31 h 75"/>
                <a:gd name="T24" fmla="*/ 12 w 19"/>
                <a:gd name="T25" fmla="*/ 29 h 75"/>
                <a:gd name="T26" fmla="*/ 12 w 19"/>
                <a:gd name="T27" fmla="*/ 28 h 75"/>
                <a:gd name="T28" fmla="*/ 13 w 19"/>
                <a:gd name="T29" fmla="*/ 24 h 75"/>
                <a:gd name="T30" fmla="*/ 13 w 19"/>
                <a:gd name="T31" fmla="*/ 21 h 75"/>
                <a:gd name="T32" fmla="*/ 14 w 19"/>
                <a:gd name="T33" fmla="*/ 18 h 75"/>
                <a:gd name="T34" fmla="*/ 14 w 19"/>
                <a:gd name="T35" fmla="*/ 12 h 75"/>
                <a:gd name="T36" fmla="*/ 14 w 19"/>
                <a:gd name="T37" fmla="*/ 10 h 75"/>
                <a:gd name="T38" fmla="*/ 14 w 19"/>
                <a:gd name="T39" fmla="*/ 7 h 75"/>
                <a:gd name="T40" fmla="*/ 15 w 19"/>
                <a:gd name="T41" fmla="*/ 3 h 75"/>
                <a:gd name="T42" fmla="*/ 15 w 19"/>
                <a:gd name="T43" fmla="*/ 1 h 75"/>
                <a:gd name="T44" fmla="*/ 15 w 19"/>
                <a:gd name="T45" fmla="*/ 0 h 75"/>
                <a:gd name="T46" fmla="*/ 15 w 19"/>
                <a:gd name="T47" fmla="*/ 1 h 75"/>
                <a:gd name="T48" fmla="*/ 16 w 19"/>
                <a:gd name="T49" fmla="*/ 3 h 75"/>
                <a:gd name="T50" fmla="*/ 17 w 19"/>
                <a:gd name="T51" fmla="*/ 7 h 75"/>
                <a:gd name="T52" fmla="*/ 18 w 19"/>
                <a:gd name="T53" fmla="*/ 9 h 75"/>
                <a:gd name="T54" fmla="*/ 18 w 19"/>
                <a:gd name="T55" fmla="*/ 12 h 75"/>
                <a:gd name="T56" fmla="*/ 19 w 19"/>
                <a:gd name="T57" fmla="*/ 15 h 75"/>
                <a:gd name="T58" fmla="*/ 19 w 19"/>
                <a:gd name="T59" fmla="*/ 18 h 75"/>
                <a:gd name="T60" fmla="*/ 19 w 19"/>
                <a:gd name="T61" fmla="*/ 21 h 75"/>
                <a:gd name="T62" fmla="*/ 19 w 19"/>
                <a:gd name="T63" fmla="*/ 25 h 75"/>
                <a:gd name="T64" fmla="*/ 19 w 19"/>
                <a:gd name="T65" fmla="*/ 32 h 75"/>
                <a:gd name="T66" fmla="*/ 18 w 19"/>
                <a:gd name="T67" fmla="*/ 39 h 75"/>
                <a:gd name="T68" fmla="*/ 17 w 19"/>
                <a:gd name="T69" fmla="*/ 43 h 75"/>
                <a:gd name="T70" fmla="*/ 16 w 19"/>
                <a:gd name="T71" fmla="*/ 47 h 75"/>
                <a:gd name="T72" fmla="*/ 15 w 19"/>
                <a:gd name="T73" fmla="*/ 50 h 75"/>
                <a:gd name="T74" fmla="*/ 14 w 19"/>
                <a:gd name="T75" fmla="*/ 53 h 75"/>
                <a:gd name="T76" fmla="*/ 11 w 19"/>
                <a:gd name="T77" fmla="*/ 59 h 75"/>
                <a:gd name="T78" fmla="*/ 9 w 19"/>
                <a:gd name="T79" fmla="*/ 62 h 75"/>
                <a:gd name="T80" fmla="*/ 8 w 19"/>
                <a:gd name="T81" fmla="*/ 65 h 75"/>
                <a:gd name="T82" fmla="*/ 7 w 19"/>
                <a:gd name="T83" fmla="*/ 67 h 75"/>
                <a:gd name="T84" fmla="*/ 5 w 19"/>
                <a:gd name="T85" fmla="*/ 69 h 75"/>
                <a:gd name="T86" fmla="*/ 4 w 19"/>
                <a:gd name="T87" fmla="*/ 71 h 75"/>
                <a:gd name="T88" fmla="*/ 3 w 19"/>
                <a:gd name="T89" fmla="*/ 72 h 75"/>
                <a:gd name="T90" fmla="*/ 1 w 19"/>
                <a:gd name="T91" fmla="*/ 74 h 75"/>
                <a:gd name="T92" fmla="*/ 0 w 19"/>
                <a:gd name="T9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75">
                  <a:moveTo>
                    <a:pt x="0" y="75"/>
                  </a:moveTo>
                  <a:cubicBezTo>
                    <a:pt x="0" y="75"/>
                    <a:pt x="1" y="74"/>
                    <a:pt x="1" y="74"/>
                  </a:cubicBezTo>
                  <a:cubicBezTo>
                    <a:pt x="1" y="73"/>
                    <a:pt x="1" y="72"/>
                    <a:pt x="1" y="71"/>
                  </a:cubicBezTo>
                  <a:cubicBezTo>
                    <a:pt x="2" y="70"/>
                    <a:pt x="2" y="69"/>
                    <a:pt x="3" y="68"/>
                  </a:cubicBezTo>
                  <a:cubicBezTo>
                    <a:pt x="3" y="66"/>
                    <a:pt x="4" y="65"/>
                    <a:pt x="4" y="63"/>
                  </a:cubicBezTo>
                  <a:cubicBezTo>
                    <a:pt x="4" y="62"/>
                    <a:pt x="5" y="61"/>
                    <a:pt x="5" y="60"/>
                  </a:cubicBezTo>
                  <a:cubicBezTo>
                    <a:pt x="5" y="59"/>
                    <a:pt x="6" y="58"/>
                    <a:pt x="6" y="58"/>
                  </a:cubicBezTo>
                  <a:cubicBezTo>
                    <a:pt x="7" y="56"/>
                    <a:pt x="7" y="53"/>
                    <a:pt x="8" y="51"/>
                  </a:cubicBezTo>
                  <a:cubicBezTo>
                    <a:pt x="8" y="49"/>
                    <a:pt x="9" y="47"/>
                    <a:pt x="9" y="45"/>
                  </a:cubicBezTo>
                  <a:cubicBezTo>
                    <a:pt x="10" y="42"/>
                    <a:pt x="10" y="40"/>
                    <a:pt x="11" y="38"/>
                  </a:cubicBezTo>
                  <a:cubicBezTo>
                    <a:pt x="11" y="37"/>
                    <a:pt x="11" y="36"/>
                    <a:pt x="11" y="34"/>
                  </a:cubicBezTo>
                  <a:cubicBezTo>
                    <a:pt x="12" y="33"/>
                    <a:pt x="12" y="32"/>
                    <a:pt x="12" y="31"/>
                  </a:cubicBezTo>
                  <a:cubicBezTo>
                    <a:pt x="12" y="30"/>
                    <a:pt x="12" y="30"/>
                    <a:pt x="12" y="29"/>
                  </a:cubicBezTo>
                  <a:cubicBezTo>
                    <a:pt x="12" y="29"/>
                    <a:pt x="12" y="28"/>
                    <a:pt x="12" y="28"/>
                  </a:cubicBezTo>
                  <a:cubicBezTo>
                    <a:pt x="13" y="26"/>
                    <a:pt x="13" y="25"/>
                    <a:pt x="13" y="24"/>
                  </a:cubicBezTo>
                  <a:cubicBezTo>
                    <a:pt x="13" y="23"/>
                    <a:pt x="13" y="22"/>
                    <a:pt x="13" y="21"/>
                  </a:cubicBezTo>
                  <a:cubicBezTo>
                    <a:pt x="13" y="20"/>
                    <a:pt x="14" y="19"/>
                    <a:pt x="14" y="18"/>
                  </a:cubicBezTo>
                  <a:cubicBezTo>
                    <a:pt x="14" y="16"/>
                    <a:pt x="14" y="14"/>
                    <a:pt x="14" y="12"/>
                  </a:cubicBezTo>
                  <a:cubicBezTo>
                    <a:pt x="14" y="11"/>
                    <a:pt x="14" y="10"/>
                    <a:pt x="14" y="10"/>
                  </a:cubicBezTo>
                  <a:cubicBezTo>
                    <a:pt x="14" y="9"/>
                    <a:pt x="14" y="8"/>
                    <a:pt x="14" y="7"/>
                  </a:cubicBezTo>
                  <a:cubicBezTo>
                    <a:pt x="14" y="6"/>
                    <a:pt x="15" y="4"/>
                    <a:pt x="15" y="3"/>
                  </a:cubicBezTo>
                  <a:cubicBezTo>
                    <a:pt x="15" y="2"/>
                    <a:pt x="15" y="1"/>
                    <a:pt x="15" y="1"/>
                  </a:cubicBezTo>
                  <a:cubicBezTo>
                    <a:pt x="15" y="0"/>
                    <a:pt x="15" y="0"/>
                    <a:pt x="15" y="0"/>
                  </a:cubicBezTo>
                  <a:cubicBezTo>
                    <a:pt x="15" y="0"/>
                    <a:pt x="15" y="0"/>
                    <a:pt x="15" y="1"/>
                  </a:cubicBezTo>
                  <a:cubicBezTo>
                    <a:pt x="15" y="1"/>
                    <a:pt x="16" y="2"/>
                    <a:pt x="16" y="3"/>
                  </a:cubicBezTo>
                  <a:cubicBezTo>
                    <a:pt x="16" y="4"/>
                    <a:pt x="17" y="6"/>
                    <a:pt x="17" y="7"/>
                  </a:cubicBezTo>
                  <a:cubicBezTo>
                    <a:pt x="17" y="8"/>
                    <a:pt x="18" y="8"/>
                    <a:pt x="18" y="9"/>
                  </a:cubicBezTo>
                  <a:cubicBezTo>
                    <a:pt x="18" y="10"/>
                    <a:pt x="18" y="11"/>
                    <a:pt x="18" y="12"/>
                  </a:cubicBezTo>
                  <a:cubicBezTo>
                    <a:pt x="18" y="13"/>
                    <a:pt x="19" y="14"/>
                    <a:pt x="19" y="15"/>
                  </a:cubicBezTo>
                  <a:cubicBezTo>
                    <a:pt x="19" y="16"/>
                    <a:pt x="19" y="17"/>
                    <a:pt x="19" y="18"/>
                  </a:cubicBezTo>
                  <a:cubicBezTo>
                    <a:pt x="19" y="19"/>
                    <a:pt x="19" y="20"/>
                    <a:pt x="19" y="21"/>
                  </a:cubicBezTo>
                  <a:cubicBezTo>
                    <a:pt x="19" y="22"/>
                    <a:pt x="19" y="23"/>
                    <a:pt x="19" y="25"/>
                  </a:cubicBezTo>
                  <a:cubicBezTo>
                    <a:pt x="19" y="27"/>
                    <a:pt x="19" y="29"/>
                    <a:pt x="19" y="32"/>
                  </a:cubicBezTo>
                  <a:cubicBezTo>
                    <a:pt x="19" y="34"/>
                    <a:pt x="18" y="37"/>
                    <a:pt x="18" y="39"/>
                  </a:cubicBezTo>
                  <a:cubicBezTo>
                    <a:pt x="17" y="40"/>
                    <a:pt x="17" y="42"/>
                    <a:pt x="17" y="43"/>
                  </a:cubicBezTo>
                  <a:cubicBezTo>
                    <a:pt x="17" y="44"/>
                    <a:pt x="16" y="45"/>
                    <a:pt x="16" y="47"/>
                  </a:cubicBezTo>
                  <a:cubicBezTo>
                    <a:pt x="16" y="48"/>
                    <a:pt x="15" y="49"/>
                    <a:pt x="15" y="50"/>
                  </a:cubicBezTo>
                  <a:cubicBezTo>
                    <a:pt x="14" y="51"/>
                    <a:pt x="14" y="52"/>
                    <a:pt x="14" y="53"/>
                  </a:cubicBezTo>
                  <a:cubicBezTo>
                    <a:pt x="13" y="55"/>
                    <a:pt x="12" y="58"/>
                    <a:pt x="11" y="59"/>
                  </a:cubicBezTo>
                  <a:cubicBezTo>
                    <a:pt x="10" y="60"/>
                    <a:pt x="10" y="61"/>
                    <a:pt x="9" y="62"/>
                  </a:cubicBezTo>
                  <a:cubicBezTo>
                    <a:pt x="9" y="63"/>
                    <a:pt x="8" y="64"/>
                    <a:pt x="8" y="65"/>
                  </a:cubicBezTo>
                  <a:cubicBezTo>
                    <a:pt x="7" y="66"/>
                    <a:pt x="7" y="66"/>
                    <a:pt x="7" y="67"/>
                  </a:cubicBezTo>
                  <a:cubicBezTo>
                    <a:pt x="6" y="68"/>
                    <a:pt x="6" y="68"/>
                    <a:pt x="5" y="69"/>
                  </a:cubicBezTo>
                  <a:cubicBezTo>
                    <a:pt x="5" y="70"/>
                    <a:pt x="4" y="70"/>
                    <a:pt x="4" y="71"/>
                  </a:cubicBezTo>
                  <a:cubicBezTo>
                    <a:pt x="3" y="71"/>
                    <a:pt x="3" y="72"/>
                    <a:pt x="3" y="72"/>
                  </a:cubicBezTo>
                  <a:cubicBezTo>
                    <a:pt x="2" y="73"/>
                    <a:pt x="1" y="74"/>
                    <a:pt x="1" y="74"/>
                  </a:cubicBezTo>
                  <a:cubicBezTo>
                    <a:pt x="1" y="74"/>
                    <a:pt x="0" y="75"/>
                    <a:pt x="0" y="7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404"/>
            <p:cNvSpPr/>
            <p:nvPr/>
          </p:nvSpPr>
          <p:spPr bwMode="auto">
            <a:xfrm>
              <a:off x="6491288" y="4891088"/>
              <a:ext cx="288925" cy="106363"/>
            </a:xfrm>
            <a:custGeom>
              <a:avLst/>
              <a:gdLst>
                <a:gd name="T0" fmla="*/ 0 w 68"/>
                <a:gd name="T1" fmla="*/ 0 h 25"/>
                <a:gd name="T2" fmla="*/ 1 w 68"/>
                <a:gd name="T3" fmla="*/ 1 h 25"/>
                <a:gd name="T4" fmla="*/ 2 w 68"/>
                <a:gd name="T5" fmla="*/ 1 h 25"/>
                <a:gd name="T6" fmla="*/ 3 w 68"/>
                <a:gd name="T7" fmla="*/ 2 h 25"/>
                <a:gd name="T8" fmla="*/ 6 w 68"/>
                <a:gd name="T9" fmla="*/ 3 h 25"/>
                <a:gd name="T10" fmla="*/ 10 w 68"/>
                <a:gd name="T11" fmla="*/ 4 h 25"/>
                <a:gd name="T12" fmla="*/ 22 w 68"/>
                <a:gd name="T13" fmla="*/ 7 h 25"/>
                <a:gd name="T14" fmla="*/ 28 w 68"/>
                <a:gd name="T15" fmla="*/ 9 h 25"/>
                <a:gd name="T16" fmla="*/ 35 w 68"/>
                <a:gd name="T17" fmla="*/ 11 h 25"/>
                <a:gd name="T18" fmla="*/ 41 w 68"/>
                <a:gd name="T19" fmla="*/ 14 h 25"/>
                <a:gd name="T20" fmla="*/ 47 w 68"/>
                <a:gd name="T21" fmla="*/ 16 h 25"/>
                <a:gd name="T22" fmla="*/ 50 w 68"/>
                <a:gd name="T23" fmla="*/ 18 h 25"/>
                <a:gd name="T24" fmla="*/ 52 w 68"/>
                <a:gd name="T25" fmla="*/ 19 h 25"/>
                <a:gd name="T26" fmla="*/ 58 w 68"/>
                <a:gd name="T27" fmla="*/ 21 h 25"/>
                <a:gd name="T28" fmla="*/ 65 w 68"/>
                <a:gd name="T29" fmla="*/ 23 h 25"/>
                <a:gd name="T30" fmla="*/ 68 w 68"/>
                <a:gd name="T31" fmla="*/ 23 h 25"/>
                <a:gd name="T32" fmla="*/ 68 w 68"/>
                <a:gd name="T33" fmla="*/ 24 h 25"/>
                <a:gd name="T34" fmla="*/ 68 w 68"/>
                <a:gd name="T35" fmla="*/ 24 h 25"/>
                <a:gd name="T36" fmla="*/ 65 w 68"/>
                <a:gd name="T37" fmla="*/ 24 h 25"/>
                <a:gd name="T38" fmla="*/ 62 w 68"/>
                <a:gd name="T39" fmla="*/ 25 h 25"/>
                <a:gd name="T40" fmla="*/ 57 w 68"/>
                <a:gd name="T41" fmla="*/ 25 h 25"/>
                <a:gd name="T42" fmla="*/ 51 w 68"/>
                <a:gd name="T43" fmla="*/ 24 h 25"/>
                <a:gd name="T44" fmla="*/ 48 w 68"/>
                <a:gd name="T45" fmla="*/ 23 h 25"/>
                <a:gd name="T46" fmla="*/ 46 w 68"/>
                <a:gd name="T47" fmla="*/ 23 h 25"/>
                <a:gd name="T48" fmla="*/ 45 w 68"/>
                <a:gd name="T49" fmla="*/ 22 h 25"/>
                <a:gd name="T50" fmla="*/ 38 w 68"/>
                <a:gd name="T51" fmla="*/ 20 h 25"/>
                <a:gd name="T52" fmla="*/ 32 w 68"/>
                <a:gd name="T53" fmla="*/ 18 h 25"/>
                <a:gd name="T54" fmla="*/ 26 w 68"/>
                <a:gd name="T55" fmla="*/ 15 h 25"/>
                <a:gd name="T56" fmla="*/ 20 w 68"/>
                <a:gd name="T57" fmla="*/ 13 h 25"/>
                <a:gd name="T58" fmla="*/ 14 w 68"/>
                <a:gd name="T59" fmla="*/ 11 h 25"/>
                <a:gd name="T60" fmla="*/ 9 w 68"/>
                <a:gd name="T61" fmla="*/ 8 h 25"/>
                <a:gd name="T62" fmla="*/ 5 w 68"/>
                <a:gd name="T63" fmla="*/ 5 h 25"/>
                <a:gd name="T64" fmla="*/ 2 w 68"/>
                <a:gd name="T65" fmla="*/ 3 h 25"/>
                <a:gd name="T66" fmla="*/ 0 w 68"/>
                <a:gd name="T67" fmla="*/ 1 h 25"/>
                <a:gd name="T68" fmla="*/ 0 w 68"/>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25">
                  <a:moveTo>
                    <a:pt x="0" y="0"/>
                  </a:moveTo>
                  <a:cubicBezTo>
                    <a:pt x="0" y="0"/>
                    <a:pt x="0" y="0"/>
                    <a:pt x="1" y="1"/>
                  </a:cubicBezTo>
                  <a:cubicBezTo>
                    <a:pt x="1" y="1"/>
                    <a:pt x="1" y="1"/>
                    <a:pt x="2" y="1"/>
                  </a:cubicBezTo>
                  <a:cubicBezTo>
                    <a:pt x="2" y="1"/>
                    <a:pt x="2" y="1"/>
                    <a:pt x="3" y="2"/>
                  </a:cubicBezTo>
                  <a:cubicBezTo>
                    <a:pt x="4" y="2"/>
                    <a:pt x="5" y="2"/>
                    <a:pt x="6" y="3"/>
                  </a:cubicBezTo>
                  <a:cubicBezTo>
                    <a:pt x="7" y="3"/>
                    <a:pt x="9" y="4"/>
                    <a:pt x="10" y="4"/>
                  </a:cubicBezTo>
                  <a:cubicBezTo>
                    <a:pt x="14" y="5"/>
                    <a:pt x="18" y="6"/>
                    <a:pt x="22" y="7"/>
                  </a:cubicBezTo>
                  <a:cubicBezTo>
                    <a:pt x="24" y="7"/>
                    <a:pt x="26" y="8"/>
                    <a:pt x="28" y="9"/>
                  </a:cubicBezTo>
                  <a:cubicBezTo>
                    <a:pt x="30" y="9"/>
                    <a:pt x="33" y="10"/>
                    <a:pt x="35" y="11"/>
                  </a:cubicBezTo>
                  <a:cubicBezTo>
                    <a:pt x="37" y="12"/>
                    <a:pt x="39" y="13"/>
                    <a:pt x="41" y="14"/>
                  </a:cubicBezTo>
                  <a:cubicBezTo>
                    <a:pt x="43" y="15"/>
                    <a:pt x="45" y="16"/>
                    <a:pt x="47" y="16"/>
                  </a:cubicBezTo>
                  <a:cubicBezTo>
                    <a:pt x="48" y="17"/>
                    <a:pt x="49" y="17"/>
                    <a:pt x="50" y="18"/>
                  </a:cubicBezTo>
                  <a:cubicBezTo>
                    <a:pt x="51" y="18"/>
                    <a:pt x="52" y="18"/>
                    <a:pt x="52" y="19"/>
                  </a:cubicBezTo>
                  <a:cubicBezTo>
                    <a:pt x="54" y="20"/>
                    <a:pt x="56" y="20"/>
                    <a:pt x="58" y="21"/>
                  </a:cubicBezTo>
                  <a:cubicBezTo>
                    <a:pt x="61" y="22"/>
                    <a:pt x="63" y="23"/>
                    <a:pt x="65" y="23"/>
                  </a:cubicBezTo>
                  <a:cubicBezTo>
                    <a:pt x="66" y="23"/>
                    <a:pt x="67" y="23"/>
                    <a:pt x="68" y="23"/>
                  </a:cubicBezTo>
                  <a:cubicBezTo>
                    <a:pt x="68" y="24"/>
                    <a:pt x="68" y="24"/>
                    <a:pt x="68" y="24"/>
                  </a:cubicBezTo>
                  <a:cubicBezTo>
                    <a:pt x="68" y="24"/>
                    <a:pt x="68" y="24"/>
                    <a:pt x="68" y="24"/>
                  </a:cubicBezTo>
                  <a:cubicBezTo>
                    <a:pt x="67" y="24"/>
                    <a:pt x="66" y="24"/>
                    <a:pt x="65" y="24"/>
                  </a:cubicBezTo>
                  <a:cubicBezTo>
                    <a:pt x="64" y="25"/>
                    <a:pt x="63" y="25"/>
                    <a:pt x="62" y="25"/>
                  </a:cubicBezTo>
                  <a:cubicBezTo>
                    <a:pt x="60" y="25"/>
                    <a:pt x="58" y="25"/>
                    <a:pt x="57" y="25"/>
                  </a:cubicBezTo>
                  <a:cubicBezTo>
                    <a:pt x="55" y="25"/>
                    <a:pt x="53" y="24"/>
                    <a:pt x="51" y="24"/>
                  </a:cubicBezTo>
                  <a:cubicBezTo>
                    <a:pt x="50" y="24"/>
                    <a:pt x="49" y="24"/>
                    <a:pt x="48" y="23"/>
                  </a:cubicBezTo>
                  <a:cubicBezTo>
                    <a:pt x="47" y="23"/>
                    <a:pt x="47" y="23"/>
                    <a:pt x="46" y="23"/>
                  </a:cubicBezTo>
                  <a:cubicBezTo>
                    <a:pt x="46" y="23"/>
                    <a:pt x="45" y="23"/>
                    <a:pt x="45" y="22"/>
                  </a:cubicBezTo>
                  <a:cubicBezTo>
                    <a:pt x="43" y="22"/>
                    <a:pt x="41" y="21"/>
                    <a:pt x="38" y="20"/>
                  </a:cubicBezTo>
                  <a:cubicBezTo>
                    <a:pt x="36" y="19"/>
                    <a:pt x="34" y="19"/>
                    <a:pt x="32" y="18"/>
                  </a:cubicBezTo>
                  <a:cubicBezTo>
                    <a:pt x="30" y="17"/>
                    <a:pt x="28" y="16"/>
                    <a:pt x="26" y="15"/>
                  </a:cubicBezTo>
                  <a:cubicBezTo>
                    <a:pt x="24" y="14"/>
                    <a:pt x="22" y="14"/>
                    <a:pt x="20" y="13"/>
                  </a:cubicBezTo>
                  <a:cubicBezTo>
                    <a:pt x="18" y="12"/>
                    <a:pt x="16" y="11"/>
                    <a:pt x="14" y="11"/>
                  </a:cubicBezTo>
                  <a:cubicBezTo>
                    <a:pt x="12" y="10"/>
                    <a:pt x="10" y="9"/>
                    <a:pt x="9" y="8"/>
                  </a:cubicBezTo>
                  <a:cubicBezTo>
                    <a:pt x="7" y="7"/>
                    <a:pt x="6" y="6"/>
                    <a:pt x="5" y="5"/>
                  </a:cubicBezTo>
                  <a:cubicBezTo>
                    <a:pt x="4" y="4"/>
                    <a:pt x="3" y="3"/>
                    <a:pt x="2" y="3"/>
                  </a:cubicBezTo>
                  <a:cubicBezTo>
                    <a:pt x="1" y="2"/>
                    <a:pt x="1"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405"/>
            <p:cNvSpPr/>
            <p:nvPr/>
          </p:nvSpPr>
          <p:spPr bwMode="auto">
            <a:xfrm>
              <a:off x="6592888" y="4700588"/>
              <a:ext cx="190500" cy="300038"/>
            </a:xfrm>
            <a:custGeom>
              <a:avLst/>
              <a:gdLst>
                <a:gd name="T0" fmla="*/ 0 w 45"/>
                <a:gd name="T1" fmla="*/ 0 h 71"/>
                <a:gd name="T2" fmla="*/ 1 w 45"/>
                <a:gd name="T3" fmla="*/ 1 h 71"/>
                <a:gd name="T4" fmla="*/ 2 w 45"/>
                <a:gd name="T5" fmla="*/ 4 h 71"/>
                <a:gd name="T6" fmla="*/ 7 w 45"/>
                <a:gd name="T7" fmla="*/ 11 h 71"/>
                <a:gd name="T8" fmla="*/ 11 w 45"/>
                <a:gd name="T9" fmla="*/ 15 h 71"/>
                <a:gd name="T10" fmla="*/ 17 w 45"/>
                <a:gd name="T11" fmla="*/ 20 h 71"/>
                <a:gd name="T12" fmla="*/ 17 w 45"/>
                <a:gd name="T13" fmla="*/ 21 h 71"/>
                <a:gd name="T14" fmla="*/ 18 w 45"/>
                <a:gd name="T15" fmla="*/ 22 h 71"/>
                <a:gd name="T16" fmla="*/ 19 w 45"/>
                <a:gd name="T17" fmla="*/ 23 h 71"/>
                <a:gd name="T18" fmla="*/ 22 w 45"/>
                <a:gd name="T19" fmla="*/ 26 h 71"/>
                <a:gd name="T20" fmla="*/ 26 w 45"/>
                <a:gd name="T21" fmla="*/ 33 h 71"/>
                <a:gd name="T22" fmla="*/ 31 w 45"/>
                <a:gd name="T23" fmla="*/ 40 h 71"/>
                <a:gd name="T24" fmla="*/ 34 w 45"/>
                <a:gd name="T25" fmla="*/ 46 h 71"/>
                <a:gd name="T26" fmla="*/ 40 w 45"/>
                <a:gd name="T27" fmla="*/ 58 h 71"/>
                <a:gd name="T28" fmla="*/ 44 w 45"/>
                <a:gd name="T29" fmla="*/ 67 h 71"/>
                <a:gd name="T30" fmla="*/ 45 w 45"/>
                <a:gd name="T31" fmla="*/ 70 h 71"/>
                <a:gd name="T32" fmla="*/ 45 w 45"/>
                <a:gd name="T33" fmla="*/ 71 h 71"/>
                <a:gd name="T34" fmla="*/ 45 w 45"/>
                <a:gd name="T35" fmla="*/ 70 h 71"/>
                <a:gd name="T36" fmla="*/ 43 w 45"/>
                <a:gd name="T37" fmla="*/ 68 h 71"/>
                <a:gd name="T38" fmla="*/ 37 w 45"/>
                <a:gd name="T39" fmla="*/ 61 h 71"/>
                <a:gd name="T40" fmla="*/ 29 w 45"/>
                <a:gd name="T41" fmla="*/ 50 h 71"/>
                <a:gd name="T42" fmla="*/ 25 w 45"/>
                <a:gd name="T43" fmla="*/ 43 h 71"/>
                <a:gd name="T44" fmla="*/ 20 w 45"/>
                <a:gd name="T45" fmla="*/ 37 h 71"/>
                <a:gd name="T46" fmla="*/ 16 w 45"/>
                <a:gd name="T47" fmla="*/ 30 h 71"/>
                <a:gd name="T48" fmla="*/ 14 w 45"/>
                <a:gd name="T49" fmla="*/ 27 h 71"/>
                <a:gd name="T50" fmla="*/ 13 w 45"/>
                <a:gd name="T51" fmla="*/ 26 h 71"/>
                <a:gd name="T52" fmla="*/ 12 w 45"/>
                <a:gd name="T53" fmla="*/ 24 h 71"/>
                <a:gd name="T54" fmla="*/ 7 w 45"/>
                <a:gd name="T55" fmla="*/ 19 h 71"/>
                <a:gd name="T56" fmla="*/ 6 w 45"/>
                <a:gd name="T57" fmla="*/ 16 h 71"/>
                <a:gd name="T58" fmla="*/ 5 w 45"/>
                <a:gd name="T59" fmla="*/ 15 h 71"/>
                <a:gd name="T60" fmla="*/ 4 w 45"/>
                <a:gd name="T61" fmla="*/ 14 h 71"/>
                <a:gd name="T62" fmla="*/ 4 w 45"/>
                <a:gd name="T63" fmla="*/ 13 h 71"/>
                <a:gd name="T64" fmla="*/ 1 w 45"/>
                <a:gd name="T65" fmla="*/ 8 h 71"/>
                <a:gd name="T66" fmla="*/ 0 w 45"/>
                <a:gd name="T67" fmla="*/ 4 h 71"/>
                <a:gd name="T68" fmla="*/ 0 w 45"/>
                <a:gd name="T69" fmla="*/ 1 h 71"/>
                <a:gd name="T70" fmla="*/ 0 w 45"/>
                <a:gd name="T7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71">
                  <a:moveTo>
                    <a:pt x="0" y="0"/>
                  </a:moveTo>
                  <a:cubicBezTo>
                    <a:pt x="0" y="0"/>
                    <a:pt x="0" y="1"/>
                    <a:pt x="1" y="1"/>
                  </a:cubicBezTo>
                  <a:cubicBezTo>
                    <a:pt x="1" y="2"/>
                    <a:pt x="1" y="3"/>
                    <a:pt x="2" y="4"/>
                  </a:cubicBezTo>
                  <a:cubicBezTo>
                    <a:pt x="3" y="6"/>
                    <a:pt x="5" y="8"/>
                    <a:pt x="7" y="11"/>
                  </a:cubicBezTo>
                  <a:cubicBezTo>
                    <a:pt x="8" y="12"/>
                    <a:pt x="10" y="14"/>
                    <a:pt x="11" y="15"/>
                  </a:cubicBezTo>
                  <a:cubicBezTo>
                    <a:pt x="13" y="17"/>
                    <a:pt x="15" y="18"/>
                    <a:pt x="17" y="20"/>
                  </a:cubicBezTo>
                  <a:cubicBezTo>
                    <a:pt x="17" y="21"/>
                    <a:pt x="17" y="21"/>
                    <a:pt x="17" y="21"/>
                  </a:cubicBezTo>
                  <a:cubicBezTo>
                    <a:pt x="18" y="22"/>
                    <a:pt x="18" y="22"/>
                    <a:pt x="18" y="22"/>
                  </a:cubicBezTo>
                  <a:cubicBezTo>
                    <a:pt x="18" y="22"/>
                    <a:pt x="19" y="23"/>
                    <a:pt x="19" y="23"/>
                  </a:cubicBezTo>
                  <a:cubicBezTo>
                    <a:pt x="20" y="24"/>
                    <a:pt x="21" y="25"/>
                    <a:pt x="22" y="26"/>
                  </a:cubicBezTo>
                  <a:cubicBezTo>
                    <a:pt x="23" y="28"/>
                    <a:pt x="25" y="31"/>
                    <a:pt x="26" y="33"/>
                  </a:cubicBezTo>
                  <a:cubicBezTo>
                    <a:pt x="28" y="35"/>
                    <a:pt x="29" y="37"/>
                    <a:pt x="31" y="40"/>
                  </a:cubicBezTo>
                  <a:cubicBezTo>
                    <a:pt x="32" y="42"/>
                    <a:pt x="33" y="44"/>
                    <a:pt x="34" y="46"/>
                  </a:cubicBezTo>
                  <a:cubicBezTo>
                    <a:pt x="37" y="51"/>
                    <a:pt x="39" y="55"/>
                    <a:pt x="40" y="58"/>
                  </a:cubicBezTo>
                  <a:cubicBezTo>
                    <a:pt x="42" y="62"/>
                    <a:pt x="43" y="65"/>
                    <a:pt x="44" y="67"/>
                  </a:cubicBezTo>
                  <a:cubicBezTo>
                    <a:pt x="44" y="68"/>
                    <a:pt x="45" y="69"/>
                    <a:pt x="45" y="70"/>
                  </a:cubicBezTo>
                  <a:cubicBezTo>
                    <a:pt x="45" y="70"/>
                    <a:pt x="45" y="71"/>
                    <a:pt x="45" y="71"/>
                  </a:cubicBezTo>
                  <a:cubicBezTo>
                    <a:pt x="45" y="71"/>
                    <a:pt x="45" y="71"/>
                    <a:pt x="45" y="70"/>
                  </a:cubicBezTo>
                  <a:cubicBezTo>
                    <a:pt x="44" y="70"/>
                    <a:pt x="44" y="69"/>
                    <a:pt x="43" y="68"/>
                  </a:cubicBezTo>
                  <a:cubicBezTo>
                    <a:pt x="41" y="66"/>
                    <a:pt x="39" y="64"/>
                    <a:pt x="37" y="61"/>
                  </a:cubicBezTo>
                  <a:cubicBezTo>
                    <a:pt x="34" y="57"/>
                    <a:pt x="32" y="54"/>
                    <a:pt x="29" y="50"/>
                  </a:cubicBezTo>
                  <a:cubicBezTo>
                    <a:pt x="27" y="48"/>
                    <a:pt x="26" y="45"/>
                    <a:pt x="25" y="43"/>
                  </a:cubicBezTo>
                  <a:cubicBezTo>
                    <a:pt x="23" y="41"/>
                    <a:pt x="22" y="39"/>
                    <a:pt x="20" y="37"/>
                  </a:cubicBezTo>
                  <a:cubicBezTo>
                    <a:pt x="19" y="35"/>
                    <a:pt x="18" y="32"/>
                    <a:pt x="16" y="30"/>
                  </a:cubicBezTo>
                  <a:cubicBezTo>
                    <a:pt x="15" y="29"/>
                    <a:pt x="15" y="28"/>
                    <a:pt x="14" y="27"/>
                  </a:cubicBezTo>
                  <a:cubicBezTo>
                    <a:pt x="14" y="27"/>
                    <a:pt x="13" y="26"/>
                    <a:pt x="13" y="26"/>
                  </a:cubicBezTo>
                  <a:cubicBezTo>
                    <a:pt x="13" y="25"/>
                    <a:pt x="12" y="25"/>
                    <a:pt x="12" y="24"/>
                  </a:cubicBezTo>
                  <a:cubicBezTo>
                    <a:pt x="10" y="23"/>
                    <a:pt x="9" y="21"/>
                    <a:pt x="7" y="19"/>
                  </a:cubicBezTo>
                  <a:cubicBezTo>
                    <a:pt x="7" y="18"/>
                    <a:pt x="6" y="17"/>
                    <a:pt x="6" y="16"/>
                  </a:cubicBezTo>
                  <a:cubicBezTo>
                    <a:pt x="5" y="16"/>
                    <a:pt x="5" y="15"/>
                    <a:pt x="5" y="15"/>
                  </a:cubicBezTo>
                  <a:cubicBezTo>
                    <a:pt x="4" y="15"/>
                    <a:pt x="4" y="14"/>
                    <a:pt x="4" y="14"/>
                  </a:cubicBezTo>
                  <a:cubicBezTo>
                    <a:pt x="4" y="14"/>
                    <a:pt x="4" y="14"/>
                    <a:pt x="4" y="13"/>
                  </a:cubicBezTo>
                  <a:cubicBezTo>
                    <a:pt x="3" y="12"/>
                    <a:pt x="2" y="10"/>
                    <a:pt x="1" y="8"/>
                  </a:cubicBezTo>
                  <a:cubicBezTo>
                    <a:pt x="1" y="7"/>
                    <a:pt x="1" y="5"/>
                    <a:pt x="0" y="4"/>
                  </a:cubicBezTo>
                  <a:cubicBezTo>
                    <a:pt x="0" y="3"/>
                    <a:pt x="0" y="2"/>
                    <a:pt x="0"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407"/>
            <p:cNvSpPr/>
            <p:nvPr/>
          </p:nvSpPr>
          <p:spPr bwMode="auto">
            <a:xfrm>
              <a:off x="6750051" y="4776788"/>
              <a:ext cx="38100" cy="211138"/>
            </a:xfrm>
            <a:custGeom>
              <a:avLst/>
              <a:gdLst>
                <a:gd name="T0" fmla="*/ 7 w 9"/>
                <a:gd name="T1" fmla="*/ 50 h 50"/>
                <a:gd name="T2" fmla="*/ 7 w 9"/>
                <a:gd name="T3" fmla="*/ 48 h 50"/>
                <a:gd name="T4" fmla="*/ 6 w 9"/>
                <a:gd name="T5" fmla="*/ 42 h 50"/>
                <a:gd name="T6" fmla="*/ 5 w 9"/>
                <a:gd name="T7" fmla="*/ 34 h 50"/>
                <a:gd name="T8" fmla="*/ 5 w 9"/>
                <a:gd name="T9" fmla="*/ 30 h 50"/>
                <a:gd name="T10" fmla="*/ 4 w 9"/>
                <a:gd name="T11" fmla="*/ 25 h 50"/>
                <a:gd name="T12" fmla="*/ 4 w 9"/>
                <a:gd name="T13" fmla="*/ 20 h 50"/>
                <a:gd name="T14" fmla="*/ 3 w 9"/>
                <a:gd name="T15" fmla="*/ 16 h 50"/>
                <a:gd name="T16" fmla="*/ 1 w 9"/>
                <a:gd name="T17" fmla="*/ 8 h 50"/>
                <a:gd name="T18" fmla="*/ 0 w 9"/>
                <a:gd name="T19" fmla="*/ 2 h 50"/>
                <a:gd name="T20" fmla="*/ 0 w 9"/>
                <a:gd name="T21" fmla="*/ 0 h 50"/>
                <a:gd name="T22" fmla="*/ 1 w 9"/>
                <a:gd name="T23" fmla="*/ 2 h 50"/>
                <a:gd name="T24" fmla="*/ 2 w 9"/>
                <a:gd name="T25" fmla="*/ 4 h 50"/>
                <a:gd name="T26" fmla="*/ 4 w 9"/>
                <a:gd name="T27" fmla="*/ 7 h 50"/>
                <a:gd name="T28" fmla="*/ 5 w 9"/>
                <a:gd name="T29" fmla="*/ 11 h 50"/>
                <a:gd name="T30" fmla="*/ 6 w 9"/>
                <a:gd name="T31" fmla="*/ 15 h 50"/>
                <a:gd name="T32" fmla="*/ 7 w 9"/>
                <a:gd name="T33" fmla="*/ 20 h 50"/>
                <a:gd name="T34" fmla="*/ 8 w 9"/>
                <a:gd name="T35" fmla="*/ 25 h 50"/>
                <a:gd name="T36" fmla="*/ 9 w 9"/>
                <a:gd name="T37" fmla="*/ 29 h 50"/>
                <a:gd name="T38" fmla="*/ 9 w 9"/>
                <a:gd name="T39" fmla="*/ 34 h 50"/>
                <a:gd name="T40" fmla="*/ 9 w 9"/>
                <a:gd name="T41" fmla="*/ 39 h 50"/>
                <a:gd name="T42" fmla="*/ 9 w 9"/>
                <a:gd name="T43" fmla="*/ 42 h 50"/>
                <a:gd name="T44" fmla="*/ 8 w 9"/>
                <a:gd name="T45" fmla="*/ 46 h 50"/>
                <a:gd name="T46" fmla="*/ 8 w 9"/>
                <a:gd name="T47" fmla="*/ 48 h 50"/>
                <a:gd name="T48" fmla="*/ 7 w 9"/>
                <a:gd name="T4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50">
                  <a:moveTo>
                    <a:pt x="7" y="50"/>
                  </a:moveTo>
                  <a:cubicBezTo>
                    <a:pt x="7" y="50"/>
                    <a:pt x="7" y="50"/>
                    <a:pt x="7" y="48"/>
                  </a:cubicBezTo>
                  <a:cubicBezTo>
                    <a:pt x="7" y="47"/>
                    <a:pt x="6" y="45"/>
                    <a:pt x="6" y="42"/>
                  </a:cubicBezTo>
                  <a:cubicBezTo>
                    <a:pt x="6" y="40"/>
                    <a:pt x="6" y="37"/>
                    <a:pt x="5" y="34"/>
                  </a:cubicBezTo>
                  <a:cubicBezTo>
                    <a:pt x="5" y="33"/>
                    <a:pt x="5" y="31"/>
                    <a:pt x="5" y="30"/>
                  </a:cubicBezTo>
                  <a:cubicBezTo>
                    <a:pt x="5" y="28"/>
                    <a:pt x="4" y="27"/>
                    <a:pt x="4" y="25"/>
                  </a:cubicBezTo>
                  <a:cubicBezTo>
                    <a:pt x="4" y="24"/>
                    <a:pt x="4" y="22"/>
                    <a:pt x="4" y="20"/>
                  </a:cubicBezTo>
                  <a:cubicBezTo>
                    <a:pt x="3" y="19"/>
                    <a:pt x="3" y="17"/>
                    <a:pt x="3" y="16"/>
                  </a:cubicBezTo>
                  <a:cubicBezTo>
                    <a:pt x="2" y="13"/>
                    <a:pt x="2" y="10"/>
                    <a:pt x="1" y="8"/>
                  </a:cubicBezTo>
                  <a:cubicBezTo>
                    <a:pt x="1" y="6"/>
                    <a:pt x="1" y="4"/>
                    <a:pt x="0" y="2"/>
                  </a:cubicBezTo>
                  <a:cubicBezTo>
                    <a:pt x="0" y="1"/>
                    <a:pt x="0" y="0"/>
                    <a:pt x="0" y="0"/>
                  </a:cubicBezTo>
                  <a:cubicBezTo>
                    <a:pt x="0" y="0"/>
                    <a:pt x="1" y="1"/>
                    <a:pt x="1" y="2"/>
                  </a:cubicBezTo>
                  <a:cubicBezTo>
                    <a:pt x="2" y="3"/>
                    <a:pt x="2" y="3"/>
                    <a:pt x="2" y="4"/>
                  </a:cubicBezTo>
                  <a:cubicBezTo>
                    <a:pt x="3" y="5"/>
                    <a:pt x="3" y="6"/>
                    <a:pt x="4" y="7"/>
                  </a:cubicBezTo>
                  <a:cubicBezTo>
                    <a:pt x="4" y="8"/>
                    <a:pt x="5" y="10"/>
                    <a:pt x="5" y="11"/>
                  </a:cubicBezTo>
                  <a:cubicBezTo>
                    <a:pt x="6" y="12"/>
                    <a:pt x="6" y="14"/>
                    <a:pt x="6" y="15"/>
                  </a:cubicBezTo>
                  <a:cubicBezTo>
                    <a:pt x="7" y="17"/>
                    <a:pt x="7" y="18"/>
                    <a:pt x="7" y="20"/>
                  </a:cubicBezTo>
                  <a:cubicBezTo>
                    <a:pt x="8" y="21"/>
                    <a:pt x="8" y="23"/>
                    <a:pt x="8" y="25"/>
                  </a:cubicBezTo>
                  <a:cubicBezTo>
                    <a:pt x="8" y="26"/>
                    <a:pt x="9" y="28"/>
                    <a:pt x="9" y="29"/>
                  </a:cubicBezTo>
                  <a:cubicBezTo>
                    <a:pt x="9" y="31"/>
                    <a:pt x="9" y="33"/>
                    <a:pt x="9" y="34"/>
                  </a:cubicBezTo>
                  <a:cubicBezTo>
                    <a:pt x="9" y="36"/>
                    <a:pt x="9" y="37"/>
                    <a:pt x="9" y="39"/>
                  </a:cubicBezTo>
                  <a:cubicBezTo>
                    <a:pt x="9" y="40"/>
                    <a:pt x="9" y="41"/>
                    <a:pt x="9" y="42"/>
                  </a:cubicBezTo>
                  <a:cubicBezTo>
                    <a:pt x="8" y="44"/>
                    <a:pt x="8" y="45"/>
                    <a:pt x="8" y="46"/>
                  </a:cubicBezTo>
                  <a:cubicBezTo>
                    <a:pt x="8" y="47"/>
                    <a:pt x="8" y="48"/>
                    <a:pt x="8" y="48"/>
                  </a:cubicBezTo>
                  <a:cubicBezTo>
                    <a:pt x="7" y="50"/>
                    <a:pt x="7" y="50"/>
                    <a:pt x="7" y="5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408"/>
            <p:cNvSpPr/>
            <p:nvPr/>
          </p:nvSpPr>
          <p:spPr bwMode="auto">
            <a:xfrm>
              <a:off x="6584951" y="4848226"/>
              <a:ext cx="198438" cy="144463"/>
            </a:xfrm>
            <a:custGeom>
              <a:avLst/>
              <a:gdLst>
                <a:gd name="T0" fmla="*/ 0 w 47"/>
                <a:gd name="T1" fmla="*/ 0 h 34"/>
                <a:gd name="T2" fmla="*/ 2 w 47"/>
                <a:gd name="T3" fmla="*/ 2 h 34"/>
                <a:gd name="T4" fmla="*/ 7 w 47"/>
                <a:gd name="T5" fmla="*/ 6 h 34"/>
                <a:gd name="T6" fmla="*/ 15 w 47"/>
                <a:gd name="T7" fmla="*/ 11 h 34"/>
                <a:gd name="T8" fmla="*/ 19 w 47"/>
                <a:gd name="T9" fmla="*/ 14 h 34"/>
                <a:gd name="T10" fmla="*/ 23 w 47"/>
                <a:gd name="T11" fmla="*/ 17 h 34"/>
                <a:gd name="T12" fmla="*/ 40 w 47"/>
                <a:gd name="T13" fmla="*/ 29 h 34"/>
                <a:gd name="T14" fmla="*/ 45 w 47"/>
                <a:gd name="T15" fmla="*/ 32 h 34"/>
                <a:gd name="T16" fmla="*/ 47 w 47"/>
                <a:gd name="T17" fmla="*/ 34 h 34"/>
                <a:gd name="T18" fmla="*/ 45 w 47"/>
                <a:gd name="T19" fmla="*/ 33 h 34"/>
                <a:gd name="T20" fmla="*/ 42 w 47"/>
                <a:gd name="T21" fmla="*/ 32 h 34"/>
                <a:gd name="T22" fmla="*/ 39 w 47"/>
                <a:gd name="T23" fmla="*/ 31 h 34"/>
                <a:gd name="T24" fmla="*/ 35 w 47"/>
                <a:gd name="T25" fmla="*/ 29 h 34"/>
                <a:gd name="T26" fmla="*/ 30 w 47"/>
                <a:gd name="T27" fmla="*/ 27 h 34"/>
                <a:gd name="T28" fmla="*/ 26 w 47"/>
                <a:gd name="T29" fmla="*/ 24 h 34"/>
                <a:gd name="T30" fmla="*/ 21 w 47"/>
                <a:gd name="T31" fmla="*/ 21 h 34"/>
                <a:gd name="T32" fmla="*/ 17 w 47"/>
                <a:gd name="T33" fmla="*/ 17 h 34"/>
                <a:gd name="T34" fmla="*/ 12 w 47"/>
                <a:gd name="T35" fmla="*/ 14 h 34"/>
                <a:gd name="T36" fmla="*/ 9 w 47"/>
                <a:gd name="T37" fmla="*/ 11 h 34"/>
                <a:gd name="T38" fmla="*/ 6 w 47"/>
                <a:gd name="T39" fmla="*/ 7 h 34"/>
                <a:gd name="T40" fmla="*/ 3 w 47"/>
                <a:gd name="T41" fmla="*/ 4 h 34"/>
                <a:gd name="T42" fmla="*/ 1 w 47"/>
                <a:gd name="T43" fmla="*/ 2 h 34"/>
                <a:gd name="T44" fmla="*/ 0 w 47"/>
                <a:gd name="T4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4">
                  <a:moveTo>
                    <a:pt x="0" y="0"/>
                  </a:moveTo>
                  <a:cubicBezTo>
                    <a:pt x="0" y="0"/>
                    <a:pt x="1" y="1"/>
                    <a:pt x="2" y="2"/>
                  </a:cubicBezTo>
                  <a:cubicBezTo>
                    <a:pt x="3" y="3"/>
                    <a:pt x="5" y="4"/>
                    <a:pt x="7" y="6"/>
                  </a:cubicBezTo>
                  <a:cubicBezTo>
                    <a:pt x="9" y="7"/>
                    <a:pt x="12" y="9"/>
                    <a:pt x="15" y="11"/>
                  </a:cubicBezTo>
                  <a:cubicBezTo>
                    <a:pt x="16" y="12"/>
                    <a:pt x="18" y="13"/>
                    <a:pt x="19" y="14"/>
                  </a:cubicBezTo>
                  <a:cubicBezTo>
                    <a:pt x="20" y="15"/>
                    <a:pt x="22" y="16"/>
                    <a:pt x="23" y="17"/>
                  </a:cubicBezTo>
                  <a:cubicBezTo>
                    <a:pt x="29" y="22"/>
                    <a:pt x="35" y="26"/>
                    <a:pt x="40" y="29"/>
                  </a:cubicBezTo>
                  <a:cubicBezTo>
                    <a:pt x="42" y="30"/>
                    <a:pt x="44" y="32"/>
                    <a:pt x="45" y="32"/>
                  </a:cubicBezTo>
                  <a:cubicBezTo>
                    <a:pt x="47" y="33"/>
                    <a:pt x="47" y="34"/>
                    <a:pt x="47" y="34"/>
                  </a:cubicBezTo>
                  <a:cubicBezTo>
                    <a:pt x="47" y="34"/>
                    <a:pt x="46" y="34"/>
                    <a:pt x="45" y="33"/>
                  </a:cubicBezTo>
                  <a:cubicBezTo>
                    <a:pt x="44" y="33"/>
                    <a:pt x="43" y="33"/>
                    <a:pt x="42" y="32"/>
                  </a:cubicBezTo>
                  <a:cubicBezTo>
                    <a:pt x="41" y="32"/>
                    <a:pt x="40" y="31"/>
                    <a:pt x="39" y="31"/>
                  </a:cubicBezTo>
                  <a:cubicBezTo>
                    <a:pt x="37" y="30"/>
                    <a:pt x="36" y="30"/>
                    <a:pt x="35" y="29"/>
                  </a:cubicBezTo>
                  <a:cubicBezTo>
                    <a:pt x="33" y="28"/>
                    <a:pt x="32" y="27"/>
                    <a:pt x="30" y="27"/>
                  </a:cubicBezTo>
                  <a:cubicBezTo>
                    <a:pt x="29" y="26"/>
                    <a:pt x="27" y="25"/>
                    <a:pt x="26" y="24"/>
                  </a:cubicBezTo>
                  <a:cubicBezTo>
                    <a:pt x="24" y="23"/>
                    <a:pt x="23" y="22"/>
                    <a:pt x="21" y="21"/>
                  </a:cubicBezTo>
                  <a:cubicBezTo>
                    <a:pt x="20" y="20"/>
                    <a:pt x="18" y="19"/>
                    <a:pt x="17" y="17"/>
                  </a:cubicBezTo>
                  <a:cubicBezTo>
                    <a:pt x="15" y="16"/>
                    <a:pt x="14" y="15"/>
                    <a:pt x="12" y="14"/>
                  </a:cubicBezTo>
                  <a:cubicBezTo>
                    <a:pt x="11" y="13"/>
                    <a:pt x="10" y="12"/>
                    <a:pt x="9" y="11"/>
                  </a:cubicBezTo>
                  <a:cubicBezTo>
                    <a:pt x="8" y="9"/>
                    <a:pt x="7" y="8"/>
                    <a:pt x="6" y="7"/>
                  </a:cubicBezTo>
                  <a:cubicBezTo>
                    <a:pt x="5" y="6"/>
                    <a:pt x="4" y="5"/>
                    <a:pt x="3" y="4"/>
                  </a:cubicBezTo>
                  <a:cubicBezTo>
                    <a:pt x="2" y="4"/>
                    <a:pt x="2" y="3"/>
                    <a:pt x="1" y="2"/>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409"/>
            <p:cNvSpPr/>
            <p:nvPr/>
          </p:nvSpPr>
          <p:spPr bwMode="auto">
            <a:xfrm>
              <a:off x="6681789" y="4929188"/>
              <a:ext cx="182563" cy="131763"/>
            </a:xfrm>
            <a:custGeom>
              <a:avLst/>
              <a:gdLst>
                <a:gd name="T0" fmla="*/ 32 w 43"/>
                <a:gd name="T1" fmla="*/ 29 h 31"/>
                <a:gd name="T2" fmla="*/ 0 w 43"/>
                <a:gd name="T3" fmla="*/ 25 h 31"/>
                <a:gd name="T4" fmla="*/ 43 w 43"/>
                <a:gd name="T5" fmla="*/ 0 h 31"/>
                <a:gd name="T6" fmla="*/ 32 w 43"/>
                <a:gd name="T7" fmla="*/ 29 h 31"/>
              </a:gdLst>
              <a:ahLst/>
              <a:cxnLst>
                <a:cxn ang="0">
                  <a:pos x="T0" y="T1"/>
                </a:cxn>
                <a:cxn ang="0">
                  <a:pos x="T2" y="T3"/>
                </a:cxn>
                <a:cxn ang="0">
                  <a:pos x="T4" y="T5"/>
                </a:cxn>
                <a:cxn ang="0">
                  <a:pos x="T6" y="T7"/>
                </a:cxn>
              </a:cxnLst>
              <a:rect l="0" t="0" r="r" b="b"/>
              <a:pathLst>
                <a:path w="43" h="31">
                  <a:moveTo>
                    <a:pt x="32" y="29"/>
                  </a:moveTo>
                  <a:cubicBezTo>
                    <a:pt x="20" y="31"/>
                    <a:pt x="9" y="30"/>
                    <a:pt x="0" y="25"/>
                  </a:cubicBezTo>
                  <a:cubicBezTo>
                    <a:pt x="0" y="25"/>
                    <a:pt x="27" y="3"/>
                    <a:pt x="43" y="0"/>
                  </a:cubicBezTo>
                  <a:cubicBezTo>
                    <a:pt x="43" y="0"/>
                    <a:pt x="41" y="23"/>
                    <a:pt x="32" y="2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410"/>
            <p:cNvSpPr/>
            <p:nvPr/>
          </p:nvSpPr>
          <p:spPr bwMode="auto">
            <a:xfrm>
              <a:off x="6796089" y="5018088"/>
              <a:ext cx="284163" cy="609600"/>
            </a:xfrm>
            <a:custGeom>
              <a:avLst/>
              <a:gdLst>
                <a:gd name="T0" fmla="*/ 63 w 67"/>
                <a:gd name="T1" fmla="*/ 144 h 144"/>
                <a:gd name="T2" fmla="*/ 0 w 67"/>
                <a:gd name="T3" fmla="*/ 3 h 144"/>
                <a:gd name="T4" fmla="*/ 4 w 67"/>
                <a:gd name="T5" fmla="*/ 0 h 144"/>
                <a:gd name="T6" fmla="*/ 67 w 67"/>
                <a:gd name="T7" fmla="*/ 142 h 144"/>
                <a:gd name="T8" fmla="*/ 63 w 67"/>
                <a:gd name="T9" fmla="*/ 144 h 144"/>
              </a:gdLst>
              <a:ahLst/>
              <a:cxnLst>
                <a:cxn ang="0">
                  <a:pos x="T0" y="T1"/>
                </a:cxn>
                <a:cxn ang="0">
                  <a:pos x="T2" y="T3"/>
                </a:cxn>
                <a:cxn ang="0">
                  <a:pos x="T4" y="T5"/>
                </a:cxn>
                <a:cxn ang="0">
                  <a:pos x="T6" y="T7"/>
                </a:cxn>
                <a:cxn ang="0">
                  <a:pos x="T8" y="T9"/>
                </a:cxn>
              </a:cxnLst>
              <a:rect l="0" t="0" r="r" b="b"/>
              <a:pathLst>
                <a:path w="67" h="144">
                  <a:moveTo>
                    <a:pt x="63" y="144"/>
                  </a:moveTo>
                  <a:cubicBezTo>
                    <a:pt x="34" y="74"/>
                    <a:pt x="6" y="10"/>
                    <a:pt x="0" y="3"/>
                  </a:cubicBezTo>
                  <a:cubicBezTo>
                    <a:pt x="4" y="0"/>
                    <a:pt x="4" y="0"/>
                    <a:pt x="4" y="0"/>
                  </a:cubicBezTo>
                  <a:cubicBezTo>
                    <a:pt x="9" y="8"/>
                    <a:pt x="37" y="70"/>
                    <a:pt x="67" y="142"/>
                  </a:cubicBezTo>
                  <a:lnTo>
                    <a:pt x="63" y="144"/>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411"/>
            <p:cNvSpPr/>
            <p:nvPr/>
          </p:nvSpPr>
          <p:spPr bwMode="auto">
            <a:xfrm>
              <a:off x="2549526" y="5881688"/>
              <a:ext cx="685800" cy="423863"/>
            </a:xfrm>
            <a:custGeom>
              <a:avLst/>
              <a:gdLst>
                <a:gd name="T0" fmla="*/ 94 w 162"/>
                <a:gd name="T1" fmla="*/ 100 h 100"/>
                <a:gd name="T2" fmla="*/ 134 w 162"/>
                <a:gd name="T3" fmla="*/ 20 h 100"/>
                <a:gd name="T4" fmla="*/ 104 w 162"/>
                <a:gd name="T5" fmla="*/ 29 h 100"/>
                <a:gd name="T6" fmla="*/ 79 w 162"/>
                <a:gd name="T7" fmla="*/ 2 h 100"/>
                <a:gd name="T8" fmla="*/ 60 w 162"/>
                <a:gd name="T9" fmla="*/ 39 h 100"/>
                <a:gd name="T10" fmla="*/ 21 w 162"/>
                <a:gd name="T11" fmla="*/ 38 h 100"/>
                <a:gd name="T12" fmla="*/ 94 w 1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62" h="100">
                  <a:moveTo>
                    <a:pt x="94" y="100"/>
                  </a:moveTo>
                  <a:cubicBezTo>
                    <a:pt x="94" y="100"/>
                    <a:pt x="162" y="46"/>
                    <a:pt x="134" y="20"/>
                  </a:cubicBezTo>
                  <a:cubicBezTo>
                    <a:pt x="116" y="3"/>
                    <a:pt x="104" y="29"/>
                    <a:pt x="104" y="29"/>
                  </a:cubicBezTo>
                  <a:cubicBezTo>
                    <a:pt x="104" y="29"/>
                    <a:pt x="102" y="0"/>
                    <a:pt x="79" y="2"/>
                  </a:cubicBezTo>
                  <a:cubicBezTo>
                    <a:pt x="55" y="3"/>
                    <a:pt x="60" y="39"/>
                    <a:pt x="60" y="39"/>
                  </a:cubicBezTo>
                  <a:cubicBezTo>
                    <a:pt x="60" y="39"/>
                    <a:pt x="42" y="25"/>
                    <a:pt x="21" y="38"/>
                  </a:cubicBezTo>
                  <a:cubicBezTo>
                    <a:pt x="0" y="51"/>
                    <a:pt x="58" y="94"/>
                    <a:pt x="94" y="10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412"/>
            <p:cNvSpPr/>
            <p:nvPr/>
          </p:nvSpPr>
          <p:spPr bwMode="auto">
            <a:xfrm>
              <a:off x="2681289" y="6064251"/>
              <a:ext cx="249238" cy="203200"/>
            </a:xfrm>
            <a:custGeom>
              <a:avLst/>
              <a:gdLst>
                <a:gd name="T0" fmla="*/ 59 w 59"/>
                <a:gd name="T1" fmla="*/ 48 h 48"/>
                <a:gd name="T2" fmla="*/ 58 w 59"/>
                <a:gd name="T3" fmla="*/ 47 h 48"/>
                <a:gd name="T4" fmla="*/ 56 w 59"/>
                <a:gd name="T5" fmla="*/ 46 h 48"/>
                <a:gd name="T6" fmla="*/ 53 w 59"/>
                <a:gd name="T7" fmla="*/ 44 h 48"/>
                <a:gd name="T8" fmla="*/ 49 w 59"/>
                <a:gd name="T9" fmla="*/ 41 h 48"/>
                <a:gd name="T10" fmla="*/ 46 w 59"/>
                <a:gd name="T11" fmla="*/ 40 h 48"/>
                <a:gd name="T12" fmla="*/ 44 w 59"/>
                <a:gd name="T13" fmla="*/ 38 h 48"/>
                <a:gd name="T14" fmla="*/ 38 w 59"/>
                <a:gd name="T15" fmla="*/ 35 h 48"/>
                <a:gd name="T16" fmla="*/ 33 w 59"/>
                <a:gd name="T17" fmla="*/ 31 h 48"/>
                <a:gd name="T18" fmla="*/ 27 w 59"/>
                <a:gd name="T19" fmla="*/ 26 h 48"/>
                <a:gd name="T20" fmla="*/ 25 w 59"/>
                <a:gd name="T21" fmla="*/ 24 h 48"/>
                <a:gd name="T22" fmla="*/ 22 w 59"/>
                <a:gd name="T23" fmla="*/ 22 h 48"/>
                <a:gd name="T24" fmla="*/ 21 w 59"/>
                <a:gd name="T25" fmla="*/ 21 h 48"/>
                <a:gd name="T26" fmla="*/ 19 w 59"/>
                <a:gd name="T27" fmla="*/ 20 h 48"/>
                <a:gd name="T28" fmla="*/ 17 w 59"/>
                <a:gd name="T29" fmla="*/ 17 h 48"/>
                <a:gd name="T30" fmla="*/ 15 w 59"/>
                <a:gd name="T31" fmla="*/ 15 h 48"/>
                <a:gd name="T32" fmla="*/ 12 w 59"/>
                <a:gd name="T33" fmla="*/ 13 h 48"/>
                <a:gd name="T34" fmla="*/ 8 w 59"/>
                <a:gd name="T35" fmla="*/ 9 h 48"/>
                <a:gd name="T36" fmla="*/ 6 w 59"/>
                <a:gd name="T37" fmla="*/ 7 h 48"/>
                <a:gd name="T38" fmla="*/ 5 w 59"/>
                <a:gd name="T39" fmla="*/ 5 h 48"/>
                <a:gd name="T40" fmla="*/ 2 w 59"/>
                <a:gd name="T41" fmla="*/ 2 h 48"/>
                <a:gd name="T42" fmla="*/ 0 w 59"/>
                <a:gd name="T43" fmla="*/ 1 h 48"/>
                <a:gd name="T44" fmla="*/ 0 w 59"/>
                <a:gd name="T45" fmla="*/ 0 h 48"/>
                <a:gd name="T46" fmla="*/ 0 w 59"/>
                <a:gd name="T47" fmla="*/ 1 h 48"/>
                <a:gd name="T48" fmla="*/ 1 w 59"/>
                <a:gd name="T49" fmla="*/ 3 h 48"/>
                <a:gd name="T50" fmla="*/ 3 w 59"/>
                <a:gd name="T51" fmla="*/ 7 h 48"/>
                <a:gd name="T52" fmla="*/ 4 w 59"/>
                <a:gd name="T53" fmla="*/ 9 h 48"/>
                <a:gd name="T54" fmla="*/ 5 w 59"/>
                <a:gd name="T55" fmla="*/ 11 h 48"/>
                <a:gd name="T56" fmla="*/ 6 w 59"/>
                <a:gd name="T57" fmla="*/ 14 h 48"/>
                <a:gd name="T58" fmla="*/ 8 w 59"/>
                <a:gd name="T59" fmla="*/ 16 h 48"/>
                <a:gd name="T60" fmla="*/ 10 w 59"/>
                <a:gd name="T61" fmla="*/ 19 h 48"/>
                <a:gd name="T62" fmla="*/ 12 w 59"/>
                <a:gd name="T63" fmla="*/ 22 h 48"/>
                <a:gd name="T64" fmla="*/ 17 w 59"/>
                <a:gd name="T65" fmla="*/ 27 h 48"/>
                <a:gd name="T66" fmla="*/ 23 w 59"/>
                <a:gd name="T67" fmla="*/ 32 h 48"/>
                <a:gd name="T68" fmla="*/ 26 w 59"/>
                <a:gd name="T69" fmla="*/ 34 h 48"/>
                <a:gd name="T70" fmla="*/ 29 w 59"/>
                <a:gd name="T71" fmla="*/ 36 h 48"/>
                <a:gd name="T72" fmla="*/ 32 w 59"/>
                <a:gd name="T73" fmla="*/ 38 h 48"/>
                <a:gd name="T74" fmla="*/ 35 w 59"/>
                <a:gd name="T75" fmla="*/ 40 h 48"/>
                <a:gd name="T76" fmla="*/ 41 w 59"/>
                <a:gd name="T77" fmla="*/ 43 h 48"/>
                <a:gd name="T78" fmla="*/ 44 w 59"/>
                <a:gd name="T79" fmla="*/ 44 h 48"/>
                <a:gd name="T80" fmla="*/ 47 w 59"/>
                <a:gd name="T81" fmla="*/ 45 h 48"/>
                <a:gd name="T82" fmla="*/ 49 w 59"/>
                <a:gd name="T83" fmla="*/ 46 h 48"/>
                <a:gd name="T84" fmla="*/ 52 w 59"/>
                <a:gd name="T85" fmla="*/ 47 h 48"/>
                <a:gd name="T86" fmla="*/ 54 w 59"/>
                <a:gd name="T87" fmla="*/ 47 h 48"/>
                <a:gd name="T88" fmla="*/ 55 w 59"/>
                <a:gd name="T89" fmla="*/ 47 h 48"/>
                <a:gd name="T90" fmla="*/ 58 w 59"/>
                <a:gd name="T91" fmla="*/ 48 h 48"/>
                <a:gd name="T92" fmla="*/ 59 w 59"/>
                <a:gd name="T9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48">
                  <a:moveTo>
                    <a:pt x="59" y="48"/>
                  </a:moveTo>
                  <a:cubicBezTo>
                    <a:pt x="59" y="48"/>
                    <a:pt x="59" y="48"/>
                    <a:pt x="58" y="47"/>
                  </a:cubicBezTo>
                  <a:cubicBezTo>
                    <a:pt x="58" y="47"/>
                    <a:pt x="57" y="47"/>
                    <a:pt x="56" y="46"/>
                  </a:cubicBezTo>
                  <a:cubicBezTo>
                    <a:pt x="55" y="46"/>
                    <a:pt x="54" y="45"/>
                    <a:pt x="53" y="44"/>
                  </a:cubicBezTo>
                  <a:cubicBezTo>
                    <a:pt x="51" y="43"/>
                    <a:pt x="50" y="42"/>
                    <a:pt x="49" y="41"/>
                  </a:cubicBezTo>
                  <a:cubicBezTo>
                    <a:pt x="48" y="41"/>
                    <a:pt x="47" y="40"/>
                    <a:pt x="46" y="40"/>
                  </a:cubicBezTo>
                  <a:cubicBezTo>
                    <a:pt x="45" y="39"/>
                    <a:pt x="45" y="39"/>
                    <a:pt x="44" y="38"/>
                  </a:cubicBezTo>
                  <a:cubicBezTo>
                    <a:pt x="42" y="37"/>
                    <a:pt x="40" y="36"/>
                    <a:pt x="38" y="35"/>
                  </a:cubicBezTo>
                  <a:cubicBezTo>
                    <a:pt x="37" y="33"/>
                    <a:pt x="35" y="32"/>
                    <a:pt x="33" y="31"/>
                  </a:cubicBezTo>
                  <a:cubicBezTo>
                    <a:pt x="31" y="29"/>
                    <a:pt x="29" y="28"/>
                    <a:pt x="27" y="26"/>
                  </a:cubicBezTo>
                  <a:cubicBezTo>
                    <a:pt x="26" y="26"/>
                    <a:pt x="26" y="25"/>
                    <a:pt x="25" y="24"/>
                  </a:cubicBezTo>
                  <a:cubicBezTo>
                    <a:pt x="24" y="23"/>
                    <a:pt x="23" y="23"/>
                    <a:pt x="22" y="22"/>
                  </a:cubicBezTo>
                  <a:cubicBezTo>
                    <a:pt x="22" y="22"/>
                    <a:pt x="21" y="21"/>
                    <a:pt x="21" y="21"/>
                  </a:cubicBezTo>
                  <a:cubicBezTo>
                    <a:pt x="20" y="20"/>
                    <a:pt x="20" y="20"/>
                    <a:pt x="19" y="20"/>
                  </a:cubicBezTo>
                  <a:cubicBezTo>
                    <a:pt x="19" y="19"/>
                    <a:pt x="18" y="18"/>
                    <a:pt x="17" y="17"/>
                  </a:cubicBezTo>
                  <a:cubicBezTo>
                    <a:pt x="16" y="17"/>
                    <a:pt x="15" y="16"/>
                    <a:pt x="15" y="15"/>
                  </a:cubicBezTo>
                  <a:cubicBezTo>
                    <a:pt x="14" y="14"/>
                    <a:pt x="13" y="14"/>
                    <a:pt x="12" y="13"/>
                  </a:cubicBezTo>
                  <a:cubicBezTo>
                    <a:pt x="11" y="11"/>
                    <a:pt x="9" y="10"/>
                    <a:pt x="8" y="9"/>
                  </a:cubicBezTo>
                  <a:cubicBezTo>
                    <a:pt x="8" y="8"/>
                    <a:pt x="7" y="8"/>
                    <a:pt x="6" y="7"/>
                  </a:cubicBezTo>
                  <a:cubicBezTo>
                    <a:pt x="6" y="6"/>
                    <a:pt x="5" y="6"/>
                    <a:pt x="5" y="5"/>
                  </a:cubicBezTo>
                  <a:cubicBezTo>
                    <a:pt x="4" y="4"/>
                    <a:pt x="3" y="3"/>
                    <a:pt x="2" y="2"/>
                  </a:cubicBezTo>
                  <a:cubicBezTo>
                    <a:pt x="1" y="2"/>
                    <a:pt x="1" y="1"/>
                    <a:pt x="0" y="1"/>
                  </a:cubicBezTo>
                  <a:cubicBezTo>
                    <a:pt x="0" y="0"/>
                    <a:pt x="0" y="0"/>
                    <a:pt x="0" y="0"/>
                  </a:cubicBezTo>
                  <a:cubicBezTo>
                    <a:pt x="0" y="0"/>
                    <a:pt x="0" y="0"/>
                    <a:pt x="0" y="1"/>
                  </a:cubicBezTo>
                  <a:cubicBezTo>
                    <a:pt x="0" y="1"/>
                    <a:pt x="1" y="2"/>
                    <a:pt x="1" y="3"/>
                  </a:cubicBezTo>
                  <a:cubicBezTo>
                    <a:pt x="1" y="4"/>
                    <a:pt x="2" y="5"/>
                    <a:pt x="3" y="7"/>
                  </a:cubicBezTo>
                  <a:cubicBezTo>
                    <a:pt x="3" y="8"/>
                    <a:pt x="3" y="8"/>
                    <a:pt x="4" y="9"/>
                  </a:cubicBezTo>
                  <a:cubicBezTo>
                    <a:pt x="4" y="10"/>
                    <a:pt x="4" y="11"/>
                    <a:pt x="5" y="11"/>
                  </a:cubicBezTo>
                  <a:cubicBezTo>
                    <a:pt x="5" y="12"/>
                    <a:pt x="6" y="13"/>
                    <a:pt x="6" y="14"/>
                  </a:cubicBezTo>
                  <a:cubicBezTo>
                    <a:pt x="7" y="15"/>
                    <a:pt x="8" y="16"/>
                    <a:pt x="8" y="16"/>
                  </a:cubicBezTo>
                  <a:cubicBezTo>
                    <a:pt x="9" y="17"/>
                    <a:pt x="9" y="18"/>
                    <a:pt x="10" y="19"/>
                  </a:cubicBezTo>
                  <a:cubicBezTo>
                    <a:pt x="11" y="20"/>
                    <a:pt x="12" y="21"/>
                    <a:pt x="12" y="22"/>
                  </a:cubicBezTo>
                  <a:cubicBezTo>
                    <a:pt x="14" y="23"/>
                    <a:pt x="15" y="25"/>
                    <a:pt x="17" y="27"/>
                  </a:cubicBezTo>
                  <a:cubicBezTo>
                    <a:pt x="19" y="29"/>
                    <a:pt x="21" y="30"/>
                    <a:pt x="23" y="32"/>
                  </a:cubicBezTo>
                  <a:cubicBezTo>
                    <a:pt x="24" y="33"/>
                    <a:pt x="25" y="33"/>
                    <a:pt x="26" y="34"/>
                  </a:cubicBezTo>
                  <a:cubicBezTo>
                    <a:pt x="27" y="35"/>
                    <a:pt x="28" y="36"/>
                    <a:pt x="29" y="36"/>
                  </a:cubicBezTo>
                  <a:cubicBezTo>
                    <a:pt x="30" y="37"/>
                    <a:pt x="31" y="38"/>
                    <a:pt x="32" y="38"/>
                  </a:cubicBezTo>
                  <a:cubicBezTo>
                    <a:pt x="33" y="39"/>
                    <a:pt x="34" y="39"/>
                    <a:pt x="35" y="40"/>
                  </a:cubicBezTo>
                  <a:cubicBezTo>
                    <a:pt x="37" y="41"/>
                    <a:pt x="39" y="42"/>
                    <a:pt x="41" y="43"/>
                  </a:cubicBezTo>
                  <a:cubicBezTo>
                    <a:pt x="42" y="43"/>
                    <a:pt x="43" y="44"/>
                    <a:pt x="44" y="44"/>
                  </a:cubicBezTo>
                  <a:cubicBezTo>
                    <a:pt x="45" y="45"/>
                    <a:pt x="46" y="45"/>
                    <a:pt x="47" y="45"/>
                  </a:cubicBezTo>
                  <a:cubicBezTo>
                    <a:pt x="48" y="45"/>
                    <a:pt x="48" y="46"/>
                    <a:pt x="49" y="46"/>
                  </a:cubicBezTo>
                  <a:cubicBezTo>
                    <a:pt x="50" y="46"/>
                    <a:pt x="51" y="46"/>
                    <a:pt x="52" y="47"/>
                  </a:cubicBezTo>
                  <a:cubicBezTo>
                    <a:pt x="52" y="47"/>
                    <a:pt x="53" y="47"/>
                    <a:pt x="54" y="47"/>
                  </a:cubicBezTo>
                  <a:cubicBezTo>
                    <a:pt x="54" y="47"/>
                    <a:pt x="55" y="47"/>
                    <a:pt x="55" y="47"/>
                  </a:cubicBezTo>
                  <a:cubicBezTo>
                    <a:pt x="57" y="48"/>
                    <a:pt x="57" y="48"/>
                    <a:pt x="58" y="48"/>
                  </a:cubicBezTo>
                  <a:cubicBezTo>
                    <a:pt x="59" y="48"/>
                    <a:pt x="59" y="48"/>
                    <a:pt x="59" y="4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413"/>
            <p:cNvSpPr/>
            <p:nvPr/>
          </p:nvSpPr>
          <p:spPr bwMode="auto">
            <a:xfrm>
              <a:off x="2930526" y="6005513"/>
              <a:ext cx="157163" cy="261938"/>
            </a:xfrm>
            <a:custGeom>
              <a:avLst/>
              <a:gdLst>
                <a:gd name="T0" fmla="*/ 37 w 37"/>
                <a:gd name="T1" fmla="*/ 0 h 62"/>
                <a:gd name="T2" fmla="*/ 37 w 37"/>
                <a:gd name="T3" fmla="*/ 1 h 62"/>
                <a:gd name="T4" fmla="*/ 36 w 37"/>
                <a:gd name="T5" fmla="*/ 2 h 62"/>
                <a:gd name="T6" fmla="*/ 36 w 37"/>
                <a:gd name="T7" fmla="*/ 3 h 62"/>
                <a:gd name="T8" fmla="*/ 34 w 37"/>
                <a:gd name="T9" fmla="*/ 6 h 62"/>
                <a:gd name="T10" fmla="*/ 32 w 37"/>
                <a:gd name="T11" fmla="*/ 10 h 62"/>
                <a:gd name="T12" fmla="*/ 25 w 37"/>
                <a:gd name="T13" fmla="*/ 19 h 62"/>
                <a:gd name="T14" fmla="*/ 21 w 37"/>
                <a:gd name="T15" fmla="*/ 25 h 62"/>
                <a:gd name="T16" fmla="*/ 18 w 37"/>
                <a:gd name="T17" fmla="*/ 31 h 62"/>
                <a:gd name="T18" fmla="*/ 14 w 37"/>
                <a:gd name="T19" fmla="*/ 37 h 62"/>
                <a:gd name="T20" fmla="*/ 12 w 37"/>
                <a:gd name="T21" fmla="*/ 43 h 62"/>
                <a:gd name="T22" fmla="*/ 10 w 37"/>
                <a:gd name="T23" fmla="*/ 45 h 62"/>
                <a:gd name="T24" fmla="*/ 9 w 37"/>
                <a:gd name="T25" fmla="*/ 48 h 62"/>
                <a:gd name="T26" fmla="*/ 6 w 37"/>
                <a:gd name="T27" fmla="*/ 53 h 62"/>
                <a:gd name="T28" fmla="*/ 2 w 37"/>
                <a:gd name="T29" fmla="*/ 59 h 62"/>
                <a:gd name="T30" fmla="*/ 0 w 37"/>
                <a:gd name="T31" fmla="*/ 61 h 62"/>
                <a:gd name="T32" fmla="*/ 0 w 37"/>
                <a:gd name="T33" fmla="*/ 62 h 62"/>
                <a:gd name="T34" fmla="*/ 1 w 37"/>
                <a:gd name="T35" fmla="*/ 62 h 62"/>
                <a:gd name="T36" fmla="*/ 3 w 37"/>
                <a:gd name="T37" fmla="*/ 60 h 62"/>
                <a:gd name="T38" fmla="*/ 6 w 37"/>
                <a:gd name="T39" fmla="*/ 58 h 62"/>
                <a:gd name="T40" fmla="*/ 10 w 37"/>
                <a:gd name="T41" fmla="*/ 55 h 62"/>
                <a:gd name="T42" fmla="*/ 13 w 37"/>
                <a:gd name="T43" fmla="*/ 51 h 62"/>
                <a:gd name="T44" fmla="*/ 15 w 37"/>
                <a:gd name="T45" fmla="*/ 48 h 62"/>
                <a:gd name="T46" fmla="*/ 16 w 37"/>
                <a:gd name="T47" fmla="*/ 47 h 62"/>
                <a:gd name="T48" fmla="*/ 17 w 37"/>
                <a:gd name="T49" fmla="*/ 46 h 62"/>
                <a:gd name="T50" fmla="*/ 21 w 37"/>
                <a:gd name="T51" fmla="*/ 40 h 62"/>
                <a:gd name="T52" fmla="*/ 24 w 37"/>
                <a:gd name="T53" fmla="*/ 34 h 62"/>
                <a:gd name="T54" fmla="*/ 27 w 37"/>
                <a:gd name="T55" fmla="*/ 28 h 62"/>
                <a:gd name="T56" fmla="*/ 30 w 37"/>
                <a:gd name="T57" fmla="*/ 22 h 62"/>
                <a:gd name="T58" fmla="*/ 33 w 37"/>
                <a:gd name="T59" fmla="*/ 17 h 62"/>
                <a:gd name="T60" fmla="*/ 35 w 37"/>
                <a:gd name="T61" fmla="*/ 12 h 62"/>
                <a:gd name="T62" fmla="*/ 37 w 37"/>
                <a:gd name="T63" fmla="*/ 7 h 62"/>
                <a:gd name="T64" fmla="*/ 37 w 37"/>
                <a:gd name="T65" fmla="*/ 3 h 62"/>
                <a:gd name="T66" fmla="*/ 37 w 37"/>
                <a:gd name="T67" fmla="*/ 1 h 62"/>
                <a:gd name="T68" fmla="*/ 37 w 37"/>
                <a:gd name="T6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62">
                  <a:moveTo>
                    <a:pt x="37" y="0"/>
                  </a:moveTo>
                  <a:cubicBezTo>
                    <a:pt x="37" y="0"/>
                    <a:pt x="37" y="0"/>
                    <a:pt x="37" y="1"/>
                  </a:cubicBezTo>
                  <a:cubicBezTo>
                    <a:pt x="37" y="1"/>
                    <a:pt x="37" y="1"/>
                    <a:pt x="36" y="2"/>
                  </a:cubicBezTo>
                  <a:cubicBezTo>
                    <a:pt x="36" y="2"/>
                    <a:pt x="36" y="2"/>
                    <a:pt x="36" y="3"/>
                  </a:cubicBezTo>
                  <a:cubicBezTo>
                    <a:pt x="35" y="4"/>
                    <a:pt x="35" y="5"/>
                    <a:pt x="34" y="6"/>
                  </a:cubicBezTo>
                  <a:cubicBezTo>
                    <a:pt x="33" y="7"/>
                    <a:pt x="33" y="8"/>
                    <a:pt x="32" y="10"/>
                  </a:cubicBezTo>
                  <a:cubicBezTo>
                    <a:pt x="30" y="12"/>
                    <a:pt x="27" y="15"/>
                    <a:pt x="25" y="19"/>
                  </a:cubicBezTo>
                  <a:cubicBezTo>
                    <a:pt x="23" y="21"/>
                    <a:pt x="22" y="23"/>
                    <a:pt x="21" y="25"/>
                  </a:cubicBezTo>
                  <a:cubicBezTo>
                    <a:pt x="20" y="26"/>
                    <a:pt x="19" y="29"/>
                    <a:pt x="18" y="31"/>
                  </a:cubicBezTo>
                  <a:cubicBezTo>
                    <a:pt x="16" y="33"/>
                    <a:pt x="15" y="35"/>
                    <a:pt x="14" y="37"/>
                  </a:cubicBezTo>
                  <a:cubicBezTo>
                    <a:pt x="14" y="39"/>
                    <a:pt x="13" y="41"/>
                    <a:pt x="12" y="43"/>
                  </a:cubicBezTo>
                  <a:cubicBezTo>
                    <a:pt x="11" y="44"/>
                    <a:pt x="11" y="44"/>
                    <a:pt x="10" y="45"/>
                  </a:cubicBezTo>
                  <a:cubicBezTo>
                    <a:pt x="10" y="46"/>
                    <a:pt x="9" y="47"/>
                    <a:pt x="9" y="48"/>
                  </a:cubicBezTo>
                  <a:cubicBezTo>
                    <a:pt x="8" y="50"/>
                    <a:pt x="7" y="51"/>
                    <a:pt x="6" y="53"/>
                  </a:cubicBezTo>
                  <a:cubicBezTo>
                    <a:pt x="5" y="55"/>
                    <a:pt x="3" y="58"/>
                    <a:pt x="2" y="59"/>
                  </a:cubicBezTo>
                  <a:cubicBezTo>
                    <a:pt x="1" y="60"/>
                    <a:pt x="1" y="61"/>
                    <a:pt x="0" y="61"/>
                  </a:cubicBezTo>
                  <a:cubicBezTo>
                    <a:pt x="0" y="62"/>
                    <a:pt x="0" y="62"/>
                    <a:pt x="0" y="62"/>
                  </a:cubicBezTo>
                  <a:cubicBezTo>
                    <a:pt x="0" y="62"/>
                    <a:pt x="0" y="62"/>
                    <a:pt x="1" y="62"/>
                  </a:cubicBezTo>
                  <a:cubicBezTo>
                    <a:pt x="1" y="61"/>
                    <a:pt x="2" y="61"/>
                    <a:pt x="3" y="60"/>
                  </a:cubicBezTo>
                  <a:cubicBezTo>
                    <a:pt x="4" y="60"/>
                    <a:pt x="5" y="59"/>
                    <a:pt x="6" y="58"/>
                  </a:cubicBezTo>
                  <a:cubicBezTo>
                    <a:pt x="7" y="58"/>
                    <a:pt x="8" y="56"/>
                    <a:pt x="10" y="55"/>
                  </a:cubicBezTo>
                  <a:cubicBezTo>
                    <a:pt x="11" y="54"/>
                    <a:pt x="12" y="52"/>
                    <a:pt x="13" y="51"/>
                  </a:cubicBezTo>
                  <a:cubicBezTo>
                    <a:pt x="14" y="50"/>
                    <a:pt x="15" y="49"/>
                    <a:pt x="15" y="48"/>
                  </a:cubicBezTo>
                  <a:cubicBezTo>
                    <a:pt x="16" y="48"/>
                    <a:pt x="16" y="47"/>
                    <a:pt x="16" y="47"/>
                  </a:cubicBezTo>
                  <a:cubicBezTo>
                    <a:pt x="17" y="47"/>
                    <a:pt x="17" y="46"/>
                    <a:pt x="17" y="46"/>
                  </a:cubicBezTo>
                  <a:cubicBezTo>
                    <a:pt x="18" y="44"/>
                    <a:pt x="20" y="42"/>
                    <a:pt x="21" y="40"/>
                  </a:cubicBezTo>
                  <a:cubicBezTo>
                    <a:pt x="22" y="38"/>
                    <a:pt x="23" y="36"/>
                    <a:pt x="24" y="34"/>
                  </a:cubicBezTo>
                  <a:cubicBezTo>
                    <a:pt x="25" y="32"/>
                    <a:pt x="26" y="30"/>
                    <a:pt x="27" y="28"/>
                  </a:cubicBezTo>
                  <a:cubicBezTo>
                    <a:pt x="28" y="26"/>
                    <a:pt x="29" y="24"/>
                    <a:pt x="30" y="22"/>
                  </a:cubicBezTo>
                  <a:cubicBezTo>
                    <a:pt x="31" y="20"/>
                    <a:pt x="32" y="19"/>
                    <a:pt x="33" y="17"/>
                  </a:cubicBezTo>
                  <a:cubicBezTo>
                    <a:pt x="34" y="15"/>
                    <a:pt x="35" y="13"/>
                    <a:pt x="35" y="12"/>
                  </a:cubicBezTo>
                  <a:cubicBezTo>
                    <a:pt x="36" y="10"/>
                    <a:pt x="36" y="8"/>
                    <a:pt x="37" y="7"/>
                  </a:cubicBezTo>
                  <a:cubicBezTo>
                    <a:pt x="37" y="5"/>
                    <a:pt x="37" y="4"/>
                    <a:pt x="37" y="3"/>
                  </a:cubicBezTo>
                  <a:cubicBezTo>
                    <a:pt x="37" y="2"/>
                    <a:pt x="37" y="1"/>
                    <a:pt x="37" y="1"/>
                  </a:cubicBezTo>
                  <a:cubicBezTo>
                    <a:pt x="37" y="0"/>
                    <a:pt x="37" y="0"/>
                    <a:pt x="3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414"/>
            <p:cNvSpPr/>
            <p:nvPr/>
          </p:nvSpPr>
          <p:spPr bwMode="auto">
            <a:xfrm>
              <a:off x="2887664" y="5924551"/>
              <a:ext cx="47625" cy="352425"/>
            </a:xfrm>
            <a:custGeom>
              <a:avLst/>
              <a:gdLst>
                <a:gd name="T0" fmla="*/ 0 w 11"/>
                <a:gd name="T1" fmla="*/ 0 h 83"/>
                <a:gd name="T2" fmla="*/ 0 w 11"/>
                <a:gd name="T3" fmla="*/ 1 h 83"/>
                <a:gd name="T4" fmla="*/ 1 w 11"/>
                <a:gd name="T5" fmla="*/ 4 h 83"/>
                <a:gd name="T6" fmla="*/ 1 w 11"/>
                <a:gd name="T7" fmla="*/ 13 h 83"/>
                <a:gd name="T8" fmla="*/ 1 w 11"/>
                <a:gd name="T9" fmla="*/ 19 h 83"/>
                <a:gd name="T10" fmla="*/ 0 w 11"/>
                <a:gd name="T11" fmla="*/ 26 h 83"/>
                <a:gd name="T12" fmla="*/ 0 w 11"/>
                <a:gd name="T13" fmla="*/ 27 h 83"/>
                <a:gd name="T14" fmla="*/ 0 w 11"/>
                <a:gd name="T15" fmla="*/ 28 h 83"/>
                <a:gd name="T16" fmla="*/ 0 w 11"/>
                <a:gd name="T17" fmla="*/ 30 h 83"/>
                <a:gd name="T18" fmla="*/ 0 w 11"/>
                <a:gd name="T19" fmla="*/ 34 h 83"/>
                <a:gd name="T20" fmla="*/ 1 w 11"/>
                <a:gd name="T21" fmla="*/ 42 h 83"/>
                <a:gd name="T22" fmla="*/ 2 w 11"/>
                <a:gd name="T23" fmla="*/ 50 h 83"/>
                <a:gd name="T24" fmla="*/ 3 w 11"/>
                <a:gd name="T25" fmla="*/ 57 h 83"/>
                <a:gd name="T26" fmla="*/ 6 w 11"/>
                <a:gd name="T27" fmla="*/ 70 h 83"/>
                <a:gd name="T28" fmla="*/ 9 w 11"/>
                <a:gd name="T29" fmla="*/ 80 h 83"/>
                <a:gd name="T30" fmla="*/ 10 w 11"/>
                <a:gd name="T31" fmla="*/ 82 h 83"/>
                <a:gd name="T32" fmla="*/ 11 w 11"/>
                <a:gd name="T33" fmla="*/ 83 h 83"/>
                <a:gd name="T34" fmla="*/ 11 w 11"/>
                <a:gd name="T35" fmla="*/ 82 h 83"/>
                <a:gd name="T36" fmla="*/ 11 w 11"/>
                <a:gd name="T37" fmla="*/ 79 h 83"/>
                <a:gd name="T38" fmla="*/ 11 w 11"/>
                <a:gd name="T39" fmla="*/ 70 h 83"/>
                <a:gd name="T40" fmla="*/ 10 w 11"/>
                <a:gd name="T41" fmla="*/ 56 h 83"/>
                <a:gd name="T42" fmla="*/ 9 w 11"/>
                <a:gd name="T43" fmla="*/ 49 h 83"/>
                <a:gd name="T44" fmla="*/ 8 w 11"/>
                <a:gd name="T45" fmla="*/ 41 h 83"/>
                <a:gd name="T46" fmla="*/ 7 w 11"/>
                <a:gd name="T47" fmla="*/ 33 h 83"/>
                <a:gd name="T48" fmla="*/ 7 w 11"/>
                <a:gd name="T49" fmla="*/ 30 h 83"/>
                <a:gd name="T50" fmla="*/ 6 w 11"/>
                <a:gd name="T51" fmla="*/ 28 h 83"/>
                <a:gd name="T52" fmla="*/ 6 w 11"/>
                <a:gd name="T53" fmla="*/ 26 h 83"/>
                <a:gd name="T54" fmla="*/ 6 w 11"/>
                <a:gd name="T55" fmla="*/ 19 h 83"/>
                <a:gd name="T56" fmla="*/ 6 w 11"/>
                <a:gd name="T57" fmla="*/ 16 h 83"/>
                <a:gd name="T58" fmla="*/ 6 w 11"/>
                <a:gd name="T59" fmla="*/ 14 h 83"/>
                <a:gd name="T60" fmla="*/ 6 w 11"/>
                <a:gd name="T61" fmla="*/ 13 h 83"/>
                <a:gd name="T62" fmla="*/ 5 w 11"/>
                <a:gd name="T63" fmla="*/ 12 h 83"/>
                <a:gd name="T64" fmla="*/ 4 w 11"/>
                <a:gd name="T65" fmla="*/ 7 h 83"/>
                <a:gd name="T66" fmla="*/ 2 w 11"/>
                <a:gd name="T67" fmla="*/ 3 h 83"/>
                <a:gd name="T68" fmla="*/ 0 w 11"/>
                <a:gd name="T69" fmla="*/ 1 h 83"/>
                <a:gd name="T70" fmla="*/ 0 w 11"/>
                <a:gd name="T7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 h="83">
                  <a:moveTo>
                    <a:pt x="0" y="0"/>
                  </a:moveTo>
                  <a:cubicBezTo>
                    <a:pt x="0" y="0"/>
                    <a:pt x="0" y="0"/>
                    <a:pt x="0" y="1"/>
                  </a:cubicBezTo>
                  <a:cubicBezTo>
                    <a:pt x="0" y="2"/>
                    <a:pt x="0" y="3"/>
                    <a:pt x="1" y="4"/>
                  </a:cubicBezTo>
                  <a:cubicBezTo>
                    <a:pt x="1" y="6"/>
                    <a:pt x="1" y="9"/>
                    <a:pt x="1" y="13"/>
                  </a:cubicBezTo>
                  <a:cubicBezTo>
                    <a:pt x="1" y="15"/>
                    <a:pt x="1" y="17"/>
                    <a:pt x="1" y="19"/>
                  </a:cubicBezTo>
                  <a:cubicBezTo>
                    <a:pt x="1" y="21"/>
                    <a:pt x="0" y="23"/>
                    <a:pt x="0" y="26"/>
                  </a:cubicBezTo>
                  <a:cubicBezTo>
                    <a:pt x="0" y="27"/>
                    <a:pt x="0" y="27"/>
                    <a:pt x="0" y="27"/>
                  </a:cubicBezTo>
                  <a:cubicBezTo>
                    <a:pt x="0" y="28"/>
                    <a:pt x="0" y="28"/>
                    <a:pt x="0" y="28"/>
                  </a:cubicBezTo>
                  <a:cubicBezTo>
                    <a:pt x="0" y="29"/>
                    <a:pt x="0" y="29"/>
                    <a:pt x="0" y="30"/>
                  </a:cubicBezTo>
                  <a:cubicBezTo>
                    <a:pt x="0" y="31"/>
                    <a:pt x="0" y="33"/>
                    <a:pt x="0" y="34"/>
                  </a:cubicBezTo>
                  <a:cubicBezTo>
                    <a:pt x="0" y="37"/>
                    <a:pt x="0" y="39"/>
                    <a:pt x="1" y="42"/>
                  </a:cubicBezTo>
                  <a:cubicBezTo>
                    <a:pt x="1" y="45"/>
                    <a:pt x="1" y="47"/>
                    <a:pt x="2" y="50"/>
                  </a:cubicBezTo>
                  <a:cubicBezTo>
                    <a:pt x="2" y="52"/>
                    <a:pt x="3" y="55"/>
                    <a:pt x="3" y="57"/>
                  </a:cubicBezTo>
                  <a:cubicBezTo>
                    <a:pt x="4" y="62"/>
                    <a:pt x="5" y="67"/>
                    <a:pt x="6" y="70"/>
                  </a:cubicBezTo>
                  <a:cubicBezTo>
                    <a:pt x="8" y="74"/>
                    <a:pt x="9" y="77"/>
                    <a:pt x="9" y="80"/>
                  </a:cubicBezTo>
                  <a:cubicBezTo>
                    <a:pt x="10" y="81"/>
                    <a:pt x="10" y="82"/>
                    <a:pt x="10" y="82"/>
                  </a:cubicBezTo>
                  <a:cubicBezTo>
                    <a:pt x="10" y="83"/>
                    <a:pt x="11" y="83"/>
                    <a:pt x="11" y="83"/>
                  </a:cubicBezTo>
                  <a:cubicBezTo>
                    <a:pt x="11" y="83"/>
                    <a:pt x="11" y="83"/>
                    <a:pt x="11" y="82"/>
                  </a:cubicBezTo>
                  <a:cubicBezTo>
                    <a:pt x="11" y="81"/>
                    <a:pt x="11" y="80"/>
                    <a:pt x="11" y="79"/>
                  </a:cubicBezTo>
                  <a:cubicBezTo>
                    <a:pt x="11" y="77"/>
                    <a:pt x="11" y="74"/>
                    <a:pt x="11" y="70"/>
                  </a:cubicBezTo>
                  <a:cubicBezTo>
                    <a:pt x="10" y="66"/>
                    <a:pt x="10" y="61"/>
                    <a:pt x="10" y="56"/>
                  </a:cubicBezTo>
                  <a:cubicBezTo>
                    <a:pt x="9" y="54"/>
                    <a:pt x="9" y="51"/>
                    <a:pt x="9" y="49"/>
                  </a:cubicBezTo>
                  <a:cubicBezTo>
                    <a:pt x="8" y="46"/>
                    <a:pt x="8" y="44"/>
                    <a:pt x="8" y="41"/>
                  </a:cubicBezTo>
                  <a:cubicBezTo>
                    <a:pt x="7" y="38"/>
                    <a:pt x="7" y="36"/>
                    <a:pt x="7" y="33"/>
                  </a:cubicBezTo>
                  <a:cubicBezTo>
                    <a:pt x="7" y="32"/>
                    <a:pt x="7" y="31"/>
                    <a:pt x="7" y="30"/>
                  </a:cubicBezTo>
                  <a:cubicBezTo>
                    <a:pt x="6" y="29"/>
                    <a:pt x="6" y="29"/>
                    <a:pt x="6" y="28"/>
                  </a:cubicBezTo>
                  <a:cubicBezTo>
                    <a:pt x="6" y="27"/>
                    <a:pt x="6" y="27"/>
                    <a:pt x="6" y="26"/>
                  </a:cubicBezTo>
                  <a:cubicBezTo>
                    <a:pt x="6" y="24"/>
                    <a:pt x="6" y="21"/>
                    <a:pt x="6" y="19"/>
                  </a:cubicBezTo>
                  <a:cubicBezTo>
                    <a:pt x="6" y="18"/>
                    <a:pt x="6" y="17"/>
                    <a:pt x="6" y="16"/>
                  </a:cubicBezTo>
                  <a:cubicBezTo>
                    <a:pt x="6" y="15"/>
                    <a:pt x="6" y="15"/>
                    <a:pt x="6" y="14"/>
                  </a:cubicBezTo>
                  <a:cubicBezTo>
                    <a:pt x="6" y="14"/>
                    <a:pt x="6" y="13"/>
                    <a:pt x="6" y="13"/>
                  </a:cubicBezTo>
                  <a:cubicBezTo>
                    <a:pt x="5" y="13"/>
                    <a:pt x="5" y="13"/>
                    <a:pt x="5" y="12"/>
                  </a:cubicBezTo>
                  <a:cubicBezTo>
                    <a:pt x="5" y="10"/>
                    <a:pt x="4" y="9"/>
                    <a:pt x="4" y="7"/>
                  </a:cubicBezTo>
                  <a:cubicBezTo>
                    <a:pt x="3" y="5"/>
                    <a:pt x="3" y="4"/>
                    <a:pt x="2" y="3"/>
                  </a:cubicBezTo>
                  <a:cubicBezTo>
                    <a:pt x="1" y="2"/>
                    <a:pt x="1"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415"/>
            <p:cNvSpPr/>
            <p:nvPr/>
          </p:nvSpPr>
          <p:spPr bwMode="auto">
            <a:xfrm>
              <a:off x="2816226" y="6081713"/>
              <a:ext cx="114300" cy="185738"/>
            </a:xfrm>
            <a:custGeom>
              <a:avLst/>
              <a:gdLst>
                <a:gd name="T0" fmla="*/ 27 w 27"/>
                <a:gd name="T1" fmla="*/ 44 h 44"/>
                <a:gd name="T2" fmla="*/ 26 w 27"/>
                <a:gd name="T3" fmla="*/ 42 h 44"/>
                <a:gd name="T4" fmla="*/ 23 w 27"/>
                <a:gd name="T5" fmla="*/ 37 h 44"/>
                <a:gd name="T6" fmla="*/ 18 w 27"/>
                <a:gd name="T7" fmla="*/ 30 h 44"/>
                <a:gd name="T8" fmla="*/ 15 w 27"/>
                <a:gd name="T9" fmla="*/ 26 h 44"/>
                <a:gd name="T10" fmla="*/ 13 w 27"/>
                <a:gd name="T11" fmla="*/ 22 h 44"/>
                <a:gd name="T12" fmla="*/ 10 w 27"/>
                <a:gd name="T13" fmla="*/ 18 h 44"/>
                <a:gd name="T14" fmla="*/ 8 w 27"/>
                <a:gd name="T15" fmla="*/ 14 h 44"/>
                <a:gd name="T16" fmla="*/ 4 w 27"/>
                <a:gd name="T17" fmla="*/ 7 h 44"/>
                <a:gd name="T18" fmla="*/ 1 w 27"/>
                <a:gd name="T19" fmla="*/ 2 h 44"/>
                <a:gd name="T20" fmla="*/ 0 w 27"/>
                <a:gd name="T21" fmla="*/ 0 h 44"/>
                <a:gd name="T22" fmla="*/ 0 w 27"/>
                <a:gd name="T23" fmla="*/ 3 h 44"/>
                <a:gd name="T24" fmla="*/ 1 w 27"/>
                <a:gd name="T25" fmla="*/ 5 h 44"/>
                <a:gd name="T26" fmla="*/ 2 w 27"/>
                <a:gd name="T27" fmla="*/ 8 h 44"/>
                <a:gd name="T28" fmla="*/ 3 w 27"/>
                <a:gd name="T29" fmla="*/ 12 h 44"/>
                <a:gd name="T30" fmla="*/ 5 w 27"/>
                <a:gd name="T31" fmla="*/ 16 h 44"/>
                <a:gd name="T32" fmla="*/ 7 w 27"/>
                <a:gd name="T33" fmla="*/ 20 h 44"/>
                <a:gd name="T34" fmla="*/ 9 w 27"/>
                <a:gd name="T35" fmla="*/ 24 h 44"/>
                <a:gd name="T36" fmla="*/ 12 w 27"/>
                <a:gd name="T37" fmla="*/ 28 h 44"/>
                <a:gd name="T38" fmla="*/ 15 w 27"/>
                <a:gd name="T39" fmla="*/ 32 h 44"/>
                <a:gd name="T40" fmla="*/ 18 w 27"/>
                <a:gd name="T41" fmla="*/ 36 h 44"/>
                <a:gd name="T42" fmla="*/ 21 w 27"/>
                <a:gd name="T43" fmla="*/ 38 h 44"/>
                <a:gd name="T44" fmla="*/ 23 w 27"/>
                <a:gd name="T45" fmla="*/ 41 h 44"/>
                <a:gd name="T46" fmla="*/ 25 w 27"/>
                <a:gd name="T47" fmla="*/ 42 h 44"/>
                <a:gd name="T48" fmla="*/ 27 w 27"/>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44">
                  <a:moveTo>
                    <a:pt x="27" y="44"/>
                  </a:moveTo>
                  <a:cubicBezTo>
                    <a:pt x="27" y="44"/>
                    <a:pt x="27" y="43"/>
                    <a:pt x="26" y="42"/>
                  </a:cubicBezTo>
                  <a:cubicBezTo>
                    <a:pt x="25" y="40"/>
                    <a:pt x="24" y="39"/>
                    <a:pt x="23" y="37"/>
                  </a:cubicBezTo>
                  <a:cubicBezTo>
                    <a:pt x="21" y="35"/>
                    <a:pt x="20" y="33"/>
                    <a:pt x="18" y="30"/>
                  </a:cubicBezTo>
                  <a:cubicBezTo>
                    <a:pt x="17" y="29"/>
                    <a:pt x="16" y="28"/>
                    <a:pt x="15" y="26"/>
                  </a:cubicBezTo>
                  <a:cubicBezTo>
                    <a:pt x="15" y="25"/>
                    <a:pt x="14" y="24"/>
                    <a:pt x="13" y="22"/>
                  </a:cubicBezTo>
                  <a:cubicBezTo>
                    <a:pt x="12" y="21"/>
                    <a:pt x="11" y="20"/>
                    <a:pt x="10" y="18"/>
                  </a:cubicBezTo>
                  <a:cubicBezTo>
                    <a:pt x="10" y="17"/>
                    <a:pt x="9" y="16"/>
                    <a:pt x="8" y="14"/>
                  </a:cubicBezTo>
                  <a:cubicBezTo>
                    <a:pt x="7" y="12"/>
                    <a:pt x="5" y="9"/>
                    <a:pt x="4" y="7"/>
                  </a:cubicBezTo>
                  <a:cubicBezTo>
                    <a:pt x="3" y="5"/>
                    <a:pt x="2" y="4"/>
                    <a:pt x="1" y="2"/>
                  </a:cubicBezTo>
                  <a:cubicBezTo>
                    <a:pt x="0" y="1"/>
                    <a:pt x="0" y="0"/>
                    <a:pt x="0" y="0"/>
                  </a:cubicBezTo>
                  <a:cubicBezTo>
                    <a:pt x="0" y="0"/>
                    <a:pt x="0" y="1"/>
                    <a:pt x="0" y="3"/>
                  </a:cubicBezTo>
                  <a:cubicBezTo>
                    <a:pt x="0" y="3"/>
                    <a:pt x="1" y="4"/>
                    <a:pt x="1" y="5"/>
                  </a:cubicBezTo>
                  <a:cubicBezTo>
                    <a:pt x="1" y="6"/>
                    <a:pt x="1" y="7"/>
                    <a:pt x="2" y="8"/>
                  </a:cubicBezTo>
                  <a:cubicBezTo>
                    <a:pt x="2" y="9"/>
                    <a:pt x="3" y="11"/>
                    <a:pt x="3" y="12"/>
                  </a:cubicBezTo>
                  <a:cubicBezTo>
                    <a:pt x="4" y="13"/>
                    <a:pt x="4" y="15"/>
                    <a:pt x="5" y="16"/>
                  </a:cubicBezTo>
                  <a:cubicBezTo>
                    <a:pt x="6" y="17"/>
                    <a:pt x="6" y="19"/>
                    <a:pt x="7" y="20"/>
                  </a:cubicBezTo>
                  <a:cubicBezTo>
                    <a:pt x="8" y="22"/>
                    <a:pt x="9" y="23"/>
                    <a:pt x="9" y="24"/>
                  </a:cubicBezTo>
                  <a:cubicBezTo>
                    <a:pt x="10" y="26"/>
                    <a:pt x="11" y="27"/>
                    <a:pt x="12" y="28"/>
                  </a:cubicBezTo>
                  <a:cubicBezTo>
                    <a:pt x="13" y="30"/>
                    <a:pt x="14" y="31"/>
                    <a:pt x="15" y="32"/>
                  </a:cubicBezTo>
                  <a:cubicBezTo>
                    <a:pt x="16" y="33"/>
                    <a:pt x="17" y="35"/>
                    <a:pt x="18" y="36"/>
                  </a:cubicBezTo>
                  <a:cubicBezTo>
                    <a:pt x="19" y="37"/>
                    <a:pt x="20" y="37"/>
                    <a:pt x="21" y="38"/>
                  </a:cubicBezTo>
                  <a:cubicBezTo>
                    <a:pt x="22" y="39"/>
                    <a:pt x="22" y="40"/>
                    <a:pt x="23" y="41"/>
                  </a:cubicBezTo>
                  <a:cubicBezTo>
                    <a:pt x="24" y="41"/>
                    <a:pt x="25" y="42"/>
                    <a:pt x="25" y="42"/>
                  </a:cubicBezTo>
                  <a:cubicBezTo>
                    <a:pt x="26" y="43"/>
                    <a:pt x="27" y="44"/>
                    <a:pt x="27" y="4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416"/>
            <p:cNvSpPr/>
            <p:nvPr/>
          </p:nvSpPr>
          <p:spPr bwMode="auto">
            <a:xfrm>
              <a:off x="2925764" y="6030913"/>
              <a:ext cx="63500" cy="241300"/>
            </a:xfrm>
            <a:custGeom>
              <a:avLst/>
              <a:gdLst>
                <a:gd name="T0" fmla="*/ 15 w 15"/>
                <a:gd name="T1" fmla="*/ 0 h 57"/>
                <a:gd name="T2" fmla="*/ 14 w 15"/>
                <a:gd name="T3" fmla="*/ 3 h 57"/>
                <a:gd name="T4" fmla="*/ 13 w 15"/>
                <a:gd name="T5" fmla="*/ 9 h 57"/>
                <a:gd name="T6" fmla="*/ 11 w 15"/>
                <a:gd name="T7" fmla="*/ 18 h 57"/>
                <a:gd name="T8" fmla="*/ 9 w 15"/>
                <a:gd name="T9" fmla="*/ 23 h 57"/>
                <a:gd name="T10" fmla="*/ 8 w 15"/>
                <a:gd name="T11" fmla="*/ 29 h 57"/>
                <a:gd name="T12" fmla="*/ 3 w 15"/>
                <a:gd name="T13" fmla="*/ 48 h 57"/>
                <a:gd name="T14" fmla="*/ 1 w 15"/>
                <a:gd name="T15" fmla="*/ 54 h 57"/>
                <a:gd name="T16" fmla="*/ 0 w 15"/>
                <a:gd name="T17" fmla="*/ 57 h 57"/>
                <a:gd name="T18" fmla="*/ 2 w 15"/>
                <a:gd name="T19" fmla="*/ 55 h 57"/>
                <a:gd name="T20" fmla="*/ 3 w 15"/>
                <a:gd name="T21" fmla="*/ 52 h 57"/>
                <a:gd name="T22" fmla="*/ 5 w 15"/>
                <a:gd name="T23" fmla="*/ 49 h 57"/>
                <a:gd name="T24" fmla="*/ 7 w 15"/>
                <a:gd name="T25" fmla="*/ 45 h 57"/>
                <a:gd name="T26" fmla="*/ 9 w 15"/>
                <a:gd name="T27" fmla="*/ 40 h 57"/>
                <a:gd name="T28" fmla="*/ 10 w 15"/>
                <a:gd name="T29" fmla="*/ 35 h 57"/>
                <a:gd name="T30" fmla="*/ 12 w 15"/>
                <a:gd name="T31" fmla="*/ 30 h 57"/>
                <a:gd name="T32" fmla="*/ 13 w 15"/>
                <a:gd name="T33" fmla="*/ 24 h 57"/>
                <a:gd name="T34" fmla="*/ 14 w 15"/>
                <a:gd name="T35" fmla="*/ 19 h 57"/>
                <a:gd name="T36" fmla="*/ 15 w 15"/>
                <a:gd name="T37" fmla="*/ 14 h 57"/>
                <a:gd name="T38" fmla="*/ 15 w 15"/>
                <a:gd name="T39" fmla="*/ 9 h 57"/>
                <a:gd name="T40" fmla="*/ 15 w 15"/>
                <a:gd name="T41" fmla="*/ 6 h 57"/>
                <a:gd name="T42" fmla="*/ 15 w 15"/>
                <a:gd name="T43" fmla="*/ 3 h 57"/>
                <a:gd name="T44" fmla="*/ 15 w 15"/>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57">
                  <a:moveTo>
                    <a:pt x="15" y="0"/>
                  </a:moveTo>
                  <a:cubicBezTo>
                    <a:pt x="15" y="0"/>
                    <a:pt x="15" y="1"/>
                    <a:pt x="14" y="3"/>
                  </a:cubicBezTo>
                  <a:cubicBezTo>
                    <a:pt x="14" y="4"/>
                    <a:pt x="13" y="6"/>
                    <a:pt x="13" y="9"/>
                  </a:cubicBezTo>
                  <a:cubicBezTo>
                    <a:pt x="12" y="12"/>
                    <a:pt x="11" y="15"/>
                    <a:pt x="11" y="18"/>
                  </a:cubicBezTo>
                  <a:cubicBezTo>
                    <a:pt x="10" y="20"/>
                    <a:pt x="10" y="22"/>
                    <a:pt x="9" y="23"/>
                  </a:cubicBezTo>
                  <a:cubicBezTo>
                    <a:pt x="9" y="25"/>
                    <a:pt x="8" y="27"/>
                    <a:pt x="8" y="29"/>
                  </a:cubicBezTo>
                  <a:cubicBezTo>
                    <a:pt x="6" y="36"/>
                    <a:pt x="4" y="43"/>
                    <a:pt x="3" y="48"/>
                  </a:cubicBezTo>
                  <a:cubicBezTo>
                    <a:pt x="2" y="50"/>
                    <a:pt x="1" y="53"/>
                    <a:pt x="1" y="54"/>
                  </a:cubicBezTo>
                  <a:cubicBezTo>
                    <a:pt x="1" y="56"/>
                    <a:pt x="0" y="57"/>
                    <a:pt x="0" y="57"/>
                  </a:cubicBezTo>
                  <a:cubicBezTo>
                    <a:pt x="0" y="57"/>
                    <a:pt x="1" y="56"/>
                    <a:pt x="2" y="55"/>
                  </a:cubicBezTo>
                  <a:cubicBezTo>
                    <a:pt x="2" y="54"/>
                    <a:pt x="3" y="53"/>
                    <a:pt x="3" y="52"/>
                  </a:cubicBezTo>
                  <a:cubicBezTo>
                    <a:pt x="4" y="51"/>
                    <a:pt x="4" y="50"/>
                    <a:pt x="5" y="49"/>
                  </a:cubicBezTo>
                  <a:cubicBezTo>
                    <a:pt x="6" y="47"/>
                    <a:pt x="6" y="46"/>
                    <a:pt x="7" y="45"/>
                  </a:cubicBezTo>
                  <a:cubicBezTo>
                    <a:pt x="7" y="43"/>
                    <a:pt x="8" y="42"/>
                    <a:pt x="9" y="40"/>
                  </a:cubicBezTo>
                  <a:cubicBezTo>
                    <a:pt x="9" y="38"/>
                    <a:pt x="10" y="37"/>
                    <a:pt x="10" y="35"/>
                  </a:cubicBezTo>
                  <a:cubicBezTo>
                    <a:pt x="11" y="33"/>
                    <a:pt x="11" y="31"/>
                    <a:pt x="12" y="30"/>
                  </a:cubicBezTo>
                  <a:cubicBezTo>
                    <a:pt x="12" y="28"/>
                    <a:pt x="13" y="26"/>
                    <a:pt x="13" y="24"/>
                  </a:cubicBezTo>
                  <a:cubicBezTo>
                    <a:pt x="14" y="22"/>
                    <a:pt x="14" y="21"/>
                    <a:pt x="14" y="19"/>
                  </a:cubicBezTo>
                  <a:cubicBezTo>
                    <a:pt x="14" y="17"/>
                    <a:pt x="15" y="16"/>
                    <a:pt x="15" y="14"/>
                  </a:cubicBezTo>
                  <a:cubicBezTo>
                    <a:pt x="15" y="12"/>
                    <a:pt x="15" y="11"/>
                    <a:pt x="15" y="9"/>
                  </a:cubicBezTo>
                  <a:cubicBezTo>
                    <a:pt x="15" y="8"/>
                    <a:pt x="15" y="7"/>
                    <a:pt x="15" y="6"/>
                  </a:cubicBezTo>
                  <a:cubicBezTo>
                    <a:pt x="15" y="5"/>
                    <a:pt x="15" y="4"/>
                    <a:pt x="15" y="3"/>
                  </a:cubicBezTo>
                  <a:cubicBezTo>
                    <a:pt x="15" y="1"/>
                    <a:pt x="15" y="0"/>
                    <a:pt x="15"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417"/>
            <p:cNvSpPr/>
            <p:nvPr/>
          </p:nvSpPr>
          <p:spPr bwMode="auto">
            <a:xfrm>
              <a:off x="2828926" y="6238876"/>
              <a:ext cx="203200" cy="104775"/>
            </a:xfrm>
            <a:custGeom>
              <a:avLst/>
              <a:gdLst>
                <a:gd name="T0" fmla="*/ 27 w 48"/>
                <a:gd name="T1" fmla="*/ 23 h 25"/>
                <a:gd name="T2" fmla="*/ 48 w 48"/>
                <a:gd name="T3" fmla="*/ 0 h 25"/>
                <a:gd name="T4" fmla="*/ 0 w 48"/>
                <a:gd name="T5" fmla="*/ 8 h 25"/>
                <a:gd name="T6" fmla="*/ 27 w 48"/>
                <a:gd name="T7" fmla="*/ 23 h 25"/>
              </a:gdLst>
              <a:ahLst/>
              <a:cxnLst>
                <a:cxn ang="0">
                  <a:pos x="T0" y="T1"/>
                </a:cxn>
                <a:cxn ang="0">
                  <a:pos x="T2" y="T3"/>
                </a:cxn>
                <a:cxn ang="0">
                  <a:pos x="T4" y="T5"/>
                </a:cxn>
                <a:cxn ang="0">
                  <a:pos x="T6" y="T7"/>
                </a:cxn>
              </a:cxnLst>
              <a:rect l="0" t="0" r="r" b="b"/>
              <a:pathLst>
                <a:path w="48" h="25">
                  <a:moveTo>
                    <a:pt x="27" y="23"/>
                  </a:moveTo>
                  <a:cubicBezTo>
                    <a:pt x="38" y="17"/>
                    <a:pt x="45" y="9"/>
                    <a:pt x="48" y="0"/>
                  </a:cubicBezTo>
                  <a:cubicBezTo>
                    <a:pt x="48" y="0"/>
                    <a:pt x="13" y="1"/>
                    <a:pt x="0" y="8"/>
                  </a:cubicBezTo>
                  <a:cubicBezTo>
                    <a:pt x="0" y="8"/>
                    <a:pt x="15" y="25"/>
                    <a:pt x="27" y="2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418"/>
            <p:cNvSpPr/>
            <p:nvPr/>
          </p:nvSpPr>
          <p:spPr bwMode="auto">
            <a:xfrm>
              <a:off x="2925764" y="6305551"/>
              <a:ext cx="581025" cy="1657350"/>
            </a:xfrm>
            <a:custGeom>
              <a:avLst/>
              <a:gdLst>
                <a:gd name="T0" fmla="*/ 134 w 137"/>
                <a:gd name="T1" fmla="*/ 391 h 391"/>
                <a:gd name="T2" fmla="*/ 0 w 137"/>
                <a:gd name="T3" fmla="*/ 1 h 391"/>
                <a:gd name="T4" fmla="*/ 4 w 137"/>
                <a:gd name="T5" fmla="*/ 0 h 391"/>
                <a:gd name="T6" fmla="*/ 137 w 137"/>
                <a:gd name="T7" fmla="*/ 389 h 391"/>
                <a:gd name="T8" fmla="*/ 134 w 137"/>
                <a:gd name="T9" fmla="*/ 391 h 391"/>
              </a:gdLst>
              <a:ahLst/>
              <a:cxnLst>
                <a:cxn ang="0">
                  <a:pos x="T0" y="T1"/>
                </a:cxn>
                <a:cxn ang="0">
                  <a:pos x="T2" y="T3"/>
                </a:cxn>
                <a:cxn ang="0">
                  <a:pos x="T4" y="T5"/>
                </a:cxn>
                <a:cxn ang="0">
                  <a:pos x="T6" y="T7"/>
                </a:cxn>
                <a:cxn ang="0">
                  <a:pos x="T8" y="T9"/>
                </a:cxn>
              </a:cxnLst>
              <a:rect l="0" t="0" r="r" b="b"/>
              <a:pathLst>
                <a:path w="137" h="391">
                  <a:moveTo>
                    <a:pt x="134" y="391"/>
                  </a:moveTo>
                  <a:cubicBezTo>
                    <a:pt x="99" y="339"/>
                    <a:pt x="1" y="23"/>
                    <a:pt x="0" y="1"/>
                  </a:cubicBezTo>
                  <a:cubicBezTo>
                    <a:pt x="4" y="0"/>
                    <a:pt x="4" y="0"/>
                    <a:pt x="4" y="0"/>
                  </a:cubicBezTo>
                  <a:cubicBezTo>
                    <a:pt x="5" y="23"/>
                    <a:pt x="103" y="337"/>
                    <a:pt x="137" y="389"/>
                  </a:cubicBezTo>
                  <a:lnTo>
                    <a:pt x="134" y="391"/>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419"/>
            <p:cNvSpPr/>
            <p:nvPr/>
          </p:nvSpPr>
          <p:spPr bwMode="auto">
            <a:xfrm>
              <a:off x="2282826" y="6500813"/>
              <a:ext cx="571500" cy="457200"/>
            </a:xfrm>
            <a:custGeom>
              <a:avLst/>
              <a:gdLst>
                <a:gd name="T0" fmla="*/ 105 w 135"/>
                <a:gd name="T1" fmla="*/ 94 h 108"/>
                <a:gd name="T2" fmla="*/ 99 w 135"/>
                <a:gd name="T3" fmla="*/ 5 h 108"/>
                <a:gd name="T4" fmla="*/ 78 w 135"/>
                <a:gd name="T5" fmla="*/ 28 h 108"/>
                <a:gd name="T6" fmla="*/ 41 w 135"/>
                <a:gd name="T7" fmla="*/ 18 h 108"/>
                <a:gd name="T8" fmla="*/ 45 w 135"/>
                <a:gd name="T9" fmla="*/ 59 h 108"/>
                <a:gd name="T10" fmla="*/ 11 w 135"/>
                <a:gd name="T11" fmla="*/ 79 h 108"/>
                <a:gd name="T12" fmla="*/ 105 w 135"/>
                <a:gd name="T13" fmla="*/ 94 h 108"/>
              </a:gdLst>
              <a:ahLst/>
              <a:cxnLst>
                <a:cxn ang="0">
                  <a:pos x="T0" y="T1"/>
                </a:cxn>
                <a:cxn ang="0">
                  <a:pos x="T2" y="T3"/>
                </a:cxn>
                <a:cxn ang="0">
                  <a:pos x="T4" y="T5"/>
                </a:cxn>
                <a:cxn ang="0">
                  <a:pos x="T6" y="T7"/>
                </a:cxn>
                <a:cxn ang="0">
                  <a:pos x="T8" y="T9"/>
                </a:cxn>
                <a:cxn ang="0">
                  <a:pos x="T10" y="T11"/>
                </a:cxn>
                <a:cxn ang="0">
                  <a:pos x="T12" y="T13"/>
                </a:cxn>
              </a:cxnLst>
              <a:rect l="0" t="0" r="r" b="b"/>
              <a:pathLst>
                <a:path w="135" h="108">
                  <a:moveTo>
                    <a:pt x="105" y="94"/>
                  </a:moveTo>
                  <a:cubicBezTo>
                    <a:pt x="105" y="94"/>
                    <a:pt x="135" y="12"/>
                    <a:pt x="99" y="5"/>
                  </a:cubicBezTo>
                  <a:cubicBezTo>
                    <a:pt x="74" y="0"/>
                    <a:pt x="78" y="28"/>
                    <a:pt x="78" y="28"/>
                  </a:cubicBezTo>
                  <a:cubicBezTo>
                    <a:pt x="78" y="28"/>
                    <a:pt x="61" y="5"/>
                    <a:pt x="41" y="18"/>
                  </a:cubicBezTo>
                  <a:cubicBezTo>
                    <a:pt x="22" y="31"/>
                    <a:pt x="45" y="59"/>
                    <a:pt x="45" y="59"/>
                  </a:cubicBezTo>
                  <a:cubicBezTo>
                    <a:pt x="45" y="59"/>
                    <a:pt x="22" y="57"/>
                    <a:pt x="11" y="79"/>
                  </a:cubicBezTo>
                  <a:cubicBezTo>
                    <a:pt x="0" y="100"/>
                    <a:pt x="71" y="108"/>
                    <a:pt x="105" y="94"/>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420"/>
            <p:cNvSpPr/>
            <p:nvPr/>
          </p:nvSpPr>
          <p:spPr bwMode="auto">
            <a:xfrm>
              <a:off x="2374901" y="6831013"/>
              <a:ext cx="319088" cy="68263"/>
            </a:xfrm>
            <a:custGeom>
              <a:avLst/>
              <a:gdLst>
                <a:gd name="T0" fmla="*/ 75 w 75"/>
                <a:gd name="T1" fmla="*/ 10 h 16"/>
                <a:gd name="T2" fmla="*/ 74 w 75"/>
                <a:gd name="T3" fmla="*/ 10 h 16"/>
                <a:gd name="T4" fmla="*/ 72 w 75"/>
                <a:gd name="T5" fmla="*/ 10 h 16"/>
                <a:gd name="T6" fmla="*/ 68 w 75"/>
                <a:gd name="T7" fmla="*/ 10 h 16"/>
                <a:gd name="T8" fmla="*/ 63 w 75"/>
                <a:gd name="T9" fmla="*/ 10 h 16"/>
                <a:gd name="T10" fmla="*/ 60 w 75"/>
                <a:gd name="T11" fmla="*/ 10 h 16"/>
                <a:gd name="T12" fmla="*/ 57 w 75"/>
                <a:gd name="T13" fmla="*/ 10 h 16"/>
                <a:gd name="T14" fmla="*/ 51 w 75"/>
                <a:gd name="T15" fmla="*/ 10 h 16"/>
                <a:gd name="T16" fmla="*/ 44 w 75"/>
                <a:gd name="T17" fmla="*/ 9 h 16"/>
                <a:gd name="T18" fmla="*/ 37 w 75"/>
                <a:gd name="T19" fmla="*/ 8 h 16"/>
                <a:gd name="T20" fmla="*/ 34 w 75"/>
                <a:gd name="T21" fmla="*/ 8 h 16"/>
                <a:gd name="T22" fmla="*/ 30 w 75"/>
                <a:gd name="T23" fmla="*/ 7 h 16"/>
                <a:gd name="T24" fmla="*/ 28 w 75"/>
                <a:gd name="T25" fmla="*/ 7 h 16"/>
                <a:gd name="T26" fmla="*/ 27 w 75"/>
                <a:gd name="T27" fmla="*/ 7 h 16"/>
                <a:gd name="T28" fmla="*/ 24 w 75"/>
                <a:gd name="T29" fmla="*/ 6 h 16"/>
                <a:gd name="T30" fmla="*/ 20 w 75"/>
                <a:gd name="T31" fmla="*/ 5 h 16"/>
                <a:gd name="T32" fmla="*/ 17 w 75"/>
                <a:gd name="T33" fmla="*/ 5 h 16"/>
                <a:gd name="T34" fmla="*/ 12 w 75"/>
                <a:gd name="T35" fmla="*/ 3 h 16"/>
                <a:gd name="T36" fmla="*/ 9 w 75"/>
                <a:gd name="T37" fmla="*/ 3 h 16"/>
                <a:gd name="T38" fmla="*/ 7 w 75"/>
                <a:gd name="T39" fmla="*/ 2 h 16"/>
                <a:gd name="T40" fmla="*/ 3 w 75"/>
                <a:gd name="T41" fmla="*/ 1 h 16"/>
                <a:gd name="T42" fmla="*/ 1 w 75"/>
                <a:gd name="T43" fmla="*/ 0 h 16"/>
                <a:gd name="T44" fmla="*/ 0 w 75"/>
                <a:gd name="T45" fmla="*/ 0 h 16"/>
                <a:gd name="T46" fmla="*/ 1 w 75"/>
                <a:gd name="T47" fmla="*/ 1 h 16"/>
                <a:gd name="T48" fmla="*/ 3 w 75"/>
                <a:gd name="T49" fmla="*/ 2 h 16"/>
                <a:gd name="T50" fmla="*/ 6 w 75"/>
                <a:gd name="T51" fmla="*/ 5 h 16"/>
                <a:gd name="T52" fmla="*/ 8 w 75"/>
                <a:gd name="T53" fmla="*/ 6 h 16"/>
                <a:gd name="T54" fmla="*/ 10 w 75"/>
                <a:gd name="T55" fmla="*/ 7 h 16"/>
                <a:gd name="T56" fmla="*/ 13 w 75"/>
                <a:gd name="T57" fmla="*/ 8 h 16"/>
                <a:gd name="T58" fmla="*/ 16 w 75"/>
                <a:gd name="T59" fmla="*/ 10 h 16"/>
                <a:gd name="T60" fmla="*/ 19 w 75"/>
                <a:gd name="T61" fmla="*/ 11 h 16"/>
                <a:gd name="T62" fmla="*/ 22 w 75"/>
                <a:gd name="T63" fmla="*/ 12 h 16"/>
                <a:gd name="T64" fmla="*/ 29 w 75"/>
                <a:gd name="T65" fmla="*/ 14 h 16"/>
                <a:gd name="T66" fmla="*/ 36 w 75"/>
                <a:gd name="T67" fmla="*/ 15 h 16"/>
                <a:gd name="T68" fmla="*/ 40 w 75"/>
                <a:gd name="T69" fmla="*/ 16 h 16"/>
                <a:gd name="T70" fmla="*/ 44 w 75"/>
                <a:gd name="T71" fmla="*/ 16 h 16"/>
                <a:gd name="T72" fmla="*/ 47 w 75"/>
                <a:gd name="T73" fmla="*/ 16 h 16"/>
                <a:gd name="T74" fmla="*/ 51 w 75"/>
                <a:gd name="T75" fmla="*/ 16 h 16"/>
                <a:gd name="T76" fmla="*/ 58 w 75"/>
                <a:gd name="T77" fmla="*/ 15 h 16"/>
                <a:gd name="T78" fmla="*/ 61 w 75"/>
                <a:gd name="T79" fmla="*/ 15 h 16"/>
                <a:gd name="T80" fmla="*/ 63 w 75"/>
                <a:gd name="T81" fmla="*/ 14 h 16"/>
                <a:gd name="T82" fmla="*/ 66 w 75"/>
                <a:gd name="T83" fmla="*/ 14 h 16"/>
                <a:gd name="T84" fmla="*/ 68 w 75"/>
                <a:gd name="T85" fmla="*/ 13 h 16"/>
                <a:gd name="T86" fmla="*/ 70 w 75"/>
                <a:gd name="T87" fmla="*/ 12 h 16"/>
                <a:gd name="T88" fmla="*/ 72 w 75"/>
                <a:gd name="T89" fmla="*/ 12 h 16"/>
                <a:gd name="T90" fmla="*/ 74 w 75"/>
                <a:gd name="T91" fmla="*/ 11 h 16"/>
                <a:gd name="T92" fmla="*/ 75 w 75"/>
                <a:gd name="T9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16">
                  <a:moveTo>
                    <a:pt x="75" y="10"/>
                  </a:moveTo>
                  <a:cubicBezTo>
                    <a:pt x="75" y="10"/>
                    <a:pt x="75" y="10"/>
                    <a:pt x="74" y="10"/>
                  </a:cubicBezTo>
                  <a:cubicBezTo>
                    <a:pt x="74" y="10"/>
                    <a:pt x="73" y="10"/>
                    <a:pt x="72" y="10"/>
                  </a:cubicBezTo>
                  <a:cubicBezTo>
                    <a:pt x="71" y="10"/>
                    <a:pt x="69" y="10"/>
                    <a:pt x="68" y="10"/>
                  </a:cubicBezTo>
                  <a:cubicBezTo>
                    <a:pt x="66" y="10"/>
                    <a:pt x="65" y="10"/>
                    <a:pt x="63" y="10"/>
                  </a:cubicBezTo>
                  <a:cubicBezTo>
                    <a:pt x="62" y="10"/>
                    <a:pt x="61" y="10"/>
                    <a:pt x="60" y="10"/>
                  </a:cubicBezTo>
                  <a:cubicBezTo>
                    <a:pt x="59" y="10"/>
                    <a:pt x="58" y="10"/>
                    <a:pt x="57" y="10"/>
                  </a:cubicBezTo>
                  <a:cubicBezTo>
                    <a:pt x="55" y="10"/>
                    <a:pt x="53" y="10"/>
                    <a:pt x="51" y="10"/>
                  </a:cubicBezTo>
                  <a:cubicBezTo>
                    <a:pt x="49" y="9"/>
                    <a:pt x="46" y="9"/>
                    <a:pt x="44" y="9"/>
                  </a:cubicBezTo>
                  <a:cubicBezTo>
                    <a:pt x="42" y="9"/>
                    <a:pt x="39" y="9"/>
                    <a:pt x="37" y="8"/>
                  </a:cubicBezTo>
                  <a:cubicBezTo>
                    <a:pt x="36" y="8"/>
                    <a:pt x="35" y="8"/>
                    <a:pt x="34" y="8"/>
                  </a:cubicBezTo>
                  <a:cubicBezTo>
                    <a:pt x="32" y="8"/>
                    <a:pt x="31" y="7"/>
                    <a:pt x="30" y="7"/>
                  </a:cubicBezTo>
                  <a:cubicBezTo>
                    <a:pt x="30" y="7"/>
                    <a:pt x="29" y="7"/>
                    <a:pt x="28" y="7"/>
                  </a:cubicBezTo>
                  <a:cubicBezTo>
                    <a:pt x="28" y="7"/>
                    <a:pt x="27" y="7"/>
                    <a:pt x="27" y="7"/>
                  </a:cubicBezTo>
                  <a:cubicBezTo>
                    <a:pt x="26" y="6"/>
                    <a:pt x="25" y="6"/>
                    <a:pt x="24" y="6"/>
                  </a:cubicBezTo>
                  <a:cubicBezTo>
                    <a:pt x="22" y="6"/>
                    <a:pt x="21" y="6"/>
                    <a:pt x="20" y="5"/>
                  </a:cubicBezTo>
                  <a:cubicBezTo>
                    <a:pt x="19" y="5"/>
                    <a:pt x="18" y="5"/>
                    <a:pt x="17" y="5"/>
                  </a:cubicBezTo>
                  <a:cubicBezTo>
                    <a:pt x="15" y="4"/>
                    <a:pt x="13" y="4"/>
                    <a:pt x="12" y="3"/>
                  </a:cubicBezTo>
                  <a:cubicBezTo>
                    <a:pt x="11" y="3"/>
                    <a:pt x="10" y="3"/>
                    <a:pt x="9" y="3"/>
                  </a:cubicBezTo>
                  <a:cubicBezTo>
                    <a:pt x="8" y="2"/>
                    <a:pt x="8" y="2"/>
                    <a:pt x="7" y="2"/>
                  </a:cubicBezTo>
                  <a:cubicBezTo>
                    <a:pt x="5" y="2"/>
                    <a:pt x="4" y="1"/>
                    <a:pt x="3" y="1"/>
                  </a:cubicBezTo>
                  <a:cubicBezTo>
                    <a:pt x="2" y="1"/>
                    <a:pt x="1" y="0"/>
                    <a:pt x="1" y="0"/>
                  </a:cubicBezTo>
                  <a:cubicBezTo>
                    <a:pt x="0" y="0"/>
                    <a:pt x="0" y="0"/>
                    <a:pt x="0" y="0"/>
                  </a:cubicBezTo>
                  <a:cubicBezTo>
                    <a:pt x="0" y="0"/>
                    <a:pt x="0" y="0"/>
                    <a:pt x="1" y="1"/>
                  </a:cubicBezTo>
                  <a:cubicBezTo>
                    <a:pt x="1" y="1"/>
                    <a:pt x="2" y="2"/>
                    <a:pt x="3" y="2"/>
                  </a:cubicBezTo>
                  <a:cubicBezTo>
                    <a:pt x="3" y="3"/>
                    <a:pt x="5" y="4"/>
                    <a:pt x="6" y="5"/>
                  </a:cubicBezTo>
                  <a:cubicBezTo>
                    <a:pt x="6" y="5"/>
                    <a:pt x="7" y="5"/>
                    <a:pt x="8" y="6"/>
                  </a:cubicBezTo>
                  <a:cubicBezTo>
                    <a:pt x="9" y="6"/>
                    <a:pt x="9" y="7"/>
                    <a:pt x="10" y="7"/>
                  </a:cubicBezTo>
                  <a:cubicBezTo>
                    <a:pt x="11" y="8"/>
                    <a:pt x="12" y="8"/>
                    <a:pt x="13" y="8"/>
                  </a:cubicBezTo>
                  <a:cubicBezTo>
                    <a:pt x="14" y="9"/>
                    <a:pt x="15" y="9"/>
                    <a:pt x="16" y="10"/>
                  </a:cubicBezTo>
                  <a:cubicBezTo>
                    <a:pt x="17" y="10"/>
                    <a:pt x="18" y="11"/>
                    <a:pt x="19" y="11"/>
                  </a:cubicBezTo>
                  <a:cubicBezTo>
                    <a:pt x="20" y="11"/>
                    <a:pt x="21" y="12"/>
                    <a:pt x="22" y="12"/>
                  </a:cubicBezTo>
                  <a:cubicBezTo>
                    <a:pt x="24" y="13"/>
                    <a:pt x="26" y="14"/>
                    <a:pt x="29" y="14"/>
                  </a:cubicBezTo>
                  <a:cubicBezTo>
                    <a:pt x="31" y="15"/>
                    <a:pt x="34" y="15"/>
                    <a:pt x="36" y="15"/>
                  </a:cubicBezTo>
                  <a:cubicBezTo>
                    <a:pt x="37" y="16"/>
                    <a:pt x="39" y="16"/>
                    <a:pt x="40" y="16"/>
                  </a:cubicBezTo>
                  <a:cubicBezTo>
                    <a:pt x="41" y="16"/>
                    <a:pt x="42" y="16"/>
                    <a:pt x="44" y="16"/>
                  </a:cubicBezTo>
                  <a:cubicBezTo>
                    <a:pt x="45" y="16"/>
                    <a:pt x="46" y="16"/>
                    <a:pt x="47" y="16"/>
                  </a:cubicBezTo>
                  <a:cubicBezTo>
                    <a:pt x="48" y="16"/>
                    <a:pt x="50" y="16"/>
                    <a:pt x="51" y="16"/>
                  </a:cubicBezTo>
                  <a:cubicBezTo>
                    <a:pt x="53" y="16"/>
                    <a:pt x="55" y="16"/>
                    <a:pt x="58" y="15"/>
                  </a:cubicBezTo>
                  <a:cubicBezTo>
                    <a:pt x="59" y="15"/>
                    <a:pt x="60" y="15"/>
                    <a:pt x="61" y="15"/>
                  </a:cubicBezTo>
                  <a:cubicBezTo>
                    <a:pt x="62" y="15"/>
                    <a:pt x="63" y="14"/>
                    <a:pt x="63" y="14"/>
                  </a:cubicBezTo>
                  <a:cubicBezTo>
                    <a:pt x="64" y="14"/>
                    <a:pt x="65" y="14"/>
                    <a:pt x="66" y="14"/>
                  </a:cubicBezTo>
                  <a:cubicBezTo>
                    <a:pt x="67" y="13"/>
                    <a:pt x="68" y="13"/>
                    <a:pt x="68" y="13"/>
                  </a:cubicBezTo>
                  <a:cubicBezTo>
                    <a:pt x="69" y="13"/>
                    <a:pt x="70" y="12"/>
                    <a:pt x="70" y="12"/>
                  </a:cubicBezTo>
                  <a:cubicBezTo>
                    <a:pt x="71" y="12"/>
                    <a:pt x="72" y="12"/>
                    <a:pt x="72" y="12"/>
                  </a:cubicBezTo>
                  <a:cubicBezTo>
                    <a:pt x="73" y="11"/>
                    <a:pt x="74" y="11"/>
                    <a:pt x="74" y="11"/>
                  </a:cubicBezTo>
                  <a:cubicBezTo>
                    <a:pt x="75" y="10"/>
                    <a:pt x="75" y="10"/>
                    <a:pt x="75"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421"/>
            <p:cNvSpPr/>
            <p:nvPr/>
          </p:nvSpPr>
          <p:spPr bwMode="auto">
            <a:xfrm>
              <a:off x="2689226" y="6569076"/>
              <a:ext cx="33338" cy="304800"/>
            </a:xfrm>
            <a:custGeom>
              <a:avLst/>
              <a:gdLst>
                <a:gd name="T0" fmla="*/ 1 w 8"/>
                <a:gd name="T1" fmla="*/ 0 h 72"/>
                <a:gd name="T2" fmla="*/ 1 w 8"/>
                <a:gd name="T3" fmla="*/ 1 h 72"/>
                <a:gd name="T4" fmla="*/ 1 w 8"/>
                <a:gd name="T5" fmla="*/ 2 h 72"/>
                <a:gd name="T6" fmla="*/ 1 w 8"/>
                <a:gd name="T7" fmla="*/ 3 h 72"/>
                <a:gd name="T8" fmla="*/ 1 w 8"/>
                <a:gd name="T9" fmla="*/ 7 h 72"/>
                <a:gd name="T10" fmla="*/ 1 w 8"/>
                <a:gd name="T11" fmla="*/ 11 h 72"/>
                <a:gd name="T12" fmla="*/ 0 w 8"/>
                <a:gd name="T13" fmla="*/ 23 h 72"/>
                <a:gd name="T14" fmla="*/ 0 w 8"/>
                <a:gd name="T15" fmla="*/ 29 h 72"/>
                <a:gd name="T16" fmla="*/ 0 w 8"/>
                <a:gd name="T17" fmla="*/ 36 h 72"/>
                <a:gd name="T18" fmla="*/ 1 w 8"/>
                <a:gd name="T19" fmla="*/ 43 h 72"/>
                <a:gd name="T20" fmla="*/ 1 w 8"/>
                <a:gd name="T21" fmla="*/ 50 h 72"/>
                <a:gd name="T22" fmla="*/ 2 w 8"/>
                <a:gd name="T23" fmla="*/ 53 h 72"/>
                <a:gd name="T24" fmla="*/ 2 w 8"/>
                <a:gd name="T25" fmla="*/ 56 h 72"/>
                <a:gd name="T26" fmla="*/ 2 w 8"/>
                <a:gd name="T27" fmla="*/ 61 h 72"/>
                <a:gd name="T28" fmla="*/ 2 w 8"/>
                <a:gd name="T29" fmla="*/ 69 h 72"/>
                <a:gd name="T30" fmla="*/ 1 w 8"/>
                <a:gd name="T31" fmla="*/ 71 h 72"/>
                <a:gd name="T32" fmla="*/ 1 w 8"/>
                <a:gd name="T33" fmla="*/ 72 h 72"/>
                <a:gd name="T34" fmla="*/ 2 w 8"/>
                <a:gd name="T35" fmla="*/ 72 h 72"/>
                <a:gd name="T36" fmla="*/ 3 w 8"/>
                <a:gd name="T37" fmla="*/ 70 h 72"/>
                <a:gd name="T38" fmla="*/ 5 w 8"/>
                <a:gd name="T39" fmla="*/ 66 h 72"/>
                <a:gd name="T40" fmla="*/ 6 w 8"/>
                <a:gd name="T41" fmla="*/ 62 h 72"/>
                <a:gd name="T42" fmla="*/ 7 w 8"/>
                <a:gd name="T43" fmla="*/ 56 h 72"/>
                <a:gd name="T44" fmla="*/ 7 w 8"/>
                <a:gd name="T45" fmla="*/ 53 h 72"/>
                <a:gd name="T46" fmla="*/ 8 w 8"/>
                <a:gd name="T47" fmla="*/ 51 h 72"/>
                <a:gd name="T48" fmla="*/ 8 w 8"/>
                <a:gd name="T49" fmla="*/ 49 h 72"/>
                <a:gd name="T50" fmla="*/ 8 w 8"/>
                <a:gd name="T51" fmla="*/ 43 h 72"/>
                <a:gd name="T52" fmla="*/ 7 w 8"/>
                <a:gd name="T53" fmla="*/ 36 h 72"/>
                <a:gd name="T54" fmla="*/ 7 w 8"/>
                <a:gd name="T55" fmla="*/ 29 h 72"/>
                <a:gd name="T56" fmla="*/ 7 w 8"/>
                <a:gd name="T57" fmla="*/ 23 h 72"/>
                <a:gd name="T58" fmla="*/ 6 w 8"/>
                <a:gd name="T59" fmla="*/ 17 h 72"/>
                <a:gd name="T60" fmla="*/ 5 w 8"/>
                <a:gd name="T61" fmla="*/ 11 h 72"/>
                <a:gd name="T62" fmla="*/ 4 w 8"/>
                <a:gd name="T63" fmla="*/ 6 h 72"/>
                <a:gd name="T64" fmla="*/ 3 w 8"/>
                <a:gd name="T65" fmla="*/ 3 h 72"/>
                <a:gd name="T66" fmla="*/ 1 w 8"/>
                <a:gd name="T67" fmla="*/ 1 h 72"/>
                <a:gd name="T68" fmla="*/ 1 w 8"/>
                <a:gd name="T6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72">
                  <a:moveTo>
                    <a:pt x="1" y="0"/>
                  </a:moveTo>
                  <a:cubicBezTo>
                    <a:pt x="1" y="0"/>
                    <a:pt x="1" y="0"/>
                    <a:pt x="1" y="1"/>
                  </a:cubicBezTo>
                  <a:cubicBezTo>
                    <a:pt x="1" y="1"/>
                    <a:pt x="1" y="1"/>
                    <a:pt x="1" y="2"/>
                  </a:cubicBezTo>
                  <a:cubicBezTo>
                    <a:pt x="1" y="2"/>
                    <a:pt x="1" y="3"/>
                    <a:pt x="1" y="3"/>
                  </a:cubicBezTo>
                  <a:cubicBezTo>
                    <a:pt x="1" y="4"/>
                    <a:pt x="1" y="5"/>
                    <a:pt x="1" y="7"/>
                  </a:cubicBezTo>
                  <a:cubicBezTo>
                    <a:pt x="1" y="8"/>
                    <a:pt x="1" y="9"/>
                    <a:pt x="1" y="11"/>
                  </a:cubicBezTo>
                  <a:cubicBezTo>
                    <a:pt x="1" y="14"/>
                    <a:pt x="1" y="18"/>
                    <a:pt x="0" y="23"/>
                  </a:cubicBezTo>
                  <a:cubicBezTo>
                    <a:pt x="0" y="25"/>
                    <a:pt x="0" y="27"/>
                    <a:pt x="0" y="29"/>
                  </a:cubicBezTo>
                  <a:cubicBezTo>
                    <a:pt x="0" y="32"/>
                    <a:pt x="0" y="34"/>
                    <a:pt x="0" y="36"/>
                  </a:cubicBezTo>
                  <a:cubicBezTo>
                    <a:pt x="0" y="39"/>
                    <a:pt x="0" y="41"/>
                    <a:pt x="1" y="43"/>
                  </a:cubicBezTo>
                  <a:cubicBezTo>
                    <a:pt x="1" y="45"/>
                    <a:pt x="1" y="48"/>
                    <a:pt x="1" y="50"/>
                  </a:cubicBezTo>
                  <a:cubicBezTo>
                    <a:pt x="1" y="51"/>
                    <a:pt x="1" y="52"/>
                    <a:pt x="2" y="53"/>
                  </a:cubicBezTo>
                  <a:cubicBezTo>
                    <a:pt x="2" y="54"/>
                    <a:pt x="2" y="55"/>
                    <a:pt x="2" y="56"/>
                  </a:cubicBezTo>
                  <a:cubicBezTo>
                    <a:pt x="2" y="58"/>
                    <a:pt x="2" y="59"/>
                    <a:pt x="2" y="61"/>
                  </a:cubicBezTo>
                  <a:cubicBezTo>
                    <a:pt x="2" y="64"/>
                    <a:pt x="2" y="67"/>
                    <a:pt x="2" y="69"/>
                  </a:cubicBezTo>
                  <a:cubicBezTo>
                    <a:pt x="1" y="70"/>
                    <a:pt x="1" y="71"/>
                    <a:pt x="1" y="71"/>
                  </a:cubicBezTo>
                  <a:cubicBezTo>
                    <a:pt x="1" y="72"/>
                    <a:pt x="1" y="72"/>
                    <a:pt x="1" y="72"/>
                  </a:cubicBezTo>
                  <a:cubicBezTo>
                    <a:pt x="1" y="72"/>
                    <a:pt x="1" y="72"/>
                    <a:pt x="2" y="72"/>
                  </a:cubicBezTo>
                  <a:cubicBezTo>
                    <a:pt x="2" y="71"/>
                    <a:pt x="2" y="70"/>
                    <a:pt x="3" y="70"/>
                  </a:cubicBezTo>
                  <a:cubicBezTo>
                    <a:pt x="3" y="69"/>
                    <a:pt x="4" y="68"/>
                    <a:pt x="5" y="66"/>
                  </a:cubicBezTo>
                  <a:cubicBezTo>
                    <a:pt x="5" y="65"/>
                    <a:pt x="6" y="63"/>
                    <a:pt x="6" y="62"/>
                  </a:cubicBezTo>
                  <a:cubicBezTo>
                    <a:pt x="7" y="60"/>
                    <a:pt x="7" y="58"/>
                    <a:pt x="7" y="56"/>
                  </a:cubicBezTo>
                  <a:cubicBezTo>
                    <a:pt x="7" y="55"/>
                    <a:pt x="7" y="54"/>
                    <a:pt x="7" y="53"/>
                  </a:cubicBezTo>
                  <a:cubicBezTo>
                    <a:pt x="8" y="52"/>
                    <a:pt x="8" y="52"/>
                    <a:pt x="8" y="51"/>
                  </a:cubicBezTo>
                  <a:cubicBezTo>
                    <a:pt x="8" y="51"/>
                    <a:pt x="8" y="50"/>
                    <a:pt x="8" y="49"/>
                  </a:cubicBezTo>
                  <a:cubicBezTo>
                    <a:pt x="8" y="47"/>
                    <a:pt x="8" y="45"/>
                    <a:pt x="8" y="43"/>
                  </a:cubicBezTo>
                  <a:cubicBezTo>
                    <a:pt x="7" y="40"/>
                    <a:pt x="7" y="38"/>
                    <a:pt x="7" y="36"/>
                  </a:cubicBezTo>
                  <a:cubicBezTo>
                    <a:pt x="7" y="34"/>
                    <a:pt x="7" y="31"/>
                    <a:pt x="7" y="29"/>
                  </a:cubicBezTo>
                  <a:cubicBezTo>
                    <a:pt x="7" y="27"/>
                    <a:pt x="7" y="25"/>
                    <a:pt x="7" y="23"/>
                  </a:cubicBezTo>
                  <a:cubicBezTo>
                    <a:pt x="6" y="21"/>
                    <a:pt x="6" y="19"/>
                    <a:pt x="6" y="17"/>
                  </a:cubicBezTo>
                  <a:cubicBezTo>
                    <a:pt x="6" y="15"/>
                    <a:pt x="6" y="13"/>
                    <a:pt x="5" y="11"/>
                  </a:cubicBezTo>
                  <a:cubicBezTo>
                    <a:pt x="5" y="9"/>
                    <a:pt x="5" y="7"/>
                    <a:pt x="4" y="6"/>
                  </a:cubicBezTo>
                  <a:cubicBezTo>
                    <a:pt x="4" y="5"/>
                    <a:pt x="3" y="4"/>
                    <a:pt x="3" y="3"/>
                  </a:cubicBezTo>
                  <a:cubicBezTo>
                    <a:pt x="2" y="2"/>
                    <a:pt x="2" y="1"/>
                    <a:pt x="1" y="1"/>
                  </a:cubicBezTo>
                  <a:cubicBezTo>
                    <a:pt x="1" y="0"/>
                    <a:pt x="1" y="0"/>
                    <a:pt x="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422"/>
            <p:cNvSpPr/>
            <p:nvPr/>
          </p:nvSpPr>
          <p:spPr bwMode="auto">
            <a:xfrm>
              <a:off x="2476501" y="6607176"/>
              <a:ext cx="225425" cy="274638"/>
            </a:xfrm>
            <a:custGeom>
              <a:avLst/>
              <a:gdLst>
                <a:gd name="T0" fmla="*/ 0 w 53"/>
                <a:gd name="T1" fmla="*/ 0 h 65"/>
                <a:gd name="T2" fmla="*/ 1 w 53"/>
                <a:gd name="T3" fmla="*/ 0 h 65"/>
                <a:gd name="T4" fmla="*/ 3 w 53"/>
                <a:gd name="T5" fmla="*/ 2 h 65"/>
                <a:gd name="T6" fmla="*/ 8 w 53"/>
                <a:gd name="T7" fmla="*/ 10 h 65"/>
                <a:gd name="T8" fmla="*/ 11 w 53"/>
                <a:gd name="T9" fmla="*/ 15 h 65"/>
                <a:gd name="T10" fmla="*/ 14 w 53"/>
                <a:gd name="T11" fmla="*/ 21 h 65"/>
                <a:gd name="T12" fmla="*/ 15 w 53"/>
                <a:gd name="T13" fmla="*/ 22 h 65"/>
                <a:gd name="T14" fmla="*/ 15 w 53"/>
                <a:gd name="T15" fmla="*/ 23 h 65"/>
                <a:gd name="T16" fmla="*/ 16 w 53"/>
                <a:gd name="T17" fmla="*/ 25 h 65"/>
                <a:gd name="T18" fmla="*/ 18 w 53"/>
                <a:gd name="T19" fmla="*/ 28 h 65"/>
                <a:gd name="T20" fmla="*/ 23 w 53"/>
                <a:gd name="T21" fmla="*/ 35 h 65"/>
                <a:gd name="T22" fmla="*/ 28 w 53"/>
                <a:gd name="T23" fmla="*/ 41 h 65"/>
                <a:gd name="T24" fmla="*/ 33 w 53"/>
                <a:gd name="T25" fmla="*/ 46 h 65"/>
                <a:gd name="T26" fmla="*/ 43 w 53"/>
                <a:gd name="T27" fmla="*/ 56 h 65"/>
                <a:gd name="T28" fmla="*/ 50 w 53"/>
                <a:gd name="T29" fmla="*/ 62 h 65"/>
                <a:gd name="T30" fmla="*/ 52 w 53"/>
                <a:gd name="T31" fmla="*/ 64 h 65"/>
                <a:gd name="T32" fmla="*/ 53 w 53"/>
                <a:gd name="T33" fmla="*/ 65 h 65"/>
                <a:gd name="T34" fmla="*/ 53 w 53"/>
                <a:gd name="T35" fmla="*/ 64 h 65"/>
                <a:gd name="T36" fmla="*/ 51 w 53"/>
                <a:gd name="T37" fmla="*/ 62 h 65"/>
                <a:gd name="T38" fmla="*/ 46 w 53"/>
                <a:gd name="T39" fmla="*/ 53 h 65"/>
                <a:gd name="T40" fmla="*/ 38 w 53"/>
                <a:gd name="T41" fmla="*/ 42 h 65"/>
                <a:gd name="T42" fmla="*/ 33 w 53"/>
                <a:gd name="T43" fmla="*/ 36 h 65"/>
                <a:gd name="T44" fmla="*/ 29 w 53"/>
                <a:gd name="T45" fmla="*/ 30 h 65"/>
                <a:gd name="T46" fmla="*/ 24 w 53"/>
                <a:gd name="T47" fmla="*/ 24 h 65"/>
                <a:gd name="T48" fmla="*/ 22 w 53"/>
                <a:gd name="T49" fmla="*/ 21 h 65"/>
                <a:gd name="T50" fmla="*/ 21 w 53"/>
                <a:gd name="T51" fmla="*/ 20 h 65"/>
                <a:gd name="T52" fmla="*/ 20 w 53"/>
                <a:gd name="T53" fmla="*/ 18 h 65"/>
                <a:gd name="T54" fmla="*/ 16 w 53"/>
                <a:gd name="T55" fmla="*/ 12 h 65"/>
                <a:gd name="T56" fmla="*/ 14 w 53"/>
                <a:gd name="T57" fmla="*/ 10 h 65"/>
                <a:gd name="T58" fmla="*/ 13 w 53"/>
                <a:gd name="T59" fmla="*/ 8 h 65"/>
                <a:gd name="T60" fmla="*/ 12 w 53"/>
                <a:gd name="T61" fmla="*/ 8 h 65"/>
                <a:gd name="T62" fmla="*/ 12 w 53"/>
                <a:gd name="T63" fmla="*/ 7 h 65"/>
                <a:gd name="T64" fmla="*/ 8 w 53"/>
                <a:gd name="T65" fmla="*/ 3 h 65"/>
                <a:gd name="T66" fmla="*/ 4 w 53"/>
                <a:gd name="T67" fmla="*/ 1 h 65"/>
                <a:gd name="T68" fmla="*/ 1 w 53"/>
                <a:gd name="T69" fmla="*/ 0 h 65"/>
                <a:gd name="T70" fmla="*/ 0 w 53"/>
                <a:gd name="T7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5">
                  <a:moveTo>
                    <a:pt x="0" y="0"/>
                  </a:moveTo>
                  <a:cubicBezTo>
                    <a:pt x="0" y="0"/>
                    <a:pt x="1" y="0"/>
                    <a:pt x="1" y="0"/>
                  </a:cubicBezTo>
                  <a:cubicBezTo>
                    <a:pt x="2" y="1"/>
                    <a:pt x="2" y="1"/>
                    <a:pt x="3" y="2"/>
                  </a:cubicBezTo>
                  <a:cubicBezTo>
                    <a:pt x="5" y="4"/>
                    <a:pt x="7" y="6"/>
                    <a:pt x="8" y="10"/>
                  </a:cubicBezTo>
                  <a:cubicBezTo>
                    <a:pt x="9" y="11"/>
                    <a:pt x="10" y="13"/>
                    <a:pt x="11" y="15"/>
                  </a:cubicBezTo>
                  <a:cubicBezTo>
                    <a:pt x="12" y="17"/>
                    <a:pt x="13" y="19"/>
                    <a:pt x="14" y="21"/>
                  </a:cubicBezTo>
                  <a:cubicBezTo>
                    <a:pt x="15" y="22"/>
                    <a:pt x="15" y="22"/>
                    <a:pt x="15" y="22"/>
                  </a:cubicBezTo>
                  <a:cubicBezTo>
                    <a:pt x="15" y="23"/>
                    <a:pt x="15" y="23"/>
                    <a:pt x="15" y="23"/>
                  </a:cubicBezTo>
                  <a:cubicBezTo>
                    <a:pt x="16" y="24"/>
                    <a:pt x="16" y="24"/>
                    <a:pt x="16" y="25"/>
                  </a:cubicBezTo>
                  <a:cubicBezTo>
                    <a:pt x="17" y="26"/>
                    <a:pt x="18" y="27"/>
                    <a:pt x="18" y="28"/>
                  </a:cubicBezTo>
                  <a:cubicBezTo>
                    <a:pt x="20" y="31"/>
                    <a:pt x="21" y="33"/>
                    <a:pt x="23" y="35"/>
                  </a:cubicBezTo>
                  <a:cubicBezTo>
                    <a:pt x="25" y="37"/>
                    <a:pt x="26" y="39"/>
                    <a:pt x="28" y="41"/>
                  </a:cubicBezTo>
                  <a:cubicBezTo>
                    <a:pt x="30" y="43"/>
                    <a:pt x="32" y="45"/>
                    <a:pt x="33" y="46"/>
                  </a:cubicBezTo>
                  <a:cubicBezTo>
                    <a:pt x="37" y="50"/>
                    <a:pt x="40" y="53"/>
                    <a:pt x="43" y="56"/>
                  </a:cubicBezTo>
                  <a:cubicBezTo>
                    <a:pt x="46" y="59"/>
                    <a:pt x="48" y="61"/>
                    <a:pt x="50" y="62"/>
                  </a:cubicBezTo>
                  <a:cubicBezTo>
                    <a:pt x="51" y="63"/>
                    <a:pt x="52" y="64"/>
                    <a:pt x="52" y="64"/>
                  </a:cubicBezTo>
                  <a:cubicBezTo>
                    <a:pt x="53" y="65"/>
                    <a:pt x="53" y="65"/>
                    <a:pt x="53" y="65"/>
                  </a:cubicBezTo>
                  <a:cubicBezTo>
                    <a:pt x="53" y="65"/>
                    <a:pt x="53" y="64"/>
                    <a:pt x="53" y="64"/>
                  </a:cubicBezTo>
                  <a:cubicBezTo>
                    <a:pt x="52" y="63"/>
                    <a:pt x="52" y="63"/>
                    <a:pt x="51" y="62"/>
                  </a:cubicBezTo>
                  <a:cubicBezTo>
                    <a:pt x="50" y="59"/>
                    <a:pt x="48" y="57"/>
                    <a:pt x="46" y="53"/>
                  </a:cubicBezTo>
                  <a:cubicBezTo>
                    <a:pt x="44" y="50"/>
                    <a:pt x="41" y="46"/>
                    <a:pt x="38" y="42"/>
                  </a:cubicBezTo>
                  <a:cubicBezTo>
                    <a:pt x="37" y="40"/>
                    <a:pt x="35" y="38"/>
                    <a:pt x="33" y="36"/>
                  </a:cubicBezTo>
                  <a:cubicBezTo>
                    <a:pt x="32" y="34"/>
                    <a:pt x="30" y="32"/>
                    <a:pt x="29" y="30"/>
                  </a:cubicBezTo>
                  <a:cubicBezTo>
                    <a:pt x="27" y="28"/>
                    <a:pt x="25" y="26"/>
                    <a:pt x="24" y="24"/>
                  </a:cubicBezTo>
                  <a:cubicBezTo>
                    <a:pt x="23" y="23"/>
                    <a:pt x="23" y="22"/>
                    <a:pt x="22" y="21"/>
                  </a:cubicBezTo>
                  <a:cubicBezTo>
                    <a:pt x="21" y="21"/>
                    <a:pt x="21" y="20"/>
                    <a:pt x="21" y="20"/>
                  </a:cubicBezTo>
                  <a:cubicBezTo>
                    <a:pt x="20" y="19"/>
                    <a:pt x="20" y="19"/>
                    <a:pt x="20" y="18"/>
                  </a:cubicBezTo>
                  <a:cubicBezTo>
                    <a:pt x="18" y="16"/>
                    <a:pt x="17" y="14"/>
                    <a:pt x="16" y="12"/>
                  </a:cubicBezTo>
                  <a:cubicBezTo>
                    <a:pt x="15" y="11"/>
                    <a:pt x="15" y="11"/>
                    <a:pt x="14" y="10"/>
                  </a:cubicBezTo>
                  <a:cubicBezTo>
                    <a:pt x="14" y="9"/>
                    <a:pt x="13" y="9"/>
                    <a:pt x="13" y="8"/>
                  </a:cubicBezTo>
                  <a:cubicBezTo>
                    <a:pt x="13" y="8"/>
                    <a:pt x="13" y="8"/>
                    <a:pt x="12" y="8"/>
                  </a:cubicBezTo>
                  <a:cubicBezTo>
                    <a:pt x="12" y="8"/>
                    <a:pt x="12" y="7"/>
                    <a:pt x="12" y="7"/>
                  </a:cubicBezTo>
                  <a:cubicBezTo>
                    <a:pt x="10" y="6"/>
                    <a:pt x="9" y="4"/>
                    <a:pt x="8" y="3"/>
                  </a:cubicBezTo>
                  <a:cubicBezTo>
                    <a:pt x="6" y="2"/>
                    <a:pt x="5" y="1"/>
                    <a:pt x="4" y="1"/>
                  </a:cubicBezTo>
                  <a:cubicBezTo>
                    <a:pt x="3" y="0"/>
                    <a:pt x="2" y="0"/>
                    <a:pt x="1" y="0"/>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423"/>
            <p:cNvSpPr/>
            <p:nvPr/>
          </p:nvSpPr>
          <p:spPr bwMode="auto">
            <a:xfrm>
              <a:off x="2501901" y="6777038"/>
              <a:ext cx="192088" cy="96838"/>
            </a:xfrm>
            <a:custGeom>
              <a:avLst/>
              <a:gdLst>
                <a:gd name="T0" fmla="*/ 45 w 45"/>
                <a:gd name="T1" fmla="*/ 23 h 23"/>
                <a:gd name="T2" fmla="*/ 43 w 45"/>
                <a:gd name="T3" fmla="*/ 22 h 23"/>
                <a:gd name="T4" fmla="*/ 38 w 45"/>
                <a:gd name="T5" fmla="*/ 20 h 23"/>
                <a:gd name="T6" fmla="*/ 30 w 45"/>
                <a:gd name="T7" fmla="*/ 16 h 23"/>
                <a:gd name="T8" fmla="*/ 26 w 45"/>
                <a:gd name="T9" fmla="*/ 14 h 23"/>
                <a:gd name="T10" fmla="*/ 22 w 45"/>
                <a:gd name="T11" fmla="*/ 12 h 23"/>
                <a:gd name="T12" fmla="*/ 18 w 45"/>
                <a:gd name="T13" fmla="*/ 10 h 23"/>
                <a:gd name="T14" fmla="*/ 14 w 45"/>
                <a:gd name="T15" fmla="*/ 8 h 23"/>
                <a:gd name="T16" fmla="*/ 7 w 45"/>
                <a:gd name="T17" fmla="*/ 4 h 23"/>
                <a:gd name="T18" fmla="*/ 2 w 45"/>
                <a:gd name="T19" fmla="*/ 1 h 23"/>
                <a:gd name="T20" fmla="*/ 0 w 45"/>
                <a:gd name="T21" fmla="*/ 0 h 23"/>
                <a:gd name="T22" fmla="*/ 1 w 45"/>
                <a:gd name="T23" fmla="*/ 2 h 23"/>
                <a:gd name="T24" fmla="*/ 3 w 45"/>
                <a:gd name="T25" fmla="*/ 4 h 23"/>
                <a:gd name="T26" fmla="*/ 5 w 45"/>
                <a:gd name="T27" fmla="*/ 6 h 23"/>
                <a:gd name="T28" fmla="*/ 8 w 45"/>
                <a:gd name="T29" fmla="*/ 8 h 23"/>
                <a:gd name="T30" fmla="*/ 12 w 45"/>
                <a:gd name="T31" fmla="*/ 11 h 23"/>
                <a:gd name="T32" fmla="*/ 16 w 45"/>
                <a:gd name="T33" fmla="*/ 13 h 23"/>
                <a:gd name="T34" fmla="*/ 20 w 45"/>
                <a:gd name="T35" fmla="*/ 16 h 23"/>
                <a:gd name="T36" fmla="*/ 25 w 45"/>
                <a:gd name="T37" fmla="*/ 18 h 23"/>
                <a:gd name="T38" fmla="*/ 29 w 45"/>
                <a:gd name="T39" fmla="*/ 19 h 23"/>
                <a:gd name="T40" fmla="*/ 33 w 45"/>
                <a:gd name="T41" fmla="*/ 21 h 23"/>
                <a:gd name="T42" fmla="*/ 37 w 45"/>
                <a:gd name="T43" fmla="*/ 22 h 23"/>
                <a:gd name="T44" fmla="*/ 40 w 45"/>
                <a:gd name="T45" fmla="*/ 22 h 23"/>
                <a:gd name="T46" fmla="*/ 43 w 45"/>
                <a:gd name="T47" fmla="*/ 23 h 23"/>
                <a:gd name="T48" fmla="*/ 45 w 45"/>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
                  <a:moveTo>
                    <a:pt x="45" y="23"/>
                  </a:moveTo>
                  <a:cubicBezTo>
                    <a:pt x="45" y="23"/>
                    <a:pt x="44" y="23"/>
                    <a:pt x="43" y="22"/>
                  </a:cubicBezTo>
                  <a:cubicBezTo>
                    <a:pt x="42" y="21"/>
                    <a:pt x="40" y="21"/>
                    <a:pt x="38" y="20"/>
                  </a:cubicBezTo>
                  <a:cubicBezTo>
                    <a:pt x="36" y="19"/>
                    <a:pt x="33" y="17"/>
                    <a:pt x="30" y="16"/>
                  </a:cubicBezTo>
                  <a:cubicBezTo>
                    <a:pt x="29" y="15"/>
                    <a:pt x="28" y="15"/>
                    <a:pt x="26" y="14"/>
                  </a:cubicBezTo>
                  <a:cubicBezTo>
                    <a:pt x="25" y="13"/>
                    <a:pt x="24" y="13"/>
                    <a:pt x="22" y="12"/>
                  </a:cubicBezTo>
                  <a:cubicBezTo>
                    <a:pt x="21" y="11"/>
                    <a:pt x="19" y="11"/>
                    <a:pt x="18" y="10"/>
                  </a:cubicBezTo>
                  <a:cubicBezTo>
                    <a:pt x="17" y="9"/>
                    <a:pt x="15" y="9"/>
                    <a:pt x="14" y="8"/>
                  </a:cubicBezTo>
                  <a:cubicBezTo>
                    <a:pt x="11" y="6"/>
                    <a:pt x="9" y="5"/>
                    <a:pt x="7" y="4"/>
                  </a:cubicBezTo>
                  <a:cubicBezTo>
                    <a:pt x="5" y="3"/>
                    <a:pt x="3" y="2"/>
                    <a:pt x="2" y="1"/>
                  </a:cubicBezTo>
                  <a:cubicBezTo>
                    <a:pt x="0" y="1"/>
                    <a:pt x="0" y="0"/>
                    <a:pt x="0" y="0"/>
                  </a:cubicBezTo>
                  <a:cubicBezTo>
                    <a:pt x="0" y="0"/>
                    <a:pt x="0" y="1"/>
                    <a:pt x="1" y="2"/>
                  </a:cubicBezTo>
                  <a:cubicBezTo>
                    <a:pt x="2" y="2"/>
                    <a:pt x="2" y="3"/>
                    <a:pt x="3" y="4"/>
                  </a:cubicBezTo>
                  <a:cubicBezTo>
                    <a:pt x="4" y="4"/>
                    <a:pt x="4" y="5"/>
                    <a:pt x="5" y="6"/>
                  </a:cubicBezTo>
                  <a:cubicBezTo>
                    <a:pt x="6" y="7"/>
                    <a:pt x="7" y="8"/>
                    <a:pt x="8" y="8"/>
                  </a:cubicBezTo>
                  <a:cubicBezTo>
                    <a:pt x="10" y="9"/>
                    <a:pt x="11" y="10"/>
                    <a:pt x="12" y="11"/>
                  </a:cubicBezTo>
                  <a:cubicBezTo>
                    <a:pt x="13" y="12"/>
                    <a:pt x="15" y="13"/>
                    <a:pt x="16" y="13"/>
                  </a:cubicBezTo>
                  <a:cubicBezTo>
                    <a:pt x="17" y="14"/>
                    <a:pt x="19" y="15"/>
                    <a:pt x="20" y="16"/>
                  </a:cubicBezTo>
                  <a:cubicBezTo>
                    <a:pt x="22" y="16"/>
                    <a:pt x="23" y="17"/>
                    <a:pt x="25" y="18"/>
                  </a:cubicBezTo>
                  <a:cubicBezTo>
                    <a:pt x="26" y="18"/>
                    <a:pt x="28" y="19"/>
                    <a:pt x="29" y="19"/>
                  </a:cubicBezTo>
                  <a:cubicBezTo>
                    <a:pt x="31" y="20"/>
                    <a:pt x="32" y="20"/>
                    <a:pt x="33" y="21"/>
                  </a:cubicBezTo>
                  <a:cubicBezTo>
                    <a:pt x="35" y="21"/>
                    <a:pt x="36" y="21"/>
                    <a:pt x="37" y="22"/>
                  </a:cubicBezTo>
                  <a:cubicBezTo>
                    <a:pt x="38" y="22"/>
                    <a:pt x="39" y="22"/>
                    <a:pt x="40" y="22"/>
                  </a:cubicBezTo>
                  <a:cubicBezTo>
                    <a:pt x="41" y="23"/>
                    <a:pt x="42" y="23"/>
                    <a:pt x="43" y="23"/>
                  </a:cubicBezTo>
                  <a:cubicBezTo>
                    <a:pt x="44" y="23"/>
                    <a:pt x="45" y="23"/>
                    <a:pt x="45" y="2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424"/>
            <p:cNvSpPr/>
            <p:nvPr/>
          </p:nvSpPr>
          <p:spPr bwMode="auto">
            <a:xfrm>
              <a:off x="2620964" y="6640513"/>
              <a:ext cx="73025" cy="238125"/>
            </a:xfrm>
            <a:custGeom>
              <a:avLst/>
              <a:gdLst>
                <a:gd name="T0" fmla="*/ 0 w 17"/>
                <a:gd name="T1" fmla="*/ 0 h 56"/>
                <a:gd name="T2" fmla="*/ 1 w 17"/>
                <a:gd name="T3" fmla="*/ 3 h 56"/>
                <a:gd name="T4" fmla="*/ 3 w 17"/>
                <a:gd name="T5" fmla="*/ 9 h 56"/>
                <a:gd name="T6" fmla="*/ 6 w 17"/>
                <a:gd name="T7" fmla="*/ 18 h 56"/>
                <a:gd name="T8" fmla="*/ 8 w 17"/>
                <a:gd name="T9" fmla="*/ 23 h 56"/>
                <a:gd name="T10" fmla="*/ 9 w 17"/>
                <a:gd name="T11" fmla="*/ 28 h 56"/>
                <a:gd name="T12" fmla="*/ 15 w 17"/>
                <a:gd name="T13" fmla="*/ 47 h 56"/>
                <a:gd name="T14" fmla="*/ 17 w 17"/>
                <a:gd name="T15" fmla="*/ 54 h 56"/>
                <a:gd name="T16" fmla="*/ 17 w 17"/>
                <a:gd name="T17" fmla="*/ 56 h 56"/>
                <a:gd name="T18" fmla="*/ 17 w 17"/>
                <a:gd name="T19" fmla="*/ 54 h 56"/>
                <a:gd name="T20" fmla="*/ 17 w 17"/>
                <a:gd name="T21" fmla="*/ 51 h 56"/>
                <a:gd name="T22" fmla="*/ 17 w 17"/>
                <a:gd name="T23" fmla="*/ 47 h 56"/>
                <a:gd name="T24" fmla="*/ 16 w 17"/>
                <a:gd name="T25" fmla="*/ 43 h 56"/>
                <a:gd name="T26" fmla="*/ 16 w 17"/>
                <a:gd name="T27" fmla="*/ 38 h 56"/>
                <a:gd name="T28" fmla="*/ 15 w 17"/>
                <a:gd name="T29" fmla="*/ 32 h 56"/>
                <a:gd name="T30" fmla="*/ 13 w 17"/>
                <a:gd name="T31" fmla="*/ 27 h 56"/>
                <a:gd name="T32" fmla="*/ 11 w 17"/>
                <a:gd name="T33" fmla="*/ 22 h 56"/>
                <a:gd name="T34" fmla="*/ 9 w 17"/>
                <a:gd name="T35" fmla="*/ 17 h 56"/>
                <a:gd name="T36" fmla="*/ 7 w 17"/>
                <a:gd name="T37" fmla="*/ 12 h 56"/>
                <a:gd name="T38" fmla="*/ 5 w 17"/>
                <a:gd name="T39" fmla="*/ 8 h 56"/>
                <a:gd name="T40" fmla="*/ 3 w 17"/>
                <a:gd name="T41" fmla="*/ 5 h 56"/>
                <a:gd name="T42" fmla="*/ 2 w 17"/>
                <a:gd name="T43" fmla="*/ 2 h 56"/>
                <a:gd name="T44" fmla="*/ 0 w 17"/>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56">
                  <a:moveTo>
                    <a:pt x="0" y="0"/>
                  </a:moveTo>
                  <a:cubicBezTo>
                    <a:pt x="0" y="0"/>
                    <a:pt x="1" y="1"/>
                    <a:pt x="1" y="3"/>
                  </a:cubicBezTo>
                  <a:cubicBezTo>
                    <a:pt x="2" y="4"/>
                    <a:pt x="2" y="7"/>
                    <a:pt x="3" y="9"/>
                  </a:cubicBezTo>
                  <a:cubicBezTo>
                    <a:pt x="4" y="12"/>
                    <a:pt x="5" y="15"/>
                    <a:pt x="6" y="18"/>
                  </a:cubicBezTo>
                  <a:cubicBezTo>
                    <a:pt x="7" y="20"/>
                    <a:pt x="7" y="21"/>
                    <a:pt x="8" y="23"/>
                  </a:cubicBezTo>
                  <a:cubicBezTo>
                    <a:pt x="8" y="25"/>
                    <a:pt x="9" y="26"/>
                    <a:pt x="9" y="28"/>
                  </a:cubicBezTo>
                  <a:cubicBezTo>
                    <a:pt x="11" y="35"/>
                    <a:pt x="13" y="42"/>
                    <a:pt x="15" y="47"/>
                  </a:cubicBezTo>
                  <a:cubicBezTo>
                    <a:pt x="15" y="50"/>
                    <a:pt x="16" y="52"/>
                    <a:pt x="17" y="54"/>
                  </a:cubicBezTo>
                  <a:cubicBezTo>
                    <a:pt x="17" y="55"/>
                    <a:pt x="17" y="56"/>
                    <a:pt x="17" y="56"/>
                  </a:cubicBezTo>
                  <a:cubicBezTo>
                    <a:pt x="17" y="56"/>
                    <a:pt x="17" y="55"/>
                    <a:pt x="17" y="54"/>
                  </a:cubicBezTo>
                  <a:cubicBezTo>
                    <a:pt x="17" y="53"/>
                    <a:pt x="17" y="52"/>
                    <a:pt x="17" y="51"/>
                  </a:cubicBezTo>
                  <a:cubicBezTo>
                    <a:pt x="17" y="50"/>
                    <a:pt x="17" y="48"/>
                    <a:pt x="17" y="47"/>
                  </a:cubicBezTo>
                  <a:cubicBezTo>
                    <a:pt x="17" y="46"/>
                    <a:pt x="17" y="44"/>
                    <a:pt x="16" y="43"/>
                  </a:cubicBezTo>
                  <a:cubicBezTo>
                    <a:pt x="16" y="41"/>
                    <a:pt x="16" y="39"/>
                    <a:pt x="16" y="38"/>
                  </a:cubicBezTo>
                  <a:cubicBezTo>
                    <a:pt x="15" y="36"/>
                    <a:pt x="15" y="34"/>
                    <a:pt x="15" y="32"/>
                  </a:cubicBezTo>
                  <a:cubicBezTo>
                    <a:pt x="14" y="31"/>
                    <a:pt x="14" y="29"/>
                    <a:pt x="13" y="27"/>
                  </a:cubicBezTo>
                  <a:cubicBezTo>
                    <a:pt x="12" y="25"/>
                    <a:pt x="12" y="24"/>
                    <a:pt x="11" y="22"/>
                  </a:cubicBezTo>
                  <a:cubicBezTo>
                    <a:pt x="11" y="20"/>
                    <a:pt x="10" y="18"/>
                    <a:pt x="9" y="17"/>
                  </a:cubicBezTo>
                  <a:cubicBezTo>
                    <a:pt x="9" y="15"/>
                    <a:pt x="8" y="14"/>
                    <a:pt x="7" y="12"/>
                  </a:cubicBezTo>
                  <a:cubicBezTo>
                    <a:pt x="7" y="11"/>
                    <a:pt x="6" y="9"/>
                    <a:pt x="5" y="8"/>
                  </a:cubicBezTo>
                  <a:cubicBezTo>
                    <a:pt x="5" y="7"/>
                    <a:pt x="4" y="6"/>
                    <a:pt x="3" y="5"/>
                  </a:cubicBezTo>
                  <a:cubicBezTo>
                    <a:pt x="3" y="4"/>
                    <a:pt x="2" y="3"/>
                    <a:pt x="2" y="2"/>
                  </a:cubicBezTo>
                  <a:cubicBezTo>
                    <a:pt x="1"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425"/>
            <p:cNvSpPr/>
            <p:nvPr/>
          </p:nvSpPr>
          <p:spPr bwMode="auto">
            <a:xfrm>
              <a:off x="2613026" y="6797676"/>
              <a:ext cx="160338" cy="160338"/>
            </a:xfrm>
            <a:custGeom>
              <a:avLst/>
              <a:gdLst>
                <a:gd name="T0" fmla="*/ 30 w 38"/>
                <a:gd name="T1" fmla="*/ 31 h 38"/>
                <a:gd name="T2" fmla="*/ 36 w 38"/>
                <a:gd name="T3" fmla="*/ 0 h 38"/>
                <a:gd name="T4" fmla="*/ 0 w 38"/>
                <a:gd name="T5" fmla="*/ 32 h 38"/>
                <a:gd name="T6" fmla="*/ 30 w 38"/>
                <a:gd name="T7" fmla="*/ 31 h 38"/>
              </a:gdLst>
              <a:ahLst/>
              <a:cxnLst>
                <a:cxn ang="0">
                  <a:pos x="T0" y="T1"/>
                </a:cxn>
                <a:cxn ang="0">
                  <a:pos x="T2" y="T3"/>
                </a:cxn>
                <a:cxn ang="0">
                  <a:pos x="T4" y="T5"/>
                </a:cxn>
                <a:cxn ang="0">
                  <a:pos x="T6" y="T7"/>
                </a:cxn>
              </a:cxnLst>
              <a:rect l="0" t="0" r="r" b="b"/>
              <a:pathLst>
                <a:path w="38" h="38">
                  <a:moveTo>
                    <a:pt x="30" y="31"/>
                  </a:moveTo>
                  <a:cubicBezTo>
                    <a:pt x="36" y="20"/>
                    <a:pt x="38" y="10"/>
                    <a:pt x="36" y="0"/>
                  </a:cubicBezTo>
                  <a:cubicBezTo>
                    <a:pt x="36" y="0"/>
                    <a:pt x="7" y="18"/>
                    <a:pt x="0" y="32"/>
                  </a:cubicBezTo>
                  <a:cubicBezTo>
                    <a:pt x="0" y="32"/>
                    <a:pt x="21" y="38"/>
                    <a:pt x="30" y="3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426"/>
            <p:cNvSpPr/>
            <p:nvPr/>
          </p:nvSpPr>
          <p:spPr bwMode="auto">
            <a:xfrm>
              <a:off x="2709864" y="6904038"/>
              <a:ext cx="573088" cy="520700"/>
            </a:xfrm>
            <a:custGeom>
              <a:avLst/>
              <a:gdLst>
                <a:gd name="T0" fmla="*/ 132 w 135"/>
                <a:gd name="T1" fmla="*/ 123 h 123"/>
                <a:gd name="T2" fmla="*/ 0 w 135"/>
                <a:gd name="T3" fmla="*/ 2 h 123"/>
                <a:gd name="T4" fmla="*/ 4 w 135"/>
                <a:gd name="T5" fmla="*/ 0 h 123"/>
                <a:gd name="T6" fmla="*/ 135 w 135"/>
                <a:gd name="T7" fmla="*/ 119 h 123"/>
                <a:gd name="T8" fmla="*/ 132 w 135"/>
                <a:gd name="T9" fmla="*/ 123 h 123"/>
              </a:gdLst>
              <a:ahLst/>
              <a:cxnLst>
                <a:cxn ang="0">
                  <a:pos x="T0" y="T1"/>
                </a:cxn>
                <a:cxn ang="0">
                  <a:pos x="T2" y="T3"/>
                </a:cxn>
                <a:cxn ang="0">
                  <a:pos x="T4" y="T5"/>
                </a:cxn>
                <a:cxn ang="0">
                  <a:pos x="T6" y="T7"/>
                </a:cxn>
                <a:cxn ang="0">
                  <a:pos x="T8" y="T9"/>
                </a:cxn>
              </a:cxnLst>
              <a:rect l="0" t="0" r="r" b="b"/>
              <a:pathLst>
                <a:path w="135" h="123">
                  <a:moveTo>
                    <a:pt x="132" y="123"/>
                  </a:moveTo>
                  <a:cubicBezTo>
                    <a:pt x="67" y="66"/>
                    <a:pt x="6" y="11"/>
                    <a:pt x="0" y="2"/>
                  </a:cubicBezTo>
                  <a:cubicBezTo>
                    <a:pt x="4" y="0"/>
                    <a:pt x="4" y="0"/>
                    <a:pt x="4" y="0"/>
                  </a:cubicBezTo>
                  <a:cubicBezTo>
                    <a:pt x="9" y="7"/>
                    <a:pt x="64" y="58"/>
                    <a:pt x="135" y="119"/>
                  </a:cubicBezTo>
                  <a:lnTo>
                    <a:pt x="132" y="12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427"/>
            <p:cNvSpPr/>
            <p:nvPr/>
          </p:nvSpPr>
          <p:spPr bwMode="auto">
            <a:xfrm>
              <a:off x="3273426" y="6073776"/>
              <a:ext cx="539750" cy="427038"/>
            </a:xfrm>
            <a:custGeom>
              <a:avLst/>
              <a:gdLst>
                <a:gd name="T0" fmla="*/ 40 w 127"/>
                <a:gd name="T1" fmla="*/ 99 h 101"/>
                <a:gd name="T2" fmla="*/ 122 w 127"/>
                <a:gd name="T3" fmla="*/ 64 h 101"/>
                <a:gd name="T4" fmla="*/ 94 w 127"/>
                <a:gd name="T5" fmla="*/ 52 h 101"/>
                <a:gd name="T6" fmla="*/ 92 w 127"/>
                <a:gd name="T7" fmla="*/ 14 h 101"/>
                <a:gd name="T8" fmla="*/ 53 w 127"/>
                <a:gd name="T9" fmla="*/ 31 h 101"/>
                <a:gd name="T10" fmla="*/ 24 w 127"/>
                <a:gd name="T11" fmla="*/ 5 h 101"/>
                <a:gd name="T12" fmla="*/ 40 w 127"/>
                <a:gd name="T13" fmla="*/ 99 h 101"/>
              </a:gdLst>
              <a:ahLst/>
              <a:cxnLst>
                <a:cxn ang="0">
                  <a:pos x="T0" y="T1"/>
                </a:cxn>
                <a:cxn ang="0">
                  <a:pos x="T2" y="T3"/>
                </a:cxn>
                <a:cxn ang="0">
                  <a:pos x="T4" y="T5"/>
                </a:cxn>
                <a:cxn ang="0">
                  <a:pos x="T6" y="T7"/>
                </a:cxn>
                <a:cxn ang="0">
                  <a:pos x="T8" y="T9"/>
                </a:cxn>
                <a:cxn ang="0">
                  <a:pos x="T10" y="T11"/>
                </a:cxn>
                <a:cxn ang="0">
                  <a:pos x="T12" y="T13"/>
                </a:cxn>
              </a:cxnLst>
              <a:rect l="0" t="0" r="r" b="b"/>
              <a:pathLst>
                <a:path w="127" h="100">
                  <a:moveTo>
                    <a:pt x="40" y="99"/>
                  </a:moveTo>
                  <a:cubicBezTo>
                    <a:pt x="40" y="99"/>
                    <a:pt x="127" y="101"/>
                    <a:pt x="122" y="64"/>
                  </a:cubicBezTo>
                  <a:cubicBezTo>
                    <a:pt x="119" y="39"/>
                    <a:pt x="94" y="52"/>
                    <a:pt x="94" y="52"/>
                  </a:cubicBezTo>
                  <a:cubicBezTo>
                    <a:pt x="94" y="52"/>
                    <a:pt x="110" y="28"/>
                    <a:pt x="92" y="14"/>
                  </a:cubicBezTo>
                  <a:cubicBezTo>
                    <a:pt x="73" y="0"/>
                    <a:pt x="53" y="31"/>
                    <a:pt x="53" y="31"/>
                  </a:cubicBezTo>
                  <a:cubicBezTo>
                    <a:pt x="53" y="31"/>
                    <a:pt x="48" y="8"/>
                    <a:pt x="24" y="5"/>
                  </a:cubicBezTo>
                  <a:cubicBezTo>
                    <a:pt x="0" y="1"/>
                    <a:pt x="16" y="71"/>
                    <a:pt x="40" y="9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428"/>
            <p:cNvSpPr/>
            <p:nvPr/>
          </p:nvSpPr>
          <p:spPr bwMode="auto">
            <a:xfrm>
              <a:off x="3375026" y="6137276"/>
              <a:ext cx="80963" cy="312738"/>
            </a:xfrm>
            <a:custGeom>
              <a:avLst/>
              <a:gdLst>
                <a:gd name="T0" fmla="*/ 19 w 19"/>
                <a:gd name="T1" fmla="*/ 74 h 74"/>
                <a:gd name="T2" fmla="*/ 18 w 19"/>
                <a:gd name="T3" fmla="*/ 74 h 74"/>
                <a:gd name="T4" fmla="*/ 18 w 19"/>
                <a:gd name="T5" fmla="*/ 71 h 74"/>
                <a:gd name="T6" fmla="*/ 16 w 19"/>
                <a:gd name="T7" fmla="*/ 68 h 74"/>
                <a:gd name="T8" fmla="*/ 15 w 19"/>
                <a:gd name="T9" fmla="*/ 63 h 74"/>
                <a:gd name="T10" fmla="*/ 14 w 19"/>
                <a:gd name="T11" fmla="*/ 60 h 74"/>
                <a:gd name="T12" fmla="*/ 13 w 19"/>
                <a:gd name="T13" fmla="*/ 57 h 74"/>
                <a:gd name="T14" fmla="*/ 11 w 19"/>
                <a:gd name="T15" fmla="*/ 51 h 74"/>
                <a:gd name="T16" fmla="*/ 10 w 19"/>
                <a:gd name="T17" fmla="*/ 45 h 74"/>
                <a:gd name="T18" fmla="*/ 8 w 19"/>
                <a:gd name="T19" fmla="*/ 38 h 74"/>
                <a:gd name="T20" fmla="*/ 8 w 19"/>
                <a:gd name="T21" fmla="*/ 34 h 74"/>
                <a:gd name="T22" fmla="*/ 7 w 19"/>
                <a:gd name="T23" fmla="*/ 31 h 74"/>
                <a:gd name="T24" fmla="*/ 7 w 19"/>
                <a:gd name="T25" fmla="*/ 29 h 74"/>
                <a:gd name="T26" fmla="*/ 7 w 19"/>
                <a:gd name="T27" fmla="*/ 27 h 74"/>
                <a:gd name="T28" fmla="*/ 6 w 19"/>
                <a:gd name="T29" fmla="*/ 24 h 74"/>
                <a:gd name="T30" fmla="*/ 6 w 19"/>
                <a:gd name="T31" fmla="*/ 21 h 74"/>
                <a:gd name="T32" fmla="*/ 6 w 19"/>
                <a:gd name="T33" fmla="*/ 18 h 74"/>
                <a:gd name="T34" fmla="*/ 5 w 19"/>
                <a:gd name="T35" fmla="*/ 12 h 74"/>
                <a:gd name="T36" fmla="*/ 5 w 19"/>
                <a:gd name="T37" fmla="*/ 9 h 74"/>
                <a:gd name="T38" fmla="*/ 5 w 19"/>
                <a:gd name="T39" fmla="*/ 7 h 74"/>
                <a:gd name="T40" fmla="*/ 5 w 19"/>
                <a:gd name="T41" fmla="*/ 3 h 74"/>
                <a:gd name="T42" fmla="*/ 4 w 19"/>
                <a:gd name="T43" fmla="*/ 1 h 74"/>
                <a:gd name="T44" fmla="*/ 4 w 19"/>
                <a:gd name="T45" fmla="*/ 0 h 74"/>
                <a:gd name="T46" fmla="*/ 4 w 19"/>
                <a:gd name="T47" fmla="*/ 1 h 74"/>
                <a:gd name="T48" fmla="*/ 3 w 19"/>
                <a:gd name="T49" fmla="*/ 3 h 74"/>
                <a:gd name="T50" fmla="*/ 2 w 19"/>
                <a:gd name="T51" fmla="*/ 7 h 74"/>
                <a:gd name="T52" fmla="*/ 1 w 19"/>
                <a:gd name="T53" fmla="*/ 9 h 74"/>
                <a:gd name="T54" fmla="*/ 1 w 19"/>
                <a:gd name="T55" fmla="*/ 12 h 74"/>
                <a:gd name="T56" fmla="*/ 0 w 19"/>
                <a:gd name="T57" fmla="*/ 15 h 74"/>
                <a:gd name="T58" fmla="*/ 0 w 19"/>
                <a:gd name="T59" fmla="*/ 18 h 74"/>
                <a:gd name="T60" fmla="*/ 0 w 19"/>
                <a:gd name="T61" fmla="*/ 21 h 74"/>
                <a:gd name="T62" fmla="*/ 0 w 19"/>
                <a:gd name="T63" fmla="*/ 25 h 74"/>
                <a:gd name="T64" fmla="*/ 0 w 19"/>
                <a:gd name="T65" fmla="*/ 32 h 74"/>
                <a:gd name="T66" fmla="*/ 1 w 19"/>
                <a:gd name="T67" fmla="*/ 39 h 74"/>
                <a:gd name="T68" fmla="*/ 2 w 19"/>
                <a:gd name="T69" fmla="*/ 43 h 74"/>
                <a:gd name="T70" fmla="*/ 3 w 19"/>
                <a:gd name="T71" fmla="*/ 46 h 74"/>
                <a:gd name="T72" fmla="*/ 4 w 19"/>
                <a:gd name="T73" fmla="*/ 50 h 74"/>
                <a:gd name="T74" fmla="*/ 6 w 19"/>
                <a:gd name="T75" fmla="*/ 53 h 74"/>
                <a:gd name="T76" fmla="*/ 8 w 19"/>
                <a:gd name="T77" fmla="*/ 59 h 74"/>
                <a:gd name="T78" fmla="*/ 10 w 19"/>
                <a:gd name="T79" fmla="*/ 62 h 74"/>
                <a:gd name="T80" fmla="*/ 11 w 19"/>
                <a:gd name="T81" fmla="*/ 65 h 74"/>
                <a:gd name="T82" fmla="*/ 13 w 19"/>
                <a:gd name="T83" fmla="*/ 67 h 74"/>
                <a:gd name="T84" fmla="*/ 14 w 19"/>
                <a:gd name="T85" fmla="*/ 69 h 74"/>
                <a:gd name="T86" fmla="*/ 15 w 19"/>
                <a:gd name="T87" fmla="*/ 71 h 74"/>
                <a:gd name="T88" fmla="*/ 16 w 19"/>
                <a:gd name="T89" fmla="*/ 72 h 74"/>
                <a:gd name="T90" fmla="*/ 18 w 19"/>
                <a:gd name="T91" fmla="*/ 74 h 74"/>
                <a:gd name="T92" fmla="*/ 19 w 19"/>
                <a:gd name="T9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74">
                  <a:moveTo>
                    <a:pt x="19" y="74"/>
                  </a:moveTo>
                  <a:cubicBezTo>
                    <a:pt x="19" y="74"/>
                    <a:pt x="19" y="74"/>
                    <a:pt x="18" y="74"/>
                  </a:cubicBezTo>
                  <a:cubicBezTo>
                    <a:pt x="18" y="73"/>
                    <a:pt x="18" y="72"/>
                    <a:pt x="18" y="71"/>
                  </a:cubicBezTo>
                  <a:cubicBezTo>
                    <a:pt x="17" y="70"/>
                    <a:pt x="17" y="69"/>
                    <a:pt x="16" y="68"/>
                  </a:cubicBezTo>
                  <a:cubicBezTo>
                    <a:pt x="16" y="66"/>
                    <a:pt x="15" y="65"/>
                    <a:pt x="15" y="63"/>
                  </a:cubicBezTo>
                  <a:cubicBezTo>
                    <a:pt x="15" y="62"/>
                    <a:pt x="14" y="61"/>
                    <a:pt x="14" y="60"/>
                  </a:cubicBezTo>
                  <a:cubicBezTo>
                    <a:pt x="14" y="59"/>
                    <a:pt x="14" y="58"/>
                    <a:pt x="13" y="57"/>
                  </a:cubicBezTo>
                  <a:cubicBezTo>
                    <a:pt x="13" y="55"/>
                    <a:pt x="12" y="53"/>
                    <a:pt x="11" y="51"/>
                  </a:cubicBezTo>
                  <a:cubicBezTo>
                    <a:pt x="11" y="49"/>
                    <a:pt x="10" y="47"/>
                    <a:pt x="10" y="45"/>
                  </a:cubicBezTo>
                  <a:cubicBezTo>
                    <a:pt x="9" y="42"/>
                    <a:pt x="9" y="40"/>
                    <a:pt x="8" y="38"/>
                  </a:cubicBezTo>
                  <a:cubicBezTo>
                    <a:pt x="8" y="37"/>
                    <a:pt x="8" y="35"/>
                    <a:pt x="8" y="34"/>
                  </a:cubicBezTo>
                  <a:cubicBezTo>
                    <a:pt x="8" y="33"/>
                    <a:pt x="7" y="32"/>
                    <a:pt x="7" y="31"/>
                  </a:cubicBezTo>
                  <a:cubicBezTo>
                    <a:pt x="7" y="30"/>
                    <a:pt x="7" y="30"/>
                    <a:pt x="7" y="29"/>
                  </a:cubicBezTo>
                  <a:cubicBezTo>
                    <a:pt x="7" y="29"/>
                    <a:pt x="7" y="28"/>
                    <a:pt x="7" y="27"/>
                  </a:cubicBezTo>
                  <a:cubicBezTo>
                    <a:pt x="7" y="26"/>
                    <a:pt x="6" y="25"/>
                    <a:pt x="6" y="24"/>
                  </a:cubicBezTo>
                  <a:cubicBezTo>
                    <a:pt x="6" y="23"/>
                    <a:pt x="6" y="22"/>
                    <a:pt x="6" y="21"/>
                  </a:cubicBezTo>
                  <a:cubicBezTo>
                    <a:pt x="6" y="20"/>
                    <a:pt x="6" y="19"/>
                    <a:pt x="6" y="18"/>
                  </a:cubicBezTo>
                  <a:cubicBezTo>
                    <a:pt x="5" y="16"/>
                    <a:pt x="5" y="14"/>
                    <a:pt x="5" y="12"/>
                  </a:cubicBezTo>
                  <a:cubicBezTo>
                    <a:pt x="5" y="11"/>
                    <a:pt x="5" y="10"/>
                    <a:pt x="5" y="9"/>
                  </a:cubicBezTo>
                  <a:cubicBezTo>
                    <a:pt x="5" y="9"/>
                    <a:pt x="5" y="8"/>
                    <a:pt x="5" y="7"/>
                  </a:cubicBezTo>
                  <a:cubicBezTo>
                    <a:pt x="5" y="6"/>
                    <a:pt x="5" y="4"/>
                    <a:pt x="5" y="3"/>
                  </a:cubicBezTo>
                  <a:cubicBezTo>
                    <a:pt x="5" y="2"/>
                    <a:pt x="4" y="1"/>
                    <a:pt x="4" y="1"/>
                  </a:cubicBezTo>
                  <a:cubicBezTo>
                    <a:pt x="4" y="0"/>
                    <a:pt x="4" y="0"/>
                    <a:pt x="4" y="0"/>
                  </a:cubicBezTo>
                  <a:cubicBezTo>
                    <a:pt x="4" y="0"/>
                    <a:pt x="4" y="0"/>
                    <a:pt x="4" y="1"/>
                  </a:cubicBezTo>
                  <a:cubicBezTo>
                    <a:pt x="4" y="1"/>
                    <a:pt x="3" y="2"/>
                    <a:pt x="3" y="3"/>
                  </a:cubicBezTo>
                  <a:cubicBezTo>
                    <a:pt x="3" y="4"/>
                    <a:pt x="2" y="5"/>
                    <a:pt x="2" y="7"/>
                  </a:cubicBezTo>
                  <a:cubicBezTo>
                    <a:pt x="2" y="8"/>
                    <a:pt x="2" y="8"/>
                    <a:pt x="1" y="9"/>
                  </a:cubicBezTo>
                  <a:cubicBezTo>
                    <a:pt x="1" y="10"/>
                    <a:pt x="1" y="11"/>
                    <a:pt x="1" y="12"/>
                  </a:cubicBezTo>
                  <a:cubicBezTo>
                    <a:pt x="1" y="13"/>
                    <a:pt x="1" y="14"/>
                    <a:pt x="0" y="15"/>
                  </a:cubicBezTo>
                  <a:cubicBezTo>
                    <a:pt x="0" y="16"/>
                    <a:pt x="0" y="17"/>
                    <a:pt x="0" y="18"/>
                  </a:cubicBezTo>
                  <a:cubicBezTo>
                    <a:pt x="0" y="19"/>
                    <a:pt x="0" y="20"/>
                    <a:pt x="0" y="21"/>
                  </a:cubicBezTo>
                  <a:cubicBezTo>
                    <a:pt x="0" y="22"/>
                    <a:pt x="0" y="23"/>
                    <a:pt x="0" y="25"/>
                  </a:cubicBezTo>
                  <a:cubicBezTo>
                    <a:pt x="0" y="27"/>
                    <a:pt x="0" y="29"/>
                    <a:pt x="0" y="32"/>
                  </a:cubicBezTo>
                  <a:cubicBezTo>
                    <a:pt x="1" y="34"/>
                    <a:pt x="1" y="37"/>
                    <a:pt x="1" y="39"/>
                  </a:cubicBezTo>
                  <a:cubicBezTo>
                    <a:pt x="2" y="40"/>
                    <a:pt x="2" y="42"/>
                    <a:pt x="2" y="43"/>
                  </a:cubicBezTo>
                  <a:cubicBezTo>
                    <a:pt x="2" y="44"/>
                    <a:pt x="3" y="45"/>
                    <a:pt x="3" y="46"/>
                  </a:cubicBezTo>
                  <a:cubicBezTo>
                    <a:pt x="4" y="48"/>
                    <a:pt x="4" y="49"/>
                    <a:pt x="4" y="50"/>
                  </a:cubicBezTo>
                  <a:cubicBezTo>
                    <a:pt x="5" y="51"/>
                    <a:pt x="5" y="52"/>
                    <a:pt x="6" y="53"/>
                  </a:cubicBezTo>
                  <a:cubicBezTo>
                    <a:pt x="6" y="55"/>
                    <a:pt x="7" y="57"/>
                    <a:pt x="8" y="59"/>
                  </a:cubicBezTo>
                  <a:cubicBezTo>
                    <a:pt x="9" y="60"/>
                    <a:pt x="9" y="61"/>
                    <a:pt x="10" y="62"/>
                  </a:cubicBezTo>
                  <a:cubicBezTo>
                    <a:pt x="10" y="63"/>
                    <a:pt x="11" y="64"/>
                    <a:pt x="11" y="65"/>
                  </a:cubicBezTo>
                  <a:cubicBezTo>
                    <a:pt x="12" y="65"/>
                    <a:pt x="12" y="66"/>
                    <a:pt x="13" y="67"/>
                  </a:cubicBezTo>
                  <a:cubicBezTo>
                    <a:pt x="13" y="68"/>
                    <a:pt x="14" y="68"/>
                    <a:pt x="14" y="69"/>
                  </a:cubicBezTo>
                  <a:cubicBezTo>
                    <a:pt x="14" y="69"/>
                    <a:pt x="15" y="70"/>
                    <a:pt x="15" y="71"/>
                  </a:cubicBezTo>
                  <a:cubicBezTo>
                    <a:pt x="16" y="71"/>
                    <a:pt x="16" y="71"/>
                    <a:pt x="16" y="72"/>
                  </a:cubicBezTo>
                  <a:cubicBezTo>
                    <a:pt x="17" y="73"/>
                    <a:pt x="18" y="73"/>
                    <a:pt x="18" y="74"/>
                  </a:cubicBezTo>
                  <a:cubicBezTo>
                    <a:pt x="18" y="74"/>
                    <a:pt x="19" y="74"/>
                    <a:pt x="19" y="7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429"/>
            <p:cNvSpPr/>
            <p:nvPr/>
          </p:nvSpPr>
          <p:spPr bwMode="auto">
            <a:xfrm>
              <a:off x="3455989" y="6353176"/>
              <a:ext cx="288925" cy="104775"/>
            </a:xfrm>
            <a:custGeom>
              <a:avLst/>
              <a:gdLst>
                <a:gd name="T0" fmla="*/ 68 w 68"/>
                <a:gd name="T1" fmla="*/ 0 h 25"/>
                <a:gd name="T2" fmla="*/ 67 w 68"/>
                <a:gd name="T3" fmla="*/ 0 h 25"/>
                <a:gd name="T4" fmla="*/ 66 w 68"/>
                <a:gd name="T5" fmla="*/ 1 h 25"/>
                <a:gd name="T6" fmla="*/ 65 w 68"/>
                <a:gd name="T7" fmla="*/ 1 h 25"/>
                <a:gd name="T8" fmla="*/ 62 w 68"/>
                <a:gd name="T9" fmla="*/ 3 h 25"/>
                <a:gd name="T10" fmla="*/ 58 w 68"/>
                <a:gd name="T11" fmla="*/ 4 h 25"/>
                <a:gd name="T12" fmla="*/ 46 w 68"/>
                <a:gd name="T13" fmla="*/ 7 h 25"/>
                <a:gd name="T14" fmla="*/ 40 w 68"/>
                <a:gd name="T15" fmla="*/ 8 h 25"/>
                <a:gd name="T16" fmla="*/ 33 w 68"/>
                <a:gd name="T17" fmla="*/ 11 h 25"/>
                <a:gd name="T18" fmla="*/ 27 w 68"/>
                <a:gd name="T19" fmla="*/ 14 h 25"/>
                <a:gd name="T20" fmla="*/ 21 w 68"/>
                <a:gd name="T21" fmla="*/ 16 h 25"/>
                <a:gd name="T22" fmla="*/ 18 w 68"/>
                <a:gd name="T23" fmla="*/ 18 h 25"/>
                <a:gd name="T24" fmla="*/ 16 w 68"/>
                <a:gd name="T25" fmla="*/ 19 h 25"/>
                <a:gd name="T26" fmla="*/ 11 w 68"/>
                <a:gd name="T27" fmla="*/ 21 h 25"/>
                <a:gd name="T28" fmla="*/ 3 w 68"/>
                <a:gd name="T29" fmla="*/ 23 h 25"/>
                <a:gd name="T30" fmla="*/ 1 w 68"/>
                <a:gd name="T31" fmla="*/ 23 h 25"/>
                <a:gd name="T32" fmla="*/ 0 w 68"/>
                <a:gd name="T33" fmla="*/ 23 h 25"/>
                <a:gd name="T34" fmla="*/ 0 w 68"/>
                <a:gd name="T35" fmla="*/ 24 h 25"/>
                <a:gd name="T36" fmla="*/ 3 w 68"/>
                <a:gd name="T37" fmla="*/ 24 h 25"/>
                <a:gd name="T38" fmla="*/ 7 w 68"/>
                <a:gd name="T39" fmla="*/ 25 h 25"/>
                <a:gd name="T40" fmla="*/ 11 w 68"/>
                <a:gd name="T41" fmla="*/ 25 h 25"/>
                <a:gd name="T42" fmla="*/ 17 w 68"/>
                <a:gd name="T43" fmla="*/ 24 h 25"/>
                <a:gd name="T44" fmla="*/ 20 w 68"/>
                <a:gd name="T45" fmla="*/ 23 h 25"/>
                <a:gd name="T46" fmla="*/ 22 w 68"/>
                <a:gd name="T47" fmla="*/ 23 h 25"/>
                <a:gd name="T48" fmla="*/ 23 w 68"/>
                <a:gd name="T49" fmla="*/ 22 h 25"/>
                <a:gd name="T50" fmla="*/ 30 w 68"/>
                <a:gd name="T51" fmla="*/ 20 h 25"/>
                <a:gd name="T52" fmla="*/ 36 w 68"/>
                <a:gd name="T53" fmla="*/ 18 h 25"/>
                <a:gd name="T54" fmla="*/ 42 w 68"/>
                <a:gd name="T55" fmla="*/ 15 h 25"/>
                <a:gd name="T56" fmla="*/ 48 w 68"/>
                <a:gd name="T57" fmla="*/ 13 h 25"/>
                <a:gd name="T58" fmla="*/ 54 w 68"/>
                <a:gd name="T59" fmla="*/ 10 h 25"/>
                <a:gd name="T60" fmla="*/ 59 w 68"/>
                <a:gd name="T61" fmla="*/ 8 h 25"/>
                <a:gd name="T62" fmla="*/ 63 w 68"/>
                <a:gd name="T63" fmla="*/ 5 h 25"/>
                <a:gd name="T64" fmla="*/ 66 w 68"/>
                <a:gd name="T65" fmla="*/ 3 h 25"/>
                <a:gd name="T66" fmla="*/ 68 w 68"/>
                <a:gd name="T67" fmla="*/ 1 h 25"/>
                <a:gd name="T68" fmla="*/ 68 w 68"/>
                <a:gd name="T6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25">
                  <a:moveTo>
                    <a:pt x="68" y="0"/>
                  </a:moveTo>
                  <a:cubicBezTo>
                    <a:pt x="68" y="0"/>
                    <a:pt x="68" y="0"/>
                    <a:pt x="67" y="0"/>
                  </a:cubicBezTo>
                  <a:cubicBezTo>
                    <a:pt x="67" y="0"/>
                    <a:pt x="67" y="1"/>
                    <a:pt x="66" y="1"/>
                  </a:cubicBezTo>
                  <a:cubicBezTo>
                    <a:pt x="66" y="1"/>
                    <a:pt x="66" y="1"/>
                    <a:pt x="65" y="1"/>
                  </a:cubicBezTo>
                  <a:cubicBezTo>
                    <a:pt x="64" y="2"/>
                    <a:pt x="63" y="2"/>
                    <a:pt x="62" y="3"/>
                  </a:cubicBezTo>
                  <a:cubicBezTo>
                    <a:pt x="61" y="3"/>
                    <a:pt x="59" y="4"/>
                    <a:pt x="58" y="4"/>
                  </a:cubicBezTo>
                  <a:cubicBezTo>
                    <a:pt x="54" y="5"/>
                    <a:pt x="51" y="6"/>
                    <a:pt x="46" y="7"/>
                  </a:cubicBezTo>
                  <a:cubicBezTo>
                    <a:pt x="44" y="7"/>
                    <a:pt x="42" y="8"/>
                    <a:pt x="40" y="8"/>
                  </a:cubicBezTo>
                  <a:cubicBezTo>
                    <a:pt x="38" y="9"/>
                    <a:pt x="36" y="10"/>
                    <a:pt x="33" y="11"/>
                  </a:cubicBezTo>
                  <a:cubicBezTo>
                    <a:pt x="31" y="12"/>
                    <a:pt x="29" y="13"/>
                    <a:pt x="27" y="14"/>
                  </a:cubicBezTo>
                  <a:cubicBezTo>
                    <a:pt x="25" y="15"/>
                    <a:pt x="23" y="15"/>
                    <a:pt x="21" y="16"/>
                  </a:cubicBezTo>
                  <a:cubicBezTo>
                    <a:pt x="20" y="17"/>
                    <a:pt x="19" y="17"/>
                    <a:pt x="18" y="18"/>
                  </a:cubicBezTo>
                  <a:cubicBezTo>
                    <a:pt x="17" y="18"/>
                    <a:pt x="17" y="18"/>
                    <a:pt x="16" y="19"/>
                  </a:cubicBezTo>
                  <a:cubicBezTo>
                    <a:pt x="14" y="19"/>
                    <a:pt x="12" y="20"/>
                    <a:pt x="11" y="21"/>
                  </a:cubicBezTo>
                  <a:cubicBezTo>
                    <a:pt x="7" y="22"/>
                    <a:pt x="5" y="22"/>
                    <a:pt x="3" y="23"/>
                  </a:cubicBezTo>
                  <a:cubicBezTo>
                    <a:pt x="2" y="23"/>
                    <a:pt x="1" y="23"/>
                    <a:pt x="1" y="23"/>
                  </a:cubicBezTo>
                  <a:cubicBezTo>
                    <a:pt x="0" y="23"/>
                    <a:pt x="0" y="23"/>
                    <a:pt x="0" y="23"/>
                  </a:cubicBezTo>
                  <a:cubicBezTo>
                    <a:pt x="0" y="23"/>
                    <a:pt x="0" y="24"/>
                    <a:pt x="0" y="24"/>
                  </a:cubicBezTo>
                  <a:cubicBezTo>
                    <a:pt x="1" y="24"/>
                    <a:pt x="2" y="24"/>
                    <a:pt x="3" y="24"/>
                  </a:cubicBezTo>
                  <a:cubicBezTo>
                    <a:pt x="4" y="24"/>
                    <a:pt x="5" y="25"/>
                    <a:pt x="7" y="25"/>
                  </a:cubicBezTo>
                  <a:cubicBezTo>
                    <a:pt x="8" y="25"/>
                    <a:pt x="10" y="25"/>
                    <a:pt x="11" y="25"/>
                  </a:cubicBezTo>
                  <a:cubicBezTo>
                    <a:pt x="13" y="25"/>
                    <a:pt x="15" y="24"/>
                    <a:pt x="17" y="24"/>
                  </a:cubicBezTo>
                  <a:cubicBezTo>
                    <a:pt x="18" y="24"/>
                    <a:pt x="19" y="23"/>
                    <a:pt x="20" y="23"/>
                  </a:cubicBezTo>
                  <a:cubicBezTo>
                    <a:pt x="21" y="23"/>
                    <a:pt x="21" y="23"/>
                    <a:pt x="22" y="23"/>
                  </a:cubicBezTo>
                  <a:cubicBezTo>
                    <a:pt x="22" y="23"/>
                    <a:pt x="23" y="22"/>
                    <a:pt x="23" y="22"/>
                  </a:cubicBezTo>
                  <a:cubicBezTo>
                    <a:pt x="25" y="22"/>
                    <a:pt x="28" y="21"/>
                    <a:pt x="30" y="20"/>
                  </a:cubicBezTo>
                  <a:cubicBezTo>
                    <a:pt x="32" y="19"/>
                    <a:pt x="34" y="18"/>
                    <a:pt x="36" y="18"/>
                  </a:cubicBezTo>
                  <a:cubicBezTo>
                    <a:pt x="38" y="17"/>
                    <a:pt x="40" y="16"/>
                    <a:pt x="42" y="15"/>
                  </a:cubicBezTo>
                  <a:cubicBezTo>
                    <a:pt x="44" y="14"/>
                    <a:pt x="46" y="13"/>
                    <a:pt x="48" y="13"/>
                  </a:cubicBezTo>
                  <a:cubicBezTo>
                    <a:pt x="50" y="12"/>
                    <a:pt x="52" y="11"/>
                    <a:pt x="54" y="10"/>
                  </a:cubicBezTo>
                  <a:cubicBezTo>
                    <a:pt x="56" y="10"/>
                    <a:pt x="58" y="9"/>
                    <a:pt x="59" y="8"/>
                  </a:cubicBezTo>
                  <a:cubicBezTo>
                    <a:pt x="61" y="7"/>
                    <a:pt x="62" y="6"/>
                    <a:pt x="63" y="5"/>
                  </a:cubicBezTo>
                  <a:cubicBezTo>
                    <a:pt x="64" y="4"/>
                    <a:pt x="65" y="3"/>
                    <a:pt x="66" y="3"/>
                  </a:cubicBezTo>
                  <a:cubicBezTo>
                    <a:pt x="67" y="2"/>
                    <a:pt x="67" y="1"/>
                    <a:pt x="68" y="1"/>
                  </a:cubicBezTo>
                  <a:cubicBezTo>
                    <a:pt x="68" y="0"/>
                    <a:pt x="68" y="0"/>
                    <a:pt x="68"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430"/>
            <p:cNvSpPr/>
            <p:nvPr/>
          </p:nvSpPr>
          <p:spPr bwMode="auto">
            <a:xfrm>
              <a:off x="3452814" y="6162676"/>
              <a:ext cx="190500" cy="300038"/>
            </a:xfrm>
            <a:custGeom>
              <a:avLst/>
              <a:gdLst>
                <a:gd name="T0" fmla="*/ 45 w 45"/>
                <a:gd name="T1" fmla="*/ 0 h 71"/>
                <a:gd name="T2" fmla="*/ 44 w 45"/>
                <a:gd name="T3" fmla="*/ 1 h 71"/>
                <a:gd name="T4" fmla="*/ 43 w 45"/>
                <a:gd name="T5" fmla="*/ 3 h 71"/>
                <a:gd name="T6" fmla="*/ 38 w 45"/>
                <a:gd name="T7" fmla="*/ 11 h 71"/>
                <a:gd name="T8" fmla="*/ 34 w 45"/>
                <a:gd name="T9" fmla="*/ 15 h 71"/>
                <a:gd name="T10" fmla="*/ 29 w 45"/>
                <a:gd name="T11" fmla="*/ 20 h 71"/>
                <a:gd name="T12" fmla="*/ 28 w 45"/>
                <a:gd name="T13" fmla="*/ 21 h 71"/>
                <a:gd name="T14" fmla="*/ 27 w 45"/>
                <a:gd name="T15" fmla="*/ 22 h 71"/>
                <a:gd name="T16" fmla="*/ 26 w 45"/>
                <a:gd name="T17" fmla="*/ 23 h 71"/>
                <a:gd name="T18" fmla="*/ 23 w 45"/>
                <a:gd name="T19" fmla="*/ 26 h 71"/>
                <a:gd name="T20" fmla="*/ 19 w 45"/>
                <a:gd name="T21" fmla="*/ 33 h 71"/>
                <a:gd name="T22" fmla="*/ 15 w 45"/>
                <a:gd name="T23" fmla="*/ 39 h 71"/>
                <a:gd name="T24" fmla="*/ 11 w 45"/>
                <a:gd name="T25" fmla="*/ 46 h 71"/>
                <a:gd name="T26" fmla="*/ 5 w 45"/>
                <a:gd name="T27" fmla="*/ 58 h 71"/>
                <a:gd name="T28" fmla="*/ 1 w 45"/>
                <a:gd name="T29" fmla="*/ 67 h 71"/>
                <a:gd name="T30" fmla="*/ 0 w 45"/>
                <a:gd name="T31" fmla="*/ 70 h 71"/>
                <a:gd name="T32" fmla="*/ 0 w 45"/>
                <a:gd name="T33" fmla="*/ 71 h 71"/>
                <a:gd name="T34" fmla="*/ 1 w 45"/>
                <a:gd name="T35" fmla="*/ 70 h 71"/>
                <a:gd name="T36" fmla="*/ 2 w 45"/>
                <a:gd name="T37" fmla="*/ 68 h 71"/>
                <a:gd name="T38" fmla="*/ 8 w 45"/>
                <a:gd name="T39" fmla="*/ 60 h 71"/>
                <a:gd name="T40" fmla="*/ 16 w 45"/>
                <a:gd name="T41" fmla="*/ 49 h 71"/>
                <a:gd name="T42" fmla="*/ 20 w 45"/>
                <a:gd name="T43" fmla="*/ 43 h 71"/>
                <a:gd name="T44" fmla="*/ 25 w 45"/>
                <a:gd name="T45" fmla="*/ 37 h 71"/>
                <a:gd name="T46" fmla="*/ 29 w 45"/>
                <a:gd name="T47" fmla="*/ 30 h 71"/>
                <a:gd name="T48" fmla="*/ 31 w 45"/>
                <a:gd name="T49" fmla="*/ 27 h 71"/>
                <a:gd name="T50" fmla="*/ 32 w 45"/>
                <a:gd name="T51" fmla="*/ 26 h 71"/>
                <a:gd name="T52" fmla="*/ 33 w 45"/>
                <a:gd name="T53" fmla="*/ 24 h 71"/>
                <a:gd name="T54" fmla="*/ 38 w 45"/>
                <a:gd name="T55" fmla="*/ 19 h 71"/>
                <a:gd name="T56" fmla="*/ 40 w 45"/>
                <a:gd name="T57" fmla="*/ 16 h 71"/>
                <a:gd name="T58" fmla="*/ 41 w 45"/>
                <a:gd name="T59" fmla="*/ 15 h 71"/>
                <a:gd name="T60" fmla="*/ 41 w 45"/>
                <a:gd name="T61" fmla="*/ 14 h 71"/>
                <a:gd name="T62" fmla="*/ 41 w 45"/>
                <a:gd name="T63" fmla="*/ 13 h 71"/>
                <a:gd name="T64" fmla="*/ 44 w 45"/>
                <a:gd name="T65" fmla="*/ 8 h 71"/>
                <a:gd name="T66" fmla="*/ 45 w 45"/>
                <a:gd name="T67" fmla="*/ 4 h 71"/>
                <a:gd name="T68" fmla="*/ 45 w 45"/>
                <a:gd name="T69" fmla="*/ 1 h 71"/>
                <a:gd name="T70" fmla="*/ 45 w 45"/>
                <a:gd name="T7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71">
                  <a:moveTo>
                    <a:pt x="45" y="0"/>
                  </a:moveTo>
                  <a:cubicBezTo>
                    <a:pt x="45" y="0"/>
                    <a:pt x="45" y="0"/>
                    <a:pt x="44" y="1"/>
                  </a:cubicBezTo>
                  <a:cubicBezTo>
                    <a:pt x="44" y="2"/>
                    <a:pt x="44" y="2"/>
                    <a:pt x="43" y="3"/>
                  </a:cubicBezTo>
                  <a:cubicBezTo>
                    <a:pt x="42" y="5"/>
                    <a:pt x="41" y="8"/>
                    <a:pt x="38" y="11"/>
                  </a:cubicBezTo>
                  <a:cubicBezTo>
                    <a:pt x="37" y="12"/>
                    <a:pt x="35" y="14"/>
                    <a:pt x="34" y="15"/>
                  </a:cubicBezTo>
                  <a:cubicBezTo>
                    <a:pt x="32" y="17"/>
                    <a:pt x="30" y="18"/>
                    <a:pt x="29" y="20"/>
                  </a:cubicBezTo>
                  <a:cubicBezTo>
                    <a:pt x="28" y="21"/>
                    <a:pt x="28" y="21"/>
                    <a:pt x="28" y="21"/>
                  </a:cubicBezTo>
                  <a:cubicBezTo>
                    <a:pt x="27" y="22"/>
                    <a:pt x="27" y="22"/>
                    <a:pt x="27" y="22"/>
                  </a:cubicBezTo>
                  <a:cubicBezTo>
                    <a:pt x="27" y="22"/>
                    <a:pt x="26" y="23"/>
                    <a:pt x="26" y="23"/>
                  </a:cubicBezTo>
                  <a:cubicBezTo>
                    <a:pt x="25" y="24"/>
                    <a:pt x="24" y="25"/>
                    <a:pt x="23" y="26"/>
                  </a:cubicBezTo>
                  <a:cubicBezTo>
                    <a:pt x="22" y="28"/>
                    <a:pt x="20" y="30"/>
                    <a:pt x="19" y="33"/>
                  </a:cubicBezTo>
                  <a:cubicBezTo>
                    <a:pt x="17" y="35"/>
                    <a:pt x="16" y="37"/>
                    <a:pt x="15" y="39"/>
                  </a:cubicBezTo>
                  <a:cubicBezTo>
                    <a:pt x="13" y="42"/>
                    <a:pt x="12" y="44"/>
                    <a:pt x="11" y="46"/>
                  </a:cubicBezTo>
                  <a:cubicBezTo>
                    <a:pt x="9" y="51"/>
                    <a:pt x="7" y="55"/>
                    <a:pt x="5" y="58"/>
                  </a:cubicBezTo>
                  <a:cubicBezTo>
                    <a:pt x="3" y="62"/>
                    <a:pt x="2" y="65"/>
                    <a:pt x="1" y="67"/>
                  </a:cubicBezTo>
                  <a:cubicBezTo>
                    <a:pt x="1" y="68"/>
                    <a:pt x="0" y="69"/>
                    <a:pt x="0" y="70"/>
                  </a:cubicBezTo>
                  <a:cubicBezTo>
                    <a:pt x="0" y="70"/>
                    <a:pt x="0" y="71"/>
                    <a:pt x="0" y="71"/>
                  </a:cubicBezTo>
                  <a:cubicBezTo>
                    <a:pt x="0" y="71"/>
                    <a:pt x="0" y="70"/>
                    <a:pt x="1" y="70"/>
                  </a:cubicBezTo>
                  <a:cubicBezTo>
                    <a:pt x="1" y="69"/>
                    <a:pt x="2" y="69"/>
                    <a:pt x="2" y="68"/>
                  </a:cubicBezTo>
                  <a:cubicBezTo>
                    <a:pt x="4" y="66"/>
                    <a:pt x="6" y="64"/>
                    <a:pt x="8" y="60"/>
                  </a:cubicBezTo>
                  <a:cubicBezTo>
                    <a:pt x="11" y="57"/>
                    <a:pt x="14" y="54"/>
                    <a:pt x="16" y="49"/>
                  </a:cubicBezTo>
                  <a:cubicBezTo>
                    <a:pt x="18" y="47"/>
                    <a:pt x="19" y="45"/>
                    <a:pt x="20" y="43"/>
                  </a:cubicBezTo>
                  <a:cubicBezTo>
                    <a:pt x="22" y="41"/>
                    <a:pt x="23" y="39"/>
                    <a:pt x="25" y="37"/>
                  </a:cubicBezTo>
                  <a:cubicBezTo>
                    <a:pt x="26" y="34"/>
                    <a:pt x="28" y="32"/>
                    <a:pt x="29" y="30"/>
                  </a:cubicBezTo>
                  <a:cubicBezTo>
                    <a:pt x="30" y="29"/>
                    <a:pt x="30" y="28"/>
                    <a:pt x="31" y="27"/>
                  </a:cubicBezTo>
                  <a:cubicBezTo>
                    <a:pt x="31" y="27"/>
                    <a:pt x="32" y="26"/>
                    <a:pt x="32" y="26"/>
                  </a:cubicBezTo>
                  <a:cubicBezTo>
                    <a:pt x="33" y="25"/>
                    <a:pt x="33" y="25"/>
                    <a:pt x="33" y="24"/>
                  </a:cubicBezTo>
                  <a:cubicBezTo>
                    <a:pt x="35" y="22"/>
                    <a:pt x="36" y="21"/>
                    <a:pt x="38" y="19"/>
                  </a:cubicBezTo>
                  <a:cubicBezTo>
                    <a:pt x="38" y="18"/>
                    <a:pt x="39" y="17"/>
                    <a:pt x="40" y="16"/>
                  </a:cubicBezTo>
                  <a:cubicBezTo>
                    <a:pt x="40" y="15"/>
                    <a:pt x="40" y="15"/>
                    <a:pt x="41" y="15"/>
                  </a:cubicBezTo>
                  <a:cubicBezTo>
                    <a:pt x="41" y="14"/>
                    <a:pt x="41" y="14"/>
                    <a:pt x="41" y="14"/>
                  </a:cubicBezTo>
                  <a:cubicBezTo>
                    <a:pt x="41" y="14"/>
                    <a:pt x="41" y="13"/>
                    <a:pt x="41" y="13"/>
                  </a:cubicBezTo>
                  <a:cubicBezTo>
                    <a:pt x="42" y="11"/>
                    <a:pt x="43" y="10"/>
                    <a:pt x="44" y="8"/>
                  </a:cubicBezTo>
                  <a:cubicBezTo>
                    <a:pt x="44" y="6"/>
                    <a:pt x="45" y="5"/>
                    <a:pt x="45" y="4"/>
                  </a:cubicBezTo>
                  <a:cubicBezTo>
                    <a:pt x="45" y="3"/>
                    <a:pt x="45" y="2"/>
                    <a:pt x="45" y="1"/>
                  </a:cubicBezTo>
                  <a:cubicBezTo>
                    <a:pt x="45" y="0"/>
                    <a:pt x="45" y="0"/>
                    <a:pt x="45"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431"/>
            <p:cNvSpPr/>
            <p:nvPr/>
          </p:nvSpPr>
          <p:spPr bwMode="auto">
            <a:xfrm>
              <a:off x="3448051" y="6238876"/>
              <a:ext cx="38100" cy="211138"/>
            </a:xfrm>
            <a:custGeom>
              <a:avLst/>
              <a:gdLst>
                <a:gd name="T0" fmla="*/ 2 w 9"/>
                <a:gd name="T1" fmla="*/ 50 h 50"/>
                <a:gd name="T2" fmla="*/ 2 w 9"/>
                <a:gd name="T3" fmla="*/ 48 h 50"/>
                <a:gd name="T4" fmla="*/ 3 w 9"/>
                <a:gd name="T5" fmla="*/ 42 h 50"/>
                <a:gd name="T6" fmla="*/ 4 w 9"/>
                <a:gd name="T7" fmla="*/ 34 h 50"/>
                <a:gd name="T8" fmla="*/ 4 w 9"/>
                <a:gd name="T9" fmla="*/ 30 h 50"/>
                <a:gd name="T10" fmla="*/ 5 w 9"/>
                <a:gd name="T11" fmla="*/ 25 h 50"/>
                <a:gd name="T12" fmla="*/ 6 w 9"/>
                <a:gd name="T13" fmla="*/ 20 h 50"/>
                <a:gd name="T14" fmla="*/ 6 w 9"/>
                <a:gd name="T15" fmla="*/ 16 h 50"/>
                <a:gd name="T16" fmla="*/ 8 w 9"/>
                <a:gd name="T17" fmla="*/ 8 h 50"/>
                <a:gd name="T18" fmla="*/ 9 w 9"/>
                <a:gd name="T19" fmla="*/ 2 h 50"/>
                <a:gd name="T20" fmla="*/ 9 w 9"/>
                <a:gd name="T21" fmla="*/ 0 h 50"/>
                <a:gd name="T22" fmla="*/ 8 w 9"/>
                <a:gd name="T23" fmla="*/ 2 h 50"/>
                <a:gd name="T24" fmla="*/ 7 w 9"/>
                <a:gd name="T25" fmla="*/ 4 h 50"/>
                <a:gd name="T26" fmla="*/ 5 w 9"/>
                <a:gd name="T27" fmla="*/ 7 h 50"/>
                <a:gd name="T28" fmla="*/ 4 w 9"/>
                <a:gd name="T29" fmla="*/ 11 h 50"/>
                <a:gd name="T30" fmla="*/ 3 w 9"/>
                <a:gd name="T31" fmla="*/ 15 h 50"/>
                <a:gd name="T32" fmla="*/ 2 w 9"/>
                <a:gd name="T33" fmla="*/ 20 h 50"/>
                <a:gd name="T34" fmla="*/ 1 w 9"/>
                <a:gd name="T35" fmla="*/ 24 h 50"/>
                <a:gd name="T36" fmla="*/ 0 w 9"/>
                <a:gd name="T37" fmla="*/ 29 h 50"/>
                <a:gd name="T38" fmla="*/ 0 w 9"/>
                <a:gd name="T39" fmla="*/ 34 h 50"/>
                <a:gd name="T40" fmla="*/ 0 w 9"/>
                <a:gd name="T41" fmla="*/ 38 h 50"/>
                <a:gd name="T42" fmla="*/ 1 w 9"/>
                <a:gd name="T43" fmla="*/ 42 h 50"/>
                <a:gd name="T44" fmla="*/ 1 w 9"/>
                <a:gd name="T45" fmla="*/ 46 h 50"/>
                <a:gd name="T46" fmla="*/ 2 w 9"/>
                <a:gd name="T47" fmla="*/ 48 h 50"/>
                <a:gd name="T48" fmla="*/ 2 w 9"/>
                <a:gd name="T4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50">
                  <a:moveTo>
                    <a:pt x="2" y="50"/>
                  </a:moveTo>
                  <a:cubicBezTo>
                    <a:pt x="2" y="50"/>
                    <a:pt x="2" y="50"/>
                    <a:pt x="2" y="48"/>
                  </a:cubicBezTo>
                  <a:cubicBezTo>
                    <a:pt x="2" y="47"/>
                    <a:pt x="3" y="45"/>
                    <a:pt x="3" y="42"/>
                  </a:cubicBezTo>
                  <a:cubicBezTo>
                    <a:pt x="3" y="40"/>
                    <a:pt x="3" y="37"/>
                    <a:pt x="4" y="34"/>
                  </a:cubicBezTo>
                  <a:cubicBezTo>
                    <a:pt x="4" y="33"/>
                    <a:pt x="4" y="31"/>
                    <a:pt x="4" y="30"/>
                  </a:cubicBezTo>
                  <a:cubicBezTo>
                    <a:pt x="5" y="28"/>
                    <a:pt x="5" y="27"/>
                    <a:pt x="5" y="25"/>
                  </a:cubicBezTo>
                  <a:cubicBezTo>
                    <a:pt x="5" y="23"/>
                    <a:pt x="5" y="22"/>
                    <a:pt x="6" y="20"/>
                  </a:cubicBezTo>
                  <a:cubicBezTo>
                    <a:pt x="6" y="19"/>
                    <a:pt x="6" y="17"/>
                    <a:pt x="6" y="16"/>
                  </a:cubicBezTo>
                  <a:cubicBezTo>
                    <a:pt x="7" y="13"/>
                    <a:pt x="7" y="10"/>
                    <a:pt x="8" y="8"/>
                  </a:cubicBezTo>
                  <a:cubicBezTo>
                    <a:pt x="8" y="5"/>
                    <a:pt x="8" y="3"/>
                    <a:pt x="9" y="2"/>
                  </a:cubicBezTo>
                  <a:cubicBezTo>
                    <a:pt x="9" y="1"/>
                    <a:pt x="9" y="0"/>
                    <a:pt x="9" y="0"/>
                  </a:cubicBezTo>
                  <a:cubicBezTo>
                    <a:pt x="9" y="0"/>
                    <a:pt x="9" y="0"/>
                    <a:pt x="8" y="2"/>
                  </a:cubicBezTo>
                  <a:cubicBezTo>
                    <a:pt x="8" y="2"/>
                    <a:pt x="7" y="3"/>
                    <a:pt x="7" y="4"/>
                  </a:cubicBezTo>
                  <a:cubicBezTo>
                    <a:pt x="6" y="5"/>
                    <a:pt x="6" y="6"/>
                    <a:pt x="5" y="7"/>
                  </a:cubicBezTo>
                  <a:cubicBezTo>
                    <a:pt x="5" y="8"/>
                    <a:pt x="5" y="9"/>
                    <a:pt x="4" y="11"/>
                  </a:cubicBezTo>
                  <a:cubicBezTo>
                    <a:pt x="4" y="12"/>
                    <a:pt x="3" y="14"/>
                    <a:pt x="3" y="15"/>
                  </a:cubicBezTo>
                  <a:cubicBezTo>
                    <a:pt x="2" y="17"/>
                    <a:pt x="2" y="18"/>
                    <a:pt x="2" y="20"/>
                  </a:cubicBezTo>
                  <a:cubicBezTo>
                    <a:pt x="1" y="21"/>
                    <a:pt x="1" y="23"/>
                    <a:pt x="1" y="24"/>
                  </a:cubicBezTo>
                  <a:cubicBezTo>
                    <a:pt x="1" y="26"/>
                    <a:pt x="1" y="28"/>
                    <a:pt x="0" y="29"/>
                  </a:cubicBezTo>
                  <a:cubicBezTo>
                    <a:pt x="0" y="31"/>
                    <a:pt x="0" y="32"/>
                    <a:pt x="0" y="34"/>
                  </a:cubicBezTo>
                  <a:cubicBezTo>
                    <a:pt x="0" y="35"/>
                    <a:pt x="0" y="37"/>
                    <a:pt x="0" y="38"/>
                  </a:cubicBezTo>
                  <a:cubicBezTo>
                    <a:pt x="0" y="40"/>
                    <a:pt x="0" y="41"/>
                    <a:pt x="1" y="42"/>
                  </a:cubicBezTo>
                  <a:cubicBezTo>
                    <a:pt x="1" y="44"/>
                    <a:pt x="1" y="45"/>
                    <a:pt x="1" y="46"/>
                  </a:cubicBezTo>
                  <a:cubicBezTo>
                    <a:pt x="1" y="47"/>
                    <a:pt x="1" y="47"/>
                    <a:pt x="2" y="48"/>
                  </a:cubicBezTo>
                  <a:cubicBezTo>
                    <a:pt x="2" y="50"/>
                    <a:pt x="2" y="50"/>
                    <a:pt x="2" y="5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432"/>
            <p:cNvSpPr/>
            <p:nvPr/>
          </p:nvSpPr>
          <p:spPr bwMode="auto">
            <a:xfrm>
              <a:off x="3452814" y="6310313"/>
              <a:ext cx="198438" cy="144463"/>
            </a:xfrm>
            <a:custGeom>
              <a:avLst/>
              <a:gdLst>
                <a:gd name="T0" fmla="*/ 47 w 47"/>
                <a:gd name="T1" fmla="*/ 0 h 34"/>
                <a:gd name="T2" fmla="*/ 45 w 47"/>
                <a:gd name="T3" fmla="*/ 1 h 34"/>
                <a:gd name="T4" fmla="*/ 40 w 47"/>
                <a:gd name="T5" fmla="*/ 5 h 34"/>
                <a:gd name="T6" fmla="*/ 32 w 47"/>
                <a:gd name="T7" fmla="*/ 11 h 34"/>
                <a:gd name="T8" fmla="*/ 28 w 47"/>
                <a:gd name="T9" fmla="*/ 14 h 34"/>
                <a:gd name="T10" fmla="*/ 24 w 47"/>
                <a:gd name="T11" fmla="*/ 17 h 34"/>
                <a:gd name="T12" fmla="*/ 7 w 47"/>
                <a:gd name="T13" fmla="*/ 29 h 34"/>
                <a:gd name="T14" fmla="*/ 2 w 47"/>
                <a:gd name="T15" fmla="*/ 32 h 34"/>
                <a:gd name="T16" fmla="*/ 0 w 47"/>
                <a:gd name="T17" fmla="*/ 34 h 34"/>
                <a:gd name="T18" fmla="*/ 2 w 47"/>
                <a:gd name="T19" fmla="*/ 33 h 34"/>
                <a:gd name="T20" fmla="*/ 5 w 47"/>
                <a:gd name="T21" fmla="*/ 32 h 34"/>
                <a:gd name="T22" fmla="*/ 8 w 47"/>
                <a:gd name="T23" fmla="*/ 31 h 34"/>
                <a:gd name="T24" fmla="*/ 13 w 47"/>
                <a:gd name="T25" fmla="*/ 29 h 34"/>
                <a:gd name="T26" fmla="*/ 17 w 47"/>
                <a:gd name="T27" fmla="*/ 26 h 34"/>
                <a:gd name="T28" fmla="*/ 22 w 47"/>
                <a:gd name="T29" fmla="*/ 24 h 34"/>
                <a:gd name="T30" fmla="*/ 26 w 47"/>
                <a:gd name="T31" fmla="*/ 21 h 34"/>
                <a:gd name="T32" fmla="*/ 31 w 47"/>
                <a:gd name="T33" fmla="*/ 17 h 34"/>
                <a:gd name="T34" fmla="*/ 35 w 47"/>
                <a:gd name="T35" fmla="*/ 14 h 34"/>
                <a:gd name="T36" fmla="*/ 38 w 47"/>
                <a:gd name="T37" fmla="*/ 10 h 34"/>
                <a:gd name="T38" fmla="*/ 41 w 47"/>
                <a:gd name="T39" fmla="*/ 7 h 34"/>
                <a:gd name="T40" fmla="*/ 44 w 47"/>
                <a:gd name="T41" fmla="*/ 4 h 34"/>
                <a:gd name="T42" fmla="*/ 46 w 47"/>
                <a:gd name="T43" fmla="*/ 2 h 34"/>
                <a:gd name="T44" fmla="*/ 47 w 47"/>
                <a:gd name="T4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4">
                  <a:moveTo>
                    <a:pt x="47" y="0"/>
                  </a:moveTo>
                  <a:cubicBezTo>
                    <a:pt x="47" y="0"/>
                    <a:pt x="47" y="1"/>
                    <a:pt x="45" y="1"/>
                  </a:cubicBezTo>
                  <a:cubicBezTo>
                    <a:pt x="44" y="2"/>
                    <a:pt x="42" y="4"/>
                    <a:pt x="40" y="5"/>
                  </a:cubicBezTo>
                  <a:cubicBezTo>
                    <a:pt x="38" y="7"/>
                    <a:pt x="35" y="9"/>
                    <a:pt x="32" y="11"/>
                  </a:cubicBezTo>
                  <a:cubicBezTo>
                    <a:pt x="31" y="12"/>
                    <a:pt x="30" y="13"/>
                    <a:pt x="28" y="14"/>
                  </a:cubicBezTo>
                  <a:cubicBezTo>
                    <a:pt x="27" y="15"/>
                    <a:pt x="25" y="16"/>
                    <a:pt x="24" y="17"/>
                  </a:cubicBezTo>
                  <a:cubicBezTo>
                    <a:pt x="18" y="21"/>
                    <a:pt x="12" y="25"/>
                    <a:pt x="7" y="29"/>
                  </a:cubicBezTo>
                  <a:cubicBezTo>
                    <a:pt x="5" y="30"/>
                    <a:pt x="3" y="31"/>
                    <a:pt x="2" y="32"/>
                  </a:cubicBezTo>
                  <a:cubicBezTo>
                    <a:pt x="1" y="33"/>
                    <a:pt x="0" y="34"/>
                    <a:pt x="0" y="34"/>
                  </a:cubicBezTo>
                  <a:cubicBezTo>
                    <a:pt x="0" y="34"/>
                    <a:pt x="1" y="34"/>
                    <a:pt x="2" y="33"/>
                  </a:cubicBezTo>
                  <a:cubicBezTo>
                    <a:pt x="3" y="33"/>
                    <a:pt x="4" y="32"/>
                    <a:pt x="5" y="32"/>
                  </a:cubicBezTo>
                  <a:cubicBezTo>
                    <a:pt x="6" y="32"/>
                    <a:pt x="7" y="31"/>
                    <a:pt x="8" y="31"/>
                  </a:cubicBezTo>
                  <a:cubicBezTo>
                    <a:pt x="10" y="30"/>
                    <a:pt x="11" y="29"/>
                    <a:pt x="13" y="29"/>
                  </a:cubicBezTo>
                  <a:cubicBezTo>
                    <a:pt x="14" y="28"/>
                    <a:pt x="15" y="27"/>
                    <a:pt x="17" y="26"/>
                  </a:cubicBezTo>
                  <a:cubicBezTo>
                    <a:pt x="18" y="25"/>
                    <a:pt x="20" y="25"/>
                    <a:pt x="22" y="24"/>
                  </a:cubicBezTo>
                  <a:cubicBezTo>
                    <a:pt x="23" y="23"/>
                    <a:pt x="25" y="22"/>
                    <a:pt x="26" y="21"/>
                  </a:cubicBezTo>
                  <a:cubicBezTo>
                    <a:pt x="28" y="19"/>
                    <a:pt x="29" y="18"/>
                    <a:pt x="31" y="17"/>
                  </a:cubicBezTo>
                  <a:cubicBezTo>
                    <a:pt x="32" y="16"/>
                    <a:pt x="33" y="15"/>
                    <a:pt x="35" y="14"/>
                  </a:cubicBezTo>
                  <a:cubicBezTo>
                    <a:pt x="36" y="13"/>
                    <a:pt x="37" y="11"/>
                    <a:pt x="38" y="10"/>
                  </a:cubicBezTo>
                  <a:cubicBezTo>
                    <a:pt x="39" y="9"/>
                    <a:pt x="41" y="8"/>
                    <a:pt x="41" y="7"/>
                  </a:cubicBezTo>
                  <a:cubicBezTo>
                    <a:pt x="42" y="6"/>
                    <a:pt x="43" y="5"/>
                    <a:pt x="44" y="4"/>
                  </a:cubicBezTo>
                  <a:cubicBezTo>
                    <a:pt x="45" y="3"/>
                    <a:pt x="45" y="3"/>
                    <a:pt x="46" y="2"/>
                  </a:cubicBezTo>
                  <a:cubicBezTo>
                    <a:pt x="47" y="1"/>
                    <a:pt x="47" y="0"/>
                    <a:pt x="4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433"/>
            <p:cNvSpPr/>
            <p:nvPr/>
          </p:nvSpPr>
          <p:spPr bwMode="auto">
            <a:xfrm>
              <a:off x="3375026" y="6391276"/>
              <a:ext cx="179388" cy="130175"/>
            </a:xfrm>
            <a:custGeom>
              <a:avLst/>
              <a:gdLst>
                <a:gd name="T0" fmla="*/ 11 w 42"/>
                <a:gd name="T1" fmla="*/ 29 h 31"/>
                <a:gd name="T2" fmla="*/ 42 w 42"/>
                <a:gd name="T3" fmla="*/ 24 h 31"/>
                <a:gd name="T4" fmla="*/ 0 w 42"/>
                <a:gd name="T5" fmla="*/ 0 h 31"/>
                <a:gd name="T6" fmla="*/ 11 w 42"/>
                <a:gd name="T7" fmla="*/ 29 h 31"/>
              </a:gdLst>
              <a:ahLst/>
              <a:cxnLst>
                <a:cxn ang="0">
                  <a:pos x="T0" y="T1"/>
                </a:cxn>
                <a:cxn ang="0">
                  <a:pos x="T2" y="T3"/>
                </a:cxn>
                <a:cxn ang="0">
                  <a:pos x="T4" y="T5"/>
                </a:cxn>
                <a:cxn ang="0">
                  <a:pos x="T6" y="T7"/>
                </a:cxn>
              </a:cxnLst>
              <a:rect l="0" t="0" r="r" b="b"/>
              <a:pathLst>
                <a:path w="42" h="31">
                  <a:moveTo>
                    <a:pt x="11" y="29"/>
                  </a:moveTo>
                  <a:cubicBezTo>
                    <a:pt x="22" y="31"/>
                    <a:pt x="33" y="30"/>
                    <a:pt x="42" y="24"/>
                  </a:cubicBezTo>
                  <a:cubicBezTo>
                    <a:pt x="42" y="24"/>
                    <a:pt x="15" y="3"/>
                    <a:pt x="0" y="0"/>
                  </a:cubicBezTo>
                  <a:cubicBezTo>
                    <a:pt x="0" y="0"/>
                    <a:pt x="1" y="23"/>
                    <a:pt x="11" y="2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434"/>
            <p:cNvSpPr/>
            <p:nvPr/>
          </p:nvSpPr>
          <p:spPr bwMode="auto">
            <a:xfrm>
              <a:off x="3155951" y="6480176"/>
              <a:ext cx="284163" cy="609600"/>
            </a:xfrm>
            <a:custGeom>
              <a:avLst/>
              <a:gdLst>
                <a:gd name="T0" fmla="*/ 5 w 67"/>
                <a:gd name="T1" fmla="*/ 144 h 144"/>
                <a:gd name="T2" fmla="*/ 0 w 67"/>
                <a:gd name="T3" fmla="*/ 142 h 144"/>
                <a:gd name="T4" fmla="*/ 63 w 67"/>
                <a:gd name="T5" fmla="*/ 0 h 144"/>
                <a:gd name="T6" fmla="*/ 67 w 67"/>
                <a:gd name="T7" fmla="*/ 3 h 144"/>
                <a:gd name="T8" fmla="*/ 5 w 67"/>
                <a:gd name="T9" fmla="*/ 144 h 144"/>
              </a:gdLst>
              <a:ahLst/>
              <a:cxnLst>
                <a:cxn ang="0">
                  <a:pos x="T0" y="T1"/>
                </a:cxn>
                <a:cxn ang="0">
                  <a:pos x="T2" y="T3"/>
                </a:cxn>
                <a:cxn ang="0">
                  <a:pos x="T4" y="T5"/>
                </a:cxn>
                <a:cxn ang="0">
                  <a:pos x="T6" y="T7"/>
                </a:cxn>
                <a:cxn ang="0">
                  <a:pos x="T8" y="T9"/>
                </a:cxn>
              </a:cxnLst>
              <a:rect l="0" t="0" r="r" b="b"/>
              <a:pathLst>
                <a:path w="67" h="144">
                  <a:moveTo>
                    <a:pt x="5" y="144"/>
                  </a:moveTo>
                  <a:cubicBezTo>
                    <a:pt x="0" y="142"/>
                    <a:pt x="0" y="142"/>
                    <a:pt x="0" y="142"/>
                  </a:cubicBezTo>
                  <a:cubicBezTo>
                    <a:pt x="30" y="70"/>
                    <a:pt x="58" y="8"/>
                    <a:pt x="63" y="0"/>
                  </a:cubicBezTo>
                  <a:cubicBezTo>
                    <a:pt x="67" y="3"/>
                    <a:pt x="67" y="3"/>
                    <a:pt x="67" y="3"/>
                  </a:cubicBezTo>
                  <a:cubicBezTo>
                    <a:pt x="62" y="10"/>
                    <a:pt x="33" y="73"/>
                    <a:pt x="5" y="14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483"/>
            <p:cNvSpPr/>
            <p:nvPr/>
          </p:nvSpPr>
          <p:spPr bwMode="auto">
            <a:xfrm>
              <a:off x="6783389" y="5318126"/>
              <a:ext cx="1408113" cy="1152525"/>
            </a:xfrm>
            <a:custGeom>
              <a:avLst/>
              <a:gdLst>
                <a:gd name="T0" fmla="*/ 0 w 332"/>
                <a:gd name="T1" fmla="*/ 272 h 272"/>
                <a:gd name="T2" fmla="*/ 254 w 332"/>
                <a:gd name="T3" fmla="*/ 132 h 272"/>
                <a:gd name="T4" fmla="*/ 0 w 332"/>
                <a:gd name="T5" fmla="*/ 272 h 272"/>
              </a:gdLst>
              <a:ahLst/>
              <a:cxnLst>
                <a:cxn ang="0">
                  <a:pos x="T0" y="T1"/>
                </a:cxn>
                <a:cxn ang="0">
                  <a:pos x="T2" y="T3"/>
                </a:cxn>
                <a:cxn ang="0">
                  <a:pos x="T4" y="T5"/>
                </a:cxn>
              </a:cxnLst>
              <a:rect l="0" t="0" r="r" b="b"/>
              <a:pathLst>
                <a:path w="332" h="272">
                  <a:moveTo>
                    <a:pt x="0" y="272"/>
                  </a:moveTo>
                  <a:cubicBezTo>
                    <a:pt x="0" y="272"/>
                    <a:pt x="142" y="0"/>
                    <a:pt x="254" y="132"/>
                  </a:cubicBezTo>
                  <a:cubicBezTo>
                    <a:pt x="332" y="225"/>
                    <a:pt x="0" y="272"/>
                    <a:pt x="0" y="27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484"/>
            <p:cNvSpPr/>
            <p:nvPr/>
          </p:nvSpPr>
          <p:spPr bwMode="auto">
            <a:xfrm>
              <a:off x="6818314" y="5868988"/>
              <a:ext cx="939800" cy="576263"/>
            </a:xfrm>
            <a:custGeom>
              <a:avLst/>
              <a:gdLst>
                <a:gd name="T0" fmla="*/ 0 w 222"/>
                <a:gd name="T1" fmla="*/ 136 h 136"/>
                <a:gd name="T2" fmla="*/ 2 w 222"/>
                <a:gd name="T3" fmla="*/ 134 h 136"/>
                <a:gd name="T4" fmla="*/ 9 w 222"/>
                <a:gd name="T5" fmla="*/ 128 h 136"/>
                <a:gd name="T6" fmla="*/ 31 w 222"/>
                <a:gd name="T7" fmla="*/ 109 h 136"/>
                <a:gd name="T8" fmla="*/ 47 w 222"/>
                <a:gd name="T9" fmla="*/ 97 h 136"/>
                <a:gd name="T10" fmla="*/ 64 w 222"/>
                <a:gd name="T11" fmla="*/ 84 h 136"/>
                <a:gd name="T12" fmla="*/ 84 w 222"/>
                <a:gd name="T13" fmla="*/ 70 h 136"/>
                <a:gd name="T14" fmla="*/ 104 w 222"/>
                <a:gd name="T15" fmla="*/ 57 h 136"/>
                <a:gd name="T16" fmla="*/ 125 w 222"/>
                <a:gd name="T17" fmla="*/ 44 h 136"/>
                <a:gd name="T18" fmla="*/ 136 w 222"/>
                <a:gd name="T19" fmla="*/ 38 h 136"/>
                <a:gd name="T20" fmla="*/ 146 w 222"/>
                <a:gd name="T21" fmla="*/ 32 h 136"/>
                <a:gd name="T22" fmla="*/ 166 w 222"/>
                <a:gd name="T23" fmla="*/ 22 h 136"/>
                <a:gd name="T24" fmla="*/ 184 w 222"/>
                <a:gd name="T25" fmla="*/ 14 h 136"/>
                <a:gd name="T26" fmla="*/ 199 w 222"/>
                <a:gd name="T27" fmla="*/ 8 h 136"/>
                <a:gd name="T28" fmla="*/ 212 w 222"/>
                <a:gd name="T29" fmla="*/ 4 h 136"/>
                <a:gd name="T30" fmla="*/ 222 w 222"/>
                <a:gd name="T31" fmla="*/ 0 h 136"/>
                <a:gd name="T32" fmla="*/ 212 w 222"/>
                <a:gd name="T33" fmla="*/ 5 h 136"/>
                <a:gd name="T34" fmla="*/ 200 w 222"/>
                <a:gd name="T35" fmla="*/ 10 h 136"/>
                <a:gd name="T36" fmla="*/ 185 w 222"/>
                <a:gd name="T37" fmla="*/ 17 h 136"/>
                <a:gd name="T38" fmla="*/ 168 w 222"/>
                <a:gd name="T39" fmla="*/ 26 h 136"/>
                <a:gd name="T40" fmla="*/ 163 w 222"/>
                <a:gd name="T41" fmla="*/ 29 h 136"/>
                <a:gd name="T42" fmla="*/ 158 w 222"/>
                <a:gd name="T43" fmla="*/ 32 h 136"/>
                <a:gd name="T44" fmla="*/ 148 w 222"/>
                <a:gd name="T45" fmla="*/ 37 h 136"/>
                <a:gd name="T46" fmla="*/ 128 w 222"/>
                <a:gd name="T47" fmla="*/ 49 h 136"/>
                <a:gd name="T48" fmla="*/ 108 w 222"/>
                <a:gd name="T49" fmla="*/ 62 h 136"/>
                <a:gd name="T50" fmla="*/ 87 w 222"/>
                <a:gd name="T51" fmla="*/ 75 h 136"/>
                <a:gd name="T52" fmla="*/ 68 w 222"/>
                <a:gd name="T53" fmla="*/ 88 h 136"/>
                <a:gd name="T54" fmla="*/ 49 w 222"/>
                <a:gd name="T55" fmla="*/ 100 h 136"/>
                <a:gd name="T56" fmla="*/ 33 w 222"/>
                <a:gd name="T57" fmla="*/ 112 h 136"/>
                <a:gd name="T58" fmla="*/ 9 w 222"/>
                <a:gd name="T59" fmla="*/ 129 h 136"/>
                <a:gd name="T60" fmla="*/ 0 w 222"/>
                <a:gd name="T6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36">
                  <a:moveTo>
                    <a:pt x="0" y="136"/>
                  </a:moveTo>
                  <a:cubicBezTo>
                    <a:pt x="0" y="136"/>
                    <a:pt x="1" y="135"/>
                    <a:pt x="2" y="134"/>
                  </a:cubicBezTo>
                  <a:cubicBezTo>
                    <a:pt x="4" y="132"/>
                    <a:pt x="6" y="131"/>
                    <a:pt x="9" y="128"/>
                  </a:cubicBezTo>
                  <a:cubicBezTo>
                    <a:pt x="14" y="123"/>
                    <a:pt x="22" y="117"/>
                    <a:pt x="31" y="109"/>
                  </a:cubicBezTo>
                  <a:cubicBezTo>
                    <a:pt x="36" y="105"/>
                    <a:pt x="41" y="101"/>
                    <a:pt x="47" y="97"/>
                  </a:cubicBezTo>
                  <a:cubicBezTo>
                    <a:pt x="52" y="92"/>
                    <a:pt x="58" y="88"/>
                    <a:pt x="64" y="84"/>
                  </a:cubicBezTo>
                  <a:cubicBezTo>
                    <a:pt x="71" y="79"/>
                    <a:pt x="77" y="75"/>
                    <a:pt x="84" y="70"/>
                  </a:cubicBezTo>
                  <a:cubicBezTo>
                    <a:pt x="91" y="65"/>
                    <a:pt x="97" y="61"/>
                    <a:pt x="104" y="57"/>
                  </a:cubicBezTo>
                  <a:cubicBezTo>
                    <a:pt x="111" y="52"/>
                    <a:pt x="118" y="48"/>
                    <a:pt x="125" y="44"/>
                  </a:cubicBezTo>
                  <a:cubicBezTo>
                    <a:pt x="129" y="42"/>
                    <a:pt x="132" y="40"/>
                    <a:pt x="136" y="38"/>
                  </a:cubicBezTo>
                  <a:cubicBezTo>
                    <a:pt x="139" y="36"/>
                    <a:pt x="142" y="34"/>
                    <a:pt x="146" y="32"/>
                  </a:cubicBezTo>
                  <a:cubicBezTo>
                    <a:pt x="153" y="29"/>
                    <a:pt x="159" y="25"/>
                    <a:pt x="166" y="22"/>
                  </a:cubicBezTo>
                  <a:cubicBezTo>
                    <a:pt x="172" y="19"/>
                    <a:pt x="178" y="17"/>
                    <a:pt x="184" y="14"/>
                  </a:cubicBezTo>
                  <a:cubicBezTo>
                    <a:pt x="189" y="12"/>
                    <a:pt x="195" y="10"/>
                    <a:pt x="199" y="8"/>
                  </a:cubicBezTo>
                  <a:cubicBezTo>
                    <a:pt x="204" y="6"/>
                    <a:pt x="208" y="5"/>
                    <a:pt x="212" y="4"/>
                  </a:cubicBezTo>
                  <a:cubicBezTo>
                    <a:pt x="218" y="2"/>
                    <a:pt x="222" y="0"/>
                    <a:pt x="222" y="0"/>
                  </a:cubicBezTo>
                  <a:cubicBezTo>
                    <a:pt x="222" y="0"/>
                    <a:pt x="219" y="2"/>
                    <a:pt x="212" y="5"/>
                  </a:cubicBezTo>
                  <a:cubicBezTo>
                    <a:pt x="209" y="6"/>
                    <a:pt x="205" y="8"/>
                    <a:pt x="200" y="10"/>
                  </a:cubicBezTo>
                  <a:cubicBezTo>
                    <a:pt x="196" y="12"/>
                    <a:pt x="191" y="15"/>
                    <a:pt x="185" y="17"/>
                  </a:cubicBezTo>
                  <a:cubicBezTo>
                    <a:pt x="180" y="20"/>
                    <a:pt x="174" y="23"/>
                    <a:pt x="168" y="26"/>
                  </a:cubicBezTo>
                  <a:cubicBezTo>
                    <a:pt x="166" y="27"/>
                    <a:pt x="165" y="28"/>
                    <a:pt x="163" y="29"/>
                  </a:cubicBezTo>
                  <a:cubicBezTo>
                    <a:pt x="161" y="30"/>
                    <a:pt x="160" y="31"/>
                    <a:pt x="158" y="32"/>
                  </a:cubicBezTo>
                  <a:cubicBezTo>
                    <a:pt x="155" y="33"/>
                    <a:pt x="152" y="35"/>
                    <a:pt x="148" y="37"/>
                  </a:cubicBezTo>
                  <a:cubicBezTo>
                    <a:pt x="142" y="41"/>
                    <a:pt x="135" y="45"/>
                    <a:pt x="128" y="49"/>
                  </a:cubicBezTo>
                  <a:cubicBezTo>
                    <a:pt x="121" y="53"/>
                    <a:pt x="114" y="57"/>
                    <a:pt x="108" y="62"/>
                  </a:cubicBezTo>
                  <a:cubicBezTo>
                    <a:pt x="101" y="66"/>
                    <a:pt x="94" y="70"/>
                    <a:pt x="87" y="75"/>
                  </a:cubicBezTo>
                  <a:cubicBezTo>
                    <a:pt x="80" y="79"/>
                    <a:pt x="74" y="84"/>
                    <a:pt x="68" y="88"/>
                  </a:cubicBezTo>
                  <a:cubicBezTo>
                    <a:pt x="61" y="92"/>
                    <a:pt x="55" y="96"/>
                    <a:pt x="49" y="100"/>
                  </a:cubicBezTo>
                  <a:cubicBezTo>
                    <a:pt x="44" y="104"/>
                    <a:pt x="38" y="108"/>
                    <a:pt x="33" y="112"/>
                  </a:cubicBezTo>
                  <a:cubicBezTo>
                    <a:pt x="23" y="119"/>
                    <a:pt x="15" y="125"/>
                    <a:pt x="9" y="129"/>
                  </a:cubicBezTo>
                  <a:cubicBezTo>
                    <a:pt x="4" y="133"/>
                    <a:pt x="0" y="136"/>
                    <a:pt x="0" y="136"/>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485"/>
            <p:cNvSpPr/>
            <p:nvPr/>
          </p:nvSpPr>
          <p:spPr bwMode="auto">
            <a:xfrm>
              <a:off x="7046914" y="6267451"/>
              <a:ext cx="198438" cy="22225"/>
            </a:xfrm>
            <a:custGeom>
              <a:avLst/>
              <a:gdLst>
                <a:gd name="T0" fmla="*/ 0 w 125"/>
                <a:gd name="T1" fmla="*/ 0 h 14"/>
                <a:gd name="T2" fmla="*/ 125 w 125"/>
                <a:gd name="T3" fmla="*/ 14 h 14"/>
                <a:gd name="T4" fmla="*/ 0 w 125"/>
                <a:gd name="T5" fmla="*/ 8 h 14"/>
                <a:gd name="T6" fmla="*/ 0 w 125"/>
                <a:gd name="T7" fmla="*/ 0 h 14"/>
              </a:gdLst>
              <a:ahLst/>
              <a:cxnLst>
                <a:cxn ang="0">
                  <a:pos x="T0" y="T1"/>
                </a:cxn>
                <a:cxn ang="0">
                  <a:pos x="T2" y="T3"/>
                </a:cxn>
                <a:cxn ang="0">
                  <a:pos x="T4" y="T5"/>
                </a:cxn>
                <a:cxn ang="0">
                  <a:pos x="T6" y="T7"/>
                </a:cxn>
              </a:cxnLst>
              <a:rect l="0" t="0" r="r" b="b"/>
              <a:pathLst>
                <a:path w="125" h="14">
                  <a:moveTo>
                    <a:pt x="0" y="0"/>
                  </a:moveTo>
                  <a:lnTo>
                    <a:pt x="125" y="14"/>
                  </a:lnTo>
                  <a:lnTo>
                    <a:pt x="0" y="8"/>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486"/>
            <p:cNvSpPr/>
            <p:nvPr/>
          </p:nvSpPr>
          <p:spPr bwMode="auto">
            <a:xfrm>
              <a:off x="7191376" y="6165851"/>
              <a:ext cx="411163" cy="42863"/>
            </a:xfrm>
            <a:custGeom>
              <a:avLst/>
              <a:gdLst>
                <a:gd name="T0" fmla="*/ 0 w 259"/>
                <a:gd name="T1" fmla="*/ 0 h 27"/>
                <a:gd name="T2" fmla="*/ 259 w 259"/>
                <a:gd name="T3" fmla="*/ 27 h 27"/>
                <a:gd name="T4" fmla="*/ 0 w 259"/>
                <a:gd name="T5" fmla="*/ 8 h 27"/>
                <a:gd name="T6" fmla="*/ 0 w 259"/>
                <a:gd name="T7" fmla="*/ 0 h 27"/>
              </a:gdLst>
              <a:ahLst/>
              <a:cxnLst>
                <a:cxn ang="0">
                  <a:pos x="T0" y="T1"/>
                </a:cxn>
                <a:cxn ang="0">
                  <a:pos x="T2" y="T3"/>
                </a:cxn>
                <a:cxn ang="0">
                  <a:pos x="T4" y="T5"/>
                </a:cxn>
                <a:cxn ang="0">
                  <a:pos x="T6" y="T7"/>
                </a:cxn>
              </a:cxnLst>
              <a:rect l="0" t="0" r="r" b="b"/>
              <a:pathLst>
                <a:path w="259" h="27">
                  <a:moveTo>
                    <a:pt x="0" y="0"/>
                  </a:moveTo>
                  <a:lnTo>
                    <a:pt x="259" y="27"/>
                  </a:lnTo>
                  <a:lnTo>
                    <a:pt x="0" y="8"/>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487"/>
            <p:cNvSpPr/>
            <p:nvPr/>
          </p:nvSpPr>
          <p:spPr bwMode="auto">
            <a:xfrm>
              <a:off x="7377114" y="6051551"/>
              <a:ext cx="423863" cy="12700"/>
            </a:xfrm>
            <a:custGeom>
              <a:avLst/>
              <a:gdLst>
                <a:gd name="T0" fmla="*/ 0 w 267"/>
                <a:gd name="T1" fmla="*/ 0 h 8"/>
                <a:gd name="T2" fmla="*/ 267 w 267"/>
                <a:gd name="T3" fmla="*/ 8 h 8"/>
                <a:gd name="T4" fmla="*/ 0 w 267"/>
                <a:gd name="T5" fmla="*/ 8 h 8"/>
                <a:gd name="T6" fmla="*/ 0 w 267"/>
                <a:gd name="T7" fmla="*/ 0 h 8"/>
              </a:gdLst>
              <a:ahLst/>
              <a:cxnLst>
                <a:cxn ang="0">
                  <a:pos x="T0" y="T1"/>
                </a:cxn>
                <a:cxn ang="0">
                  <a:pos x="T2" y="T3"/>
                </a:cxn>
                <a:cxn ang="0">
                  <a:pos x="T4" y="T5"/>
                </a:cxn>
                <a:cxn ang="0">
                  <a:pos x="T6" y="T7"/>
                </a:cxn>
              </a:cxnLst>
              <a:rect l="0" t="0" r="r" b="b"/>
              <a:pathLst>
                <a:path w="267" h="8">
                  <a:moveTo>
                    <a:pt x="0" y="0"/>
                  </a:moveTo>
                  <a:lnTo>
                    <a:pt x="267" y="8"/>
                  </a:lnTo>
                  <a:lnTo>
                    <a:pt x="0" y="8"/>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488"/>
            <p:cNvSpPr/>
            <p:nvPr/>
          </p:nvSpPr>
          <p:spPr bwMode="auto">
            <a:xfrm>
              <a:off x="7593014" y="5932488"/>
              <a:ext cx="258763" cy="30163"/>
            </a:xfrm>
            <a:custGeom>
              <a:avLst/>
              <a:gdLst>
                <a:gd name="T0" fmla="*/ 0 w 163"/>
                <a:gd name="T1" fmla="*/ 0 h 19"/>
                <a:gd name="T2" fmla="*/ 163 w 163"/>
                <a:gd name="T3" fmla="*/ 19 h 19"/>
                <a:gd name="T4" fmla="*/ 0 w 163"/>
                <a:gd name="T5" fmla="*/ 8 h 19"/>
                <a:gd name="T6" fmla="*/ 0 w 163"/>
                <a:gd name="T7" fmla="*/ 0 h 19"/>
              </a:gdLst>
              <a:ahLst/>
              <a:cxnLst>
                <a:cxn ang="0">
                  <a:pos x="T0" y="T1"/>
                </a:cxn>
                <a:cxn ang="0">
                  <a:pos x="T2" y="T3"/>
                </a:cxn>
                <a:cxn ang="0">
                  <a:pos x="T4" y="T5"/>
                </a:cxn>
                <a:cxn ang="0">
                  <a:pos x="T6" y="T7"/>
                </a:cxn>
              </a:cxnLst>
              <a:rect l="0" t="0" r="r" b="b"/>
              <a:pathLst>
                <a:path w="163" h="19">
                  <a:moveTo>
                    <a:pt x="0" y="0"/>
                  </a:moveTo>
                  <a:lnTo>
                    <a:pt x="163" y="19"/>
                  </a:lnTo>
                  <a:lnTo>
                    <a:pt x="0" y="8"/>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489"/>
            <p:cNvSpPr/>
            <p:nvPr/>
          </p:nvSpPr>
          <p:spPr bwMode="auto">
            <a:xfrm>
              <a:off x="6945314" y="6170613"/>
              <a:ext cx="58738" cy="169863"/>
            </a:xfrm>
            <a:custGeom>
              <a:avLst/>
              <a:gdLst>
                <a:gd name="T0" fmla="*/ 0 w 14"/>
                <a:gd name="T1" fmla="*/ 39 h 40"/>
                <a:gd name="T2" fmla="*/ 8 w 14"/>
                <a:gd name="T3" fmla="*/ 20 h 40"/>
                <a:gd name="T4" fmla="*/ 13 w 14"/>
                <a:gd name="T5" fmla="*/ 7 h 40"/>
                <a:gd name="T6" fmla="*/ 14 w 14"/>
                <a:gd name="T7" fmla="*/ 2 h 40"/>
                <a:gd name="T8" fmla="*/ 14 w 14"/>
                <a:gd name="T9" fmla="*/ 0 h 40"/>
                <a:gd name="T10" fmla="*/ 14 w 14"/>
                <a:gd name="T11" fmla="*/ 2 h 40"/>
                <a:gd name="T12" fmla="*/ 14 w 14"/>
                <a:gd name="T13" fmla="*/ 7 h 40"/>
                <a:gd name="T14" fmla="*/ 10 w 14"/>
                <a:gd name="T15" fmla="*/ 20 h 40"/>
                <a:gd name="T16" fmla="*/ 3 w 14"/>
                <a:gd name="T17" fmla="*/ 40 h 40"/>
                <a:gd name="T18" fmla="*/ 0 w 14"/>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0">
                  <a:moveTo>
                    <a:pt x="0" y="39"/>
                  </a:moveTo>
                  <a:cubicBezTo>
                    <a:pt x="0" y="39"/>
                    <a:pt x="4" y="29"/>
                    <a:pt x="8" y="20"/>
                  </a:cubicBezTo>
                  <a:cubicBezTo>
                    <a:pt x="10" y="15"/>
                    <a:pt x="12" y="10"/>
                    <a:pt x="13" y="7"/>
                  </a:cubicBezTo>
                  <a:cubicBezTo>
                    <a:pt x="14" y="5"/>
                    <a:pt x="14" y="3"/>
                    <a:pt x="14" y="2"/>
                  </a:cubicBezTo>
                  <a:cubicBezTo>
                    <a:pt x="14" y="1"/>
                    <a:pt x="14" y="0"/>
                    <a:pt x="14" y="0"/>
                  </a:cubicBezTo>
                  <a:cubicBezTo>
                    <a:pt x="14" y="0"/>
                    <a:pt x="14" y="1"/>
                    <a:pt x="14" y="2"/>
                  </a:cubicBezTo>
                  <a:cubicBezTo>
                    <a:pt x="14" y="3"/>
                    <a:pt x="14" y="5"/>
                    <a:pt x="14" y="7"/>
                  </a:cubicBezTo>
                  <a:cubicBezTo>
                    <a:pt x="13" y="11"/>
                    <a:pt x="11" y="15"/>
                    <a:pt x="10" y="20"/>
                  </a:cubicBezTo>
                  <a:cubicBezTo>
                    <a:pt x="6" y="30"/>
                    <a:pt x="3" y="40"/>
                    <a:pt x="3" y="40"/>
                  </a:cubicBezTo>
                  <a:lnTo>
                    <a:pt x="0" y="39"/>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490"/>
            <p:cNvSpPr/>
            <p:nvPr/>
          </p:nvSpPr>
          <p:spPr bwMode="auto">
            <a:xfrm>
              <a:off x="7105651" y="5967413"/>
              <a:ext cx="50800" cy="258763"/>
            </a:xfrm>
            <a:custGeom>
              <a:avLst/>
              <a:gdLst>
                <a:gd name="T0" fmla="*/ 0 w 32"/>
                <a:gd name="T1" fmla="*/ 163 h 163"/>
                <a:gd name="T2" fmla="*/ 32 w 32"/>
                <a:gd name="T3" fmla="*/ 0 h 163"/>
                <a:gd name="T4" fmla="*/ 8 w 32"/>
                <a:gd name="T5" fmla="*/ 163 h 163"/>
                <a:gd name="T6" fmla="*/ 0 w 32"/>
                <a:gd name="T7" fmla="*/ 163 h 163"/>
              </a:gdLst>
              <a:ahLst/>
              <a:cxnLst>
                <a:cxn ang="0">
                  <a:pos x="T0" y="T1"/>
                </a:cxn>
                <a:cxn ang="0">
                  <a:pos x="T2" y="T3"/>
                </a:cxn>
                <a:cxn ang="0">
                  <a:pos x="T4" y="T5"/>
                </a:cxn>
                <a:cxn ang="0">
                  <a:pos x="T6" y="T7"/>
                </a:cxn>
              </a:cxnLst>
              <a:rect l="0" t="0" r="r" b="b"/>
              <a:pathLst>
                <a:path w="32" h="163">
                  <a:moveTo>
                    <a:pt x="0" y="163"/>
                  </a:moveTo>
                  <a:lnTo>
                    <a:pt x="32" y="0"/>
                  </a:lnTo>
                  <a:lnTo>
                    <a:pt x="8" y="163"/>
                  </a:lnTo>
                  <a:lnTo>
                    <a:pt x="0" y="16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491"/>
            <p:cNvSpPr/>
            <p:nvPr/>
          </p:nvSpPr>
          <p:spPr bwMode="auto">
            <a:xfrm>
              <a:off x="7280276" y="5868988"/>
              <a:ext cx="38100" cy="238125"/>
            </a:xfrm>
            <a:custGeom>
              <a:avLst/>
              <a:gdLst>
                <a:gd name="T0" fmla="*/ 0 w 9"/>
                <a:gd name="T1" fmla="*/ 55 h 56"/>
                <a:gd name="T2" fmla="*/ 3 w 9"/>
                <a:gd name="T3" fmla="*/ 47 h 56"/>
                <a:gd name="T4" fmla="*/ 7 w 9"/>
                <a:gd name="T5" fmla="*/ 28 h 56"/>
                <a:gd name="T6" fmla="*/ 9 w 9"/>
                <a:gd name="T7" fmla="*/ 9 h 56"/>
                <a:gd name="T8" fmla="*/ 9 w 9"/>
                <a:gd name="T9" fmla="*/ 0 h 56"/>
                <a:gd name="T10" fmla="*/ 9 w 9"/>
                <a:gd name="T11" fmla="*/ 9 h 56"/>
                <a:gd name="T12" fmla="*/ 8 w 9"/>
                <a:gd name="T13" fmla="*/ 28 h 56"/>
                <a:gd name="T14" fmla="*/ 5 w 9"/>
                <a:gd name="T15" fmla="*/ 48 h 56"/>
                <a:gd name="T16" fmla="*/ 3 w 9"/>
                <a:gd name="T17" fmla="*/ 56 h 56"/>
                <a:gd name="T18" fmla="*/ 0 w 9"/>
                <a:gd name="T19"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6">
                  <a:moveTo>
                    <a:pt x="0" y="55"/>
                  </a:moveTo>
                  <a:cubicBezTo>
                    <a:pt x="0" y="55"/>
                    <a:pt x="1" y="52"/>
                    <a:pt x="3" y="47"/>
                  </a:cubicBezTo>
                  <a:cubicBezTo>
                    <a:pt x="4" y="42"/>
                    <a:pt x="6" y="35"/>
                    <a:pt x="7" y="28"/>
                  </a:cubicBezTo>
                  <a:cubicBezTo>
                    <a:pt x="8" y="21"/>
                    <a:pt x="9" y="14"/>
                    <a:pt x="9" y="9"/>
                  </a:cubicBezTo>
                  <a:cubicBezTo>
                    <a:pt x="9" y="3"/>
                    <a:pt x="9" y="0"/>
                    <a:pt x="9" y="0"/>
                  </a:cubicBezTo>
                  <a:cubicBezTo>
                    <a:pt x="9" y="0"/>
                    <a:pt x="9" y="3"/>
                    <a:pt x="9" y="9"/>
                  </a:cubicBezTo>
                  <a:cubicBezTo>
                    <a:pt x="9" y="14"/>
                    <a:pt x="9" y="21"/>
                    <a:pt x="8" y="28"/>
                  </a:cubicBezTo>
                  <a:cubicBezTo>
                    <a:pt x="8" y="35"/>
                    <a:pt x="6" y="42"/>
                    <a:pt x="5" y="48"/>
                  </a:cubicBezTo>
                  <a:cubicBezTo>
                    <a:pt x="4" y="53"/>
                    <a:pt x="3" y="56"/>
                    <a:pt x="3" y="56"/>
                  </a:cubicBezTo>
                  <a:lnTo>
                    <a:pt x="0" y="5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492"/>
            <p:cNvSpPr/>
            <p:nvPr/>
          </p:nvSpPr>
          <p:spPr bwMode="auto">
            <a:xfrm>
              <a:off x="7475539" y="5789613"/>
              <a:ext cx="20638" cy="198438"/>
            </a:xfrm>
            <a:custGeom>
              <a:avLst/>
              <a:gdLst>
                <a:gd name="T0" fmla="*/ 0 w 13"/>
                <a:gd name="T1" fmla="*/ 125 h 125"/>
                <a:gd name="T2" fmla="*/ 13 w 13"/>
                <a:gd name="T3" fmla="*/ 0 h 125"/>
                <a:gd name="T4" fmla="*/ 8 w 13"/>
                <a:gd name="T5" fmla="*/ 125 h 125"/>
                <a:gd name="T6" fmla="*/ 0 w 13"/>
                <a:gd name="T7" fmla="*/ 125 h 125"/>
              </a:gdLst>
              <a:ahLst/>
              <a:cxnLst>
                <a:cxn ang="0">
                  <a:pos x="T0" y="T1"/>
                </a:cxn>
                <a:cxn ang="0">
                  <a:pos x="T2" y="T3"/>
                </a:cxn>
                <a:cxn ang="0">
                  <a:pos x="T4" y="T5"/>
                </a:cxn>
                <a:cxn ang="0">
                  <a:pos x="T6" y="T7"/>
                </a:cxn>
              </a:cxnLst>
              <a:rect l="0" t="0" r="r" b="b"/>
              <a:pathLst>
                <a:path w="13" h="125">
                  <a:moveTo>
                    <a:pt x="0" y="125"/>
                  </a:moveTo>
                  <a:lnTo>
                    <a:pt x="13" y="0"/>
                  </a:lnTo>
                  <a:lnTo>
                    <a:pt x="8" y="125"/>
                  </a:lnTo>
                  <a:lnTo>
                    <a:pt x="0" y="12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493"/>
            <p:cNvSpPr/>
            <p:nvPr/>
          </p:nvSpPr>
          <p:spPr bwMode="auto">
            <a:xfrm>
              <a:off x="7648576" y="5792788"/>
              <a:ext cx="17463" cy="119063"/>
            </a:xfrm>
            <a:custGeom>
              <a:avLst/>
              <a:gdLst>
                <a:gd name="T0" fmla="*/ 1 w 4"/>
                <a:gd name="T1" fmla="*/ 28 h 28"/>
                <a:gd name="T2" fmla="*/ 1 w 4"/>
                <a:gd name="T3" fmla="*/ 23 h 28"/>
                <a:gd name="T4" fmla="*/ 1 w 4"/>
                <a:gd name="T5" fmla="*/ 14 h 28"/>
                <a:gd name="T6" fmla="*/ 0 w 4"/>
                <a:gd name="T7" fmla="*/ 4 h 28"/>
                <a:gd name="T8" fmla="*/ 0 w 4"/>
                <a:gd name="T9" fmla="*/ 0 h 28"/>
                <a:gd name="T10" fmla="*/ 1 w 4"/>
                <a:gd name="T11" fmla="*/ 4 h 28"/>
                <a:gd name="T12" fmla="*/ 3 w 4"/>
                <a:gd name="T13" fmla="*/ 14 h 28"/>
                <a:gd name="T14" fmla="*/ 4 w 4"/>
                <a:gd name="T15" fmla="*/ 23 h 28"/>
                <a:gd name="T16" fmla="*/ 4 w 4"/>
                <a:gd name="T17" fmla="*/ 28 h 28"/>
                <a:gd name="T18" fmla="*/ 1 w 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8">
                  <a:moveTo>
                    <a:pt x="1" y="28"/>
                  </a:moveTo>
                  <a:cubicBezTo>
                    <a:pt x="1" y="28"/>
                    <a:pt x="1" y="26"/>
                    <a:pt x="1" y="23"/>
                  </a:cubicBezTo>
                  <a:cubicBezTo>
                    <a:pt x="1" y="21"/>
                    <a:pt x="2" y="17"/>
                    <a:pt x="1" y="14"/>
                  </a:cubicBezTo>
                  <a:cubicBezTo>
                    <a:pt x="1" y="10"/>
                    <a:pt x="1" y="7"/>
                    <a:pt x="0" y="4"/>
                  </a:cubicBezTo>
                  <a:cubicBezTo>
                    <a:pt x="0" y="2"/>
                    <a:pt x="0" y="0"/>
                    <a:pt x="0" y="0"/>
                  </a:cubicBezTo>
                  <a:cubicBezTo>
                    <a:pt x="0" y="0"/>
                    <a:pt x="0" y="2"/>
                    <a:pt x="1" y="4"/>
                  </a:cubicBezTo>
                  <a:cubicBezTo>
                    <a:pt x="2" y="7"/>
                    <a:pt x="2" y="10"/>
                    <a:pt x="3" y="14"/>
                  </a:cubicBezTo>
                  <a:cubicBezTo>
                    <a:pt x="3" y="17"/>
                    <a:pt x="4" y="21"/>
                    <a:pt x="4" y="23"/>
                  </a:cubicBezTo>
                  <a:cubicBezTo>
                    <a:pt x="4" y="26"/>
                    <a:pt x="4" y="28"/>
                    <a:pt x="4" y="28"/>
                  </a:cubicBezTo>
                  <a:lnTo>
                    <a:pt x="1" y="2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494"/>
            <p:cNvSpPr/>
            <p:nvPr/>
          </p:nvSpPr>
          <p:spPr bwMode="auto">
            <a:xfrm>
              <a:off x="8607426" y="5903913"/>
              <a:ext cx="1274763" cy="1284288"/>
            </a:xfrm>
            <a:custGeom>
              <a:avLst/>
              <a:gdLst>
                <a:gd name="T0" fmla="*/ 301 w 301"/>
                <a:gd name="T1" fmla="*/ 0 h 303"/>
                <a:gd name="T2" fmla="*/ 103 w 301"/>
                <a:gd name="T3" fmla="*/ 212 h 303"/>
                <a:gd name="T4" fmla="*/ 301 w 301"/>
                <a:gd name="T5" fmla="*/ 0 h 303"/>
              </a:gdLst>
              <a:ahLst/>
              <a:cxnLst>
                <a:cxn ang="0">
                  <a:pos x="T0" y="T1"/>
                </a:cxn>
                <a:cxn ang="0">
                  <a:pos x="T2" y="T3"/>
                </a:cxn>
                <a:cxn ang="0">
                  <a:pos x="T4" y="T5"/>
                </a:cxn>
              </a:cxnLst>
              <a:rect l="0" t="0" r="r" b="b"/>
              <a:pathLst>
                <a:path w="301" h="303">
                  <a:moveTo>
                    <a:pt x="301" y="0"/>
                  </a:moveTo>
                  <a:cubicBezTo>
                    <a:pt x="301" y="0"/>
                    <a:pt x="250" y="303"/>
                    <a:pt x="103" y="212"/>
                  </a:cubicBezTo>
                  <a:cubicBezTo>
                    <a:pt x="0" y="148"/>
                    <a:pt x="301" y="0"/>
                    <a:pt x="301"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495"/>
            <p:cNvSpPr/>
            <p:nvPr/>
          </p:nvSpPr>
          <p:spPr bwMode="auto">
            <a:xfrm>
              <a:off x="9140826" y="5937251"/>
              <a:ext cx="715963" cy="839788"/>
            </a:xfrm>
            <a:custGeom>
              <a:avLst/>
              <a:gdLst>
                <a:gd name="T0" fmla="*/ 169 w 169"/>
                <a:gd name="T1" fmla="*/ 0 h 198"/>
                <a:gd name="T2" fmla="*/ 168 w 169"/>
                <a:gd name="T3" fmla="*/ 3 h 198"/>
                <a:gd name="T4" fmla="*/ 164 w 169"/>
                <a:gd name="T5" fmla="*/ 10 h 198"/>
                <a:gd name="T6" fmla="*/ 148 w 169"/>
                <a:gd name="T7" fmla="*/ 35 h 198"/>
                <a:gd name="T8" fmla="*/ 137 w 169"/>
                <a:gd name="T9" fmla="*/ 52 h 198"/>
                <a:gd name="T10" fmla="*/ 124 w 169"/>
                <a:gd name="T11" fmla="*/ 70 h 198"/>
                <a:gd name="T12" fmla="*/ 110 w 169"/>
                <a:gd name="T13" fmla="*/ 89 h 198"/>
                <a:gd name="T14" fmla="*/ 95 w 169"/>
                <a:gd name="T15" fmla="*/ 108 h 198"/>
                <a:gd name="T16" fmla="*/ 79 w 169"/>
                <a:gd name="T17" fmla="*/ 127 h 198"/>
                <a:gd name="T18" fmla="*/ 71 w 169"/>
                <a:gd name="T19" fmla="*/ 135 h 198"/>
                <a:gd name="T20" fmla="*/ 63 w 169"/>
                <a:gd name="T21" fmla="*/ 144 h 198"/>
                <a:gd name="T22" fmla="*/ 47 w 169"/>
                <a:gd name="T23" fmla="*/ 159 h 198"/>
                <a:gd name="T24" fmla="*/ 32 w 169"/>
                <a:gd name="T25" fmla="*/ 173 h 198"/>
                <a:gd name="T26" fmla="*/ 19 w 169"/>
                <a:gd name="T27" fmla="*/ 184 h 198"/>
                <a:gd name="T28" fmla="*/ 9 w 169"/>
                <a:gd name="T29" fmla="*/ 191 h 198"/>
                <a:gd name="T30" fmla="*/ 0 w 169"/>
                <a:gd name="T31" fmla="*/ 198 h 198"/>
                <a:gd name="T32" fmla="*/ 8 w 169"/>
                <a:gd name="T33" fmla="*/ 190 h 198"/>
                <a:gd name="T34" fmla="*/ 18 w 169"/>
                <a:gd name="T35" fmla="*/ 182 h 198"/>
                <a:gd name="T36" fmla="*/ 30 w 169"/>
                <a:gd name="T37" fmla="*/ 170 h 198"/>
                <a:gd name="T38" fmla="*/ 44 w 169"/>
                <a:gd name="T39" fmla="*/ 156 h 198"/>
                <a:gd name="T40" fmla="*/ 47 w 169"/>
                <a:gd name="T41" fmla="*/ 152 h 198"/>
                <a:gd name="T42" fmla="*/ 51 w 169"/>
                <a:gd name="T43" fmla="*/ 148 h 198"/>
                <a:gd name="T44" fmla="*/ 59 w 169"/>
                <a:gd name="T45" fmla="*/ 140 h 198"/>
                <a:gd name="T46" fmla="*/ 74 w 169"/>
                <a:gd name="T47" fmla="*/ 123 h 198"/>
                <a:gd name="T48" fmla="*/ 90 w 169"/>
                <a:gd name="T49" fmla="*/ 104 h 198"/>
                <a:gd name="T50" fmla="*/ 105 w 169"/>
                <a:gd name="T51" fmla="*/ 85 h 198"/>
                <a:gd name="T52" fmla="*/ 120 w 169"/>
                <a:gd name="T53" fmla="*/ 67 h 198"/>
                <a:gd name="T54" fmla="*/ 133 w 169"/>
                <a:gd name="T55" fmla="*/ 49 h 198"/>
                <a:gd name="T56" fmla="*/ 145 w 169"/>
                <a:gd name="T57" fmla="*/ 33 h 198"/>
                <a:gd name="T58" fmla="*/ 163 w 169"/>
                <a:gd name="T59" fmla="*/ 10 h 198"/>
                <a:gd name="T60" fmla="*/ 169 w 169"/>
                <a:gd name="T6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198">
                  <a:moveTo>
                    <a:pt x="169" y="0"/>
                  </a:moveTo>
                  <a:cubicBezTo>
                    <a:pt x="169" y="0"/>
                    <a:pt x="169" y="1"/>
                    <a:pt x="168" y="3"/>
                  </a:cubicBezTo>
                  <a:cubicBezTo>
                    <a:pt x="167" y="5"/>
                    <a:pt x="165" y="7"/>
                    <a:pt x="164" y="10"/>
                  </a:cubicBezTo>
                  <a:cubicBezTo>
                    <a:pt x="160" y="16"/>
                    <a:pt x="155" y="25"/>
                    <a:pt x="148" y="35"/>
                  </a:cubicBezTo>
                  <a:cubicBezTo>
                    <a:pt x="145" y="41"/>
                    <a:pt x="141" y="46"/>
                    <a:pt x="137" y="52"/>
                  </a:cubicBezTo>
                  <a:cubicBezTo>
                    <a:pt x="133" y="58"/>
                    <a:pt x="129" y="64"/>
                    <a:pt x="124" y="70"/>
                  </a:cubicBezTo>
                  <a:cubicBezTo>
                    <a:pt x="120" y="76"/>
                    <a:pt x="115" y="83"/>
                    <a:pt x="110" y="89"/>
                  </a:cubicBezTo>
                  <a:cubicBezTo>
                    <a:pt x="105" y="95"/>
                    <a:pt x="100" y="102"/>
                    <a:pt x="95" y="108"/>
                  </a:cubicBezTo>
                  <a:cubicBezTo>
                    <a:pt x="89" y="114"/>
                    <a:pt x="84" y="121"/>
                    <a:pt x="79" y="127"/>
                  </a:cubicBezTo>
                  <a:cubicBezTo>
                    <a:pt x="76" y="129"/>
                    <a:pt x="73" y="132"/>
                    <a:pt x="71" y="135"/>
                  </a:cubicBezTo>
                  <a:cubicBezTo>
                    <a:pt x="68" y="138"/>
                    <a:pt x="65" y="141"/>
                    <a:pt x="63" y="144"/>
                  </a:cubicBezTo>
                  <a:cubicBezTo>
                    <a:pt x="57" y="149"/>
                    <a:pt x="52" y="155"/>
                    <a:pt x="47" y="159"/>
                  </a:cubicBezTo>
                  <a:cubicBezTo>
                    <a:pt x="42" y="164"/>
                    <a:pt x="37" y="169"/>
                    <a:pt x="32" y="173"/>
                  </a:cubicBezTo>
                  <a:cubicBezTo>
                    <a:pt x="28" y="177"/>
                    <a:pt x="23" y="180"/>
                    <a:pt x="19" y="184"/>
                  </a:cubicBezTo>
                  <a:cubicBezTo>
                    <a:pt x="16" y="187"/>
                    <a:pt x="12" y="189"/>
                    <a:pt x="9" y="191"/>
                  </a:cubicBezTo>
                  <a:cubicBezTo>
                    <a:pt x="3" y="196"/>
                    <a:pt x="0" y="198"/>
                    <a:pt x="0" y="198"/>
                  </a:cubicBezTo>
                  <a:cubicBezTo>
                    <a:pt x="0" y="198"/>
                    <a:pt x="3" y="195"/>
                    <a:pt x="8" y="190"/>
                  </a:cubicBezTo>
                  <a:cubicBezTo>
                    <a:pt x="11" y="188"/>
                    <a:pt x="14" y="185"/>
                    <a:pt x="18" y="182"/>
                  </a:cubicBezTo>
                  <a:cubicBezTo>
                    <a:pt x="22" y="178"/>
                    <a:pt x="26" y="174"/>
                    <a:pt x="30" y="170"/>
                  </a:cubicBezTo>
                  <a:cubicBezTo>
                    <a:pt x="34" y="166"/>
                    <a:pt x="39" y="161"/>
                    <a:pt x="44" y="156"/>
                  </a:cubicBezTo>
                  <a:cubicBezTo>
                    <a:pt x="45" y="155"/>
                    <a:pt x="46" y="154"/>
                    <a:pt x="47" y="152"/>
                  </a:cubicBezTo>
                  <a:cubicBezTo>
                    <a:pt x="49" y="151"/>
                    <a:pt x="50" y="150"/>
                    <a:pt x="51" y="148"/>
                  </a:cubicBezTo>
                  <a:cubicBezTo>
                    <a:pt x="54" y="146"/>
                    <a:pt x="56" y="143"/>
                    <a:pt x="59" y="140"/>
                  </a:cubicBezTo>
                  <a:cubicBezTo>
                    <a:pt x="64" y="135"/>
                    <a:pt x="69" y="129"/>
                    <a:pt x="74" y="123"/>
                  </a:cubicBezTo>
                  <a:cubicBezTo>
                    <a:pt x="80" y="117"/>
                    <a:pt x="85" y="110"/>
                    <a:pt x="90" y="104"/>
                  </a:cubicBezTo>
                  <a:cubicBezTo>
                    <a:pt x="95" y="98"/>
                    <a:pt x="100" y="92"/>
                    <a:pt x="105" y="85"/>
                  </a:cubicBezTo>
                  <a:cubicBezTo>
                    <a:pt x="110" y="79"/>
                    <a:pt x="115" y="73"/>
                    <a:pt x="120" y="67"/>
                  </a:cubicBezTo>
                  <a:cubicBezTo>
                    <a:pt x="125" y="61"/>
                    <a:pt x="129" y="55"/>
                    <a:pt x="133" y="49"/>
                  </a:cubicBezTo>
                  <a:cubicBezTo>
                    <a:pt x="137" y="44"/>
                    <a:pt x="141" y="38"/>
                    <a:pt x="145" y="33"/>
                  </a:cubicBezTo>
                  <a:cubicBezTo>
                    <a:pt x="152" y="24"/>
                    <a:pt x="158" y="15"/>
                    <a:pt x="163" y="10"/>
                  </a:cubicBezTo>
                  <a:cubicBezTo>
                    <a:pt x="167" y="4"/>
                    <a:pt x="169" y="0"/>
                    <a:pt x="169"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496"/>
            <p:cNvSpPr/>
            <p:nvPr/>
          </p:nvSpPr>
          <p:spPr bwMode="auto">
            <a:xfrm>
              <a:off x="9496426" y="6165851"/>
              <a:ext cx="200025" cy="50800"/>
            </a:xfrm>
            <a:custGeom>
              <a:avLst/>
              <a:gdLst>
                <a:gd name="T0" fmla="*/ 126 w 126"/>
                <a:gd name="T1" fmla="*/ 8 h 32"/>
                <a:gd name="T2" fmla="*/ 0 w 126"/>
                <a:gd name="T3" fmla="*/ 32 h 32"/>
                <a:gd name="T4" fmla="*/ 123 w 126"/>
                <a:gd name="T5" fmla="*/ 0 h 32"/>
                <a:gd name="T6" fmla="*/ 126 w 126"/>
                <a:gd name="T7" fmla="*/ 8 h 32"/>
              </a:gdLst>
              <a:ahLst/>
              <a:cxnLst>
                <a:cxn ang="0">
                  <a:pos x="T0" y="T1"/>
                </a:cxn>
                <a:cxn ang="0">
                  <a:pos x="T2" y="T3"/>
                </a:cxn>
                <a:cxn ang="0">
                  <a:pos x="T4" y="T5"/>
                </a:cxn>
                <a:cxn ang="0">
                  <a:pos x="T6" y="T7"/>
                </a:cxn>
              </a:cxnLst>
              <a:rect l="0" t="0" r="r" b="b"/>
              <a:pathLst>
                <a:path w="125" h="32">
                  <a:moveTo>
                    <a:pt x="126" y="8"/>
                  </a:moveTo>
                  <a:lnTo>
                    <a:pt x="0" y="32"/>
                  </a:lnTo>
                  <a:lnTo>
                    <a:pt x="123" y="0"/>
                  </a:lnTo>
                  <a:lnTo>
                    <a:pt x="126" y="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497"/>
            <p:cNvSpPr/>
            <p:nvPr/>
          </p:nvSpPr>
          <p:spPr bwMode="auto">
            <a:xfrm>
              <a:off x="9186864" y="6310313"/>
              <a:ext cx="403225" cy="93663"/>
            </a:xfrm>
            <a:custGeom>
              <a:avLst/>
              <a:gdLst>
                <a:gd name="T0" fmla="*/ 254 w 254"/>
                <a:gd name="T1" fmla="*/ 8 h 59"/>
                <a:gd name="T2" fmla="*/ 0 w 254"/>
                <a:gd name="T3" fmla="*/ 59 h 59"/>
                <a:gd name="T4" fmla="*/ 251 w 254"/>
                <a:gd name="T5" fmla="*/ 0 h 59"/>
                <a:gd name="T6" fmla="*/ 254 w 254"/>
                <a:gd name="T7" fmla="*/ 8 h 59"/>
              </a:gdLst>
              <a:ahLst/>
              <a:cxnLst>
                <a:cxn ang="0">
                  <a:pos x="T0" y="T1"/>
                </a:cxn>
                <a:cxn ang="0">
                  <a:pos x="T2" y="T3"/>
                </a:cxn>
                <a:cxn ang="0">
                  <a:pos x="T4" y="T5"/>
                </a:cxn>
                <a:cxn ang="0">
                  <a:pos x="T6" y="T7"/>
                </a:cxn>
              </a:cxnLst>
              <a:rect l="0" t="0" r="r" b="b"/>
              <a:pathLst>
                <a:path w="254" h="59">
                  <a:moveTo>
                    <a:pt x="254" y="8"/>
                  </a:moveTo>
                  <a:lnTo>
                    <a:pt x="0" y="59"/>
                  </a:lnTo>
                  <a:lnTo>
                    <a:pt x="251" y="0"/>
                  </a:lnTo>
                  <a:lnTo>
                    <a:pt x="254" y="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498"/>
            <p:cNvSpPr/>
            <p:nvPr/>
          </p:nvSpPr>
          <p:spPr bwMode="auto">
            <a:xfrm>
              <a:off x="9043989" y="6475413"/>
              <a:ext cx="401638" cy="127000"/>
            </a:xfrm>
            <a:custGeom>
              <a:avLst/>
              <a:gdLst>
                <a:gd name="T0" fmla="*/ 253 w 253"/>
                <a:gd name="T1" fmla="*/ 8 h 80"/>
                <a:gd name="T2" fmla="*/ 0 w 253"/>
                <a:gd name="T3" fmla="*/ 80 h 80"/>
                <a:gd name="T4" fmla="*/ 251 w 253"/>
                <a:gd name="T5" fmla="*/ 0 h 80"/>
                <a:gd name="T6" fmla="*/ 253 w 253"/>
                <a:gd name="T7" fmla="*/ 8 h 80"/>
              </a:gdLst>
              <a:ahLst/>
              <a:cxnLst>
                <a:cxn ang="0">
                  <a:pos x="T0" y="T1"/>
                </a:cxn>
                <a:cxn ang="0">
                  <a:pos x="T2" y="T3"/>
                </a:cxn>
                <a:cxn ang="0">
                  <a:pos x="T4" y="T5"/>
                </a:cxn>
                <a:cxn ang="0">
                  <a:pos x="T6" y="T7"/>
                </a:cxn>
              </a:cxnLst>
              <a:rect l="0" t="0" r="r" b="b"/>
              <a:pathLst>
                <a:path w="253" h="80">
                  <a:moveTo>
                    <a:pt x="253" y="8"/>
                  </a:moveTo>
                  <a:lnTo>
                    <a:pt x="0" y="80"/>
                  </a:lnTo>
                  <a:lnTo>
                    <a:pt x="251" y="0"/>
                  </a:lnTo>
                  <a:lnTo>
                    <a:pt x="253" y="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499"/>
            <p:cNvSpPr/>
            <p:nvPr/>
          </p:nvSpPr>
          <p:spPr bwMode="auto">
            <a:xfrm>
              <a:off x="9021764" y="6653213"/>
              <a:ext cx="258763" cy="68263"/>
            </a:xfrm>
            <a:custGeom>
              <a:avLst/>
              <a:gdLst>
                <a:gd name="T0" fmla="*/ 163 w 163"/>
                <a:gd name="T1" fmla="*/ 8 h 43"/>
                <a:gd name="T2" fmla="*/ 0 w 163"/>
                <a:gd name="T3" fmla="*/ 43 h 43"/>
                <a:gd name="T4" fmla="*/ 160 w 163"/>
                <a:gd name="T5" fmla="*/ 0 h 43"/>
                <a:gd name="T6" fmla="*/ 163 w 163"/>
                <a:gd name="T7" fmla="*/ 8 h 43"/>
              </a:gdLst>
              <a:ahLst/>
              <a:cxnLst>
                <a:cxn ang="0">
                  <a:pos x="T0" y="T1"/>
                </a:cxn>
                <a:cxn ang="0">
                  <a:pos x="T2" y="T3"/>
                </a:cxn>
                <a:cxn ang="0">
                  <a:pos x="T4" y="T5"/>
                </a:cxn>
                <a:cxn ang="0">
                  <a:pos x="T6" y="T7"/>
                </a:cxn>
              </a:cxnLst>
              <a:rect l="0" t="0" r="r" b="b"/>
              <a:pathLst>
                <a:path w="163" h="43">
                  <a:moveTo>
                    <a:pt x="163" y="8"/>
                  </a:moveTo>
                  <a:lnTo>
                    <a:pt x="0" y="43"/>
                  </a:lnTo>
                  <a:lnTo>
                    <a:pt x="160" y="0"/>
                  </a:lnTo>
                  <a:lnTo>
                    <a:pt x="163" y="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500"/>
            <p:cNvSpPr/>
            <p:nvPr/>
          </p:nvSpPr>
          <p:spPr bwMode="auto">
            <a:xfrm>
              <a:off x="9755189" y="6081713"/>
              <a:ext cx="17463" cy="173038"/>
            </a:xfrm>
            <a:custGeom>
              <a:avLst/>
              <a:gdLst>
                <a:gd name="T0" fmla="*/ 4 w 4"/>
                <a:gd name="T1" fmla="*/ 1 h 41"/>
                <a:gd name="T2" fmla="*/ 2 w 4"/>
                <a:gd name="T3" fmla="*/ 21 h 41"/>
                <a:gd name="T4" fmla="*/ 1 w 4"/>
                <a:gd name="T5" fmla="*/ 35 h 41"/>
                <a:gd name="T6" fmla="*/ 2 w 4"/>
                <a:gd name="T7" fmla="*/ 40 h 41"/>
                <a:gd name="T8" fmla="*/ 3 w 4"/>
                <a:gd name="T9" fmla="*/ 41 h 41"/>
                <a:gd name="T10" fmla="*/ 2 w 4"/>
                <a:gd name="T11" fmla="*/ 40 h 41"/>
                <a:gd name="T12" fmla="*/ 1 w 4"/>
                <a:gd name="T13" fmla="*/ 35 h 41"/>
                <a:gd name="T14" fmla="*/ 0 w 4"/>
                <a:gd name="T15" fmla="*/ 21 h 41"/>
                <a:gd name="T16" fmla="*/ 1 w 4"/>
                <a:gd name="T17" fmla="*/ 0 h 41"/>
                <a:gd name="T18" fmla="*/ 4 w 4"/>
                <a:gd name="T19"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1">
                  <a:moveTo>
                    <a:pt x="4" y="1"/>
                  </a:moveTo>
                  <a:cubicBezTo>
                    <a:pt x="4" y="1"/>
                    <a:pt x="3" y="11"/>
                    <a:pt x="2" y="21"/>
                  </a:cubicBezTo>
                  <a:cubicBezTo>
                    <a:pt x="1" y="26"/>
                    <a:pt x="1" y="31"/>
                    <a:pt x="1" y="35"/>
                  </a:cubicBezTo>
                  <a:cubicBezTo>
                    <a:pt x="2" y="37"/>
                    <a:pt x="2" y="38"/>
                    <a:pt x="2" y="40"/>
                  </a:cubicBezTo>
                  <a:cubicBezTo>
                    <a:pt x="3" y="41"/>
                    <a:pt x="3" y="41"/>
                    <a:pt x="3" y="41"/>
                  </a:cubicBezTo>
                  <a:cubicBezTo>
                    <a:pt x="3" y="41"/>
                    <a:pt x="3" y="41"/>
                    <a:pt x="2" y="40"/>
                  </a:cubicBezTo>
                  <a:cubicBezTo>
                    <a:pt x="2" y="38"/>
                    <a:pt x="1" y="37"/>
                    <a:pt x="1" y="35"/>
                  </a:cubicBezTo>
                  <a:cubicBezTo>
                    <a:pt x="0" y="31"/>
                    <a:pt x="0" y="26"/>
                    <a:pt x="0" y="21"/>
                  </a:cubicBezTo>
                  <a:cubicBezTo>
                    <a:pt x="0" y="11"/>
                    <a:pt x="1" y="0"/>
                    <a:pt x="1" y="0"/>
                  </a:cubicBezTo>
                  <a:lnTo>
                    <a:pt x="4"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501"/>
            <p:cNvSpPr/>
            <p:nvPr/>
          </p:nvSpPr>
          <p:spPr bwMode="auto">
            <a:xfrm>
              <a:off x="9640889" y="6238876"/>
              <a:ext cx="42863" cy="257175"/>
            </a:xfrm>
            <a:custGeom>
              <a:avLst/>
              <a:gdLst>
                <a:gd name="T0" fmla="*/ 8 w 27"/>
                <a:gd name="T1" fmla="*/ 0 h 162"/>
                <a:gd name="T2" fmla="*/ 27 w 27"/>
                <a:gd name="T3" fmla="*/ 162 h 162"/>
                <a:gd name="T4" fmla="*/ 0 w 27"/>
                <a:gd name="T5" fmla="*/ 0 h 162"/>
                <a:gd name="T6" fmla="*/ 8 w 27"/>
                <a:gd name="T7" fmla="*/ 0 h 162"/>
              </a:gdLst>
              <a:ahLst/>
              <a:cxnLst>
                <a:cxn ang="0">
                  <a:pos x="T0" y="T1"/>
                </a:cxn>
                <a:cxn ang="0">
                  <a:pos x="T2" y="T3"/>
                </a:cxn>
                <a:cxn ang="0">
                  <a:pos x="T4" y="T5"/>
                </a:cxn>
                <a:cxn ang="0">
                  <a:pos x="T6" y="T7"/>
                </a:cxn>
              </a:cxnLst>
              <a:rect l="0" t="0" r="r" b="b"/>
              <a:pathLst>
                <a:path w="27" h="162">
                  <a:moveTo>
                    <a:pt x="8" y="0"/>
                  </a:moveTo>
                  <a:lnTo>
                    <a:pt x="27" y="162"/>
                  </a:lnTo>
                  <a:lnTo>
                    <a:pt x="0" y="0"/>
                  </a:lnTo>
                  <a:lnTo>
                    <a:pt x="8"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502"/>
            <p:cNvSpPr/>
            <p:nvPr/>
          </p:nvSpPr>
          <p:spPr bwMode="auto">
            <a:xfrm>
              <a:off x="9513889" y="6407151"/>
              <a:ext cx="50800" cy="233363"/>
            </a:xfrm>
            <a:custGeom>
              <a:avLst/>
              <a:gdLst>
                <a:gd name="T0" fmla="*/ 3 w 12"/>
                <a:gd name="T1" fmla="*/ 0 h 55"/>
                <a:gd name="T2" fmla="*/ 3 w 12"/>
                <a:gd name="T3" fmla="*/ 8 h 55"/>
                <a:gd name="T4" fmla="*/ 5 w 12"/>
                <a:gd name="T5" fmla="*/ 28 h 55"/>
                <a:gd name="T6" fmla="*/ 9 w 12"/>
                <a:gd name="T7" fmla="*/ 47 h 55"/>
                <a:gd name="T8" fmla="*/ 12 w 12"/>
                <a:gd name="T9" fmla="*/ 55 h 55"/>
                <a:gd name="T10" fmla="*/ 8 w 12"/>
                <a:gd name="T11" fmla="*/ 47 h 55"/>
                <a:gd name="T12" fmla="*/ 3 w 12"/>
                <a:gd name="T13" fmla="*/ 28 h 55"/>
                <a:gd name="T14" fmla="*/ 0 w 12"/>
                <a:gd name="T15" fmla="*/ 9 h 55"/>
                <a:gd name="T16" fmla="*/ 0 w 12"/>
                <a:gd name="T17" fmla="*/ 0 h 55"/>
                <a:gd name="T18" fmla="*/ 3 w 12"/>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5">
                  <a:moveTo>
                    <a:pt x="3" y="0"/>
                  </a:moveTo>
                  <a:cubicBezTo>
                    <a:pt x="3" y="0"/>
                    <a:pt x="3" y="3"/>
                    <a:pt x="3" y="8"/>
                  </a:cubicBezTo>
                  <a:cubicBezTo>
                    <a:pt x="3" y="14"/>
                    <a:pt x="3" y="21"/>
                    <a:pt x="5" y="28"/>
                  </a:cubicBezTo>
                  <a:cubicBezTo>
                    <a:pt x="6" y="35"/>
                    <a:pt x="7" y="42"/>
                    <a:pt x="9" y="47"/>
                  </a:cubicBezTo>
                  <a:cubicBezTo>
                    <a:pt x="10" y="52"/>
                    <a:pt x="12" y="55"/>
                    <a:pt x="12" y="55"/>
                  </a:cubicBezTo>
                  <a:cubicBezTo>
                    <a:pt x="12" y="55"/>
                    <a:pt x="10" y="52"/>
                    <a:pt x="8" y="47"/>
                  </a:cubicBezTo>
                  <a:cubicBezTo>
                    <a:pt x="7" y="42"/>
                    <a:pt x="5" y="35"/>
                    <a:pt x="3" y="28"/>
                  </a:cubicBezTo>
                  <a:cubicBezTo>
                    <a:pt x="2" y="21"/>
                    <a:pt x="1" y="14"/>
                    <a:pt x="0" y="9"/>
                  </a:cubicBezTo>
                  <a:cubicBezTo>
                    <a:pt x="0" y="3"/>
                    <a:pt x="0" y="0"/>
                    <a:pt x="0" y="0"/>
                  </a:cubicBezTo>
                  <a:lnTo>
                    <a:pt x="3"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503"/>
            <p:cNvSpPr/>
            <p:nvPr/>
          </p:nvSpPr>
          <p:spPr bwMode="auto">
            <a:xfrm>
              <a:off x="9366251" y="6577013"/>
              <a:ext cx="53975" cy="195263"/>
            </a:xfrm>
            <a:custGeom>
              <a:avLst/>
              <a:gdLst>
                <a:gd name="T0" fmla="*/ 8 w 34"/>
                <a:gd name="T1" fmla="*/ 0 h 123"/>
                <a:gd name="T2" fmla="*/ 34 w 34"/>
                <a:gd name="T3" fmla="*/ 123 h 123"/>
                <a:gd name="T4" fmla="*/ 0 w 34"/>
                <a:gd name="T5" fmla="*/ 0 h 123"/>
                <a:gd name="T6" fmla="*/ 8 w 34"/>
                <a:gd name="T7" fmla="*/ 0 h 123"/>
              </a:gdLst>
              <a:ahLst/>
              <a:cxnLst>
                <a:cxn ang="0">
                  <a:pos x="T0" y="T1"/>
                </a:cxn>
                <a:cxn ang="0">
                  <a:pos x="T2" y="T3"/>
                </a:cxn>
                <a:cxn ang="0">
                  <a:pos x="T4" y="T5"/>
                </a:cxn>
                <a:cxn ang="0">
                  <a:pos x="T6" y="T7"/>
                </a:cxn>
              </a:cxnLst>
              <a:rect l="0" t="0" r="r" b="b"/>
              <a:pathLst>
                <a:path w="34" h="123">
                  <a:moveTo>
                    <a:pt x="8" y="0"/>
                  </a:moveTo>
                  <a:lnTo>
                    <a:pt x="34" y="123"/>
                  </a:lnTo>
                  <a:lnTo>
                    <a:pt x="0" y="0"/>
                  </a:lnTo>
                  <a:lnTo>
                    <a:pt x="8"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504"/>
            <p:cNvSpPr/>
            <p:nvPr/>
          </p:nvSpPr>
          <p:spPr bwMode="auto">
            <a:xfrm>
              <a:off x="9221789" y="6704013"/>
              <a:ext cx="50800" cy="111125"/>
            </a:xfrm>
            <a:custGeom>
              <a:avLst/>
              <a:gdLst>
                <a:gd name="T0" fmla="*/ 3 w 12"/>
                <a:gd name="T1" fmla="*/ 0 h 26"/>
                <a:gd name="T2" fmla="*/ 3 w 12"/>
                <a:gd name="T3" fmla="*/ 5 h 26"/>
                <a:gd name="T4" fmla="*/ 6 w 12"/>
                <a:gd name="T5" fmla="*/ 14 h 26"/>
                <a:gd name="T6" fmla="*/ 10 w 12"/>
                <a:gd name="T7" fmla="*/ 22 h 26"/>
                <a:gd name="T8" fmla="*/ 12 w 12"/>
                <a:gd name="T9" fmla="*/ 26 h 26"/>
                <a:gd name="T10" fmla="*/ 9 w 12"/>
                <a:gd name="T11" fmla="*/ 23 h 26"/>
                <a:gd name="T12" fmla="*/ 5 w 12"/>
                <a:gd name="T13" fmla="*/ 14 h 26"/>
                <a:gd name="T14" fmla="*/ 1 w 12"/>
                <a:gd name="T15" fmla="*/ 5 h 26"/>
                <a:gd name="T16" fmla="*/ 0 w 12"/>
                <a:gd name="T17" fmla="*/ 1 h 26"/>
                <a:gd name="T18" fmla="*/ 3 w 1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6">
                  <a:moveTo>
                    <a:pt x="3" y="0"/>
                  </a:moveTo>
                  <a:cubicBezTo>
                    <a:pt x="3" y="0"/>
                    <a:pt x="3" y="2"/>
                    <a:pt x="3" y="5"/>
                  </a:cubicBezTo>
                  <a:cubicBezTo>
                    <a:pt x="4" y="7"/>
                    <a:pt x="5" y="10"/>
                    <a:pt x="6" y="14"/>
                  </a:cubicBezTo>
                  <a:cubicBezTo>
                    <a:pt x="7" y="17"/>
                    <a:pt x="9" y="20"/>
                    <a:pt x="10" y="22"/>
                  </a:cubicBezTo>
                  <a:cubicBezTo>
                    <a:pt x="11" y="25"/>
                    <a:pt x="12" y="26"/>
                    <a:pt x="12" y="26"/>
                  </a:cubicBezTo>
                  <a:cubicBezTo>
                    <a:pt x="12" y="26"/>
                    <a:pt x="11" y="25"/>
                    <a:pt x="9" y="23"/>
                  </a:cubicBezTo>
                  <a:cubicBezTo>
                    <a:pt x="8" y="20"/>
                    <a:pt x="6" y="17"/>
                    <a:pt x="5" y="14"/>
                  </a:cubicBezTo>
                  <a:cubicBezTo>
                    <a:pt x="3" y="11"/>
                    <a:pt x="2" y="8"/>
                    <a:pt x="1" y="5"/>
                  </a:cubicBezTo>
                  <a:cubicBezTo>
                    <a:pt x="0" y="3"/>
                    <a:pt x="0" y="1"/>
                    <a:pt x="0" y="1"/>
                  </a:cubicBezTo>
                  <a:lnTo>
                    <a:pt x="3"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516"/>
            <p:cNvSpPr/>
            <p:nvPr/>
          </p:nvSpPr>
          <p:spPr bwMode="auto">
            <a:xfrm>
              <a:off x="5876926" y="4954588"/>
              <a:ext cx="1030288" cy="1330325"/>
            </a:xfrm>
            <a:custGeom>
              <a:avLst/>
              <a:gdLst>
                <a:gd name="T0" fmla="*/ 243 w 243"/>
                <a:gd name="T1" fmla="*/ 314 h 314"/>
                <a:gd name="T2" fmla="*/ 16 w 243"/>
                <a:gd name="T3" fmla="*/ 126 h 314"/>
                <a:gd name="T4" fmla="*/ 243 w 243"/>
                <a:gd name="T5" fmla="*/ 314 h 314"/>
              </a:gdLst>
              <a:ahLst/>
              <a:cxnLst>
                <a:cxn ang="0">
                  <a:pos x="T0" y="T1"/>
                </a:cxn>
                <a:cxn ang="0">
                  <a:pos x="T2" y="T3"/>
                </a:cxn>
                <a:cxn ang="0">
                  <a:pos x="T4" y="T5"/>
                </a:cxn>
              </a:cxnLst>
              <a:rect l="0" t="0" r="r" b="b"/>
              <a:pathLst>
                <a:path w="243" h="314">
                  <a:moveTo>
                    <a:pt x="243" y="314"/>
                  </a:moveTo>
                  <a:cubicBezTo>
                    <a:pt x="243" y="314"/>
                    <a:pt x="32" y="252"/>
                    <a:pt x="16" y="126"/>
                  </a:cubicBezTo>
                  <a:cubicBezTo>
                    <a:pt x="0" y="0"/>
                    <a:pt x="191" y="98"/>
                    <a:pt x="243" y="31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517"/>
            <p:cNvSpPr/>
            <p:nvPr/>
          </p:nvSpPr>
          <p:spPr bwMode="auto">
            <a:xfrm>
              <a:off x="6024564" y="5322888"/>
              <a:ext cx="806450" cy="885825"/>
            </a:xfrm>
            <a:custGeom>
              <a:avLst/>
              <a:gdLst>
                <a:gd name="T0" fmla="*/ 0 w 190"/>
                <a:gd name="T1" fmla="*/ 0 h 209"/>
                <a:gd name="T2" fmla="*/ 1 w 190"/>
                <a:gd name="T3" fmla="*/ 3 h 209"/>
                <a:gd name="T4" fmla="*/ 6 w 190"/>
                <a:gd name="T5" fmla="*/ 11 h 209"/>
                <a:gd name="T6" fmla="*/ 14 w 190"/>
                <a:gd name="T7" fmla="*/ 22 h 209"/>
                <a:gd name="T8" fmla="*/ 25 w 190"/>
                <a:gd name="T9" fmla="*/ 37 h 209"/>
                <a:gd name="T10" fmla="*/ 38 w 190"/>
                <a:gd name="T11" fmla="*/ 53 h 209"/>
                <a:gd name="T12" fmla="*/ 53 w 190"/>
                <a:gd name="T13" fmla="*/ 72 h 209"/>
                <a:gd name="T14" fmla="*/ 70 w 190"/>
                <a:gd name="T15" fmla="*/ 91 h 209"/>
                <a:gd name="T16" fmla="*/ 88 w 190"/>
                <a:gd name="T17" fmla="*/ 111 h 209"/>
                <a:gd name="T18" fmla="*/ 106 w 190"/>
                <a:gd name="T19" fmla="*/ 130 h 209"/>
                <a:gd name="T20" fmla="*/ 124 w 190"/>
                <a:gd name="T21" fmla="*/ 148 h 209"/>
                <a:gd name="T22" fmla="*/ 141 w 190"/>
                <a:gd name="T23" fmla="*/ 165 h 209"/>
                <a:gd name="T24" fmla="*/ 149 w 190"/>
                <a:gd name="T25" fmla="*/ 172 h 209"/>
                <a:gd name="T26" fmla="*/ 157 w 190"/>
                <a:gd name="T27" fmla="*/ 179 h 209"/>
                <a:gd name="T28" fmla="*/ 170 w 190"/>
                <a:gd name="T29" fmla="*/ 191 h 209"/>
                <a:gd name="T30" fmla="*/ 181 w 190"/>
                <a:gd name="T31" fmla="*/ 201 h 209"/>
                <a:gd name="T32" fmla="*/ 190 w 190"/>
                <a:gd name="T33" fmla="*/ 209 h 209"/>
                <a:gd name="T34" fmla="*/ 180 w 190"/>
                <a:gd name="T35" fmla="*/ 202 h 209"/>
                <a:gd name="T36" fmla="*/ 169 w 190"/>
                <a:gd name="T37" fmla="*/ 193 h 209"/>
                <a:gd name="T38" fmla="*/ 154 w 190"/>
                <a:gd name="T39" fmla="*/ 182 h 209"/>
                <a:gd name="T40" fmla="*/ 138 w 190"/>
                <a:gd name="T41" fmla="*/ 168 h 209"/>
                <a:gd name="T42" fmla="*/ 120 w 190"/>
                <a:gd name="T43" fmla="*/ 152 h 209"/>
                <a:gd name="T44" fmla="*/ 101 w 190"/>
                <a:gd name="T45" fmla="*/ 134 h 209"/>
                <a:gd name="T46" fmla="*/ 83 w 190"/>
                <a:gd name="T47" fmla="*/ 115 h 209"/>
                <a:gd name="T48" fmla="*/ 65 w 190"/>
                <a:gd name="T49" fmla="*/ 95 h 209"/>
                <a:gd name="T50" fmla="*/ 49 w 190"/>
                <a:gd name="T51" fmla="*/ 75 h 209"/>
                <a:gd name="T52" fmla="*/ 35 w 190"/>
                <a:gd name="T53" fmla="*/ 56 h 209"/>
                <a:gd name="T54" fmla="*/ 22 w 190"/>
                <a:gd name="T55" fmla="*/ 39 h 209"/>
                <a:gd name="T56" fmla="*/ 12 w 190"/>
                <a:gd name="T57" fmla="*/ 23 h 209"/>
                <a:gd name="T58" fmla="*/ 5 w 190"/>
                <a:gd name="T59" fmla="*/ 11 h 209"/>
                <a:gd name="T60" fmla="*/ 0 w 190"/>
                <a:gd name="T6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209">
                  <a:moveTo>
                    <a:pt x="0" y="0"/>
                  </a:moveTo>
                  <a:cubicBezTo>
                    <a:pt x="0" y="0"/>
                    <a:pt x="0" y="1"/>
                    <a:pt x="1" y="3"/>
                  </a:cubicBezTo>
                  <a:cubicBezTo>
                    <a:pt x="2" y="5"/>
                    <a:pt x="4" y="7"/>
                    <a:pt x="6" y="11"/>
                  </a:cubicBezTo>
                  <a:cubicBezTo>
                    <a:pt x="8" y="14"/>
                    <a:pt x="11" y="18"/>
                    <a:pt x="14" y="22"/>
                  </a:cubicBezTo>
                  <a:cubicBezTo>
                    <a:pt x="17" y="26"/>
                    <a:pt x="21" y="31"/>
                    <a:pt x="25" y="37"/>
                  </a:cubicBezTo>
                  <a:cubicBezTo>
                    <a:pt x="29" y="42"/>
                    <a:pt x="33" y="48"/>
                    <a:pt x="38" y="53"/>
                  </a:cubicBezTo>
                  <a:cubicBezTo>
                    <a:pt x="43" y="59"/>
                    <a:pt x="48" y="66"/>
                    <a:pt x="53" y="72"/>
                  </a:cubicBezTo>
                  <a:cubicBezTo>
                    <a:pt x="58" y="78"/>
                    <a:pt x="64" y="85"/>
                    <a:pt x="70" y="91"/>
                  </a:cubicBezTo>
                  <a:cubicBezTo>
                    <a:pt x="75" y="98"/>
                    <a:pt x="82" y="104"/>
                    <a:pt x="88" y="111"/>
                  </a:cubicBezTo>
                  <a:cubicBezTo>
                    <a:pt x="93" y="117"/>
                    <a:pt x="100" y="124"/>
                    <a:pt x="106" y="130"/>
                  </a:cubicBezTo>
                  <a:cubicBezTo>
                    <a:pt x="112" y="136"/>
                    <a:pt x="118" y="142"/>
                    <a:pt x="124" y="148"/>
                  </a:cubicBezTo>
                  <a:cubicBezTo>
                    <a:pt x="130" y="154"/>
                    <a:pt x="135" y="159"/>
                    <a:pt x="141" y="165"/>
                  </a:cubicBezTo>
                  <a:cubicBezTo>
                    <a:pt x="144" y="167"/>
                    <a:pt x="146" y="170"/>
                    <a:pt x="149" y="172"/>
                  </a:cubicBezTo>
                  <a:cubicBezTo>
                    <a:pt x="152" y="175"/>
                    <a:pt x="154" y="177"/>
                    <a:pt x="157" y="179"/>
                  </a:cubicBezTo>
                  <a:cubicBezTo>
                    <a:pt x="162" y="184"/>
                    <a:pt x="166" y="188"/>
                    <a:pt x="170" y="191"/>
                  </a:cubicBezTo>
                  <a:cubicBezTo>
                    <a:pt x="174" y="195"/>
                    <a:pt x="178" y="198"/>
                    <a:pt x="181" y="201"/>
                  </a:cubicBezTo>
                  <a:cubicBezTo>
                    <a:pt x="186" y="206"/>
                    <a:pt x="190" y="209"/>
                    <a:pt x="190" y="209"/>
                  </a:cubicBezTo>
                  <a:cubicBezTo>
                    <a:pt x="190" y="209"/>
                    <a:pt x="186" y="206"/>
                    <a:pt x="180" y="202"/>
                  </a:cubicBezTo>
                  <a:cubicBezTo>
                    <a:pt x="177" y="199"/>
                    <a:pt x="173" y="196"/>
                    <a:pt x="169" y="193"/>
                  </a:cubicBezTo>
                  <a:cubicBezTo>
                    <a:pt x="164" y="190"/>
                    <a:pt x="160" y="186"/>
                    <a:pt x="154" y="182"/>
                  </a:cubicBezTo>
                  <a:cubicBezTo>
                    <a:pt x="149" y="178"/>
                    <a:pt x="143" y="173"/>
                    <a:pt x="138" y="168"/>
                  </a:cubicBezTo>
                  <a:cubicBezTo>
                    <a:pt x="132" y="163"/>
                    <a:pt x="126" y="158"/>
                    <a:pt x="120" y="152"/>
                  </a:cubicBezTo>
                  <a:cubicBezTo>
                    <a:pt x="114" y="146"/>
                    <a:pt x="108" y="140"/>
                    <a:pt x="101" y="134"/>
                  </a:cubicBezTo>
                  <a:cubicBezTo>
                    <a:pt x="95" y="128"/>
                    <a:pt x="89" y="122"/>
                    <a:pt x="83" y="115"/>
                  </a:cubicBezTo>
                  <a:cubicBezTo>
                    <a:pt x="77" y="108"/>
                    <a:pt x="71" y="102"/>
                    <a:pt x="65" y="95"/>
                  </a:cubicBezTo>
                  <a:cubicBezTo>
                    <a:pt x="60" y="89"/>
                    <a:pt x="54" y="82"/>
                    <a:pt x="49" y="75"/>
                  </a:cubicBezTo>
                  <a:cubicBezTo>
                    <a:pt x="44" y="69"/>
                    <a:pt x="39" y="62"/>
                    <a:pt x="35" y="56"/>
                  </a:cubicBezTo>
                  <a:cubicBezTo>
                    <a:pt x="30" y="50"/>
                    <a:pt x="26" y="44"/>
                    <a:pt x="22" y="39"/>
                  </a:cubicBezTo>
                  <a:cubicBezTo>
                    <a:pt x="19" y="33"/>
                    <a:pt x="15" y="28"/>
                    <a:pt x="12" y="23"/>
                  </a:cubicBezTo>
                  <a:cubicBezTo>
                    <a:pt x="10" y="19"/>
                    <a:pt x="7" y="15"/>
                    <a:pt x="5" y="11"/>
                  </a:cubicBezTo>
                  <a:cubicBezTo>
                    <a:pt x="1" y="4"/>
                    <a:pt x="0" y="0"/>
                    <a:pt x="0"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518"/>
            <p:cNvSpPr/>
            <p:nvPr/>
          </p:nvSpPr>
          <p:spPr bwMode="auto">
            <a:xfrm>
              <a:off x="6615114" y="5759451"/>
              <a:ext cx="41275" cy="296863"/>
            </a:xfrm>
            <a:custGeom>
              <a:avLst/>
              <a:gdLst>
                <a:gd name="T0" fmla="*/ 18 w 26"/>
                <a:gd name="T1" fmla="*/ 187 h 187"/>
                <a:gd name="T2" fmla="*/ 0 w 26"/>
                <a:gd name="T3" fmla="*/ 0 h 187"/>
                <a:gd name="T4" fmla="*/ 26 w 26"/>
                <a:gd name="T5" fmla="*/ 187 h 187"/>
                <a:gd name="T6" fmla="*/ 18 w 26"/>
                <a:gd name="T7" fmla="*/ 187 h 187"/>
              </a:gdLst>
              <a:ahLst/>
              <a:cxnLst>
                <a:cxn ang="0">
                  <a:pos x="T0" y="T1"/>
                </a:cxn>
                <a:cxn ang="0">
                  <a:pos x="T2" y="T3"/>
                </a:cxn>
                <a:cxn ang="0">
                  <a:pos x="T4" y="T5"/>
                </a:cxn>
                <a:cxn ang="0">
                  <a:pos x="T6" y="T7"/>
                </a:cxn>
              </a:cxnLst>
              <a:rect l="0" t="0" r="r" b="b"/>
              <a:pathLst>
                <a:path w="26" h="187">
                  <a:moveTo>
                    <a:pt x="18" y="187"/>
                  </a:moveTo>
                  <a:lnTo>
                    <a:pt x="0" y="0"/>
                  </a:lnTo>
                  <a:lnTo>
                    <a:pt x="26" y="187"/>
                  </a:lnTo>
                  <a:lnTo>
                    <a:pt x="18" y="18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519"/>
            <p:cNvSpPr/>
            <p:nvPr/>
          </p:nvSpPr>
          <p:spPr bwMode="auto">
            <a:xfrm>
              <a:off x="6300789" y="5949951"/>
              <a:ext cx="254000" cy="30163"/>
            </a:xfrm>
            <a:custGeom>
              <a:avLst/>
              <a:gdLst>
                <a:gd name="T0" fmla="*/ 160 w 160"/>
                <a:gd name="T1" fmla="*/ 19 h 19"/>
                <a:gd name="T2" fmla="*/ 0 w 160"/>
                <a:gd name="T3" fmla="*/ 0 h 19"/>
                <a:gd name="T4" fmla="*/ 160 w 160"/>
                <a:gd name="T5" fmla="*/ 11 h 19"/>
                <a:gd name="T6" fmla="*/ 160 w 160"/>
                <a:gd name="T7" fmla="*/ 19 h 19"/>
              </a:gdLst>
              <a:ahLst/>
              <a:cxnLst>
                <a:cxn ang="0">
                  <a:pos x="T0" y="T1"/>
                </a:cxn>
                <a:cxn ang="0">
                  <a:pos x="T2" y="T3"/>
                </a:cxn>
                <a:cxn ang="0">
                  <a:pos x="T4" y="T5"/>
                </a:cxn>
                <a:cxn ang="0">
                  <a:pos x="T6" y="T7"/>
                </a:cxn>
              </a:cxnLst>
              <a:rect l="0" t="0" r="r" b="b"/>
              <a:pathLst>
                <a:path w="160" h="19">
                  <a:moveTo>
                    <a:pt x="160" y="19"/>
                  </a:moveTo>
                  <a:lnTo>
                    <a:pt x="0" y="0"/>
                  </a:lnTo>
                  <a:lnTo>
                    <a:pt x="160" y="11"/>
                  </a:lnTo>
                  <a:lnTo>
                    <a:pt x="160" y="19"/>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520"/>
            <p:cNvSpPr/>
            <p:nvPr/>
          </p:nvSpPr>
          <p:spPr bwMode="auto">
            <a:xfrm>
              <a:off x="6470651" y="5599113"/>
              <a:ext cx="28575" cy="287338"/>
            </a:xfrm>
            <a:custGeom>
              <a:avLst/>
              <a:gdLst>
                <a:gd name="T0" fmla="*/ 0 w 7"/>
                <a:gd name="T1" fmla="*/ 68 h 68"/>
                <a:gd name="T2" fmla="*/ 2 w 7"/>
                <a:gd name="T3" fmla="*/ 57 h 68"/>
                <a:gd name="T4" fmla="*/ 5 w 7"/>
                <a:gd name="T5" fmla="*/ 34 h 68"/>
                <a:gd name="T6" fmla="*/ 6 w 7"/>
                <a:gd name="T7" fmla="*/ 10 h 68"/>
                <a:gd name="T8" fmla="*/ 6 w 7"/>
                <a:gd name="T9" fmla="*/ 0 h 68"/>
                <a:gd name="T10" fmla="*/ 7 w 7"/>
                <a:gd name="T11" fmla="*/ 10 h 68"/>
                <a:gd name="T12" fmla="*/ 7 w 7"/>
                <a:gd name="T13" fmla="*/ 34 h 68"/>
                <a:gd name="T14" fmla="*/ 5 w 7"/>
                <a:gd name="T15" fmla="*/ 58 h 68"/>
                <a:gd name="T16" fmla="*/ 3 w 7"/>
                <a:gd name="T17" fmla="*/ 68 h 68"/>
                <a:gd name="T18" fmla="*/ 0 w 7"/>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8">
                  <a:moveTo>
                    <a:pt x="0" y="68"/>
                  </a:moveTo>
                  <a:cubicBezTo>
                    <a:pt x="0" y="68"/>
                    <a:pt x="1" y="64"/>
                    <a:pt x="2" y="57"/>
                  </a:cubicBezTo>
                  <a:cubicBezTo>
                    <a:pt x="3" y="51"/>
                    <a:pt x="5" y="43"/>
                    <a:pt x="5" y="34"/>
                  </a:cubicBezTo>
                  <a:cubicBezTo>
                    <a:pt x="6" y="25"/>
                    <a:pt x="6" y="17"/>
                    <a:pt x="6" y="10"/>
                  </a:cubicBezTo>
                  <a:cubicBezTo>
                    <a:pt x="6" y="4"/>
                    <a:pt x="6" y="0"/>
                    <a:pt x="6" y="0"/>
                  </a:cubicBezTo>
                  <a:cubicBezTo>
                    <a:pt x="6" y="0"/>
                    <a:pt x="6" y="4"/>
                    <a:pt x="7" y="10"/>
                  </a:cubicBezTo>
                  <a:cubicBezTo>
                    <a:pt x="7" y="17"/>
                    <a:pt x="7" y="25"/>
                    <a:pt x="7" y="34"/>
                  </a:cubicBezTo>
                  <a:cubicBezTo>
                    <a:pt x="7" y="43"/>
                    <a:pt x="6" y="51"/>
                    <a:pt x="5" y="58"/>
                  </a:cubicBezTo>
                  <a:cubicBezTo>
                    <a:pt x="4" y="64"/>
                    <a:pt x="3" y="68"/>
                    <a:pt x="3" y="68"/>
                  </a:cubicBezTo>
                  <a:lnTo>
                    <a:pt x="0" y="6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521"/>
            <p:cNvSpPr/>
            <p:nvPr/>
          </p:nvSpPr>
          <p:spPr bwMode="auto">
            <a:xfrm>
              <a:off x="6164264" y="5772151"/>
              <a:ext cx="200025" cy="20638"/>
            </a:xfrm>
            <a:custGeom>
              <a:avLst/>
              <a:gdLst>
                <a:gd name="T0" fmla="*/ 46 w 47"/>
                <a:gd name="T1" fmla="*/ 4 h 5"/>
                <a:gd name="T2" fmla="*/ 45 w 47"/>
                <a:gd name="T3" fmla="*/ 4 h 5"/>
                <a:gd name="T4" fmla="*/ 40 w 47"/>
                <a:gd name="T5" fmla="*/ 3 h 5"/>
                <a:gd name="T6" fmla="*/ 24 w 47"/>
                <a:gd name="T7" fmla="*/ 3 h 5"/>
                <a:gd name="T8" fmla="*/ 7 w 47"/>
                <a:gd name="T9" fmla="*/ 2 h 5"/>
                <a:gd name="T10" fmla="*/ 0 w 47"/>
                <a:gd name="T11" fmla="*/ 0 h 5"/>
                <a:gd name="T12" fmla="*/ 8 w 47"/>
                <a:gd name="T13" fmla="*/ 1 h 5"/>
                <a:gd name="T14" fmla="*/ 24 w 47"/>
                <a:gd name="T15" fmla="*/ 2 h 5"/>
                <a:gd name="T16" fmla="*/ 40 w 47"/>
                <a:gd name="T17" fmla="*/ 0 h 5"/>
                <a:gd name="T18" fmla="*/ 45 w 47"/>
                <a:gd name="T19" fmla="*/ 1 h 5"/>
                <a:gd name="T20" fmla="*/ 47 w 47"/>
                <a:gd name="T21" fmla="*/ 2 h 5"/>
                <a:gd name="T22" fmla="*/ 46 w 47"/>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5">
                  <a:moveTo>
                    <a:pt x="46" y="4"/>
                  </a:moveTo>
                  <a:cubicBezTo>
                    <a:pt x="46" y="5"/>
                    <a:pt x="46" y="4"/>
                    <a:pt x="45" y="4"/>
                  </a:cubicBezTo>
                  <a:cubicBezTo>
                    <a:pt x="43" y="3"/>
                    <a:pt x="42" y="3"/>
                    <a:pt x="40" y="3"/>
                  </a:cubicBezTo>
                  <a:cubicBezTo>
                    <a:pt x="36" y="2"/>
                    <a:pt x="30" y="3"/>
                    <a:pt x="24" y="3"/>
                  </a:cubicBezTo>
                  <a:cubicBezTo>
                    <a:pt x="18" y="3"/>
                    <a:pt x="12" y="3"/>
                    <a:pt x="7" y="2"/>
                  </a:cubicBezTo>
                  <a:cubicBezTo>
                    <a:pt x="3" y="1"/>
                    <a:pt x="0" y="0"/>
                    <a:pt x="0" y="0"/>
                  </a:cubicBezTo>
                  <a:cubicBezTo>
                    <a:pt x="0" y="0"/>
                    <a:pt x="3" y="1"/>
                    <a:pt x="8" y="1"/>
                  </a:cubicBezTo>
                  <a:cubicBezTo>
                    <a:pt x="12" y="2"/>
                    <a:pt x="18" y="2"/>
                    <a:pt x="24" y="2"/>
                  </a:cubicBezTo>
                  <a:cubicBezTo>
                    <a:pt x="29" y="1"/>
                    <a:pt x="35" y="0"/>
                    <a:pt x="40" y="0"/>
                  </a:cubicBezTo>
                  <a:cubicBezTo>
                    <a:pt x="42" y="0"/>
                    <a:pt x="44" y="1"/>
                    <a:pt x="45" y="1"/>
                  </a:cubicBezTo>
                  <a:cubicBezTo>
                    <a:pt x="47" y="1"/>
                    <a:pt x="47" y="2"/>
                    <a:pt x="47" y="2"/>
                  </a:cubicBezTo>
                  <a:lnTo>
                    <a:pt x="46" y="4"/>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522"/>
            <p:cNvSpPr/>
            <p:nvPr/>
          </p:nvSpPr>
          <p:spPr bwMode="auto">
            <a:xfrm>
              <a:off x="6283326" y="5416551"/>
              <a:ext cx="25400" cy="284163"/>
            </a:xfrm>
            <a:custGeom>
              <a:avLst/>
              <a:gdLst>
                <a:gd name="T0" fmla="*/ 2 w 6"/>
                <a:gd name="T1" fmla="*/ 67 h 67"/>
                <a:gd name="T2" fmla="*/ 2 w 6"/>
                <a:gd name="T3" fmla="*/ 66 h 67"/>
                <a:gd name="T4" fmla="*/ 1 w 6"/>
                <a:gd name="T5" fmla="*/ 64 h 67"/>
                <a:gd name="T6" fmla="*/ 0 w 6"/>
                <a:gd name="T7" fmla="*/ 57 h 67"/>
                <a:gd name="T8" fmla="*/ 2 w 6"/>
                <a:gd name="T9" fmla="*/ 33 h 67"/>
                <a:gd name="T10" fmla="*/ 6 w 6"/>
                <a:gd name="T11" fmla="*/ 10 h 67"/>
                <a:gd name="T12" fmla="*/ 5 w 6"/>
                <a:gd name="T13" fmla="*/ 3 h 67"/>
                <a:gd name="T14" fmla="*/ 5 w 6"/>
                <a:gd name="T15" fmla="*/ 0 h 67"/>
                <a:gd name="T16" fmla="*/ 5 w 6"/>
                <a:gd name="T17" fmla="*/ 3 h 67"/>
                <a:gd name="T18" fmla="*/ 6 w 6"/>
                <a:gd name="T19" fmla="*/ 10 h 67"/>
                <a:gd name="T20" fmla="*/ 4 w 6"/>
                <a:gd name="T21" fmla="*/ 33 h 67"/>
                <a:gd name="T22" fmla="*/ 3 w 6"/>
                <a:gd name="T23" fmla="*/ 56 h 67"/>
                <a:gd name="T24" fmla="*/ 4 w 6"/>
                <a:gd name="T25" fmla="*/ 63 h 67"/>
                <a:gd name="T26" fmla="*/ 5 w 6"/>
                <a:gd name="T27" fmla="*/ 65 h 67"/>
                <a:gd name="T28" fmla="*/ 5 w 6"/>
                <a:gd name="T29" fmla="*/ 66 h 67"/>
                <a:gd name="T30" fmla="*/ 2 w 6"/>
                <a:gd name="T3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67">
                  <a:moveTo>
                    <a:pt x="2" y="67"/>
                  </a:moveTo>
                  <a:cubicBezTo>
                    <a:pt x="2" y="67"/>
                    <a:pt x="2" y="67"/>
                    <a:pt x="2" y="66"/>
                  </a:cubicBezTo>
                  <a:cubicBezTo>
                    <a:pt x="2" y="66"/>
                    <a:pt x="2" y="65"/>
                    <a:pt x="1" y="64"/>
                  </a:cubicBezTo>
                  <a:cubicBezTo>
                    <a:pt x="1" y="62"/>
                    <a:pt x="0" y="60"/>
                    <a:pt x="0" y="57"/>
                  </a:cubicBezTo>
                  <a:cubicBezTo>
                    <a:pt x="0" y="50"/>
                    <a:pt x="0" y="41"/>
                    <a:pt x="2" y="33"/>
                  </a:cubicBezTo>
                  <a:cubicBezTo>
                    <a:pt x="4" y="25"/>
                    <a:pt x="5" y="17"/>
                    <a:pt x="6" y="10"/>
                  </a:cubicBezTo>
                  <a:cubicBezTo>
                    <a:pt x="6" y="7"/>
                    <a:pt x="6" y="5"/>
                    <a:pt x="5" y="3"/>
                  </a:cubicBezTo>
                  <a:cubicBezTo>
                    <a:pt x="5" y="1"/>
                    <a:pt x="5" y="0"/>
                    <a:pt x="5" y="0"/>
                  </a:cubicBezTo>
                  <a:cubicBezTo>
                    <a:pt x="5" y="0"/>
                    <a:pt x="5" y="1"/>
                    <a:pt x="5" y="3"/>
                  </a:cubicBezTo>
                  <a:cubicBezTo>
                    <a:pt x="6" y="5"/>
                    <a:pt x="6" y="7"/>
                    <a:pt x="6" y="10"/>
                  </a:cubicBezTo>
                  <a:cubicBezTo>
                    <a:pt x="6" y="17"/>
                    <a:pt x="5" y="25"/>
                    <a:pt x="4" y="33"/>
                  </a:cubicBezTo>
                  <a:cubicBezTo>
                    <a:pt x="2" y="42"/>
                    <a:pt x="2" y="50"/>
                    <a:pt x="3" y="56"/>
                  </a:cubicBezTo>
                  <a:cubicBezTo>
                    <a:pt x="3" y="59"/>
                    <a:pt x="4" y="62"/>
                    <a:pt x="4" y="63"/>
                  </a:cubicBezTo>
                  <a:cubicBezTo>
                    <a:pt x="4" y="64"/>
                    <a:pt x="5" y="65"/>
                    <a:pt x="5" y="65"/>
                  </a:cubicBezTo>
                  <a:cubicBezTo>
                    <a:pt x="5" y="66"/>
                    <a:pt x="5" y="66"/>
                    <a:pt x="5" y="66"/>
                  </a:cubicBezTo>
                  <a:lnTo>
                    <a:pt x="2" y="6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523"/>
            <p:cNvSpPr/>
            <p:nvPr/>
          </p:nvSpPr>
          <p:spPr bwMode="auto">
            <a:xfrm>
              <a:off x="6024564" y="5497513"/>
              <a:ext cx="182563" cy="104775"/>
            </a:xfrm>
            <a:custGeom>
              <a:avLst/>
              <a:gdLst>
                <a:gd name="T0" fmla="*/ 41 w 43"/>
                <a:gd name="T1" fmla="*/ 25 h 25"/>
                <a:gd name="T2" fmla="*/ 40 w 43"/>
                <a:gd name="T3" fmla="*/ 24 h 25"/>
                <a:gd name="T4" fmla="*/ 36 w 43"/>
                <a:gd name="T5" fmla="*/ 21 h 25"/>
                <a:gd name="T6" fmla="*/ 20 w 43"/>
                <a:gd name="T7" fmla="*/ 15 h 25"/>
                <a:gd name="T8" fmla="*/ 6 w 43"/>
                <a:gd name="T9" fmla="*/ 5 h 25"/>
                <a:gd name="T10" fmla="*/ 2 w 43"/>
                <a:gd name="T11" fmla="*/ 2 h 25"/>
                <a:gd name="T12" fmla="*/ 0 w 43"/>
                <a:gd name="T13" fmla="*/ 0 h 25"/>
                <a:gd name="T14" fmla="*/ 2 w 43"/>
                <a:gd name="T15" fmla="*/ 1 h 25"/>
                <a:gd name="T16" fmla="*/ 6 w 43"/>
                <a:gd name="T17" fmla="*/ 5 h 25"/>
                <a:gd name="T18" fmla="*/ 21 w 43"/>
                <a:gd name="T19" fmla="*/ 13 h 25"/>
                <a:gd name="T20" fmla="*/ 37 w 43"/>
                <a:gd name="T21" fmla="*/ 19 h 25"/>
                <a:gd name="T22" fmla="*/ 42 w 43"/>
                <a:gd name="T23" fmla="*/ 22 h 25"/>
                <a:gd name="T24" fmla="*/ 43 w 43"/>
                <a:gd name="T25" fmla="*/ 23 h 25"/>
                <a:gd name="T26" fmla="*/ 43 w 43"/>
                <a:gd name="T27" fmla="*/ 23 h 25"/>
                <a:gd name="T28" fmla="*/ 41 w 43"/>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25">
                  <a:moveTo>
                    <a:pt x="41" y="25"/>
                  </a:moveTo>
                  <a:cubicBezTo>
                    <a:pt x="41" y="25"/>
                    <a:pt x="41" y="25"/>
                    <a:pt x="40" y="24"/>
                  </a:cubicBezTo>
                  <a:cubicBezTo>
                    <a:pt x="39" y="23"/>
                    <a:pt x="38" y="22"/>
                    <a:pt x="36" y="21"/>
                  </a:cubicBezTo>
                  <a:cubicBezTo>
                    <a:pt x="32" y="19"/>
                    <a:pt x="26" y="17"/>
                    <a:pt x="20" y="15"/>
                  </a:cubicBezTo>
                  <a:cubicBezTo>
                    <a:pt x="14" y="12"/>
                    <a:pt x="9" y="9"/>
                    <a:pt x="6" y="5"/>
                  </a:cubicBezTo>
                  <a:cubicBezTo>
                    <a:pt x="4" y="4"/>
                    <a:pt x="2" y="3"/>
                    <a:pt x="2" y="2"/>
                  </a:cubicBezTo>
                  <a:cubicBezTo>
                    <a:pt x="1" y="1"/>
                    <a:pt x="0" y="0"/>
                    <a:pt x="0" y="0"/>
                  </a:cubicBezTo>
                  <a:cubicBezTo>
                    <a:pt x="0" y="0"/>
                    <a:pt x="1" y="1"/>
                    <a:pt x="2" y="1"/>
                  </a:cubicBezTo>
                  <a:cubicBezTo>
                    <a:pt x="3" y="2"/>
                    <a:pt x="4" y="4"/>
                    <a:pt x="6" y="5"/>
                  </a:cubicBezTo>
                  <a:cubicBezTo>
                    <a:pt x="9" y="8"/>
                    <a:pt x="15" y="11"/>
                    <a:pt x="21" y="13"/>
                  </a:cubicBezTo>
                  <a:cubicBezTo>
                    <a:pt x="26" y="15"/>
                    <a:pt x="32" y="17"/>
                    <a:pt x="37" y="19"/>
                  </a:cubicBezTo>
                  <a:cubicBezTo>
                    <a:pt x="39" y="20"/>
                    <a:pt x="41" y="21"/>
                    <a:pt x="42" y="22"/>
                  </a:cubicBezTo>
                  <a:cubicBezTo>
                    <a:pt x="42" y="22"/>
                    <a:pt x="43" y="23"/>
                    <a:pt x="43" y="23"/>
                  </a:cubicBezTo>
                  <a:cubicBezTo>
                    <a:pt x="43" y="23"/>
                    <a:pt x="43" y="23"/>
                    <a:pt x="43" y="23"/>
                  </a:cubicBezTo>
                  <a:lnTo>
                    <a:pt x="41" y="2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524"/>
            <p:cNvSpPr/>
            <p:nvPr/>
          </p:nvSpPr>
          <p:spPr bwMode="auto">
            <a:xfrm>
              <a:off x="6143626" y="5302251"/>
              <a:ext cx="47625" cy="207963"/>
            </a:xfrm>
            <a:custGeom>
              <a:avLst/>
              <a:gdLst>
                <a:gd name="T0" fmla="*/ 0 w 30"/>
                <a:gd name="T1" fmla="*/ 131 h 131"/>
                <a:gd name="T2" fmla="*/ 30 w 30"/>
                <a:gd name="T3" fmla="*/ 0 h 131"/>
                <a:gd name="T4" fmla="*/ 8 w 30"/>
                <a:gd name="T5" fmla="*/ 131 h 131"/>
                <a:gd name="T6" fmla="*/ 0 w 30"/>
                <a:gd name="T7" fmla="*/ 131 h 131"/>
              </a:gdLst>
              <a:ahLst/>
              <a:cxnLst>
                <a:cxn ang="0">
                  <a:pos x="T0" y="T1"/>
                </a:cxn>
                <a:cxn ang="0">
                  <a:pos x="T2" y="T3"/>
                </a:cxn>
                <a:cxn ang="0">
                  <a:pos x="T4" y="T5"/>
                </a:cxn>
                <a:cxn ang="0">
                  <a:pos x="T6" y="T7"/>
                </a:cxn>
              </a:cxnLst>
              <a:rect l="0" t="0" r="r" b="b"/>
              <a:pathLst>
                <a:path w="30" h="131">
                  <a:moveTo>
                    <a:pt x="0" y="131"/>
                  </a:moveTo>
                  <a:lnTo>
                    <a:pt x="30" y="0"/>
                  </a:lnTo>
                  <a:lnTo>
                    <a:pt x="8" y="131"/>
                  </a:lnTo>
                  <a:lnTo>
                    <a:pt x="0" y="13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525"/>
            <p:cNvSpPr/>
            <p:nvPr/>
          </p:nvSpPr>
          <p:spPr bwMode="auto">
            <a:xfrm>
              <a:off x="2973389" y="6310313"/>
              <a:ext cx="1601788" cy="852488"/>
            </a:xfrm>
            <a:custGeom>
              <a:avLst/>
              <a:gdLst>
                <a:gd name="T0" fmla="*/ 378 w 378"/>
                <a:gd name="T1" fmla="*/ 23 h 201"/>
                <a:gd name="T2" fmla="*/ 124 w 378"/>
                <a:gd name="T3" fmla="*/ 174 h 201"/>
                <a:gd name="T4" fmla="*/ 378 w 378"/>
                <a:gd name="T5" fmla="*/ 23 h 201"/>
              </a:gdLst>
              <a:ahLst/>
              <a:cxnLst>
                <a:cxn ang="0">
                  <a:pos x="T0" y="T1"/>
                </a:cxn>
                <a:cxn ang="0">
                  <a:pos x="T2" y="T3"/>
                </a:cxn>
                <a:cxn ang="0">
                  <a:pos x="T4" y="T5"/>
                </a:cxn>
              </a:cxnLst>
              <a:rect l="0" t="0" r="r" b="b"/>
              <a:pathLst>
                <a:path w="378" h="201">
                  <a:moveTo>
                    <a:pt x="378" y="23"/>
                  </a:moveTo>
                  <a:cubicBezTo>
                    <a:pt x="378" y="23"/>
                    <a:pt x="249" y="201"/>
                    <a:pt x="124" y="174"/>
                  </a:cubicBezTo>
                  <a:cubicBezTo>
                    <a:pt x="0" y="147"/>
                    <a:pt x="156" y="0"/>
                    <a:pt x="378" y="2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526"/>
            <p:cNvSpPr/>
            <p:nvPr/>
          </p:nvSpPr>
          <p:spPr bwMode="auto">
            <a:xfrm>
              <a:off x="3371851" y="6457951"/>
              <a:ext cx="1101725" cy="461963"/>
            </a:xfrm>
            <a:custGeom>
              <a:avLst/>
              <a:gdLst>
                <a:gd name="T0" fmla="*/ 0 w 260"/>
                <a:gd name="T1" fmla="*/ 109 h 109"/>
                <a:gd name="T2" fmla="*/ 3 w 260"/>
                <a:gd name="T3" fmla="*/ 108 h 109"/>
                <a:gd name="T4" fmla="*/ 12 w 260"/>
                <a:gd name="T5" fmla="*/ 106 h 109"/>
                <a:gd name="T6" fmla="*/ 25 w 260"/>
                <a:gd name="T7" fmla="*/ 102 h 109"/>
                <a:gd name="T8" fmla="*/ 43 w 260"/>
                <a:gd name="T9" fmla="*/ 97 h 109"/>
                <a:gd name="T10" fmla="*/ 63 w 260"/>
                <a:gd name="T11" fmla="*/ 90 h 109"/>
                <a:gd name="T12" fmla="*/ 86 w 260"/>
                <a:gd name="T13" fmla="*/ 82 h 109"/>
                <a:gd name="T14" fmla="*/ 109 w 260"/>
                <a:gd name="T15" fmla="*/ 73 h 109"/>
                <a:gd name="T16" fmla="*/ 134 w 260"/>
                <a:gd name="T17" fmla="*/ 63 h 109"/>
                <a:gd name="T18" fmla="*/ 158 w 260"/>
                <a:gd name="T19" fmla="*/ 52 h 109"/>
                <a:gd name="T20" fmla="*/ 181 w 260"/>
                <a:gd name="T21" fmla="*/ 41 h 109"/>
                <a:gd name="T22" fmla="*/ 202 w 260"/>
                <a:gd name="T23" fmla="*/ 31 h 109"/>
                <a:gd name="T24" fmla="*/ 212 w 260"/>
                <a:gd name="T25" fmla="*/ 26 h 109"/>
                <a:gd name="T26" fmla="*/ 221 w 260"/>
                <a:gd name="T27" fmla="*/ 21 h 109"/>
                <a:gd name="T28" fmla="*/ 237 w 260"/>
                <a:gd name="T29" fmla="*/ 12 h 109"/>
                <a:gd name="T30" fmla="*/ 250 w 260"/>
                <a:gd name="T31" fmla="*/ 5 h 109"/>
                <a:gd name="T32" fmla="*/ 260 w 260"/>
                <a:gd name="T33" fmla="*/ 0 h 109"/>
                <a:gd name="T34" fmla="*/ 250 w 260"/>
                <a:gd name="T35" fmla="*/ 6 h 109"/>
                <a:gd name="T36" fmla="*/ 239 w 260"/>
                <a:gd name="T37" fmla="*/ 14 h 109"/>
                <a:gd name="T38" fmla="*/ 223 w 260"/>
                <a:gd name="T39" fmla="*/ 24 h 109"/>
                <a:gd name="T40" fmla="*/ 205 w 260"/>
                <a:gd name="T41" fmla="*/ 35 h 109"/>
                <a:gd name="T42" fmla="*/ 183 w 260"/>
                <a:gd name="T43" fmla="*/ 46 h 109"/>
                <a:gd name="T44" fmla="*/ 160 w 260"/>
                <a:gd name="T45" fmla="*/ 58 h 109"/>
                <a:gd name="T46" fmla="*/ 136 w 260"/>
                <a:gd name="T47" fmla="*/ 69 h 109"/>
                <a:gd name="T48" fmla="*/ 112 w 260"/>
                <a:gd name="T49" fmla="*/ 79 h 109"/>
                <a:gd name="T50" fmla="*/ 87 w 260"/>
                <a:gd name="T51" fmla="*/ 87 h 109"/>
                <a:gd name="T52" fmla="*/ 65 w 260"/>
                <a:gd name="T53" fmla="*/ 94 h 109"/>
                <a:gd name="T54" fmla="*/ 44 w 260"/>
                <a:gd name="T55" fmla="*/ 100 h 109"/>
                <a:gd name="T56" fmla="*/ 26 w 260"/>
                <a:gd name="T57" fmla="*/ 104 h 109"/>
                <a:gd name="T58" fmla="*/ 12 w 260"/>
                <a:gd name="T59" fmla="*/ 107 h 109"/>
                <a:gd name="T60" fmla="*/ 0 w 260"/>
                <a:gd name="T6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0" h="109">
                  <a:moveTo>
                    <a:pt x="0" y="109"/>
                  </a:moveTo>
                  <a:cubicBezTo>
                    <a:pt x="0" y="109"/>
                    <a:pt x="1" y="109"/>
                    <a:pt x="3" y="108"/>
                  </a:cubicBezTo>
                  <a:cubicBezTo>
                    <a:pt x="5" y="108"/>
                    <a:pt x="8" y="107"/>
                    <a:pt x="12" y="106"/>
                  </a:cubicBezTo>
                  <a:cubicBezTo>
                    <a:pt x="16" y="105"/>
                    <a:pt x="20" y="104"/>
                    <a:pt x="25" y="102"/>
                  </a:cubicBezTo>
                  <a:cubicBezTo>
                    <a:pt x="31" y="101"/>
                    <a:pt x="36" y="99"/>
                    <a:pt x="43" y="97"/>
                  </a:cubicBezTo>
                  <a:cubicBezTo>
                    <a:pt x="49" y="95"/>
                    <a:pt x="56" y="93"/>
                    <a:pt x="63" y="90"/>
                  </a:cubicBezTo>
                  <a:cubicBezTo>
                    <a:pt x="70" y="88"/>
                    <a:pt x="78" y="85"/>
                    <a:pt x="86" y="82"/>
                  </a:cubicBezTo>
                  <a:cubicBezTo>
                    <a:pt x="93" y="79"/>
                    <a:pt x="101" y="76"/>
                    <a:pt x="109" y="73"/>
                  </a:cubicBezTo>
                  <a:cubicBezTo>
                    <a:pt x="118" y="70"/>
                    <a:pt x="126" y="66"/>
                    <a:pt x="134" y="63"/>
                  </a:cubicBezTo>
                  <a:cubicBezTo>
                    <a:pt x="142" y="60"/>
                    <a:pt x="150" y="56"/>
                    <a:pt x="158" y="52"/>
                  </a:cubicBezTo>
                  <a:cubicBezTo>
                    <a:pt x="166" y="49"/>
                    <a:pt x="174" y="45"/>
                    <a:pt x="181" y="41"/>
                  </a:cubicBezTo>
                  <a:cubicBezTo>
                    <a:pt x="188" y="38"/>
                    <a:pt x="196" y="34"/>
                    <a:pt x="202" y="31"/>
                  </a:cubicBezTo>
                  <a:cubicBezTo>
                    <a:pt x="206" y="29"/>
                    <a:pt x="209" y="27"/>
                    <a:pt x="212" y="26"/>
                  </a:cubicBezTo>
                  <a:cubicBezTo>
                    <a:pt x="215" y="24"/>
                    <a:pt x="218" y="22"/>
                    <a:pt x="221" y="21"/>
                  </a:cubicBezTo>
                  <a:cubicBezTo>
                    <a:pt x="227" y="18"/>
                    <a:pt x="233" y="15"/>
                    <a:pt x="237" y="12"/>
                  </a:cubicBezTo>
                  <a:cubicBezTo>
                    <a:pt x="242" y="10"/>
                    <a:pt x="246" y="7"/>
                    <a:pt x="250" y="5"/>
                  </a:cubicBezTo>
                  <a:cubicBezTo>
                    <a:pt x="256" y="2"/>
                    <a:pt x="260" y="0"/>
                    <a:pt x="260" y="0"/>
                  </a:cubicBezTo>
                  <a:cubicBezTo>
                    <a:pt x="260" y="0"/>
                    <a:pt x="257" y="2"/>
                    <a:pt x="250" y="6"/>
                  </a:cubicBezTo>
                  <a:cubicBezTo>
                    <a:pt x="247" y="9"/>
                    <a:pt x="243" y="11"/>
                    <a:pt x="239" y="14"/>
                  </a:cubicBezTo>
                  <a:cubicBezTo>
                    <a:pt x="234" y="17"/>
                    <a:pt x="229" y="20"/>
                    <a:pt x="223" y="24"/>
                  </a:cubicBezTo>
                  <a:cubicBezTo>
                    <a:pt x="217" y="27"/>
                    <a:pt x="211" y="31"/>
                    <a:pt x="205" y="35"/>
                  </a:cubicBezTo>
                  <a:cubicBezTo>
                    <a:pt x="198" y="38"/>
                    <a:pt x="191" y="42"/>
                    <a:pt x="183" y="46"/>
                  </a:cubicBezTo>
                  <a:cubicBezTo>
                    <a:pt x="176" y="50"/>
                    <a:pt x="168" y="54"/>
                    <a:pt x="160" y="58"/>
                  </a:cubicBezTo>
                  <a:cubicBezTo>
                    <a:pt x="152" y="61"/>
                    <a:pt x="144" y="65"/>
                    <a:pt x="136" y="69"/>
                  </a:cubicBezTo>
                  <a:cubicBezTo>
                    <a:pt x="128" y="72"/>
                    <a:pt x="120" y="76"/>
                    <a:pt x="112" y="79"/>
                  </a:cubicBezTo>
                  <a:cubicBezTo>
                    <a:pt x="103" y="82"/>
                    <a:pt x="95" y="85"/>
                    <a:pt x="87" y="87"/>
                  </a:cubicBezTo>
                  <a:cubicBezTo>
                    <a:pt x="80" y="90"/>
                    <a:pt x="72" y="92"/>
                    <a:pt x="65" y="94"/>
                  </a:cubicBezTo>
                  <a:cubicBezTo>
                    <a:pt x="57" y="97"/>
                    <a:pt x="50" y="99"/>
                    <a:pt x="44" y="100"/>
                  </a:cubicBezTo>
                  <a:cubicBezTo>
                    <a:pt x="37" y="102"/>
                    <a:pt x="31" y="103"/>
                    <a:pt x="26" y="104"/>
                  </a:cubicBezTo>
                  <a:cubicBezTo>
                    <a:pt x="21" y="105"/>
                    <a:pt x="16" y="106"/>
                    <a:pt x="12" y="107"/>
                  </a:cubicBezTo>
                  <a:cubicBezTo>
                    <a:pt x="5" y="108"/>
                    <a:pt x="0" y="109"/>
                    <a:pt x="0" y="109"/>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527"/>
            <p:cNvSpPr/>
            <p:nvPr/>
          </p:nvSpPr>
          <p:spPr bwMode="auto">
            <a:xfrm>
              <a:off x="3981451" y="6508751"/>
              <a:ext cx="293688" cy="73025"/>
            </a:xfrm>
            <a:custGeom>
              <a:avLst/>
              <a:gdLst>
                <a:gd name="T0" fmla="*/ 182 w 185"/>
                <a:gd name="T1" fmla="*/ 46 h 46"/>
                <a:gd name="T2" fmla="*/ 0 w 185"/>
                <a:gd name="T3" fmla="*/ 0 h 46"/>
                <a:gd name="T4" fmla="*/ 185 w 185"/>
                <a:gd name="T5" fmla="*/ 38 h 46"/>
                <a:gd name="T6" fmla="*/ 182 w 185"/>
                <a:gd name="T7" fmla="*/ 46 h 46"/>
              </a:gdLst>
              <a:ahLst/>
              <a:cxnLst>
                <a:cxn ang="0">
                  <a:pos x="T0" y="T1"/>
                </a:cxn>
                <a:cxn ang="0">
                  <a:pos x="T2" y="T3"/>
                </a:cxn>
                <a:cxn ang="0">
                  <a:pos x="T4" y="T5"/>
                </a:cxn>
                <a:cxn ang="0">
                  <a:pos x="T6" y="T7"/>
                </a:cxn>
              </a:cxnLst>
              <a:rect l="0" t="0" r="r" b="b"/>
              <a:pathLst>
                <a:path w="185" h="46">
                  <a:moveTo>
                    <a:pt x="182" y="46"/>
                  </a:moveTo>
                  <a:lnTo>
                    <a:pt x="0" y="0"/>
                  </a:lnTo>
                  <a:lnTo>
                    <a:pt x="185" y="38"/>
                  </a:lnTo>
                  <a:lnTo>
                    <a:pt x="182" y="46"/>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528"/>
            <p:cNvSpPr/>
            <p:nvPr/>
          </p:nvSpPr>
          <p:spPr bwMode="auto">
            <a:xfrm>
              <a:off x="4057651" y="6632576"/>
              <a:ext cx="111125" cy="236538"/>
            </a:xfrm>
            <a:custGeom>
              <a:avLst/>
              <a:gdLst>
                <a:gd name="T0" fmla="*/ 70 w 70"/>
                <a:gd name="T1" fmla="*/ 3 h 149"/>
                <a:gd name="T2" fmla="*/ 0 w 70"/>
                <a:gd name="T3" fmla="*/ 149 h 149"/>
                <a:gd name="T4" fmla="*/ 62 w 70"/>
                <a:gd name="T5" fmla="*/ 0 h 149"/>
                <a:gd name="T6" fmla="*/ 70 w 70"/>
                <a:gd name="T7" fmla="*/ 3 h 149"/>
              </a:gdLst>
              <a:ahLst/>
              <a:cxnLst>
                <a:cxn ang="0">
                  <a:pos x="T0" y="T1"/>
                </a:cxn>
                <a:cxn ang="0">
                  <a:pos x="T2" y="T3"/>
                </a:cxn>
                <a:cxn ang="0">
                  <a:pos x="T4" y="T5"/>
                </a:cxn>
                <a:cxn ang="0">
                  <a:pos x="T6" y="T7"/>
                </a:cxn>
              </a:cxnLst>
              <a:rect l="0" t="0" r="r" b="b"/>
              <a:pathLst>
                <a:path w="70" h="149">
                  <a:moveTo>
                    <a:pt x="70" y="3"/>
                  </a:moveTo>
                  <a:lnTo>
                    <a:pt x="0" y="149"/>
                  </a:lnTo>
                  <a:lnTo>
                    <a:pt x="62" y="0"/>
                  </a:lnTo>
                  <a:lnTo>
                    <a:pt x="70"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529"/>
            <p:cNvSpPr/>
            <p:nvPr/>
          </p:nvSpPr>
          <p:spPr bwMode="auto">
            <a:xfrm>
              <a:off x="3786189" y="6569076"/>
              <a:ext cx="271463" cy="119063"/>
            </a:xfrm>
            <a:custGeom>
              <a:avLst/>
              <a:gdLst>
                <a:gd name="T0" fmla="*/ 62 w 64"/>
                <a:gd name="T1" fmla="*/ 28 h 28"/>
                <a:gd name="T2" fmla="*/ 53 w 64"/>
                <a:gd name="T3" fmla="*/ 22 h 28"/>
                <a:gd name="T4" fmla="*/ 32 w 64"/>
                <a:gd name="T5" fmla="*/ 11 h 28"/>
                <a:gd name="T6" fmla="*/ 10 w 64"/>
                <a:gd name="T7" fmla="*/ 3 h 28"/>
                <a:gd name="T8" fmla="*/ 0 w 64"/>
                <a:gd name="T9" fmla="*/ 0 h 28"/>
                <a:gd name="T10" fmla="*/ 10 w 64"/>
                <a:gd name="T11" fmla="*/ 2 h 28"/>
                <a:gd name="T12" fmla="*/ 33 w 64"/>
                <a:gd name="T13" fmla="*/ 10 h 28"/>
                <a:gd name="T14" fmla="*/ 54 w 64"/>
                <a:gd name="T15" fmla="*/ 20 h 28"/>
                <a:gd name="T16" fmla="*/ 64 w 64"/>
                <a:gd name="T17" fmla="*/ 25 h 28"/>
                <a:gd name="T18" fmla="*/ 62 w 64"/>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8">
                  <a:moveTo>
                    <a:pt x="62" y="28"/>
                  </a:moveTo>
                  <a:cubicBezTo>
                    <a:pt x="62" y="28"/>
                    <a:pt x="59" y="26"/>
                    <a:pt x="53" y="22"/>
                  </a:cubicBezTo>
                  <a:cubicBezTo>
                    <a:pt x="48" y="19"/>
                    <a:pt x="40" y="15"/>
                    <a:pt x="32" y="11"/>
                  </a:cubicBezTo>
                  <a:cubicBezTo>
                    <a:pt x="24" y="8"/>
                    <a:pt x="16" y="5"/>
                    <a:pt x="10" y="3"/>
                  </a:cubicBezTo>
                  <a:cubicBezTo>
                    <a:pt x="4" y="1"/>
                    <a:pt x="0" y="0"/>
                    <a:pt x="0" y="0"/>
                  </a:cubicBezTo>
                  <a:cubicBezTo>
                    <a:pt x="0" y="0"/>
                    <a:pt x="4" y="1"/>
                    <a:pt x="10" y="2"/>
                  </a:cubicBezTo>
                  <a:cubicBezTo>
                    <a:pt x="17" y="4"/>
                    <a:pt x="25" y="7"/>
                    <a:pt x="33" y="10"/>
                  </a:cubicBezTo>
                  <a:cubicBezTo>
                    <a:pt x="41" y="13"/>
                    <a:pt x="49" y="17"/>
                    <a:pt x="54" y="20"/>
                  </a:cubicBezTo>
                  <a:cubicBezTo>
                    <a:pt x="60" y="23"/>
                    <a:pt x="64" y="25"/>
                    <a:pt x="64" y="25"/>
                  </a:cubicBezTo>
                  <a:lnTo>
                    <a:pt x="62" y="2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530"/>
            <p:cNvSpPr/>
            <p:nvPr/>
          </p:nvSpPr>
          <p:spPr bwMode="auto">
            <a:xfrm>
              <a:off x="3841751" y="6751638"/>
              <a:ext cx="85725" cy="180975"/>
            </a:xfrm>
            <a:custGeom>
              <a:avLst/>
              <a:gdLst>
                <a:gd name="T0" fmla="*/ 20 w 20"/>
                <a:gd name="T1" fmla="*/ 2 h 43"/>
                <a:gd name="T2" fmla="*/ 18 w 20"/>
                <a:gd name="T3" fmla="*/ 3 h 43"/>
                <a:gd name="T4" fmla="*/ 16 w 20"/>
                <a:gd name="T5" fmla="*/ 7 h 43"/>
                <a:gd name="T6" fmla="*/ 11 w 20"/>
                <a:gd name="T7" fmla="*/ 23 h 43"/>
                <a:gd name="T8" fmla="*/ 4 w 20"/>
                <a:gd name="T9" fmla="*/ 37 h 43"/>
                <a:gd name="T10" fmla="*/ 0 w 20"/>
                <a:gd name="T11" fmla="*/ 43 h 43"/>
                <a:gd name="T12" fmla="*/ 4 w 20"/>
                <a:gd name="T13" fmla="*/ 37 h 43"/>
                <a:gd name="T14" fmla="*/ 10 w 20"/>
                <a:gd name="T15" fmla="*/ 22 h 43"/>
                <a:gd name="T16" fmla="*/ 14 w 20"/>
                <a:gd name="T17" fmla="*/ 6 h 43"/>
                <a:gd name="T18" fmla="*/ 16 w 20"/>
                <a:gd name="T19" fmla="*/ 1 h 43"/>
                <a:gd name="T20" fmla="*/ 17 w 20"/>
                <a:gd name="T21" fmla="*/ 0 h 43"/>
                <a:gd name="T22" fmla="*/ 20 w 20"/>
                <a:gd name="T23"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3">
                  <a:moveTo>
                    <a:pt x="20" y="2"/>
                  </a:moveTo>
                  <a:cubicBezTo>
                    <a:pt x="20" y="2"/>
                    <a:pt x="19" y="2"/>
                    <a:pt x="18" y="3"/>
                  </a:cubicBezTo>
                  <a:cubicBezTo>
                    <a:pt x="18" y="4"/>
                    <a:pt x="17" y="5"/>
                    <a:pt x="16" y="7"/>
                  </a:cubicBezTo>
                  <a:cubicBezTo>
                    <a:pt x="14" y="11"/>
                    <a:pt x="13" y="17"/>
                    <a:pt x="11" y="23"/>
                  </a:cubicBezTo>
                  <a:cubicBezTo>
                    <a:pt x="9" y="28"/>
                    <a:pt x="6" y="33"/>
                    <a:pt x="4" y="37"/>
                  </a:cubicBezTo>
                  <a:cubicBezTo>
                    <a:pt x="2" y="41"/>
                    <a:pt x="0" y="43"/>
                    <a:pt x="0" y="43"/>
                  </a:cubicBezTo>
                  <a:cubicBezTo>
                    <a:pt x="0" y="43"/>
                    <a:pt x="2" y="41"/>
                    <a:pt x="4" y="37"/>
                  </a:cubicBezTo>
                  <a:cubicBezTo>
                    <a:pt x="6" y="33"/>
                    <a:pt x="8" y="28"/>
                    <a:pt x="10" y="22"/>
                  </a:cubicBezTo>
                  <a:cubicBezTo>
                    <a:pt x="11" y="16"/>
                    <a:pt x="12" y="11"/>
                    <a:pt x="14" y="6"/>
                  </a:cubicBezTo>
                  <a:cubicBezTo>
                    <a:pt x="14" y="4"/>
                    <a:pt x="15" y="2"/>
                    <a:pt x="16" y="1"/>
                  </a:cubicBezTo>
                  <a:cubicBezTo>
                    <a:pt x="17" y="0"/>
                    <a:pt x="17" y="0"/>
                    <a:pt x="17" y="0"/>
                  </a:cubicBezTo>
                  <a:lnTo>
                    <a:pt x="20"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531"/>
            <p:cNvSpPr/>
            <p:nvPr/>
          </p:nvSpPr>
          <p:spPr bwMode="auto">
            <a:xfrm>
              <a:off x="3554414" y="6683376"/>
              <a:ext cx="261938" cy="109538"/>
            </a:xfrm>
            <a:custGeom>
              <a:avLst/>
              <a:gdLst>
                <a:gd name="T0" fmla="*/ 62 w 62"/>
                <a:gd name="T1" fmla="*/ 26 h 26"/>
                <a:gd name="T2" fmla="*/ 61 w 62"/>
                <a:gd name="T3" fmla="*/ 26 h 26"/>
                <a:gd name="T4" fmla="*/ 59 w 62"/>
                <a:gd name="T5" fmla="*/ 25 h 26"/>
                <a:gd name="T6" fmla="*/ 51 w 62"/>
                <a:gd name="T7" fmla="*/ 24 h 26"/>
                <a:gd name="T8" fmla="*/ 30 w 62"/>
                <a:gd name="T9" fmla="*/ 14 h 26"/>
                <a:gd name="T10" fmla="*/ 10 w 62"/>
                <a:gd name="T11" fmla="*/ 3 h 26"/>
                <a:gd name="T12" fmla="*/ 3 w 62"/>
                <a:gd name="T13" fmla="*/ 1 h 26"/>
                <a:gd name="T14" fmla="*/ 0 w 62"/>
                <a:gd name="T15" fmla="*/ 0 h 26"/>
                <a:gd name="T16" fmla="*/ 3 w 62"/>
                <a:gd name="T17" fmla="*/ 1 h 26"/>
                <a:gd name="T18" fmla="*/ 10 w 62"/>
                <a:gd name="T19" fmla="*/ 3 h 26"/>
                <a:gd name="T20" fmla="*/ 31 w 62"/>
                <a:gd name="T21" fmla="*/ 13 h 26"/>
                <a:gd name="T22" fmla="*/ 52 w 62"/>
                <a:gd name="T23" fmla="*/ 22 h 26"/>
                <a:gd name="T24" fmla="*/ 59 w 62"/>
                <a:gd name="T25" fmla="*/ 23 h 26"/>
                <a:gd name="T26" fmla="*/ 61 w 62"/>
                <a:gd name="T27" fmla="*/ 23 h 26"/>
                <a:gd name="T28" fmla="*/ 62 w 62"/>
                <a:gd name="T29" fmla="*/ 23 h 26"/>
                <a:gd name="T30" fmla="*/ 62 w 62"/>
                <a:gd name="T3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26">
                  <a:moveTo>
                    <a:pt x="62" y="26"/>
                  </a:moveTo>
                  <a:cubicBezTo>
                    <a:pt x="62" y="26"/>
                    <a:pt x="62" y="26"/>
                    <a:pt x="61" y="26"/>
                  </a:cubicBezTo>
                  <a:cubicBezTo>
                    <a:pt x="61" y="26"/>
                    <a:pt x="60" y="26"/>
                    <a:pt x="59" y="25"/>
                  </a:cubicBezTo>
                  <a:cubicBezTo>
                    <a:pt x="57" y="25"/>
                    <a:pt x="55" y="25"/>
                    <a:pt x="51" y="24"/>
                  </a:cubicBezTo>
                  <a:cubicBezTo>
                    <a:pt x="45" y="22"/>
                    <a:pt x="37" y="19"/>
                    <a:pt x="30" y="14"/>
                  </a:cubicBezTo>
                  <a:cubicBezTo>
                    <a:pt x="23" y="10"/>
                    <a:pt x="16" y="6"/>
                    <a:pt x="10" y="3"/>
                  </a:cubicBezTo>
                  <a:cubicBezTo>
                    <a:pt x="7" y="2"/>
                    <a:pt x="4" y="1"/>
                    <a:pt x="3" y="1"/>
                  </a:cubicBezTo>
                  <a:cubicBezTo>
                    <a:pt x="1" y="1"/>
                    <a:pt x="0" y="0"/>
                    <a:pt x="0" y="0"/>
                  </a:cubicBezTo>
                  <a:cubicBezTo>
                    <a:pt x="0" y="0"/>
                    <a:pt x="1" y="0"/>
                    <a:pt x="3" y="1"/>
                  </a:cubicBezTo>
                  <a:cubicBezTo>
                    <a:pt x="4" y="1"/>
                    <a:pt x="7" y="2"/>
                    <a:pt x="10" y="3"/>
                  </a:cubicBezTo>
                  <a:cubicBezTo>
                    <a:pt x="16" y="5"/>
                    <a:pt x="23" y="9"/>
                    <a:pt x="31" y="13"/>
                  </a:cubicBezTo>
                  <a:cubicBezTo>
                    <a:pt x="38" y="17"/>
                    <a:pt x="46" y="20"/>
                    <a:pt x="52" y="22"/>
                  </a:cubicBezTo>
                  <a:cubicBezTo>
                    <a:pt x="55" y="22"/>
                    <a:pt x="58" y="22"/>
                    <a:pt x="59" y="23"/>
                  </a:cubicBezTo>
                  <a:cubicBezTo>
                    <a:pt x="60" y="23"/>
                    <a:pt x="61" y="23"/>
                    <a:pt x="61" y="23"/>
                  </a:cubicBezTo>
                  <a:cubicBezTo>
                    <a:pt x="62" y="23"/>
                    <a:pt x="62" y="23"/>
                    <a:pt x="62" y="23"/>
                  </a:cubicBezTo>
                  <a:lnTo>
                    <a:pt x="62" y="26"/>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532"/>
            <p:cNvSpPr/>
            <p:nvPr/>
          </p:nvSpPr>
          <p:spPr bwMode="auto">
            <a:xfrm>
              <a:off x="3536951" y="6835776"/>
              <a:ext cx="157163" cy="139700"/>
            </a:xfrm>
            <a:custGeom>
              <a:avLst/>
              <a:gdLst>
                <a:gd name="T0" fmla="*/ 37 w 37"/>
                <a:gd name="T1" fmla="*/ 3 h 33"/>
                <a:gd name="T2" fmla="*/ 36 w 37"/>
                <a:gd name="T3" fmla="*/ 3 h 33"/>
                <a:gd name="T4" fmla="*/ 31 w 37"/>
                <a:gd name="T5" fmla="*/ 6 h 33"/>
                <a:gd name="T6" fmla="*/ 20 w 37"/>
                <a:gd name="T7" fmla="*/ 19 h 33"/>
                <a:gd name="T8" fmla="*/ 7 w 37"/>
                <a:gd name="T9" fmla="*/ 30 h 33"/>
                <a:gd name="T10" fmla="*/ 2 w 37"/>
                <a:gd name="T11" fmla="*/ 32 h 33"/>
                <a:gd name="T12" fmla="*/ 0 w 37"/>
                <a:gd name="T13" fmla="*/ 33 h 33"/>
                <a:gd name="T14" fmla="*/ 1 w 37"/>
                <a:gd name="T15" fmla="*/ 32 h 33"/>
                <a:gd name="T16" fmla="*/ 6 w 37"/>
                <a:gd name="T17" fmla="*/ 29 h 33"/>
                <a:gd name="T18" fmla="*/ 19 w 37"/>
                <a:gd name="T19" fmla="*/ 18 h 33"/>
                <a:gd name="T20" fmla="*/ 30 w 37"/>
                <a:gd name="T21" fmla="*/ 5 h 33"/>
                <a:gd name="T22" fmla="*/ 34 w 37"/>
                <a:gd name="T23" fmla="*/ 1 h 33"/>
                <a:gd name="T24" fmla="*/ 36 w 37"/>
                <a:gd name="T25" fmla="*/ 0 h 33"/>
                <a:gd name="T26" fmla="*/ 36 w 37"/>
                <a:gd name="T27" fmla="*/ 0 h 33"/>
                <a:gd name="T28" fmla="*/ 37 w 37"/>
                <a:gd name="T29"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33">
                  <a:moveTo>
                    <a:pt x="37" y="3"/>
                  </a:moveTo>
                  <a:cubicBezTo>
                    <a:pt x="37" y="3"/>
                    <a:pt x="37" y="3"/>
                    <a:pt x="36" y="3"/>
                  </a:cubicBezTo>
                  <a:cubicBezTo>
                    <a:pt x="35" y="4"/>
                    <a:pt x="33" y="5"/>
                    <a:pt x="31" y="6"/>
                  </a:cubicBezTo>
                  <a:cubicBezTo>
                    <a:pt x="28" y="9"/>
                    <a:pt x="24" y="14"/>
                    <a:pt x="20" y="19"/>
                  </a:cubicBezTo>
                  <a:cubicBezTo>
                    <a:pt x="16" y="24"/>
                    <a:pt x="11" y="27"/>
                    <a:pt x="7" y="30"/>
                  </a:cubicBezTo>
                  <a:cubicBezTo>
                    <a:pt x="5" y="31"/>
                    <a:pt x="3" y="31"/>
                    <a:pt x="2" y="32"/>
                  </a:cubicBezTo>
                  <a:cubicBezTo>
                    <a:pt x="0" y="33"/>
                    <a:pt x="0" y="33"/>
                    <a:pt x="0" y="33"/>
                  </a:cubicBezTo>
                  <a:cubicBezTo>
                    <a:pt x="0" y="33"/>
                    <a:pt x="0" y="32"/>
                    <a:pt x="1" y="32"/>
                  </a:cubicBezTo>
                  <a:cubicBezTo>
                    <a:pt x="3" y="31"/>
                    <a:pt x="4" y="30"/>
                    <a:pt x="6" y="29"/>
                  </a:cubicBezTo>
                  <a:cubicBezTo>
                    <a:pt x="10" y="27"/>
                    <a:pt x="15" y="23"/>
                    <a:pt x="19" y="18"/>
                  </a:cubicBezTo>
                  <a:cubicBezTo>
                    <a:pt x="23" y="13"/>
                    <a:pt x="26" y="8"/>
                    <a:pt x="30" y="5"/>
                  </a:cubicBezTo>
                  <a:cubicBezTo>
                    <a:pt x="31" y="3"/>
                    <a:pt x="33" y="2"/>
                    <a:pt x="34" y="1"/>
                  </a:cubicBezTo>
                  <a:cubicBezTo>
                    <a:pt x="35" y="0"/>
                    <a:pt x="35" y="0"/>
                    <a:pt x="36" y="0"/>
                  </a:cubicBezTo>
                  <a:cubicBezTo>
                    <a:pt x="36" y="0"/>
                    <a:pt x="36" y="0"/>
                    <a:pt x="36" y="0"/>
                  </a:cubicBezTo>
                  <a:lnTo>
                    <a:pt x="37"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533"/>
            <p:cNvSpPr/>
            <p:nvPr/>
          </p:nvSpPr>
          <p:spPr bwMode="auto">
            <a:xfrm>
              <a:off x="3409951" y="6754813"/>
              <a:ext cx="182563" cy="114300"/>
            </a:xfrm>
            <a:custGeom>
              <a:avLst/>
              <a:gdLst>
                <a:gd name="T0" fmla="*/ 109 w 115"/>
                <a:gd name="T1" fmla="*/ 72 h 72"/>
                <a:gd name="T2" fmla="*/ 0 w 115"/>
                <a:gd name="T3" fmla="*/ 0 h 72"/>
                <a:gd name="T4" fmla="*/ 115 w 115"/>
                <a:gd name="T5" fmla="*/ 64 h 72"/>
                <a:gd name="T6" fmla="*/ 109 w 115"/>
                <a:gd name="T7" fmla="*/ 72 h 72"/>
              </a:gdLst>
              <a:ahLst/>
              <a:cxnLst>
                <a:cxn ang="0">
                  <a:pos x="T0" y="T1"/>
                </a:cxn>
                <a:cxn ang="0">
                  <a:pos x="T2" y="T3"/>
                </a:cxn>
                <a:cxn ang="0">
                  <a:pos x="T4" y="T5"/>
                </a:cxn>
                <a:cxn ang="0">
                  <a:pos x="T6" y="T7"/>
                </a:cxn>
              </a:cxnLst>
              <a:rect l="0" t="0" r="r" b="b"/>
              <a:pathLst>
                <a:path w="115" h="72">
                  <a:moveTo>
                    <a:pt x="109" y="72"/>
                  </a:moveTo>
                  <a:lnTo>
                    <a:pt x="0" y="0"/>
                  </a:lnTo>
                  <a:lnTo>
                    <a:pt x="115" y="64"/>
                  </a:lnTo>
                  <a:lnTo>
                    <a:pt x="109" y="7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534"/>
            <p:cNvSpPr/>
            <p:nvPr/>
          </p:nvSpPr>
          <p:spPr bwMode="auto">
            <a:xfrm>
              <a:off x="8902701" y="4276726"/>
              <a:ext cx="938213" cy="1398588"/>
            </a:xfrm>
            <a:custGeom>
              <a:avLst/>
              <a:gdLst>
                <a:gd name="T0" fmla="*/ 221 w 221"/>
                <a:gd name="T1" fmla="*/ 330 h 330"/>
                <a:gd name="T2" fmla="*/ 7 w 221"/>
                <a:gd name="T3" fmla="*/ 127 h 330"/>
                <a:gd name="T4" fmla="*/ 221 w 221"/>
                <a:gd name="T5" fmla="*/ 330 h 330"/>
              </a:gdLst>
              <a:ahLst/>
              <a:cxnLst>
                <a:cxn ang="0">
                  <a:pos x="T0" y="T1"/>
                </a:cxn>
                <a:cxn ang="0">
                  <a:pos x="T2" y="T3"/>
                </a:cxn>
                <a:cxn ang="0">
                  <a:pos x="T4" y="T5"/>
                </a:cxn>
              </a:cxnLst>
              <a:rect l="0" t="0" r="r" b="b"/>
              <a:pathLst>
                <a:path w="221" h="330">
                  <a:moveTo>
                    <a:pt x="221" y="330"/>
                  </a:moveTo>
                  <a:cubicBezTo>
                    <a:pt x="221" y="330"/>
                    <a:pt x="15" y="253"/>
                    <a:pt x="7" y="127"/>
                  </a:cubicBezTo>
                  <a:cubicBezTo>
                    <a:pt x="0" y="0"/>
                    <a:pt x="184" y="110"/>
                    <a:pt x="221" y="33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535"/>
            <p:cNvSpPr/>
            <p:nvPr/>
          </p:nvSpPr>
          <p:spPr bwMode="auto">
            <a:xfrm>
              <a:off x="9021764" y="4652963"/>
              <a:ext cx="746125" cy="936625"/>
            </a:xfrm>
            <a:custGeom>
              <a:avLst/>
              <a:gdLst>
                <a:gd name="T0" fmla="*/ 0 w 176"/>
                <a:gd name="T1" fmla="*/ 0 h 221"/>
                <a:gd name="T2" fmla="*/ 2 w 176"/>
                <a:gd name="T3" fmla="*/ 3 h 221"/>
                <a:gd name="T4" fmla="*/ 6 w 176"/>
                <a:gd name="T5" fmla="*/ 11 h 221"/>
                <a:gd name="T6" fmla="*/ 14 w 176"/>
                <a:gd name="T7" fmla="*/ 23 h 221"/>
                <a:gd name="T8" fmla="*/ 23 w 176"/>
                <a:gd name="T9" fmla="*/ 38 h 221"/>
                <a:gd name="T10" fmla="*/ 35 w 176"/>
                <a:gd name="T11" fmla="*/ 56 h 221"/>
                <a:gd name="T12" fmla="*/ 49 w 176"/>
                <a:gd name="T13" fmla="*/ 75 h 221"/>
                <a:gd name="T14" fmla="*/ 64 w 176"/>
                <a:gd name="T15" fmla="*/ 96 h 221"/>
                <a:gd name="T16" fmla="*/ 81 w 176"/>
                <a:gd name="T17" fmla="*/ 117 h 221"/>
                <a:gd name="T18" fmla="*/ 97 w 176"/>
                <a:gd name="T19" fmla="*/ 137 h 221"/>
                <a:gd name="T20" fmla="*/ 114 w 176"/>
                <a:gd name="T21" fmla="*/ 156 h 221"/>
                <a:gd name="T22" fmla="*/ 130 w 176"/>
                <a:gd name="T23" fmla="*/ 174 h 221"/>
                <a:gd name="T24" fmla="*/ 138 w 176"/>
                <a:gd name="T25" fmla="*/ 182 h 221"/>
                <a:gd name="T26" fmla="*/ 145 w 176"/>
                <a:gd name="T27" fmla="*/ 190 h 221"/>
                <a:gd name="T28" fmla="*/ 157 w 176"/>
                <a:gd name="T29" fmla="*/ 203 h 221"/>
                <a:gd name="T30" fmla="*/ 167 w 176"/>
                <a:gd name="T31" fmla="*/ 213 h 221"/>
                <a:gd name="T32" fmla="*/ 176 w 176"/>
                <a:gd name="T33" fmla="*/ 221 h 221"/>
                <a:gd name="T34" fmla="*/ 166 w 176"/>
                <a:gd name="T35" fmla="*/ 213 h 221"/>
                <a:gd name="T36" fmla="*/ 156 w 176"/>
                <a:gd name="T37" fmla="*/ 204 h 221"/>
                <a:gd name="T38" fmla="*/ 142 w 176"/>
                <a:gd name="T39" fmla="*/ 192 h 221"/>
                <a:gd name="T40" fmla="*/ 127 w 176"/>
                <a:gd name="T41" fmla="*/ 177 h 221"/>
                <a:gd name="T42" fmla="*/ 110 w 176"/>
                <a:gd name="T43" fmla="*/ 160 h 221"/>
                <a:gd name="T44" fmla="*/ 93 w 176"/>
                <a:gd name="T45" fmla="*/ 141 h 221"/>
                <a:gd name="T46" fmla="*/ 76 w 176"/>
                <a:gd name="T47" fmla="*/ 120 h 221"/>
                <a:gd name="T48" fmla="*/ 60 w 176"/>
                <a:gd name="T49" fmla="*/ 99 h 221"/>
                <a:gd name="T50" fmla="*/ 45 w 176"/>
                <a:gd name="T51" fmla="*/ 79 h 221"/>
                <a:gd name="T52" fmla="*/ 32 w 176"/>
                <a:gd name="T53" fmla="*/ 58 h 221"/>
                <a:gd name="T54" fmla="*/ 20 w 176"/>
                <a:gd name="T55" fmla="*/ 40 h 221"/>
                <a:gd name="T56" fmla="*/ 12 w 176"/>
                <a:gd name="T57" fmla="*/ 24 h 221"/>
                <a:gd name="T58" fmla="*/ 5 w 176"/>
                <a:gd name="T59" fmla="*/ 12 h 221"/>
                <a:gd name="T60" fmla="*/ 0 w 176"/>
                <a:gd name="T6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6" h="221">
                  <a:moveTo>
                    <a:pt x="0" y="0"/>
                  </a:moveTo>
                  <a:cubicBezTo>
                    <a:pt x="0" y="0"/>
                    <a:pt x="1" y="1"/>
                    <a:pt x="2" y="3"/>
                  </a:cubicBezTo>
                  <a:cubicBezTo>
                    <a:pt x="3" y="5"/>
                    <a:pt x="4" y="8"/>
                    <a:pt x="6" y="11"/>
                  </a:cubicBezTo>
                  <a:cubicBezTo>
                    <a:pt x="8" y="14"/>
                    <a:pt x="11" y="18"/>
                    <a:pt x="14" y="23"/>
                  </a:cubicBezTo>
                  <a:cubicBezTo>
                    <a:pt x="16" y="28"/>
                    <a:pt x="20" y="33"/>
                    <a:pt x="23" y="38"/>
                  </a:cubicBezTo>
                  <a:cubicBezTo>
                    <a:pt x="27" y="44"/>
                    <a:pt x="31" y="50"/>
                    <a:pt x="35" y="56"/>
                  </a:cubicBezTo>
                  <a:cubicBezTo>
                    <a:pt x="40" y="62"/>
                    <a:pt x="44" y="69"/>
                    <a:pt x="49" y="75"/>
                  </a:cubicBezTo>
                  <a:cubicBezTo>
                    <a:pt x="54" y="82"/>
                    <a:pt x="59" y="89"/>
                    <a:pt x="64" y="96"/>
                  </a:cubicBezTo>
                  <a:cubicBezTo>
                    <a:pt x="69" y="103"/>
                    <a:pt x="75" y="110"/>
                    <a:pt x="81" y="117"/>
                  </a:cubicBezTo>
                  <a:cubicBezTo>
                    <a:pt x="86" y="124"/>
                    <a:pt x="92" y="130"/>
                    <a:pt x="97" y="137"/>
                  </a:cubicBezTo>
                  <a:cubicBezTo>
                    <a:pt x="103" y="144"/>
                    <a:pt x="109" y="150"/>
                    <a:pt x="114" y="156"/>
                  </a:cubicBezTo>
                  <a:cubicBezTo>
                    <a:pt x="120" y="162"/>
                    <a:pt x="125" y="168"/>
                    <a:pt x="130" y="174"/>
                  </a:cubicBezTo>
                  <a:cubicBezTo>
                    <a:pt x="133" y="177"/>
                    <a:pt x="135" y="180"/>
                    <a:pt x="138" y="182"/>
                  </a:cubicBezTo>
                  <a:cubicBezTo>
                    <a:pt x="140" y="185"/>
                    <a:pt x="143" y="187"/>
                    <a:pt x="145" y="190"/>
                  </a:cubicBezTo>
                  <a:cubicBezTo>
                    <a:pt x="149" y="194"/>
                    <a:pt x="153" y="199"/>
                    <a:pt x="157" y="203"/>
                  </a:cubicBezTo>
                  <a:cubicBezTo>
                    <a:pt x="161" y="206"/>
                    <a:pt x="165" y="210"/>
                    <a:pt x="167" y="213"/>
                  </a:cubicBezTo>
                  <a:cubicBezTo>
                    <a:pt x="173" y="218"/>
                    <a:pt x="176" y="221"/>
                    <a:pt x="176" y="221"/>
                  </a:cubicBezTo>
                  <a:cubicBezTo>
                    <a:pt x="176" y="221"/>
                    <a:pt x="172" y="218"/>
                    <a:pt x="166" y="213"/>
                  </a:cubicBezTo>
                  <a:cubicBezTo>
                    <a:pt x="164" y="211"/>
                    <a:pt x="160" y="208"/>
                    <a:pt x="156" y="204"/>
                  </a:cubicBezTo>
                  <a:cubicBezTo>
                    <a:pt x="152" y="201"/>
                    <a:pt x="147" y="197"/>
                    <a:pt x="142" y="192"/>
                  </a:cubicBezTo>
                  <a:cubicBezTo>
                    <a:pt x="138" y="187"/>
                    <a:pt x="132" y="183"/>
                    <a:pt x="127" y="177"/>
                  </a:cubicBezTo>
                  <a:cubicBezTo>
                    <a:pt x="122" y="172"/>
                    <a:pt x="116" y="166"/>
                    <a:pt x="110" y="160"/>
                  </a:cubicBezTo>
                  <a:cubicBezTo>
                    <a:pt x="105" y="154"/>
                    <a:pt x="99" y="147"/>
                    <a:pt x="93" y="141"/>
                  </a:cubicBezTo>
                  <a:cubicBezTo>
                    <a:pt x="87" y="134"/>
                    <a:pt x="81" y="127"/>
                    <a:pt x="76" y="120"/>
                  </a:cubicBezTo>
                  <a:cubicBezTo>
                    <a:pt x="70" y="113"/>
                    <a:pt x="65" y="107"/>
                    <a:pt x="60" y="99"/>
                  </a:cubicBezTo>
                  <a:cubicBezTo>
                    <a:pt x="54" y="92"/>
                    <a:pt x="49" y="85"/>
                    <a:pt x="45" y="79"/>
                  </a:cubicBezTo>
                  <a:cubicBezTo>
                    <a:pt x="40" y="72"/>
                    <a:pt x="36" y="65"/>
                    <a:pt x="32" y="58"/>
                  </a:cubicBezTo>
                  <a:cubicBezTo>
                    <a:pt x="27" y="52"/>
                    <a:pt x="24" y="46"/>
                    <a:pt x="20" y="40"/>
                  </a:cubicBezTo>
                  <a:cubicBezTo>
                    <a:pt x="17" y="34"/>
                    <a:pt x="14" y="29"/>
                    <a:pt x="12" y="24"/>
                  </a:cubicBezTo>
                  <a:cubicBezTo>
                    <a:pt x="9" y="19"/>
                    <a:pt x="7" y="15"/>
                    <a:pt x="5" y="12"/>
                  </a:cubicBezTo>
                  <a:cubicBezTo>
                    <a:pt x="2" y="4"/>
                    <a:pt x="0" y="0"/>
                    <a:pt x="0"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536"/>
            <p:cNvSpPr/>
            <p:nvPr/>
          </p:nvSpPr>
          <p:spPr bwMode="auto">
            <a:xfrm>
              <a:off x="9585326" y="5127626"/>
              <a:ext cx="22225" cy="301625"/>
            </a:xfrm>
            <a:custGeom>
              <a:avLst/>
              <a:gdLst>
                <a:gd name="T0" fmla="*/ 3 w 14"/>
                <a:gd name="T1" fmla="*/ 190 h 190"/>
                <a:gd name="T2" fmla="*/ 0 w 14"/>
                <a:gd name="T3" fmla="*/ 0 h 190"/>
                <a:gd name="T4" fmla="*/ 14 w 14"/>
                <a:gd name="T5" fmla="*/ 190 h 190"/>
                <a:gd name="T6" fmla="*/ 3 w 14"/>
                <a:gd name="T7" fmla="*/ 190 h 190"/>
              </a:gdLst>
              <a:ahLst/>
              <a:cxnLst>
                <a:cxn ang="0">
                  <a:pos x="T0" y="T1"/>
                </a:cxn>
                <a:cxn ang="0">
                  <a:pos x="T2" y="T3"/>
                </a:cxn>
                <a:cxn ang="0">
                  <a:pos x="T4" y="T5"/>
                </a:cxn>
                <a:cxn ang="0">
                  <a:pos x="T6" y="T7"/>
                </a:cxn>
              </a:cxnLst>
              <a:rect l="0" t="0" r="r" b="b"/>
              <a:pathLst>
                <a:path w="14" h="190">
                  <a:moveTo>
                    <a:pt x="3" y="190"/>
                  </a:moveTo>
                  <a:lnTo>
                    <a:pt x="0" y="0"/>
                  </a:lnTo>
                  <a:lnTo>
                    <a:pt x="14" y="190"/>
                  </a:lnTo>
                  <a:lnTo>
                    <a:pt x="3" y="19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537"/>
            <p:cNvSpPr/>
            <p:nvPr/>
          </p:nvSpPr>
          <p:spPr bwMode="auto">
            <a:xfrm>
              <a:off x="9259889" y="5297488"/>
              <a:ext cx="249238" cy="46038"/>
            </a:xfrm>
            <a:custGeom>
              <a:avLst/>
              <a:gdLst>
                <a:gd name="T0" fmla="*/ 157 w 157"/>
                <a:gd name="T1" fmla="*/ 29 h 29"/>
                <a:gd name="T2" fmla="*/ 0 w 157"/>
                <a:gd name="T3" fmla="*/ 0 h 29"/>
                <a:gd name="T4" fmla="*/ 157 w 157"/>
                <a:gd name="T5" fmla="*/ 21 h 29"/>
                <a:gd name="T6" fmla="*/ 157 w 157"/>
                <a:gd name="T7" fmla="*/ 29 h 29"/>
              </a:gdLst>
              <a:ahLst/>
              <a:cxnLst>
                <a:cxn ang="0">
                  <a:pos x="T0" y="T1"/>
                </a:cxn>
                <a:cxn ang="0">
                  <a:pos x="T2" y="T3"/>
                </a:cxn>
                <a:cxn ang="0">
                  <a:pos x="T4" y="T5"/>
                </a:cxn>
                <a:cxn ang="0">
                  <a:pos x="T6" y="T7"/>
                </a:cxn>
              </a:cxnLst>
              <a:rect l="0" t="0" r="r" b="b"/>
              <a:pathLst>
                <a:path w="157" h="28">
                  <a:moveTo>
                    <a:pt x="157" y="29"/>
                  </a:moveTo>
                  <a:lnTo>
                    <a:pt x="0" y="0"/>
                  </a:lnTo>
                  <a:lnTo>
                    <a:pt x="157" y="21"/>
                  </a:lnTo>
                  <a:lnTo>
                    <a:pt x="157" y="29"/>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538"/>
            <p:cNvSpPr/>
            <p:nvPr/>
          </p:nvSpPr>
          <p:spPr bwMode="auto">
            <a:xfrm>
              <a:off x="9429751" y="4959351"/>
              <a:ext cx="46038" cy="287338"/>
            </a:xfrm>
            <a:custGeom>
              <a:avLst/>
              <a:gdLst>
                <a:gd name="T0" fmla="*/ 0 w 11"/>
                <a:gd name="T1" fmla="*/ 68 h 68"/>
                <a:gd name="T2" fmla="*/ 3 w 11"/>
                <a:gd name="T3" fmla="*/ 57 h 68"/>
                <a:gd name="T4" fmla="*/ 8 w 11"/>
                <a:gd name="T5" fmla="*/ 34 h 68"/>
                <a:gd name="T6" fmla="*/ 11 w 11"/>
                <a:gd name="T7" fmla="*/ 11 h 68"/>
                <a:gd name="T8" fmla="*/ 11 w 11"/>
                <a:gd name="T9" fmla="*/ 0 h 68"/>
                <a:gd name="T10" fmla="*/ 11 w 11"/>
                <a:gd name="T11" fmla="*/ 11 h 68"/>
                <a:gd name="T12" fmla="*/ 10 w 11"/>
                <a:gd name="T13" fmla="*/ 35 h 68"/>
                <a:gd name="T14" fmla="*/ 6 w 11"/>
                <a:gd name="T15" fmla="*/ 58 h 68"/>
                <a:gd name="T16" fmla="*/ 3 w 11"/>
                <a:gd name="T17" fmla="*/ 68 h 68"/>
                <a:gd name="T18" fmla="*/ 0 w 11"/>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8">
                  <a:moveTo>
                    <a:pt x="0" y="68"/>
                  </a:moveTo>
                  <a:cubicBezTo>
                    <a:pt x="0" y="68"/>
                    <a:pt x="2" y="64"/>
                    <a:pt x="3" y="57"/>
                  </a:cubicBezTo>
                  <a:cubicBezTo>
                    <a:pt x="5" y="51"/>
                    <a:pt x="7" y="43"/>
                    <a:pt x="8" y="34"/>
                  </a:cubicBezTo>
                  <a:cubicBezTo>
                    <a:pt x="9" y="26"/>
                    <a:pt x="10" y="17"/>
                    <a:pt x="11" y="11"/>
                  </a:cubicBezTo>
                  <a:cubicBezTo>
                    <a:pt x="11" y="4"/>
                    <a:pt x="11" y="0"/>
                    <a:pt x="11" y="0"/>
                  </a:cubicBezTo>
                  <a:cubicBezTo>
                    <a:pt x="11" y="0"/>
                    <a:pt x="11" y="4"/>
                    <a:pt x="11" y="11"/>
                  </a:cubicBezTo>
                  <a:cubicBezTo>
                    <a:pt x="11" y="17"/>
                    <a:pt x="11" y="26"/>
                    <a:pt x="10" y="35"/>
                  </a:cubicBezTo>
                  <a:cubicBezTo>
                    <a:pt x="9" y="43"/>
                    <a:pt x="7" y="52"/>
                    <a:pt x="6" y="58"/>
                  </a:cubicBezTo>
                  <a:cubicBezTo>
                    <a:pt x="5" y="64"/>
                    <a:pt x="3" y="68"/>
                    <a:pt x="3" y="68"/>
                  </a:cubicBezTo>
                  <a:lnTo>
                    <a:pt x="0" y="6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539"/>
            <p:cNvSpPr/>
            <p:nvPr/>
          </p:nvSpPr>
          <p:spPr bwMode="auto">
            <a:xfrm>
              <a:off x="9136064" y="5111751"/>
              <a:ext cx="200025" cy="33338"/>
            </a:xfrm>
            <a:custGeom>
              <a:avLst/>
              <a:gdLst>
                <a:gd name="T0" fmla="*/ 45 w 47"/>
                <a:gd name="T1" fmla="*/ 8 h 8"/>
                <a:gd name="T2" fmla="*/ 44 w 47"/>
                <a:gd name="T3" fmla="*/ 7 h 8"/>
                <a:gd name="T4" fmla="*/ 39 w 47"/>
                <a:gd name="T5" fmla="*/ 6 h 8"/>
                <a:gd name="T6" fmla="*/ 23 w 47"/>
                <a:gd name="T7" fmla="*/ 5 h 8"/>
                <a:gd name="T8" fmla="*/ 7 w 47"/>
                <a:gd name="T9" fmla="*/ 2 h 8"/>
                <a:gd name="T10" fmla="*/ 0 w 47"/>
                <a:gd name="T11" fmla="*/ 0 h 8"/>
                <a:gd name="T12" fmla="*/ 7 w 47"/>
                <a:gd name="T13" fmla="*/ 2 h 8"/>
                <a:gd name="T14" fmla="*/ 23 w 47"/>
                <a:gd name="T15" fmla="*/ 3 h 8"/>
                <a:gd name="T16" fmla="*/ 39 w 47"/>
                <a:gd name="T17" fmla="*/ 3 h 8"/>
                <a:gd name="T18" fmla="*/ 45 w 47"/>
                <a:gd name="T19" fmla="*/ 4 h 8"/>
                <a:gd name="T20" fmla="*/ 47 w 47"/>
                <a:gd name="T21" fmla="*/ 5 h 8"/>
                <a:gd name="T22" fmla="*/ 45 w 47"/>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8">
                  <a:moveTo>
                    <a:pt x="45" y="8"/>
                  </a:moveTo>
                  <a:cubicBezTo>
                    <a:pt x="46" y="8"/>
                    <a:pt x="45" y="7"/>
                    <a:pt x="44" y="7"/>
                  </a:cubicBezTo>
                  <a:cubicBezTo>
                    <a:pt x="43" y="6"/>
                    <a:pt x="41" y="6"/>
                    <a:pt x="39" y="6"/>
                  </a:cubicBezTo>
                  <a:cubicBezTo>
                    <a:pt x="35" y="5"/>
                    <a:pt x="29" y="5"/>
                    <a:pt x="23" y="5"/>
                  </a:cubicBezTo>
                  <a:cubicBezTo>
                    <a:pt x="17" y="5"/>
                    <a:pt x="11" y="3"/>
                    <a:pt x="7" y="2"/>
                  </a:cubicBezTo>
                  <a:cubicBezTo>
                    <a:pt x="3" y="1"/>
                    <a:pt x="0" y="0"/>
                    <a:pt x="0" y="0"/>
                  </a:cubicBezTo>
                  <a:cubicBezTo>
                    <a:pt x="0" y="0"/>
                    <a:pt x="3" y="1"/>
                    <a:pt x="7" y="2"/>
                  </a:cubicBezTo>
                  <a:cubicBezTo>
                    <a:pt x="11" y="3"/>
                    <a:pt x="17" y="3"/>
                    <a:pt x="23" y="3"/>
                  </a:cubicBezTo>
                  <a:cubicBezTo>
                    <a:pt x="29" y="3"/>
                    <a:pt x="35" y="3"/>
                    <a:pt x="39" y="3"/>
                  </a:cubicBezTo>
                  <a:cubicBezTo>
                    <a:pt x="42" y="3"/>
                    <a:pt x="43" y="4"/>
                    <a:pt x="45" y="4"/>
                  </a:cubicBezTo>
                  <a:cubicBezTo>
                    <a:pt x="46" y="5"/>
                    <a:pt x="47" y="5"/>
                    <a:pt x="47" y="5"/>
                  </a:cubicBezTo>
                  <a:lnTo>
                    <a:pt x="45" y="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540"/>
            <p:cNvSpPr/>
            <p:nvPr/>
          </p:nvSpPr>
          <p:spPr bwMode="auto">
            <a:xfrm>
              <a:off x="9259889" y="4764088"/>
              <a:ext cx="41275" cy="284163"/>
            </a:xfrm>
            <a:custGeom>
              <a:avLst/>
              <a:gdLst>
                <a:gd name="T0" fmla="*/ 2 w 10"/>
                <a:gd name="T1" fmla="*/ 67 h 67"/>
                <a:gd name="T2" fmla="*/ 2 w 10"/>
                <a:gd name="T3" fmla="*/ 67 h 67"/>
                <a:gd name="T4" fmla="*/ 1 w 10"/>
                <a:gd name="T5" fmla="*/ 64 h 67"/>
                <a:gd name="T6" fmla="*/ 0 w 10"/>
                <a:gd name="T7" fmla="*/ 57 h 67"/>
                <a:gd name="T8" fmla="*/ 4 w 10"/>
                <a:gd name="T9" fmla="*/ 33 h 67"/>
                <a:gd name="T10" fmla="*/ 9 w 10"/>
                <a:gd name="T11" fmla="*/ 11 h 67"/>
                <a:gd name="T12" fmla="*/ 9 w 10"/>
                <a:gd name="T13" fmla="*/ 3 h 67"/>
                <a:gd name="T14" fmla="*/ 9 w 10"/>
                <a:gd name="T15" fmla="*/ 0 h 67"/>
                <a:gd name="T16" fmla="*/ 10 w 10"/>
                <a:gd name="T17" fmla="*/ 3 h 67"/>
                <a:gd name="T18" fmla="*/ 10 w 10"/>
                <a:gd name="T19" fmla="*/ 11 h 67"/>
                <a:gd name="T20" fmla="*/ 6 w 10"/>
                <a:gd name="T21" fmla="*/ 34 h 67"/>
                <a:gd name="T22" fmla="*/ 3 w 10"/>
                <a:gd name="T23" fmla="*/ 56 h 67"/>
                <a:gd name="T24" fmla="*/ 4 w 10"/>
                <a:gd name="T25" fmla="*/ 64 h 67"/>
                <a:gd name="T26" fmla="*/ 5 w 10"/>
                <a:gd name="T27" fmla="*/ 66 h 67"/>
                <a:gd name="T28" fmla="*/ 5 w 10"/>
                <a:gd name="T29" fmla="*/ 66 h 67"/>
                <a:gd name="T30" fmla="*/ 2 w 10"/>
                <a:gd name="T3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67">
                  <a:moveTo>
                    <a:pt x="2" y="67"/>
                  </a:moveTo>
                  <a:cubicBezTo>
                    <a:pt x="2" y="67"/>
                    <a:pt x="2" y="67"/>
                    <a:pt x="2" y="67"/>
                  </a:cubicBezTo>
                  <a:cubicBezTo>
                    <a:pt x="2" y="66"/>
                    <a:pt x="1" y="65"/>
                    <a:pt x="1" y="64"/>
                  </a:cubicBezTo>
                  <a:cubicBezTo>
                    <a:pt x="1" y="62"/>
                    <a:pt x="0" y="60"/>
                    <a:pt x="0" y="57"/>
                  </a:cubicBezTo>
                  <a:cubicBezTo>
                    <a:pt x="0" y="50"/>
                    <a:pt x="2" y="42"/>
                    <a:pt x="4" y="33"/>
                  </a:cubicBezTo>
                  <a:cubicBezTo>
                    <a:pt x="6" y="25"/>
                    <a:pt x="8" y="17"/>
                    <a:pt x="9" y="11"/>
                  </a:cubicBezTo>
                  <a:cubicBezTo>
                    <a:pt x="9" y="8"/>
                    <a:pt x="9" y="5"/>
                    <a:pt x="9" y="3"/>
                  </a:cubicBezTo>
                  <a:cubicBezTo>
                    <a:pt x="9" y="1"/>
                    <a:pt x="9" y="0"/>
                    <a:pt x="9" y="0"/>
                  </a:cubicBezTo>
                  <a:cubicBezTo>
                    <a:pt x="9" y="0"/>
                    <a:pt x="9" y="1"/>
                    <a:pt x="10" y="3"/>
                  </a:cubicBezTo>
                  <a:cubicBezTo>
                    <a:pt x="10" y="5"/>
                    <a:pt x="10" y="8"/>
                    <a:pt x="10" y="11"/>
                  </a:cubicBezTo>
                  <a:cubicBezTo>
                    <a:pt x="9" y="17"/>
                    <a:pt x="7" y="26"/>
                    <a:pt x="6" y="34"/>
                  </a:cubicBezTo>
                  <a:cubicBezTo>
                    <a:pt x="4" y="42"/>
                    <a:pt x="3" y="50"/>
                    <a:pt x="3" y="56"/>
                  </a:cubicBezTo>
                  <a:cubicBezTo>
                    <a:pt x="3" y="60"/>
                    <a:pt x="4" y="62"/>
                    <a:pt x="4" y="64"/>
                  </a:cubicBezTo>
                  <a:cubicBezTo>
                    <a:pt x="4" y="65"/>
                    <a:pt x="4" y="65"/>
                    <a:pt x="5" y="66"/>
                  </a:cubicBezTo>
                  <a:cubicBezTo>
                    <a:pt x="5" y="66"/>
                    <a:pt x="5" y="66"/>
                    <a:pt x="5" y="66"/>
                  </a:cubicBezTo>
                  <a:lnTo>
                    <a:pt x="2" y="6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541"/>
            <p:cNvSpPr/>
            <p:nvPr/>
          </p:nvSpPr>
          <p:spPr bwMode="auto">
            <a:xfrm>
              <a:off x="9013826" y="4827588"/>
              <a:ext cx="177800" cy="119063"/>
            </a:xfrm>
            <a:custGeom>
              <a:avLst/>
              <a:gdLst>
                <a:gd name="T0" fmla="*/ 39 w 42"/>
                <a:gd name="T1" fmla="*/ 28 h 28"/>
                <a:gd name="T2" fmla="*/ 38 w 42"/>
                <a:gd name="T3" fmla="*/ 27 h 28"/>
                <a:gd name="T4" fmla="*/ 34 w 42"/>
                <a:gd name="T5" fmla="*/ 23 h 28"/>
                <a:gd name="T6" fmla="*/ 19 w 42"/>
                <a:gd name="T7" fmla="*/ 16 h 28"/>
                <a:gd name="T8" fmla="*/ 5 w 42"/>
                <a:gd name="T9" fmla="*/ 6 h 28"/>
                <a:gd name="T10" fmla="*/ 2 w 42"/>
                <a:gd name="T11" fmla="*/ 2 h 28"/>
                <a:gd name="T12" fmla="*/ 0 w 42"/>
                <a:gd name="T13" fmla="*/ 0 h 28"/>
                <a:gd name="T14" fmla="*/ 2 w 42"/>
                <a:gd name="T15" fmla="*/ 1 h 28"/>
                <a:gd name="T16" fmla="*/ 6 w 42"/>
                <a:gd name="T17" fmla="*/ 5 h 28"/>
                <a:gd name="T18" fmla="*/ 20 w 42"/>
                <a:gd name="T19" fmla="*/ 15 h 28"/>
                <a:gd name="T20" fmla="*/ 35 w 42"/>
                <a:gd name="T21" fmla="*/ 21 h 28"/>
                <a:gd name="T22" fmla="*/ 40 w 42"/>
                <a:gd name="T23" fmla="*/ 25 h 28"/>
                <a:gd name="T24" fmla="*/ 41 w 42"/>
                <a:gd name="T25" fmla="*/ 26 h 28"/>
                <a:gd name="T26" fmla="*/ 42 w 42"/>
                <a:gd name="T27" fmla="*/ 26 h 28"/>
                <a:gd name="T28" fmla="*/ 39 w 42"/>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28">
                  <a:moveTo>
                    <a:pt x="39" y="28"/>
                  </a:moveTo>
                  <a:cubicBezTo>
                    <a:pt x="40" y="28"/>
                    <a:pt x="39" y="27"/>
                    <a:pt x="38" y="27"/>
                  </a:cubicBezTo>
                  <a:cubicBezTo>
                    <a:pt x="37" y="26"/>
                    <a:pt x="36" y="24"/>
                    <a:pt x="34" y="23"/>
                  </a:cubicBezTo>
                  <a:cubicBezTo>
                    <a:pt x="30" y="21"/>
                    <a:pt x="25" y="19"/>
                    <a:pt x="19" y="16"/>
                  </a:cubicBezTo>
                  <a:cubicBezTo>
                    <a:pt x="13" y="13"/>
                    <a:pt x="8" y="9"/>
                    <a:pt x="5" y="6"/>
                  </a:cubicBezTo>
                  <a:cubicBezTo>
                    <a:pt x="4" y="4"/>
                    <a:pt x="2" y="3"/>
                    <a:pt x="2" y="2"/>
                  </a:cubicBezTo>
                  <a:cubicBezTo>
                    <a:pt x="1" y="0"/>
                    <a:pt x="0" y="0"/>
                    <a:pt x="0" y="0"/>
                  </a:cubicBezTo>
                  <a:cubicBezTo>
                    <a:pt x="0" y="0"/>
                    <a:pt x="1" y="0"/>
                    <a:pt x="2" y="1"/>
                  </a:cubicBezTo>
                  <a:cubicBezTo>
                    <a:pt x="3" y="2"/>
                    <a:pt x="4" y="4"/>
                    <a:pt x="6" y="5"/>
                  </a:cubicBezTo>
                  <a:cubicBezTo>
                    <a:pt x="9" y="8"/>
                    <a:pt x="14" y="12"/>
                    <a:pt x="20" y="15"/>
                  </a:cubicBezTo>
                  <a:cubicBezTo>
                    <a:pt x="25" y="17"/>
                    <a:pt x="31" y="19"/>
                    <a:pt x="35" y="21"/>
                  </a:cubicBezTo>
                  <a:cubicBezTo>
                    <a:pt x="38" y="22"/>
                    <a:pt x="39" y="23"/>
                    <a:pt x="40" y="25"/>
                  </a:cubicBezTo>
                  <a:cubicBezTo>
                    <a:pt x="41" y="25"/>
                    <a:pt x="41" y="25"/>
                    <a:pt x="41" y="26"/>
                  </a:cubicBezTo>
                  <a:cubicBezTo>
                    <a:pt x="42" y="26"/>
                    <a:pt x="42" y="26"/>
                    <a:pt x="42" y="26"/>
                  </a:cubicBezTo>
                  <a:lnTo>
                    <a:pt x="39" y="2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542"/>
            <p:cNvSpPr/>
            <p:nvPr/>
          </p:nvSpPr>
          <p:spPr bwMode="auto">
            <a:xfrm>
              <a:off x="9128126" y="4645026"/>
              <a:ext cx="63500" cy="203200"/>
            </a:xfrm>
            <a:custGeom>
              <a:avLst/>
              <a:gdLst>
                <a:gd name="T0" fmla="*/ 0 w 40"/>
                <a:gd name="T1" fmla="*/ 128 h 128"/>
                <a:gd name="T2" fmla="*/ 40 w 40"/>
                <a:gd name="T3" fmla="*/ 0 h 128"/>
                <a:gd name="T4" fmla="*/ 8 w 40"/>
                <a:gd name="T5" fmla="*/ 128 h 128"/>
                <a:gd name="T6" fmla="*/ 0 w 40"/>
                <a:gd name="T7" fmla="*/ 128 h 128"/>
              </a:gdLst>
              <a:ahLst/>
              <a:cxnLst>
                <a:cxn ang="0">
                  <a:pos x="T0" y="T1"/>
                </a:cxn>
                <a:cxn ang="0">
                  <a:pos x="T2" y="T3"/>
                </a:cxn>
                <a:cxn ang="0">
                  <a:pos x="T4" y="T5"/>
                </a:cxn>
                <a:cxn ang="0">
                  <a:pos x="T6" y="T7"/>
                </a:cxn>
              </a:cxnLst>
              <a:rect l="0" t="0" r="r" b="b"/>
              <a:pathLst>
                <a:path w="40" h="128">
                  <a:moveTo>
                    <a:pt x="0" y="128"/>
                  </a:moveTo>
                  <a:lnTo>
                    <a:pt x="40" y="0"/>
                  </a:lnTo>
                  <a:lnTo>
                    <a:pt x="8" y="128"/>
                  </a:lnTo>
                  <a:lnTo>
                    <a:pt x="0" y="12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543"/>
            <p:cNvSpPr/>
            <p:nvPr/>
          </p:nvSpPr>
          <p:spPr bwMode="auto">
            <a:xfrm>
              <a:off x="5961064" y="5713413"/>
              <a:ext cx="1560513" cy="1490663"/>
            </a:xfrm>
            <a:custGeom>
              <a:avLst/>
              <a:gdLst>
                <a:gd name="T0" fmla="*/ 68 w 368"/>
                <a:gd name="T1" fmla="*/ 44 h 352"/>
                <a:gd name="T2" fmla="*/ 144 w 368"/>
                <a:gd name="T3" fmla="*/ 38 h 352"/>
                <a:gd name="T4" fmla="*/ 244 w 368"/>
                <a:gd name="T5" fmla="*/ 11 h 352"/>
                <a:gd name="T6" fmla="*/ 302 w 368"/>
                <a:gd name="T7" fmla="*/ 86 h 352"/>
                <a:gd name="T8" fmla="*/ 354 w 368"/>
                <a:gd name="T9" fmla="*/ 114 h 352"/>
                <a:gd name="T10" fmla="*/ 335 w 368"/>
                <a:gd name="T11" fmla="*/ 226 h 352"/>
                <a:gd name="T12" fmla="*/ 337 w 368"/>
                <a:gd name="T13" fmla="*/ 275 h 352"/>
                <a:gd name="T14" fmla="*/ 244 w 368"/>
                <a:gd name="T15" fmla="*/ 306 h 352"/>
                <a:gd name="T16" fmla="*/ 196 w 368"/>
                <a:gd name="T17" fmla="*/ 349 h 352"/>
                <a:gd name="T18" fmla="*/ 118 w 368"/>
                <a:gd name="T19" fmla="*/ 302 h 352"/>
                <a:gd name="T20" fmla="*/ 54 w 368"/>
                <a:gd name="T21" fmla="*/ 293 h 352"/>
                <a:gd name="T22" fmla="*/ 46 w 368"/>
                <a:gd name="T23" fmla="*/ 198 h 352"/>
                <a:gd name="T24" fmla="*/ 3 w 368"/>
                <a:gd name="T25" fmla="*/ 146 h 352"/>
                <a:gd name="T26" fmla="*/ 57 w 368"/>
                <a:gd name="T27" fmla="*/ 108 h 352"/>
                <a:gd name="T28" fmla="*/ 68 w 368"/>
                <a:gd name="T29" fmla="*/ 4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352">
                  <a:moveTo>
                    <a:pt x="68" y="44"/>
                  </a:moveTo>
                  <a:cubicBezTo>
                    <a:pt x="81" y="29"/>
                    <a:pt x="101" y="42"/>
                    <a:pt x="144" y="38"/>
                  </a:cubicBezTo>
                  <a:cubicBezTo>
                    <a:pt x="204" y="32"/>
                    <a:pt x="217" y="0"/>
                    <a:pt x="244" y="11"/>
                  </a:cubicBezTo>
                  <a:cubicBezTo>
                    <a:pt x="272" y="22"/>
                    <a:pt x="262" y="57"/>
                    <a:pt x="302" y="86"/>
                  </a:cubicBezTo>
                  <a:cubicBezTo>
                    <a:pt x="329" y="106"/>
                    <a:pt x="345" y="97"/>
                    <a:pt x="354" y="114"/>
                  </a:cubicBezTo>
                  <a:cubicBezTo>
                    <a:pt x="368" y="139"/>
                    <a:pt x="339" y="165"/>
                    <a:pt x="335" y="226"/>
                  </a:cubicBezTo>
                  <a:cubicBezTo>
                    <a:pt x="333" y="256"/>
                    <a:pt x="345" y="263"/>
                    <a:pt x="337" y="275"/>
                  </a:cubicBezTo>
                  <a:cubicBezTo>
                    <a:pt x="322" y="299"/>
                    <a:pt x="285" y="280"/>
                    <a:pt x="244" y="306"/>
                  </a:cubicBezTo>
                  <a:cubicBezTo>
                    <a:pt x="214" y="325"/>
                    <a:pt x="217" y="347"/>
                    <a:pt x="196" y="349"/>
                  </a:cubicBezTo>
                  <a:cubicBezTo>
                    <a:pt x="170" y="352"/>
                    <a:pt x="163" y="316"/>
                    <a:pt x="118" y="302"/>
                  </a:cubicBezTo>
                  <a:cubicBezTo>
                    <a:pt x="83" y="291"/>
                    <a:pt x="68" y="306"/>
                    <a:pt x="54" y="293"/>
                  </a:cubicBezTo>
                  <a:cubicBezTo>
                    <a:pt x="35" y="272"/>
                    <a:pt x="65" y="238"/>
                    <a:pt x="46" y="198"/>
                  </a:cubicBezTo>
                  <a:cubicBezTo>
                    <a:pt x="31" y="167"/>
                    <a:pt x="0" y="162"/>
                    <a:pt x="3" y="146"/>
                  </a:cubicBezTo>
                  <a:cubicBezTo>
                    <a:pt x="6" y="129"/>
                    <a:pt x="40" y="134"/>
                    <a:pt x="57" y="108"/>
                  </a:cubicBezTo>
                  <a:cubicBezTo>
                    <a:pt x="72" y="83"/>
                    <a:pt x="53" y="61"/>
                    <a:pt x="68" y="44"/>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544"/>
            <p:cNvSpPr/>
            <p:nvPr/>
          </p:nvSpPr>
          <p:spPr bwMode="auto">
            <a:xfrm>
              <a:off x="6483351" y="6246813"/>
              <a:ext cx="482600" cy="431800"/>
            </a:xfrm>
            <a:custGeom>
              <a:avLst/>
              <a:gdLst>
                <a:gd name="T0" fmla="*/ 26 w 114"/>
                <a:gd name="T1" fmla="*/ 85 h 102"/>
                <a:gd name="T2" fmla="*/ 80 w 114"/>
                <a:gd name="T3" fmla="*/ 94 h 102"/>
                <a:gd name="T4" fmla="*/ 112 w 114"/>
                <a:gd name="T5" fmla="*/ 49 h 102"/>
                <a:gd name="T6" fmla="*/ 48 w 114"/>
                <a:gd name="T7" fmla="*/ 11 h 102"/>
                <a:gd name="T8" fmla="*/ 26 w 114"/>
                <a:gd name="T9" fmla="*/ 85 h 102"/>
              </a:gdLst>
              <a:ahLst/>
              <a:cxnLst>
                <a:cxn ang="0">
                  <a:pos x="T0" y="T1"/>
                </a:cxn>
                <a:cxn ang="0">
                  <a:pos x="T2" y="T3"/>
                </a:cxn>
                <a:cxn ang="0">
                  <a:pos x="T4" y="T5"/>
                </a:cxn>
                <a:cxn ang="0">
                  <a:pos x="T6" y="T7"/>
                </a:cxn>
                <a:cxn ang="0">
                  <a:pos x="T8" y="T9"/>
                </a:cxn>
              </a:cxnLst>
              <a:rect l="0" t="0" r="r" b="b"/>
              <a:pathLst>
                <a:path w="114" h="102">
                  <a:moveTo>
                    <a:pt x="26" y="85"/>
                  </a:moveTo>
                  <a:cubicBezTo>
                    <a:pt x="40" y="99"/>
                    <a:pt x="62" y="102"/>
                    <a:pt x="80" y="94"/>
                  </a:cubicBezTo>
                  <a:cubicBezTo>
                    <a:pt x="98" y="87"/>
                    <a:pt x="110" y="68"/>
                    <a:pt x="112" y="49"/>
                  </a:cubicBezTo>
                  <a:cubicBezTo>
                    <a:pt x="114" y="17"/>
                    <a:pt x="75" y="0"/>
                    <a:pt x="48" y="11"/>
                  </a:cubicBezTo>
                  <a:cubicBezTo>
                    <a:pt x="17" y="23"/>
                    <a:pt x="0" y="58"/>
                    <a:pt x="26" y="85"/>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545"/>
            <p:cNvSpPr/>
            <p:nvPr/>
          </p:nvSpPr>
          <p:spPr bwMode="auto">
            <a:xfrm>
              <a:off x="6834189" y="5830888"/>
              <a:ext cx="119063" cy="411163"/>
            </a:xfrm>
            <a:custGeom>
              <a:avLst/>
              <a:gdLst>
                <a:gd name="T0" fmla="*/ 0 w 28"/>
                <a:gd name="T1" fmla="*/ 97 h 97"/>
                <a:gd name="T2" fmla="*/ 0 w 28"/>
                <a:gd name="T3" fmla="*/ 92 h 97"/>
                <a:gd name="T4" fmla="*/ 1 w 28"/>
                <a:gd name="T5" fmla="*/ 80 h 97"/>
                <a:gd name="T6" fmla="*/ 8 w 28"/>
                <a:gd name="T7" fmla="*/ 47 h 97"/>
                <a:gd name="T8" fmla="*/ 19 w 28"/>
                <a:gd name="T9" fmla="*/ 15 h 97"/>
                <a:gd name="T10" fmla="*/ 24 w 28"/>
                <a:gd name="T11" fmla="*/ 4 h 97"/>
                <a:gd name="T12" fmla="*/ 26 w 28"/>
                <a:gd name="T13" fmla="*/ 0 h 97"/>
                <a:gd name="T14" fmla="*/ 28 w 28"/>
                <a:gd name="T15" fmla="*/ 16 h 97"/>
                <a:gd name="T16" fmla="*/ 28 w 28"/>
                <a:gd name="T17" fmla="*/ 33 h 97"/>
                <a:gd name="T18" fmla="*/ 26 w 28"/>
                <a:gd name="T19" fmla="*/ 42 h 97"/>
                <a:gd name="T20" fmla="*/ 24 w 28"/>
                <a:gd name="T21" fmla="*/ 51 h 97"/>
                <a:gd name="T22" fmla="*/ 21 w 28"/>
                <a:gd name="T23" fmla="*/ 60 h 97"/>
                <a:gd name="T24" fmla="*/ 18 w 28"/>
                <a:gd name="T25" fmla="*/ 69 h 97"/>
                <a:gd name="T26" fmla="*/ 10 w 28"/>
                <a:gd name="T27" fmla="*/ 84 h 97"/>
                <a:gd name="T28" fmla="*/ 0 w 28"/>
                <a:gd name="T2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97">
                  <a:moveTo>
                    <a:pt x="0" y="97"/>
                  </a:moveTo>
                  <a:cubicBezTo>
                    <a:pt x="0" y="97"/>
                    <a:pt x="0" y="95"/>
                    <a:pt x="0" y="92"/>
                  </a:cubicBezTo>
                  <a:cubicBezTo>
                    <a:pt x="0" y="89"/>
                    <a:pt x="1" y="85"/>
                    <a:pt x="1" y="80"/>
                  </a:cubicBezTo>
                  <a:cubicBezTo>
                    <a:pt x="3" y="71"/>
                    <a:pt x="5" y="59"/>
                    <a:pt x="8" y="47"/>
                  </a:cubicBezTo>
                  <a:cubicBezTo>
                    <a:pt x="11" y="35"/>
                    <a:pt x="15" y="24"/>
                    <a:pt x="19" y="15"/>
                  </a:cubicBezTo>
                  <a:cubicBezTo>
                    <a:pt x="21" y="10"/>
                    <a:pt x="22" y="7"/>
                    <a:pt x="24" y="4"/>
                  </a:cubicBezTo>
                  <a:cubicBezTo>
                    <a:pt x="25" y="2"/>
                    <a:pt x="26" y="0"/>
                    <a:pt x="26" y="0"/>
                  </a:cubicBezTo>
                  <a:cubicBezTo>
                    <a:pt x="26" y="0"/>
                    <a:pt x="28" y="7"/>
                    <a:pt x="28" y="16"/>
                  </a:cubicBezTo>
                  <a:cubicBezTo>
                    <a:pt x="28" y="21"/>
                    <a:pt x="28" y="27"/>
                    <a:pt x="28" y="33"/>
                  </a:cubicBezTo>
                  <a:cubicBezTo>
                    <a:pt x="27" y="36"/>
                    <a:pt x="27" y="39"/>
                    <a:pt x="26" y="42"/>
                  </a:cubicBezTo>
                  <a:cubicBezTo>
                    <a:pt x="26" y="45"/>
                    <a:pt x="25" y="48"/>
                    <a:pt x="24" y="51"/>
                  </a:cubicBezTo>
                  <a:cubicBezTo>
                    <a:pt x="23" y="54"/>
                    <a:pt x="22" y="57"/>
                    <a:pt x="21" y="60"/>
                  </a:cubicBezTo>
                  <a:cubicBezTo>
                    <a:pt x="20" y="63"/>
                    <a:pt x="19" y="66"/>
                    <a:pt x="18" y="69"/>
                  </a:cubicBezTo>
                  <a:cubicBezTo>
                    <a:pt x="16" y="74"/>
                    <a:pt x="13" y="79"/>
                    <a:pt x="10" y="84"/>
                  </a:cubicBezTo>
                  <a:cubicBezTo>
                    <a:pt x="5" y="92"/>
                    <a:pt x="0" y="97"/>
                    <a:pt x="0" y="9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546"/>
            <p:cNvSpPr/>
            <p:nvPr/>
          </p:nvSpPr>
          <p:spPr bwMode="auto">
            <a:xfrm>
              <a:off x="6996114" y="6242051"/>
              <a:ext cx="381000" cy="119063"/>
            </a:xfrm>
            <a:custGeom>
              <a:avLst/>
              <a:gdLst>
                <a:gd name="T0" fmla="*/ 0 w 90"/>
                <a:gd name="T1" fmla="*/ 28 h 28"/>
                <a:gd name="T2" fmla="*/ 1 w 90"/>
                <a:gd name="T3" fmla="*/ 27 h 28"/>
                <a:gd name="T4" fmla="*/ 2 w 90"/>
                <a:gd name="T5" fmla="*/ 24 h 28"/>
                <a:gd name="T6" fmla="*/ 11 w 90"/>
                <a:gd name="T7" fmla="*/ 16 h 28"/>
                <a:gd name="T8" fmla="*/ 27 w 90"/>
                <a:gd name="T9" fmla="*/ 10 h 28"/>
                <a:gd name="T10" fmla="*/ 29 w 90"/>
                <a:gd name="T11" fmla="*/ 10 h 28"/>
                <a:gd name="T12" fmla="*/ 31 w 90"/>
                <a:gd name="T13" fmla="*/ 9 h 28"/>
                <a:gd name="T14" fmla="*/ 36 w 90"/>
                <a:gd name="T15" fmla="*/ 9 h 28"/>
                <a:gd name="T16" fmla="*/ 45 w 90"/>
                <a:gd name="T17" fmla="*/ 8 h 28"/>
                <a:gd name="T18" fmla="*/ 62 w 90"/>
                <a:gd name="T19" fmla="*/ 8 h 28"/>
                <a:gd name="T20" fmla="*/ 77 w 90"/>
                <a:gd name="T21" fmla="*/ 6 h 28"/>
                <a:gd name="T22" fmla="*/ 87 w 90"/>
                <a:gd name="T23" fmla="*/ 2 h 28"/>
                <a:gd name="T24" fmla="*/ 90 w 90"/>
                <a:gd name="T25" fmla="*/ 0 h 28"/>
                <a:gd name="T26" fmla="*/ 88 w 90"/>
                <a:gd name="T27" fmla="*/ 4 h 28"/>
                <a:gd name="T28" fmla="*/ 80 w 90"/>
                <a:gd name="T29" fmla="*/ 12 h 28"/>
                <a:gd name="T30" fmla="*/ 64 w 90"/>
                <a:gd name="T31" fmla="*/ 19 h 28"/>
                <a:gd name="T32" fmla="*/ 45 w 90"/>
                <a:gd name="T33" fmla="*/ 21 h 28"/>
                <a:gd name="T34" fmla="*/ 36 w 90"/>
                <a:gd name="T35" fmla="*/ 21 h 28"/>
                <a:gd name="T36" fmla="*/ 32 w 90"/>
                <a:gd name="T37" fmla="*/ 21 h 28"/>
                <a:gd name="T38" fmla="*/ 28 w 90"/>
                <a:gd name="T39" fmla="*/ 21 h 28"/>
                <a:gd name="T40" fmla="*/ 14 w 90"/>
                <a:gd name="T41" fmla="*/ 23 h 28"/>
                <a:gd name="T42" fmla="*/ 4 w 90"/>
                <a:gd name="T43" fmla="*/ 26 h 28"/>
                <a:gd name="T44" fmla="*/ 1 w 90"/>
                <a:gd name="T45" fmla="*/ 28 h 28"/>
                <a:gd name="T46" fmla="*/ 0 w 90"/>
                <a:gd name="T4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28">
                  <a:moveTo>
                    <a:pt x="0" y="28"/>
                  </a:moveTo>
                  <a:cubicBezTo>
                    <a:pt x="0" y="28"/>
                    <a:pt x="0" y="28"/>
                    <a:pt x="1" y="27"/>
                  </a:cubicBezTo>
                  <a:cubicBezTo>
                    <a:pt x="1" y="27"/>
                    <a:pt x="1" y="26"/>
                    <a:pt x="2" y="24"/>
                  </a:cubicBezTo>
                  <a:cubicBezTo>
                    <a:pt x="4" y="22"/>
                    <a:pt x="7" y="19"/>
                    <a:pt x="11" y="16"/>
                  </a:cubicBezTo>
                  <a:cubicBezTo>
                    <a:pt x="15" y="14"/>
                    <a:pt x="21" y="11"/>
                    <a:pt x="27" y="10"/>
                  </a:cubicBezTo>
                  <a:cubicBezTo>
                    <a:pt x="27" y="10"/>
                    <a:pt x="28" y="10"/>
                    <a:pt x="29" y="10"/>
                  </a:cubicBezTo>
                  <a:cubicBezTo>
                    <a:pt x="31" y="9"/>
                    <a:pt x="31" y="9"/>
                    <a:pt x="31" y="9"/>
                  </a:cubicBezTo>
                  <a:cubicBezTo>
                    <a:pt x="33" y="9"/>
                    <a:pt x="34" y="9"/>
                    <a:pt x="36" y="9"/>
                  </a:cubicBezTo>
                  <a:cubicBezTo>
                    <a:pt x="39" y="9"/>
                    <a:pt x="42" y="8"/>
                    <a:pt x="45" y="8"/>
                  </a:cubicBezTo>
                  <a:cubicBezTo>
                    <a:pt x="51" y="8"/>
                    <a:pt x="57" y="8"/>
                    <a:pt x="62" y="8"/>
                  </a:cubicBezTo>
                  <a:cubicBezTo>
                    <a:pt x="68" y="8"/>
                    <a:pt x="73" y="7"/>
                    <a:pt x="77" y="6"/>
                  </a:cubicBezTo>
                  <a:cubicBezTo>
                    <a:pt x="81" y="5"/>
                    <a:pt x="84" y="3"/>
                    <a:pt x="87" y="2"/>
                  </a:cubicBezTo>
                  <a:cubicBezTo>
                    <a:pt x="89" y="1"/>
                    <a:pt x="90" y="0"/>
                    <a:pt x="90" y="0"/>
                  </a:cubicBezTo>
                  <a:cubicBezTo>
                    <a:pt x="90" y="0"/>
                    <a:pt x="90" y="2"/>
                    <a:pt x="88" y="4"/>
                  </a:cubicBezTo>
                  <a:cubicBezTo>
                    <a:pt x="87" y="6"/>
                    <a:pt x="84" y="10"/>
                    <a:pt x="80" y="12"/>
                  </a:cubicBezTo>
                  <a:cubicBezTo>
                    <a:pt x="75" y="15"/>
                    <a:pt x="70" y="17"/>
                    <a:pt x="64" y="19"/>
                  </a:cubicBezTo>
                  <a:cubicBezTo>
                    <a:pt x="58" y="20"/>
                    <a:pt x="51" y="20"/>
                    <a:pt x="45" y="21"/>
                  </a:cubicBezTo>
                  <a:cubicBezTo>
                    <a:pt x="42" y="21"/>
                    <a:pt x="39" y="21"/>
                    <a:pt x="36" y="21"/>
                  </a:cubicBezTo>
                  <a:cubicBezTo>
                    <a:pt x="35" y="21"/>
                    <a:pt x="34" y="21"/>
                    <a:pt x="32" y="21"/>
                  </a:cubicBezTo>
                  <a:cubicBezTo>
                    <a:pt x="31" y="21"/>
                    <a:pt x="29" y="21"/>
                    <a:pt x="28" y="21"/>
                  </a:cubicBezTo>
                  <a:cubicBezTo>
                    <a:pt x="23" y="21"/>
                    <a:pt x="18" y="22"/>
                    <a:pt x="14" y="23"/>
                  </a:cubicBezTo>
                  <a:cubicBezTo>
                    <a:pt x="10" y="24"/>
                    <a:pt x="6" y="25"/>
                    <a:pt x="4" y="26"/>
                  </a:cubicBezTo>
                  <a:cubicBezTo>
                    <a:pt x="3" y="27"/>
                    <a:pt x="2" y="27"/>
                    <a:pt x="1" y="28"/>
                  </a:cubicBezTo>
                  <a:cubicBezTo>
                    <a:pt x="0" y="28"/>
                    <a:pt x="0" y="28"/>
                    <a:pt x="0" y="2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547"/>
            <p:cNvSpPr/>
            <p:nvPr/>
          </p:nvSpPr>
          <p:spPr bwMode="auto">
            <a:xfrm>
              <a:off x="6923089" y="6589713"/>
              <a:ext cx="420688" cy="238125"/>
            </a:xfrm>
            <a:custGeom>
              <a:avLst/>
              <a:gdLst>
                <a:gd name="T0" fmla="*/ 0 w 99"/>
                <a:gd name="T1" fmla="*/ 4 h 56"/>
                <a:gd name="T2" fmla="*/ 2 w 99"/>
                <a:gd name="T3" fmla="*/ 3 h 56"/>
                <a:gd name="T4" fmla="*/ 5 w 99"/>
                <a:gd name="T5" fmla="*/ 2 h 56"/>
                <a:gd name="T6" fmla="*/ 19 w 99"/>
                <a:gd name="T7" fmla="*/ 1 h 56"/>
                <a:gd name="T8" fmla="*/ 38 w 99"/>
                <a:gd name="T9" fmla="*/ 8 h 56"/>
                <a:gd name="T10" fmla="*/ 40 w 99"/>
                <a:gd name="T11" fmla="*/ 10 h 56"/>
                <a:gd name="T12" fmla="*/ 42 w 99"/>
                <a:gd name="T13" fmla="*/ 11 h 56"/>
                <a:gd name="T14" fmla="*/ 47 w 99"/>
                <a:gd name="T15" fmla="*/ 15 h 56"/>
                <a:gd name="T16" fmla="*/ 55 w 99"/>
                <a:gd name="T17" fmla="*/ 22 h 56"/>
                <a:gd name="T18" fmla="*/ 69 w 99"/>
                <a:gd name="T19" fmla="*/ 37 h 56"/>
                <a:gd name="T20" fmla="*/ 83 w 99"/>
                <a:gd name="T21" fmla="*/ 48 h 56"/>
                <a:gd name="T22" fmla="*/ 94 w 99"/>
                <a:gd name="T23" fmla="*/ 53 h 56"/>
                <a:gd name="T24" fmla="*/ 98 w 99"/>
                <a:gd name="T25" fmla="*/ 54 h 56"/>
                <a:gd name="T26" fmla="*/ 99 w 99"/>
                <a:gd name="T27" fmla="*/ 55 h 56"/>
                <a:gd name="T28" fmla="*/ 98 w 99"/>
                <a:gd name="T29" fmla="*/ 55 h 56"/>
                <a:gd name="T30" fmla="*/ 94 w 99"/>
                <a:gd name="T31" fmla="*/ 56 h 56"/>
                <a:gd name="T32" fmla="*/ 80 w 99"/>
                <a:gd name="T33" fmla="*/ 54 h 56"/>
                <a:gd name="T34" fmla="*/ 62 w 99"/>
                <a:gd name="T35" fmla="*/ 45 h 56"/>
                <a:gd name="T36" fmla="*/ 46 w 99"/>
                <a:gd name="T37" fmla="*/ 31 h 56"/>
                <a:gd name="T38" fmla="*/ 39 w 99"/>
                <a:gd name="T39" fmla="*/ 24 h 56"/>
                <a:gd name="T40" fmla="*/ 35 w 99"/>
                <a:gd name="T41" fmla="*/ 20 h 56"/>
                <a:gd name="T42" fmla="*/ 33 w 99"/>
                <a:gd name="T43" fmla="*/ 18 h 56"/>
                <a:gd name="T44" fmla="*/ 32 w 99"/>
                <a:gd name="T45" fmla="*/ 17 h 56"/>
                <a:gd name="T46" fmla="*/ 17 w 99"/>
                <a:gd name="T47" fmla="*/ 8 h 56"/>
                <a:gd name="T48" fmla="*/ 5 w 99"/>
                <a:gd name="T49" fmla="*/ 4 h 56"/>
                <a:gd name="T50" fmla="*/ 2 w 99"/>
                <a:gd name="T51" fmla="*/ 4 h 56"/>
                <a:gd name="T52" fmla="*/ 0 w 99"/>
                <a:gd name="T53"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56">
                  <a:moveTo>
                    <a:pt x="0" y="4"/>
                  </a:moveTo>
                  <a:cubicBezTo>
                    <a:pt x="0" y="4"/>
                    <a:pt x="1" y="4"/>
                    <a:pt x="2" y="3"/>
                  </a:cubicBezTo>
                  <a:cubicBezTo>
                    <a:pt x="2" y="3"/>
                    <a:pt x="3" y="2"/>
                    <a:pt x="5" y="2"/>
                  </a:cubicBezTo>
                  <a:cubicBezTo>
                    <a:pt x="8" y="1"/>
                    <a:pt x="13" y="0"/>
                    <a:pt x="19" y="1"/>
                  </a:cubicBezTo>
                  <a:cubicBezTo>
                    <a:pt x="25" y="2"/>
                    <a:pt x="32" y="4"/>
                    <a:pt x="38" y="8"/>
                  </a:cubicBezTo>
                  <a:cubicBezTo>
                    <a:pt x="39" y="9"/>
                    <a:pt x="39" y="9"/>
                    <a:pt x="40" y="10"/>
                  </a:cubicBezTo>
                  <a:cubicBezTo>
                    <a:pt x="42" y="11"/>
                    <a:pt x="42" y="11"/>
                    <a:pt x="42" y="11"/>
                  </a:cubicBezTo>
                  <a:cubicBezTo>
                    <a:pt x="44" y="12"/>
                    <a:pt x="45" y="14"/>
                    <a:pt x="47" y="15"/>
                  </a:cubicBezTo>
                  <a:cubicBezTo>
                    <a:pt x="50" y="17"/>
                    <a:pt x="52" y="20"/>
                    <a:pt x="55" y="22"/>
                  </a:cubicBezTo>
                  <a:cubicBezTo>
                    <a:pt x="60" y="27"/>
                    <a:pt x="65" y="33"/>
                    <a:pt x="69" y="37"/>
                  </a:cubicBezTo>
                  <a:cubicBezTo>
                    <a:pt x="74" y="41"/>
                    <a:pt x="79" y="45"/>
                    <a:pt x="83" y="48"/>
                  </a:cubicBezTo>
                  <a:cubicBezTo>
                    <a:pt x="87" y="51"/>
                    <a:pt x="91" y="52"/>
                    <a:pt x="94" y="53"/>
                  </a:cubicBezTo>
                  <a:cubicBezTo>
                    <a:pt x="96" y="54"/>
                    <a:pt x="97" y="54"/>
                    <a:pt x="98" y="54"/>
                  </a:cubicBezTo>
                  <a:cubicBezTo>
                    <a:pt x="98" y="54"/>
                    <a:pt x="99" y="55"/>
                    <a:pt x="99" y="55"/>
                  </a:cubicBezTo>
                  <a:cubicBezTo>
                    <a:pt x="99" y="55"/>
                    <a:pt x="98" y="55"/>
                    <a:pt x="98" y="55"/>
                  </a:cubicBezTo>
                  <a:cubicBezTo>
                    <a:pt x="97" y="55"/>
                    <a:pt x="96" y="55"/>
                    <a:pt x="94" y="56"/>
                  </a:cubicBezTo>
                  <a:cubicBezTo>
                    <a:pt x="91" y="56"/>
                    <a:pt x="86" y="56"/>
                    <a:pt x="80" y="54"/>
                  </a:cubicBezTo>
                  <a:cubicBezTo>
                    <a:pt x="74" y="53"/>
                    <a:pt x="68" y="50"/>
                    <a:pt x="62" y="45"/>
                  </a:cubicBezTo>
                  <a:cubicBezTo>
                    <a:pt x="57" y="41"/>
                    <a:pt x="51" y="36"/>
                    <a:pt x="46" y="31"/>
                  </a:cubicBezTo>
                  <a:cubicBezTo>
                    <a:pt x="44" y="28"/>
                    <a:pt x="41" y="26"/>
                    <a:pt x="39" y="24"/>
                  </a:cubicBezTo>
                  <a:cubicBezTo>
                    <a:pt x="38" y="22"/>
                    <a:pt x="36" y="21"/>
                    <a:pt x="35" y="20"/>
                  </a:cubicBezTo>
                  <a:cubicBezTo>
                    <a:pt x="35" y="20"/>
                    <a:pt x="34" y="19"/>
                    <a:pt x="33" y="18"/>
                  </a:cubicBezTo>
                  <a:cubicBezTo>
                    <a:pt x="32" y="17"/>
                    <a:pt x="32" y="17"/>
                    <a:pt x="32" y="17"/>
                  </a:cubicBezTo>
                  <a:cubicBezTo>
                    <a:pt x="27" y="13"/>
                    <a:pt x="22" y="10"/>
                    <a:pt x="17" y="8"/>
                  </a:cubicBezTo>
                  <a:cubicBezTo>
                    <a:pt x="13" y="6"/>
                    <a:pt x="8" y="5"/>
                    <a:pt x="5" y="4"/>
                  </a:cubicBezTo>
                  <a:cubicBezTo>
                    <a:pt x="4" y="4"/>
                    <a:pt x="3" y="4"/>
                    <a:pt x="2" y="4"/>
                  </a:cubicBezTo>
                  <a:cubicBezTo>
                    <a:pt x="1" y="4"/>
                    <a:pt x="0" y="4"/>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548"/>
            <p:cNvSpPr/>
            <p:nvPr/>
          </p:nvSpPr>
          <p:spPr bwMode="auto">
            <a:xfrm>
              <a:off x="6719889" y="6691313"/>
              <a:ext cx="63500" cy="419100"/>
            </a:xfrm>
            <a:custGeom>
              <a:avLst/>
              <a:gdLst>
                <a:gd name="T0" fmla="*/ 8 w 15"/>
                <a:gd name="T1" fmla="*/ 99 h 99"/>
                <a:gd name="T2" fmla="*/ 6 w 15"/>
                <a:gd name="T3" fmla="*/ 95 h 99"/>
                <a:gd name="T4" fmla="*/ 4 w 15"/>
                <a:gd name="T5" fmla="*/ 91 h 99"/>
                <a:gd name="T6" fmla="*/ 3 w 15"/>
                <a:gd name="T7" fmla="*/ 88 h 99"/>
                <a:gd name="T8" fmla="*/ 2 w 15"/>
                <a:gd name="T9" fmla="*/ 84 h 99"/>
                <a:gd name="T10" fmla="*/ 0 w 15"/>
                <a:gd name="T11" fmla="*/ 76 h 99"/>
                <a:gd name="T12" fmla="*/ 0 w 15"/>
                <a:gd name="T13" fmla="*/ 67 h 99"/>
                <a:gd name="T14" fmla="*/ 2 w 15"/>
                <a:gd name="T15" fmla="*/ 49 h 99"/>
                <a:gd name="T16" fmla="*/ 4 w 15"/>
                <a:gd name="T17" fmla="*/ 31 h 99"/>
                <a:gd name="T18" fmla="*/ 5 w 15"/>
                <a:gd name="T19" fmla="*/ 23 h 99"/>
                <a:gd name="T20" fmla="*/ 6 w 15"/>
                <a:gd name="T21" fmla="*/ 15 h 99"/>
                <a:gd name="T22" fmla="*/ 7 w 15"/>
                <a:gd name="T23" fmla="*/ 9 h 99"/>
                <a:gd name="T24" fmla="*/ 7 w 15"/>
                <a:gd name="T25" fmla="*/ 4 h 99"/>
                <a:gd name="T26" fmla="*/ 7 w 15"/>
                <a:gd name="T27" fmla="*/ 0 h 99"/>
                <a:gd name="T28" fmla="*/ 9 w 15"/>
                <a:gd name="T29" fmla="*/ 4 h 99"/>
                <a:gd name="T30" fmla="*/ 11 w 15"/>
                <a:gd name="T31" fmla="*/ 8 h 99"/>
                <a:gd name="T32" fmla="*/ 12 w 15"/>
                <a:gd name="T33" fmla="*/ 11 h 99"/>
                <a:gd name="T34" fmla="*/ 13 w 15"/>
                <a:gd name="T35" fmla="*/ 15 h 99"/>
                <a:gd name="T36" fmla="*/ 15 w 15"/>
                <a:gd name="T37" fmla="*/ 23 h 99"/>
                <a:gd name="T38" fmla="*/ 15 w 15"/>
                <a:gd name="T39" fmla="*/ 32 h 99"/>
                <a:gd name="T40" fmla="*/ 15 w 15"/>
                <a:gd name="T41" fmla="*/ 41 h 99"/>
                <a:gd name="T42" fmla="*/ 14 w 15"/>
                <a:gd name="T43" fmla="*/ 50 h 99"/>
                <a:gd name="T44" fmla="*/ 12 w 15"/>
                <a:gd name="T45" fmla="*/ 59 h 99"/>
                <a:gd name="T46" fmla="*/ 11 w 15"/>
                <a:gd name="T47" fmla="*/ 68 h 99"/>
                <a:gd name="T48" fmla="*/ 10 w 15"/>
                <a:gd name="T49" fmla="*/ 76 h 99"/>
                <a:gd name="T50" fmla="*/ 9 w 15"/>
                <a:gd name="T51" fmla="*/ 84 h 99"/>
                <a:gd name="T52" fmla="*/ 8 w 15"/>
                <a:gd name="T53" fmla="*/ 90 h 99"/>
                <a:gd name="T54" fmla="*/ 8 w 15"/>
                <a:gd name="T55" fmla="*/ 95 h 99"/>
                <a:gd name="T56" fmla="*/ 8 w 15"/>
                <a:gd name="T5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99">
                  <a:moveTo>
                    <a:pt x="8" y="99"/>
                  </a:moveTo>
                  <a:cubicBezTo>
                    <a:pt x="8" y="99"/>
                    <a:pt x="7" y="98"/>
                    <a:pt x="6" y="95"/>
                  </a:cubicBezTo>
                  <a:cubicBezTo>
                    <a:pt x="5" y="94"/>
                    <a:pt x="4" y="93"/>
                    <a:pt x="4" y="91"/>
                  </a:cubicBezTo>
                  <a:cubicBezTo>
                    <a:pt x="3" y="90"/>
                    <a:pt x="3" y="89"/>
                    <a:pt x="3" y="88"/>
                  </a:cubicBezTo>
                  <a:cubicBezTo>
                    <a:pt x="2" y="86"/>
                    <a:pt x="2" y="85"/>
                    <a:pt x="2" y="84"/>
                  </a:cubicBezTo>
                  <a:cubicBezTo>
                    <a:pt x="1" y="82"/>
                    <a:pt x="1" y="79"/>
                    <a:pt x="0" y="76"/>
                  </a:cubicBezTo>
                  <a:cubicBezTo>
                    <a:pt x="0" y="73"/>
                    <a:pt x="0" y="70"/>
                    <a:pt x="0" y="67"/>
                  </a:cubicBezTo>
                  <a:cubicBezTo>
                    <a:pt x="0" y="61"/>
                    <a:pt x="1" y="55"/>
                    <a:pt x="2" y="49"/>
                  </a:cubicBezTo>
                  <a:cubicBezTo>
                    <a:pt x="2" y="42"/>
                    <a:pt x="3" y="36"/>
                    <a:pt x="4" y="31"/>
                  </a:cubicBezTo>
                  <a:cubicBezTo>
                    <a:pt x="5" y="28"/>
                    <a:pt x="5" y="25"/>
                    <a:pt x="5" y="23"/>
                  </a:cubicBezTo>
                  <a:cubicBezTo>
                    <a:pt x="6" y="20"/>
                    <a:pt x="6" y="18"/>
                    <a:pt x="6" y="15"/>
                  </a:cubicBezTo>
                  <a:cubicBezTo>
                    <a:pt x="6" y="13"/>
                    <a:pt x="7" y="11"/>
                    <a:pt x="7" y="9"/>
                  </a:cubicBezTo>
                  <a:cubicBezTo>
                    <a:pt x="7" y="7"/>
                    <a:pt x="7" y="6"/>
                    <a:pt x="7" y="4"/>
                  </a:cubicBezTo>
                  <a:cubicBezTo>
                    <a:pt x="6" y="1"/>
                    <a:pt x="7" y="0"/>
                    <a:pt x="7" y="0"/>
                  </a:cubicBezTo>
                  <a:cubicBezTo>
                    <a:pt x="7" y="0"/>
                    <a:pt x="7" y="1"/>
                    <a:pt x="9" y="4"/>
                  </a:cubicBezTo>
                  <a:cubicBezTo>
                    <a:pt x="10" y="5"/>
                    <a:pt x="10" y="6"/>
                    <a:pt x="11" y="8"/>
                  </a:cubicBezTo>
                  <a:cubicBezTo>
                    <a:pt x="11" y="9"/>
                    <a:pt x="12" y="10"/>
                    <a:pt x="12" y="11"/>
                  </a:cubicBezTo>
                  <a:cubicBezTo>
                    <a:pt x="13" y="12"/>
                    <a:pt x="13" y="14"/>
                    <a:pt x="13" y="15"/>
                  </a:cubicBezTo>
                  <a:cubicBezTo>
                    <a:pt x="14" y="17"/>
                    <a:pt x="14" y="20"/>
                    <a:pt x="15" y="23"/>
                  </a:cubicBezTo>
                  <a:cubicBezTo>
                    <a:pt x="15" y="25"/>
                    <a:pt x="15" y="28"/>
                    <a:pt x="15" y="32"/>
                  </a:cubicBezTo>
                  <a:cubicBezTo>
                    <a:pt x="15" y="35"/>
                    <a:pt x="15" y="38"/>
                    <a:pt x="15" y="41"/>
                  </a:cubicBezTo>
                  <a:cubicBezTo>
                    <a:pt x="14" y="44"/>
                    <a:pt x="14" y="47"/>
                    <a:pt x="14" y="50"/>
                  </a:cubicBezTo>
                  <a:cubicBezTo>
                    <a:pt x="13" y="53"/>
                    <a:pt x="13" y="56"/>
                    <a:pt x="12" y="59"/>
                  </a:cubicBezTo>
                  <a:cubicBezTo>
                    <a:pt x="12" y="62"/>
                    <a:pt x="11" y="65"/>
                    <a:pt x="11" y="68"/>
                  </a:cubicBezTo>
                  <a:cubicBezTo>
                    <a:pt x="10" y="71"/>
                    <a:pt x="10" y="74"/>
                    <a:pt x="10" y="76"/>
                  </a:cubicBezTo>
                  <a:cubicBezTo>
                    <a:pt x="9" y="79"/>
                    <a:pt x="9" y="81"/>
                    <a:pt x="9" y="84"/>
                  </a:cubicBezTo>
                  <a:cubicBezTo>
                    <a:pt x="9" y="86"/>
                    <a:pt x="8" y="88"/>
                    <a:pt x="8" y="90"/>
                  </a:cubicBezTo>
                  <a:cubicBezTo>
                    <a:pt x="8" y="92"/>
                    <a:pt x="8" y="93"/>
                    <a:pt x="8" y="95"/>
                  </a:cubicBezTo>
                  <a:cubicBezTo>
                    <a:pt x="8" y="98"/>
                    <a:pt x="8" y="99"/>
                    <a:pt x="8" y="99"/>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549"/>
            <p:cNvSpPr/>
            <p:nvPr/>
          </p:nvSpPr>
          <p:spPr bwMode="auto">
            <a:xfrm>
              <a:off x="6229351" y="6611938"/>
              <a:ext cx="317500" cy="269875"/>
            </a:xfrm>
            <a:custGeom>
              <a:avLst/>
              <a:gdLst>
                <a:gd name="T0" fmla="*/ 0 w 75"/>
                <a:gd name="T1" fmla="*/ 64 h 64"/>
                <a:gd name="T2" fmla="*/ 0 w 75"/>
                <a:gd name="T3" fmla="*/ 63 h 64"/>
                <a:gd name="T4" fmla="*/ 0 w 75"/>
                <a:gd name="T5" fmla="*/ 60 h 64"/>
                <a:gd name="T6" fmla="*/ 3 w 75"/>
                <a:gd name="T7" fmla="*/ 47 h 64"/>
                <a:gd name="T8" fmla="*/ 15 w 75"/>
                <a:gd name="T9" fmla="*/ 33 h 64"/>
                <a:gd name="T10" fmla="*/ 17 w 75"/>
                <a:gd name="T11" fmla="*/ 32 h 64"/>
                <a:gd name="T12" fmla="*/ 19 w 75"/>
                <a:gd name="T13" fmla="*/ 30 h 64"/>
                <a:gd name="T14" fmla="*/ 23 w 75"/>
                <a:gd name="T15" fmla="*/ 28 h 64"/>
                <a:gd name="T16" fmla="*/ 31 w 75"/>
                <a:gd name="T17" fmla="*/ 23 h 64"/>
                <a:gd name="T18" fmla="*/ 40 w 75"/>
                <a:gd name="T19" fmla="*/ 19 h 64"/>
                <a:gd name="T20" fmla="*/ 48 w 75"/>
                <a:gd name="T21" fmla="*/ 16 h 64"/>
                <a:gd name="T22" fmla="*/ 62 w 75"/>
                <a:gd name="T23" fmla="*/ 9 h 64"/>
                <a:gd name="T24" fmla="*/ 71 w 75"/>
                <a:gd name="T25" fmla="*/ 3 h 64"/>
                <a:gd name="T26" fmla="*/ 75 w 75"/>
                <a:gd name="T27" fmla="*/ 0 h 64"/>
                <a:gd name="T28" fmla="*/ 74 w 75"/>
                <a:gd name="T29" fmla="*/ 5 h 64"/>
                <a:gd name="T30" fmla="*/ 68 w 75"/>
                <a:gd name="T31" fmla="*/ 16 h 64"/>
                <a:gd name="T32" fmla="*/ 55 w 75"/>
                <a:gd name="T33" fmla="*/ 28 h 64"/>
                <a:gd name="T34" fmla="*/ 47 w 75"/>
                <a:gd name="T35" fmla="*/ 33 h 64"/>
                <a:gd name="T36" fmla="*/ 39 w 75"/>
                <a:gd name="T37" fmla="*/ 38 h 64"/>
                <a:gd name="T38" fmla="*/ 30 w 75"/>
                <a:gd name="T39" fmla="*/ 41 h 64"/>
                <a:gd name="T40" fmla="*/ 27 w 75"/>
                <a:gd name="T41" fmla="*/ 43 h 64"/>
                <a:gd name="T42" fmla="*/ 23 w 75"/>
                <a:gd name="T43" fmla="*/ 45 h 64"/>
                <a:gd name="T44" fmla="*/ 11 w 75"/>
                <a:gd name="T45" fmla="*/ 53 h 64"/>
                <a:gd name="T46" fmla="*/ 3 w 75"/>
                <a:gd name="T47" fmla="*/ 61 h 64"/>
                <a:gd name="T48" fmla="*/ 1 w 75"/>
                <a:gd name="T49" fmla="*/ 63 h 64"/>
                <a:gd name="T50" fmla="*/ 0 w 75"/>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64">
                  <a:moveTo>
                    <a:pt x="0" y="64"/>
                  </a:moveTo>
                  <a:cubicBezTo>
                    <a:pt x="0" y="64"/>
                    <a:pt x="0" y="64"/>
                    <a:pt x="0" y="63"/>
                  </a:cubicBezTo>
                  <a:cubicBezTo>
                    <a:pt x="0" y="62"/>
                    <a:pt x="0" y="61"/>
                    <a:pt x="0" y="60"/>
                  </a:cubicBezTo>
                  <a:cubicBezTo>
                    <a:pt x="0" y="57"/>
                    <a:pt x="1" y="52"/>
                    <a:pt x="3" y="47"/>
                  </a:cubicBezTo>
                  <a:cubicBezTo>
                    <a:pt x="6" y="43"/>
                    <a:pt x="10" y="38"/>
                    <a:pt x="15" y="33"/>
                  </a:cubicBezTo>
                  <a:cubicBezTo>
                    <a:pt x="15" y="33"/>
                    <a:pt x="16" y="32"/>
                    <a:pt x="17" y="32"/>
                  </a:cubicBezTo>
                  <a:cubicBezTo>
                    <a:pt x="19" y="30"/>
                    <a:pt x="19" y="30"/>
                    <a:pt x="19" y="30"/>
                  </a:cubicBezTo>
                  <a:cubicBezTo>
                    <a:pt x="20" y="29"/>
                    <a:pt x="21" y="29"/>
                    <a:pt x="23" y="28"/>
                  </a:cubicBezTo>
                  <a:cubicBezTo>
                    <a:pt x="26" y="26"/>
                    <a:pt x="28" y="24"/>
                    <a:pt x="31" y="23"/>
                  </a:cubicBezTo>
                  <a:cubicBezTo>
                    <a:pt x="34" y="22"/>
                    <a:pt x="37" y="20"/>
                    <a:pt x="40" y="19"/>
                  </a:cubicBezTo>
                  <a:cubicBezTo>
                    <a:pt x="43" y="18"/>
                    <a:pt x="45" y="17"/>
                    <a:pt x="48" y="16"/>
                  </a:cubicBezTo>
                  <a:cubicBezTo>
                    <a:pt x="53" y="13"/>
                    <a:pt x="58" y="11"/>
                    <a:pt x="62" y="9"/>
                  </a:cubicBezTo>
                  <a:cubicBezTo>
                    <a:pt x="65" y="7"/>
                    <a:pt x="69" y="5"/>
                    <a:pt x="71" y="3"/>
                  </a:cubicBezTo>
                  <a:cubicBezTo>
                    <a:pt x="73" y="2"/>
                    <a:pt x="75" y="0"/>
                    <a:pt x="75" y="0"/>
                  </a:cubicBezTo>
                  <a:cubicBezTo>
                    <a:pt x="75" y="0"/>
                    <a:pt x="74" y="2"/>
                    <a:pt x="74" y="5"/>
                  </a:cubicBezTo>
                  <a:cubicBezTo>
                    <a:pt x="73" y="8"/>
                    <a:pt x="71" y="12"/>
                    <a:pt x="68" y="16"/>
                  </a:cubicBezTo>
                  <a:cubicBezTo>
                    <a:pt x="65" y="20"/>
                    <a:pt x="60" y="25"/>
                    <a:pt x="55" y="28"/>
                  </a:cubicBezTo>
                  <a:cubicBezTo>
                    <a:pt x="52" y="30"/>
                    <a:pt x="50" y="32"/>
                    <a:pt x="47" y="33"/>
                  </a:cubicBezTo>
                  <a:cubicBezTo>
                    <a:pt x="44" y="35"/>
                    <a:pt x="41" y="36"/>
                    <a:pt x="39" y="38"/>
                  </a:cubicBezTo>
                  <a:cubicBezTo>
                    <a:pt x="36" y="39"/>
                    <a:pt x="33" y="40"/>
                    <a:pt x="30" y="41"/>
                  </a:cubicBezTo>
                  <a:cubicBezTo>
                    <a:pt x="29" y="42"/>
                    <a:pt x="28" y="43"/>
                    <a:pt x="27" y="43"/>
                  </a:cubicBezTo>
                  <a:cubicBezTo>
                    <a:pt x="25" y="44"/>
                    <a:pt x="24" y="45"/>
                    <a:pt x="23" y="45"/>
                  </a:cubicBezTo>
                  <a:cubicBezTo>
                    <a:pt x="18" y="48"/>
                    <a:pt x="14" y="51"/>
                    <a:pt x="11" y="53"/>
                  </a:cubicBezTo>
                  <a:cubicBezTo>
                    <a:pt x="7" y="56"/>
                    <a:pt x="5" y="59"/>
                    <a:pt x="3" y="61"/>
                  </a:cubicBezTo>
                  <a:cubicBezTo>
                    <a:pt x="2" y="62"/>
                    <a:pt x="1" y="63"/>
                    <a:pt x="1" y="63"/>
                  </a:cubicBezTo>
                  <a:cubicBezTo>
                    <a:pt x="0" y="64"/>
                    <a:pt x="0" y="64"/>
                    <a:pt x="0" y="6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550"/>
            <p:cNvSpPr/>
            <p:nvPr/>
          </p:nvSpPr>
          <p:spPr bwMode="auto">
            <a:xfrm>
              <a:off x="6034089" y="6292851"/>
              <a:ext cx="469900" cy="114300"/>
            </a:xfrm>
            <a:custGeom>
              <a:avLst/>
              <a:gdLst>
                <a:gd name="T0" fmla="*/ 0 w 111"/>
                <a:gd name="T1" fmla="*/ 14 h 27"/>
                <a:gd name="T2" fmla="*/ 1 w 111"/>
                <a:gd name="T3" fmla="*/ 13 h 27"/>
                <a:gd name="T4" fmla="*/ 4 w 111"/>
                <a:gd name="T5" fmla="*/ 11 h 27"/>
                <a:gd name="T6" fmla="*/ 16 w 111"/>
                <a:gd name="T7" fmla="*/ 4 h 27"/>
                <a:gd name="T8" fmla="*/ 35 w 111"/>
                <a:gd name="T9" fmla="*/ 0 h 27"/>
                <a:gd name="T10" fmla="*/ 47 w 111"/>
                <a:gd name="T11" fmla="*/ 1 h 27"/>
                <a:gd name="T12" fmla="*/ 58 w 111"/>
                <a:gd name="T13" fmla="*/ 3 h 27"/>
                <a:gd name="T14" fmla="*/ 78 w 111"/>
                <a:gd name="T15" fmla="*/ 12 h 27"/>
                <a:gd name="T16" fmla="*/ 86 w 111"/>
                <a:gd name="T17" fmla="*/ 16 h 27"/>
                <a:gd name="T18" fmla="*/ 94 w 111"/>
                <a:gd name="T19" fmla="*/ 19 h 27"/>
                <a:gd name="T20" fmla="*/ 106 w 111"/>
                <a:gd name="T21" fmla="*/ 22 h 27"/>
                <a:gd name="T22" fmla="*/ 111 w 111"/>
                <a:gd name="T23" fmla="*/ 22 h 27"/>
                <a:gd name="T24" fmla="*/ 110 w 111"/>
                <a:gd name="T25" fmla="*/ 23 h 27"/>
                <a:gd name="T26" fmla="*/ 106 w 111"/>
                <a:gd name="T27" fmla="*/ 25 h 27"/>
                <a:gd name="T28" fmla="*/ 93 w 111"/>
                <a:gd name="T29" fmla="*/ 26 h 27"/>
                <a:gd name="T30" fmla="*/ 83 w 111"/>
                <a:gd name="T31" fmla="*/ 25 h 27"/>
                <a:gd name="T32" fmla="*/ 74 w 111"/>
                <a:gd name="T33" fmla="*/ 22 h 27"/>
                <a:gd name="T34" fmla="*/ 54 w 111"/>
                <a:gd name="T35" fmla="*/ 15 h 27"/>
                <a:gd name="T36" fmla="*/ 45 w 111"/>
                <a:gd name="T37" fmla="*/ 12 h 27"/>
                <a:gd name="T38" fmla="*/ 35 w 111"/>
                <a:gd name="T39" fmla="*/ 11 h 27"/>
                <a:gd name="T40" fmla="*/ 26 w 111"/>
                <a:gd name="T41" fmla="*/ 11 h 27"/>
                <a:gd name="T42" fmla="*/ 18 w 111"/>
                <a:gd name="T43" fmla="*/ 11 h 27"/>
                <a:gd name="T44" fmla="*/ 5 w 111"/>
                <a:gd name="T45" fmla="*/ 13 h 27"/>
                <a:gd name="T46" fmla="*/ 0 w 111"/>
                <a:gd name="T4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27">
                  <a:moveTo>
                    <a:pt x="0" y="14"/>
                  </a:moveTo>
                  <a:cubicBezTo>
                    <a:pt x="0" y="14"/>
                    <a:pt x="1" y="14"/>
                    <a:pt x="1" y="13"/>
                  </a:cubicBezTo>
                  <a:cubicBezTo>
                    <a:pt x="2" y="13"/>
                    <a:pt x="3" y="12"/>
                    <a:pt x="4" y="11"/>
                  </a:cubicBezTo>
                  <a:cubicBezTo>
                    <a:pt x="7" y="9"/>
                    <a:pt x="11" y="6"/>
                    <a:pt x="16" y="4"/>
                  </a:cubicBezTo>
                  <a:cubicBezTo>
                    <a:pt x="22" y="2"/>
                    <a:pt x="28" y="1"/>
                    <a:pt x="35" y="0"/>
                  </a:cubicBezTo>
                  <a:cubicBezTo>
                    <a:pt x="39" y="0"/>
                    <a:pt x="43" y="0"/>
                    <a:pt x="47" y="1"/>
                  </a:cubicBezTo>
                  <a:cubicBezTo>
                    <a:pt x="50" y="1"/>
                    <a:pt x="54" y="2"/>
                    <a:pt x="58" y="3"/>
                  </a:cubicBezTo>
                  <a:cubicBezTo>
                    <a:pt x="65" y="6"/>
                    <a:pt x="72" y="9"/>
                    <a:pt x="78" y="12"/>
                  </a:cubicBezTo>
                  <a:cubicBezTo>
                    <a:pt x="81" y="14"/>
                    <a:pt x="84" y="15"/>
                    <a:pt x="86" y="16"/>
                  </a:cubicBezTo>
                  <a:cubicBezTo>
                    <a:pt x="89" y="17"/>
                    <a:pt x="91" y="18"/>
                    <a:pt x="94" y="19"/>
                  </a:cubicBezTo>
                  <a:cubicBezTo>
                    <a:pt x="99" y="21"/>
                    <a:pt x="103" y="22"/>
                    <a:pt x="106" y="22"/>
                  </a:cubicBezTo>
                  <a:cubicBezTo>
                    <a:pt x="109" y="22"/>
                    <a:pt x="111" y="22"/>
                    <a:pt x="111" y="22"/>
                  </a:cubicBezTo>
                  <a:cubicBezTo>
                    <a:pt x="111" y="22"/>
                    <a:pt x="111" y="23"/>
                    <a:pt x="110" y="23"/>
                  </a:cubicBezTo>
                  <a:cubicBezTo>
                    <a:pt x="109" y="23"/>
                    <a:pt x="108" y="24"/>
                    <a:pt x="106" y="25"/>
                  </a:cubicBezTo>
                  <a:cubicBezTo>
                    <a:pt x="103" y="26"/>
                    <a:pt x="98" y="27"/>
                    <a:pt x="93" y="26"/>
                  </a:cubicBezTo>
                  <a:cubicBezTo>
                    <a:pt x="90" y="26"/>
                    <a:pt x="87" y="26"/>
                    <a:pt x="83" y="25"/>
                  </a:cubicBezTo>
                  <a:cubicBezTo>
                    <a:pt x="80" y="24"/>
                    <a:pt x="77" y="23"/>
                    <a:pt x="74" y="22"/>
                  </a:cubicBezTo>
                  <a:cubicBezTo>
                    <a:pt x="67" y="20"/>
                    <a:pt x="60" y="17"/>
                    <a:pt x="54" y="15"/>
                  </a:cubicBezTo>
                  <a:cubicBezTo>
                    <a:pt x="51" y="14"/>
                    <a:pt x="48" y="13"/>
                    <a:pt x="45" y="12"/>
                  </a:cubicBezTo>
                  <a:cubicBezTo>
                    <a:pt x="41" y="12"/>
                    <a:pt x="38" y="11"/>
                    <a:pt x="35" y="11"/>
                  </a:cubicBezTo>
                  <a:cubicBezTo>
                    <a:pt x="32" y="11"/>
                    <a:pt x="29" y="11"/>
                    <a:pt x="26" y="11"/>
                  </a:cubicBezTo>
                  <a:cubicBezTo>
                    <a:pt x="23" y="11"/>
                    <a:pt x="20" y="11"/>
                    <a:pt x="18" y="11"/>
                  </a:cubicBezTo>
                  <a:cubicBezTo>
                    <a:pt x="13" y="12"/>
                    <a:pt x="8" y="12"/>
                    <a:pt x="5" y="13"/>
                  </a:cubicBezTo>
                  <a:cubicBezTo>
                    <a:pt x="2" y="14"/>
                    <a:pt x="0" y="14"/>
                    <a:pt x="0" y="1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551"/>
            <p:cNvSpPr/>
            <p:nvPr/>
          </p:nvSpPr>
          <p:spPr bwMode="auto">
            <a:xfrm>
              <a:off x="6326189" y="5907088"/>
              <a:ext cx="301625" cy="373063"/>
            </a:xfrm>
            <a:custGeom>
              <a:avLst/>
              <a:gdLst>
                <a:gd name="T0" fmla="*/ 0 w 71"/>
                <a:gd name="T1" fmla="*/ 0 h 88"/>
                <a:gd name="T2" fmla="*/ 5 w 71"/>
                <a:gd name="T3" fmla="*/ 2 h 88"/>
                <a:gd name="T4" fmla="*/ 17 w 71"/>
                <a:gd name="T5" fmla="*/ 7 h 88"/>
                <a:gd name="T6" fmla="*/ 25 w 71"/>
                <a:gd name="T7" fmla="*/ 11 h 88"/>
                <a:gd name="T8" fmla="*/ 34 w 71"/>
                <a:gd name="T9" fmla="*/ 18 h 88"/>
                <a:gd name="T10" fmla="*/ 41 w 71"/>
                <a:gd name="T11" fmla="*/ 27 h 88"/>
                <a:gd name="T12" fmla="*/ 44 w 71"/>
                <a:gd name="T13" fmla="*/ 33 h 88"/>
                <a:gd name="T14" fmla="*/ 45 w 71"/>
                <a:gd name="T15" fmla="*/ 36 h 88"/>
                <a:gd name="T16" fmla="*/ 46 w 71"/>
                <a:gd name="T17" fmla="*/ 39 h 88"/>
                <a:gd name="T18" fmla="*/ 48 w 71"/>
                <a:gd name="T19" fmla="*/ 50 h 88"/>
                <a:gd name="T20" fmla="*/ 51 w 71"/>
                <a:gd name="T21" fmla="*/ 59 h 88"/>
                <a:gd name="T22" fmla="*/ 59 w 71"/>
                <a:gd name="T23" fmla="*/ 74 h 88"/>
                <a:gd name="T24" fmla="*/ 67 w 71"/>
                <a:gd name="T25" fmla="*/ 84 h 88"/>
                <a:gd name="T26" fmla="*/ 70 w 71"/>
                <a:gd name="T27" fmla="*/ 87 h 88"/>
                <a:gd name="T28" fmla="*/ 71 w 71"/>
                <a:gd name="T29" fmla="*/ 88 h 88"/>
                <a:gd name="T30" fmla="*/ 69 w 71"/>
                <a:gd name="T31" fmla="*/ 87 h 88"/>
                <a:gd name="T32" fmla="*/ 66 w 71"/>
                <a:gd name="T33" fmla="*/ 86 h 88"/>
                <a:gd name="T34" fmla="*/ 60 w 71"/>
                <a:gd name="T35" fmla="*/ 84 h 88"/>
                <a:gd name="T36" fmla="*/ 53 w 71"/>
                <a:gd name="T37" fmla="*/ 79 h 88"/>
                <a:gd name="T38" fmla="*/ 47 w 71"/>
                <a:gd name="T39" fmla="*/ 72 h 88"/>
                <a:gd name="T40" fmla="*/ 41 w 71"/>
                <a:gd name="T41" fmla="*/ 63 h 88"/>
                <a:gd name="T42" fmla="*/ 37 w 71"/>
                <a:gd name="T43" fmla="*/ 52 h 88"/>
                <a:gd name="T44" fmla="*/ 34 w 71"/>
                <a:gd name="T45" fmla="*/ 42 h 88"/>
                <a:gd name="T46" fmla="*/ 34 w 71"/>
                <a:gd name="T47" fmla="*/ 40 h 88"/>
                <a:gd name="T48" fmla="*/ 33 w 71"/>
                <a:gd name="T49" fmla="*/ 37 h 88"/>
                <a:gd name="T50" fmla="*/ 31 w 71"/>
                <a:gd name="T51" fmla="*/ 33 h 88"/>
                <a:gd name="T52" fmla="*/ 26 w 71"/>
                <a:gd name="T53" fmla="*/ 25 h 88"/>
                <a:gd name="T54" fmla="*/ 13 w 71"/>
                <a:gd name="T55" fmla="*/ 12 h 88"/>
                <a:gd name="T56" fmla="*/ 3 w 71"/>
                <a:gd name="T57" fmla="*/ 4 h 88"/>
                <a:gd name="T58" fmla="*/ 0 w 71"/>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88">
                  <a:moveTo>
                    <a:pt x="0" y="0"/>
                  </a:moveTo>
                  <a:cubicBezTo>
                    <a:pt x="0" y="0"/>
                    <a:pt x="1" y="1"/>
                    <a:pt x="5" y="2"/>
                  </a:cubicBezTo>
                  <a:cubicBezTo>
                    <a:pt x="8" y="3"/>
                    <a:pt x="12" y="4"/>
                    <a:pt x="17" y="7"/>
                  </a:cubicBezTo>
                  <a:cubicBezTo>
                    <a:pt x="20" y="8"/>
                    <a:pt x="23" y="9"/>
                    <a:pt x="25" y="11"/>
                  </a:cubicBezTo>
                  <a:cubicBezTo>
                    <a:pt x="28" y="13"/>
                    <a:pt x="31" y="15"/>
                    <a:pt x="34" y="18"/>
                  </a:cubicBezTo>
                  <a:cubicBezTo>
                    <a:pt x="36" y="21"/>
                    <a:pt x="39" y="24"/>
                    <a:pt x="41" y="27"/>
                  </a:cubicBezTo>
                  <a:cubicBezTo>
                    <a:pt x="42" y="29"/>
                    <a:pt x="43" y="31"/>
                    <a:pt x="44" y="33"/>
                  </a:cubicBezTo>
                  <a:cubicBezTo>
                    <a:pt x="44" y="34"/>
                    <a:pt x="45" y="35"/>
                    <a:pt x="45" y="36"/>
                  </a:cubicBezTo>
                  <a:cubicBezTo>
                    <a:pt x="45" y="37"/>
                    <a:pt x="46" y="38"/>
                    <a:pt x="46" y="39"/>
                  </a:cubicBezTo>
                  <a:cubicBezTo>
                    <a:pt x="47" y="43"/>
                    <a:pt x="48" y="46"/>
                    <a:pt x="48" y="50"/>
                  </a:cubicBezTo>
                  <a:cubicBezTo>
                    <a:pt x="49" y="53"/>
                    <a:pt x="50" y="56"/>
                    <a:pt x="51" y="59"/>
                  </a:cubicBezTo>
                  <a:cubicBezTo>
                    <a:pt x="53" y="65"/>
                    <a:pt x="56" y="70"/>
                    <a:pt x="59" y="74"/>
                  </a:cubicBezTo>
                  <a:cubicBezTo>
                    <a:pt x="62" y="79"/>
                    <a:pt x="65" y="82"/>
                    <a:pt x="67" y="84"/>
                  </a:cubicBezTo>
                  <a:cubicBezTo>
                    <a:pt x="68" y="85"/>
                    <a:pt x="69" y="86"/>
                    <a:pt x="70" y="87"/>
                  </a:cubicBezTo>
                  <a:cubicBezTo>
                    <a:pt x="70" y="87"/>
                    <a:pt x="71" y="88"/>
                    <a:pt x="71" y="88"/>
                  </a:cubicBezTo>
                  <a:cubicBezTo>
                    <a:pt x="71" y="88"/>
                    <a:pt x="70" y="88"/>
                    <a:pt x="69" y="87"/>
                  </a:cubicBezTo>
                  <a:cubicBezTo>
                    <a:pt x="68" y="87"/>
                    <a:pt x="67" y="87"/>
                    <a:pt x="66" y="86"/>
                  </a:cubicBezTo>
                  <a:cubicBezTo>
                    <a:pt x="64" y="86"/>
                    <a:pt x="62" y="85"/>
                    <a:pt x="60" y="84"/>
                  </a:cubicBezTo>
                  <a:cubicBezTo>
                    <a:pt x="58" y="82"/>
                    <a:pt x="56" y="81"/>
                    <a:pt x="53" y="79"/>
                  </a:cubicBezTo>
                  <a:cubicBezTo>
                    <a:pt x="51" y="77"/>
                    <a:pt x="49" y="75"/>
                    <a:pt x="47" y="72"/>
                  </a:cubicBezTo>
                  <a:cubicBezTo>
                    <a:pt x="44" y="70"/>
                    <a:pt x="42" y="67"/>
                    <a:pt x="41" y="63"/>
                  </a:cubicBezTo>
                  <a:cubicBezTo>
                    <a:pt x="39" y="60"/>
                    <a:pt x="38" y="56"/>
                    <a:pt x="37" y="52"/>
                  </a:cubicBezTo>
                  <a:cubicBezTo>
                    <a:pt x="36" y="49"/>
                    <a:pt x="35" y="45"/>
                    <a:pt x="34" y="42"/>
                  </a:cubicBezTo>
                  <a:cubicBezTo>
                    <a:pt x="34" y="40"/>
                    <a:pt x="34" y="40"/>
                    <a:pt x="34" y="40"/>
                  </a:cubicBezTo>
                  <a:cubicBezTo>
                    <a:pt x="33" y="39"/>
                    <a:pt x="33" y="38"/>
                    <a:pt x="33" y="37"/>
                  </a:cubicBezTo>
                  <a:cubicBezTo>
                    <a:pt x="32" y="36"/>
                    <a:pt x="32" y="34"/>
                    <a:pt x="31" y="33"/>
                  </a:cubicBezTo>
                  <a:cubicBezTo>
                    <a:pt x="29" y="30"/>
                    <a:pt x="28" y="28"/>
                    <a:pt x="26" y="25"/>
                  </a:cubicBezTo>
                  <a:cubicBezTo>
                    <a:pt x="22" y="20"/>
                    <a:pt x="17" y="16"/>
                    <a:pt x="13" y="12"/>
                  </a:cubicBezTo>
                  <a:cubicBezTo>
                    <a:pt x="9" y="9"/>
                    <a:pt x="6" y="6"/>
                    <a:pt x="3" y="4"/>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552"/>
            <p:cNvSpPr/>
            <p:nvPr/>
          </p:nvSpPr>
          <p:spPr bwMode="auto">
            <a:xfrm>
              <a:off x="7000876" y="6462713"/>
              <a:ext cx="355600" cy="38100"/>
            </a:xfrm>
            <a:custGeom>
              <a:avLst/>
              <a:gdLst>
                <a:gd name="T0" fmla="*/ 0 w 84"/>
                <a:gd name="T1" fmla="*/ 0 h 9"/>
                <a:gd name="T2" fmla="*/ 4 w 84"/>
                <a:gd name="T3" fmla="*/ 0 h 9"/>
                <a:gd name="T4" fmla="*/ 13 w 84"/>
                <a:gd name="T5" fmla="*/ 0 h 9"/>
                <a:gd name="T6" fmla="*/ 42 w 84"/>
                <a:gd name="T7" fmla="*/ 3 h 9"/>
                <a:gd name="T8" fmla="*/ 58 w 84"/>
                <a:gd name="T9" fmla="*/ 5 h 9"/>
                <a:gd name="T10" fmla="*/ 71 w 84"/>
                <a:gd name="T11" fmla="*/ 6 h 9"/>
                <a:gd name="T12" fmla="*/ 80 w 84"/>
                <a:gd name="T13" fmla="*/ 5 h 9"/>
                <a:gd name="T14" fmla="*/ 84 w 84"/>
                <a:gd name="T15" fmla="*/ 5 h 9"/>
                <a:gd name="T16" fmla="*/ 83 w 84"/>
                <a:gd name="T17" fmla="*/ 5 h 9"/>
                <a:gd name="T18" fmla="*/ 81 w 84"/>
                <a:gd name="T19" fmla="*/ 6 h 9"/>
                <a:gd name="T20" fmla="*/ 71 w 84"/>
                <a:gd name="T21" fmla="*/ 9 h 9"/>
                <a:gd name="T22" fmla="*/ 57 w 84"/>
                <a:gd name="T23" fmla="*/ 8 h 9"/>
                <a:gd name="T24" fmla="*/ 42 w 84"/>
                <a:gd name="T25" fmla="*/ 7 h 9"/>
                <a:gd name="T26" fmla="*/ 13 w 84"/>
                <a:gd name="T27" fmla="*/ 3 h 9"/>
                <a:gd name="T28" fmla="*/ 3 w 84"/>
                <a:gd name="T29" fmla="*/ 1 h 9"/>
                <a:gd name="T30" fmla="*/ 0 w 84"/>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9">
                  <a:moveTo>
                    <a:pt x="0" y="0"/>
                  </a:moveTo>
                  <a:cubicBezTo>
                    <a:pt x="0" y="0"/>
                    <a:pt x="1" y="0"/>
                    <a:pt x="4" y="0"/>
                  </a:cubicBezTo>
                  <a:cubicBezTo>
                    <a:pt x="6" y="0"/>
                    <a:pt x="9" y="0"/>
                    <a:pt x="13" y="0"/>
                  </a:cubicBezTo>
                  <a:cubicBezTo>
                    <a:pt x="21" y="1"/>
                    <a:pt x="32" y="2"/>
                    <a:pt x="42" y="3"/>
                  </a:cubicBezTo>
                  <a:cubicBezTo>
                    <a:pt x="47" y="3"/>
                    <a:pt x="53" y="4"/>
                    <a:pt x="58" y="5"/>
                  </a:cubicBezTo>
                  <a:cubicBezTo>
                    <a:pt x="63" y="5"/>
                    <a:pt x="67" y="6"/>
                    <a:pt x="71" y="6"/>
                  </a:cubicBezTo>
                  <a:cubicBezTo>
                    <a:pt x="75" y="6"/>
                    <a:pt x="78" y="6"/>
                    <a:pt x="80" y="5"/>
                  </a:cubicBezTo>
                  <a:cubicBezTo>
                    <a:pt x="83" y="5"/>
                    <a:pt x="84" y="5"/>
                    <a:pt x="84" y="5"/>
                  </a:cubicBezTo>
                  <a:cubicBezTo>
                    <a:pt x="84" y="5"/>
                    <a:pt x="84" y="5"/>
                    <a:pt x="83" y="5"/>
                  </a:cubicBezTo>
                  <a:cubicBezTo>
                    <a:pt x="82" y="5"/>
                    <a:pt x="82" y="6"/>
                    <a:pt x="81" y="6"/>
                  </a:cubicBezTo>
                  <a:cubicBezTo>
                    <a:pt x="78" y="7"/>
                    <a:pt x="75" y="8"/>
                    <a:pt x="71" y="9"/>
                  </a:cubicBezTo>
                  <a:cubicBezTo>
                    <a:pt x="67" y="9"/>
                    <a:pt x="62" y="9"/>
                    <a:pt x="57" y="8"/>
                  </a:cubicBezTo>
                  <a:cubicBezTo>
                    <a:pt x="52" y="8"/>
                    <a:pt x="47" y="7"/>
                    <a:pt x="42" y="7"/>
                  </a:cubicBezTo>
                  <a:cubicBezTo>
                    <a:pt x="31" y="6"/>
                    <a:pt x="21" y="4"/>
                    <a:pt x="13" y="3"/>
                  </a:cubicBezTo>
                  <a:cubicBezTo>
                    <a:pt x="9" y="2"/>
                    <a:pt x="6" y="1"/>
                    <a:pt x="3" y="1"/>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553"/>
            <p:cNvSpPr/>
            <p:nvPr/>
          </p:nvSpPr>
          <p:spPr bwMode="auto">
            <a:xfrm>
              <a:off x="6910389" y="6094413"/>
              <a:ext cx="217488" cy="190500"/>
            </a:xfrm>
            <a:custGeom>
              <a:avLst/>
              <a:gdLst>
                <a:gd name="T0" fmla="*/ 0 w 51"/>
                <a:gd name="T1" fmla="*/ 45 h 45"/>
                <a:gd name="T2" fmla="*/ 0 w 51"/>
                <a:gd name="T3" fmla="*/ 44 h 45"/>
                <a:gd name="T4" fmla="*/ 1 w 51"/>
                <a:gd name="T5" fmla="*/ 42 h 45"/>
                <a:gd name="T6" fmla="*/ 5 w 51"/>
                <a:gd name="T7" fmla="*/ 35 h 45"/>
                <a:gd name="T8" fmla="*/ 13 w 51"/>
                <a:gd name="T9" fmla="*/ 27 h 45"/>
                <a:gd name="T10" fmla="*/ 19 w 51"/>
                <a:gd name="T11" fmla="*/ 24 h 45"/>
                <a:gd name="T12" fmla="*/ 25 w 51"/>
                <a:gd name="T13" fmla="*/ 21 h 45"/>
                <a:gd name="T14" fmla="*/ 37 w 51"/>
                <a:gd name="T15" fmla="*/ 16 h 45"/>
                <a:gd name="T16" fmla="*/ 45 w 51"/>
                <a:gd name="T17" fmla="*/ 9 h 45"/>
                <a:gd name="T18" fmla="*/ 50 w 51"/>
                <a:gd name="T19" fmla="*/ 3 h 45"/>
                <a:gd name="T20" fmla="*/ 51 w 51"/>
                <a:gd name="T21" fmla="*/ 0 h 45"/>
                <a:gd name="T22" fmla="*/ 51 w 51"/>
                <a:gd name="T23" fmla="*/ 1 h 45"/>
                <a:gd name="T24" fmla="*/ 51 w 51"/>
                <a:gd name="T25" fmla="*/ 4 h 45"/>
                <a:gd name="T26" fmla="*/ 47 w 51"/>
                <a:gd name="T27" fmla="*/ 11 h 45"/>
                <a:gd name="T28" fmla="*/ 38 w 51"/>
                <a:gd name="T29" fmla="*/ 19 h 45"/>
                <a:gd name="T30" fmla="*/ 27 w 51"/>
                <a:gd name="T31" fmla="*/ 25 h 45"/>
                <a:gd name="T32" fmla="*/ 21 w 51"/>
                <a:gd name="T33" fmla="*/ 27 h 45"/>
                <a:gd name="T34" fmla="*/ 15 w 51"/>
                <a:gd name="T35" fmla="*/ 30 h 45"/>
                <a:gd name="T36" fmla="*/ 6 w 51"/>
                <a:gd name="T37" fmla="*/ 36 h 45"/>
                <a:gd name="T38" fmla="*/ 2 w 51"/>
                <a:gd name="T39" fmla="*/ 42 h 45"/>
                <a:gd name="T40" fmla="*/ 0 w 51"/>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5">
                  <a:moveTo>
                    <a:pt x="0" y="45"/>
                  </a:moveTo>
                  <a:cubicBezTo>
                    <a:pt x="0" y="45"/>
                    <a:pt x="0" y="45"/>
                    <a:pt x="0" y="44"/>
                  </a:cubicBezTo>
                  <a:cubicBezTo>
                    <a:pt x="0" y="44"/>
                    <a:pt x="1" y="43"/>
                    <a:pt x="1" y="42"/>
                  </a:cubicBezTo>
                  <a:cubicBezTo>
                    <a:pt x="1" y="40"/>
                    <a:pt x="3" y="37"/>
                    <a:pt x="5" y="35"/>
                  </a:cubicBezTo>
                  <a:cubicBezTo>
                    <a:pt x="7" y="32"/>
                    <a:pt x="10" y="29"/>
                    <a:pt x="13" y="27"/>
                  </a:cubicBezTo>
                  <a:cubicBezTo>
                    <a:pt x="15" y="26"/>
                    <a:pt x="17" y="25"/>
                    <a:pt x="19" y="24"/>
                  </a:cubicBezTo>
                  <a:cubicBezTo>
                    <a:pt x="21" y="23"/>
                    <a:pt x="23" y="22"/>
                    <a:pt x="25" y="21"/>
                  </a:cubicBezTo>
                  <a:cubicBezTo>
                    <a:pt x="29" y="19"/>
                    <a:pt x="33" y="18"/>
                    <a:pt x="37" y="16"/>
                  </a:cubicBezTo>
                  <a:cubicBezTo>
                    <a:pt x="40" y="14"/>
                    <a:pt x="43" y="12"/>
                    <a:pt x="45" y="9"/>
                  </a:cubicBezTo>
                  <a:cubicBezTo>
                    <a:pt x="47" y="7"/>
                    <a:pt x="49" y="5"/>
                    <a:pt x="50" y="3"/>
                  </a:cubicBezTo>
                  <a:cubicBezTo>
                    <a:pt x="51" y="2"/>
                    <a:pt x="51" y="0"/>
                    <a:pt x="51" y="0"/>
                  </a:cubicBezTo>
                  <a:cubicBezTo>
                    <a:pt x="51" y="0"/>
                    <a:pt x="51" y="1"/>
                    <a:pt x="51" y="1"/>
                  </a:cubicBezTo>
                  <a:cubicBezTo>
                    <a:pt x="51" y="2"/>
                    <a:pt x="51" y="3"/>
                    <a:pt x="51" y="4"/>
                  </a:cubicBezTo>
                  <a:cubicBezTo>
                    <a:pt x="50" y="5"/>
                    <a:pt x="49" y="8"/>
                    <a:pt x="47" y="11"/>
                  </a:cubicBezTo>
                  <a:cubicBezTo>
                    <a:pt x="45" y="14"/>
                    <a:pt x="42" y="16"/>
                    <a:pt x="38" y="19"/>
                  </a:cubicBezTo>
                  <a:cubicBezTo>
                    <a:pt x="35" y="21"/>
                    <a:pt x="31" y="23"/>
                    <a:pt x="27" y="25"/>
                  </a:cubicBezTo>
                  <a:cubicBezTo>
                    <a:pt x="25" y="26"/>
                    <a:pt x="23" y="27"/>
                    <a:pt x="21" y="27"/>
                  </a:cubicBezTo>
                  <a:cubicBezTo>
                    <a:pt x="19" y="28"/>
                    <a:pt x="17" y="29"/>
                    <a:pt x="15" y="30"/>
                  </a:cubicBezTo>
                  <a:cubicBezTo>
                    <a:pt x="12" y="32"/>
                    <a:pt x="9" y="34"/>
                    <a:pt x="6" y="36"/>
                  </a:cubicBezTo>
                  <a:cubicBezTo>
                    <a:pt x="4" y="39"/>
                    <a:pt x="2" y="41"/>
                    <a:pt x="2" y="42"/>
                  </a:cubicBezTo>
                  <a:cubicBezTo>
                    <a:pt x="1" y="44"/>
                    <a:pt x="0" y="45"/>
                    <a:pt x="0" y="45"/>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554"/>
            <p:cNvSpPr/>
            <p:nvPr/>
          </p:nvSpPr>
          <p:spPr bwMode="auto">
            <a:xfrm>
              <a:off x="6678614" y="5907088"/>
              <a:ext cx="71438" cy="360363"/>
            </a:xfrm>
            <a:custGeom>
              <a:avLst/>
              <a:gdLst>
                <a:gd name="T0" fmla="*/ 3 w 17"/>
                <a:gd name="T1" fmla="*/ 0 h 85"/>
                <a:gd name="T2" fmla="*/ 2 w 17"/>
                <a:gd name="T3" fmla="*/ 3 h 85"/>
                <a:gd name="T4" fmla="*/ 2 w 17"/>
                <a:gd name="T5" fmla="*/ 13 h 85"/>
                <a:gd name="T6" fmla="*/ 6 w 17"/>
                <a:gd name="T7" fmla="*/ 26 h 85"/>
                <a:gd name="T8" fmla="*/ 11 w 17"/>
                <a:gd name="T9" fmla="*/ 33 h 85"/>
                <a:gd name="T10" fmla="*/ 16 w 17"/>
                <a:gd name="T11" fmla="*/ 40 h 85"/>
                <a:gd name="T12" fmla="*/ 15 w 17"/>
                <a:gd name="T13" fmla="*/ 50 h 85"/>
                <a:gd name="T14" fmla="*/ 12 w 17"/>
                <a:gd name="T15" fmla="*/ 58 h 85"/>
                <a:gd name="T16" fmla="*/ 10 w 17"/>
                <a:gd name="T17" fmla="*/ 71 h 85"/>
                <a:gd name="T18" fmla="*/ 11 w 17"/>
                <a:gd name="T19" fmla="*/ 81 h 85"/>
                <a:gd name="T20" fmla="*/ 12 w 17"/>
                <a:gd name="T21" fmla="*/ 85 h 85"/>
                <a:gd name="T22" fmla="*/ 11 w 17"/>
                <a:gd name="T23" fmla="*/ 84 h 85"/>
                <a:gd name="T24" fmla="*/ 10 w 17"/>
                <a:gd name="T25" fmla="*/ 81 h 85"/>
                <a:gd name="T26" fmla="*/ 7 w 17"/>
                <a:gd name="T27" fmla="*/ 71 h 85"/>
                <a:gd name="T28" fmla="*/ 9 w 17"/>
                <a:gd name="T29" fmla="*/ 56 h 85"/>
                <a:gd name="T30" fmla="*/ 12 w 17"/>
                <a:gd name="T31" fmla="*/ 49 h 85"/>
                <a:gd name="T32" fmla="*/ 12 w 17"/>
                <a:gd name="T33" fmla="*/ 42 h 85"/>
                <a:gd name="T34" fmla="*/ 8 w 17"/>
                <a:gd name="T35" fmla="*/ 35 h 85"/>
                <a:gd name="T36" fmla="*/ 3 w 17"/>
                <a:gd name="T37" fmla="*/ 28 h 85"/>
                <a:gd name="T38" fmla="*/ 0 w 17"/>
                <a:gd name="T39" fmla="*/ 14 h 85"/>
                <a:gd name="T40" fmla="*/ 1 w 17"/>
                <a:gd name="T41" fmla="*/ 3 h 85"/>
                <a:gd name="T42" fmla="*/ 2 w 17"/>
                <a:gd name="T43" fmla="*/ 0 h 85"/>
                <a:gd name="T44" fmla="*/ 3 w 17"/>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85">
                  <a:moveTo>
                    <a:pt x="3" y="0"/>
                  </a:moveTo>
                  <a:cubicBezTo>
                    <a:pt x="3" y="0"/>
                    <a:pt x="2" y="1"/>
                    <a:pt x="2" y="3"/>
                  </a:cubicBezTo>
                  <a:cubicBezTo>
                    <a:pt x="2" y="6"/>
                    <a:pt x="1" y="9"/>
                    <a:pt x="2" y="13"/>
                  </a:cubicBezTo>
                  <a:cubicBezTo>
                    <a:pt x="2" y="17"/>
                    <a:pt x="4" y="22"/>
                    <a:pt x="6" y="26"/>
                  </a:cubicBezTo>
                  <a:cubicBezTo>
                    <a:pt x="7" y="29"/>
                    <a:pt x="9" y="31"/>
                    <a:pt x="11" y="33"/>
                  </a:cubicBezTo>
                  <a:cubicBezTo>
                    <a:pt x="12" y="35"/>
                    <a:pt x="14" y="37"/>
                    <a:pt x="16" y="40"/>
                  </a:cubicBezTo>
                  <a:cubicBezTo>
                    <a:pt x="17" y="44"/>
                    <a:pt x="16" y="47"/>
                    <a:pt x="15" y="50"/>
                  </a:cubicBezTo>
                  <a:cubicBezTo>
                    <a:pt x="14" y="53"/>
                    <a:pt x="13" y="55"/>
                    <a:pt x="12" y="58"/>
                  </a:cubicBezTo>
                  <a:cubicBezTo>
                    <a:pt x="10" y="62"/>
                    <a:pt x="10" y="67"/>
                    <a:pt x="10" y="71"/>
                  </a:cubicBezTo>
                  <a:cubicBezTo>
                    <a:pt x="10" y="75"/>
                    <a:pt x="10" y="79"/>
                    <a:pt x="11" y="81"/>
                  </a:cubicBezTo>
                  <a:cubicBezTo>
                    <a:pt x="11" y="84"/>
                    <a:pt x="12" y="85"/>
                    <a:pt x="12" y="85"/>
                  </a:cubicBezTo>
                  <a:cubicBezTo>
                    <a:pt x="12" y="85"/>
                    <a:pt x="12" y="85"/>
                    <a:pt x="11" y="84"/>
                  </a:cubicBezTo>
                  <a:cubicBezTo>
                    <a:pt x="11" y="83"/>
                    <a:pt x="10" y="83"/>
                    <a:pt x="10" y="81"/>
                  </a:cubicBezTo>
                  <a:cubicBezTo>
                    <a:pt x="9" y="79"/>
                    <a:pt x="8" y="76"/>
                    <a:pt x="7" y="71"/>
                  </a:cubicBezTo>
                  <a:cubicBezTo>
                    <a:pt x="7" y="67"/>
                    <a:pt x="7" y="62"/>
                    <a:pt x="9" y="56"/>
                  </a:cubicBezTo>
                  <a:cubicBezTo>
                    <a:pt x="9" y="54"/>
                    <a:pt x="11" y="51"/>
                    <a:pt x="12" y="49"/>
                  </a:cubicBezTo>
                  <a:cubicBezTo>
                    <a:pt x="13" y="46"/>
                    <a:pt x="13" y="44"/>
                    <a:pt x="12" y="42"/>
                  </a:cubicBezTo>
                  <a:cubicBezTo>
                    <a:pt x="11" y="40"/>
                    <a:pt x="9" y="37"/>
                    <a:pt x="8" y="35"/>
                  </a:cubicBezTo>
                  <a:cubicBezTo>
                    <a:pt x="6" y="33"/>
                    <a:pt x="4" y="31"/>
                    <a:pt x="3" y="28"/>
                  </a:cubicBezTo>
                  <a:cubicBezTo>
                    <a:pt x="1" y="23"/>
                    <a:pt x="0" y="18"/>
                    <a:pt x="0" y="14"/>
                  </a:cubicBezTo>
                  <a:cubicBezTo>
                    <a:pt x="0" y="9"/>
                    <a:pt x="0" y="6"/>
                    <a:pt x="1" y="3"/>
                  </a:cubicBezTo>
                  <a:cubicBezTo>
                    <a:pt x="2" y="2"/>
                    <a:pt x="2" y="1"/>
                    <a:pt x="2" y="0"/>
                  </a:cubicBezTo>
                  <a:cubicBezTo>
                    <a:pt x="2" y="0"/>
                    <a:pt x="3" y="0"/>
                    <a:pt x="3"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555"/>
            <p:cNvSpPr/>
            <p:nvPr/>
          </p:nvSpPr>
          <p:spPr bwMode="auto">
            <a:xfrm>
              <a:off x="6229351" y="6175376"/>
              <a:ext cx="333375" cy="134938"/>
            </a:xfrm>
            <a:custGeom>
              <a:avLst/>
              <a:gdLst>
                <a:gd name="T0" fmla="*/ 0 w 79"/>
                <a:gd name="T1" fmla="*/ 0 h 32"/>
                <a:gd name="T2" fmla="*/ 1 w 79"/>
                <a:gd name="T3" fmla="*/ 0 h 32"/>
                <a:gd name="T4" fmla="*/ 4 w 79"/>
                <a:gd name="T5" fmla="*/ 0 h 32"/>
                <a:gd name="T6" fmla="*/ 13 w 79"/>
                <a:gd name="T7" fmla="*/ 3 h 32"/>
                <a:gd name="T8" fmla="*/ 25 w 79"/>
                <a:gd name="T9" fmla="*/ 11 h 32"/>
                <a:gd name="T10" fmla="*/ 31 w 79"/>
                <a:gd name="T11" fmla="*/ 16 h 32"/>
                <a:gd name="T12" fmla="*/ 38 w 79"/>
                <a:gd name="T13" fmla="*/ 20 h 32"/>
                <a:gd name="T14" fmla="*/ 65 w 79"/>
                <a:gd name="T15" fmla="*/ 29 h 32"/>
                <a:gd name="T16" fmla="*/ 75 w 79"/>
                <a:gd name="T17" fmla="*/ 30 h 32"/>
                <a:gd name="T18" fmla="*/ 79 w 79"/>
                <a:gd name="T19" fmla="*/ 31 h 32"/>
                <a:gd name="T20" fmla="*/ 75 w 79"/>
                <a:gd name="T21" fmla="*/ 31 h 32"/>
                <a:gd name="T22" fmla="*/ 65 w 79"/>
                <a:gd name="T23" fmla="*/ 31 h 32"/>
                <a:gd name="T24" fmla="*/ 51 w 79"/>
                <a:gd name="T25" fmla="*/ 29 h 32"/>
                <a:gd name="T26" fmla="*/ 43 w 79"/>
                <a:gd name="T27" fmla="*/ 27 h 32"/>
                <a:gd name="T28" fmla="*/ 36 w 79"/>
                <a:gd name="T29" fmla="*/ 23 h 32"/>
                <a:gd name="T30" fmla="*/ 29 w 79"/>
                <a:gd name="T31" fmla="*/ 19 h 32"/>
                <a:gd name="T32" fmla="*/ 22 w 79"/>
                <a:gd name="T33" fmla="*/ 14 h 32"/>
                <a:gd name="T34" fmla="*/ 17 w 79"/>
                <a:gd name="T35" fmla="*/ 9 h 32"/>
                <a:gd name="T36" fmla="*/ 12 w 79"/>
                <a:gd name="T37" fmla="*/ 5 h 32"/>
                <a:gd name="T38" fmla="*/ 4 w 79"/>
                <a:gd name="T39" fmla="*/ 1 h 32"/>
                <a:gd name="T40" fmla="*/ 0 w 79"/>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32">
                  <a:moveTo>
                    <a:pt x="0" y="0"/>
                  </a:moveTo>
                  <a:cubicBezTo>
                    <a:pt x="0" y="0"/>
                    <a:pt x="0" y="0"/>
                    <a:pt x="1" y="0"/>
                  </a:cubicBezTo>
                  <a:cubicBezTo>
                    <a:pt x="1" y="0"/>
                    <a:pt x="2" y="0"/>
                    <a:pt x="4" y="0"/>
                  </a:cubicBezTo>
                  <a:cubicBezTo>
                    <a:pt x="6" y="0"/>
                    <a:pt x="10" y="1"/>
                    <a:pt x="13" y="3"/>
                  </a:cubicBezTo>
                  <a:cubicBezTo>
                    <a:pt x="17" y="5"/>
                    <a:pt x="21" y="8"/>
                    <a:pt x="25" y="11"/>
                  </a:cubicBezTo>
                  <a:cubicBezTo>
                    <a:pt x="27" y="13"/>
                    <a:pt x="29" y="14"/>
                    <a:pt x="31" y="16"/>
                  </a:cubicBezTo>
                  <a:cubicBezTo>
                    <a:pt x="33" y="17"/>
                    <a:pt x="35" y="18"/>
                    <a:pt x="38" y="20"/>
                  </a:cubicBezTo>
                  <a:cubicBezTo>
                    <a:pt x="47" y="25"/>
                    <a:pt x="57" y="28"/>
                    <a:pt x="65" y="29"/>
                  </a:cubicBezTo>
                  <a:cubicBezTo>
                    <a:pt x="69" y="30"/>
                    <a:pt x="72" y="30"/>
                    <a:pt x="75" y="30"/>
                  </a:cubicBezTo>
                  <a:cubicBezTo>
                    <a:pt x="77" y="30"/>
                    <a:pt x="79" y="31"/>
                    <a:pt x="79" y="31"/>
                  </a:cubicBezTo>
                  <a:cubicBezTo>
                    <a:pt x="79" y="31"/>
                    <a:pt x="77" y="31"/>
                    <a:pt x="75" y="31"/>
                  </a:cubicBezTo>
                  <a:cubicBezTo>
                    <a:pt x="72" y="31"/>
                    <a:pt x="69" y="32"/>
                    <a:pt x="65" y="31"/>
                  </a:cubicBezTo>
                  <a:cubicBezTo>
                    <a:pt x="61" y="31"/>
                    <a:pt x="56" y="30"/>
                    <a:pt x="51" y="29"/>
                  </a:cubicBezTo>
                  <a:cubicBezTo>
                    <a:pt x="48" y="28"/>
                    <a:pt x="46" y="28"/>
                    <a:pt x="43" y="27"/>
                  </a:cubicBezTo>
                  <a:cubicBezTo>
                    <a:pt x="41" y="26"/>
                    <a:pt x="38" y="24"/>
                    <a:pt x="36" y="23"/>
                  </a:cubicBezTo>
                  <a:cubicBezTo>
                    <a:pt x="33" y="22"/>
                    <a:pt x="31" y="20"/>
                    <a:pt x="29" y="19"/>
                  </a:cubicBezTo>
                  <a:cubicBezTo>
                    <a:pt x="26" y="17"/>
                    <a:pt x="24" y="15"/>
                    <a:pt x="22" y="14"/>
                  </a:cubicBezTo>
                  <a:cubicBezTo>
                    <a:pt x="20" y="12"/>
                    <a:pt x="19" y="10"/>
                    <a:pt x="17" y="9"/>
                  </a:cubicBezTo>
                  <a:cubicBezTo>
                    <a:pt x="15" y="7"/>
                    <a:pt x="14" y="6"/>
                    <a:pt x="12" y="5"/>
                  </a:cubicBezTo>
                  <a:cubicBezTo>
                    <a:pt x="9" y="2"/>
                    <a:pt x="6" y="1"/>
                    <a:pt x="4" y="1"/>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556"/>
            <p:cNvSpPr/>
            <p:nvPr/>
          </p:nvSpPr>
          <p:spPr bwMode="auto">
            <a:xfrm>
              <a:off x="6224589" y="6534151"/>
              <a:ext cx="287338" cy="90488"/>
            </a:xfrm>
            <a:custGeom>
              <a:avLst/>
              <a:gdLst>
                <a:gd name="T0" fmla="*/ 0 w 68"/>
                <a:gd name="T1" fmla="*/ 21 h 21"/>
                <a:gd name="T2" fmla="*/ 0 w 68"/>
                <a:gd name="T3" fmla="*/ 21 h 21"/>
                <a:gd name="T4" fmla="*/ 2 w 68"/>
                <a:gd name="T5" fmla="*/ 19 h 21"/>
                <a:gd name="T6" fmla="*/ 8 w 68"/>
                <a:gd name="T7" fmla="*/ 13 h 21"/>
                <a:gd name="T8" fmla="*/ 18 w 68"/>
                <a:gd name="T9" fmla="*/ 7 h 21"/>
                <a:gd name="T10" fmla="*/ 31 w 68"/>
                <a:gd name="T11" fmla="*/ 3 h 21"/>
                <a:gd name="T12" fmla="*/ 45 w 68"/>
                <a:gd name="T13" fmla="*/ 1 h 21"/>
                <a:gd name="T14" fmla="*/ 56 w 68"/>
                <a:gd name="T15" fmla="*/ 1 h 21"/>
                <a:gd name="T16" fmla="*/ 64 w 68"/>
                <a:gd name="T17" fmla="*/ 0 h 21"/>
                <a:gd name="T18" fmla="*/ 68 w 68"/>
                <a:gd name="T19" fmla="*/ 0 h 21"/>
                <a:gd name="T20" fmla="*/ 56 w 68"/>
                <a:gd name="T21" fmla="*/ 3 h 21"/>
                <a:gd name="T22" fmla="*/ 45 w 68"/>
                <a:gd name="T23" fmla="*/ 5 h 21"/>
                <a:gd name="T24" fmla="*/ 32 w 68"/>
                <a:gd name="T25" fmla="*/ 7 h 21"/>
                <a:gd name="T26" fmla="*/ 19 w 68"/>
                <a:gd name="T27" fmla="*/ 10 h 21"/>
                <a:gd name="T28" fmla="*/ 9 w 68"/>
                <a:gd name="T29" fmla="*/ 15 h 21"/>
                <a:gd name="T30" fmla="*/ 2 w 68"/>
                <a:gd name="T31" fmla="*/ 19 h 21"/>
                <a:gd name="T32" fmla="*/ 0 w 68"/>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21">
                  <a:moveTo>
                    <a:pt x="0" y="21"/>
                  </a:moveTo>
                  <a:cubicBezTo>
                    <a:pt x="0" y="21"/>
                    <a:pt x="0" y="21"/>
                    <a:pt x="0" y="21"/>
                  </a:cubicBezTo>
                  <a:cubicBezTo>
                    <a:pt x="1" y="20"/>
                    <a:pt x="1" y="19"/>
                    <a:pt x="2" y="19"/>
                  </a:cubicBezTo>
                  <a:cubicBezTo>
                    <a:pt x="3" y="17"/>
                    <a:pt x="5" y="15"/>
                    <a:pt x="8" y="13"/>
                  </a:cubicBezTo>
                  <a:cubicBezTo>
                    <a:pt x="10" y="11"/>
                    <a:pt x="14" y="8"/>
                    <a:pt x="18" y="7"/>
                  </a:cubicBezTo>
                  <a:cubicBezTo>
                    <a:pt x="22" y="5"/>
                    <a:pt x="27" y="4"/>
                    <a:pt x="31" y="3"/>
                  </a:cubicBezTo>
                  <a:cubicBezTo>
                    <a:pt x="36" y="2"/>
                    <a:pt x="40" y="2"/>
                    <a:pt x="45" y="1"/>
                  </a:cubicBezTo>
                  <a:cubicBezTo>
                    <a:pt x="49" y="1"/>
                    <a:pt x="53" y="1"/>
                    <a:pt x="56" y="1"/>
                  </a:cubicBezTo>
                  <a:cubicBezTo>
                    <a:pt x="60" y="0"/>
                    <a:pt x="62" y="0"/>
                    <a:pt x="64" y="0"/>
                  </a:cubicBezTo>
                  <a:cubicBezTo>
                    <a:pt x="66" y="0"/>
                    <a:pt x="68" y="0"/>
                    <a:pt x="68" y="0"/>
                  </a:cubicBezTo>
                  <a:cubicBezTo>
                    <a:pt x="68" y="0"/>
                    <a:pt x="63" y="1"/>
                    <a:pt x="56" y="3"/>
                  </a:cubicBezTo>
                  <a:cubicBezTo>
                    <a:pt x="53" y="4"/>
                    <a:pt x="49" y="4"/>
                    <a:pt x="45" y="5"/>
                  </a:cubicBezTo>
                  <a:cubicBezTo>
                    <a:pt x="41" y="5"/>
                    <a:pt x="36" y="6"/>
                    <a:pt x="32" y="7"/>
                  </a:cubicBezTo>
                  <a:cubicBezTo>
                    <a:pt x="28" y="8"/>
                    <a:pt x="23" y="9"/>
                    <a:pt x="19" y="10"/>
                  </a:cubicBezTo>
                  <a:cubicBezTo>
                    <a:pt x="15" y="11"/>
                    <a:pt x="12" y="13"/>
                    <a:pt x="9" y="15"/>
                  </a:cubicBezTo>
                  <a:cubicBezTo>
                    <a:pt x="6" y="16"/>
                    <a:pt x="4" y="18"/>
                    <a:pt x="2" y="19"/>
                  </a:cubicBezTo>
                  <a:cubicBezTo>
                    <a:pt x="1" y="20"/>
                    <a:pt x="0" y="21"/>
                    <a:pt x="0" y="2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557"/>
            <p:cNvSpPr/>
            <p:nvPr/>
          </p:nvSpPr>
          <p:spPr bwMode="auto">
            <a:xfrm>
              <a:off x="6511926" y="6683376"/>
              <a:ext cx="136525" cy="274638"/>
            </a:xfrm>
            <a:custGeom>
              <a:avLst/>
              <a:gdLst>
                <a:gd name="T0" fmla="*/ 1 w 32"/>
                <a:gd name="T1" fmla="*/ 65 h 65"/>
                <a:gd name="T2" fmla="*/ 1 w 32"/>
                <a:gd name="T3" fmla="*/ 64 h 65"/>
                <a:gd name="T4" fmla="*/ 1 w 32"/>
                <a:gd name="T5" fmla="*/ 62 h 65"/>
                <a:gd name="T6" fmla="*/ 2 w 32"/>
                <a:gd name="T7" fmla="*/ 53 h 65"/>
                <a:gd name="T8" fmla="*/ 9 w 32"/>
                <a:gd name="T9" fmla="*/ 43 h 65"/>
                <a:gd name="T10" fmla="*/ 14 w 32"/>
                <a:gd name="T11" fmla="*/ 38 h 65"/>
                <a:gd name="T12" fmla="*/ 18 w 32"/>
                <a:gd name="T13" fmla="*/ 33 h 65"/>
                <a:gd name="T14" fmla="*/ 25 w 32"/>
                <a:gd name="T15" fmla="*/ 22 h 65"/>
                <a:gd name="T16" fmla="*/ 29 w 32"/>
                <a:gd name="T17" fmla="*/ 11 h 65"/>
                <a:gd name="T18" fmla="*/ 31 w 32"/>
                <a:gd name="T19" fmla="*/ 3 h 65"/>
                <a:gd name="T20" fmla="*/ 31 w 32"/>
                <a:gd name="T21" fmla="*/ 0 h 65"/>
                <a:gd name="T22" fmla="*/ 32 w 32"/>
                <a:gd name="T23" fmla="*/ 1 h 65"/>
                <a:gd name="T24" fmla="*/ 32 w 32"/>
                <a:gd name="T25" fmla="*/ 3 h 65"/>
                <a:gd name="T26" fmla="*/ 32 w 32"/>
                <a:gd name="T27" fmla="*/ 12 h 65"/>
                <a:gd name="T28" fmla="*/ 22 w 32"/>
                <a:gd name="T29" fmla="*/ 36 h 65"/>
                <a:gd name="T30" fmla="*/ 17 w 32"/>
                <a:gd name="T31" fmla="*/ 41 h 65"/>
                <a:gd name="T32" fmla="*/ 12 w 32"/>
                <a:gd name="T33" fmla="*/ 46 h 65"/>
                <a:gd name="T34" fmla="*/ 4 w 32"/>
                <a:gd name="T35" fmla="*/ 54 h 65"/>
                <a:gd name="T36" fmla="*/ 1 w 32"/>
                <a:gd name="T37" fmla="*/ 62 h 65"/>
                <a:gd name="T38" fmla="*/ 1 w 32"/>
                <a:gd name="T3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65">
                  <a:moveTo>
                    <a:pt x="1" y="65"/>
                  </a:moveTo>
                  <a:cubicBezTo>
                    <a:pt x="1" y="65"/>
                    <a:pt x="1" y="65"/>
                    <a:pt x="1" y="64"/>
                  </a:cubicBezTo>
                  <a:cubicBezTo>
                    <a:pt x="1" y="64"/>
                    <a:pt x="1" y="63"/>
                    <a:pt x="1" y="62"/>
                  </a:cubicBezTo>
                  <a:cubicBezTo>
                    <a:pt x="0" y="60"/>
                    <a:pt x="1" y="56"/>
                    <a:pt x="2" y="53"/>
                  </a:cubicBezTo>
                  <a:cubicBezTo>
                    <a:pt x="4" y="50"/>
                    <a:pt x="6" y="46"/>
                    <a:pt x="9" y="43"/>
                  </a:cubicBezTo>
                  <a:cubicBezTo>
                    <a:pt x="11" y="41"/>
                    <a:pt x="12" y="40"/>
                    <a:pt x="14" y="38"/>
                  </a:cubicBezTo>
                  <a:cubicBezTo>
                    <a:pt x="16" y="37"/>
                    <a:pt x="17" y="35"/>
                    <a:pt x="18" y="33"/>
                  </a:cubicBezTo>
                  <a:cubicBezTo>
                    <a:pt x="21" y="30"/>
                    <a:pt x="24" y="26"/>
                    <a:pt x="25" y="22"/>
                  </a:cubicBezTo>
                  <a:cubicBezTo>
                    <a:pt x="27" y="18"/>
                    <a:pt x="29" y="15"/>
                    <a:pt x="29" y="11"/>
                  </a:cubicBezTo>
                  <a:cubicBezTo>
                    <a:pt x="30" y="8"/>
                    <a:pt x="31" y="5"/>
                    <a:pt x="31" y="3"/>
                  </a:cubicBezTo>
                  <a:cubicBezTo>
                    <a:pt x="31" y="1"/>
                    <a:pt x="31" y="0"/>
                    <a:pt x="31" y="0"/>
                  </a:cubicBezTo>
                  <a:cubicBezTo>
                    <a:pt x="31" y="0"/>
                    <a:pt x="32" y="0"/>
                    <a:pt x="32" y="1"/>
                  </a:cubicBezTo>
                  <a:cubicBezTo>
                    <a:pt x="32" y="1"/>
                    <a:pt x="32" y="2"/>
                    <a:pt x="32" y="3"/>
                  </a:cubicBezTo>
                  <a:cubicBezTo>
                    <a:pt x="32" y="5"/>
                    <a:pt x="32" y="8"/>
                    <a:pt x="32" y="12"/>
                  </a:cubicBezTo>
                  <a:cubicBezTo>
                    <a:pt x="31" y="19"/>
                    <a:pt x="28" y="28"/>
                    <a:pt x="22" y="36"/>
                  </a:cubicBezTo>
                  <a:cubicBezTo>
                    <a:pt x="20" y="38"/>
                    <a:pt x="18" y="39"/>
                    <a:pt x="17" y="41"/>
                  </a:cubicBezTo>
                  <a:cubicBezTo>
                    <a:pt x="15" y="43"/>
                    <a:pt x="13" y="44"/>
                    <a:pt x="12" y="46"/>
                  </a:cubicBezTo>
                  <a:cubicBezTo>
                    <a:pt x="9" y="48"/>
                    <a:pt x="6" y="51"/>
                    <a:pt x="4" y="54"/>
                  </a:cubicBezTo>
                  <a:cubicBezTo>
                    <a:pt x="2" y="57"/>
                    <a:pt x="2" y="60"/>
                    <a:pt x="1" y="62"/>
                  </a:cubicBezTo>
                  <a:cubicBezTo>
                    <a:pt x="1" y="64"/>
                    <a:pt x="1" y="65"/>
                    <a:pt x="1" y="65"/>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558"/>
            <p:cNvSpPr/>
            <p:nvPr/>
          </p:nvSpPr>
          <p:spPr bwMode="auto">
            <a:xfrm>
              <a:off x="6846889" y="6683376"/>
              <a:ext cx="212725" cy="241300"/>
            </a:xfrm>
            <a:custGeom>
              <a:avLst/>
              <a:gdLst>
                <a:gd name="T0" fmla="*/ 0 w 50"/>
                <a:gd name="T1" fmla="*/ 0 h 57"/>
                <a:gd name="T2" fmla="*/ 0 w 50"/>
                <a:gd name="T3" fmla="*/ 0 h 57"/>
                <a:gd name="T4" fmla="*/ 3 w 50"/>
                <a:gd name="T5" fmla="*/ 0 h 57"/>
                <a:gd name="T6" fmla="*/ 12 w 50"/>
                <a:gd name="T7" fmla="*/ 2 h 57"/>
                <a:gd name="T8" fmla="*/ 23 w 50"/>
                <a:gd name="T9" fmla="*/ 10 h 57"/>
                <a:gd name="T10" fmla="*/ 27 w 50"/>
                <a:gd name="T11" fmla="*/ 17 h 57"/>
                <a:gd name="T12" fmla="*/ 30 w 50"/>
                <a:gd name="T13" fmla="*/ 24 h 57"/>
                <a:gd name="T14" fmla="*/ 35 w 50"/>
                <a:gd name="T15" fmla="*/ 37 h 57"/>
                <a:gd name="T16" fmla="*/ 41 w 50"/>
                <a:gd name="T17" fmla="*/ 48 h 57"/>
                <a:gd name="T18" fmla="*/ 47 w 50"/>
                <a:gd name="T19" fmla="*/ 55 h 57"/>
                <a:gd name="T20" fmla="*/ 50 w 50"/>
                <a:gd name="T21" fmla="*/ 57 h 57"/>
                <a:gd name="T22" fmla="*/ 49 w 50"/>
                <a:gd name="T23" fmla="*/ 56 h 57"/>
                <a:gd name="T24" fmla="*/ 47 w 50"/>
                <a:gd name="T25" fmla="*/ 55 h 57"/>
                <a:gd name="T26" fmla="*/ 40 w 50"/>
                <a:gd name="T27" fmla="*/ 50 h 57"/>
                <a:gd name="T28" fmla="*/ 32 w 50"/>
                <a:gd name="T29" fmla="*/ 39 h 57"/>
                <a:gd name="T30" fmla="*/ 26 w 50"/>
                <a:gd name="T31" fmla="*/ 25 h 57"/>
                <a:gd name="T32" fmla="*/ 23 w 50"/>
                <a:gd name="T33" fmla="*/ 18 h 57"/>
                <a:gd name="T34" fmla="*/ 20 w 50"/>
                <a:gd name="T35" fmla="*/ 12 h 57"/>
                <a:gd name="T36" fmla="*/ 11 w 50"/>
                <a:gd name="T37" fmla="*/ 4 h 57"/>
                <a:gd name="T38" fmla="*/ 3 w 50"/>
                <a:gd name="T39" fmla="*/ 0 h 57"/>
                <a:gd name="T40" fmla="*/ 0 w 50"/>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7">
                  <a:moveTo>
                    <a:pt x="0" y="0"/>
                  </a:moveTo>
                  <a:cubicBezTo>
                    <a:pt x="0" y="0"/>
                    <a:pt x="0" y="0"/>
                    <a:pt x="0" y="0"/>
                  </a:cubicBezTo>
                  <a:cubicBezTo>
                    <a:pt x="1" y="0"/>
                    <a:pt x="2" y="0"/>
                    <a:pt x="3" y="0"/>
                  </a:cubicBezTo>
                  <a:cubicBezTo>
                    <a:pt x="5" y="0"/>
                    <a:pt x="9" y="0"/>
                    <a:pt x="12" y="2"/>
                  </a:cubicBezTo>
                  <a:cubicBezTo>
                    <a:pt x="16" y="3"/>
                    <a:pt x="19" y="6"/>
                    <a:pt x="23" y="10"/>
                  </a:cubicBezTo>
                  <a:cubicBezTo>
                    <a:pt x="24" y="12"/>
                    <a:pt x="25" y="14"/>
                    <a:pt x="27" y="17"/>
                  </a:cubicBezTo>
                  <a:cubicBezTo>
                    <a:pt x="28" y="19"/>
                    <a:pt x="29" y="21"/>
                    <a:pt x="30" y="24"/>
                  </a:cubicBezTo>
                  <a:cubicBezTo>
                    <a:pt x="32" y="28"/>
                    <a:pt x="34" y="33"/>
                    <a:pt x="35" y="37"/>
                  </a:cubicBezTo>
                  <a:cubicBezTo>
                    <a:pt x="37" y="41"/>
                    <a:pt x="39" y="45"/>
                    <a:pt x="41" y="48"/>
                  </a:cubicBezTo>
                  <a:cubicBezTo>
                    <a:pt x="43" y="51"/>
                    <a:pt x="46" y="53"/>
                    <a:pt x="47" y="55"/>
                  </a:cubicBezTo>
                  <a:cubicBezTo>
                    <a:pt x="49" y="56"/>
                    <a:pt x="50" y="57"/>
                    <a:pt x="50" y="57"/>
                  </a:cubicBezTo>
                  <a:cubicBezTo>
                    <a:pt x="50" y="57"/>
                    <a:pt x="50" y="57"/>
                    <a:pt x="49" y="56"/>
                  </a:cubicBezTo>
                  <a:cubicBezTo>
                    <a:pt x="49" y="56"/>
                    <a:pt x="48" y="56"/>
                    <a:pt x="47" y="55"/>
                  </a:cubicBezTo>
                  <a:cubicBezTo>
                    <a:pt x="45" y="54"/>
                    <a:pt x="42" y="53"/>
                    <a:pt x="40" y="50"/>
                  </a:cubicBezTo>
                  <a:cubicBezTo>
                    <a:pt x="37" y="47"/>
                    <a:pt x="34" y="43"/>
                    <a:pt x="32" y="39"/>
                  </a:cubicBezTo>
                  <a:cubicBezTo>
                    <a:pt x="30" y="34"/>
                    <a:pt x="28" y="30"/>
                    <a:pt x="26" y="25"/>
                  </a:cubicBezTo>
                  <a:cubicBezTo>
                    <a:pt x="25" y="23"/>
                    <a:pt x="24" y="21"/>
                    <a:pt x="23" y="18"/>
                  </a:cubicBezTo>
                  <a:cubicBezTo>
                    <a:pt x="22" y="16"/>
                    <a:pt x="21" y="14"/>
                    <a:pt x="20" y="12"/>
                  </a:cubicBezTo>
                  <a:cubicBezTo>
                    <a:pt x="17" y="9"/>
                    <a:pt x="14" y="6"/>
                    <a:pt x="11" y="4"/>
                  </a:cubicBezTo>
                  <a:cubicBezTo>
                    <a:pt x="8" y="2"/>
                    <a:pt x="5" y="1"/>
                    <a:pt x="3" y="0"/>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559"/>
            <p:cNvSpPr/>
            <p:nvPr/>
          </p:nvSpPr>
          <p:spPr bwMode="auto">
            <a:xfrm>
              <a:off x="6988176" y="6530976"/>
              <a:ext cx="338138" cy="101600"/>
            </a:xfrm>
            <a:custGeom>
              <a:avLst/>
              <a:gdLst>
                <a:gd name="T0" fmla="*/ 0 w 80"/>
                <a:gd name="T1" fmla="*/ 3 h 24"/>
                <a:gd name="T2" fmla="*/ 1 w 80"/>
                <a:gd name="T3" fmla="*/ 2 h 24"/>
                <a:gd name="T4" fmla="*/ 3 w 80"/>
                <a:gd name="T5" fmla="*/ 1 h 24"/>
                <a:gd name="T6" fmla="*/ 8 w 80"/>
                <a:gd name="T7" fmla="*/ 0 h 24"/>
                <a:gd name="T8" fmla="*/ 13 w 80"/>
                <a:gd name="T9" fmla="*/ 0 h 24"/>
                <a:gd name="T10" fmla="*/ 27 w 80"/>
                <a:gd name="T11" fmla="*/ 2 h 24"/>
                <a:gd name="T12" fmla="*/ 42 w 80"/>
                <a:gd name="T13" fmla="*/ 8 h 24"/>
                <a:gd name="T14" fmla="*/ 55 w 80"/>
                <a:gd name="T15" fmla="*/ 15 h 24"/>
                <a:gd name="T16" fmla="*/ 68 w 80"/>
                <a:gd name="T17" fmla="*/ 21 h 24"/>
                <a:gd name="T18" fmla="*/ 77 w 80"/>
                <a:gd name="T19" fmla="*/ 24 h 24"/>
                <a:gd name="T20" fmla="*/ 80 w 80"/>
                <a:gd name="T21" fmla="*/ 24 h 24"/>
                <a:gd name="T22" fmla="*/ 79 w 80"/>
                <a:gd name="T23" fmla="*/ 24 h 24"/>
                <a:gd name="T24" fmla="*/ 77 w 80"/>
                <a:gd name="T25" fmla="*/ 24 h 24"/>
                <a:gd name="T26" fmla="*/ 67 w 80"/>
                <a:gd name="T27" fmla="*/ 23 h 24"/>
                <a:gd name="T28" fmla="*/ 54 w 80"/>
                <a:gd name="T29" fmla="*/ 18 h 24"/>
                <a:gd name="T30" fmla="*/ 40 w 80"/>
                <a:gd name="T31" fmla="*/ 12 h 24"/>
                <a:gd name="T32" fmla="*/ 26 w 80"/>
                <a:gd name="T33" fmla="*/ 5 h 24"/>
                <a:gd name="T34" fmla="*/ 13 w 80"/>
                <a:gd name="T35" fmla="*/ 2 h 24"/>
                <a:gd name="T36" fmla="*/ 8 w 80"/>
                <a:gd name="T37" fmla="*/ 2 h 24"/>
                <a:gd name="T38" fmla="*/ 4 w 80"/>
                <a:gd name="T39" fmla="*/ 2 h 24"/>
                <a:gd name="T40" fmla="*/ 0 w 80"/>
                <a:gd name="T41"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24">
                  <a:moveTo>
                    <a:pt x="0" y="3"/>
                  </a:moveTo>
                  <a:cubicBezTo>
                    <a:pt x="0" y="3"/>
                    <a:pt x="0" y="3"/>
                    <a:pt x="1" y="2"/>
                  </a:cubicBezTo>
                  <a:cubicBezTo>
                    <a:pt x="2" y="2"/>
                    <a:pt x="2" y="2"/>
                    <a:pt x="3" y="1"/>
                  </a:cubicBezTo>
                  <a:cubicBezTo>
                    <a:pt x="5" y="1"/>
                    <a:pt x="6" y="1"/>
                    <a:pt x="8" y="0"/>
                  </a:cubicBezTo>
                  <a:cubicBezTo>
                    <a:pt x="9" y="0"/>
                    <a:pt x="11" y="0"/>
                    <a:pt x="13" y="0"/>
                  </a:cubicBezTo>
                  <a:cubicBezTo>
                    <a:pt x="17" y="0"/>
                    <a:pt x="22" y="1"/>
                    <a:pt x="27" y="2"/>
                  </a:cubicBezTo>
                  <a:cubicBezTo>
                    <a:pt x="32" y="3"/>
                    <a:pt x="37" y="6"/>
                    <a:pt x="42" y="8"/>
                  </a:cubicBezTo>
                  <a:cubicBezTo>
                    <a:pt x="46" y="10"/>
                    <a:pt x="51" y="13"/>
                    <a:pt x="55" y="15"/>
                  </a:cubicBezTo>
                  <a:cubicBezTo>
                    <a:pt x="60" y="17"/>
                    <a:pt x="64" y="19"/>
                    <a:pt x="68" y="21"/>
                  </a:cubicBezTo>
                  <a:cubicBezTo>
                    <a:pt x="71" y="22"/>
                    <a:pt x="74" y="23"/>
                    <a:pt x="77" y="24"/>
                  </a:cubicBezTo>
                  <a:cubicBezTo>
                    <a:pt x="79" y="24"/>
                    <a:pt x="80" y="24"/>
                    <a:pt x="80" y="24"/>
                  </a:cubicBezTo>
                  <a:cubicBezTo>
                    <a:pt x="80" y="24"/>
                    <a:pt x="80" y="24"/>
                    <a:pt x="79" y="24"/>
                  </a:cubicBezTo>
                  <a:cubicBezTo>
                    <a:pt x="79" y="24"/>
                    <a:pt x="78" y="24"/>
                    <a:pt x="77" y="24"/>
                  </a:cubicBezTo>
                  <a:cubicBezTo>
                    <a:pt x="74" y="24"/>
                    <a:pt x="71" y="24"/>
                    <a:pt x="67" y="23"/>
                  </a:cubicBezTo>
                  <a:cubicBezTo>
                    <a:pt x="63" y="22"/>
                    <a:pt x="58" y="21"/>
                    <a:pt x="54" y="18"/>
                  </a:cubicBezTo>
                  <a:cubicBezTo>
                    <a:pt x="49" y="16"/>
                    <a:pt x="45" y="14"/>
                    <a:pt x="40" y="12"/>
                  </a:cubicBezTo>
                  <a:cubicBezTo>
                    <a:pt x="35" y="9"/>
                    <a:pt x="30" y="7"/>
                    <a:pt x="26" y="5"/>
                  </a:cubicBezTo>
                  <a:cubicBezTo>
                    <a:pt x="21" y="4"/>
                    <a:pt x="17" y="3"/>
                    <a:pt x="13" y="2"/>
                  </a:cubicBezTo>
                  <a:cubicBezTo>
                    <a:pt x="11" y="2"/>
                    <a:pt x="9" y="2"/>
                    <a:pt x="8" y="2"/>
                  </a:cubicBezTo>
                  <a:cubicBezTo>
                    <a:pt x="6" y="2"/>
                    <a:pt x="5" y="2"/>
                    <a:pt x="4" y="2"/>
                  </a:cubicBezTo>
                  <a:cubicBezTo>
                    <a:pt x="1" y="2"/>
                    <a:pt x="0" y="3"/>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560"/>
            <p:cNvSpPr/>
            <p:nvPr/>
          </p:nvSpPr>
          <p:spPr bwMode="auto">
            <a:xfrm>
              <a:off x="7004051" y="6340476"/>
              <a:ext cx="423863" cy="66675"/>
            </a:xfrm>
            <a:custGeom>
              <a:avLst/>
              <a:gdLst>
                <a:gd name="T0" fmla="*/ 0 w 100"/>
                <a:gd name="T1" fmla="*/ 16 h 16"/>
                <a:gd name="T2" fmla="*/ 5 w 100"/>
                <a:gd name="T3" fmla="*/ 15 h 16"/>
                <a:gd name="T4" fmla="*/ 16 w 100"/>
                <a:gd name="T5" fmla="*/ 13 h 16"/>
                <a:gd name="T6" fmla="*/ 51 w 100"/>
                <a:gd name="T7" fmla="*/ 9 h 16"/>
                <a:gd name="T8" fmla="*/ 85 w 100"/>
                <a:gd name="T9" fmla="*/ 4 h 16"/>
                <a:gd name="T10" fmla="*/ 96 w 100"/>
                <a:gd name="T11" fmla="*/ 1 h 16"/>
                <a:gd name="T12" fmla="*/ 100 w 100"/>
                <a:gd name="T13" fmla="*/ 0 h 16"/>
                <a:gd name="T14" fmla="*/ 99 w 100"/>
                <a:gd name="T15" fmla="*/ 0 h 16"/>
                <a:gd name="T16" fmla="*/ 96 w 100"/>
                <a:gd name="T17" fmla="*/ 2 h 16"/>
                <a:gd name="T18" fmla="*/ 86 w 100"/>
                <a:gd name="T19" fmla="*/ 7 h 16"/>
                <a:gd name="T20" fmla="*/ 70 w 100"/>
                <a:gd name="T21" fmla="*/ 11 h 16"/>
                <a:gd name="T22" fmla="*/ 51 w 100"/>
                <a:gd name="T23" fmla="*/ 13 h 16"/>
                <a:gd name="T24" fmla="*/ 16 w 100"/>
                <a:gd name="T25" fmla="*/ 16 h 16"/>
                <a:gd name="T26" fmla="*/ 5 w 100"/>
                <a:gd name="T27" fmla="*/ 16 h 16"/>
                <a:gd name="T28" fmla="*/ 0 w 100"/>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
                  <a:moveTo>
                    <a:pt x="0" y="16"/>
                  </a:moveTo>
                  <a:cubicBezTo>
                    <a:pt x="0" y="16"/>
                    <a:pt x="2" y="16"/>
                    <a:pt x="5" y="15"/>
                  </a:cubicBezTo>
                  <a:cubicBezTo>
                    <a:pt x="8" y="15"/>
                    <a:pt x="11" y="14"/>
                    <a:pt x="16" y="13"/>
                  </a:cubicBezTo>
                  <a:cubicBezTo>
                    <a:pt x="26" y="12"/>
                    <a:pt x="38" y="11"/>
                    <a:pt x="51" y="9"/>
                  </a:cubicBezTo>
                  <a:cubicBezTo>
                    <a:pt x="64" y="8"/>
                    <a:pt x="76" y="7"/>
                    <a:pt x="85" y="4"/>
                  </a:cubicBezTo>
                  <a:cubicBezTo>
                    <a:pt x="90" y="3"/>
                    <a:pt x="94" y="2"/>
                    <a:pt x="96" y="1"/>
                  </a:cubicBezTo>
                  <a:cubicBezTo>
                    <a:pt x="99" y="0"/>
                    <a:pt x="100" y="0"/>
                    <a:pt x="100" y="0"/>
                  </a:cubicBezTo>
                  <a:cubicBezTo>
                    <a:pt x="100" y="0"/>
                    <a:pt x="100" y="0"/>
                    <a:pt x="99" y="0"/>
                  </a:cubicBezTo>
                  <a:cubicBezTo>
                    <a:pt x="99" y="1"/>
                    <a:pt x="98" y="1"/>
                    <a:pt x="96" y="2"/>
                  </a:cubicBezTo>
                  <a:cubicBezTo>
                    <a:pt x="94" y="3"/>
                    <a:pt x="90" y="5"/>
                    <a:pt x="86" y="7"/>
                  </a:cubicBezTo>
                  <a:cubicBezTo>
                    <a:pt x="81" y="8"/>
                    <a:pt x="76" y="10"/>
                    <a:pt x="70" y="11"/>
                  </a:cubicBezTo>
                  <a:cubicBezTo>
                    <a:pt x="64" y="12"/>
                    <a:pt x="58" y="13"/>
                    <a:pt x="51" y="13"/>
                  </a:cubicBezTo>
                  <a:cubicBezTo>
                    <a:pt x="39" y="15"/>
                    <a:pt x="26" y="15"/>
                    <a:pt x="16" y="16"/>
                  </a:cubicBezTo>
                  <a:cubicBezTo>
                    <a:pt x="12" y="16"/>
                    <a:pt x="8" y="16"/>
                    <a:pt x="5" y="16"/>
                  </a:cubicBezTo>
                  <a:cubicBezTo>
                    <a:pt x="2" y="16"/>
                    <a:pt x="0" y="16"/>
                    <a:pt x="0" y="1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561"/>
            <p:cNvSpPr/>
            <p:nvPr/>
          </p:nvSpPr>
          <p:spPr bwMode="auto">
            <a:xfrm>
              <a:off x="6965951" y="6153151"/>
              <a:ext cx="279400" cy="149225"/>
            </a:xfrm>
            <a:custGeom>
              <a:avLst/>
              <a:gdLst>
                <a:gd name="T0" fmla="*/ 0 w 66"/>
                <a:gd name="T1" fmla="*/ 35 h 35"/>
                <a:gd name="T2" fmla="*/ 2 w 66"/>
                <a:gd name="T3" fmla="*/ 32 h 35"/>
                <a:gd name="T4" fmla="*/ 8 w 66"/>
                <a:gd name="T5" fmla="*/ 26 h 35"/>
                <a:gd name="T6" fmla="*/ 19 w 66"/>
                <a:gd name="T7" fmla="*/ 19 h 35"/>
                <a:gd name="T8" fmla="*/ 33 w 66"/>
                <a:gd name="T9" fmla="*/ 13 h 35"/>
                <a:gd name="T10" fmla="*/ 47 w 66"/>
                <a:gd name="T11" fmla="*/ 11 h 35"/>
                <a:gd name="T12" fmla="*/ 53 w 66"/>
                <a:gd name="T13" fmla="*/ 10 h 35"/>
                <a:gd name="T14" fmla="*/ 58 w 66"/>
                <a:gd name="T15" fmla="*/ 8 h 35"/>
                <a:gd name="T16" fmla="*/ 65 w 66"/>
                <a:gd name="T17" fmla="*/ 3 h 35"/>
                <a:gd name="T18" fmla="*/ 66 w 66"/>
                <a:gd name="T19" fmla="*/ 0 h 35"/>
                <a:gd name="T20" fmla="*/ 66 w 66"/>
                <a:gd name="T21" fmla="*/ 1 h 35"/>
                <a:gd name="T22" fmla="*/ 65 w 66"/>
                <a:gd name="T23" fmla="*/ 3 h 35"/>
                <a:gd name="T24" fmla="*/ 60 w 66"/>
                <a:gd name="T25" fmla="*/ 10 h 35"/>
                <a:gd name="T26" fmla="*/ 54 w 66"/>
                <a:gd name="T27" fmla="*/ 13 h 35"/>
                <a:gd name="T28" fmla="*/ 47 w 66"/>
                <a:gd name="T29" fmla="*/ 15 h 35"/>
                <a:gd name="T30" fmla="*/ 34 w 66"/>
                <a:gd name="T31" fmla="*/ 17 h 35"/>
                <a:gd name="T32" fmla="*/ 10 w 66"/>
                <a:gd name="T33" fmla="*/ 28 h 35"/>
                <a:gd name="T34" fmla="*/ 2 w 66"/>
                <a:gd name="T35" fmla="*/ 33 h 35"/>
                <a:gd name="T36" fmla="*/ 0 w 66"/>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35">
                  <a:moveTo>
                    <a:pt x="0" y="35"/>
                  </a:moveTo>
                  <a:cubicBezTo>
                    <a:pt x="0" y="35"/>
                    <a:pt x="1" y="34"/>
                    <a:pt x="2" y="32"/>
                  </a:cubicBezTo>
                  <a:cubicBezTo>
                    <a:pt x="3" y="30"/>
                    <a:pt x="5" y="28"/>
                    <a:pt x="8" y="26"/>
                  </a:cubicBezTo>
                  <a:cubicBezTo>
                    <a:pt x="11" y="23"/>
                    <a:pt x="15" y="21"/>
                    <a:pt x="19" y="19"/>
                  </a:cubicBezTo>
                  <a:cubicBezTo>
                    <a:pt x="23" y="16"/>
                    <a:pt x="28" y="15"/>
                    <a:pt x="33" y="13"/>
                  </a:cubicBezTo>
                  <a:cubicBezTo>
                    <a:pt x="37" y="12"/>
                    <a:pt x="42" y="12"/>
                    <a:pt x="47" y="11"/>
                  </a:cubicBezTo>
                  <a:cubicBezTo>
                    <a:pt x="49" y="11"/>
                    <a:pt x="51" y="11"/>
                    <a:pt x="53" y="10"/>
                  </a:cubicBezTo>
                  <a:cubicBezTo>
                    <a:pt x="55" y="10"/>
                    <a:pt x="57" y="9"/>
                    <a:pt x="58" y="8"/>
                  </a:cubicBezTo>
                  <a:cubicBezTo>
                    <a:pt x="61" y="6"/>
                    <a:pt x="64" y="4"/>
                    <a:pt x="65" y="3"/>
                  </a:cubicBezTo>
                  <a:cubicBezTo>
                    <a:pt x="66" y="1"/>
                    <a:pt x="66" y="0"/>
                    <a:pt x="66" y="0"/>
                  </a:cubicBezTo>
                  <a:cubicBezTo>
                    <a:pt x="66" y="0"/>
                    <a:pt x="66" y="0"/>
                    <a:pt x="66" y="1"/>
                  </a:cubicBezTo>
                  <a:cubicBezTo>
                    <a:pt x="66" y="1"/>
                    <a:pt x="66" y="2"/>
                    <a:pt x="65" y="3"/>
                  </a:cubicBezTo>
                  <a:cubicBezTo>
                    <a:pt x="65" y="5"/>
                    <a:pt x="63" y="8"/>
                    <a:pt x="60" y="10"/>
                  </a:cubicBezTo>
                  <a:cubicBezTo>
                    <a:pt x="58" y="11"/>
                    <a:pt x="56" y="12"/>
                    <a:pt x="54" y="13"/>
                  </a:cubicBezTo>
                  <a:cubicBezTo>
                    <a:pt x="52" y="14"/>
                    <a:pt x="50" y="14"/>
                    <a:pt x="47" y="15"/>
                  </a:cubicBezTo>
                  <a:cubicBezTo>
                    <a:pt x="43" y="16"/>
                    <a:pt x="38" y="16"/>
                    <a:pt x="34" y="17"/>
                  </a:cubicBezTo>
                  <a:cubicBezTo>
                    <a:pt x="24" y="19"/>
                    <a:pt x="16" y="24"/>
                    <a:pt x="10" y="28"/>
                  </a:cubicBezTo>
                  <a:cubicBezTo>
                    <a:pt x="7" y="29"/>
                    <a:pt x="4" y="31"/>
                    <a:pt x="2" y="33"/>
                  </a:cubicBezTo>
                  <a:cubicBezTo>
                    <a:pt x="1" y="34"/>
                    <a:pt x="0" y="35"/>
                    <a:pt x="0" y="3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562"/>
            <p:cNvSpPr/>
            <p:nvPr/>
          </p:nvSpPr>
          <p:spPr bwMode="auto">
            <a:xfrm>
              <a:off x="6537326" y="5911851"/>
              <a:ext cx="141288" cy="377825"/>
            </a:xfrm>
            <a:custGeom>
              <a:avLst/>
              <a:gdLst>
                <a:gd name="T0" fmla="*/ 0 w 33"/>
                <a:gd name="T1" fmla="*/ 0 h 89"/>
                <a:gd name="T2" fmla="*/ 3 w 33"/>
                <a:gd name="T3" fmla="*/ 3 h 89"/>
                <a:gd name="T4" fmla="*/ 9 w 33"/>
                <a:gd name="T5" fmla="*/ 12 h 89"/>
                <a:gd name="T6" fmla="*/ 24 w 33"/>
                <a:gd name="T7" fmla="*/ 42 h 89"/>
                <a:gd name="T8" fmla="*/ 26 w 33"/>
                <a:gd name="T9" fmla="*/ 51 h 89"/>
                <a:gd name="T10" fmla="*/ 26 w 33"/>
                <a:gd name="T11" fmla="*/ 60 h 89"/>
                <a:gd name="T12" fmla="*/ 28 w 33"/>
                <a:gd name="T13" fmla="*/ 75 h 89"/>
                <a:gd name="T14" fmla="*/ 31 w 33"/>
                <a:gd name="T15" fmla="*/ 85 h 89"/>
                <a:gd name="T16" fmla="*/ 32 w 33"/>
                <a:gd name="T17" fmla="*/ 88 h 89"/>
                <a:gd name="T18" fmla="*/ 33 w 33"/>
                <a:gd name="T19" fmla="*/ 89 h 89"/>
                <a:gd name="T20" fmla="*/ 32 w 33"/>
                <a:gd name="T21" fmla="*/ 88 h 89"/>
                <a:gd name="T22" fmla="*/ 30 w 33"/>
                <a:gd name="T23" fmla="*/ 85 h 89"/>
                <a:gd name="T24" fmla="*/ 25 w 33"/>
                <a:gd name="T25" fmla="*/ 75 h 89"/>
                <a:gd name="T26" fmla="*/ 23 w 33"/>
                <a:gd name="T27" fmla="*/ 60 h 89"/>
                <a:gd name="T28" fmla="*/ 22 w 33"/>
                <a:gd name="T29" fmla="*/ 51 h 89"/>
                <a:gd name="T30" fmla="*/ 20 w 33"/>
                <a:gd name="T31" fmla="*/ 43 h 89"/>
                <a:gd name="T32" fmla="*/ 7 w 33"/>
                <a:gd name="T33" fmla="*/ 13 h 89"/>
                <a:gd name="T34" fmla="*/ 2 w 33"/>
                <a:gd name="T35" fmla="*/ 3 h 89"/>
                <a:gd name="T36" fmla="*/ 0 w 33"/>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89">
                  <a:moveTo>
                    <a:pt x="0" y="0"/>
                  </a:moveTo>
                  <a:cubicBezTo>
                    <a:pt x="0" y="0"/>
                    <a:pt x="1" y="1"/>
                    <a:pt x="3" y="3"/>
                  </a:cubicBezTo>
                  <a:cubicBezTo>
                    <a:pt x="4" y="5"/>
                    <a:pt x="7" y="8"/>
                    <a:pt x="9" y="12"/>
                  </a:cubicBezTo>
                  <a:cubicBezTo>
                    <a:pt x="15" y="19"/>
                    <a:pt x="21" y="29"/>
                    <a:pt x="24" y="42"/>
                  </a:cubicBezTo>
                  <a:cubicBezTo>
                    <a:pt x="25" y="45"/>
                    <a:pt x="25" y="48"/>
                    <a:pt x="26" y="51"/>
                  </a:cubicBezTo>
                  <a:cubicBezTo>
                    <a:pt x="26" y="54"/>
                    <a:pt x="26" y="57"/>
                    <a:pt x="26" y="60"/>
                  </a:cubicBezTo>
                  <a:cubicBezTo>
                    <a:pt x="27" y="65"/>
                    <a:pt x="27" y="70"/>
                    <a:pt x="28" y="75"/>
                  </a:cubicBezTo>
                  <a:cubicBezTo>
                    <a:pt x="29" y="79"/>
                    <a:pt x="30" y="83"/>
                    <a:pt x="31" y="85"/>
                  </a:cubicBezTo>
                  <a:cubicBezTo>
                    <a:pt x="31" y="86"/>
                    <a:pt x="32" y="87"/>
                    <a:pt x="32" y="88"/>
                  </a:cubicBezTo>
                  <a:cubicBezTo>
                    <a:pt x="33" y="88"/>
                    <a:pt x="33" y="89"/>
                    <a:pt x="33" y="89"/>
                  </a:cubicBezTo>
                  <a:cubicBezTo>
                    <a:pt x="33" y="89"/>
                    <a:pt x="33" y="88"/>
                    <a:pt x="32" y="88"/>
                  </a:cubicBezTo>
                  <a:cubicBezTo>
                    <a:pt x="32" y="87"/>
                    <a:pt x="31" y="86"/>
                    <a:pt x="30" y="85"/>
                  </a:cubicBezTo>
                  <a:cubicBezTo>
                    <a:pt x="29" y="83"/>
                    <a:pt x="27" y="80"/>
                    <a:pt x="25" y="75"/>
                  </a:cubicBezTo>
                  <a:cubicBezTo>
                    <a:pt x="24" y="71"/>
                    <a:pt x="23" y="65"/>
                    <a:pt x="23" y="60"/>
                  </a:cubicBezTo>
                  <a:cubicBezTo>
                    <a:pt x="22" y="57"/>
                    <a:pt x="22" y="54"/>
                    <a:pt x="22" y="51"/>
                  </a:cubicBezTo>
                  <a:cubicBezTo>
                    <a:pt x="21" y="48"/>
                    <a:pt x="21" y="45"/>
                    <a:pt x="20" y="43"/>
                  </a:cubicBezTo>
                  <a:cubicBezTo>
                    <a:pt x="18" y="31"/>
                    <a:pt x="12" y="21"/>
                    <a:pt x="7" y="13"/>
                  </a:cubicBezTo>
                  <a:cubicBezTo>
                    <a:pt x="5" y="9"/>
                    <a:pt x="3" y="6"/>
                    <a:pt x="2" y="3"/>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563"/>
            <p:cNvSpPr/>
            <p:nvPr/>
          </p:nvSpPr>
          <p:spPr bwMode="auto">
            <a:xfrm>
              <a:off x="6181726" y="6445251"/>
              <a:ext cx="304800" cy="42863"/>
            </a:xfrm>
            <a:custGeom>
              <a:avLst/>
              <a:gdLst>
                <a:gd name="T0" fmla="*/ 0 w 72"/>
                <a:gd name="T1" fmla="*/ 9 h 10"/>
                <a:gd name="T2" fmla="*/ 12 w 72"/>
                <a:gd name="T3" fmla="*/ 6 h 10"/>
                <a:gd name="T4" fmla="*/ 23 w 72"/>
                <a:gd name="T5" fmla="*/ 5 h 10"/>
                <a:gd name="T6" fmla="*/ 37 w 72"/>
                <a:gd name="T7" fmla="*/ 5 h 10"/>
                <a:gd name="T8" fmla="*/ 50 w 72"/>
                <a:gd name="T9" fmla="*/ 5 h 10"/>
                <a:gd name="T10" fmla="*/ 61 w 72"/>
                <a:gd name="T11" fmla="*/ 4 h 10"/>
                <a:gd name="T12" fmla="*/ 69 w 72"/>
                <a:gd name="T13" fmla="*/ 1 h 10"/>
                <a:gd name="T14" fmla="*/ 72 w 72"/>
                <a:gd name="T15" fmla="*/ 0 h 10"/>
                <a:gd name="T16" fmla="*/ 70 w 72"/>
                <a:gd name="T17" fmla="*/ 2 h 10"/>
                <a:gd name="T18" fmla="*/ 62 w 72"/>
                <a:gd name="T19" fmla="*/ 6 h 10"/>
                <a:gd name="T20" fmla="*/ 50 w 72"/>
                <a:gd name="T21" fmla="*/ 9 h 10"/>
                <a:gd name="T22" fmla="*/ 37 w 72"/>
                <a:gd name="T23" fmla="*/ 10 h 10"/>
                <a:gd name="T24" fmla="*/ 12 w 72"/>
                <a:gd name="T25" fmla="*/ 8 h 10"/>
                <a:gd name="T26" fmla="*/ 4 w 72"/>
                <a:gd name="T27" fmla="*/ 9 h 10"/>
                <a:gd name="T28" fmla="*/ 0 w 72"/>
                <a:gd name="T2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
                  <a:moveTo>
                    <a:pt x="0" y="9"/>
                  </a:moveTo>
                  <a:cubicBezTo>
                    <a:pt x="0" y="9"/>
                    <a:pt x="5" y="7"/>
                    <a:pt x="12" y="6"/>
                  </a:cubicBezTo>
                  <a:cubicBezTo>
                    <a:pt x="15" y="6"/>
                    <a:pt x="19" y="5"/>
                    <a:pt x="23" y="5"/>
                  </a:cubicBezTo>
                  <a:cubicBezTo>
                    <a:pt x="28" y="5"/>
                    <a:pt x="32" y="5"/>
                    <a:pt x="37" y="5"/>
                  </a:cubicBezTo>
                  <a:cubicBezTo>
                    <a:pt x="41" y="6"/>
                    <a:pt x="46" y="6"/>
                    <a:pt x="50" y="5"/>
                  </a:cubicBezTo>
                  <a:cubicBezTo>
                    <a:pt x="54" y="5"/>
                    <a:pt x="58" y="4"/>
                    <a:pt x="61" y="4"/>
                  </a:cubicBezTo>
                  <a:cubicBezTo>
                    <a:pt x="65" y="3"/>
                    <a:pt x="67" y="2"/>
                    <a:pt x="69" y="1"/>
                  </a:cubicBezTo>
                  <a:cubicBezTo>
                    <a:pt x="71" y="1"/>
                    <a:pt x="72" y="0"/>
                    <a:pt x="72" y="0"/>
                  </a:cubicBezTo>
                  <a:cubicBezTo>
                    <a:pt x="72" y="0"/>
                    <a:pt x="71" y="1"/>
                    <a:pt x="70" y="2"/>
                  </a:cubicBezTo>
                  <a:cubicBezTo>
                    <a:pt x="68" y="3"/>
                    <a:pt x="65" y="5"/>
                    <a:pt x="62" y="6"/>
                  </a:cubicBezTo>
                  <a:cubicBezTo>
                    <a:pt x="59" y="7"/>
                    <a:pt x="55" y="8"/>
                    <a:pt x="50" y="9"/>
                  </a:cubicBezTo>
                  <a:cubicBezTo>
                    <a:pt x="46" y="9"/>
                    <a:pt x="41" y="10"/>
                    <a:pt x="37" y="10"/>
                  </a:cubicBezTo>
                  <a:cubicBezTo>
                    <a:pt x="28" y="9"/>
                    <a:pt x="19" y="8"/>
                    <a:pt x="12" y="8"/>
                  </a:cubicBezTo>
                  <a:cubicBezTo>
                    <a:pt x="8" y="8"/>
                    <a:pt x="6" y="9"/>
                    <a:pt x="4" y="9"/>
                  </a:cubicBezTo>
                  <a:cubicBezTo>
                    <a:pt x="2" y="9"/>
                    <a:pt x="0" y="9"/>
                    <a:pt x="0" y="9"/>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564"/>
            <p:cNvSpPr/>
            <p:nvPr/>
          </p:nvSpPr>
          <p:spPr bwMode="auto">
            <a:xfrm>
              <a:off x="6346826" y="6665913"/>
              <a:ext cx="250825" cy="271463"/>
            </a:xfrm>
            <a:custGeom>
              <a:avLst/>
              <a:gdLst>
                <a:gd name="T0" fmla="*/ 0 w 59"/>
                <a:gd name="T1" fmla="*/ 64 h 64"/>
                <a:gd name="T2" fmla="*/ 0 w 59"/>
                <a:gd name="T3" fmla="*/ 63 h 64"/>
                <a:gd name="T4" fmla="*/ 0 w 59"/>
                <a:gd name="T5" fmla="*/ 60 h 64"/>
                <a:gd name="T6" fmla="*/ 3 w 59"/>
                <a:gd name="T7" fmla="*/ 56 h 64"/>
                <a:gd name="T8" fmla="*/ 7 w 59"/>
                <a:gd name="T9" fmla="*/ 52 h 64"/>
                <a:gd name="T10" fmla="*/ 14 w 59"/>
                <a:gd name="T11" fmla="*/ 49 h 64"/>
                <a:gd name="T12" fmla="*/ 21 w 59"/>
                <a:gd name="T13" fmla="*/ 46 h 64"/>
                <a:gd name="T14" fmla="*/ 28 w 59"/>
                <a:gd name="T15" fmla="*/ 42 h 64"/>
                <a:gd name="T16" fmla="*/ 35 w 59"/>
                <a:gd name="T17" fmla="*/ 37 h 64"/>
                <a:gd name="T18" fmla="*/ 41 w 59"/>
                <a:gd name="T19" fmla="*/ 32 h 64"/>
                <a:gd name="T20" fmla="*/ 43 w 59"/>
                <a:gd name="T21" fmla="*/ 29 h 64"/>
                <a:gd name="T22" fmla="*/ 46 w 59"/>
                <a:gd name="T23" fmla="*/ 26 h 64"/>
                <a:gd name="T24" fmla="*/ 50 w 59"/>
                <a:gd name="T25" fmla="*/ 19 h 64"/>
                <a:gd name="T26" fmla="*/ 53 w 59"/>
                <a:gd name="T27" fmla="*/ 13 h 64"/>
                <a:gd name="T28" fmla="*/ 57 w 59"/>
                <a:gd name="T29" fmla="*/ 4 h 64"/>
                <a:gd name="T30" fmla="*/ 59 w 59"/>
                <a:gd name="T31" fmla="*/ 0 h 64"/>
                <a:gd name="T32" fmla="*/ 58 w 59"/>
                <a:gd name="T33" fmla="*/ 4 h 64"/>
                <a:gd name="T34" fmla="*/ 56 w 59"/>
                <a:gd name="T35" fmla="*/ 14 h 64"/>
                <a:gd name="T36" fmla="*/ 53 w 59"/>
                <a:gd name="T37" fmla="*/ 21 h 64"/>
                <a:gd name="T38" fmla="*/ 49 w 59"/>
                <a:gd name="T39" fmla="*/ 28 h 64"/>
                <a:gd name="T40" fmla="*/ 43 w 59"/>
                <a:gd name="T41" fmla="*/ 34 h 64"/>
                <a:gd name="T42" fmla="*/ 37 w 59"/>
                <a:gd name="T43" fmla="*/ 40 h 64"/>
                <a:gd name="T44" fmla="*/ 30 w 59"/>
                <a:gd name="T45" fmla="*/ 45 h 64"/>
                <a:gd name="T46" fmla="*/ 22 w 59"/>
                <a:gd name="T47" fmla="*/ 49 h 64"/>
                <a:gd name="T48" fmla="*/ 15 w 59"/>
                <a:gd name="T49" fmla="*/ 51 h 64"/>
                <a:gd name="T50" fmla="*/ 9 w 59"/>
                <a:gd name="T51" fmla="*/ 54 h 64"/>
                <a:gd name="T52" fmla="*/ 4 w 59"/>
                <a:gd name="T53" fmla="*/ 57 h 64"/>
                <a:gd name="T54" fmla="*/ 1 w 59"/>
                <a:gd name="T55" fmla="*/ 60 h 64"/>
                <a:gd name="T56" fmla="*/ 0 w 59"/>
                <a:gd name="T5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4">
                  <a:moveTo>
                    <a:pt x="0" y="64"/>
                  </a:moveTo>
                  <a:cubicBezTo>
                    <a:pt x="0" y="64"/>
                    <a:pt x="0" y="63"/>
                    <a:pt x="0" y="63"/>
                  </a:cubicBezTo>
                  <a:cubicBezTo>
                    <a:pt x="0" y="62"/>
                    <a:pt x="0" y="61"/>
                    <a:pt x="0" y="60"/>
                  </a:cubicBezTo>
                  <a:cubicBezTo>
                    <a:pt x="1" y="58"/>
                    <a:pt x="2" y="57"/>
                    <a:pt x="3" y="56"/>
                  </a:cubicBezTo>
                  <a:cubicBezTo>
                    <a:pt x="4" y="54"/>
                    <a:pt x="6" y="53"/>
                    <a:pt x="7" y="52"/>
                  </a:cubicBezTo>
                  <a:cubicBezTo>
                    <a:pt x="9" y="50"/>
                    <a:pt x="12" y="50"/>
                    <a:pt x="14" y="49"/>
                  </a:cubicBezTo>
                  <a:cubicBezTo>
                    <a:pt x="16" y="48"/>
                    <a:pt x="18" y="47"/>
                    <a:pt x="21" y="46"/>
                  </a:cubicBezTo>
                  <a:cubicBezTo>
                    <a:pt x="23" y="45"/>
                    <a:pt x="25" y="43"/>
                    <a:pt x="28" y="42"/>
                  </a:cubicBezTo>
                  <a:cubicBezTo>
                    <a:pt x="30" y="40"/>
                    <a:pt x="32" y="39"/>
                    <a:pt x="35" y="37"/>
                  </a:cubicBezTo>
                  <a:cubicBezTo>
                    <a:pt x="37" y="35"/>
                    <a:pt x="39" y="33"/>
                    <a:pt x="41" y="32"/>
                  </a:cubicBezTo>
                  <a:cubicBezTo>
                    <a:pt x="42" y="31"/>
                    <a:pt x="42" y="30"/>
                    <a:pt x="43" y="29"/>
                  </a:cubicBezTo>
                  <a:cubicBezTo>
                    <a:pt x="44" y="28"/>
                    <a:pt x="45" y="27"/>
                    <a:pt x="46" y="26"/>
                  </a:cubicBezTo>
                  <a:cubicBezTo>
                    <a:pt x="47" y="23"/>
                    <a:pt x="49" y="21"/>
                    <a:pt x="50" y="19"/>
                  </a:cubicBezTo>
                  <a:cubicBezTo>
                    <a:pt x="51" y="17"/>
                    <a:pt x="53" y="15"/>
                    <a:pt x="53" y="13"/>
                  </a:cubicBezTo>
                  <a:cubicBezTo>
                    <a:pt x="55" y="10"/>
                    <a:pt x="57" y="6"/>
                    <a:pt x="57" y="4"/>
                  </a:cubicBezTo>
                  <a:cubicBezTo>
                    <a:pt x="58" y="2"/>
                    <a:pt x="59" y="0"/>
                    <a:pt x="59" y="0"/>
                  </a:cubicBezTo>
                  <a:cubicBezTo>
                    <a:pt x="59" y="0"/>
                    <a:pt x="59" y="2"/>
                    <a:pt x="58" y="4"/>
                  </a:cubicBezTo>
                  <a:cubicBezTo>
                    <a:pt x="58" y="7"/>
                    <a:pt x="57" y="10"/>
                    <a:pt x="56" y="14"/>
                  </a:cubicBezTo>
                  <a:cubicBezTo>
                    <a:pt x="55" y="16"/>
                    <a:pt x="54" y="19"/>
                    <a:pt x="53" y="21"/>
                  </a:cubicBezTo>
                  <a:cubicBezTo>
                    <a:pt x="52" y="23"/>
                    <a:pt x="50" y="25"/>
                    <a:pt x="49" y="28"/>
                  </a:cubicBezTo>
                  <a:cubicBezTo>
                    <a:pt x="47" y="30"/>
                    <a:pt x="45" y="32"/>
                    <a:pt x="43" y="34"/>
                  </a:cubicBezTo>
                  <a:cubicBezTo>
                    <a:pt x="41" y="36"/>
                    <a:pt x="39" y="38"/>
                    <a:pt x="37" y="40"/>
                  </a:cubicBezTo>
                  <a:cubicBezTo>
                    <a:pt x="35" y="42"/>
                    <a:pt x="32" y="44"/>
                    <a:pt x="30" y="45"/>
                  </a:cubicBezTo>
                  <a:cubicBezTo>
                    <a:pt x="27" y="47"/>
                    <a:pt x="25" y="48"/>
                    <a:pt x="22" y="49"/>
                  </a:cubicBezTo>
                  <a:cubicBezTo>
                    <a:pt x="20" y="50"/>
                    <a:pt x="17" y="51"/>
                    <a:pt x="15" y="51"/>
                  </a:cubicBezTo>
                  <a:cubicBezTo>
                    <a:pt x="13" y="52"/>
                    <a:pt x="10" y="53"/>
                    <a:pt x="9" y="54"/>
                  </a:cubicBezTo>
                  <a:cubicBezTo>
                    <a:pt x="7" y="55"/>
                    <a:pt x="5" y="56"/>
                    <a:pt x="4" y="57"/>
                  </a:cubicBezTo>
                  <a:cubicBezTo>
                    <a:pt x="3" y="58"/>
                    <a:pt x="2" y="59"/>
                    <a:pt x="1" y="60"/>
                  </a:cubicBezTo>
                  <a:cubicBezTo>
                    <a:pt x="0" y="62"/>
                    <a:pt x="0" y="64"/>
                    <a:pt x="0" y="6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565"/>
            <p:cNvSpPr/>
            <p:nvPr/>
          </p:nvSpPr>
          <p:spPr bwMode="auto">
            <a:xfrm>
              <a:off x="6818314" y="6696076"/>
              <a:ext cx="101600" cy="304800"/>
            </a:xfrm>
            <a:custGeom>
              <a:avLst/>
              <a:gdLst>
                <a:gd name="T0" fmla="*/ 0 w 24"/>
                <a:gd name="T1" fmla="*/ 0 h 72"/>
                <a:gd name="T2" fmla="*/ 3 w 24"/>
                <a:gd name="T3" fmla="*/ 1 h 72"/>
                <a:gd name="T4" fmla="*/ 10 w 24"/>
                <a:gd name="T5" fmla="*/ 7 h 72"/>
                <a:gd name="T6" fmla="*/ 17 w 24"/>
                <a:gd name="T7" fmla="*/ 18 h 72"/>
                <a:gd name="T8" fmla="*/ 19 w 24"/>
                <a:gd name="T9" fmla="*/ 26 h 72"/>
                <a:gd name="T10" fmla="*/ 20 w 24"/>
                <a:gd name="T11" fmla="*/ 33 h 72"/>
                <a:gd name="T12" fmla="*/ 20 w 24"/>
                <a:gd name="T13" fmla="*/ 41 h 72"/>
                <a:gd name="T14" fmla="*/ 19 w 24"/>
                <a:gd name="T15" fmla="*/ 48 h 72"/>
                <a:gd name="T16" fmla="*/ 20 w 24"/>
                <a:gd name="T17" fmla="*/ 61 h 72"/>
                <a:gd name="T18" fmla="*/ 23 w 24"/>
                <a:gd name="T19" fmla="*/ 69 h 72"/>
                <a:gd name="T20" fmla="*/ 24 w 24"/>
                <a:gd name="T21" fmla="*/ 72 h 72"/>
                <a:gd name="T22" fmla="*/ 24 w 24"/>
                <a:gd name="T23" fmla="*/ 71 h 72"/>
                <a:gd name="T24" fmla="*/ 22 w 24"/>
                <a:gd name="T25" fmla="*/ 69 h 72"/>
                <a:gd name="T26" fmla="*/ 18 w 24"/>
                <a:gd name="T27" fmla="*/ 61 h 72"/>
                <a:gd name="T28" fmla="*/ 16 w 24"/>
                <a:gd name="T29" fmla="*/ 48 h 72"/>
                <a:gd name="T30" fmla="*/ 16 w 24"/>
                <a:gd name="T31" fmla="*/ 41 h 72"/>
                <a:gd name="T32" fmla="*/ 16 w 24"/>
                <a:gd name="T33" fmla="*/ 33 h 72"/>
                <a:gd name="T34" fmla="*/ 14 w 24"/>
                <a:gd name="T35" fmla="*/ 19 h 72"/>
                <a:gd name="T36" fmla="*/ 8 w 24"/>
                <a:gd name="T37" fmla="*/ 8 h 72"/>
                <a:gd name="T38" fmla="*/ 3 w 24"/>
                <a:gd name="T39" fmla="*/ 2 h 72"/>
                <a:gd name="T40" fmla="*/ 0 w 24"/>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72">
                  <a:moveTo>
                    <a:pt x="0" y="0"/>
                  </a:moveTo>
                  <a:cubicBezTo>
                    <a:pt x="0" y="0"/>
                    <a:pt x="1" y="0"/>
                    <a:pt x="3" y="1"/>
                  </a:cubicBezTo>
                  <a:cubicBezTo>
                    <a:pt x="5" y="2"/>
                    <a:pt x="8" y="4"/>
                    <a:pt x="10" y="7"/>
                  </a:cubicBezTo>
                  <a:cubicBezTo>
                    <a:pt x="13" y="10"/>
                    <a:pt x="16" y="14"/>
                    <a:pt x="17" y="18"/>
                  </a:cubicBezTo>
                  <a:cubicBezTo>
                    <a:pt x="18" y="21"/>
                    <a:pt x="19" y="23"/>
                    <a:pt x="19" y="26"/>
                  </a:cubicBezTo>
                  <a:cubicBezTo>
                    <a:pt x="19" y="28"/>
                    <a:pt x="20" y="31"/>
                    <a:pt x="20" y="33"/>
                  </a:cubicBezTo>
                  <a:cubicBezTo>
                    <a:pt x="20" y="36"/>
                    <a:pt x="20" y="38"/>
                    <a:pt x="20" y="41"/>
                  </a:cubicBezTo>
                  <a:cubicBezTo>
                    <a:pt x="19" y="43"/>
                    <a:pt x="19" y="46"/>
                    <a:pt x="19" y="48"/>
                  </a:cubicBezTo>
                  <a:cubicBezTo>
                    <a:pt x="19" y="53"/>
                    <a:pt x="20" y="57"/>
                    <a:pt x="20" y="61"/>
                  </a:cubicBezTo>
                  <a:cubicBezTo>
                    <a:pt x="21" y="64"/>
                    <a:pt x="22" y="67"/>
                    <a:pt x="23" y="69"/>
                  </a:cubicBezTo>
                  <a:cubicBezTo>
                    <a:pt x="24" y="71"/>
                    <a:pt x="24" y="72"/>
                    <a:pt x="24" y="72"/>
                  </a:cubicBezTo>
                  <a:cubicBezTo>
                    <a:pt x="24" y="72"/>
                    <a:pt x="24" y="72"/>
                    <a:pt x="24" y="71"/>
                  </a:cubicBezTo>
                  <a:cubicBezTo>
                    <a:pt x="23" y="71"/>
                    <a:pt x="23" y="70"/>
                    <a:pt x="22" y="69"/>
                  </a:cubicBezTo>
                  <a:cubicBezTo>
                    <a:pt x="21" y="68"/>
                    <a:pt x="19" y="65"/>
                    <a:pt x="18" y="61"/>
                  </a:cubicBezTo>
                  <a:cubicBezTo>
                    <a:pt x="17" y="57"/>
                    <a:pt x="16" y="53"/>
                    <a:pt x="16" y="48"/>
                  </a:cubicBezTo>
                  <a:cubicBezTo>
                    <a:pt x="16" y="46"/>
                    <a:pt x="16" y="43"/>
                    <a:pt x="16" y="41"/>
                  </a:cubicBezTo>
                  <a:cubicBezTo>
                    <a:pt x="16" y="38"/>
                    <a:pt x="16" y="36"/>
                    <a:pt x="16" y="33"/>
                  </a:cubicBezTo>
                  <a:cubicBezTo>
                    <a:pt x="16" y="28"/>
                    <a:pt x="15" y="24"/>
                    <a:pt x="14" y="19"/>
                  </a:cubicBezTo>
                  <a:cubicBezTo>
                    <a:pt x="13" y="15"/>
                    <a:pt x="11" y="11"/>
                    <a:pt x="8" y="8"/>
                  </a:cubicBezTo>
                  <a:cubicBezTo>
                    <a:pt x="6" y="5"/>
                    <a:pt x="4" y="3"/>
                    <a:pt x="3" y="2"/>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566"/>
            <p:cNvSpPr/>
            <p:nvPr/>
          </p:nvSpPr>
          <p:spPr bwMode="auto">
            <a:xfrm>
              <a:off x="6927851" y="6650038"/>
              <a:ext cx="250825" cy="249238"/>
            </a:xfrm>
            <a:custGeom>
              <a:avLst/>
              <a:gdLst>
                <a:gd name="T0" fmla="*/ 0 w 59"/>
                <a:gd name="T1" fmla="*/ 0 h 59"/>
                <a:gd name="T2" fmla="*/ 1 w 59"/>
                <a:gd name="T3" fmla="*/ 1 h 59"/>
                <a:gd name="T4" fmla="*/ 3 w 59"/>
                <a:gd name="T5" fmla="*/ 1 h 59"/>
                <a:gd name="T6" fmla="*/ 13 w 59"/>
                <a:gd name="T7" fmla="*/ 5 h 59"/>
                <a:gd name="T8" fmla="*/ 23 w 59"/>
                <a:gd name="T9" fmla="*/ 15 h 59"/>
                <a:gd name="T10" fmla="*/ 27 w 59"/>
                <a:gd name="T11" fmla="*/ 23 h 59"/>
                <a:gd name="T12" fmla="*/ 30 w 59"/>
                <a:gd name="T13" fmla="*/ 30 h 59"/>
                <a:gd name="T14" fmla="*/ 33 w 59"/>
                <a:gd name="T15" fmla="*/ 38 h 59"/>
                <a:gd name="T16" fmla="*/ 37 w 59"/>
                <a:gd name="T17" fmla="*/ 45 h 59"/>
                <a:gd name="T18" fmla="*/ 47 w 59"/>
                <a:gd name="T19" fmla="*/ 54 h 59"/>
                <a:gd name="T20" fmla="*/ 55 w 59"/>
                <a:gd name="T21" fmla="*/ 58 h 59"/>
                <a:gd name="T22" fmla="*/ 59 w 59"/>
                <a:gd name="T23" fmla="*/ 59 h 59"/>
                <a:gd name="T24" fmla="*/ 58 w 59"/>
                <a:gd name="T25" fmla="*/ 59 h 59"/>
                <a:gd name="T26" fmla="*/ 55 w 59"/>
                <a:gd name="T27" fmla="*/ 59 h 59"/>
                <a:gd name="T28" fmla="*/ 45 w 59"/>
                <a:gd name="T29" fmla="*/ 56 h 59"/>
                <a:gd name="T30" fmla="*/ 34 w 59"/>
                <a:gd name="T31" fmla="*/ 47 h 59"/>
                <a:gd name="T32" fmla="*/ 30 w 59"/>
                <a:gd name="T33" fmla="*/ 40 h 59"/>
                <a:gd name="T34" fmla="*/ 27 w 59"/>
                <a:gd name="T35" fmla="*/ 32 h 59"/>
                <a:gd name="T36" fmla="*/ 24 w 59"/>
                <a:gd name="T37" fmla="*/ 24 h 59"/>
                <a:gd name="T38" fmla="*/ 20 w 59"/>
                <a:gd name="T39" fmla="*/ 17 h 59"/>
                <a:gd name="T40" fmla="*/ 11 w 59"/>
                <a:gd name="T41" fmla="*/ 7 h 59"/>
                <a:gd name="T42" fmla="*/ 3 w 59"/>
                <a:gd name="T43" fmla="*/ 2 h 59"/>
                <a:gd name="T44" fmla="*/ 0 w 59"/>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59">
                  <a:moveTo>
                    <a:pt x="0" y="0"/>
                  </a:moveTo>
                  <a:cubicBezTo>
                    <a:pt x="0" y="0"/>
                    <a:pt x="0" y="0"/>
                    <a:pt x="1" y="1"/>
                  </a:cubicBezTo>
                  <a:cubicBezTo>
                    <a:pt x="1" y="1"/>
                    <a:pt x="2" y="1"/>
                    <a:pt x="3" y="1"/>
                  </a:cubicBezTo>
                  <a:cubicBezTo>
                    <a:pt x="6" y="2"/>
                    <a:pt x="9" y="3"/>
                    <a:pt x="13" y="5"/>
                  </a:cubicBezTo>
                  <a:cubicBezTo>
                    <a:pt x="16" y="8"/>
                    <a:pt x="20" y="11"/>
                    <a:pt x="23" y="15"/>
                  </a:cubicBezTo>
                  <a:cubicBezTo>
                    <a:pt x="25" y="18"/>
                    <a:pt x="26" y="20"/>
                    <a:pt x="27" y="23"/>
                  </a:cubicBezTo>
                  <a:cubicBezTo>
                    <a:pt x="29" y="25"/>
                    <a:pt x="30" y="28"/>
                    <a:pt x="30" y="30"/>
                  </a:cubicBezTo>
                  <a:cubicBezTo>
                    <a:pt x="31" y="33"/>
                    <a:pt x="32" y="36"/>
                    <a:pt x="33" y="38"/>
                  </a:cubicBezTo>
                  <a:cubicBezTo>
                    <a:pt x="34" y="40"/>
                    <a:pt x="35" y="43"/>
                    <a:pt x="37" y="45"/>
                  </a:cubicBezTo>
                  <a:cubicBezTo>
                    <a:pt x="40" y="49"/>
                    <a:pt x="43" y="52"/>
                    <a:pt x="47" y="54"/>
                  </a:cubicBezTo>
                  <a:cubicBezTo>
                    <a:pt x="50" y="56"/>
                    <a:pt x="53" y="57"/>
                    <a:pt x="55" y="58"/>
                  </a:cubicBezTo>
                  <a:cubicBezTo>
                    <a:pt x="58" y="59"/>
                    <a:pt x="59" y="59"/>
                    <a:pt x="59" y="59"/>
                  </a:cubicBezTo>
                  <a:cubicBezTo>
                    <a:pt x="59" y="59"/>
                    <a:pt x="59" y="59"/>
                    <a:pt x="58" y="59"/>
                  </a:cubicBezTo>
                  <a:cubicBezTo>
                    <a:pt x="57" y="59"/>
                    <a:pt x="56" y="59"/>
                    <a:pt x="55" y="59"/>
                  </a:cubicBezTo>
                  <a:cubicBezTo>
                    <a:pt x="53" y="58"/>
                    <a:pt x="49" y="58"/>
                    <a:pt x="45" y="56"/>
                  </a:cubicBezTo>
                  <a:cubicBezTo>
                    <a:pt x="42" y="54"/>
                    <a:pt x="37" y="51"/>
                    <a:pt x="34" y="47"/>
                  </a:cubicBezTo>
                  <a:cubicBezTo>
                    <a:pt x="32" y="44"/>
                    <a:pt x="31" y="42"/>
                    <a:pt x="30" y="40"/>
                  </a:cubicBezTo>
                  <a:cubicBezTo>
                    <a:pt x="28" y="37"/>
                    <a:pt x="28" y="34"/>
                    <a:pt x="27" y="32"/>
                  </a:cubicBezTo>
                  <a:cubicBezTo>
                    <a:pt x="26" y="29"/>
                    <a:pt x="25" y="26"/>
                    <a:pt x="24" y="24"/>
                  </a:cubicBezTo>
                  <a:cubicBezTo>
                    <a:pt x="23" y="22"/>
                    <a:pt x="22" y="19"/>
                    <a:pt x="20" y="17"/>
                  </a:cubicBezTo>
                  <a:cubicBezTo>
                    <a:pt x="18" y="13"/>
                    <a:pt x="14" y="10"/>
                    <a:pt x="11" y="7"/>
                  </a:cubicBezTo>
                  <a:cubicBezTo>
                    <a:pt x="8" y="5"/>
                    <a:pt x="5" y="3"/>
                    <a:pt x="3"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567"/>
            <p:cNvSpPr/>
            <p:nvPr/>
          </p:nvSpPr>
          <p:spPr bwMode="auto">
            <a:xfrm>
              <a:off x="6919914" y="5957888"/>
              <a:ext cx="157163" cy="263525"/>
            </a:xfrm>
            <a:custGeom>
              <a:avLst/>
              <a:gdLst>
                <a:gd name="T0" fmla="*/ 37 w 37"/>
                <a:gd name="T1" fmla="*/ 0 h 62"/>
                <a:gd name="T2" fmla="*/ 36 w 37"/>
                <a:gd name="T3" fmla="*/ 3 h 62"/>
                <a:gd name="T4" fmla="*/ 33 w 37"/>
                <a:gd name="T5" fmla="*/ 11 h 62"/>
                <a:gd name="T6" fmla="*/ 28 w 37"/>
                <a:gd name="T7" fmla="*/ 21 h 62"/>
                <a:gd name="T8" fmla="*/ 22 w 37"/>
                <a:gd name="T9" fmla="*/ 33 h 62"/>
                <a:gd name="T10" fmla="*/ 7 w 37"/>
                <a:gd name="T11" fmla="*/ 53 h 62"/>
                <a:gd name="T12" fmla="*/ 0 w 37"/>
                <a:gd name="T13" fmla="*/ 62 h 62"/>
                <a:gd name="T14" fmla="*/ 1 w 37"/>
                <a:gd name="T15" fmla="*/ 59 h 62"/>
                <a:gd name="T16" fmla="*/ 5 w 37"/>
                <a:gd name="T17" fmla="*/ 52 h 62"/>
                <a:gd name="T18" fmla="*/ 18 w 37"/>
                <a:gd name="T19" fmla="*/ 31 h 62"/>
                <a:gd name="T20" fmla="*/ 31 w 37"/>
                <a:gd name="T21" fmla="*/ 10 h 62"/>
                <a:gd name="T22" fmla="*/ 35 w 37"/>
                <a:gd name="T23" fmla="*/ 3 h 62"/>
                <a:gd name="T24" fmla="*/ 37 w 37"/>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2">
                  <a:moveTo>
                    <a:pt x="37" y="0"/>
                  </a:moveTo>
                  <a:cubicBezTo>
                    <a:pt x="37" y="0"/>
                    <a:pt x="36" y="1"/>
                    <a:pt x="36" y="3"/>
                  </a:cubicBezTo>
                  <a:cubicBezTo>
                    <a:pt x="35" y="5"/>
                    <a:pt x="34" y="7"/>
                    <a:pt x="33" y="11"/>
                  </a:cubicBezTo>
                  <a:cubicBezTo>
                    <a:pt x="32" y="14"/>
                    <a:pt x="30" y="17"/>
                    <a:pt x="28" y="21"/>
                  </a:cubicBezTo>
                  <a:cubicBezTo>
                    <a:pt x="26" y="25"/>
                    <a:pt x="24" y="29"/>
                    <a:pt x="22" y="33"/>
                  </a:cubicBezTo>
                  <a:cubicBezTo>
                    <a:pt x="17" y="41"/>
                    <a:pt x="12" y="48"/>
                    <a:pt x="7" y="53"/>
                  </a:cubicBezTo>
                  <a:cubicBezTo>
                    <a:pt x="3" y="58"/>
                    <a:pt x="0" y="62"/>
                    <a:pt x="0" y="62"/>
                  </a:cubicBezTo>
                  <a:cubicBezTo>
                    <a:pt x="0" y="62"/>
                    <a:pt x="0" y="61"/>
                    <a:pt x="1" y="59"/>
                  </a:cubicBezTo>
                  <a:cubicBezTo>
                    <a:pt x="2" y="57"/>
                    <a:pt x="4" y="55"/>
                    <a:pt x="5" y="52"/>
                  </a:cubicBezTo>
                  <a:cubicBezTo>
                    <a:pt x="9" y="46"/>
                    <a:pt x="14" y="38"/>
                    <a:pt x="18" y="31"/>
                  </a:cubicBezTo>
                  <a:cubicBezTo>
                    <a:pt x="23" y="23"/>
                    <a:pt x="27" y="15"/>
                    <a:pt x="31" y="10"/>
                  </a:cubicBezTo>
                  <a:cubicBezTo>
                    <a:pt x="32" y="7"/>
                    <a:pt x="34" y="4"/>
                    <a:pt x="35" y="3"/>
                  </a:cubicBezTo>
                  <a:cubicBezTo>
                    <a:pt x="36" y="1"/>
                    <a:pt x="37" y="0"/>
                    <a:pt x="37"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568"/>
            <p:cNvSpPr/>
            <p:nvPr/>
          </p:nvSpPr>
          <p:spPr bwMode="auto">
            <a:xfrm>
              <a:off x="6770689" y="5861051"/>
              <a:ext cx="47625" cy="393700"/>
            </a:xfrm>
            <a:custGeom>
              <a:avLst/>
              <a:gdLst>
                <a:gd name="T0" fmla="*/ 9 w 11"/>
                <a:gd name="T1" fmla="*/ 0 h 93"/>
                <a:gd name="T2" fmla="*/ 9 w 11"/>
                <a:gd name="T3" fmla="*/ 4 h 93"/>
                <a:gd name="T4" fmla="*/ 10 w 11"/>
                <a:gd name="T5" fmla="*/ 14 h 93"/>
                <a:gd name="T6" fmla="*/ 11 w 11"/>
                <a:gd name="T7" fmla="*/ 29 h 93"/>
                <a:gd name="T8" fmla="*/ 10 w 11"/>
                <a:gd name="T9" fmla="*/ 47 h 93"/>
                <a:gd name="T10" fmla="*/ 7 w 11"/>
                <a:gd name="T11" fmla="*/ 64 h 93"/>
                <a:gd name="T12" fmla="*/ 4 w 11"/>
                <a:gd name="T13" fmla="*/ 79 h 93"/>
                <a:gd name="T14" fmla="*/ 2 w 11"/>
                <a:gd name="T15" fmla="*/ 89 h 93"/>
                <a:gd name="T16" fmla="*/ 0 w 11"/>
                <a:gd name="T17" fmla="*/ 93 h 93"/>
                <a:gd name="T18" fmla="*/ 1 w 11"/>
                <a:gd name="T19" fmla="*/ 89 h 93"/>
                <a:gd name="T20" fmla="*/ 2 w 11"/>
                <a:gd name="T21" fmla="*/ 78 h 93"/>
                <a:gd name="T22" fmla="*/ 6 w 11"/>
                <a:gd name="T23" fmla="*/ 46 h 93"/>
                <a:gd name="T24" fmla="*/ 8 w 11"/>
                <a:gd name="T25" fmla="*/ 14 h 93"/>
                <a:gd name="T26" fmla="*/ 9 w 11"/>
                <a:gd name="T27" fmla="*/ 4 h 93"/>
                <a:gd name="T28" fmla="*/ 9 w 11"/>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93">
                  <a:moveTo>
                    <a:pt x="9" y="0"/>
                  </a:moveTo>
                  <a:cubicBezTo>
                    <a:pt x="9" y="0"/>
                    <a:pt x="9" y="1"/>
                    <a:pt x="9" y="4"/>
                  </a:cubicBezTo>
                  <a:cubicBezTo>
                    <a:pt x="10" y="6"/>
                    <a:pt x="10" y="10"/>
                    <a:pt x="10" y="14"/>
                  </a:cubicBezTo>
                  <a:cubicBezTo>
                    <a:pt x="11" y="19"/>
                    <a:pt x="11" y="24"/>
                    <a:pt x="11" y="29"/>
                  </a:cubicBezTo>
                  <a:cubicBezTo>
                    <a:pt x="11" y="35"/>
                    <a:pt x="10" y="41"/>
                    <a:pt x="10" y="47"/>
                  </a:cubicBezTo>
                  <a:cubicBezTo>
                    <a:pt x="9" y="52"/>
                    <a:pt x="8" y="58"/>
                    <a:pt x="7" y="64"/>
                  </a:cubicBezTo>
                  <a:cubicBezTo>
                    <a:pt x="7" y="69"/>
                    <a:pt x="6" y="74"/>
                    <a:pt x="4" y="79"/>
                  </a:cubicBezTo>
                  <a:cubicBezTo>
                    <a:pt x="4" y="83"/>
                    <a:pt x="2" y="86"/>
                    <a:pt x="2" y="89"/>
                  </a:cubicBezTo>
                  <a:cubicBezTo>
                    <a:pt x="1" y="91"/>
                    <a:pt x="0" y="93"/>
                    <a:pt x="0" y="93"/>
                  </a:cubicBezTo>
                  <a:cubicBezTo>
                    <a:pt x="0" y="93"/>
                    <a:pt x="1" y="91"/>
                    <a:pt x="1" y="89"/>
                  </a:cubicBezTo>
                  <a:cubicBezTo>
                    <a:pt x="1" y="86"/>
                    <a:pt x="2" y="83"/>
                    <a:pt x="2" y="78"/>
                  </a:cubicBezTo>
                  <a:cubicBezTo>
                    <a:pt x="3" y="69"/>
                    <a:pt x="5" y="58"/>
                    <a:pt x="6" y="46"/>
                  </a:cubicBezTo>
                  <a:cubicBezTo>
                    <a:pt x="7" y="35"/>
                    <a:pt x="8" y="23"/>
                    <a:pt x="8" y="14"/>
                  </a:cubicBezTo>
                  <a:cubicBezTo>
                    <a:pt x="8" y="10"/>
                    <a:pt x="9" y="6"/>
                    <a:pt x="9" y="4"/>
                  </a:cubicBezTo>
                  <a:cubicBezTo>
                    <a:pt x="9" y="1"/>
                    <a:pt x="9" y="0"/>
                    <a:pt x="9"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569"/>
            <p:cNvSpPr/>
            <p:nvPr/>
          </p:nvSpPr>
          <p:spPr bwMode="auto">
            <a:xfrm>
              <a:off x="6635751" y="6721476"/>
              <a:ext cx="76200" cy="312738"/>
            </a:xfrm>
            <a:custGeom>
              <a:avLst/>
              <a:gdLst>
                <a:gd name="T0" fmla="*/ 18 w 18"/>
                <a:gd name="T1" fmla="*/ 0 h 74"/>
                <a:gd name="T2" fmla="*/ 17 w 18"/>
                <a:gd name="T3" fmla="*/ 3 h 74"/>
                <a:gd name="T4" fmla="*/ 14 w 18"/>
                <a:gd name="T5" fmla="*/ 11 h 74"/>
                <a:gd name="T6" fmla="*/ 7 w 18"/>
                <a:gd name="T7" fmla="*/ 37 h 74"/>
                <a:gd name="T8" fmla="*/ 6 w 18"/>
                <a:gd name="T9" fmla="*/ 51 h 74"/>
                <a:gd name="T10" fmla="*/ 6 w 18"/>
                <a:gd name="T11" fmla="*/ 63 h 74"/>
                <a:gd name="T12" fmla="*/ 2 w 18"/>
                <a:gd name="T13" fmla="*/ 72 h 74"/>
                <a:gd name="T14" fmla="*/ 0 w 18"/>
                <a:gd name="T15" fmla="*/ 74 h 74"/>
                <a:gd name="T16" fmla="*/ 0 w 18"/>
                <a:gd name="T17" fmla="*/ 74 h 74"/>
                <a:gd name="T18" fmla="*/ 1 w 18"/>
                <a:gd name="T19" fmla="*/ 71 h 74"/>
                <a:gd name="T20" fmla="*/ 3 w 18"/>
                <a:gd name="T21" fmla="*/ 63 h 74"/>
                <a:gd name="T22" fmla="*/ 3 w 18"/>
                <a:gd name="T23" fmla="*/ 51 h 74"/>
                <a:gd name="T24" fmla="*/ 3 w 18"/>
                <a:gd name="T25" fmla="*/ 36 h 74"/>
                <a:gd name="T26" fmla="*/ 12 w 18"/>
                <a:gd name="T27" fmla="*/ 10 h 74"/>
                <a:gd name="T28" fmla="*/ 16 w 18"/>
                <a:gd name="T29" fmla="*/ 3 h 74"/>
                <a:gd name="T30" fmla="*/ 18 w 18"/>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74">
                  <a:moveTo>
                    <a:pt x="18" y="0"/>
                  </a:moveTo>
                  <a:cubicBezTo>
                    <a:pt x="18" y="0"/>
                    <a:pt x="18" y="1"/>
                    <a:pt x="17" y="3"/>
                  </a:cubicBezTo>
                  <a:cubicBezTo>
                    <a:pt x="16" y="5"/>
                    <a:pt x="15" y="8"/>
                    <a:pt x="14" y="11"/>
                  </a:cubicBezTo>
                  <a:cubicBezTo>
                    <a:pt x="11" y="18"/>
                    <a:pt x="8" y="27"/>
                    <a:pt x="7" y="37"/>
                  </a:cubicBezTo>
                  <a:cubicBezTo>
                    <a:pt x="6" y="41"/>
                    <a:pt x="6" y="46"/>
                    <a:pt x="6" y="51"/>
                  </a:cubicBezTo>
                  <a:cubicBezTo>
                    <a:pt x="6" y="55"/>
                    <a:pt x="6" y="60"/>
                    <a:pt x="6" y="63"/>
                  </a:cubicBezTo>
                  <a:cubicBezTo>
                    <a:pt x="5" y="67"/>
                    <a:pt x="3" y="70"/>
                    <a:pt x="2" y="72"/>
                  </a:cubicBezTo>
                  <a:cubicBezTo>
                    <a:pt x="1" y="73"/>
                    <a:pt x="1" y="73"/>
                    <a:pt x="0" y="74"/>
                  </a:cubicBezTo>
                  <a:cubicBezTo>
                    <a:pt x="0" y="74"/>
                    <a:pt x="0" y="74"/>
                    <a:pt x="0" y="74"/>
                  </a:cubicBezTo>
                  <a:cubicBezTo>
                    <a:pt x="0" y="74"/>
                    <a:pt x="0" y="73"/>
                    <a:pt x="1" y="71"/>
                  </a:cubicBezTo>
                  <a:cubicBezTo>
                    <a:pt x="2" y="69"/>
                    <a:pt x="3" y="66"/>
                    <a:pt x="3" y="63"/>
                  </a:cubicBezTo>
                  <a:cubicBezTo>
                    <a:pt x="3" y="59"/>
                    <a:pt x="3" y="55"/>
                    <a:pt x="3" y="51"/>
                  </a:cubicBezTo>
                  <a:cubicBezTo>
                    <a:pt x="2" y="46"/>
                    <a:pt x="2" y="41"/>
                    <a:pt x="3" y="36"/>
                  </a:cubicBezTo>
                  <a:cubicBezTo>
                    <a:pt x="4" y="26"/>
                    <a:pt x="8" y="17"/>
                    <a:pt x="12" y="10"/>
                  </a:cubicBezTo>
                  <a:cubicBezTo>
                    <a:pt x="14" y="7"/>
                    <a:pt x="15" y="5"/>
                    <a:pt x="16" y="3"/>
                  </a:cubicBezTo>
                  <a:cubicBezTo>
                    <a:pt x="18" y="1"/>
                    <a:pt x="18" y="0"/>
                    <a:pt x="18"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570"/>
            <p:cNvSpPr/>
            <p:nvPr/>
          </p:nvSpPr>
          <p:spPr bwMode="auto">
            <a:xfrm>
              <a:off x="6224589" y="6572251"/>
              <a:ext cx="296863" cy="128588"/>
            </a:xfrm>
            <a:custGeom>
              <a:avLst/>
              <a:gdLst>
                <a:gd name="T0" fmla="*/ 0 w 70"/>
                <a:gd name="T1" fmla="*/ 30 h 30"/>
                <a:gd name="T2" fmla="*/ 0 w 70"/>
                <a:gd name="T3" fmla="*/ 29 h 30"/>
                <a:gd name="T4" fmla="*/ 2 w 70"/>
                <a:gd name="T5" fmla="*/ 27 h 30"/>
                <a:gd name="T6" fmla="*/ 8 w 70"/>
                <a:gd name="T7" fmla="*/ 21 h 30"/>
                <a:gd name="T8" fmla="*/ 20 w 70"/>
                <a:gd name="T9" fmla="*/ 16 h 30"/>
                <a:gd name="T10" fmla="*/ 33 w 70"/>
                <a:gd name="T11" fmla="*/ 11 h 30"/>
                <a:gd name="T12" fmla="*/ 58 w 70"/>
                <a:gd name="T13" fmla="*/ 3 h 30"/>
                <a:gd name="T14" fmla="*/ 66 w 70"/>
                <a:gd name="T15" fmla="*/ 1 h 30"/>
                <a:gd name="T16" fmla="*/ 70 w 70"/>
                <a:gd name="T17" fmla="*/ 0 h 30"/>
                <a:gd name="T18" fmla="*/ 67 w 70"/>
                <a:gd name="T19" fmla="*/ 2 h 30"/>
                <a:gd name="T20" fmla="*/ 59 w 70"/>
                <a:gd name="T21" fmla="*/ 5 h 30"/>
                <a:gd name="T22" fmla="*/ 34 w 70"/>
                <a:gd name="T23" fmla="*/ 15 h 30"/>
                <a:gd name="T24" fmla="*/ 21 w 70"/>
                <a:gd name="T25" fmla="*/ 19 h 30"/>
                <a:gd name="T26" fmla="*/ 9 w 70"/>
                <a:gd name="T27" fmla="*/ 23 h 30"/>
                <a:gd name="T28" fmla="*/ 2 w 70"/>
                <a:gd name="T29" fmla="*/ 28 h 30"/>
                <a:gd name="T30" fmla="*/ 0 w 70"/>
                <a:gd name="T3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0">
                  <a:moveTo>
                    <a:pt x="0" y="30"/>
                  </a:moveTo>
                  <a:cubicBezTo>
                    <a:pt x="0" y="30"/>
                    <a:pt x="0" y="30"/>
                    <a:pt x="0" y="29"/>
                  </a:cubicBezTo>
                  <a:cubicBezTo>
                    <a:pt x="1" y="29"/>
                    <a:pt x="1" y="28"/>
                    <a:pt x="2" y="27"/>
                  </a:cubicBezTo>
                  <a:cubicBezTo>
                    <a:pt x="3" y="25"/>
                    <a:pt x="5" y="23"/>
                    <a:pt x="8" y="21"/>
                  </a:cubicBezTo>
                  <a:cubicBezTo>
                    <a:pt x="11" y="19"/>
                    <a:pt x="15" y="18"/>
                    <a:pt x="20" y="16"/>
                  </a:cubicBezTo>
                  <a:cubicBezTo>
                    <a:pt x="24" y="14"/>
                    <a:pt x="28" y="13"/>
                    <a:pt x="33" y="11"/>
                  </a:cubicBezTo>
                  <a:cubicBezTo>
                    <a:pt x="42" y="8"/>
                    <a:pt x="51" y="5"/>
                    <a:pt x="58" y="3"/>
                  </a:cubicBezTo>
                  <a:cubicBezTo>
                    <a:pt x="61" y="2"/>
                    <a:pt x="64" y="1"/>
                    <a:pt x="66" y="1"/>
                  </a:cubicBezTo>
                  <a:cubicBezTo>
                    <a:pt x="69" y="0"/>
                    <a:pt x="70" y="0"/>
                    <a:pt x="70" y="0"/>
                  </a:cubicBezTo>
                  <a:cubicBezTo>
                    <a:pt x="70" y="0"/>
                    <a:pt x="69" y="1"/>
                    <a:pt x="67" y="2"/>
                  </a:cubicBezTo>
                  <a:cubicBezTo>
                    <a:pt x="65" y="2"/>
                    <a:pt x="62" y="4"/>
                    <a:pt x="59" y="5"/>
                  </a:cubicBezTo>
                  <a:cubicBezTo>
                    <a:pt x="52" y="8"/>
                    <a:pt x="43" y="12"/>
                    <a:pt x="34" y="15"/>
                  </a:cubicBezTo>
                  <a:cubicBezTo>
                    <a:pt x="30" y="16"/>
                    <a:pt x="25" y="18"/>
                    <a:pt x="21" y="19"/>
                  </a:cubicBezTo>
                  <a:cubicBezTo>
                    <a:pt x="17" y="21"/>
                    <a:pt x="13" y="22"/>
                    <a:pt x="9" y="23"/>
                  </a:cubicBezTo>
                  <a:cubicBezTo>
                    <a:pt x="6" y="25"/>
                    <a:pt x="4" y="26"/>
                    <a:pt x="2" y="28"/>
                  </a:cubicBezTo>
                  <a:cubicBezTo>
                    <a:pt x="1" y="29"/>
                    <a:pt x="0" y="30"/>
                    <a:pt x="0" y="3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571"/>
            <p:cNvSpPr/>
            <p:nvPr/>
          </p:nvSpPr>
          <p:spPr bwMode="auto">
            <a:xfrm>
              <a:off x="6724651" y="6327776"/>
              <a:ext cx="46038" cy="25400"/>
            </a:xfrm>
            <a:custGeom>
              <a:avLst/>
              <a:gdLst>
                <a:gd name="T0" fmla="*/ 0 w 11"/>
                <a:gd name="T1" fmla="*/ 3 h 6"/>
                <a:gd name="T2" fmla="*/ 5 w 11"/>
                <a:gd name="T3" fmla="*/ 6 h 6"/>
                <a:gd name="T4" fmla="*/ 10 w 11"/>
                <a:gd name="T5" fmla="*/ 2 h 6"/>
                <a:gd name="T6" fmla="*/ 0 w 11"/>
                <a:gd name="T7" fmla="*/ 3 h 6"/>
              </a:gdLst>
              <a:ahLst/>
              <a:cxnLst>
                <a:cxn ang="0">
                  <a:pos x="T0" y="T1"/>
                </a:cxn>
                <a:cxn ang="0">
                  <a:pos x="T2" y="T3"/>
                </a:cxn>
                <a:cxn ang="0">
                  <a:pos x="T4" y="T5"/>
                </a:cxn>
                <a:cxn ang="0">
                  <a:pos x="T6" y="T7"/>
                </a:cxn>
              </a:cxnLst>
              <a:rect l="0" t="0" r="r" b="b"/>
              <a:pathLst>
                <a:path w="11" h="6">
                  <a:moveTo>
                    <a:pt x="0" y="3"/>
                  </a:moveTo>
                  <a:cubicBezTo>
                    <a:pt x="0" y="4"/>
                    <a:pt x="2" y="6"/>
                    <a:pt x="5" y="6"/>
                  </a:cubicBezTo>
                  <a:cubicBezTo>
                    <a:pt x="8" y="6"/>
                    <a:pt x="11" y="3"/>
                    <a:pt x="10" y="2"/>
                  </a:cubicBezTo>
                  <a:cubicBezTo>
                    <a:pt x="9" y="0"/>
                    <a:pt x="0" y="0"/>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572"/>
            <p:cNvSpPr/>
            <p:nvPr/>
          </p:nvSpPr>
          <p:spPr bwMode="auto">
            <a:xfrm>
              <a:off x="6707189" y="6543676"/>
              <a:ext cx="34925" cy="20638"/>
            </a:xfrm>
            <a:custGeom>
              <a:avLst/>
              <a:gdLst>
                <a:gd name="T0" fmla="*/ 0 w 8"/>
                <a:gd name="T1" fmla="*/ 2 h 5"/>
                <a:gd name="T2" fmla="*/ 4 w 8"/>
                <a:gd name="T3" fmla="*/ 5 h 5"/>
                <a:gd name="T4" fmla="*/ 8 w 8"/>
                <a:gd name="T5" fmla="*/ 2 h 5"/>
                <a:gd name="T6" fmla="*/ 0 w 8"/>
                <a:gd name="T7" fmla="*/ 2 h 5"/>
              </a:gdLst>
              <a:ahLst/>
              <a:cxnLst>
                <a:cxn ang="0">
                  <a:pos x="T0" y="T1"/>
                </a:cxn>
                <a:cxn ang="0">
                  <a:pos x="T2" y="T3"/>
                </a:cxn>
                <a:cxn ang="0">
                  <a:pos x="T4" y="T5"/>
                </a:cxn>
                <a:cxn ang="0">
                  <a:pos x="T6" y="T7"/>
                </a:cxn>
              </a:cxnLst>
              <a:rect l="0" t="0" r="r" b="b"/>
              <a:pathLst>
                <a:path w="8" h="5">
                  <a:moveTo>
                    <a:pt x="0" y="2"/>
                  </a:moveTo>
                  <a:cubicBezTo>
                    <a:pt x="0" y="3"/>
                    <a:pt x="2" y="5"/>
                    <a:pt x="4" y="5"/>
                  </a:cubicBezTo>
                  <a:cubicBezTo>
                    <a:pt x="6" y="5"/>
                    <a:pt x="8" y="3"/>
                    <a:pt x="8" y="2"/>
                  </a:cubicBezTo>
                  <a:cubicBezTo>
                    <a:pt x="7" y="0"/>
                    <a:pt x="0" y="0"/>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573"/>
            <p:cNvSpPr/>
            <p:nvPr/>
          </p:nvSpPr>
          <p:spPr bwMode="auto">
            <a:xfrm>
              <a:off x="6729414" y="6467476"/>
              <a:ext cx="28575" cy="33338"/>
            </a:xfrm>
            <a:custGeom>
              <a:avLst/>
              <a:gdLst>
                <a:gd name="T0" fmla="*/ 2 w 7"/>
                <a:gd name="T1" fmla="*/ 7 h 8"/>
                <a:gd name="T2" fmla="*/ 6 w 7"/>
                <a:gd name="T3" fmla="*/ 6 h 8"/>
                <a:gd name="T4" fmla="*/ 6 w 7"/>
                <a:gd name="T5" fmla="*/ 2 h 8"/>
                <a:gd name="T6" fmla="*/ 4 w 7"/>
                <a:gd name="T7" fmla="*/ 0 h 8"/>
                <a:gd name="T8" fmla="*/ 2 w 7"/>
                <a:gd name="T9" fmla="*/ 7 h 8"/>
              </a:gdLst>
              <a:ahLst/>
              <a:cxnLst>
                <a:cxn ang="0">
                  <a:pos x="T0" y="T1"/>
                </a:cxn>
                <a:cxn ang="0">
                  <a:pos x="T2" y="T3"/>
                </a:cxn>
                <a:cxn ang="0">
                  <a:pos x="T4" y="T5"/>
                </a:cxn>
                <a:cxn ang="0">
                  <a:pos x="T6" y="T7"/>
                </a:cxn>
                <a:cxn ang="0">
                  <a:pos x="T8" y="T9"/>
                </a:cxn>
              </a:cxnLst>
              <a:rect l="0" t="0" r="r" b="b"/>
              <a:pathLst>
                <a:path w="7" h="8">
                  <a:moveTo>
                    <a:pt x="2" y="7"/>
                  </a:moveTo>
                  <a:cubicBezTo>
                    <a:pt x="2" y="8"/>
                    <a:pt x="5" y="7"/>
                    <a:pt x="6" y="6"/>
                  </a:cubicBezTo>
                  <a:cubicBezTo>
                    <a:pt x="7" y="4"/>
                    <a:pt x="7" y="2"/>
                    <a:pt x="6" y="2"/>
                  </a:cubicBezTo>
                  <a:cubicBezTo>
                    <a:pt x="6" y="2"/>
                    <a:pt x="6" y="0"/>
                    <a:pt x="4" y="0"/>
                  </a:cubicBezTo>
                  <a:cubicBezTo>
                    <a:pt x="2" y="0"/>
                    <a:pt x="0" y="5"/>
                    <a:pt x="2"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574"/>
            <p:cNvSpPr/>
            <p:nvPr/>
          </p:nvSpPr>
          <p:spPr bwMode="auto">
            <a:xfrm>
              <a:off x="6877051" y="6496051"/>
              <a:ext cx="46038" cy="38100"/>
            </a:xfrm>
            <a:custGeom>
              <a:avLst/>
              <a:gdLst>
                <a:gd name="T0" fmla="*/ 10 w 11"/>
                <a:gd name="T1" fmla="*/ 3 h 9"/>
                <a:gd name="T2" fmla="*/ 1 w 11"/>
                <a:gd name="T3" fmla="*/ 7 h 9"/>
                <a:gd name="T4" fmla="*/ 1 w 11"/>
                <a:gd name="T5" fmla="*/ 4 h 9"/>
                <a:gd name="T6" fmla="*/ 4 w 11"/>
                <a:gd name="T7" fmla="*/ 1 h 9"/>
                <a:gd name="T8" fmla="*/ 7 w 11"/>
                <a:gd name="T9" fmla="*/ 1 h 9"/>
                <a:gd name="T10" fmla="*/ 10 w 11"/>
                <a:gd name="T11" fmla="*/ 3 h 9"/>
              </a:gdLst>
              <a:ahLst/>
              <a:cxnLst>
                <a:cxn ang="0">
                  <a:pos x="T0" y="T1"/>
                </a:cxn>
                <a:cxn ang="0">
                  <a:pos x="T2" y="T3"/>
                </a:cxn>
                <a:cxn ang="0">
                  <a:pos x="T4" y="T5"/>
                </a:cxn>
                <a:cxn ang="0">
                  <a:pos x="T6" y="T7"/>
                </a:cxn>
                <a:cxn ang="0">
                  <a:pos x="T8" y="T9"/>
                </a:cxn>
                <a:cxn ang="0">
                  <a:pos x="T10" y="T11"/>
                </a:cxn>
              </a:cxnLst>
              <a:rect l="0" t="0" r="r" b="b"/>
              <a:pathLst>
                <a:path w="11" h="9">
                  <a:moveTo>
                    <a:pt x="10" y="3"/>
                  </a:moveTo>
                  <a:cubicBezTo>
                    <a:pt x="11" y="5"/>
                    <a:pt x="3" y="9"/>
                    <a:pt x="1" y="7"/>
                  </a:cubicBezTo>
                  <a:cubicBezTo>
                    <a:pt x="0" y="7"/>
                    <a:pt x="1" y="5"/>
                    <a:pt x="1" y="4"/>
                  </a:cubicBezTo>
                  <a:cubicBezTo>
                    <a:pt x="1" y="3"/>
                    <a:pt x="2" y="1"/>
                    <a:pt x="4" y="1"/>
                  </a:cubicBezTo>
                  <a:cubicBezTo>
                    <a:pt x="5" y="0"/>
                    <a:pt x="6" y="1"/>
                    <a:pt x="7" y="1"/>
                  </a:cubicBezTo>
                  <a:cubicBezTo>
                    <a:pt x="9" y="1"/>
                    <a:pt x="10" y="2"/>
                    <a:pt x="1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575"/>
            <p:cNvSpPr/>
            <p:nvPr/>
          </p:nvSpPr>
          <p:spPr bwMode="auto">
            <a:xfrm>
              <a:off x="6902451" y="6407151"/>
              <a:ext cx="25400" cy="22225"/>
            </a:xfrm>
            <a:custGeom>
              <a:avLst/>
              <a:gdLst>
                <a:gd name="T0" fmla="*/ 0 w 6"/>
                <a:gd name="T1" fmla="*/ 4 h 5"/>
                <a:gd name="T2" fmla="*/ 5 w 6"/>
                <a:gd name="T3" fmla="*/ 3 h 5"/>
                <a:gd name="T4" fmla="*/ 5 w 6"/>
                <a:gd name="T5" fmla="*/ 1 h 5"/>
                <a:gd name="T6" fmla="*/ 0 w 6"/>
                <a:gd name="T7" fmla="*/ 4 h 5"/>
              </a:gdLst>
              <a:ahLst/>
              <a:cxnLst>
                <a:cxn ang="0">
                  <a:pos x="T0" y="T1"/>
                </a:cxn>
                <a:cxn ang="0">
                  <a:pos x="T2" y="T3"/>
                </a:cxn>
                <a:cxn ang="0">
                  <a:pos x="T4" y="T5"/>
                </a:cxn>
                <a:cxn ang="0">
                  <a:pos x="T6" y="T7"/>
                </a:cxn>
              </a:cxnLst>
              <a:rect l="0" t="0" r="r" b="b"/>
              <a:pathLst>
                <a:path w="6" h="5">
                  <a:moveTo>
                    <a:pt x="0" y="4"/>
                  </a:moveTo>
                  <a:cubicBezTo>
                    <a:pt x="1" y="5"/>
                    <a:pt x="5" y="5"/>
                    <a:pt x="5" y="3"/>
                  </a:cubicBezTo>
                  <a:cubicBezTo>
                    <a:pt x="6" y="3"/>
                    <a:pt x="5" y="1"/>
                    <a:pt x="5" y="1"/>
                  </a:cubicBezTo>
                  <a:cubicBezTo>
                    <a:pt x="3" y="0"/>
                    <a:pt x="0" y="3"/>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576"/>
            <p:cNvSpPr/>
            <p:nvPr/>
          </p:nvSpPr>
          <p:spPr bwMode="auto">
            <a:xfrm>
              <a:off x="6724651" y="6611938"/>
              <a:ext cx="25400" cy="28575"/>
            </a:xfrm>
            <a:custGeom>
              <a:avLst/>
              <a:gdLst>
                <a:gd name="T0" fmla="*/ 1 w 6"/>
                <a:gd name="T1" fmla="*/ 6 h 7"/>
                <a:gd name="T2" fmla="*/ 2 w 6"/>
                <a:gd name="T3" fmla="*/ 1 h 7"/>
                <a:gd name="T4" fmla="*/ 5 w 6"/>
                <a:gd name="T5" fmla="*/ 1 h 7"/>
                <a:gd name="T6" fmla="*/ 6 w 6"/>
                <a:gd name="T7" fmla="*/ 4 h 7"/>
                <a:gd name="T8" fmla="*/ 1 w 6"/>
                <a:gd name="T9" fmla="*/ 6 h 7"/>
              </a:gdLst>
              <a:ahLst/>
              <a:cxnLst>
                <a:cxn ang="0">
                  <a:pos x="T0" y="T1"/>
                </a:cxn>
                <a:cxn ang="0">
                  <a:pos x="T2" y="T3"/>
                </a:cxn>
                <a:cxn ang="0">
                  <a:pos x="T4" y="T5"/>
                </a:cxn>
                <a:cxn ang="0">
                  <a:pos x="T6" y="T7"/>
                </a:cxn>
                <a:cxn ang="0">
                  <a:pos x="T8" y="T9"/>
                </a:cxn>
              </a:cxnLst>
              <a:rect l="0" t="0" r="r" b="b"/>
              <a:pathLst>
                <a:path w="6" h="7">
                  <a:moveTo>
                    <a:pt x="1" y="6"/>
                  </a:moveTo>
                  <a:cubicBezTo>
                    <a:pt x="0" y="5"/>
                    <a:pt x="0" y="2"/>
                    <a:pt x="2" y="1"/>
                  </a:cubicBezTo>
                  <a:cubicBezTo>
                    <a:pt x="3" y="1"/>
                    <a:pt x="4" y="0"/>
                    <a:pt x="5" y="1"/>
                  </a:cubicBezTo>
                  <a:cubicBezTo>
                    <a:pt x="6" y="2"/>
                    <a:pt x="6" y="3"/>
                    <a:pt x="6" y="4"/>
                  </a:cubicBezTo>
                  <a:cubicBezTo>
                    <a:pt x="6" y="5"/>
                    <a:pt x="3" y="7"/>
                    <a:pt x="1"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577"/>
            <p:cNvSpPr/>
            <p:nvPr/>
          </p:nvSpPr>
          <p:spPr bwMode="auto">
            <a:xfrm>
              <a:off x="6623051" y="6569076"/>
              <a:ext cx="30163" cy="25400"/>
            </a:xfrm>
            <a:custGeom>
              <a:avLst/>
              <a:gdLst>
                <a:gd name="T0" fmla="*/ 2 w 7"/>
                <a:gd name="T1" fmla="*/ 5 h 6"/>
                <a:gd name="T2" fmla="*/ 7 w 7"/>
                <a:gd name="T3" fmla="*/ 2 h 6"/>
                <a:gd name="T4" fmla="*/ 3 w 7"/>
                <a:gd name="T5" fmla="*/ 0 h 6"/>
                <a:gd name="T6" fmla="*/ 0 w 7"/>
                <a:gd name="T7" fmla="*/ 0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4" y="6"/>
                    <a:pt x="7" y="4"/>
                    <a:pt x="7" y="2"/>
                  </a:cubicBezTo>
                  <a:cubicBezTo>
                    <a:pt x="7" y="1"/>
                    <a:pt x="5" y="0"/>
                    <a:pt x="3" y="0"/>
                  </a:cubicBezTo>
                  <a:cubicBezTo>
                    <a:pt x="3" y="0"/>
                    <a:pt x="1" y="0"/>
                    <a:pt x="0" y="0"/>
                  </a:cubicBezTo>
                  <a:cubicBezTo>
                    <a:pt x="0" y="2"/>
                    <a:pt x="0" y="4"/>
                    <a:pt x="2"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578"/>
            <p:cNvSpPr/>
            <p:nvPr/>
          </p:nvSpPr>
          <p:spPr bwMode="auto">
            <a:xfrm>
              <a:off x="6826251" y="6556376"/>
              <a:ext cx="30163" cy="25400"/>
            </a:xfrm>
            <a:custGeom>
              <a:avLst/>
              <a:gdLst>
                <a:gd name="T0" fmla="*/ 3 w 7"/>
                <a:gd name="T1" fmla="*/ 5 h 6"/>
                <a:gd name="T2" fmla="*/ 7 w 7"/>
                <a:gd name="T3" fmla="*/ 3 h 6"/>
                <a:gd name="T4" fmla="*/ 4 w 7"/>
                <a:gd name="T5" fmla="*/ 0 h 6"/>
                <a:gd name="T6" fmla="*/ 1 w 7"/>
                <a:gd name="T7" fmla="*/ 1 h 6"/>
                <a:gd name="T8" fmla="*/ 3 w 7"/>
                <a:gd name="T9" fmla="*/ 5 h 6"/>
              </a:gdLst>
              <a:ahLst/>
              <a:cxnLst>
                <a:cxn ang="0">
                  <a:pos x="T0" y="T1"/>
                </a:cxn>
                <a:cxn ang="0">
                  <a:pos x="T2" y="T3"/>
                </a:cxn>
                <a:cxn ang="0">
                  <a:pos x="T4" y="T5"/>
                </a:cxn>
                <a:cxn ang="0">
                  <a:pos x="T6" y="T7"/>
                </a:cxn>
                <a:cxn ang="0">
                  <a:pos x="T8" y="T9"/>
                </a:cxn>
              </a:cxnLst>
              <a:rect l="0" t="0" r="r" b="b"/>
              <a:pathLst>
                <a:path w="7" h="6">
                  <a:moveTo>
                    <a:pt x="3" y="5"/>
                  </a:moveTo>
                  <a:cubicBezTo>
                    <a:pt x="5" y="6"/>
                    <a:pt x="7" y="4"/>
                    <a:pt x="7" y="3"/>
                  </a:cubicBezTo>
                  <a:cubicBezTo>
                    <a:pt x="7" y="1"/>
                    <a:pt x="5" y="0"/>
                    <a:pt x="4" y="0"/>
                  </a:cubicBezTo>
                  <a:cubicBezTo>
                    <a:pt x="3" y="0"/>
                    <a:pt x="1" y="0"/>
                    <a:pt x="1" y="1"/>
                  </a:cubicBezTo>
                  <a:cubicBezTo>
                    <a:pt x="0" y="2"/>
                    <a:pt x="1" y="5"/>
                    <a:pt x="3"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579"/>
            <p:cNvSpPr/>
            <p:nvPr/>
          </p:nvSpPr>
          <p:spPr bwMode="auto">
            <a:xfrm>
              <a:off x="6800851" y="6454776"/>
              <a:ext cx="30163" cy="28575"/>
            </a:xfrm>
            <a:custGeom>
              <a:avLst/>
              <a:gdLst>
                <a:gd name="T0" fmla="*/ 3 w 7"/>
                <a:gd name="T1" fmla="*/ 6 h 7"/>
                <a:gd name="T2" fmla="*/ 7 w 7"/>
                <a:gd name="T3" fmla="*/ 3 h 7"/>
                <a:gd name="T4" fmla="*/ 3 w 7"/>
                <a:gd name="T5" fmla="*/ 1 h 7"/>
                <a:gd name="T6" fmla="*/ 1 w 7"/>
                <a:gd name="T7" fmla="*/ 1 h 7"/>
                <a:gd name="T8" fmla="*/ 3 w 7"/>
                <a:gd name="T9" fmla="*/ 6 h 7"/>
              </a:gdLst>
              <a:ahLst/>
              <a:cxnLst>
                <a:cxn ang="0">
                  <a:pos x="T0" y="T1"/>
                </a:cxn>
                <a:cxn ang="0">
                  <a:pos x="T2" y="T3"/>
                </a:cxn>
                <a:cxn ang="0">
                  <a:pos x="T4" y="T5"/>
                </a:cxn>
                <a:cxn ang="0">
                  <a:pos x="T6" y="T7"/>
                </a:cxn>
                <a:cxn ang="0">
                  <a:pos x="T8" y="T9"/>
                </a:cxn>
              </a:cxnLst>
              <a:rect l="0" t="0" r="r" b="b"/>
              <a:pathLst>
                <a:path w="7" h="7">
                  <a:moveTo>
                    <a:pt x="3" y="6"/>
                  </a:moveTo>
                  <a:cubicBezTo>
                    <a:pt x="5" y="7"/>
                    <a:pt x="7" y="5"/>
                    <a:pt x="7" y="3"/>
                  </a:cubicBezTo>
                  <a:cubicBezTo>
                    <a:pt x="7" y="2"/>
                    <a:pt x="5" y="1"/>
                    <a:pt x="3" y="1"/>
                  </a:cubicBezTo>
                  <a:cubicBezTo>
                    <a:pt x="3" y="1"/>
                    <a:pt x="1" y="0"/>
                    <a:pt x="1" y="1"/>
                  </a:cubicBezTo>
                  <a:cubicBezTo>
                    <a:pt x="0" y="2"/>
                    <a:pt x="1" y="5"/>
                    <a:pt x="3"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580"/>
            <p:cNvSpPr/>
            <p:nvPr/>
          </p:nvSpPr>
          <p:spPr bwMode="auto">
            <a:xfrm>
              <a:off x="6838951" y="6407151"/>
              <a:ext cx="33338" cy="25400"/>
            </a:xfrm>
            <a:custGeom>
              <a:avLst/>
              <a:gdLst>
                <a:gd name="T0" fmla="*/ 3 w 8"/>
                <a:gd name="T1" fmla="*/ 6 h 6"/>
                <a:gd name="T2" fmla="*/ 8 w 8"/>
                <a:gd name="T3" fmla="*/ 3 h 6"/>
                <a:gd name="T4" fmla="*/ 4 w 8"/>
                <a:gd name="T5" fmla="*/ 0 h 6"/>
                <a:gd name="T6" fmla="*/ 1 w 8"/>
                <a:gd name="T7" fmla="*/ 1 h 6"/>
                <a:gd name="T8" fmla="*/ 3 w 8"/>
                <a:gd name="T9" fmla="*/ 6 h 6"/>
              </a:gdLst>
              <a:ahLst/>
              <a:cxnLst>
                <a:cxn ang="0">
                  <a:pos x="T0" y="T1"/>
                </a:cxn>
                <a:cxn ang="0">
                  <a:pos x="T2" y="T3"/>
                </a:cxn>
                <a:cxn ang="0">
                  <a:pos x="T4" y="T5"/>
                </a:cxn>
                <a:cxn ang="0">
                  <a:pos x="T6" y="T7"/>
                </a:cxn>
                <a:cxn ang="0">
                  <a:pos x="T8" y="T9"/>
                </a:cxn>
              </a:cxnLst>
              <a:rect l="0" t="0" r="r" b="b"/>
              <a:pathLst>
                <a:path w="8" h="6">
                  <a:moveTo>
                    <a:pt x="3" y="6"/>
                  </a:moveTo>
                  <a:cubicBezTo>
                    <a:pt x="5" y="6"/>
                    <a:pt x="8" y="4"/>
                    <a:pt x="8" y="3"/>
                  </a:cubicBezTo>
                  <a:cubicBezTo>
                    <a:pt x="8" y="1"/>
                    <a:pt x="6" y="0"/>
                    <a:pt x="4" y="0"/>
                  </a:cubicBezTo>
                  <a:cubicBezTo>
                    <a:pt x="3" y="0"/>
                    <a:pt x="2" y="0"/>
                    <a:pt x="1" y="1"/>
                  </a:cubicBezTo>
                  <a:cubicBezTo>
                    <a:pt x="0" y="2"/>
                    <a:pt x="1" y="5"/>
                    <a:pt x="3"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581"/>
            <p:cNvSpPr/>
            <p:nvPr/>
          </p:nvSpPr>
          <p:spPr bwMode="auto">
            <a:xfrm>
              <a:off x="6643689" y="6483351"/>
              <a:ext cx="25400" cy="30163"/>
            </a:xfrm>
            <a:custGeom>
              <a:avLst/>
              <a:gdLst>
                <a:gd name="T0" fmla="*/ 3 w 6"/>
                <a:gd name="T1" fmla="*/ 6 h 7"/>
                <a:gd name="T2" fmla="*/ 5 w 6"/>
                <a:gd name="T3" fmla="*/ 2 h 7"/>
                <a:gd name="T4" fmla="*/ 1 w 6"/>
                <a:gd name="T5" fmla="*/ 1 h 7"/>
                <a:gd name="T6" fmla="*/ 3 w 6"/>
                <a:gd name="T7" fmla="*/ 6 h 7"/>
              </a:gdLst>
              <a:ahLst/>
              <a:cxnLst>
                <a:cxn ang="0">
                  <a:pos x="T0" y="T1"/>
                </a:cxn>
                <a:cxn ang="0">
                  <a:pos x="T2" y="T3"/>
                </a:cxn>
                <a:cxn ang="0">
                  <a:pos x="T4" y="T5"/>
                </a:cxn>
                <a:cxn ang="0">
                  <a:pos x="T6" y="T7"/>
                </a:cxn>
              </a:cxnLst>
              <a:rect l="0" t="0" r="r" b="b"/>
              <a:pathLst>
                <a:path w="6" h="7">
                  <a:moveTo>
                    <a:pt x="3" y="6"/>
                  </a:moveTo>
                  <a:cubicBezTo>
                    <a:pt x="4" y="6"/>
                    <a:pt x="6" y="3"/>
                    <a:pt x="5" y="2"/>
                  </a:cubicBezTo>
                  <a:cubicBezTo>
                    <a:pt x="4" y="1"/>
                    <a:pt x="2" y="0"/>
                    <a:pt x="1" y="1"/>
                  </a:cubicBezTo>
                  <a:cubicBezTo>
                    <a:pt x="0" y="2"/>
                    <a:pt x="2" y="7"/>
                    <a:pt x="3"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582"/>
            <p:cNvSpPr/>
            <p:nvPr/>
          </p:nvSpPr>
          <p:spPr bwMode="auto">
            <a:xfrm>
              <a:off x="6716714" y="6403976"/>
              <a:ext cx="33338" cy="33338"/>
            </a:xfrm>
            <a:custGeom>
              <a:avLst/>
              <a:gdLst>
                <a:gd name="T0" fmla="*/ 4 w 8"/>
                <a:gd name="T1" fmla="*/ 8 h 8"/>
                <a:gd name="T2" fmla="*/ 7 w 8"/>
                <a:gd name="T3" fmla="*/ 1 h 8"/>
                <a:gd name="T4" fmla="*/ 2 w 8"/>
                <a:gd name="T5" fmla="*/ 1 h 8"/>
                <a:gd name="T6" fmla="*/ 4 w 8"/>
                <a:gd name="T7" fmla="*/ 8 h 8"/>
              </a:gdLst>
              <a:ahLst/>
              <a:cxnLst>
                <a:cxn ang="0">
                  <a:pos x="T0" y="T1"/>
                </a:cxn>
                <a:cxn ang="0">
                  <a:pos x="T2" y="T3"/>
                </a:cxn>
                <a:cxn ang="0">
                  <a:pos x="T4" y="T5"/>
                </a:cxn>
                <a:cxn ang="0">
                  <a:pos x="T6" y="T7"/>
                </a:cxn>
              </a:cxnLst>
              <a:rect l="0" t="0" r="r" b="b"/>
              <a:pathLst>
                <a:path w="8" h="8">
                  <a:moveTo>
                    <a:pt x="4" y="8"/>
                  </a:moveTo>
                  <a:cubicBezTo>
                    <a:pt x="6" y="8"/>
                    <a:pt x="8" y="4"/>
                    <a:pt x="7" y="1"/>
                  </a:cubicBezTo>
                  <a:cubicBezTo>
                    <a:pt x="5" y="0"/>
                    <a:pt x="3" y="0"/>
                    <a:pt x="2" y="1"/>
                  </a:cubicBezTo>
                  <a:cubicBezTo>
                    <a:pt x="0" y="2"/>
                    <a:pt x="2" y="8"/>
                    <a:pt x="4" y="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583"/>
            <p:cNvSpPr/>
            <p:nvPr/>
          </p:nvSpPr>
          <p:spPr bwMode="auto">
            <a:xfrm>
              <a:off x="6630989" y="6378576"/>
              <a:ext cx="25400" cy="33338"/>
            </a:xfrm>
            <a:custGeom>
              <a:avLst/>
              <a:gdLst>
                <a:gd name="T0" fmla="*/ 1 w 6"/>
                <a:gd name="T1" fmla="*/ 7 h 8"/>
                <a:gd name="T2" fmla="*/ 6 w 6"/>
                <a:gd name="T3" fmla="*/ 5 h 8"/>
                <a:gd name="T4" fmla="*/ 5 w 6"/>
                <a:gd name="T5" fmla="*/ 2 h 8"/>
                <a:gd name="T6" fmla="*/ 3 w 6"/>
                <a:gd name="T7" fmla="*/ 0 h 8"/>
                <a:gd name="T8" fmla="*/ 1 w 6"/>
                <a:gd name="T9" fmla="*/ 7 h 8"/>
              </a:gdLst>
              <a:ahLst/>
              <a:cxnLst>
                <a:cxn ang="0">
                  <a:pos x="T0" y="T1"/>
                </a:cxn>
                <a:cxn ang="0">
                  <a:pos x="T2" y="T3"/>
                </a:cxn>
                <a:cxn ang="0">
                  <a:pos x="T4" y="T5"/>
                </a:cxn>
                <a:cxn ang="0">
                  <a:pos x="T6" y="T7"/>
                </a:cxn>
                <a:cxn ang="0">
                  <a:pos x="T8" y="T9"/>
                </a:cxn>
              </a:cxnLst>
              <a:rect l="0" t="0" r="r" b="b"/>
              <a:pathLst>
                <a:path w="6" h="8">
                  <a:moveTo>
                    <a:pt x="1" y="7"/>
                  </a:moveTo>
                  <a:cubicBezTo>
                    <a:pt x="3" y="8"/>
                    <a:pt x="6" y="7"/>
                    <a:pt x="6" y="5"/>
                  </a:cubicBezTo>
                  <a:cubicBezTo>
                    <a:pt x="6" y="4"/>
                    <a:pt x="6" y="4"/>
                    <a:pt x="5" y="2"/>
                  </a:cubicBezTo>
                  <a:cubicBezTo>
                    <a:pt x="4" y="1"/>
                    <a:pt x="4" y="0"/>
                    <a:pt x="3" y="0"/>
                  </a:cubicBezTo>
                  <a:cubicBezTo>
                    <a:pt x="2" y="0"/>
                    <a:pt x="0" y="6"/>
                    <a:pt x="1"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584"/>
            <p:cNvSpPr/>
            <p:nvPr/>
          </p:nvSpPr>
          <p:spPr bwMode="auto">
            <a:xfrm>
              <a:off x="6575426" y="6454776"/>
              <a:ext cx="30163" cy="33338"/>
            </a:xfrm>
            <a:custGeom>
              <a:avLst/>
              <a:gdLst>
                <a:gd name="T0" fmla="*/ 2 w 7"/>
                <a:gd name="T1" fmla="*/ 7 h 8"/>
                <a:gd name="T2" fmla="*/ 7 w 7"/>
                <a:gd name="T3" fmla="*/ 6 h 8"/>
                <a:gd name="T4" fmla="*/ 5 w 7"/>
                <a:gd name="T5" fmla="*/ 2 h 8"/>
                <a:gd name="T6" fmla="*/ 4 w 7"/>
                <a:gd name="T7" fmla="*/ 0 h 8"/>
                <a:gd name="T8" fmla="*/ 2 w 7"/>
                <a:gd name="T9" fmla="*/ 7 h 8"/>
              </a:gdLst>
              <a:ahLst/>
              <a:cxnLst>
                <a:cxn ang="0">
                  <a:pos x="T0" y="T1"/>
                </a:cxn>
                <a:cxn ang="0">
                  <a:pos x="T2" y="T3"/>
                </a:cxn>
                <a:cxn ang="0">
                  <a:pos x="T4" y="T5"/>
                </a:cxn>
                <a:cxn ang="0">
                  <a:pos x="T6" y="T7"/>
                </a:cxn>
                <a:cxn ang="0">
                  <a:pos x="T8" y="T9"/>
                </a:cxn>
              </a:cxnLst>
              <a:rect l="0" t="0" r="r" b="b"/>
              <a:pathLst>
                <a:path w="7" h="8">
                  <a:moveTo>
                    <a:pt x="2" y="7"/>
                  </a:moveTo>
                  <a:cubicBezTo>
                    <a:pt x="3" y="8"/>
                    <a:pt x="6" y="7"/>
                    <a:pt x="7" y="6"/>
                  </a:cubicBezTo>
                  <a:cubicBezTo>
                    <a:pt x="7" y="5"/>
                    <a:pt x="6" y="4"/>
                    <a:pt x="5" y="2"/>
                  </a:cubicBezTo>
                  <a:cubicBezTo>
                    <a:pt x="5" y="1"/>
                    <a:pt x="4" y="0"/>
                    <a:pt x="4" y="0"/>
                  </a:cubicBezTo>
                  <a:cubicBezTo>
                    <a:pt x="2" y="0"/>
                    <a:pt x="0" y="6"/>
                    <a:pt x="2"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585"/>
            <p:cNvSpPr/>
            <p:nvPr/>
          </p:nvSpPr>
          <p:spPr bwMode="auto">
            <a:xfrm>
              <a:off x="6805614" y="6348413"/>
              <a:ext cx="28575" cy="30163"/>
            </a:xfrm>
            <a:custGeom>
              <a:avLst/>
              <a:gdLst>
                <a:gd name="T0" fmla="*/ 3 w 7"/>
                <a:gd name="T1" fmla="*/ 7 h 7"/>
                <a:gd name="T2" fmla="*/ 7 w 7"/>
                <a:gd name="T3" fmla="*/ 5 h 7"/>
                <a:gd name="T4" fmla="*/ 7 w 7"/>
                <a:gd name="T5" fmla="*/ 3 h 7"/>
                <a:gd name="T6" fmla="*/ 5 w 7"/>
                <a:gd name="T7" fmla="*/ 1 h 7"/>
                <a:gd name="T8" fmla="*/ 2 w 7"/>
                <a:gd name="T9" fmla="*/ 0 h 7"/>
                <a:gd name="T10" fmla="*/ 3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3" y="7"/>
                  </a:moveTo>
                  <a:cubicBezTo>
                    <a:pt x="4" y="7"/>
                    <a:pt x="7" y="6"/>
                    <a:pt x="7" y="5"/>
                  </a:cubicBezTo>
                  <a:cubicBezTo>
                    <a:pt x="7" y="4"/>
                    <a:pt x="7" y="3"/>
                    <a:pt x="7" y="3"/>
                  </a:cubicBezTo>
                  <a:cubicBezTo>
                    <a:pt x="6" y="2"/>
                    <a:pt x="6" y="1"/>
                    <a:pt x="5" y="1"/>
                  </a:cubicBezTo>
                  <a:cubicBezTo>
                    <a:pt x="3" y="0"/>
                    <a:pt x="2" y="0"/>
                    <a:pt x="2" y="0"/>
                  </a:cubicBezTo>
                  <a:cubicBezTo>
                    <a:pt x="0" y="1"/>
                    <a:pt x="0" y="6"/>
                    <a:pt x="3"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586"/>
            <p:cNvSpPr/>
            <p:nvPr/>
          </p:nvSpPr>
          <p:spPr bwMode="auto">
            <a:xfrm>
              <a:off x="6775451" y="6569076"/>
              <a:ext cx="30163" cy="30163"/>
            </a:xfrm>
            <a:custGeom>
              <a:avLst/>
              <a:gdLst>
                <a:gd name="T0" fmla="*/ 3 w 7"/>
                <a:gd name="T1" fmla="*/ 6 h 7"/>
                <a:gd name="T2" fmla="*/ 7 w 7"/>
                <a:gd name="T3" fmla="*/ 5 h 7"/>
                <a:gd name="T4" fmla="*/ 6 w 7"/>
                <a:gd name="T5" fmla="*/ 3 h 7"/>
                <a:gd name="T6" fmla="*/ 4 w 7"/>
                <a:gd name="T7" fmla="*/ 1 h 7"/>
                <a:gd name="T8" fmla="*/ 2 w 7"/>
                <a:gd name="T9" fmla="*/ 1 h 7"/>
                <a:gd name="T10" fmla="*/ 3 w 7"/>
                <a:gd name="T11" fmla="*/ 6 h 7"/>
              </a:gdLst>
              <a:ahLst/>
              <a:cxnLst>
                <a:cxn ang="0">
                  <a:pos x="T0" y="T1"/>
                </a:cxn>
                <a:cxn ang="0">
                  <a:pos x="T2" y="T3"/>
                </a:cxn>
                <a:cxn ang="0">
                  <a:pos x="T4" y="T5"/>
                </a:cxn>
                <a:cxn ang="0">
                  <a:pos x="T6" y="T7"/>
                </a:cxn>
                <a:cxn ang="0">
                  <a:pos x="T8" y="T9"/>
                </a:cxn>
                <a:cxn ang="0">
                  <a:pos x="T10" y="T11"/>
                </a:cxn>
              </a:cxnLst>
              <a:rect l="0" t="0" r="r" b="b"/>
              <a:pathLst>
                <a:path w="7" h="7">
                  <a:moveTo>
                    <a:pt x="3" y="6"/>
                  </a:moveTo>
                  <a:cubicBezTo>
                    <a:pt x="4" y="7"/>
                    <a:pt x="6" y="6"/>
                    <a:pt x="7" y="5"/>
                  </a:cubicBezTo>
                  <a:cubicBezTo>
                    <a:pt x="7" y="4"/>
                    <a:pt x="7" y="3"/>
                    <a:pt x="6" y="3"/>
                  </a:cubicBezTo>
                  <a:cubicBezTo>
                    <a:pt x="6" y="2"/>
                    <a:pt x="5" y="2"/>
                    <a:pt x="4" y="1"/>
                  </a:cubicBezTo>
                  <a:cubicBezTo>
                    <a:pt x="3" y="1"/>
                    <a:pt x="2" y="0"/>
                    <a:pt x="2" y="1"/>
                  </a:cubicBezTo>
                  <a:cubicBezTo>
                    <a:pt x="0" y="1"/>
                    <a:pt x="1" y="5"/>
                    <a:pt x="3"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764"/>
            <p:cNvSpPr/>
            <p:nvPr/>
          </p:nvSpPr>
          <p:spPr bwMode="auto">
            <a:xfrm>
              <a:off x="5008564" y="5170487"/>
              <a:ext cx="693738" cy="657225"/>
            </a:xfrm>
            <a:custGeom>
              <a:avLst/>
              <a:gdLst>
                <a:gd name="T0" fmla="*/ 36 w 164"/>
                <a:gd name="T1" fmla="*/ 17 h 155"/>
                <a:gd name="T2" fmla="*/ 53 w 164"/>
                <a:gd name="T3" fmla="*/ 3 h 155"/>
                <a:gd name="T4" fmla="*/ 89 w 164"/>
                <a:gd name="T5" fmla="*/ 12 h 155"/>
                <a:gd name="T6" fmla="*/ 134 w 164"/>
                <a:gd name="T7" fmla="*/ 21 h 155"/>
                <a:gd name="T8" fmla="*/ 142 w 164"/>
                <a:gd name="T9" fmla="*/ 61 h 155"/>
                <a:gd name="T10" fmla="*/ 162 w 164"/>
                <a:gd name="T11" fmla="*/ 98 h 155"/>
                <a:gd name="T12" fmla="*/ 113 w 164"/>
                <a:gd name="T13" fmla="*/ 133 h 155"/>
                <a:gd name="T14" fmla="*/ 92 w 164"/>
                <a:gd name="T15" fmla="*/ 153 h 155"/>
                <a:gd name="T16" fmla="*/ 49 w 164"/>
                <a:gd name="T17" fmla="*/ 131 h 155"/>
                <a:gd name="T18" fmla="*/ 20 w 164"/>
                <a:gd name="T19" fmla="*/ 123 h 155"/>
                <a:gd name="T20" fmla="*/ 21 w 164"/>
                <a:gd name="T21" fmla="*/ 93 h 155"/>
                <a:gd name="T22" fmla="*/ 3 w 164"/>
                <a:gd name="T23" fmla="*/ 60 h 155"/>
                <a:gd name="T24" fmla="*/ 29 w 164"/>
                <a:gd name="T25" fmla="*/ 44 h 155"/>
                <a:gd name="T26" fmla="*/ 36 w 164"/>
                <a:gd name="T27" fmla="*/ 1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55">
                  <a:moveTo>
                    <a:pt x="36" y="17"/>
                  </a:moveTo>
                  <a:cubicBezTo>
                    <a:pt x="37" y="16"/>
                    <a:pt x="43" y="6"/>
                    <a:pt x="53" y="3"/>
                  </a:cubicBezTo>
                  <a:cubicBezTo>
                    <a:pt x="65" y="0"/>
                    <a:pt x="71" y="7"/>
                    <a:pt x="89" y="12"/>
                  </a:cubicBezTo>
                  <a:cubicBezTo>
                    <a:pt x="116" y="20"/>
                    <a:pt x="125" y="12"/>
                    <a:pt x="134" y="21"/>
                  </a:cubicBezTo>
                  <a:cubicBezTo>
                    <a:pt x="142" y="29"/>
                    <a:pt x="137" y="40"/>
                    <a:pt x="142" y="61"/>
                  </a:cubicBezTo>
                  <a:cubicBezTo>
                    <a:pt x="149" y="85"/>
                    <a:pt x="164" y="87"/>
                    <a:pt x="162" y="98"/>
                  </a:cubicBezTo>
                  <a:cubicBezTo>
                    <a:pt x="159" y="112"/>
                    <a:pt x="138" y="109"/>
                    <a:pt x="113" y="133"/>
                  </a:cubicBezTo>
                  <a:cubicBezTo>
                    <a:pt x="101" y="145"/>
                    <a:pt x="100" y="151"/>
                    <a:pt x="92" y="153"/>
                  </a:cubicBezTo>
                  <a:cubicBezTo>
                    <a:pt x="79" y="155"/>
                    <a:pt x="74" y="139"/>
                    <a:pt x="49" y="131"/>
                  </a:cubicBezTo>
                  <a:cubicBezTo>
                    <a:pt x="33" y="126"/>
                    <a:pt x="25" y="130"/>
                    <a:pt x="20" y="123"/>
                  </a:cubicBezTo>
                  <a:cubicBezTo>
                    <a:pt x="15" y="115"/>
                    <a:pt x="23" y="108"/>
                    <a:pt x="21" y="93"/>
                  </a:cubicBezTo>
                  <a:cubicBezTo>
                    <a:pt x="17" y="75"/>
                    <a:pt x="0" y="69"/>
                    <a:pt x="3" y="60"/>
                  </a:cubicBezTo>
                  <a:cubicBezTo>
                    <a:pt x="5" y="52"/>
                    <a:pt x="21" y="56"/>
                    <a:pt x="29" y="44"/>
                  </a:cubicBezTo>
                  <a:cubicBezTo>
                    <a:pt x="35" y="35"/>
                    <a:pt x="29" y="28"/>
                    <a:pt x="36" y="17"/>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765"/>
            <p:cNvSpPr/>
            <p:nvPr/>
          </p:nvSpPr>
          <p:spPr bwMode="auto">
            <a:xfrm>
              <a:off x="5253039" y="5407024"/>
              <a:ext cx="220663" cy="182563"/>
            </a:xfrm>
            <a:custGeom>
              <a:avLst/>
              <a:gdLst>
                <a:gd name="T0" fmla="*/ 44 w 52"/>
                <a:gd name="T1" fmla="*/ 8 h 43"/>
                <a:gd name="T2" fmla="*/ 50 w 52"/>
                <a:gd name="T3" fmla="*/ 27 h 43"/>
                <a:gd name="T4" fmla="*/ 36 w 52"/>
                <a:gd name="T5" fmla="*/ 39 h 43"/>
                <a:gd name="T6" fmla="*/ 18 w 52"/>
                <a:gd name="T7" fmla="*/ 42 h 43"/>
                <a:gd name="T8" fmla="*/ 1 w 52"/>
                <a:gd name="T9" fmla="*/ 16 h 43"/>
                <a:gd name="T10" fmla="*/ 24 w 52"/>
                <a:gd name="T11" fmla="*/ 0 h 43"/>
                <a:gd name="T12" fmla="*/ 44 w 52"/>
                <a:gd name="T13" fmla="*/ 8 h 43"/>
              </a:gdLst>
              <a:ahLst/>
              <a:cxnLst>
                <a:cxn ang="0">
                  <a:pos x="T0" y="T1"/>
                </a:cxn>
                <a:cxn ang="0">
                  <a:pos x="T2" y="T3"/>
                </a:cxn>
                <a:cxn ang="0">
                  <a:pos x="T4" y="T5"/>
                </a:cxn>
                <a:cxn ang="0">
                  <a:pos x="T6" y="T7"/>
                </a:cxn>
                <a:cxn ang="0">
                  <a:pos x="T8" y="T9"/>
                </a:cxn>
                <a:cxn ang="0">
                  <a:pos x="T10" y="T11"/>
                </a:cxn>
                <a:cxn ang="0">
                  <a:pos x="T12" y="T13"/>
                </a:cxn>
              </a:cxnLst>
              <a:rect l="0" t="0" r="r" b="b"/>
              <a:pathLst>
                <a:path w="52" h="43">
                  <a:moveTo>
                    <a:pt x="44" y="8"/>
                  </a:moveTo>
                  <a:cubicBezTo>
                    <a:pt x="49" y="13"/>
                    <a:pt x="52" y="20"/>
                    <a:pt x="50" y="27"/>
                  </a:cubicBezTo>
                  <a:cubicBezTo>
                    <a:pt x="48" y="33"/>
                    <a:pt x="42" y="37"/>
                    <a:pt x="36" y="39"/>
                  </a:cubicBezTo>
                  <a:cubicBezTo>
                    <a:pt x="30" y="42"/>
                    <a:pt x="24" y="43"/>
                    <a:pt x="18" y="42"/>
                  </a:cubicBezTo>
                  <a:cubicBezTo>
                    <a:pt x="6" y="39"/>
                    <a:pt x="0" y="27"/>
                    <a:pt x="1" y="16"/>
                  </a:cubicBezTo>
                  <a:cubicBezTo>
                    <a:pt x="3" y="6"/>
                    <a:pt x="15" y="1"/>
                    <a:pt x="24" y="0"/>
                  </a:cubicBezTo>
                  <a:cubicBezTo>
                    <a:pt x="31" y="0"/>
                    <a:pt x="38" y="3"/>
                    <a:pt x="44" y="8"/>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766"/>
            <p:cNvSpPr/>
            <p:nvPr/>
          </p:nvSpPr>
          <p:spPr bwMode="auto">
            <a:xfrm>
              <a:off x="5473701" y="5535612"/>
              <a:ext cx="195263" cy="50800"/>
            </a:xfrm>
            <a:custGeom>
              <a:avLst/>
              <a:gdLst>
                <a:gd name="T0" fmla="*/ 0 w 46"/>
                <a:gd name="T1" fmla="*/ 2 h 12"/>
                <a:gd name="T2" fmla="*/ 0 w 46"/>
                <a:gd name="T3" fmla="*/ 2 h 12"/>
                <a:gd name="T4" fmla="*/ 2 w 46"/>
                <a:gd name="T5" fmla="*/ 1 h 12"/>
                <a:gd name="T6" fmla="*/ 3 w 46"/>
                <a:gd name="T7" fmla="*/ 1 h 12"/>
                <a:gd name="T8" fmla="*/ 4 w 46"/>
                <a:gd name="T9" fmla="*/ 0 h 12"/>
                <a:gd name="T10" fmla="*/ 5 w 46"/>
                <a:gd name="T11" fmla="*/ 0 h 12"/>
                <a:gd name="T12" fmla="*/ 7 w 46"/>
                <a:gd name="T13" fmla="*/ 0 h 12"/>
                <a:gd name="T14" fmla="*/ 11 w 46"/>
                <a:gd name="T15" fmla="*/ 0 h 12"/>
                <a:gd name="T16" fmla="*/ 15 w 46"/>
                <a:gd name="T17" fmla="*/ 1 h 12"/>
                <a:gd name="T18" fmla="*/ 20 w 46"/>
                <a:gd name="T19" fmla="*/ 2 h 12"/>
                <a:gd name="T20" fmla="*/ 24 w 46"/>
                <a:gd name="T21" fmla="*/ 4 h 12"/>
                <a:gd name="T22" fmla="*/ 28 w 46"/>
                <a:gd name="T23" fmla="*/ 5 h 12"/>
                <a:gd name="T24" fmla="*/ 32 w 46"/>
                <a:gd name="T25" fmla="*/ 6 h 12"/>
                <a:gd name="T26" fmla="*/ 35 w 46"/>
                <a:gd name="T27" fmla="*/ 8 h 12"/>
                <a:gd name="T28" fmla="*/ 38 w 46"/>
                <a:gd name="T29" fmla="*/ 8 h 12"/>
                <a:gd name="T30" fmla="*/ 40 w 46"/>
                <a:gd name="T31" fmla="*/ 9 h 12"/>
                <a:gd name="T32" fmla="*/ 41 w 46"/>
                <a:gd name="T33" fmla="*/ 9 h 12"/>
                <a:gd name="T34" fmla="*/ 44 w 46"/>
                <a:gd name="T35" fmla="*/ 9 h 12"/>
                <a:gd name="T36" fmla="*/ 45 w 46"/>
                <a:gd name="T37" fmla="*/ 9 h 12"/>
                <a:gd name="T38" fmla="*/ 46 w 46"/>
                <a:gd name="T39" fmla="*/ 9 h 12"/>
                <a:gd name="T40" fmla="*/ 45 w 46"/>
                <a:gd name="T41" fmla="*/ 9 h 12"/>
                <a:gd name="T42" fmla="*/ 44 w 46"/>
                <a:gd name="T43" fmla="*/ 10 h 12"/>
                <a:gd name="T44" fmla="*/ 43 w 46"/>
                <a:gd name="T45" fmla="*/ 10 h 12"/>
                <a:gd name="T46" fmla="*/ 42 w 46"/>
                <a:gd name="T47" fmla="*/ 11 h 12"/>
                <a:gd name="T48" fmla="*/ 40 w 46"/>
                <a:gd name="T49" fmla="*/ 11 h 12"/>
                <a:gd name="T50" fmla="*/ 38 w 46"/>
                <a:gd name="T51" fmla="*/ 12 h 12"/>
                <a:gd name="T52" fmla="*/ 35 w 46"/>
                <a:gd name="T53" fmla="*/ 12 h 12"/>
                <a:gd name="T54" fmla="*/ 30 w 46"/>
                <a:gd name="T55" fmla="*/ 12 h 12"/>
                <a:gd name="T56" fmla="*/ 28 w 46"/>
                <a:gd name="T57" fmla="*/ 11 h 12"/>
                <a:gd name="T58" fmla="*/ 26 w 46"/>
                <a:gd name="T59" fmla="*/ 11 h 12"/>
                <a:gd name="T60" fmla="*/ 22 w 46"/>
                <a:gd name="T61" fmla="*/ 9 h 12"/>
                <a:gd name="T62" fmla="*/ 17 w 46"/>
                <a:gd name="T63" fmla="*/ 7 h 12"/>
                <a:gd name="T64" fmla="*/ 14 w 46"/>
                <a:gd name="T65" fmla="*/ 6 h 12"/>
                <a:gd name="T66" fmla="*/ 10 w 46"/>
                <a:gd name="T67" fmla="*/ 4 h 12"/>
                <a:gd name="T68" fmla="*/ 7 w 46"/>
                <a:gd name="T69" fmla="*/ 3 h 12"/>
                <a:gd name="T70" fmla="*/ 5 w 46"/>
                <a:gd name="T71" fmla="*/ 3 h 12"/>
                <a:gd name="T72" fmla="*/ 4 w 46"/>
                <a:gd name="T73" fmla="*/ 3 h 12"/>
                <a:gd name="T74" fmla="*/ 2 w 46"/>
                <a:gd name="T75" fmla="*/ 2 h 12"/>
                <a:gd name="T76" fmla="*/ 0 w 46"/>
                <a:gd name="T77" fmla="*/ 2 h 12"/>
                <a:gd name="T78" fmla="*/ 0 w 46"/>
                <a:gd name="T7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12">
                  <a:moveTo>
                    <a:pt x="0" y="2"/>
                  </a:moveTo>
                  <a:cubicBezTo>
                    <a:pt x="0" y="2"/>
                    <a:pt x="0" y="2"/>
                    <a:pt x="0" y="2"/>
                  </a:cubicBezTo>
                  <a:cubicBezTo>
                    <a:pt x="0" y="2"/>
                    <a:pt x="1" y="1"/>
                    <a:pt x="2" y="1"/>
                  </a:cubicBezTo>
                  <a:cubicBezTo>
                    <a:pt x="2" y="1"/>
                    <a:pt x="2" y="1"/>
                    <a:pt x="3" y="1"/>
                  </a:cubicBezTo>
                  <a:cubicBezTo>
                    <a:pt x="3" y="1"/>
                    <a:pt x="3" y="0"/>
                    <a:pt x="4" y="0"/>
                  </a:cubicBezTo>
                  <a:cubicBezTo>
                    <a:pt x="4" y="0"/>
                    <a:pt x="5" y="0"/>
                    <a:pt x="5" y="0"/>
                  </a:cubicBezTo>
                  <a:cubicBezTo>
                    <a:pt x="6" y="0"/>
                    <a:pt x="7" y="0"/>
                    <a:pt x="7" y="0"/>
                  </a:cubicBezTo>
                  <a:cubicBezTo>
                    <a:pt x="8" y="0"/>
                    <a:pt x="10" y="0"/>
                    <a:pt x="11" y="0"/>
                  </a:cubicBezTo>
                  <a:cubicBezTo>
                    <a:pt x="12" y="0"/>
                    <a:pt x="14" y="0"/>
                    <a:pt x="15" y="1"/>
                  </a:cubicBezTo>
                  <a:cubicBezTo>
                    <a:pt x="17" y="1"/>
                    <a:pt x="18" y="1"/>
                    <a:pt x="20" y="2"/>
                  </a:cubicBezTo>
                  <a:cubicBezTo>
                    <a:pt x="21" y="2"/>
                    <a:pt x="22" y="3"/>
                    <a:pt x="24" y="4"/>
                  </a:cubicBezTo>
                  <a:cubicBezTo>
                    <a:pt x="25" y="4"/>
                    <a:pt x="26" y="5"/>
                    <a:pt x="28" y="5"/>
                  </a:cubicBezTo>
                  <a:cubicBezTo>
                    <a:pt x="29" y="6"/>
                    <a:pt x="30" y="6"/>
                    <a:pt x="32" y="6"/>
                  </a:cubicBezTo>
                  <a:cubicBezTo>
                    <a:pt x="33" y="7"/>
                    <a:pt x="34" y="7"/>
                    <a:pt x="35" y="8"/>
                  </a:cubicBezTo>
                  <a:cubicBezTo>
                    <a:pt x="36" y="8"/>
                    <a:pt x="37" y="8"/>
                    <a:pt x="38" y="8"/>
                  </a:cubicBezTo>
                  <a:cubicBezTo>
                    <a:pt x="39" y="8"/>
                    <a:pt x="39" y="8"/>
                    <a:pt x="40" y="9"/>
                  </a:cubicBezTo>
                  <a:cubicBezTo>
                    <a:pt x="40" y="9"/>
                    <a:pt x="41" y="9"/>
                    <a:pt x="41" y="9"/>
                  </a:cubicBezTo>
                  <a:cubicBezTo>
                    <a:pt x="42" y="9"/>
                    <a:pt x="43" y="9"/>
                    <a:pt x="44" y="9"/>
                  </a:cubicBezTo>
                  <a:cubicBezTo>
                    <a:pt x="44" y="9"/>
                    <a:pt x="45" y="9"/>
                    <a:pt x="45" y="9"/>
                  </a:cubicBezTo>
                  <a:cubicBezTo>
                    <a:pt x="45" y="9"/>
                    <a:pt x="46" y="9"/>
                    <a:pt x="46" y="9"/>
                  </a:cubicBezTo>
                  <a:cubicBezTo>
                    <a:pt x="46" y="9"/>
                    <a:pt x="45" y="9"/>
                    <a:pt x="45" y="9"/>
                  </a:cubicBezTo>
                  <a:cubicBezTo>
                    <a:pt x="45" y="9"/>
                    <a:pt x="44" y="9"/>
                    <a:pt x="44" y="10"/>
                  </a:cubicBezTo>
                  <a:cubicBezTo>
                    <a:pt x="44" y="10"/>
                    <a:pt x="43" y="10"/>
                    <a:pt x="43" y="10"/>
                  </a:cubicBezTo>
                  <a:cubicBezTo>
                    <a:pt x="42" y="11"/>
                    <a:pt x="42" y="11"/>
                    <a:pt x="42" y="11"/>
                  </a:cubicBezTo>
                  <a:cubicBezTo>
                    <a:pt x="41" y="11"/>
                    <a:pt x="41" y="11"/>
                    <a:pt x="40" y="11"/>
                  </a:cubicBezTo>
                  <a:cubicBezTo>
                    <a:pt x="40" y="12"/>
                    <a:pt x="39" y="12"/>
                    <a:pt x="38" y="12"/>
                  </a:cubicBezTo>
                  <a:cubicBezTo>
                    <a:pt x="37" y="12"/>
                    <a:pt x="36" y="12"/>
                    <a:pt x="35" y="12"/>
                  </a:cubicBezTo>
                  <a:cubicBezTo>
                    <a:pt x="33" y="12"/>
                    <a:pt x="32" y="12"/>
                    <a:pt x="30" y="12"/>
                  </a:cubicBezTo>
                  <a:cubicBezTo>
                    <a:pt x="29" y="11"/>
                    <a:pt x="29" y="11"/>
                    <a:pt x="28" y="11"/>
                  </a:cubicBezTo>
                  <a:cubicBezTo>
                    <a:pt x="27" y="11"/>
                    <a:pt x="27" y="11"/>
                    <a:pt x="26" y="11"/>
                  </a:cubicBezTo>
                  <a:cubicBezTo>
                    <a:pt x="24" y="10"/>
                    <a:pt x="23" y="10"/>
                    <a:pt x="22" y="9"/>
                  </a:cubicBezTo>
                  <a:cubicBezTo>
                    <a:pt x="20" y="8"/>
                    <a:pt x="19" y="8"/>
                    <a:pt x="17" y="7"/>
                  </a:cubicBezTo>
                  <a:cubicBezTo>
                    <a:pt x="16" y="7"/>
                    <a:pt x="15" y="6"/>
                    <a:pt x="14" y="6"/>
                  </a:cubicBezTo>
                  <a:cubicBezTo>
                    <a:pt x="12" y="5"/>
                    <a:pt x="11" y="5"/>
                    <a:pt x="10" y="4"/>
                  </a:cubicBezTo>
                  <a:cubicBezTo>
                    <a:pt x="9" y="4"/>
                    <a:pt x="8" y="4"/>
                    <a:pt x="7" y="3"/>
                  </a:cubicBezTo>
                  <a:cubicBezTo>
                    <a:pt x="6" y="3"/>
                    <a:pt x="6" y="3"/>
                    <a:pt x="5" y="3"/>
                  </a:cubicBezTo>
                  <a:cubicBezTo>
                    <a:pt x="5" y="3"/>
                    <a:pt x="4" y="3"/>
                    <a:pt x="4" y="3"/>
                  </a:cubicBezTo>
                  <a:cubicBezTo>
                    <a:pt x="3" y="2"/>
                    <a:pt x="2" y="2"/>
                    <a:pt x="2" y="2"/>
                  </a:cubicBezTo>
                  <a:cubicBezTo>
                    <a:pt x="1" y="2"/>
                    <a:pt x="1" y="2"/>
                    <a:pt x="0" y="2"/>
                  </a:cubicBezTo>
                  <a:cubicBezTo>
                    <a:pt x="0" y="2"/>
                    <a:pt x="0" y="2"/>
                    <a:pt x="0"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767"/>
            <p:cNvSpPr/>
            <p:nvPr/>
          </p:nvSpPr>
          <p:spPr bwMode="auto">
            <a:xfrm>
              <a:off x="5435601" y="5272087"/>
              <a:ext cx="114300" cy="144463"/>
            </a:xfrm>
            <a:custGeom>
              <a:avLst/>
              <a:gdLst>
                <a:gd name="T0" fmla="*/ 0 w 27"/>
                <a:gd name="T1" fmla="*/ 34 h 34"/>
                <a:gd name="T2" fmla="*/ 0 w 27"/>
                <a:gd name="T3" fmla="*/ 33 h 34"/>
                <a:gd name="T4" fmla="*/ 0 w 27"/>
                <a:gd name="T5" fmla="*/ 32 h 34"/>
                <a:gd name="T6" fmla="*/ 0 w 27"/>
                <a:gd name="T7" fmla="*/ 26 h 34"/>
                <a:gd name="T8" fmla="*/ 4 w 27"/>
                <a:gd name="T9" fmla="*/ 20 h 34"/>
                <a:gd name="T10" fmla="*/ 5 w 27"/>
                <a:gd name="T11" fmla="*/ 19 h 34"/>
                <a:gd name="T12" fmla="*/ 6 w 27"/>
                <a:gd name="T13" fmla="*/ 18 h 34"/>
                <a:gd name="T14" fmla="*/ 8 w 27"/>
                <a:gd name="T15" fmla="*/ 17 h 34"/>
                <a:gd name="T16" fmla="*/ 11 w 27"/>
                <a:gd name="T17" fmla="*/ 14 h 34"/>
                <a:gd name="T18" fmla="*/ 14 w 27"/>
                <a:gd name="T19" fmla="*/ 11 h 34"/>
                <a:gd name="T20" fmla="*/ 17 w 27"/>
                <a:gd name="T21" fmla="*/ 9 h 34"/>
                <a:gd name="T22" fmla="*/ 23 w 27"/>
                <a:gd name="T23" fmla="*/ 5 h 34"/>
                <a:gd name="T24" fmla="*/ 26 w 27"/>
                <a:gd name="T25" fmla="*/ 1 h 34"/>
                <a:gd name="T26" fmla="*/ 27 w 27"/>
                <a:gd name="T27" fmla="*/ 0 h 34"/>
                <a:gd name="T28" fmla="*/ 27 w 27"/>
                <a:gd name="T29" fmla="*/ 0 h 34"/>
                <a:gd name="T30" fmla="*/ 27 w 27"/>
                <a:gd name="T31" fmla="*/ 0 h 34"/>
                <a:gd name="T32" fmla="*/ 27 w 27"/>
                <a:gd name="T33" fmla="*/ 2 h 34"/>
                <a:gd name="T34" fmla="*/ 25 w 27"/>
                <a:gd name="T35" fmla="*/ 7 h 34"/>
                <a:gd name="T36" fmla="*/ 21 w 27"/>
                <a:gd name="T37" fmla="*/ 13 h 34"/>
                <a:gd name="T38" fmla="*/ 18 w 27"/>
                <a:gd name="T39" fmla="*/ 16 h 34"/>
                <a:gd name="T40" fmla="*/ 14 w 27"/>
                <a:gd name="T41" fmla="*/ 19 h 34"/>
                <a:gd name="T42" fmla="*/ 11 w 27"/>
                <a:gd name="T43" fmla="*/ 21 h 34"/>
                <a:gd name="T44" fmla="*/ 10 w 27"/>
                <a:gd name="T45" fmla="*/ 22 h 34"/>
                <a:gd name="T46" fmla="*/ 8 w 27"/>
                <a:gd name="T47" fmla="*/ 23 h 34"/>
                <a:gd name="T48" fmla="*/ 3 w 27"/>
                <a:gd name="T49" fmla="*/ 28 h 34"/>
                <a:gd name="T50" fmla="*/ 1 w 27"/>
                <a:gd name="T51" fmla="*/ 32 h 34"/>
                <a:gd name="T52" fmla="*/ 0 w 27"/>
                <a:gd name="T53" fmla="*/ 34 h 34"/>
                <a:gd name="T54" fmla="*/ 0 w 27"/>
                <a:gd name="T5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34">
                  <a:moveTo>
                    <a:pt x="0" y="34"/>
                  </a:moveTo>
                  <a:cubicBezTo>
                    <a:pt x="0" y="34"/>
                    <a:pt x="0" y="34"/>
                    <a:pt x="0" y="33"/>
                  </a:cubicBezTo>
                  <a:cubicBezTo>
                    <a:pt x="0" y="33"/>
                    <a:pt x="0" y="33"/>
                    <a:pt x="0" y="32"/>
                  </a:cubicBezTo>
                  <a:cubicBezTo>
                    <a:pt x="0" y="31"/>
                    <a:pt x="0" y="29"/>
                    <a:pt x="0" y="26"/>
                  </a:cubicBezTo>
                  <a:cubicBezTo>
                    <a:pt x="1" y="24"/>
                    <a:pt x="3" y="22"/>
                    <a:pt x="4" y="20"/>
                  </a:cubicBezTo>
                  <a:cubicBezTo>
                    <a:pt x="5" y="19"/>
                    <a:pt x="5" y="19"/>
                    <a:pt x="5" y="19"/>
                  </a:cubicBezTo>
                  <a:cubicBezTo>
                    <a:pt x="5" y="19"/>
                    <a:pt x="6" y="18"/>
                    <a:pt x="6" y="18"/>
                  </a:cubicBezTo>
                  <a:cubicBezTo>
                    <a:pt x="6" y="18"/>
                    <a:pt x="7" y="17"/>
                    <a:pt x="8" y="17"/>
                  </a:cubicBezTo>
                  <a:cubicBezTo>
                    <a:pt x="9" y="16"/>
                    <a:pt x="10" y="15"/>
                    <a:pt x="11" y="14"/>
                  </a:cubicBezTo>
                  <a:cubicBezTo>
                    <a:pt x="12" y="13"/>
                    <a:pt x="13" y="12"/>
                    <a:pt x="14" y="11"/>
                  </a:cubicBezTo>
                  <a:cubicBezTo>
                    <a:pt x="15" y="11"/>
                    <a:pt x="16" y="10"/>
                    <a:pt x="17" y="9"/>
                  </a:cubicBezTo>
                  <a:cubicBezTo>
                    <a:pt x="19" y="8"/>
                    <a:pt x="21" y="6"/>
                    <a:pt x="23" y="5"/>
                  </a:cubicBezTo>
                  <a:cubicBezTo>
                    <a:pt x="24" y="4"/>
                    <a:pt x="25" y="2"/>
                    <a:pt x="26" y="1"/>
                  </a:cubicBezTo>
                  <a:cubicBezTo>
                    <a:pt x="26" y="1"/>
                    <a:pt x="27" y="0"/>
                    <a:pt x="27" y="0"/>
                  </a:cubicBezTo>
                  <a:cubicBezTo>
                    <a:pt x="27" y="0"/>
                    <a:pt x="27" y="0"/>
                    <a:pt x="27" y="0"/>
                  </a:cubicBezTo>
                  <a:cubicBezTo>
                    <a:pt x="27" y="0"/>
                    <a:pt x="27" y="0"/>
                    <a:pt x="27" y="0"/>
                  </a:cubicBezTo>
                  <a:cubicBezTo>
                    <a:pt x="27" y="0"/>
                    <a:pt x="27" y="1"/>
                    <a:pt x="27" y="2"/>
                  </a:cubicBezTo>
                  <a:cubicBezTo>
                    <a:pt x="27" y="3"/>
                    <a:pt x="27" y="5"/>
                    <a:pt x="25" y="7"/>
                  </a:cubicBezTo>
                  <a:cubicBezTo>
                    <a:pt x="24" y="9"/>
                    <a:pt x="23" y="11"/>
                    <a:pt x="21" y="13"/>
                  </a:cubicBezTo>
                  <a:cubicBezTo>
                    <a:pt x="20" y="14"/>
                    <a:pt x="19" y="15"/>
                    <a:pt x="18" y="16"/>
                  </a:cubicBezTo>
                  <a:cubicBezTo>
                    <a:pt x="17" y="17"/>
                    <a:pt x="16" y="18"/>
                    <a:pt x="14" y="19"/>
                  </a:cubicBezTo>
                  <a:cubicBezTo>
                    <a:pt x="13" y="19"/>
                    <a:pt x="12" y="20"/>
                    <a:pt x="11" y="21"/>
                  </a:cubicBezTo>
                  <a:cubicBezTo>
                    <a:pt x="11" y="21"/>
                    <a:pt x="10" y="22"/>
                    <a:pt x="10" y="22"/>
                  </a:cubicBezTo>
                  <a:cubicBezTo>
                    <a:pt x="9" y="23"/>
                    <a:pt x="9" y="23"/>
                    <a:pt x="8" y="23"/>
                  </a:cubicBezTo>
                  <a:cubicBezTo>
                    <a:pt x="6" y="25"/>
                    <a:pt x="5" y="27"/>
                    <a:pt x="3" y="28"/>
                  </a:cubicBezTo>
                  <a:cubicBezTo>
                    <a:pt x="2" y="30"/>
                    <a:pt x="1" y="31"/>
                    <a:pt x="1" y="32"/>
                  </a:cubicBezTo>
                  <a:cubicBezTo>
                    <a:pt x="0" y="33"/>
                    <a:pt x="0" y="33"/>
                    <a:pt x="0" y="34"/>
                  </a:cubicBezTo>
                  <a:cubicBezTo>
                    <a:pt x="0" y="34"/>
                    <a:pt x="0" y="34"/>
                    <a:pt x="0" y="3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768"/>
            <p:cNvSpPr/>
            <p:nvPr/>
          </p:nvSpPr>
          <p:spPr bwMode="auto">
            <a:xfrm>
              <a:off x="5227639" y="5221287"/>
              <a:ext cx="106363" cy="160338"/>
            </a:xfrm>
            <a:custGeom>
              <a:avLst/>
              <a:gdLst>
                <a:gd name="T0" fmla="*/ 25 w 25"/>
                <a:gd name="T1" fmla="*/ 38 h 38"/>
                <a:gd name="T2" fmla="*/ 25 w 25"/>
                <a:gd name="T3" fmla="*/ 38 h 38"/>
                <a:gd name="T4" fmla="*/ 23 w 25"/>
                <a:gd name="T5" fmla="*/ 38 h 38"/>
                <a:gd name="T6" fmla="*/ 21 w 25"/>
                <a:gd name="T7" fmla="*/ 37 h 38"/>
                <a:gd name="T8" fmla="*/ 19 w 25"/>
                <a:gd name="T9" fmla="*/ 37 h 38"/>
                <a:gd name="T10" fmla="*/ 18 w 25"/>
                <a:gd name="T11" fmla="*/ 36 h 38"/>
                <a:gd name="T12" fmla="*/ 14 w 25"/>
                <a:gd name="T13" fmla="*/ 34 h 38"/>
                <a:gd name="T14" fmla="*/ 11 w 25"/>
                <a:gd name="T15" fmla="*/ 31 h 38"/>
                <a:gd name="T16" fmla="*/ 9 w 25"/>
                <a:gd name="T17" fmla="*/ 30 h 38"/>
                <a:gd name="T18" fmla="*/ 8 w 25"/>
                <a:gd name="T19" fmla="*/ 28 h 38"/>
                <a:gd name="T20" fmla="*/ 6 w 25"/>
                <a:gd name="T21" fmla="*/ 24 h 38"/>
                <a:gd name="T22" fmla="*/ 4 w 25"/>
                <a:gd name="T23" fmla="*/ 19 h 38"/>
                <a:gd name="T24" fmla="*/ 2 w 25"/>
                <a:gd name="T25" fmla="*/ 15 h 38"/>
                <a:gd name="T26" fmla="*/ 1 w 25"/>
                <a:gd name="T27" fmla="*/ 8 h 38"/>
                <a:gd name="T28" fmla="*/ 0 w 25"/>
                <a:gd name="T29" fmla="*/ 2 h 38"/>
                <a:gd name="T30" fmla="*/ 0 w 25"/>
                <a:gd name="T31" fmla="*/ 0 h 38"/>
                <a:gd name="T32" fmla="*/ 1 w 25"/>
                <a:gd name="T33" fmla="*/ 0 h 38"/>
                <a:gd name="T34" fmla="*/ 2 w 25"/>
                <a:gd name="T35" fmla="*/ 2 h 38"/>
                <a:gd name="T36" fmla="*/ 5 w 25"/>
                <a:gd name="T37" fmla="*/ 6 h 38"/>
                <a:gd name="T38" fmla="*/ 8 w 25"/>
                <a:gd name="T39" fmla="*/ 13 h 38"/>
                <a:gd name="T40" fmla="*/ 10 w 25"/>
                <a:gd name="T41" fmla="*/ 17 h 38"/>
                <a:gd name="T42" fmla="*/ 12 w 25"/>
                <a:gd name="T43" fmla="*/ 21 h 38"/>
                <a:gd name="T44" fmla="*/ 14 w 25"/>
                <a:gd name="T45" fmla="*/ 24 h 38"/>
                <a:gd name="T46" fmla="*/ 16 w 25"/>
                <a:gd name="T47" fmla="*/ 28 h 38"/>
                <a:gd name="T48" fmla="*/ 18 w 25"/>
                <a:gd name="T49" fmla="*/ 31 h 38"/>
                <a:gd name="T50" fmla="*/ 20 w 25"/>
                <a:gd name="T51" fmla="*/ 33 h 38"/>
                <a:gd name="T52" fmla="*/ 21 w 25"/>
                <a:gd name="T53" fmla="*/ 34 h 38"/>
                <a:gd name="T54" fmla="*/ 22 w 25"/>
                <a:gd name="T55" fmla="*/ 35 h 38"/>
                <a:gd name="T56" fmla="*/ 23 w 25"/>
                <a:gd name="T57" fmla="*/ 36 h 38"/>
                <a:gd name="T58" fmla="*/ 24 w 25"/>
                <a:gd name="T59" fmla="*/ 37 h 38"/>
                <a:gd name="T60" fmla="*/ 25 w 25"/>
                <a:gd name="T61" fmla="*/ 38 h 38"/>
                <a:gd name="T62" fmla="*/ 25 w 25"/>
                <a:gd name="T6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38">
                  <a:moveTo>
                    <a:pt x="25" y="38"/>
                  </a:moveTo>
                  <a:cubicBezTo>
                    <a:pt x="25" y="38"/>
                    <a:pt x="25" y="38"/>
                    <a:pt x="25" y="38"/>
                  </a:cubicBezTo>
                  <a:cubicBezTo>
                    <a:pt x="24" y="38"/>
                    <a:pt x="24" y="38"/>
                    <a:pt x="23" y="38"/>
                  </a:cubicBezTo>
                  <a:cubicBezTo>
                    <a:pt x="22" y="38"/>
                    <a:pt x="22" y="38"/>
                    <a:pt x="21" y="37"/>
                  </a:cubicBezTo>
                  <a:cubicBezTo>
                    <a:pt x="20" y="37"/>
                    <a:pt x="20" y="37"/>
                    <a:pt x="19" y="37"/>
                  </a:cubicBezTo>
                  <a:cubicBezTo>
                    <a:pt x="19" y="37"/>
                    <a:pt x="18" y="36"/>
                    <a:pt x="18" y="36"/>
                  </a:cubicBezTo>
                  <a:cubicBezTo>
                    <a:pt x="16" y="36"/>
                    <a:pt x="15" y="35"/>
                    <a:pt x="14" y="34"/>
                  </a:cubicBezTo>
                  <a:cubicBezTo>
                    <a:pt x="13" y="33"/>
                    <a:pt x="12" y="32"/>
                    <a:pt x="11" y="31"/>
                  </a:cubicBezTo>
                  <a:cubicBezTo>
                    <a:pt x="10" y="31"/>
                    <a:pt x="10" y="30"/>
                    <a:pt x="9" y="30"/>
                  </a:cubicBezTo>
                  <a:cubicBezTo>
                    <a:pt x="9" y="29"/>
                    <a:pt x="8" y="28"/>
                    <a:pt x="8" y="28"/>
                  </a:cubicBezTo>
                  <a:cubicBezTo>
                    <a:pt x="7" y="26"/>
                    <a:pt x="6" y="25"/>
                    <a:pt x="6" y="24"/>
                  </a:cubicBezTo>
                  <a:cubicBezTo>
                    <a:pt x="5" y="22"/>
                    <a:pt x="4" y="21"/>
                    <a:pt x="4" y="19"/>
                  </a:cubicBezTo>
                  <a:cubicBezTo>
                    <a:pt x="3" y="18"/>
                    <a:pt x="3" y="16"/>
                    <a:pt x="2" y="15"/>
                  </a:cubicBezTo>
                  <a:cubicBezTo>
                    <a:pt x="2" y="12"/>
                    <a:pt x="1" y="10"/>
                    <a:pt x="1" y="8"/>
                  </a:cubicBezTo>
                  <a:cubicBezTo>
                    <a:pt x="1" y="5"/>
                    <a:pt x="0" y="3"/>
                    <a:pt x="0" y="2"/>
                  </a:cubicBezTo>
                  <a:cubicBezTo>
                    <a:pt x="0" y="1"/>
                    <a:pt x="0" y="0"/>
                    <a:pt x="0" y="0"/>
                  </a:cubicBezTo>
                  <a:cubicBezTo>
                    <a:pt x="0" y="0"/>
                    <a:pt x="0" y="0"/>
                    <a:pt x="1" y="0"/>
                  </a:cubicBezTo>
                  <a:cubicBezTo>
                    <a:pt x="1" y="1"/>
                    <a:pt x="1" y="1"/>
                    <a:pt x="2" y="2"/>
                  </a:cubicBezTo>
                  <a:cubicBezTo>
                    <a:pt x="2" y="3"/>
                    <a:pt x="3" y="4"/>
                    <a:pt x="5" y="6"/>
                  </a:cubicBezTo>
                  <a:cubicBezTo>
                    <a:pt x="6" y="8"/>
                    <a:pt x="7" y="11"/>
                    <a:pt x="8" y="13"/>
                  </a:cubicBezTo>
                  <a:cubicBezTo>
                    <a:pt x="9" y="14"/>
                    <a:pt x="9" y="15"/>
                    <a:pt x="10" y="17"/>
                  </a:cubicBezTo>
                  <a:cubicBezTo>
                    <a:pt x="10" y="18"/>
                    <a:pt x="11" y="19"/>
                    <a:pt x="12" y="21"/>
                  </a:cubicBezTo>
                  <a:cubicBezTo>
                    <a:pt x="12" y="22"/>
                    <a:pt x="13" y="23"/>
                    <a:pt x="14" y="24"/>
                  </a:cubicBezTo>
                  <a:cubicBezTo>
                    <a:pt x="14" y="25"/>
                    <a:pt x="15" y="26"/>
                    <a:pt x="16" y="28"/>
                  </a:cubicBezTo>
                  <a:cubicBezTo>
                    <a:pt x="16" y="29"/>
                    <a:pt x="17" y="30"/>
                    <a:pt x="18" y="31"/>
                  </a:cubicBezTo>
                  <a:cubicBezTo>
                    <a:pt x="18" y="31"/>
                    <a:pt x="19" y="32"/>
                    <a:pt x="20" y="33"/>
                  </a:cubicBezTo>
                  <a:cubicBezTo>
                    <a:pt x="20" y="33"/>
                    <a:pt x="21" y="34"/>
                    <a:pt x="21" y="34"/>
                  </a:cubicBezTo>
                  <a:cubicBezTo>
                    <a:pt x="21" y="35"/>
                    <a:pt x="22" y="35"/>
                    <a:pt x="22" y="35"/>
                  </a:cubicBezTo>
                  <a:cubicBezTo>
                    <a:pt x="22" y="35"/>
                    <a:pt x="22" y="36"/>
                    <a:pt x="23" y="36"/>
                  </a:cubicBezTo>
                  <a:cubicBezTo>
                    <a:pt x="23" y="36"/>
                    <a:pt x="23" y="36"/>
                    <a:pt x="24" y="37"/>
                  </a:cubicBezTo>
                  <a:cubicBezTo>
                    <a:pt x="24" y="37"/>
                    <a:pt x="25" y="37"/>
                    <a:pt x="25" y="38"/>
                  </a:cubicBezTo>
                  <a:cubicBezTo>
                    <a:pt x="25" y="38"/>
                    <a:pt x="25" y="38"/>
                    <a:pt x="25" y="3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769"/>
            <p:cNvSpPr/>
            <p:nvPr/>
          </p:nvSpPr>
          <p:spPr bwMode="auto">
            <a:xfrm>
              <a:off x="5118101" y="5573712"/>
              <a:ext cx="147638" cy="96838"/>
            </a:xfrm>
            <a:custGeom>
              <a:avLst/>
              <a:gdLst>
                <a:gd name="T0" fmla="*/ 0 w 35"/>
                <a:gd name="T1" fmla="*/ 23 h 23"/>
                <a:gd name="T2" fmla="*/ 1 w 35"/>
                <a:gd name="T3" fmla="*/ 23 h 23"/>
                <a:gd name="T4" fmla="*/ 2 w 35"/>
                <a:gd name="T5" fmla="*/ 22 h 23"/>
                <a:gd name="T6" fmla="*/ 5 w 35"/>
                <a:gd name="T7" fmla="*/ 18 h 23"/>
                <a:gd name="T8" fmla="*/ 10 w 35"/>
                <a:gd name="T9" fmla="*/ 13 h 23"/>
                <a:gd name="T10" fmla="*/ 16 w 35"/>
                <a:gd name="T11" fmla="*/ 9 h 23"/>
                <a:gd name="T12" fmla="*/ 23 w 35"/>
                <a:gd name="T13" fmla="*/ 5 h 23"/>
                <a:gd name="T14" fmla="*/ 26 w 35"/>
                <a:gd name="T15" fmla="*/ 4 h 23"/>
                <a:gd name="T16" fmla="*/ 29 w 35"/>
                <a:gd name="T17" fmla="*/ 2 h 23"/>
                <a:gd name="T18" fmla="*/ 31 w 35"/>
                <a:gd name="T19" fmla="*/ 1 h 23"/>
                <a:gd name="T20" fmla="*/ 33 w 35"/>
                <a:gd name="T21" fmla="*/ 0 h 23"/>
                <a:gd name="T22" fmla="*/ 35 w 35"/>
                <a:gd name="T23" fmla="*/ 0 h 23"/>
                <a:gd name="T24" fmla="*/ 35 w 35"/>
                <a:gd name="T25" fmla="*/ 0 h 23"/>
                <a:gd name="T26" fmla="*/ 35 w 35"/>
                <a:gd name="T27" fmla="*/ 0 h 23"/>
                <a:gd name="T28" fmla="*/ 35 w 35"/>
                <a:gd name="T29" fmla="*/ 1 h 23"/>
                <a:gd name="T30" fmla="*/ 34 w 35"/>
                <a:gd name="T31" fmla="*/ 4 h 23"/>
                <a:gd name="T32" fmla="*/ 32 w 35"/>
                <a:gd name="T33" fmla="*/ 6 h 23"/>
                <a:gd name="T34" fmla="*/ 30 w 35"/>
                <a:gd name="T35" fmla="*/ 9 h 23"/>
                <a:gd name="T36" fmla="*/ 27 w 35"/>
                <a:gd name="T37" fmla="*/ 11 h 23"/>
                <a:gd name="T38" fmla="*/ 21 w 35"/>
                <a:gd name="T39" fmla="*/ 16 h 23"/>
                <a:gd name="T40" fmla="*/ 14 w 35"/>
                <a:gd name="T41" fmla="*/ 20 h 23"/>
                <a:gd name="T42" fmla="*/ 7 w 35"/>
                <a:gd name="T43" fmla="*/ 22 h 23"/>
                <a:gd name="T44" fmla="*/ 2 w 35"/>
                <a:gd name="T45" fmla="*/ 23 h 23"/>
                <a:gd name="T46" fmla="*/ 1 w 35"/>
                <a:gd name="T47" fmla="*/ 23 h 23"/>
                <a:gd name="T48" fmla="*/ 0 w 35"/>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23">
                  <a:moveTo>
                    <a:pt x="0" y="23"/>
                  </a:moveTo>
                  <a:cubicBezTo>
                    <a:pt x="0" y="23"/>
                    <a:pt x="1" y="23"/>
                    <a:pt x="1" y="23"/>
                  </a:cubicBezTo>
                  <a:cubicBezTo>
                    <a:pt x="1" y="23"/>
                    <a:pt x="1" y="22"/>
                    <a:pt x="2" y="22"/>
                  </a:cubicBezTo>
                  <a:cubicBezTo>
                    <a:pt x="2" y="21"/>
                    <a:pt x="3" y="19"/>
                    <a:pt x="5" y="18"/>
                  </a:cubicBezTo>
                  <a:cubicBezTo>
                    <a:pt x="6" y="17"/>
                    <a:pt x="8" y="15"/>
                    <a:pt x="10" y="13"/>
                  </a:cubicBezTo>
                  <a:cubicBezTo>
                    <a:pt x="12" y="12"/>
                    <a:pt x="14" y="10"/>
                    <a:pt x="16" y="9"/>
                  </a:cubicBezTo>
                  <a:cubicBezTo>
                    <a:pt x="19" y="8"/>
                    <a:pt x="21" y="6"/>
                    <a:pt x="23" y="5"/>
                  </a:cubicBezTo>
                  <a:cubicBezTo>
                    <a:pt x="24" y="5"/>
                    <a:pt x="25" y="4"/>
                    <a:pt x="26" y="4"/>
                  </a:cubicBezTo>
                  <a:cubicBezTo>
                    <a:pt x="27" y="3"/>
                    <a:pt x="28" y="3"/>
                    <a:pt x="29" y="2"/>
                  </a:cubicBezTo>
                  <a:cubicBezTo>
                    <a:pt x="30" y="2"/>
                    <a:pt x="31" y="1"/>
                    <a:pt x="31" y="1"/>
                  </a:cubicBezTo>
                  <a:cubicBezTo>
                    <a:pt x="32" y="1"/>
                    <a:pt x="33" y="1"/>
                    <a:pt x="33" y="0"/>
                  </a:cubicBezTo>
                  <a:cubicBezTo>
                    <a:pt x="34" y="0"/>
                    <a:pt x="34" y="0"/>
                    <a:pt x="35" y="0"/>
                  </a:cubicBezTo>
                  <a:cubicBezTo>
                    <a:pt x="35" y="0"/>
                    <a:pt x="35" y="0"/>
                    <a:pt x="35" y="0"/>
                  </a:cubicBezTo>
                  <a:cubicBezTo>
                    <a:pt x="35" y="0"/>
                    <a:pt x="35" y="0"/>
                    <a:pt x="35" y="0"/>
                  </a:cubicBezTo>
                  <a:cubicBezTo>
                    <a:pt x="35" y="0"/>
                    <a:pt x="35" y="1"/>
                    <a:pt x="35" y="1"/>
                  </a:cubicBezTo>
                  <a:cubicBezTo>
                    <a:pt x="34" y="2"/>
                    <a:pt x="34" y="3"/>
                    <a:pt x="34" y="4"/>
                  </a:cubicBezTo>
                  <a:cubicBezTo>
                    <a:pt x="33" y="4"/>
                    <a:pt x="33" y="5"/>
                    <a:pt x="32" y="6"/>
                  </a:cubicBezTo>
                  <a:cubicBezTo>
                    <a:pt x="32" y="7"/>
                    <a:pt x="31" y="8"/>
                    <a:pt x="30" y="9"/>
                  </a:cubicBezTo>
                  <a:cubicBezTo>
                    <a:pt x="29" y="10"/>
                    <a:pt x="28" y="11"/>
                    <a:pt x="27" y="11"/>
                  </a:cubicBezTo>
                  <a:cubicBezTo>
                    <a:pt x="25" y="13"/>
                    <a:pt x="23" y="15"/>
                    <a:pt x="21" y="16"/>
                  </a:cubicBezTo>
                  <a:cubicBezTo>
                    <a:pt x="19" y="18"/>
                    <a:pt x="16" y="19"/>
                    <a:pt x="14" y="20"/>
                  </a:cubicBezTo>
                  <a:cubicBezTo>
                    <a:pt x="12" y="21"/>
                    <a:pt x="9" y="22"/>
                    <a:pt x="7" y="22"/>
                  </a:cubicBezTo>
                  <a:cubicBezTo>
                    <a:pt x="5" y="23"/>
                    <a:pt x="4" y="23"/>
                    <a:pt x="2" y="23"/>
                  </a:cubicBezTo>
                  <a:cubicBezTo>
                    <a:pt x="2" y="23"/>
                    <a:pt x="1" y="23"/>
                    <a:pt x="1" y="23"/>
                  </a:cubicBezTo>
                  <a:cubicBezTo>
                    <a:pt x="1" y="23"/>
                    <a:pt x="0" y="23"/>
                    <a:pt x="0" y="2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770"/>
            <p:cNvSpPr/>
            <p:nvPr/>
          </p:nvSpPr>
          <p:spPr bwMode="auto">
            <a:xfrm>
              <a:off x="5359401" y="5599112"/>
              <a:ext cx="47625" cy="190500"/>
            </a:xfrm>
            <a:custGeom>
              <a:avLst/>
              <a:gdLst>
                <a:gd name="T0" fmla="*/ 2 w 11"/>
                <a:gd name="T1" fmla="*/ 0 h 45"/>
                <a:gd name="T2" fmla="*/ 3 w 11"/>
                <a:gd name="T3" fmla="*/ 1 h 45"/>
                <a:gd name="T4" fmla="*/ 4 w 11"/>
                <a:gd name="T5" fmla="*/ 2 h 45"/>
                <a:gd name="T6" fmla="*/ 6 w 11"/>
                <a:gd name="T7" fmla="*/ 7 h 45"/>
                <a:gd name="T8" fmla="*/ 8 w 11"/>
                <a:gd name="T9" fmla="*/ 10 h 45"/>
                <a:gd name="T10" fmla="*/ 9 w 11"/>
                <a:gd name="T11" fmla="*/ 14 h 45"/>
                <a:gd name="T12" fmla="*/ 11 w 11"/>
                <a:gd name="T13" fmla="*/ 22 h 45"/>
                <a:gd name="T14" fmla="*/ 11 w 11"/>
                <a:gd name="T15" fmla="*/ 31 h 45"/>
                <a:gd name="T16" fmla="*/ 10 w 11"/>
                <a:gd name="T17" fmla="*/ 35 h 45"/>
                <a:gd name="T18" fmla="*/ 9 w 11"/>
                <a:gd name="T19" fmla="*/ 38 h 45"/>
                <a:gd name="T20" fmla="*/ 7 w 11"/>
                <a:gd name="T21" fmla="*/ 43 h 45"/>
                <a:gd name="T22" fmla="*/ 7 w 11"/>
                <a:gd name="T23" fmla="*/ 45 h 45"/>
                <a:gd name="T24" fmla="*/ 6 w 11"/>
                <a:gd name="T25" fmla="*/ 45 h 45"/>
                <a:gd name="T26" fmla="*/ 6 w 11"/>
                <a:gd name="T27" fmla="*/ 45 h 45"/>
                <a:gd name="T28" fmla="*/ 5 w 11"/>
                <a:gd name="T29" fmla="*/ 43 h 45"/>
                <a:gd name="T30" fmla="*/ 3 w 11"/>
                <a:gd name="T31" fmla="*/ 38 h 45"/>
                <a:gd name="T32" fmla="*/ 2 w 11"/>
                <a:gd name="T33" fmla="*/ 31 h 45"/>
                <a:gd name="T34" fmla="*/ 1 w 11"/>
                <a:gd name="T35" fmla="*/ 23 h 45"/>
                <a:gd name="T36" fmla="*/ 0 w 11"/>
                <a:gd name="T37" fmla="*/ 15 h 45"/>
                <a:gd name="T38" fmla="*/ 1 w 11"/>
                <a:gd name="T39" fmla="*/ 8 h 45"/>
                <a:gd name="T40" fmla="*/ 2 w 11"/>
                <a:gd name="T41" fmla="*/ 2 h 45"/>
                <a:gd name="T42" fmla="*/ 2 w 11"/>
                <a:gd name="T43" fmla="*/ 1 h 45"/>
                <a:gd name="T44" fmla="*/ 2 w 11"/>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45">
                  <a:moveTo>
                    <a:pt x="2" y="0"/>
                  </a:moveTo>
                  <a:cubicBezTo>
                    <a:pt x="2" y="0"/>
                    <a:pt x="2" y="0"/>
                    <a:pt x="3" y="1"/>
                  </a:cubicBezTo>
                  <a:cubicBezTo>
                    <a:pt x="3" y="1"/>
                    <a:pt x="3" y="1"/>
                    <a:pt x="4" y="2"/>
                  </a:cubicBezTo>
                  <a:cubicBezTo>
                    <a:pt x="4" y="3"/>
                    <a:pt x="5" y="5"/>
                    <a:pt x="6" y="7"/>
                  </a:cubicBezTo>
                  <a:cubicBezTo>
                    <a:pt x="7" y="8"/>
                    <a:pt x="7" y="9"/>
                    <a:pt x="8" y="10"/>
                  </a:cubicBezTo>
                  <a:cubicBezTo>
                    <a:pt x="8" y="11"/>
                    <a:pt x="9" y="12"/>
                    <a:pt x="9" y="14"/>
                  </a:cubicBezTo>
                  <a:cubicBezTo>
                    <a:pt x="10" y="16"/>
                    <a:pt x="10" y="19"/>
                    <a:pt x="11" y="22"/>
                  </a:cubicBezTo>
                  <a:cubicBezTo>
                    <a:pt x="11" y="25"/>
                    <a:pt x="11" y="28"/>
                    <a:pt x="11" y="31"/>
                  </a:cubicBezTo>
                  <a:cubicBezTo>
                    <a:pt x="11" y="32"/>
                    <a:pt x="10" y="33"/>
                    <a:pt x="10" y="35"/>
                  </a:cubicBezTo>
                  <a:cubicBezTo>
                    <a:pt x="10" y="36"/>
                    <a:pt x="10" y="37"/>
                    <a:pt x="9" y="38"/>
                  </a:cubicBezTo>
                  <a:cubicBezTo>
                    <a:pt x="9" y="40"/>
                    <a:pt x="8" y="42"/>
                    <a:pt x="7" y="43"/>
                  </a:cubicBezTo>
                  <a:cubicBezTo>
                    <a:pt x="7" y="44"/>
                    <a:pt x="7" y="44"/>
                    <a:pt x="7" y="45"/>
                  </a:cubicBezTo>
                  <a:cubicBezTo>
                    <a:pt x="7" y="45"/>
                    <a:pt x="6" y="45"/>
                    <a:pt x="6" y="45"/>
                  </a:cubicBezTo>
                  <a:cubicBezTo>
                    <a:pt x="6" y="45"/>
                    <a:pt x="6" y="45"/>
                    <a:pt x="6" y="45"/>
                  </a:cubicBezTo>
                  <a:cubicBezTo>
                    <a:pt x="6" y="44"/>
                    <a:pt x="6" y="44"/>
                    <a:pt x="5" y="43"/>
                  </a:cubicBezTo>
                  <a:cubicBezTo>
                    <a:pt x="5" y="42"/>
                    <a:pt x="4" y="40"/>
                    <a:pt x="3" y="38"/>
                  </a:cubicBezTo>
                  <a:cubicBezTo>
                    <a:pt x="3" y="36"/>
                    <a:pt x="2" y="34"/>
                    <a:pt x="2" y="31"/>
                  </a:cubicBezTo>
                  <a:cubicBezTo>
                    <a:pt x="1" y="29"/>
                    <a:pt x="1" y="26"/>
                    <a:pt x="1" y="23"/>
                  </a:cubicBezTo>
                  <a:cubicBezTo>
                    <a:pt x="0" y="20"/>
                    <a:pt x="0" y="18"/>
                    <a:pt x="0" y="15"/>
                  </a:cubicBezTo>
                  <a:cubicBezTo>
                    <a:pt x="0" y="12"/>
                    <a:pt x="0" y="10"/>
                    <a:pt x="1" y="8"/>
                  </a:cubicBezTo>
                  <a:cubicBezTo>
                    <a:pt x="1" y="5"/>
                    <a:pt x="1" y="4"/>
                    <a:pt x="2" y="2"/>
                  </a:cubicBezTo>
                  <a:cubicBezTo>
                    <a:pt x="2" y="2"/>
                    <a:pt x="2" y="1"/>
                    <a:pt x="2" y="1"/>
                  </a:cubicBezTo>
                  <a:cubicBezTo>
                    <a:pt x="2" y="0"/>
                    <a:pt x="2" y="0"/>
                    <a:pt x="2"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771"/>
            <p:cNvSpPr/>
            <p:nvPr/>
          </p:nvSpPr>
          <p:spPr bwMode="auto">
            <a:xfrm>
              <a:off x="5041901" y="5419724"/>
              <a:ext cx="195263" cy="68263"/>
            </a:xfrm>
            <a:custGeom>
              <a:avLst/>
              <a:gdLst>
                <a:gd name="T0" fmla="*/ 0 w 46"/>
                <a:gd name="T1" fmla="*/ 4 h 16"/>
                <a:gd name="T2" fmla="*/ 1 w 46"/>
                <a:gd name="T3" fmla="*/ 3 h 16"/>
                <a:gd name="T4" fmla="*/ 2 w 46"/>
                <a:gd name="T5" fmla="*/ 3 h 16"/>
                <a:gd name="T6" fmla="*/ 5 w 46"/>
                <a:gd name="T7" fmla="*/ 2 h 16"/>
                <a:gd name="T8" fmla="*/ 6 w 46"/>
                <a:gd name="T9" fmla="*/ 1 h 16"/>
                <a:gd name="T10" fmla="*/ 8 w 46"/>
                <a:gd name="T11" fmla="*/ 1 h 16"/>
                <a:gd name="T12" fmla="*/ 12 w 46"/>
                <a:gd name="T13" fmla="*/ 0 h 16"/>
                <a:gd name="T14" fmla="*/ 16 w 46"/>
                <a:gd name="T15" fmla="*/ 0 h 16"/>
                <a:gd name="T16" fmla="*/ 19 w 46"/>
                <a:gd name="T17" fmla="*/ 0 h 16"/>
                <a:gd name="T18" fmla="*/ 21 w 46"/>
                <a:gd name="T19" fmla="*/ 0 h 16"/>
                <a:gd name="T20" fmla="*/ 26 w 46"/>
                <a:gd name="T21" fmla="*/ 2 h 16"/>
                <a:gd name="T22" fmla="*/ 30 w 46"/>
                <a:gd name="T23" fmla="*/ 3 h 16"/>
                <a:gd name="T24" fmla="*/ 32 w 46"/>
                <a:gd name="T25" fmla="*/ 4 h 16"/>
                <a:gd name="T26" fmla="*/ 34 w 46"/>
                <a:gd name="T27" fmla="*/ 6 h 16"/>
                <a:gd name="T28" fmla="*/ 38 w 46"/>
                <a:gd name="T29" fmla="*/ 8 h 16"/>
                <a:gd name="T30" fmla="*/ 41 w 46"/>
                <a:gd name="T31" fmla="*/ 10 h 16"/>
                <a:gd name="T32" fmla="*/ 45 w 46"/>
                <a:gd name="T33" fmla="*/ 14 h 16"/>
                <a:gd name="T34" fmla="*/ 46 w 46"/>
                <a:gd name="T35" fmla="*/ 15 h 16"/>
                <a:gd name="T36" fmla="*/ 46 w 46"/>
                <a:gd name="T37" fmla="*/ 16 h 16"/>
                <a:gd name="T38" fmla="*/ 45 w 46"/>
                <a:gd name="T39" fmla="*/ 16 h 16"/>
                <a:gd name="T40" fmla="*/ 44 w 46"/>
                <a:gd name="T41" fmla="*/ 16 h 16"/>
                <a:gd name="T42" fmla="*/ 38 w 46"/>
                <a:gd name="T43" fmla="*/ 15 h 16"/>
                <a:gd name="T44" fmla="*/ 31 w 46"/>
                <a:gd name="T45" fmla="*/ 12 h 16"/>
                <a:gd name="T46" fmla="*/ 27 w 46"/>
                <a:gd name="T47" fmla="*/ 11 h 16"/>
                <a:gd name="T48" fmla="*/ 23 w 46"/>
                <a:gd name="T49" fmla="*/ 10 h 16"/>
                <a:gd name="T50" fmla="*/ 19 w 46"/>
                <a:gd name="T51" fmla="*/ 8 h 16"/>
                <a:gd name="T52" fmla="*/ 15 w 46"/>
                <a:gd name="T53" fmla="*/ 7 h 16"/>
                <a:gd name="T54" fmla="*/ 8 w 46"/>
                <a:gd name="T55" fmla="*/ 5 h 16"/>
                <a:gd name="T56" fmla="*/ 5 w 46"/>
                <a:gd name="T57" fmla="*/ 5 h 16"/>
                <a:gd name="T58" fmla="*/ 3 w 46"/>
                <a:gd name="T59" fmla="*/ 4 h 16"/>
                <a:gd name="T60" fmla="*/ 1 w 46"/>
                <a:gd name="T61" fmla="*/ 4 h 16"/>
                <a:gd name="T62" fmla="*/ 0 w 46"/>
                <a:gd name="T6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6">
                  <a:moveTo>
                    <a:pt x="0" y="4"/>
                  </a:moveTo>
                  <a:cubicBezTo>
                    <a:pt x="0" y="4"/>
                    <a:pt x="1" y="4"/>
                    <a:pt x="1" y="3"/>
                  </a:cubicBezTo>
                  <a:cubicBezTo>
                    <a:pt x="1" y="3"/>
                    <a:pt x="2" y="3"/>
                    <a:pt x="2" y="3"/>
                  </a:cubicBezTo>
                  <a:cubicBezTo>
                    <a:pt x="3" y="2"/>
                    <a:pt x="4" y="2"/>
                    <a:pt x="5" y="2"/>
                  </a:cubicBezTo>
                  <a:cubicBezTo>
                    <a:pt x="5" y="1"/>
                    <a:pt x="6" y="1"/>
                    <a:pt x="6" y="1"/>
                  </a:cubicBezTo>
                  <a:cubicBezTo>
                    <a:pt x="7" y="1"/>
                    <a:pt x="7" y="1"/>
                    <a:pt x="8" y="1"/>
                  </a:cubicBezTo>
                  <a:cubicBezTo>
                    <a:pt x="9" y="0"/>
                    <a:pt x="10" y="0"/>
                    <a:pt x="12" y="0"/>
                  </a:cubicBezTo>
                  <a:cubicBezTo>
                    <a:pt x="13" y="0"/>
                    <a:pt x="15" y="0"/>
                    <a:pt x="16" y="0"/>
                  </a:cubicBezTo>
                  <a:cubicBezTo>
                    <a:pt x="17" y="0"/>
                    <a:pt x="18" y="0"/>
                    <a:pt x="19" y="0"/>
                  </a:cubicBezTo>
                  <a:cubicBezTo>
                    <a:pt x="19" y="0"/>
                    <a:pt x="20" y="0"/>
                    <a:pt x="21" y="0"/>
                  </a:cubicBezTo>
                  <a:cubicBezTo>
                    <a:pt x="22" y="1"/>
                    <a:pt x="24" y="1"/>
                    <a:pt x="26" y="2"/>
                  </a:cubicBezTo>
                  <a:cubicBezTo>
                    <a:pt x="27" y="2"/>
                    <a:pt x="29" y="3"/>
                    <a:pt x="30" y="3"/>
                  </a:cubicBezTo>
                  <a:cubicBezTo>
                    <a:pt x="31" y="4"/>
                    <a:pt x="31" y="4"/>
                    <a:pt x="32" y="4"/>
                  </a:cubicBezTo>
                  <a:cubicBezTo>
                    <a:pt x="33" y="5"/>
                    <a:pt x="33" y="5"/>
                    <a:pt x="34" y="6"/>
                  </a:cubicBezTo>
                  <a:cubicBezTo>
                    <a:pt x="35" y="6"/>
                    <a:pt x="36" y="7"/>
                    <a:pt x="38" y="8"/>
                  </a:cubicBezTo>
                  <a:cubicBezTo>
                    <a:pt x="39" y="9"/>
                    <a:pt x="40" y="9"/>
                    <a:pt x="41" y="10"/>
                  </a:cubicBezTo>
                  <a:cubicBezTo>
                    <a:pt x="42" y="12"/>
                    <a:pt x="44" y="13"/>
                    <a:pt x="45" y="14"/>
                  </a:cubicBezTo>
                  <a:cubicBezTo>
                    <a:pt x="45" y="15"/>
                    <a:pt x="45" y="15"/>
                    <a:pt x="46" y="15"/>
                  </a:cubicBezTo>
                  <a:cubicBezTo>
                    <a:pt x="46" y="16"/>
                    <a:pt x="46" y="16"/>
                    <a:pt x="46" y="16"/>
                  </a:cubicBezTo>
                  <a:cubicBezTo>
                    <a:pt x="46" y="16"/>
                    <a:pt x="46" y="16"/>
                    <a:pt x="45" y="16"/>
                  </a:cubicBezTo>
                  <a:cubicBezTo>
                    <a:pt x="45" y="16"/>
                    <a:pt x="44" y="16"/>
                    <a:pt x="44" y="16"/>
                  </a:cubicBezTo>
                  <a:cubicBezTo>
                    <a:pt x="42" y="16"/>
                    <a:pt x="40" y="15"/>
                    <a:pt x="38" y="15"/>
                  </a:cubicBezTo>
                  <a:cubicBezTo>
                    <a:pt x="36" y="14"/>
                    <a:pt x="33" y="13"/>
                    <a:pt x="31" y="12"/>
                  </a:cubicBezTo>
                  <a:cubicBezTo>
                    <a:pt x="30" y="12"/>
                    <a:pt x="28" y="12"/>
                    <a:pt x="27" y="11"/>
                  </a:cubicBezTo>
                  <a:cubicBezTo>
                    <a:pt x="26" y="11"/>
                    <a:pt x="24" y="10"/>
                    <a:pt x="23" y="10"/>
                  </a:cubicBezTo>
                  <a:cubicBezTo>
                    <a:pt x="22" y="9"/>
                    <a:pt x="20" y="9"/>
                    <a:pt x="19" y="8"/>
                  </a:cubicBezTo>
                  <a:cubicBezTo>
                    <a:pt x="18" y="8"/>
                    <a:pt x="16" y="8"/>
                    <a:pt x="15" y="7"/>
                  </a:cubicBezTo>
                  <a:cubicBezTo>
                    <a:pt x="13" y="7"/>
                    <a:pt x="10" y="6"/>
                    <a:pt x="8" y="5"/>
                  </a:cubicBezTo>
                  <a:cubicBezTo>
                    <a:pt x="7" y="5"/>
                    <a:pt x="6" y="5"/>
                    <a:pt x="5" y="5"/>
                  </a:cubicBezTo>
                  <a:cubicBezTo>
                    <a:pt x="4" y="5"/>
                    <a:pt x="3" y="4"/>
                    <a:pt x="3" y="4"/>
                  </a:cubicBezTo>
                  <a:cubicBezTo>
                    <a:pt x="2" y="4"/>
                    <a:pt x="1" y="4"/>
                    <a:pt x="1" y="4"/>
                  </a:cubicBezTo>
                  <a:cubicBezTo>
                    <a:pt x="1" y="4"/>
                    <a:pt x="0" y="4"/>
                    <a:pt x="0"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772"/>
            <p:cNvSpPr/>
            <p:nvPr/>
          </p:nvSpPr>
          <p:spPr bwMode="auto">
            <a:xfrm>
              <a:off x="5427664" y="5581649"/>
              <a:ext cx="101600" cy="106363"/>
            </a:xfrm>
            <a:custGeom>
              <a:avLst/>
              <a:gdLst>
                <a:gd name="T0" fmla="*/ 0 w 24"/>
                <a:gd name="T1" fmla="*/ 0 h 25"/>
                <a:gd name="T2" fmla="*/ 0 w 24"/>
                <a:gd name="T3" fmla="*/ 0 h 25"/>
                <a:gd name="T4" fmla="*/ 1 w 24"/>
                <a:gd name="T5" fmla="*/ 0 h 25"/>
                <a:gd name="T6" fmla="*/ 5 w 24"/>
                <a:gd name="T7" fmla="*/ 3 h 25"/>
                <a:gd name="T8" fmla="*/ 7 w 24"/>
                <a:gd name="T9" fmla="*/ 5 h 25"/>
                <a:gd name="T10" fmla="*/ 7 w 24"/>
                <a:gd name="T11" fmla="*/ 6 h 25"/>
                <a:gd name="T12" fmla="*/ 7 w 24"/>
                <a:gd name="T13" fmla="*/ 6 h 25"/>
                <a:gd name="T14" fmla="*/ 8 w 24"/>
                <a:gd name="T15" fmla="*/ 8 h 25"/>
                <a:gd name="T16" fmla="*/ 11 w 24"/>
                <a:gd name="T17" fmla="*/ 14 h 25"/>
                <a:gd name="T18" fmla="*/ 12 w 24"/>
                <a:gd name="T19" fmla="*/ 15 h 25"/>
                <a:gd name="T20" fmla="*/ 13 w 24"/>
                <a:gd name="T21" fmla="*/ 16 h 25"/>
                <a:gd name="T22" fmla="*/ 15 w 24"/>
                <a:gd name="T23" fmla="*/ 19 h 25"/>
                <a:gd name="T24" fmla="*/ 17 w 24"/>
                <a:gd name="T25" fmla="*/ 21 h 25"/>
                <a:gd name="T26" fmla="*/ 19 w 24"/>
                <a:gd name="T27" fmla="*/ 22 h 25"/>
                <a:gd name="T28" fmla="*/ 21 w 24"/>
                <a:gd name="T29" fmla="*/ 24 h 25"/>
                <a:gd name="T30" fmla="*/ 23 w 24"/>
                <a:gd name="T31" fmla="*/ 24 h 25"/>
                <a:gd name="T32" fmla="*/ 24 w 24"/>
                <a:gd name="T33" fmla="*/ 25 h 25"/>
                <a:gd name="T34" fmla="*/ 24 w 24"/>
                <a:gd name="T35" fmla="*/ 25 h 25"/>
                <a:gd name="T36" fmla="*/ 24 w 24"/>
                <a:gd name="T37" fmla="*/ 25 h 25"/>
                <a:gd name="T38" fmla="*/ 22 w 24"/>
                <a:gd name="T39" fmla="*/ 25 h 25"/>
                <a:gd name="T40" fmla="*/ 21 w 24"/>
                <a:gd name="T41" fmla="*/ 24 h 25"/>
                <a:gd name="T42" fmla="*/ 20 w 24"/>
                <a:gd name="T43" fmla="*/ 24 h 25"/>
                <a:gd name="T44" fmla="*/ 18 w 24"/>
                <a:gd name="T45" fmla="*/ 24 h 25"/>
                <a:gd name="T46" fmla="*/ 16 w 24"/>
                <a:gd name="T47" fmla="*/ 22 h 25"/>
                <a:gd name="T48" fmla="*/ 13 w 24"/>
                <a:gd name="T49" fmla="*/ 20 h 25"/>
                <a:gd name="T50" fmla="*/ 11 w 24"/>
                <a:gd name="T51" fmla="*/ 18 h 25"/>
                <a:gd name="T52" fmla="*/ 10 w 24"/>
                <a:gd name="T53" fmla="*/ 17 h 25"/>
                <a:gd name="T54" fmla="*/ 9 w 24"/>
                <a:gd name="T55" fmla="*/ 15 h 25"/>
                <a:gd name="T56" fmla="*/ 6 w 24"/>
                <a:gd name="T57" fmla="*/ 9 h 25"/>
                <a:gd name="T58" fmla="*/ 5 w 24"/>
                <a:gd name="T59" fmla="*/ 7 h 25"/>
                <a:gd name="T60" fmla="*/ 5 w 24"/>
                <a:gd name="T61" fmla="*/ 7 h 25"/>
                <a:gd name="T62" fmla="*/ 5 w 24"/>
                <a:gd name="T63" fmla="*/ 6 h 25"/>
                <a:gd name="T64" fmla="*/ 4 w 24"/>
                <a:gd name="T65" fmla="*/ 4 h 25"/>
                <a:gd name="T66" fmla="*/ 1 w 24"/>
                <a:gd name="T67" fmla="*/ 1 h 25"/>
                <a:gd name="T68" fmla="*/ 0 w 24"/>
                <a:gd name="T69" fmla="*/ 0 h 25"/>
                <a:gd name="T70" fmla="*/ 0 w 24"/>
                <a:gd name="T7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25">
                  <a:moveTo>
                    <a:pt x="0" y="0"/>
                  </a:moveTo>
                  <a:cubicBezTo>
                    <a:pt x="0" y="0"/>
                    <a:pt x="0" y="0"/>
                    <a:pt x="0" y="0"/>
                  </a:cubicBezTo>
                  <a:cubicBezTo>
                    <a:pt x="0" y="0"/>
                    <a:pt x="1" y="0"/>
                    <a:pt x="1" y="0"/>
                  </a:cubicBezTo>
                  <a:cubicBezTo>
                    <a:pt x="2" y="1"/>
                    <a:pt x="4" y="1"/>
                    <a:pt x="5" y="3"/>
                  </a:cubicBezTo>
                  <a:cubicBezTo>
                    <a:pt x="5" y="3"/>
                    <a:pt x="6" y="4"/>
                    <a:pt x="7" y="5"/>
                  </a:cubicBezTo>
                  <a:cubicBezTo>
                    <a:pt x="7" y="5"/>
                    <a:pt x="7" y="6"/>
                    <a:pt x="7" y="6"/>
                  </a:cubicBezTo>
                  <a:cubicBezTo>
                    <a:pt x="7" y="6"/>
                    <a:pt x="7" y="6"/>
                    <a:pt x="7" y="6"/>
                  </a:cubicBezTo>
                  <a:cubicBezTo>
                    <a:pt x="8" y="7"/>
                    <a:pt x="8" y="7"/>
                    <a:pt x="8" y="8"/>
                  </a:cubicBezTo>
                  <a:cubicBezTo>
                    <a:pt x="9" y="10"/>
                    <a:pt x="10" y="12"/>
                    <a:pt x="11" y="14"/>
                  </a:cubicBezTo>
                  <a:cubicBezTo>
                    <a:pt x="11" y="14"/>
                    <a:pt x="12" y="15"/>
                    <a:pt x="12" y="15"/>
                  </a:cubicBezTo>
                  <a:cubicBezTo>
                    <a:pt x="12" y="16"/>
                    <a:pt x="12" y="16"/>
                    <a:pt x="13" y="16"/>
                  </a:cubicBezTo>
                  <a:cubicBezTo>
                    <a:pt x="13" y="17"/>
                    <a:pt x="14" y="18"/>
                    <a:pt x="15" y="19"/>
                  </a:cubicBezTo>
                  <a:cubicBezTo>
                    <a:pt x="15" y="20"/>
                    <a:pt x="16" y="20"/>
                    <a:pt x="17" y="21"/>
                  </a:cubicBezTo>
                  <a:cubicBezTo>
                    <a:pt x="18" y="21"/>
                    <a:pt x="18" y="22"/>
                    <a:pt x="19" y="22"/>
                  </a:cubicBezTo>
                  <a:cubicBezTo>
                    <a:pt x="20" y="23"/>
                    <a:pt x="20" y="23"/>
                    <a:pt x="21" y="24"/>
                  </a:cubicBezTo>
                  <a:cubicBezTo>
                    <a:pt x="22" y="24"/>
                    <a:pt x="22" y="24"/>
                    <a:pt x="23" y="24"/>
                  </a:cubicBezTo>
                  <a:cubicBezTo>
                    <a:pt x="23" y="25"/>
                    <a:pt x="23" y="25"/>
                    <a:pt x="24" y="25"/>
                  </a:cubicBezTo>
                  <a:cubicBezTo>
                    <a:pt x="24" y="25"/>
                    <a:pt x="24" y="25"/>
                    <a:pt x="24" y="25"/>
                  </a:cubicBezTo>
                  <a:cubicBezTo>
                    <a:pt x="24" y="25"/>
                    <a:pt x="24" y="25"/>
                    <a:pt x="24" y="25"/>
                  </a:cubicBezTo>
                  <a:cubicBezTo>
                    <a:pt x="23" y="25"/>
                    <a:pt x="23" y="25"/>
                    <a:pt x="22" y="25"/>
                  </a:cubicBezTo>
                  <a:cubicBezTo>
                    <a:pt x="22" y="25"/>
                    <a:pt x="21" y="25"/>
                    <a:pt x="21" y="24"/>
                  </a:cubicBezTo>
                  <a:cubicBezTo>
                    <a:pt x="20" y="24"/>
                    <a:pt x="20" y="24"/>
                    <a:pt x="20" y="24"/>
                  </a:cubicBezTo>
                  <a:cubicBezTo>
                    <a:pt x="19" y="24"/>
                    <a:pt x="19" y="24"/>
                    <a:pt x="18" y="24"/>
                  </a:cubicBezTo>
                  <a:cubicBezTo>
                    <a:pt x="18" y="23"/>
                    <a:pt x="17" y="23"/>
                    <a:pt x="16" y="22"/>
                  </a:cubicBezTo>
                  <a:cubicBezTo>
                    <a:pt x="15" y="22"/>
                    <a:pt x="14" y="21"/>
                    <a:pt x="13" y="20"/>
                  </a:cubicBezTo>
                  <a:cubicBezTo>
                    <a:pt x="12" y="20"/>
                    <a:pt x="12" y="19"/>
                    <a:pt x="11" y="18"/>
                  </a:cubicBezTo>
                  <a:cubicBezTo>
                    <a:pt x="10" y="17"/>
                    <a:pt x="10" y="17"/>
                    <a:pt x="10" y="17"/>
                  </a:cubicBezTo>
                  <a:cubicBezTo>
                    <a:pt x="9" y="16"/>
                    <a:pt x="9" y="16"/>
                    <a:pt x="9" y="15"/>
                  </a:cubicBezTo>
                  <a:cubicBezTo>
                    <a:pt x="8" y="13"/>
                    <a:pt x="7" y="11"/>
                    <a:pt x="6" y="9"/>
                  </a:cubicBezTo>
                  <a:cubicBezTo>
                    <a:pt x="6" y="8"/>
                    <a:pt x="6" y="8"/>
                    <a:pt x="5" y="7"/>
                  </a:cubicBezTo>
                  <a:cubicBezTo>
                    <a:pt x="5" y="7"/>
                    <a:pt x="5" y="7"/>
                    <a:pt x="5" y="7"/>
                  </a:cubicBezTo>
                  <a:cubicBezTo>
                    <a:pt x="5" y="6"/>
                    <a:pt x="5" y="6"/>
                    <a:pt x="5" y="6"/>
                  </a:cubicBezTo>
                  <a:cubicBezTo>
                    <a:pt x="5" y="5"/>
                    <a:pt x="4" y="4"/>
                    <a:pt x="4" y="4"/>
                  </a:cubicBezTo>
                  <a:cubicBezTo>
                    <a:pt x="3" y="2"/>
                    <a:pt x="2" y="1"/>
                    <a:pt x="1" y="1"/>
                  </a:cubicBezTo>
                  <a:cubicBezTo>
                    <a:pt x="1" y="0"/>
                    <a:pt x="0" y="0"/>
                    <a:pt x="0" y="0"/>
                  </a:cubicBezTo>
                  <a:cubicBezTo>
                    <a:pt x="0" y="0"/>
                    <a:pt x="0" y="0"/>
                    <a:pt x="0" y="0"/>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773"/>
            <p:cNvSpPr/>
            <p:nvPr/>
          </p:nvSpPr>
          <p:spPr bwMode="auto">
            <a:xfrm>
              <a:off x="5473701" y="5424487"/>
              <a:ext cx="111125" cy="50800"/>
            </a:xfrm>
            <a:custGeom>
              <a:avLst/>
              <a:gdLst>
                <a:gd name="T0" fmla="*/ 0 w 26"/>
                <a:gd name="T1" fmla="*/ 12 h 12"/>
                <a:gd name="T2" fmla="*/ 1 w 26"/>
                <a:gd name="T3" fmla="*/ 11 h 12"/>
                <a:gd name="T4" fmla="*/ 4 w 26"/>
                <a:gd name="T5" fmla="*/ 9 h 12"/>
                <a:gd name="T6" fmla="*/ 6 w 26"/>
                <a:gd name="T7" fmla="*/ 7 h 12"/>
                <a:gd name="T8" fmla="*/ 8 w 26"/>
                <a:gd name="T9" fmla="*/ 6 h 12"/>
                <a:gd name="T10" fmla="*/ 11 w 26"/>
                <a:gd name="T11" fmla="*/ 5 h 12"/>
                <a:gd name="T12" fmla="*/ 13 w 26"/>
                <a:gd name="T13" fmla="*/ 5 h 12"/>
                <a:gd name="T14" fmla="*/ 16 w 26"/>
                <a:gd name="T15" fmla="*/ 4 h 12"/>
                <a:gd name="T16" fmla="*/ 19 w 26"/>
                <a:gd name="T17" fmla="*/ 4 h 12"/>
                <a:gd name="T18" fmla="*/ 23 w 26"/>
                <a:gd name="T19" fmla="*/ 3 h 12"/>
                <a:gd name="T20" fmla="*/ 26 w 26"/>
                <a:gd name="T21" fmla="*/ 1 h 12"/>
                <a:gd name="T22" fmla="*/ 26 w 26"/>
                <a:gd name="T23" fmla="*/ 0 h 12"/>
                <a:gd name="T24" fmla="*/ 26 w 26"/>
                <a:gd name="T25" fmla="*/ 0 h 12"/>
                <a:gd name="T26" fmla="*/ 26 w 26"/>
                <a:gd name="T27" fmla="*/ 1 h 12"/>
                <a:gd name="T28" fmla="*/ 26 w 26"/>
                <a:gd name="T29" fmla="*/ 1 h 12"/>
                <a:gd name="T30" fmla="*/ 24 w 26"/>
                <a:gd name="T31" fmla="*/ 4 h 12"/>
                <a:gd name="T32" fmla="*/ 19 w 26"/>
                <a:gd name="T33" fmla="*/ 6 h 12"/>
                <a:gd name="T34" fmla="*/ 17 w 26"/>
                <a:gd name="T35" fmla="*/ 6 h 12"/>
                <a:gd name="T36" fmla="*/ 14 w 26"/>
                <a:gd name="T37" fmla="*/ 7 h 12"/>
                <a:gd name="T38" fmla="*/ 5 w 26"/>
                <a:gd name="T39" fmla="*/ 10 h 12"/>
                <a:gd name="T40" fmla="*/ 2 w 26"/>
                <a:gd name="T41" fmla="*/ 11 h 12"/>
                <a:gd name="T42" fmla="*/ 0 w 26"/>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2">
                  <a:moveTo>
                    <a:pt x="0" y="12"/>
                  </a:moveTo>
                  <a:cubicBezTo>
                    <a:pt x="0" y="12"/>
                    <a:pt x="1" y="11"/>
                    <a:pt x="1" y="11"/>
                  </a:cubicBezTo>
                  <a:cubicBezTo>
                    <a:pt x="2" y="10"/>
                    <a:pt x="3" y="9"/>
                    <a:pt x="4" y="9"/>
                  </a:cubicBezTo>
                  <a:cubicBezTo>
                    <a:pt x="5" y="8"/>
                    <a:pt x="5" y="8"/>
                    <a:pt x="6" y="7"/>
                  </a:cubicBezTo>
                  <a:cubicBezTo>
                    <a:pt x="7" y="7"/>
                    <a:pt x="7" y="7"/>
                    <a:pt x="8" y="6"/>
                  </a:cubicBezTo>
                  <a:cubicBezTo>
                    <a:pt x="9" y="6"/>
                    <a:pt x="10" y="6"/>
                    <a:pt x="11" y="5"/>
                  </a:cubicBezTo>
                  <a:cubicBezTo>
                    <a:pt x="12" y="5"/>
                    <a:pt x="13" y="5"/>
                    <a:pt x="13" y="5"/>
                  </a:cubicBezTo>
                  <a:cubicBezTo>
                    <a:pt x="14" y="4"/>
                    <a:pt x="15" y="4"/>
                    <a:pt x="16" y="4"/>
                  </a:cubicBezTo>
                  <a:cubicBezTo>
                    <a:pt x="17" y="4"/>
                    <a:pt x="18" y="4"/>
                    <a:pt x="19" y="4"/>
                  </a:cubicBezTo>
                  <a:cubicBezTo>
                    <a:pt x="20" y="4"/>
                    <a:pt x="22" y="3"/>
                    <a:pt x="23" y="3"/>
                  </a:cubicBezTo>
                  <a:cubicBezTo>
                    <a:pt x="24" y="2"/>
                    <a:pt x="25" y="2"/>
                    <a:pt x="26" y="1"/>
                  </a:cubicBezTo>
                  <a:cubicBezTo>
                    <a:pt x="26" y="1"/>
                    <a:pt x="26" y="1"/>
                    <a:pt x="26" y="0"/>
                  </a:cubicBezTo>
                  <a:cubicBezTo>
                    <a:pt x="26" y="0"/>
                    <a:pt x="26" y="0"/>
                    <a:pt x="26" y="0"/>
                  </a:cubicBezTo>
                  <a:cubicBezTo>
                    <a:pt x="26" y="0"/>
                    <a:pt x="26" y="0"/>
                    <a:pt x="26" y="1"/>
                  </a:cubicBezTo>
                  <a:cubicBezTo>
                    <a:pt x="26" y="1"/>
                    <a:pt x="26" y="1"/>
                    <a:pt x="26" y="1"/>
                  </a:cubicBezTo>
                  <a:cubicBezTo>
                    <a:pt x="26" y="2"/>
                    <a:pt x="25" y="3"/>
                    <a:pt x="24" y="4"/>
                  </a:cubicBezTo>
                  <a:cubicBezTo>
                    <a:pt x="23" y="5"/>
                    <a:pt x="21" y="6"/>
                    <a:pt x="19" y="6"/>
                  </a:cubicBezTo>
                  <a:cubicBezTo>
                    <a:pt x="18" y="6"/>
                    <a:pt x="17" y="6"/>
                    <a:pt x="17" y="6"/>
                  </a:cubicBezTo>
                  <a:cubicBezTo>
                    <a:pt x="16" y="7"/>
                    <a:pt x="15" y="7"/>
                    <a:pt x="14" y="7"/>
                  </a:cubicBezTo>
                  <a:cubicBezTo>
                    <a:pt x="11" y="8"/>
                    <a:pt x="7" y="9"/>
                    <a:pt x="5" y="10"/>
                  </a:cubicBezTo>
                  <a:cubicBezTo>
                    <a:pt x="3" y="10"/>
                    <a:pt x="2" y="11"/>
                    <a:pt x="2" y="11"/>
                  </a:cubicBezTo>
                  <a:cubicBezTo>
                    <a:pt x="1" y="11"/>
                    <a:pt x="0" y="12"/>
                    <a:pt x="0" y="12"/>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774"/>
            <p:cNvSpPr/>
            <p:nvPr/>
          </p:nvSpPr>
          <p:spPr bwMode="auto">
            <a:xfrm>
              <a:off x="5376864" y="5264149"/>
              <a:ext cx="46038" cy="122238"/>
            </a:xfrm>
            <a:custGeom>
              <a:avLst/>
              <a:gdLst>
                <a:gd name="T0" fmla="*/ 1 w 11"/>
                <a:gd name="T1" fmla="*/ 29 h 29"/>
                <a:gd name="T2" fmla="*/ 1 w 11"/>
                <a:gd name="T3" fmla="*/ 29 h 29"/>
                <a:gd name="T4" fmla="*/ 0 w 11"/>
                <a:gd name="T5" fmla="*/ 28 h 29"/>
                <a:gd name="T6" fmla="*/ 0 w 11"/>
                <a:gd name="T7" fmla="*/ 27 h 29"/>
                <a:gd name="T8" fmla="*/ 0 w 11"/>
                <a:gd name="T9" fmla="*/ 26 h 29"/>
                <a:gd name="T10" fmla="*/ 0 w 11"/>
                <a:gd name="T11" fmla="*/ 24 h 29"/>
                <a:gd name="T12" fmla="*/ 1 w 11"/>
                <a:gd name="T13" fmla="*/ 22 h 29"/>
                <a:gd name="T14" fmla="*/ 2 w 11"/>
                <a:gd name="T15" fmla="*/ 19 h 29"/>
                <a:gd name="T16" fmla="*/ 4 w 11"/>
                <a:gd name="T17" fmla="*/ 14 h 29"/>
                <a:gd name="T18" fmla="*/ 7 w 11"/>
                <a:gd name="T19" fmla="*/ 9 h 29"/>
                <a:gd name="T20" fmla="*/ 9 w 11"/>
                <a:gd name="T21" fmla="*/ 7 h 29"/>
                <a:gd name="T22" fmla="*/ 9 w 11"/>
                <a:gd name="T23" fmla="*/ 5 h 29"/>
                <a:gd name="T24" fmla="*/ 10 w 11"/>
                <a:gd name="T25" fmla="*/ 3 h 29"/>
                <a:gd name="T26" fmla="*/ 10 w 11"/>
                <a:gd name="T27" fmla="*/ 1 h 29"/>
                <a:gd name="T28" fmla="*/ 10 w 11"/>
                <a:gd name="T29" fmla="*/ 0 h 29"/>
                <a:gd name="T30" fmla="*/ 10 w 11"/>
                <a:gd name="T31" fmla="*/ 0 h 29"/>
                <a:gd name="T32" fmla="*/ 10 w 11"/>
                <a:gd name="T33" fmla="*/ 0 h 29"/>
                <a:gd name="T34" fmla="*/ 11 w 11"/>
                <a:gd name="T35" fmla="*/ 1 h 29"/>
                <a:gd name="T36" fmla="*/ 11 w 11"/>
                <a:gd name="T37" fmla="*/ 3 h 29"/>
                <a:gd name="T38" fmla="*/ 11 w 11"/>
                <a:gd name="T39" fmla="*/ 4 h 29"/>
                <a:gd name="T40" fmla="*/ 11 w 11"/>
                <a:gd name="T41" fmla="*/ 5 h 29"/>
                <a:gd name="T42" fmla="*/ 10 w 11"/>
                <a:gd name="T43" fmla="*/ 8 h 29"/>
                <a:gd name="T44" fmla="*/ 9 w 11"/>
                <a:gd name="T45" fmla="*/ 10 h 29"/>
                <a:gd name="T46" fmla="*/ 7 w 11"/>
                <a:gd name="T47" fmla="*/ 15 h 29"/>
                <a:gd name="T48" fmla="*/ 4 w 11"/>
                <a:gd name="T49" fmla="*/ 20 h 29"/>
                <a:gd name="T50" fmla="*/ 2 w 11"/>
                <a:gd name="T51" fmla="*/ 23 h 29"/>
                <a:gd name="T52" fmla="*/ 2 w 11"/>
                <a:gd name="T53" fmla="*/ 25 h 29"/>
                <a:gd name="T54" fmla="*/ 1 w 11"/>
                <a:gd name="T55" fmla="*/ 27 h 29"/>
                <a:gd name="T56" fmla="*/ 1 w 11"/>
                <a:gd name="T57" fmla="*/ 28 h 29"/>
                <a:gd name="T58" fmla="*/ 1 w 11"/>
                <a:gd name="T59" fmla="*/ 29 h 29"/>
                <a:gd name="T60" fmla="*/ 1 w 11"/>
                <a:gd name="T6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8">
                  <a:moveTo>
                    <a:pt x="1" y="29"/>
                  </a:moveTo>
                  <a:cubicBezTo>
                    <a:pt x="1" y="29"/>
                    <a:pt x="1" y="29"/>
                    <a:pt x="1" y="29"/>
                  </a:cubicBezTo>
                  <a:cubicBezTo>
                    <a:pt x="1" y="29"/>
                    <a:pt x="0" y="29"/>
                    <a:pt x="0" y="28"/>
                  </a:cubicBezTo>
                  <a:cubicBezTo>
                    <a:pt x="0" y="28"/>
                    <a:pt x="0" y="27"/>
                    <a:pt x="0" y="27"/>
                  </a:cubicBezTo>
                  <a:cubicBezTo>
                    <a:pt x="0" y="26"/>
                    <a:pt x="0" y="26"/>
                    <a:pt x="0" y="26"/>
                  </a:cubicBezTo>
                  <a:cubicBezTo>
                    <a:pt x="0" y="25"/>
                    <a:pt x="0" y="25"/>
                    <a:pt x="0" y="24"/>
                  </a:cubicBezTo>
                  <a:cubicBezTo>
                    <a:pt x="0" y="24"/>
                    <a:pt x="0" y="23"/>
                    <a:pt x="1" y="22"/>
                  </a:cubicBezTo>
                  <a:cubicBezTo>
                    <a:pt x="1" y="21"/>
                    <a:pt x="1" y="20"/>
                    <a:pt x="2" y="19"/>
                  </a:cubicBezTo>
                  <a:cubicBezTo>
                    <a:pt x="2" y="18"/>
                    <a:pt x="3" y="16"/>
                    <a:pt x="4" y="14"/>
                  </a:cubicBezTo>
                  <a:cubicBezTo>
                    <a:pt x="5" y="12"/>
                    <a:pt x="7" y="11"/>
                    <a:pt x="7" y="9"/>
                  </a:cubicBezTo>
                  <a:cubicBezTo>
                    <a:pt x="8" y="8"/>
                    <a:pt x="8" y="8"/>
                    <a:pt x="9" y="7"/>
                  </a:cubicBezTo>
                  <a:cubicBezTo>
                    <a:pt x="9" y="6"/>
                    <a:pt x="9" y="6"/>
                    <a:pt x="9" y="5"/>
                  </a:cubicBezTo>
                  <a:cubicBezTo>
                    <a:pt x="10" y="4"/>
                    <a:pt x="10" y="4"/>
                    <a:pt x="10" y="3"/>
                  </a:cubicBezTo>
                  <a:cubicBezTo>
                    <a:pt x="10" y="2"/>
                    <a:pt x="10" y="2"/>
                    <a:pt x="10" y="1"/>
                  </a:cubicBezTo>
                  <a:cubicBezTo>
                    <a:pt x="10" y="1"/>
                    <a:pt x="10" y="1"/>
                    <a:pt x="10" y="0"/>
                  </a:cubicBezTo>
                  <a:cubicBezTo>
                    <a:pt x="10" y="0"/>
                    <a:pt x="10" y="0"/>
                    <a:pt x="10" y="0"/>
                  </a:cubicBezTo>
                  <a:cubicBezTo>
                    <a:pt x="10" y="0"/>
                    <a:pt x="10" y="0"/>
                    <a:pt x="10" y="0"/>
                  </a:cubicBezTo>
                  <a:cubicBezTo>
                    <a:pt x="10" y="1"/>
                    <a:pt x="11" y="1"/>
                    <a:pt x="11" y="1"/>
                  </a:cubicBezTo>
                  <a:cubicBezTo>
                    <a:pt x="11" y="2"/>
                    <a:pt x="11" y="2"/>
                    <a:pt x="11" y="3"/>
                  </a:cubicBezTo>
                  <a:cubicBezTo>
                    <a:pt x="11" y="3"/>
                    <a:pt x="11" y="4"/>
                    <a:pt x="11" y="4"/>
                  </a:cubicBezTo>
                  <a:cubicBezTo>
                    <a:pt x="11" y="4"/>
                    <a:pt x="11" y="5"/>
                    <a:pt x="11" y="5"/>
                  </a:cubicBezTo>
                  <a:cubicBezTo>
                    <a:pt x="11" y="6"/>
                    <a:pt x="11" y="7"/>
                    <a:pt x="10" y="8"/>
                  </a:cubicBezTo>
                  <a:cubicBezTo>
                    <a:pt x="10" y="8"/>
                    <a:pt x="10" y="9"/>
                    <a:pt x="9" y="10"/>
                  </a:cubicBezTo>
                  <a:cubicBezTo>
                    <a:pt x="9" y="12"/>
                    <a:pt x="8" y="14"/>
                    <a:pt x="7" y="15"/>
                  </a:cubicBezTo>
                  <a:cubicBezTo>
                    <a:pt x="5" y="17"/>
                    <a:pt x="4" y="19"/>
                    <a:pt x="4" y="20"/>
                  </a:cubicBezTo>
                  <a:cubicBezTo>
                    <a:pt x="3" y="21"/>
                    <a:pt x="3" y="22"/>
                    <a:pt x="2" y="23"/>
                  </a:cubicBezTo>
                  <a:cubicBezTo>
                    <a:pt x="2" y="23"/>
                    <a:pt x="2" y="24"/>
                    <a:pt x="2" y="25"/>
                  </a:cubicBezTo>
                  <a:cubicBezTo>
                    <a:pt x="1" y="25"/>
                    <a:pt x="1" y="26"/>
                    <a:pt x="1" y="27"/>
                  </a:cubicBezTo>
                  <a:cubicBezTo>
                    <a:pt x="1" y="27"/>
                    <a:pt x="1" y="28"/>
                    <a:pt x="1" y="28"/>
                  </a:cubicBezTo>
                  <a:cubicBezTo>
                    <a:pt x="1" y="28"/>
                    <a:pt x="1" y="29"/>
                    <a:pt x="1" y="29"/>
                  </a:cubicBezTo>
                  <a:cubicBezTo>
                    <a:pt x="1" y="29"/>
                    <a:pt x="1" y="29"/>
                    <a:pt x="1" y="29"/>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775"/>
            <p:cNvSpPr/>
            <p:nvPr/>
          </p:nvSpPr>
          <p:spPr bwMode="auto">
            <a:xfrm>
              <a:off x="5176839" y="5356224"/>
              <a:ext cx="101600" cy="68263"/>
            </a:xfrm>
            <a:custGeom>
              <a:avLst/>
              <a:gdLst>
                <a:gd name="T0" fmla="*/ 24 w 24"/>
                <a:gd name="T1" fmla="*/ 16 h 16"/>
                <a:gd name="T2" fmla="*/ 23 w 24"/>
                <a:gd name="T3" fmla="*/ 15 h 16"/>
                <a:gd name="T4" fmla="*/ 20 w 24"/>
                <a:gd name="T5" fmla="*/ 13 h 16"/>
                <a:gd name="T6" fmla="*/ 12 w 24"/>
                <a:gd name="T7" fmla="*/ 7 h 16"/>
                <a:gd name="T8" fmla="*/ 8 w 24"/>
                <a:gd name="T9" fmla="*/ 4 h 16"/>
                <a:gd name="T10" fmla="*/ 6 w 24"/>
                <a:gd name="T11" fmla="*/ 3 h 16"/>
                <a:gd name="T12" fmla="*/ 4 w 24"/>
                <a:gd name="T13" fmla="*/ 2 h 16"/>
                <a:gd name="T14" fmla="*/ 2 w 24"/>
                <a:gd name="T15" fmla="*/ 1 h 16"/>
                <a:gd name="T16" fmla="*/ 1 w 24"/>
                <a:gd name="T17" fmla="*/ 0 h 16"/>
                <a:gd name="T18" fmla="*/ 0 w 24"/>
                <a:gd name="T19" fmla="*/ 0 h 16"/>
                <a:gd name="T20" fmla="*/ 0 w 24"/>
                <a:gd name="T21" fmla="*/ 0 h 16"/>
                <a:gd name="T22" fmla="*/ 0 w 24"/>
                <a:gd name="T23" fmla="*/ 0 h 16"/>
                <a:gd name="T24" fmla="*/ 1 w 24"/>
                <a:gd name="T25" fmla="*/ 0 h 16"/>
                <a:gd name="T26" fmla="*/ 3 w 24"/>
                <a:gd name="T27" fmla="*/ 0 h 16"/>
                <a:gd name="T28" fmla="*/ 4 w 24"/>
                <a:gd name="T29" fmla="*/ 0 h 16"/>
                <a:gd name="T30" fmla="*/ 5 w 24"/>
                <a:gd name="T31" fmla="*/ 0 h 16"/>
                <a:gd name="T32" fmla="*/ 9 w 24"/>
                <a:gd name="T33" fmla="*/ 2 h 16"/>
                <a:gd name="T34" fmla="*/ 13 w 24"/>
                <a:gd name="T35" fmla="*/ 5 h 16"/>
                <a:gd name="T36" fmla="*/ 21 w 24"/>
                <a:gd name="T37" fmla="*/ 12 h 16"/>
                <a:gd name="T38" fmla="*/ 23 w 24"/>
                <a:gd name="T39" fmla="*/ 15 h 16"/>
                <a:gd name="T40" fmla="*/ 24 w 24"/>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6">
                  <a:moveTo>
                    <a:pt x="24" y="16"/>
                  </a:moveTo>
                  <a:cubicBezTo>
                    <a:pt x="24" y="16"/>
                    <a:pt x="23" y="15"/>
                    <a:pt x="23" y="15"/>
                  </a:cubicBezTo>
                  <a:cubicBezTo>
                    <a:pt x="22" y="15"/>
                    <a:pt x="21" y="14"/>
                    <a:pt x="20" y="13"/>
                  </a:cubicBezTo>
                  <a:cubicBezTo>
                    <a:pt x="17" y="12"/>
                    <a:pt x="14" y="10"/>
                    <a:pt x="12" y="7"/>
                  </a:cubicBezTo>
                  <a:cubicBezTo>
                    <a:pt x="10" y="6"/>
                    <a:pt x="9" y="5"/>
                    <a:pt x="8" y="4"/>
                  </a:cubicBezTo>
                  <a:cubicBezTo>
                    <a:pt x="7" y="4"/>
                    <a:pt x="6" y="3"/>
                    <a:pt x="6" y="3"/>
                  </a:cubicBezTo>
                  <a:cubicBezTo>
                    <a:pt x="5" y="2"/>
                    <a:pt x="5" y="2"/>
                    <a:pt x="4" y="2"/>
                  </a:cubicBezTo>
                  <a:cubicBezTo>
                    <a:pt x="3" y="1"/>
                    <a:pt x="3" y="1"/>
                    <a:pt x="2" y="1"/>
                  </a:cubicBezTo>
                  <a:cubicBezTo>
                    <a:pt x="2" y="1"/>
                    <a:pt x="2" y="0"/>
                    <a:pt x="1" y="0"/>
                  </a:cubicBezTo>
                  <a:cubicBezTo>
                    <a:pt x="1" y="0"/>
                    <a:pt x="0" y="0"/>
                    <a:pt x="0" y="0"/>
                  </a:cubicBezTo>
                  <a:cubicBezTo>
                    <a:pt x="0" y="0"/>
                    <a:pt x="0" y="0"/>
                    <a:pt x="0" y="0"/>
                  </a:cubicBezTo>
                  <a:cubicBezTo>
                    <a:pt x="0" y="0"/>
                    <a:pt x="0" y="0"/>
                    <a:pt x="0" y="0"/>
                  </a:cubicBezTo>
                  <a:cubicBezTo>
                    <a:pt x="1" y="0"/>
                    <a:pt x="1" y="0"/>
                    <a:pt x="1" y="0"/>
                  </a:cubicBezTo>
                  <a:cubicBezTo>
                    <a:pt x="2" y="0"/>
                    <a:pt x="2" y="0"/>
                    <a:pt x="3" y="0"/>
                  </a:cubicBezTo>
                  <a:cubicBezTo>
                    <a:pt x="3" y="0"/>
                    <a:pt x="3" y="0"/>
                    <a:pt x="4" y="0"/>
                  </a:cubicBezTo>
                  <a:cubicBezTo>
                    <a:pt x="4" y="0"/>
                    <a:pt x="4" y="0"/>
                    <a:pt x="5" y="0"/>
                  </a:cubicBezTo>
                  <a:cubicBezTo>
                    <a:pt x="6" y="1"/>
                    <a:pt x="7" y="1"/>
                    <a:pt x="9" y="2"/>
                  </a:cubicBezTo>
                  <a:cubicBezTo>
                    <a:pt x="10" y="3"/>
                    <a:pt x="12" y="4"/>
                    <a:pt x="13" y="5"/>
                  </a:cubicBezTo>
                  <a:cubicBezTo>
                    <a:pt x="16" y="8"/>
                    <a:pt x="19" y="10"/>
                    <a:pt x="21" y="12"/>
                  </a:cubicBezTo>
                  <a:cubicBezTo>
                    <a:pt x="22" y="13"/>
                    <a:pt x="22" y="14"/>
                    <a:pt x="23" y="15"/>
                  </a:cubicBezTo>
                  <a:cubicBezTo>
                    <a:pt x="23" y="15"/>
                    <a:pt x="24" y="16"/>
                    <a:pt x="24" y="16"/>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776"/>
            <p:cNvSpPr/>
            <p:nvPr/>
          </p:nvSpPr>
          <p:spPr bwMode="auto">
            <a:xfrm>
              <a:off x="5118101" y="5518149"/>
              <a:ext cx="106363" cy="33338"/>
            </a:xfrm>
            <a:custGeom>
              <a:avLst/>
              <a:gdLst>
                <a:gd name="T0" fmla="*/ 0 w 25"/>
                <a:gd name="T1" fmla="*/ 8 h 8"/>
                <a:gd name="T2" fmla="*/ 0 w 25"/>
                <a:gd name="T3" fmla="*/ 8 h 8"/>
                <a:gd name="T4" fmla="*/ 0 w 25"/>
                <a:gd name="T5" fmla="*/ 7 h 8"/>
                <a:gd name="T6" fmla="*/ 2 w 25"/>
                <a:gd name="T7" fmla="*/ 4 h 8"/>
                <a:gd name="T8" fmla="*/ 4 w 25"/>
                <a:gd name="T9" fmla="*/ 3 h 8"/>
                <a:gd name="T10" fmla="*/ 6 w 25"/>
                <a:gd name="T11" fmla="*/ 2 h 8"/>
                <a:gd name="T12" fmla="*/ 12 w 25"/>
                <a:gd name="T13" fmla="*/ 2 h 8"/>
                <a:gd name="T14" fmla="*/ 14 w 25"/>
                <a:gd name="T15" fmla="*/ 2 h 8"/>
                <a:gd name="T16" fmla="*/ 14 w 25"/>
                <a:gd name="T17" fmla="*/ 2 h 8"/>
                <a:gd name="T18" fmla="*/ 15 w 25"/>
                <a:gd name="T19" fmla="*/ 2 h 8"/>
                <a:gd name="T20" fmla="*/ 15 w 25"/>
                <a:gd name="T21" fmla="*/ 2 h 8"/>
                <a:gd name="T22" fmla="*/ 16 w 25"/>
                <a:gd name="T23" fmla="*/ 2 h 8"/>
                <a:gd name="T24" fmla="*/ 19 w 25"/>
                <a:gd name="T25" fmla="*/ 2 h 8"/>
                <a:gd name="T26" fmla="*/ 21 w 25"/>
                <a:gd name="T27" fmla="*/ 2 h 8"/>
                <a:gd name="T28" fmla="*/ 24 w 25"/>
                <a:gd name="T29" fmla="*/ 1 h 8"/>
                <a:gd name="T30" fmla="*/ 25 w 25"/>
                <a:gd name="T31" fmla="*/ 0 h 8"/>
                <a:gd name="T32" fmla="*/ 25 w 25"/>
                <a:gd name="T33" fmla="*/ 1 h 8"/>
                <a:gd name="T34" fmla="*/ 24 w 25"/>
                <a:gd name="T35" fmla="*/ 1 h 8"/>
                <a:gd name="T36" fmla="*/ 21 w 25"/>
                <a:gd name="T37" fmla="*/ 3 h 8"/>
                <a:gd name="T38" fmla="*/ 17 w 25"/>
                <a:gd name="T39" fmla="*/ 5 h 8"/>
                <a:gd name="T40" fmla="*/ 15 w 25"/>
                <a:gd name="T41" fmla="*/ 5 h 8"/>
                <a:gd name="T42" fmla="*/ 15 w 25"/>
                <a:gd name="T43" fmla="*/ 5 h 8"/>
                <a:gd name="T44" fmla="*/ 14 w 25"/>
                <a:gd name="T45" fmla="*/ 5 h 8"/>
                <a:gd name="T46" fmla="*/ 14 w 25"/>
                <a:gd name="T47" fmla="*/ 5 h 8"/>
                <a:gd name="T48" fmla="*/ 11 w 25"/>
                <a:gd name="T49" fmla="*/ 5 h 8"/>
                <a:gd name="T50" fmla="*/ 6 w 25"/>
                <a:gd name="T51" fmla="*/ 4 h 8"/>
                <a:gd name="T52" fmla="*/ 4 w 25"/>
                <a:gd name="T53" fmla="*/ 5 h 8"/>
                <a:gd name="T54" fmla="*/ 2 w 25"/>
                <a:gd name="T55" fmla="*/ 5 h 8"/>
                <a:gd name="T56" fmla="*/ 1 w 25"/>
                <a:gd name="T57" fmla="*/ 6 h 8"/>
                <a:gd name="T58" fmla="*/ 0 w 25"/>
                <a:gd name="T59" fmla="*/ 7 h 8"/>
                <a:gd name="T60" fmla="*/ 0 w 25"/>
                <a:gd name="T61" fmla="*/ 8 h 8"/>
                <a:gd name="T62" fmla="*/ 0 w 25"/>
                <a:gd name="T6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8">
                  <a:moveTo>
                    <a:pt x="0" y="8"/>
                  </a:moveTo>
                  <a:cubicBezTo>
                    <a:pt x="0" y="8"/>
                    <a:pt x="0" y="8"/>
                    <a:pt x="0" y="8"/>
                  </a:cubicBezTo>
                  <a:cubicBezTo>
                    <a:pt x="0" y="8"/>
                    <a:pt x="0" y="8"/>
                    <a:pt x="0" y="7"/>
                  </a:cubicBezTo>
                  <a:cubicBezTo>
                    <a:pt x="0" y="6"/>
                    <a:pt x="0" y="5"/>
                    <a:pt x="2" y="4"/>
                  </a:cubicBezTo>
                  <a:cubicBezTo>
                    <a:pt x="2" y="4"/>
                    <a:pt x="3" y="3"/>
                    <a:pt x="4" y="3"/>
                  </a:cubicBezTo>
                  <a:cubicBezTo>
                    <a:pt x="4" y="3"/>
                    <a:pt x="5" y="2"/>
                    <a:pt x="6" y="2"/>
                  </a:cubicBezTo>
                  <a:cubicBezTo>
                    <a:pt x="8" y="2"/>
                    <a:pt x="10" y="2"/>
                    <a:pt x="12" y="2"/>
                  </a:cubicBezTo>
                  <a:cubicBezTo>
                    <a:pt x="12" y="2"/>
                    <a:pt x="13" y="2"/>
                    <a:pt x="14" y="2"/>
                  </a:cubicBezTo>
                  <a:cubicBezTo>
                    <a:pt x="14" y="2"/>
                    <a:pt x="14" y="2"/>
                    <a:pt x="14" y="2"/>
                  </a:cubicBezTo>
                  <a:cubicBezTo>
                    <a:pt x="15" y="2"/>
                    <a:pt x="15" y="2"/>
                    <a:pt x="15" y="2"/>
                  </a:cubicBezTo>
                  <a:cubicBezTo>
                    <a:pt x="15" y="2"/>
                    <a:pt x="15" y="2"/>
                    <a:pt x="15" y="2"/>
                  </a:cubicBezTo>
                  <a:cubicBezTo>
                    <a:pt x="16" y="2"/>
                    <a:pt x="16" y="2"/>
                    <a:pt x="16" y="2"/>
                  </a:cubicBezTo>
                  <a:cubicBezTo>
                    <a:pt x="17" y="2"/>
                    <a:pt x="18" y="2"/>
                    <a:pt x="19" y="2"/>
                  </a:cubicBezTo>
                  <a:cubicBezTo>
                    <a:pt x="19" y="2"/>
                    <a:pt x="20" y="2"/>
                    <a:pt x="21" y="2"/>
                  </a:cubicBezTo>
                  <a:cubicBezTo>
                    <a:pt x="22" y="1"/>
                    <a:pt x="23" y="1"/>
                    <a:pt x="24" y="1"/>
                  </a:cubicBezTo>
                  <a:cubicBezTo>
                    <a:pt x="24" y="0"/>
                    <a:pt x="25" y="0"/>
                    <a:pt x="25" y="0"/>
                  </a:cubicBezTo>
                  <a:cubicBezTo>
                    <a:pt x="25" y="0"/>
                    <a:pt x="25" y="0"/>
                    <a:pt x="25" y="1"/>
                  </a:cubicBezTo>
                  <a:cubicBezTo>
                    <a:pt x="24" y="1"/>
                    <a:pt x="24" y="1"/>
                    <a:pt x="24" y="1"/>
                  </a:cubicBezTo>
                  <a:cubicBezTo>
                    <a:pt x="23" y="2"/>
                    <a:pt x="22" y="2"/>
                    <a:pt x="21" y="3"/>
                  </a:cubicBezTo>
                  <a:cubicBezTo>
                    <a:pt x="20" y="4"/>
                    <a:pt x="18" y="4"/>
                    <a:pt x="17" y="5"/>
                  </a:cubicBezTo>
                  <a:cubicBezTo>
                    <a:pt x="16" y="5"/>
                    <a:pt x="16" y="5"/>
                    <a:pt x="15" y="5"/>
                  </a:cubicBezTo>
                  <a:cubicBezTo>
                    <a:pt x="15" y="5"/>
                    <a:pt x="15" y="5"/>
                    <a:pt x="15" y="5"/>
                  </a:cubicBezTo>
                  <a:cubicBezTo>
                    <a:pt x="14" y="5"/>
                    <a:pt x="14" y="5"/>
                    <a:pt x="14" y="5"/>
                  </a:cubicBezTo>
                  <a:cubicBezTo>
                    <a:pt x="14" y="5"/>
                    <a:pt x="14" y="5"/>
                    <a:pt x="14" y="5"/>
                  </a:cubicBezTo>
                  <a:cubicBezTo>
                    <a:pt x="13" y="5"/>
                    <a:pt x="12" y="5"/>
                    <a:pt x="11" y="5"/>
                  </a:cubicBezTo>
                  <a:cubicBezTo>
                    <a:pt x="10" y="5"/>
                    <a:pt x="8" y="4"/>
                    <a:pt x="6" y="4"/>
                  </a:cubicBezTo>
                  <a:cubicBezTo>
                    <a:pt x="6" y="4"/>
                    <a:pt x="5" y="5"/>
                    <a:pt x="4" y="5"/>
                  </a:cubicBezTo>
                  <a:cubicBezTo>
                    <a:pt x="4" y="5"/>
                    <a:pt x="3" y="5"/>
                    <a:pt x="2" y="5"/>
                  </a:cubicBezTo>
                  <a:cubicBezTo>
                    <a:pt x="2" y="6"/>
                    <a:pt x="1" y="6"/>
                    <a:pt x="1" y="6"/>
                  </a:cubicBezTo>
                  <a:cubicBezTo>
                    <a:pt x="1" y="7"/>
                    <a:pt x="0" y="7"/>
                    <a:pt x="0" y="7"/>
                  </a:cubicBezTo>
                  <a:cubicBezTo>
                    <a:pt x="0" y="8"/>
                    <a:pt x="0" y="8"/>
                    <a:pt x="0" y="8"/>
                  </a:cubicBezTo>
                  <a:cubicBezTo>
                    <a:pt x="0" y="8"/>
                    <a:pt x="0" y="8"/>
                    <a:pt x="0" y="8"/>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777"/>
            <p:cNvSpPr/>
            <p:nvPr/>
          </p:nvSpPr>
          <p:spPr bwMode="auto">
            <a:xfrm>
              <a:off x="5262564" y="5589587"/>
              <a:ext cx="53975" cy="131763"/>
            </a:xfrm>
            <a:custGeom>
              <a:avLst/>
              <a:gdLst>
                <a:gd name="T0" fmla="*/ 0 w 13"/>
                <a:gd name="T1" fmla="*/ 31 h 31"/>
                <a:gd name="T2" fmla="*/ 0 w 13"/>
                <a:gd name="T3" fmla="*/ 30 h 31"/>
                <a:gd name="T4" fmla="*/ 1 w 13"/>
                <a:gd name="T5" fmla="*/ 29 h 31"/>
                <a:gd name="T6" fmla="*/ 2 w 13"/>
                <a:gd name="T7" fmla="*/ 28 h 31"/>
                <a:gd name="T8" fmla="*/ 3 w 13"/>
                <a:gd name="T9" fmla="*/ 27 h 31"/>
                <a:gd name="T10" fmla="*/ 3 w 13"/>
                <a:gd name="T11" fmla="*/ 26 h 31"/>
                <a:gd name="T12" fmla="*/ 5 w 13"/>
                <a:gd name="T13" fmla="*/ 24 h 31"/>
                <a:gd name="T14" fmla="*/ 6 w 13"/>
                <a:gd name="T15" fmla="*/ 23 h 31"/>
                <a:gd name="T16" fmla="*/ 6 w 13"/>
                <a:gd name="T17" fmla="*/ 22 h 31"/>
                <a:gd name="T18" fmla="*/ 7 w 13"/>
                <a:gd name="T19" fmla="*/ 20 h 31"/>
                <a:gd name="T20" fmla="*/ 7 w 13"/>
                <a:gd name="T21" fmla="*/ 19 h 31"/>
                <a:gd name="T22" fmla="*/ 8 w 13"/>
                <a:gd name="T23" fmla="*/ 16 h 31"/>
                <a:gd name="T24" fmla="*/ 8 w 13"/>
                <a:gd name="T25" fmla="*/ 14 h 31"/>
                <a:gd name="T26" fmla="*/ 8 w 13"/>
                <a:gd name="T27" fmla="*/ 14 h 31"/>
                <a:gd name="T28" fmla="*/ 8 w 13"/>
                <a:gd name="T29" fmla="*/ 13 h 31"/>
                <a:gd name="T30" fmla="*/ 8 w 13"/>
                <a:gd name="T31" fmla="*/ 13 h 31"/>
                <a:gd name="T32" fmla="*/ 8 w 13"/>
                <a:gd name="T33" fmla="*/ 10 h 31"/>
                <a:gd name="T34" fmla="*/ 8 w 13"/>
                <a:gd name="T35" fmla="*/ 6 h 31"/>
                <a:gd name="T36" fmla="*/ 9 w 13"/>
                <a:gd name="T37" fmla="*/ 4 h 31"/>
                <a:gd name="T38" fmla="*/ 12 w 13"/>
                <a:gd name="T39" fmla="*/ 0 h 31"/>
                <a:gd name="T40" fmla="*/ 13 w 13"/>
                <a:gd name="T41" fmla="*/ 0 h 31"/>
                <a:gd name="T42" fmla="*/ 13 w 13"/>
                <a:gd name="T43" fmla="*/ 0 h 31"/>
                <a:gd name="T44" fmla="*/ 13 w 13"/>
                <a:gd name="T45" fmla="*/ 0 h 31"/>
                <a:gd name="T46" fmla="*/ 12 w 13"/>
                <a:gd name="T47" fmla="*/ 1 h 31"/>
                <a:gd name="T48" fmla="*/ 11 w 13"/>
                <a:gd name="T49" fmla="*/ 4 h 31"/>
                <a:gd name="T50" fmla="*/ 10 w 13"/>
                <a:gd name="T51" fmla="*/ 7 h 31"/>
                <a:gd name="T52" fmla="*/ 10 w 13"/>
                <a:gd name="T53" fmla="*/ 9 h 31"/>
                <a:gd name="T54" fmla="*/ 10 w 13"/>
                <a:gd name="T55" fmla="*/ 13 h 31"/>
                <a:gd name="T56" fmla="*/ 10 w 13"/>
                <a:gd name="T57" fmla="*/ 13 h 31"/>
                <a:gd name="T58" fmla="*/ 10 w 13"/>
                <a:gd name="T59" fmla="*/ 14 h 31"/>
                <a:gd name="T60" fmla="*/ 10 w 13"/>
                <a:gd name="T61" fmla="*/ 14 h 31"/>
                <a:gd name="T62" fmla="*/ 10 w 13"/>
                <a:gd name="T63" fmla="*/ 16 h 31"/>
                <a:gd name="T64" fmla="*/ 8 w 13"/>
                <a:gd name="T65" fmla="*/ 23 h 31"/>
                <a:gd name="T66" fmla="*/ 6 w 13"/>
                <a:gd name="T67" fmla="*/ 25 h 31"/>
                <a:gd name="T68" fmla="*/ 5 w 13"/>
                <a:gd name="T69" fmla="*/ 27 h 31"/>
                <a:gd name="T70" fmla="*/ 3 w 13"/>
                <a:gd name="T71" fmla="*/ 29 h 31"/>
                <a:gd name="T72" fmla="*/ 1 w 13"/>
                <a:gd name="T73" fmla="*/ 30 h 31"/>
                <a:gd name="T74" fmla="*/ 0 w 13"/>
                <a:gd name="T75" fmla="*/ 30 h 31"/>
                <a:gd name="T76" fmla="*/ 0 w 13"/>
                <a:gd name="T7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31">
                  <a:moveTo>
                    <a:pt x="0" y="31"/>
                  </a:moveTo>
                  <a:cubicBezTo>
                    <a:pt x="0" y="31"/>
                    <a:pt x="0" y="30"/>
                    <a:pt x="0" y="30"/>
                  </a:cubicBezTo>
                  <a:cubicBezTo>
                    <a:pt x="0" y="30"/>
                    <a:pt x="0" y="30"/>
                    <a:pt x="1" y="29"/>
                  </a:cubicBezTo>
                  <a:cubicBezTo>
                    <a:pt x="1" y="29"/>
                    <a:pt x="2" y="29"/>
                    <a:pt x="2" y="28"/>
                  </a:cubicBezTo>
                  <a:cubicBezTo>
                    <a:pt x="2" y="28"/>
                    <a:pt x="2" y="28"/>
                    <a:pt x="3" y="27"/>
                  </a:cubicBezTo>
                  <a:cubicBezTo>
                    <a:pt x="3" y="27"/>
                    <a:pt x="3" y="27"/>
                    <a:pt x="3" y="26"/>
                  </a:cubicBezTo>
                  <a:cubicBezTo>
                    <a:pt x="4" y="26"/>
                    <a:pt x="4" y="25"/>
                    <a:pt x="5" y="24"/>
                  </a:cubicBezTo>
                  <a:cubicBezTo>
                    <a:pt x="5" y="24"/>
                    <a:pt x="5" y="24"/>
                    <a:pt x="6" y="23"/>
                  </a:cubicBezTo>
                  <a:cubicBezTo>
                    <a:pt x="6" y="23"/>
                    <a:pt x="6" y="22"/>
                    <a:pt x="6" y="22"/>
                  </a:cubicBezTo>
                  <a:cubicBezTo>
                    <a:pt x="6" y="21"/>
                    <a:pt x="7" y="21"/>
                    <a:pt x="7" y="20"/>
                  </a:cubicBezTo>
                  <a:cubicBezTo>
                    <a:pt x="7" y="20"/>
                    <a:pt x="7" y="19"/>
                    <a:pt x="7" y="19"/>
                  </a:cubicBezTo>
                  <a:cubicBezTo>
                    <a:pt x="7" y="18"/>
                    <a:pt x="8" y="17"/>
                    <a:pt x="8" y="16"/>
                  </a:cubicBezTo>
                  <a:cubicBezTo>
                    <a:pt x="8" y="15"/>
                    <a:pt x="8" y="15"/>
                    <a:pt x="8" y="14"/>
                  </a:cubicBezTo>
                  <a:cubicBezTo>
                    <a:pt x="8" y="14"/>
                    <a:pt x="8" y="14"/>
                    <a:pt x="8" y="14"/>
                  </a:cubicBezTo>
                  <a:cubicBezTo>
                    <a:pt x="8" y="13"/>
                    <a:pt x="8" y="13"/>
                    <a:pt x="8" y="13"/>
                  </a:cubicBezTo>
                  <a:cubicBezTo>
                    <a:pt x="8" y="13"/>
                    <a:pt x="8" y="13"/>
                    <a:pt x="8" y="13"/>
                  </a:cubicBezTo>
                  <a:cubicBezTo>
                    <a:pt x="8" y="12"/>
                    <a:pt x="8" y="11"/>
                    <a:pt x="8" y="10"/>
                  </a:cubicBezTo>
                  <a:cubicBezTo>
                    <a:pt x="8" y="8"/>
                    <a:pt x="8" y="7"/>
                    <a:pt x="8" y="6"/>
                  </a:cubicBezTo>
                  <a:cubicBezTo>
                    <a:pt x="8" y="5"/>
                    <a:pt x="9" y="4"/>
                    <a:pt x="9" y="4"/>
                  </a:cubicBezTo>
                  <a:cubicBezTo>
                    <a:pt x="10" y="2"/>
                    <a:pt x="11" y="1"/>
                    <a:pt x="12" y="0"/>
                  </a:cubicBezTo>
                  <a:cubicBezTo>
                    <a:pt x="12" y="0"/>
                    <a:pt x="13" y="0"/>
                    <a:pt x="13" y="0"/>
                  </a:cubicBezTo>
                  <a:cubicBezTo>
                    <a:pt x="13" y="0"/>
                    <a:pt x="13" y="0"/>
                    <a:pt x="13" y="0"/>
                  </a:cubicBezTo>
                  <a:cubicBezTo>
                    <a:pt x="13" y="0"/>
                    <a:pt x="13" y="0"/>
                    <a:pt x="13" y="0"/>
                  </a:cubicBezTo>
                  <a:cubicBezTo>
                    <a:pt x="13" y="0"/>
                    <a:pt x="13" y="0"/>
                    <a:pt x="12" y="1"/>
                  </a:cubicBezTo>
                  <a:cubicBezTo>
                    <a:pt x="12" y="2"/>
                    <a:pt x="11" y="3"/>
                    <a:pt x="11" y="4"/>
                  </a:cubicBezTo>
                  <a:cubicBezTo>
                    <a:pt x="10" y="5"/>
                    <a:pt x="10" y="6"/>
                    <a:pt x="10" y="7"/>
                  </a:cubicBezTo>
                  <a:cubicBezTo>
                    <a:pt x="10" y="8"/>
                    <a:pt x="10" y="8"/>
                    <a:pt x="10" y="9"/>
                  </a:cubicBezTo>
                  <a:cubicBezTo>
                    <a:pt x="10" y="10"/>
                    <a:pt x="10" y="11"/>
                    <a:pt x="10" y="13"/>
                  </a:cubicBezTo>
                  <a:cubicBezTo>
                    <a:pt x="10" y="13"/>
                    <a:pt x="10" y="13"/>
                    <a:pt x="10" y="13"/>
                  </a:cubicBezTo>
                  <a:cubicBezTo>
                    <a:pt x="10" y="14"/>
                    <a:pt x="10" y="14"/>
                    <a:pt x="10" y="14"/>
                  </a:cubicBezTo>
                  <a:cubicBezTo>
                    <a:pt x="10" y="14"/>
                    <a:pt x="10" y="14"/>
                    <a:pt x="10" y="14"/>
                  </a:cubicBezTo>
                  <a:cubicBezTo>
                    <a:pt x="10" y="15"/>
                    <a:pt x="10" y="16"/>
                    <a:pt x="10" y="16"/>
                  </a:cubicBezTo>
                  <a:cubicBezTo>
                    <a:pt x="10" y="19"/>
                    <a:pt x="9" y="21"/>
                    <a:pt x="8" y="23"/>
                  </a:cubicBezTo>
                  <a:cubicBezTo>
                    <a:pt x="8" y="24"/>
                    <a:pt x="7" y="25"/>
                    <a:pt x="6" y="25"/>
                  </a:cubicBezTo>
                  <a:cubicBezTo>
                    <a:pt x="6" y="26"/>
                    <a:pt x="5" y="27"/>
                    <a:pt x="5" y="27"/>
                  </a:cubicBezTo>
                  <a:cubicBezTo>
                    <a:pt x="4" y="28"/>
                    <a:pt x="3" y="29"/>
                    <a:pt x="3" y="29"/>
                  </a:cubicBezTo>
                  <a:cubicBezTo>
                    <a:pt x="2" y="29"/>
                    <a:pt x="2" y="30"/>
                    <a:pt x="1" y="30"/>
                  </a:cubicBezTo>
                  <a:cubicBezTo>
                    <a:pt x="1" y="30"/>
                    <a:pt x="0" y="30"/>
                    <a:pt x="0" y="30"/>
                  </a:cubicBezTo>
                  <a:cubicBezTo>
                    <a:pt x="0" y="30"/>
                    <a:pt x="0" y="31"/>
                    <a:pt x="0" y="31"/>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778"/>
            <p:cNvSpPr/>
            <p:nvPr/>
          </p:nvSpPr>
          <p:spPr bwMode="auto">
            <a:xfrm>
              <a:off x="5491164" y="5484812"/>
              <a:ext cx="106363" cy="20638"/>
            </a:xfrm>
            <a:custGeom>
              <a:avLst/>
              <a:gdLst>
                <a:gd name="T0" fmla="*/ 0 w 25"/>
                <a:gd name="T1" fmla="*/ 5 h 5"/>
                <a:gd name="T2" fmla="*/ 1 w 25"/>
                <a:gd name="T3" fmla="*/ 4 h 5"/>
                <a:gd name="T4" fmla="*/ 2 w 25"/>
                <a:gd name="T5" fmla="*/ 3 h 5"/>
                <a:gd name="T6" fmla="*/ 3 w 25"/>
                <a:gd name="T7" fmla="*/ 3 h 5"/>
                <a:gd name="T8" fmla="*/ 4 w 25"/>
                <a:gd name="T9" fmla="*/ 3 h 5"/>
                <a:gd name="T10" fmla="*/ 6 w 25"/>
                <a:gd name="T11" fmla="*/ 2 h 5"/>
                <a:gd name="T12" fmla="*/ 8 w 25"/>
                <a:gd name="T13" fmla="*/ 2 h 5"/>
                <a:gd name="T14" fmla="*/ 10 w 25"/>
                <a:gd name="T15" fmla="*/ 2 h 5"/>
                <a:gd name="T16" fmla="*/ 12 w 25"/>
                <a:gd name="T17" fmla="*/ 1 h 5"/>
                <a:gd name="T18" fmla="*/ 17 w 25"/>
                <a:gd name="T19" fmla="*/ 1 h 5"/>
                <a:gd name="T20" fmla="*/ 19 w 25"/>
                <a:gd name="T21" fmla="*/ 1 h 5"/>
                <a:gd name="T22" fmla="*/ 21 w 25"/>
                <a:gd name="T23" fmla="*/ 1 h 5"/>
                <a:gd name="T24" fmla="*/ 22 w 25"/>
                <a:gd name="T25" fmla="*/ 1 h 5"/>
                <a:gd name="T26" fmla="*/ 23 w 25"/>
                <a:gd name="T27" fmla="*/ 1 h 5"/>
                <a:gd name="T28" fmla="*/ 24 w 25"/>
                <a:gd name="T29" fmla="*/ 0 h 5"/>
                <a:gd name="T30" fmla="*/ 25 w 25"/>
                <a:gd name="T31" fmla="*/ 0 h 5"/>
                <a:gd name="T32" fmla="*/ 24 w 25"/>
                <a:gd name="T33" fmla="*/ 1 h 5"/>
                <a:gd name="T34" fmla="*/ 23 w 25"/>
                <a:gd name="T35" fmla="*/ 1 h 5"/>
                <a:gd name="T36" fmla="*/ 22 w 25"/>
                <a:gd name="T37" fmla="*/ 2 h 5"/>
                <a:gd name="T38" fmla="*/ 21 w 25"/>
                <a:gd name="T39" fmla="*/ 2 h 5"/>
                <a:gd name="T40" fmla="*/ 19 w 25"/>
                <a:gd name="T41" fmla="*/ 3 h 5"/>
                <a:gd name="T42" fmla="*/ 17 w 25"/>
                <a:gd name="T43" fmla="*/ 3 h 5"/>
                <a:gd name="T44" fmla="*/ 15 w 25"/>
                <a:gd name="T45" fmla="*/ 3 h 5"/>
                <a:gd name="T46" fmla="*/ 12 w 25"/>
                <a:gd name="T47" fmla="*/ 3 h 5"/>
                <a:gd name="T48" fmla="*/ 8 w 25"/>
                <a:gd name="T49" fmla="*/ 3 h 5"/>
                <a:gd name="T50" fmla="*/ 6 w 25"/>
                <a:gd name="T51" fmla="*/ 3 h 5"/>
                <a:gd name="T52" fmla="*/ 4 w 25"/>
                <a:gd name="T53" fmla="*/ 4 h 5"/>
                <a:gd name="T54" fmla="*/ 3 w 25"/>
                <a:gd name="T55" fmla="*/ 4 h 5"/>
                <a:gd name="T56" fmla="*/ 2 w 25"/>
                <a:gd name="T57" fmla="*/ 4 h 5"/>
                <a:gd name="T58" fmla="*/ 1 w 25"/>
                <a:gd name="T59" fmla="*/ 4 h 5"/>
                <a:gd name="T60" fmla="*/ 0 w 25"/>
                <a:gd name="T6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5">
                  <a:moveTo>
                    <a:pt x="0" y="5"/>
                  </a:moveTo>
                  <a:cubicBezTo>
                    <a:pt x="0" y="5"/>
                    <a:pt x="0" y="5"/>
                    <a:pt x="1" y="4"/>
                  </a:cubicBezTo>
                  <a:cubicBezTo>
                    <a:pt x="1" y="4"/>
                    <a:pt x="2" y="4"/>
                    <a:pt x="2" y="3"/>
                  </a:cubicBezTo>
                  <a:cubicBezTo>
                    <a:pt x="2" y="3"/>
                    <a:pt x="3" y="3"/>
                    <a:pt x="3" y="3"/>
                  </a:cubicBezTo>
                  <a:cubicBezTo>
                    <a:pt x="3" y="3"/>
                    <a:pt x="3" y="3"/>
                    <a:pt x="4" y="3"/>
                  </a:cubicBezTo>
                  <a:cubicBezTo>
                    <a:pt x="4" y="2"/>
                    <a:pt x="5" y="2"/>
                    <a:pt x="6" y="2"/>
                  </a:cubicBezTo>
                  <a:cubicBezTo>
                    <a:pt x="6" y="2"/>
                    <a:pt x="7" y="2"/>
                    <a:pt x="8" y="2"/>
                  </a:cubicBezTo>
                  <a:cubicBezTo>
                    <a:pt x="8" y="2"/>
                    <a:pt x="9" y="2"/>
                    <a:pt x="10" y="2"/>
                  </a:cubicBezTo>
                  <a:cubicBezTo>
                    <a:pt x="11" y="2"/>
                    <a:pt x="12" y="2"/>
                    <a:pt x="12" y="1"/>
                  </a:cubicBezTo>
                  <a:cubicBezTo>
                    <a:pt x="14" y="2"/>
                    <a:pt x="16" y="1"/>
                    <a:pt x="17" y="1"/>
                  </a:cubicBezTo>
                  <a:cubicBezTo>
                    <a:pt x="18" y="1"/>
                    <a:pt x="18" y="1"/>
                    <a:pt x="19" y="1"/>
                  </a:cubicBezTo>
                  <a:cubicBezTo>
                    <a:pt x="20" y="1"/>
                    <a:pt x="20" y="1"/>
                    <a:pt x="21" y="1"/>
                  </a:cubicBezTo>
                  <a:cubicBezTo>
                    <a:pt x="21" y="1"/>
                    <a:pt x="22" y="1"/>
                    <a:pt x="22" y="1"/>
                  </a:cubicBezTo>
                  <a:cubicBezTo>
                    <a:pt x="22" y="1"/>
                    <a:pt x="22" y="1"/>
                    <a:pt x="23" y="1"/>
                  </a:cubicBezTo>
                  <a:cubicBezTo>
                    <a:pt x="23" y="1"/>
                    <a:pt x="23" y="0"/>
                    <a:pt x="24" y="0"/>
                  </a:cubicBezTo>
                  <a:cubicBezTo>
                    <a:pt x="24" y="0"/>
                    <a:pt x="25" y="0"/>
                    <a:pt x="25" y="0"/>
                  </a:cubicBezTo>
                  <a:cubicBezTo>
                    <a:pt x="25" y="0"/>
                    <a:pt x="24" y="0"/>
                    <a:pt x="24" y="1"/>
                  </a:cubicBezTo>
                  <a:cubicBezTo>
                    <a:pt x="24" y="1"/>
                    <a:pt x="23" y="1"/>
                    <a:pt x="23" y="1"/>
                  </a:cubicBezTo>
                  <a:cubicBezTo>
                    <a:pt x="23" y="1"/>
                    <a:pt x="22" y="2"/>
                    <a:pt x="22" y="2"/>
                  </a:cubicBezTo>
                  <a:cubicBezTo>
                    <a:pt x="22" y="2"/>
                    <a:pt x="22" y="2"/>
                    <a:pt x="21" y="2"/>
                  </a:cubicBezTo>
                  <a:cubicBezTo>
                    <a:pt x="21" y="2"/>
                    <a:pt x="20" y="2"/>
                    <a:pt x="19" y="3"/>
                  </a:cubicBezTo>
                  <a:cubicBezTo>
                    <a:pt x="19" y="3"/>
                    <a:pt x="18" y="3"/>
                    <a:pt x="17" y="3"/>
                  </a:cubicBezTo>
                  <a:cubicBezTo>
                    <a:pt x="16" y="3"/>
                    <a:pt x="16" y="3"/>
                    <a:pt x="15" y="3"/>
                  </a:cubicBezTo>
                  <a:cubicBezTo>
                    <a:pt x="14" y="3"/>
                    <a:pt x="13" y="3"/>
                    <a:pt x="12" y="3"/>
                  </a:cubicBezTo>
                  <a:cubicBezTo>
                    <a:pt x="11" y="3"/>
                    <a:pt x="9" y="3"/>
                    <a:pt x="8" y="3"/>
                  </a:cubicBezTo>
                  <a:cubicBezTo>
                    <a:pt x="7" y="3"/>
                    <a:pt x="6" y="3"/>
                    <a:pt x="6" y="3"/>
                  </a:cubicBezTo>
                  <a:cubicBezTo>
                    <a:pt x="5" y="3"/>
                    <a:pt x="4" y="4"/>
                    <a:pt x="4" y="4"/>
                  </a:cubicBezTo>
                  <a:cubicBezTo>
                    <a:pt x="4" y="4"/>
                    <a:pt x="3" y="4"/>
                    <a:pt x="3" y="4"/>
                  </a:cubicBezTo>
                  <a:cubicBezTo>
                    <a:pt x="3" y="4"/>
                    <a:pt x="3" y="4"/>
                    <a:pt x="2" y="4"/>
                  </a:cubicBezTo>
                  <a:cubicBezTo>
                    <a:pt x="2" y="4"/>
                    <a:pt x="2" y="4"/>
                    <a:pt x="1" y="4"/>
                  </a:cubicBezTo>
                  <a:cubicBezTo>
                    <a:pt x="1" y="5"/>
                    <a:pt x="0" y="5"/>
                    <a:pt x="0"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779"/>
            <p:cNvSpPr/>
            <p:nvPr/>
          </p:nvSpPr>
          <p:spPr bwMode="auto">
            <a:xfrm>
              <a:off x="5461001" y="5343524"/>
              <a:ext cx="106363" cy="80963"/>
            </a:xfrm>
            <a:custGeom>
              <a:avLst/>
              <a:gdLst>
                <a:gd name="T0" fmla="*/ 0 w 25"/>
                <a:gd name="T1" fmla="*/ 19 h 19"/>
                <a:gd name="T2" fmla="*/ 1 w 25"/>
                <a:gd name="T3" fmla="*/ 18 h 19"/>
                <a:gd name="T4" fmla="*/ 4 w 25"/>
                <a:gd name="T5" fmla="*/ 16 h 19"/>
                <a:gd name="T6" fmla="*/ 6 w 25"/>
                <a:gd name="T7" fmla="*/ 15 h 19"/>
                <a:gd name="T8" fmla="*/ 8 w 25"/>
                <a:gd name="T9" fmla="*/ 13 h 19"/>
                <a:gd name="T10" fmla="*/ 13 w 25"/>
                <a:gd name="T11" fmla="*/ 10 h 19"/>
                <a:gd name="T12" fmla="*/ 17 w 25"/>
                <a:gd name="T13" fmla="*/ 7 h 19"/>
                <a:gd name="T14" fmla="*/ 19 w 25"/>
                <a:gd name="T15" fmla="*/ 5 h 19"/>
                <a:gd name="T16" fmla="*/ 21 w 25"/>
                <a:gd name="T17" fmla="*/ 3 h 19"/>
                <a:gd name="T18" fmla="*/ 24 w 25"/>
                <a:gd name="T19" fmla="*/ 1 h 19"/>
                <a:gd name="T20" fmla="*/ 25 w 25"/>
                <a:gd name="T21" fmla="*/ 0 h 19"/>
                <a:gd name="T22" fmla="*/ 24 w 25"/>
                <a:gd name="T23" fmla="*/ 1 h 19"/>
                <a:gd name="T24" fmla="*/ 23 w 25"/>
                <a:gd name="T25" fmla="*/ 2 h 19"/>
                <a:gd name="T26" fmla="*/ 22 w 25"/>
                <a:gd name="T27" fmla="*/ 4 h 19"/>
                <a:gd name="T28" fmla="*/ 18 w 25"/>
                <a:gd name="T29" fmla="*/ 8 h 19"/>
                <a:gd name="T30" fmla="*/ 16 w 25"/>
                <a:gd name="T31" fmla="*/ 10 h 19"/>
                <a:gd name="T32" fmla="*/ 14 w 25"/>
                <a:gd name="T33" fmla="*/ 11 h 19"/>
                <a:gd name="T34" fmla="*/ 11 w 25"/>
                <a:gd name="T35" fmla="*/ 13 h 19"/>
                <a:gd name="T36" fmla="*/ 9 w 25"/>
                <a:gd name="T37" fmla="*/ 15 h 19"/>
                <a:gd name="T38" fmla="*/ 4 w 25"/>
                <a:gd name="T39" fmla="*/ 17 h 19"/>
                <a:gd name="T40" fmla="*/ 2 w 25"/>
                <a:gd name="T41" fmla="*/ 18 h 19"/>
                <a:gd name="T42" fmla="*/ 1 w 25"/>
                <a:gd name="T43" fmla="*/ 18 h 19"/>
                <a:gd name="T44" fmla="*/ 0 w 25"/>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9">
                  <a:moveTo>
                    <a:pt x="0" y="19"/>
                  </a:moveTo>
                  <a:cubicBezTo>
                    <a:pt x="0" y="19"/>
                    <a:pt x="0" y="18"/>
                    <a:pt x="1" y="18"/>
                  </a:cubicBezTo>
                  <a:cubicBezTo>
                    <a:pt x="2" y="17"/>
                    <a:pt x="3" y="17"/>
                    <a:pt x="4" y="16"/>
                  </a:cubicBezTo>
                  <a:cubicBezTo>
                    <a:pt x="4" y="16"/>
                    <a:pt x="5" y="15"/>
                    <a:pt x="6" y="15"/>
                  </a:cubicBezTo>
                  <a:cubicBezTo>
                    <a:pt x="7" y="14"/>
                    <a:pt x="7" y="14"/>
                    <a:pt x="8" y="13"/>
                  </a:cubicBezTo>
                  <a:cubicBezTo>
                    <a:pt x="10" y="12"/>
                    <a:pt x="11" y="11"/>
                    <a:pt x="13" y="10"/>
                  </a:cubicBezTo>
                  <a:cubicBezTo>
                    <a:pt x="14" y="9"/>
                    <a:pt x="16" y="8"/>
                    <a:pt x="17" y="7"/>
                  </a:cubicBezTo>
                  <a:cubicBezTo>
                    <a:pt x="18" y="6"/>
                    <a:pt x="19" y="5"/>
                    <a:pt x="19" y="5"/>
                  </a:cubicBezTo>
                  <a:cubicBezTo>
                    <a:pt x="20" y="4"/>
                    <a:pt x="20" y="4"/>
                    <a:pt x="21" y="3"/>
                  </a:cubicBezTo>
                  <a:cubicBezTo>
                    <a:pt x="22" y="2"/>
                    <a:pt x="23" y="2"/>
                    <a:pt x="24" y="1"/>
                  </a:cubicBezTo>
                  <a:cubicBezTo>
                    <a:pt x="24" y="0"/>
                    <a:pt x="25" y="0"/>
                    <a:pt x="25" y="0"/>
                  </a:cubicBezTo>
                  <a:cubicBezTo>
                    <a:pt x="25" y="0"/>
                    <a:pt x="24" y="1"/>
                    <a:pt x="24" y="1"/>
                  </a:cubicBezTo>
                  <a:cubicBezTo>
                    <a:pt x="24" y="2"/>
                    <a:pt x="23" y="2"/>
                    <a:pt x="23" y="2"/>
                  </a:cubicBezTo>
                  <a:cubicBezTo>
                    <a:pt x="23" y="3"/>
                    <a:pt x="22" y="3"/>
                    <a:pt x="22" y="4"/>
                  </a:cubicBezTo>
                  <a:cubicBezTo>
                    <a:pt x="21" y="5"/>
                    <a:pt x="20" y="6"/>
                    <a:pt x="18" y="8"/>
                  </a:cubicBezTo>
                  <a:cubicBezTo>
                    <a:pt x="17" y="8"/>
                    <a:pt x="17" y="9"/>
                    <a:pt x="16" y="10"/>
                  </a:cubicBezTo>
                  <a:cubicBezTo>
                    <a:pt x="15" y="10"/>
                    <a:pt x="14" y="11"/>
                    <a:pt x="14" y="11"/>
                  </a:cubicBezTo>
                  <a:cubicBezTo>
                    <a:pt x="13" y="12"/>
                    <a:pt x="12" y="13"/>
                    <a:pt x="11" y="13"/>
                  </a:cubicBezTo>
                  <a:cubicBezTo>
                    <a:pt x="10" y="14"/>
                    <a:pt x="10" y="14"/>
                    <a:pt x="9" y="15"/>
                  </a:cubicBezTo>
                  <a:cubicBezTo>
                    <a:pt x="7" y="16"/>
                    <a:pt x="6" y="16"/>
                    <a:pt x="4" y="17"/>
                  </a:cubicBezTo>
                  <a:cubicBezTo>
                    <a:pt x="4" y="17"/>
                    <a:pt x="3" y="17"/>
                    <a:pt x="2" y="18"/>
                  </a:cubicBezTo>
                  <a:cubicBezTo>
                    <a:pt x="2" y="18"/>
                    <a:pt x="1" y="18"/>
                    <a:pt x="1" y="18"/>
                  </a:cubicBezTo>
                  <a:cubicBezTo>
                    <a:pt x="0" y="19"/>
                    <a:pt x="0" y="19"/>
                    <a:pt x="0" y="1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780"/>
            <p:cNvSpPr/>
            <p:nvPr/>
          </p:nvSpPr>
          <p:spPr bwMode="auto">
            <a:xfrm>
              <a:off x="5338764" y="5246687"/>
              <a:ext cx="15875" cy="122238"/>
            </a:xfrm>
            <a:custGeom>
              <a:avLst/>
              <a:gdLst>
                <a:gd name="T0" fmla="*/ 4 w 4"/>
                <a:gd name="T1" fmla="*/ 29 h 29"/>
                <a:gd name="T2" fmla="*/ 3 w 4"/>
                <a:gd name="T3" fmla="*/ 24 h 29"/>
                <a:gd name="T4" fmla="*/ 2 w 4"/>
                <a:gd name="T5" fmla="*/ 20 h 29"/>
                <a:gd name="T6" fmla="*/ 2 w 4"/>
                <a:gd name="T7" fmla="*/ 17 h 29"/>
                <a:gd name="T8" fmla="*/ 2 w 4"/>
                <a:gd name="T9" fmla="*/ 14 h 29"/>
                <a:gd name="T10" fmla="*/ 2 w 4"/>
                <a:gd name="T11" fmla="*/ 11 h 29"/>
                <a:gd name="T12" fmla="*/ 2 w 4"/>
                <a:gd name="T13" fmla="*/ 9 h 29"/>
                <a:gd name="T14" fmla="*/ 2 w 4"/>
                <a:gd name="T15" fmla="*/ 4 h 29"/>
                <a:gd name="T16" fmla="*/ 1 w 4"/>
                <a:gd name="T17" fmla="*/ 1 h 29"/>
                <a:gd name="T18" fmla="*/ 1 w 4"/>
                <a:gd name="T19" fmla="*/ 0 h 29"/>
                <a:gd name="T20" fmla="*/ 0 w 4"/>
                <a:gd name="T21" fmla="*/ 0 h 29"/>
                <a:gd name="T22" fmla="*/ 1 w 4"/>
                <a:gd name="T23" fmla="*/ 0 h 29"/>
                <a:gd name="T24" fmla="*/ 1 w 4"/>
                <a:gd name="T25" fmla="*/ 1 h 29"/>
                <a:gd name="T26" fmla="*/ 3 w 4"/>
                <a:gd name="T27" fmla="*/ 4 h 29"/>
                <a:gd name="T28" fmla="*/ 3 w 4"/>
                <a:gd name="T29" fmla="*/ 6 h 29"/>
                <a:gd name="T30" fmla="*/ 3 w 4"/>
                <a:gd name="T31" fmla="*/ 9 h 29"/>
                <a:gd name="T32" fmla="*/ 3 w 4"/>
                <a:gd name="T33" fmla="*/ 11 h 29"/>
                <a:gd name="T34" fmla="*/ 4 w 4"/>
                <a:gd name="T35" fmla="*/ 14 h 29"/>
                <a:gd name="T36" fmla="*/ 4 w 4"/>
                <a:gd name="T37" fmla="*/ 17 h 29"/>
                <a:gd name="T38" fmla="*/ 4 w 4"/>
                <a:gd name="T39" fmla="*/ 20 h 29"/>
                <a:gd name="T40" fmla="*/ 4 w 4"/>
                <a:gd name="T41" fmla="*/ 24 h 29"/>
                <a:gd name="T42" fmla="*/ 4 w 4"/>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28">
                  <a:moveTo>
                    <a:pt x="4" y="29"/>
                  </a:moveTo>
                  <a:cubicBezTo>
                    <a:pt x="4" y="29"/>
                    <a:pt x="3" y="27"/>
                    <a:pt x="3" y="24"/>
                  </a:cubicBezTo>
                  <a:cubicBezTo>
                    <a:pt x="3" y="23"/>
                    <a:pt x="3" y="21"/>
                    <a:pt x="2" y="20"/>
                  </a:cubicBezTo>
                  <a:cubicBezTo>
                    <a:pt x="2" y="19"/>
                    <a:pt x="2" y="18"/>
                    <a:pt x="2" y="17"/>
                  </a:cubicBezTo>
                  <a:cubicBezTo>
                    <a:pt x="2" y="16"/>
                    <a:pt x="2" y="15"/>
                    <a:pt x="2" y="14"/>
                  </a:cubicBezTo>
                  <a:cubicBezTo>
                    <a:pt x="2" y="13"/>
                    <a:pt x="2" y="12"/>
                    <a:pt x="2" y="11"/>
                  </a:cubicBezTo>
                  <a:cubicBezTo>
                    <a:pt x="2" y="11"/>
                    <a:pt x="2" y="10"/>
                    <a:pt x="2" y="9"/>
                  </a:cubicBezTo>
                  <a:cubicBezTo>
                    <a:pt x="2" y="7"/>
                    <a:pt x="2" y="5"/>
                    <a:pt x="2" y="4"/>
                  </a:cubicBezTo>
                  <a:cubicBezTo>
                    <a:pt x="1" y="3"/>
                    <a:pt x="1" y="1"/>
                    <a:pt x="1" y="1"/>
                  </a:cubicBezTo>
                  <a:cubicBezTo>
                    <a:pt x="1" y="0"/>
                    <a:pt x="1" y="0"/>
                    <a:pt x="1" y="0"/>
                  </a:cubicBezTo>
                  <a:cubicBezTo>
                    <a:pt x="0" y="0"/>
                    <a:pt x="0" y="0"/>
                    <a:pt x="0" y="0"/>
                  </a:cubicBezTo>
                  <a:cubicBezTo>
                    <a:pt x="0" y="0"/>
                    <a:pt x="0" y="0"/>
                    <a:pt x="1" y="0"/>
                  </a:cubicBezTo>
                  <a:cubicBezTo>
                    <a:pt x="1" y="0"/>
                    <a:pt x="1" y="0"/>
                    <a:pt x="1" y="1"/>
                  </a:cubicBezTo>
                  <a:cubicBezTo>
                    <a:pt x="2" y="1"/>
                    <a:pt x="2" y="2"/>
                    <a:pt x="3" y="4"/>
                  </a:cubicBezTo>
                  <a:cubicBezTo>
                    <a:pt x="3" y="5"/>
                    <a:pt x="3" y="5"/>
                    <a:pt x="3" y="6"/>
                  </a:cubicBezTo>
                  <a:cubicBezTo>
                    <a:pt x="3" y="7"/>
                    <a:pt x="3" y="8"/>
                    <a:pt x="3" y="9"/>
                  </a:cubicBezTo>
                  <a:cubicBezTo>
                    <a:pt x="3" y="10"/>
                    <a:pt x="3" y="10"/>
                    <a:pt x="3" y="11"/>
                  </a:cubicBezTo>
                  <a:cubicBezTo>
                    <a:pt x="3" y="12"/>
                    <a:pt x="4" y="13"/>
                    <a:pt x="4" y="14"/>
                  </a:cubicBezTo>
                  <a:cubicBezTo>
                    <a:pt x="4" y="15"/>
                    <a:pt x="4" y="16"/>
                    <a:pt x="4" y="17"/>
                  </a:cubicBezTo>
                  <a:cubicBezTo>
                    <a:pt x="4" y="18"/>
                    <a:pt x="4" y="19"/>
                    <a:pt x="4" y="20"/>
                  </a:cubicBezTo>
                  <a:cubicBezTo>
                    <a:pt x="4" y="21"/>
                    <a:pt x="4" y="23"/>
                    <a:pt x="4" y="24"/>
                  </a:cubicBezTo>
                  <a:cubicBezTo>
                    <a:pt x="4" y="27"/>
                    <a:pt x="4" y="29"/>
                    <a:pt x="4" y="2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781"/>
            <p:cNvSpPr/>
            <p:nvPr/>
          </p:nvSpPr>
          <p:spPr bwMode="auto">
            <a:xfrm>
              <a:off x="5160964" y="5381624"/>
              <a:ext cx="76200" cy="42863"/>
            </a:xfrm>
            <a:custGeom>
              <a:avLst/>
              <a:gdLst>
                <a:gd name="T0" fmla="*/ 18 w 18"/>
                <a:gd name="T1" fmla="*/ 10 h 10"/>
                <a:gd name="T2" fmla="*/ 17 w 18"/>
                <a:gd name="T3" fmla="*/ 10 h 10"/>
                <a:gd name="T4" fmla="*/ 15 w 18"/>
                <a:gd name="T5" fmla="*/ 9 h 10"/>
                <a:gd name="T6" fmla="*/ 14 w 18"/>
                <a:gd name="T7" fmla="*/ 8 h 10"/>
                <a:gd name="T8" fmla="*/ 12 w 18"/>
                <a:gd name="T9" fmla="*/ 7 h 10"/>
                <a:gd name="T10" fmla="*/ 9 w 18"/>
                <a:gd name="T11" fmla="*/ 5 h 10"/>
                <a:gd name="T12" fmla="*/ 6 w 18"/>
                <a:gd name="T13" fmla="*/ 3 h 10"/>
                <a:gd name="T14" fmla="*/ 5 w 18"/>
                <a:gd name="T15" fmla="*/ 2 h 10"/>
                <a:gd name="T16" fmla="*/ 3 w 18"/>
                <a:gd name="T17" fmla="*/ 2 h 10"/>
                <a:gd name="T18" fmla="*/ 1 w 18"/>
                <a:gd name="T19" fmla="*/ 1 h 10"/>
                <a:gd name="T20" fmla="*/ 0 w 18"/>
                <a:gd name="T21" fmla="*/ 0 h 10"/>
                <a:gd name="T22" fmla="*/ 1 w 18"/>
                <a:gd name="T23" fmla="*/ 0 h 10"/>
                <a:gd name="T24" fmla="*/ 2 w 18"/>
                <a:gd name="T25" fmla="*/ 0 h 10"/>
                <a:gd name="T26" fmla="*/ 4 w 18"/>
                <a:gd name="T27" fmla="*/ 1 h 10"/>
                <a:gd name="T28" fmla="*/ 7 w 18"/>
                <a:gd name="T29" fmla="*/ 2 h 10"/>
                <a:gd name="T30" fmla="*/ 8 w 18"/>
                <a:gd name="T31" fmla="*/ 3 h 10"/>
                <a:gd name="T32" fmla="*/ 10 w 18"/>
                <a:gd name="T33" fmla="*/ 3 h 10"/>
                <a:gd name="T34" fmla="*/ 12 w 18"/>
                <a:gd name="T35" fmla="*/ 4 h 10"/>
                <a:gd name="T36" fmla="*/ 13 w 18"/>
                <a:gd name="T37" fmla="*/ 6 h 10"/>
                <a:gd name="T38" fmla="*/ 16 w 18"/>
                <a:gd name="T39" fmla="*/ 8 h 10"/>
                <a:gd name="T40" fmla="*/ 17 w 18"/>
                <a:gd name="T41" fmla="*/ 10 h 10"/>
                <a:gd name="T42" fmla="*/ 18 w 18"/>
                <a:gd name="T4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0">
                  <a:moveTo>
                    <a:pt x="18" y="10"/>
                  </a:moveTo>
                  <a:cubicBezTo>
                    <a:pt x="18" y="10"/>
                    <a:pt x="18" y="10"/>
                    <a:pt x="17" y="10"/>
                  </a:cubicBezTo>
                  <a:cubicBezTo>
                    <a:pt x="17" y="10"/>
                    <a:pt x="16" y="9"/>
                    <a:pt x="15" y="9"/>
                  </a:cubicBezTo>
                  <a:cubicBezTo>
                    <a:pt x="15" y="8"/>
                    <a:pt x="14" y="8"/>
                    <a:pt x="14" y="8"/>
                  </a:cubicBezTo>
                  <a:cubicBezTo>
                    <a:pt x="13" y="7"/>
                    <a:pt x="13" y="7"/>
                    <a:pt x="12" y="7"/>
                  </a:cubicBezTo>
                  <a:cubicBezTo>
                    <a:pt x="11" y="6"/>
                    <a:pt x="10" y="6"/>
                    <a:pt x="9" y="5"/>
                  </a:cubicBezTo>
                  <a:cubicBezTo>
                    <a:pt x="8" y="4"/>
                    <a:pt x="7" y="4"/>
                    <a:pt x="6" y="3"/>
                  </a:cubicBezTo>
                  <a:cubicBezTo>
                    <a:pt x="6" y="3"/>
                    <a:pt x="5" y="3"/>
                    <a:pt x="5" y="2"/>
                  </a:cubicBezTo>
                  <a:cubicBezTo>
                    <a:pt x="4" y="2"/>
                    <a:pt x="4" y="2"/>
                    <a:pt x="3" y="2"/>
                  </a:cubicBezTo>
                  <a:cubicBezTo>
                    <a:pt x="2" y="1"/>
                    <a:pt x="2" y="1"/>
                    <a:pt x="1" y="1"/>
                  </a:cubicBezTo>
                  <a:cubicBezTo>
                    <a:pt x="1" y="0"/>
                    <a:pt x="0" y="0"/>
                    <a:pt x="0" y="0"/>
                  </a:cubicBezTo>
                  <a:cubicBezTo>
                    <a:pt x="0" y="0"/>
                    <a:pt x="1" y="0"/>
                    <a:pt x="1" y="0"/>
                  </a:cubicBezTo>
                  <a:cubicBezTo>
                    <a:pt x="2" y="0"/>
                    <a:pt x="2" y="0"/>
                    <a:pt x="2" y="0"/>
                  </a:cubicBezTo>
                  <a:cubicBezTo>
                    <a:pt x="3" y="1"/>
                    <a:pt x="3" y="1"/>
                    <a:pt x="4" y="1"/>
                  </a:cubicBezTo>
                  <a:cubicBezTo>
                    <a:pt x="5" y="1"/>
                    <a:pt x="6" y="1"/>
                    <a:pt x="7" y="2"/>
                  </a:cubicBezTo>
                  <a:cubicBezTo>
                    <a:pt x="7" y="2"/>
                    <a:pt x="8" y="2"/>
                    <a:pt x="8" y="3"/>
                  </a:cubicBezTo>
                  <a:cubicBezTo>
                    <a:pt x="9" y="3"/>
                    <a:pt x="10" y="3"/>
                    <a:pt x="10" y="3"/>
                  </a:cubicBezTo>
                  <a:cubicBezTo>
                    <a:pt x="11" y="4"/>
                    <a:pt x="11" y="4"/>
                    <a:pt x="12" y="4"/>
                  </a:cubicBezTo>
                  <a:cubicBezTo>
                    <a:pt x="12" y="5"/>
                    <a:pt x="13" y="5"/>
                    <a:pt x="13" y="6"/>
                  </a:cubicBezTo>
                  <a:cubicBezTo>
                    <a:pt x="14" y="6"/>
                    <a:pt x="15" y="7"/>
                    <a:pt x="16" y="8"/>
                  </a:cubicBezTo>
                  <a:cubicBezTo>
                    <a:pt x="16" y="9"/>
                    <a:pt x="17" y="9"/>
                    <a:pt x="17" y="10"/>
                  </a:cubicBezTo>
                  <a:cubicBezTo>
                    <a:pt x="18" y="10"/>
                    <a:pt x="18" y="10"/>
                    <a:pt x="18"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782"/>
            <p:cNvSpPr/>
            <p:nvPr/>
          </p:nvSpPr>
          <p:spPr bwMode="auto">
            <a:xfrm>
              <a:off x="5122864" y="5551487"/>
              <a:ext cx="92075" cy="55563"/>
            </a:xfrm>
            <a:custGeom>
              <a:avLst/>
              <a:gdLst>
                <a:gd name="T0" fmla="*/ 0 w 22"/>
                <a:gd name="T1" fmla="*/ 13 h 13"/>
                <a:gd name="T2" fmla="*/ 0 w 22"/>
                <a:gd name="T3" fmla="*/ 13 h 13"/>
                <a:gd name="T4" fmla="*/ 2 w 22"/>
                <a:gd name="T5" fmla="*/ 10 h 13"/>
                <a:gd name="T6" fmla="*/ 6 w 22"/>
                <a:gd name="T7" fmla="*/ 8 h 13"/>
                <a:gd name="T8" fmla="*/ 8 w 22"/>
                <a:gd name="T9" fmla="*/ 6 h 13"/>
                <a:gd name="T10" fmla="*/ 10 w 22"/>
                <a:gd name="T11" fmla="*/ 5 h 13"/>
                <a:gd name="T12" fmla="*/ 12 w 22"/>
                <a:gd name="T13" fmla="*/ 4 h 13"/>
                <a:gd name="T14" fmla="*/ 14 w 22"/>
                <a:gd name="T15" fmla="*/ 2 h 13"/>
                <a:gd name="T16" fmla="*/ 18 w 22"/>
                <a:gd name="T17" fmla="*/ 1 h 13"/>
                <a:gd name="T18" fmla="*/ 20 w 22"/>
                <a:gd name="T19" fmla="*/ 0 h 13"/>
                <a:gd name="T20" fmla="*/ 21 w 22"/>
                <a:gd name="T21" fmla="*/ 0 h 13"/>
                <a:gd name="T22" fmla="*/ 22 w 22"/>
                <a:gd name="T23" fmla="*/ 0 h 13"/>
                <a:gd name="T24" fmla="*/ 21 w 22"/>
                <a:gd name="T25" fmla="*/ 0 h 13"/>
                <a:gd name="T26" fmla="*/ 18 w 22"/>
                <a:gd name="T27" fmla="*/ 2 h 13"/>
                <a:gd name="T28" fmla="*/ 17 w 22"/>
                <a:gd name="T29" fmla="*/ 3 h 13"/>
                <a:gd name="T30" fmla="*/ 15 w 22"/>
                <a:gd name="T31" fmla="*/ 4 h 13"/>
                <a:gd name="T32" fmla="*/ 11 w 22"/>
                <a:gd name="T33" fmla="*/ 6 h 13"/>
                <a:gd name="T34" fmla="*/ 7 w 22"/>
                <a:gd name="T35" fmla="*/ 9 h 13"/>
                <a:gd name="T36" fmla="*/ 5 w 22"/>
                <a:gd name="T37" fmla="*/ 10 h 13"/>
                <a:gd name="T38" fmla="*/ 3 w 22"/>
                <a:gd name="T39" fmla="*/ 11 h 13"/>
                <a:gd name="T40" fmla="*/ 1 w 22"/>
                <a:gd name="T41" fmla="*/ 13 h 13"/>
                <a:gd name="T42" fmla="*/ 0 w 22"/>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13">
                  <a:moveTo>
                    <a:pt x="0" y="13"/>
                  </a:moveTo>
                  <a:cubicBezTo>
                    <a:pt x="0" y="13"/>
                    <a:pt x="0" y="13"/>
                    <a:pt x="0" y="13"/>
                  </a:cubicBezTo>
                  <a:cubicBezTo>
                    <a:pt x="1" y="12"/>
                    <a:pt x="2" y="11"/>
                    <a:pt x="2" y="10"/>
                  </a:cubicBezTo>
                  <a:cubicBezTo>
                    <a:pt x="3" y="9"/>
                    <a:pt x="4" y="9"/>
                    <a:pt x="6" y="8"/>
                  </a:cubicBezTo>
                  <a:cubicBezTo>
                    <a:pt x="6" y="7"/>
                    <a:pt x="7" y="7"/>
                    <a:pt x="8" y="6"/>
                  </a:cubicBezTo>
                  <a:cubicBezTo>
                    <a:pt x="8" y="6"/>
                    <a:pt x="9" y="5"/>
                    <a:pt x="10" y="5"/>
                  </a:cubicBezTo>
                  <a:cubicBezTo>
                    <a:pt x="10" y="4"/>
                    <a:pt x="11" y="4"/>
                    <a:pt x="12" y="4"/>
                  </a:cubicBezTo>
                  <a:cubicBezTo>
                    <a:pt x="13" y="3"/>
                    <a:pt x="13" y="3"/>
                    <a:pt x="14" y="2"/>
                  </a:cubicBezTo>
                  <a:cubicBezTo>
                    <a:pt x="15" y="2"/>
                    <a:pt x="17" y="1"/>
                    <a:pt x="18" y="1"/>
                  </a:cubicBezTo>
                  <a:cubicBezTo>
                    <a:pt x="19" y="1"/>
                    <a:pt x="19" y="1"/>
                    <a:pt x="20" y="0"/>
                  </a:cubicBezTo>
                  <a:cubicBezTo>
                    <a:pt x="20" y="0"/>
                    <a:pt x="20" y="0"/>
                    <a:pt x="21" y="0"/>
                  </a:cubicBezTo>
                  <a:cubicBezTo>
                    <a:pt x="22" y="0"/>
                    <a:pt x="22" y="0"/>
                    <a:pt x="22" y="0"/>
                  </a:cubicBezTo>
                  <a:cubicBezTo>
                    <a:pt x="22" y="0"/>
                    <a:pt x="22" y="0"/>
                    <a:pt x="21" y="0"/>
                  </a:cubicBezTo>
                  <a:cubicBezTo>
                    <a:pt x="20" y="1"/>
                    <a:pt x="19" y="1"/>
                    <a:pt x="18" y="2"/>
                  </a:cubicBezTo>
                  <a:cubicBezTo>
                    <a:pt x="18" y="2"/>
                    <a:pt x="17" y="2"/>
                    <a:pt x="17" y="3"/>
                  </a:cubicBezTo>
                  <a:cubicBezTo>
                    <a:pt x="16" y="3"/>
                    <a:pt x="15" y="3"/>
                    <a:pt x="15" y="4"/>
                  </a:cubicBezTo>
                  <a:cubicBezTo>
                    <a:pt x="13" y="5"/>
                    <a:pt x="12" y="5"/>
                    <a:pt x="11" y="6"/>
                  </a:cubicBezTo>
                  <a:cubicBezTo>
                    <a:pt x="9" y="7"/>
                    <a:pt x="8" y="8"/>
                    <a:pt x="7" y="9"/>
                  </a:cubicBezTo>
                  <a:cubicBezTo>
                    <a:pt x="6" y="9"/>
                    <a:pt x="5" y="10"/>
                    <a:pt x="5" y="10"/>
                  </a:cubicBezTo>
                  <a:cubicBezTo>
                    <a:pt x="4" y="10"/>
                    <a:pt x="4" y="11"/>
                    <a:pt x="3" y="11"/>
                  </a:cubicBezTo>
                  <a:cubicBezTo>
                    <a:pt x="2" y="12"/>
                    <a:pt x="1" y="12"/>
                    <a:pt x="1" y="13"/>
                  </a:cubicBezTo>
                  <a:cubicBezTo>
                    <a:pt x="0" y="13"/>
                    <a:pt x="0" y="13"/>
                    <a:pt x="0" y="1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783"/>
            <p:cNvSpPr/>
            <p:nvPr/>
          </p:nvSpPr>
          <p:spPr bwMode="auto">
            <a:xfrm>
              <a:off x="5189539" y="5594349"/>
              <a:ext cx="80963" cy="114300"/>
            </a:xfrm>
            <a:custGeom>
              <a:avLst/>
              <a:gdLst>
                <a:gd name="T0" fmla="*/ 0 w 19"/>
                <a:gd name="T1" fmla="*/ 27 h 27"/>
                <a:gd name="T2" fmla="*/ 2 w 19"/>
                <a:gd name="T3" fmla="*/ 26 h 27"/>
                <a:gd name="T4" fmla="*/ 3 w 19"/>
                <a:gd name="T5" fmla="*/ 25 h 27"/>
                <a:gd name="T6" fmla="*/ 4 w 19"/>
                <a:gd name="T7" fmla="*/ 23 h 27"/>
                <a:gd name="T8" fmla="*/ 6 w 19"/>
                <a:gd name="T9" fmla="*/ 22 h 27"/>
                <a:gd name="T10" fmla="*/ 8 w 19"/>
                <a:gd name="T11" fmla="*/ 20 h 27"/>
                <a:gd name="T12" fmla="*/ 10 w 19"/>
                <a:gd name="T13" fmla="*/ 17 h 27"/>
                <a:gd name="T14" fmla="*/ 12 w 19"/>
                <a:gd name="T15" fmla="*/ 15 h 27"/>
                <a:gd name="T16" fmla="*/ 14 w 19"/>
                <a:gd name="T17" fmla="*/ 12 h 27"/>
                <a:gd name="T18" fmla="*/ 15 w 19"/>
                <a:gd name="T19" fmla="*/ 10 h 27"/>
                <a:gd name="T20" fmla="*/ 16 w 19"/>
                <a:gd name="T21" fmla="*/ 7 h 27"/>
                <a:gd name="T22" fmla="*/ 17 w 19"/>
                <a:gd name="T23" fmla="*/ 5 h 27"/>
                <a:gd name="T24" fmla="*/ 18 w 19"/>
                <a:gd name="T25" fmla="*/ 3 h 27"/>
                <a:gd name="T26" fmla="*/ 19 w 19"/>
                <a:gd name="T27" fmla="*/ 2 h 27"/>
                <a:gd name="T28" fmla="*/ 19 w 19"/>
                <a:gd name="T29" fmla="*/ 0 h 27"/>
                <a:gd name="T30" fmla="*/ 19 w 19"/>
                <a:gd name="T31" fmla="*/ 2 h 27"/>
                <a:gd name="T32" fmla="*/ 19 w 19"/>
                <a:gd name="T33" fmla="*/ 3 h 27"/>
                <a:gd name="T34" fmla="*/ 19 w 19"/>
                <a:gd name="T35" fmla="*/ 4 h 27"/>
                <a:gd name="T36" fmla="*/ 18 w 19"/>
                <a:gd name="T37" fmla="*/ 5 h 27"/>
                <a:gd name="T38" fmla="*/ 18 w 19"/>
                <a:gd name="T39" fmla="*/ 7 h 27"/>
                <a:gd name="T40" fmla="*/ 18 w 19"/>
                <a:gd name="T41" fmla="*/ 8 h 27"/>
                <a:gd name="T42" fmla="*/ 17 w 19"/>
                <a:gd name="T43" fmla="*/ 11 h 27"/>
                <a:gd name="T44" fmla="*/ 15 w 19"/>
                <a:gd name="T45" fmla="*/ 13 h 27"/>
                <a:gd name="T46" fmla="*/ 13 w 19"/>
                <a:gd name="T47" fmla="*/ 16 h 27"/>
                <a:gd name="T48" fmla="*/ 11 w 19"/>
                <a:gd name="T49" fmla="*/ 18 h 27"/>
                <a:gd name="T50" fmla="*/ 9 w 19"/>
                <a:gd name="T51" fmla="*/ 21 h 27"/>
                <a:gd name="T52" fmla="*/ 7 w 19"/>
                <a:gd name="T53" fmla="*/ 23 h 27"/>
                <a:gd name="T54" fmla="*/ 5 w 19"/>
                <a:gd name="T55" fmla="*/ 24 h 27"/>
                <a:gd name="T56" fmla="*/ 4 w 19"/>
                <a:gd name="T57" fmla="*/ 25 h 27"/>
                <a:gd name="T58" fmla="*/ 3 w 19"/>
                <a:gd name="T59" fmla="*/ 25 h 27"/>
                <a:gd name="T60" fmla="*/ 2 w 19"/>
                <a:gd name="T61" fmla="*/ 26 h 27"/>
                <a:gd name="T62" fmla="*/ 0 w 19"/>
                <a:gd name="T6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7">
                  <a:moveTo>
                    <a:pt x="0" y="27"/>
                  </a:moveTo>
                  <a:cubicBezTo>
                    <a:pt x="0" y="27"/>
                    <a:pt x="1" y="26"/>
                    <a:pt x="2" y="26"/>
                  </a:cubicBezTo>
                  <a:cubicBezTo>
                    <a:pt x="2" y="26"/>
                    <a:pt x="2" y="25"/>
                    <a:pt x="3" y="25"/>
                  </a:cubicBezTo>
                  <a:cubicBezTo>
                    <a:pt x="3" y="24"/>
                    <a:pt x="4" y="24"/>
                    <a:pt x="4" y="23"/>
                  </a:cubicBezTo>
                  <a:cubicBezTo>
                    <a:pt x="5" y="23"/>
                    <a:pt x="6" y="22"/>
                    <a:pt x="6" y="22"/>
                  </a:cubicBezTo>
                  <a:cubicBezTo>
                    <a:pt x="7" y="21"/>
                    <a:pt x="8" y="20"/>
                    <a:pt x="8" y="20"/>
                  </a:cubicBezTo>
                  <a:cubicBezTo>
                    <a:pt x="9" y="19"/>
                    <a:pt x="10" y="18"/>
                    <a:pt x="10" y="17"/>
                  </a:cubicBezTo>
                  <a:cubicBezTo>
                    <a:pt x="11" y="17"/>
                    <a:pt x="11" y="16"/>
                    <a:pt x="12" y="15"/>
                  </a:cubicBezTo>
                  <a:cubicBezTo>
                    <a:pt x="13" y="14"/>
                    <a:pt x="13" y="13"/>
                    <a:pt x="14" y="12"/>
                  </a:cubicBezTo>
                  <a:cubicBezTo>
                    <a:pt x="14" y="12"/>
                    <a:pt x="15" y="11"/>
                    <a:pt x="15" y="10"/>
                  </a:cubicBezTo>
                  <a:cubicBezTo>
                    <a:pt x="16" y="9"/>
                    <a:pt x="16" y="8"/>
                    <a:pt x="16" y="7"/>
                  </a:cubicBezTo>
                  <a:cubicBezTo>
                    <a:pt x="17" y="7"/>
                    <a:pt x="17" y="6"/>
                    <a:pt x="17" y="5"/>
                  </a:cubicBezTo>
                  <a:cubicBezTo>
                    <a:pt x="18" y="4"/>
                    <a:pt x="18" y="4"/>
                    <a:pt x="18" y="3"/>
                  </a:cubicBezTo>
                  <a:cubicBezTo>
                    <a:pt x="18" y="3"/>
                    <a:pt x="19" y="2"/>
                    <a:pt x="19" y="2"/>
                  </a:cubicBezTo>
                  <a:cubicBezTo>
                    <a:pt x="19" y="1"/>
                    <a:pt x="19" y="0"/>
                    <a:pt x="19" y="0"/>
                  </a:cubicBezTo>
                  <a:cubicBezTo>
                    <a:pt x="19" y="0"/>
                    <a:pt x="19" y="1"/>
                    <a:pt x="19" y="2"/>
                  </a:cubicBezTo>
                  <a:cubicBezTo>
                    <a:pt x="19" y="2"/>
                    <a:pt x="19" y="3"/>
                    <a:pt x="19" y="3"/>
                  </a:cubicBezTo>
                  <a:cubicBezTo>
                    <a:pt x="19" y="4"/>
                    <a:pt x="19" y="4"/>
                    <a:pt x="19" y="4"/>
                  </a:cubicBezTo>
                  <a:cubicBezTo>
                    <a:pt x="19" y="5"/>
                    <a:pt x="18" y="5"/>
                    <a:pt x="18" y="5"/>
                  </a:cubicBezTo>
                  <a:cubicBezTo>
                    <a:pt x="18" y="6"/>
                    <a:pt x="18" y="6"/>
                    <a:pt x="18" y="7"/>
                  </a:cubicBezTo>
                  <a:cubicBezTo>
                    <a:pt x="18" y="7"/>
                    <a:pt x="18" y="7"/>
                    <a:pt x="18" y="8"/>
                  </a:cubicBezTo>
                  <a:cubicBezTo>
                    <a:pt x="17" y="9"/>
                    <a:pt x="17" y="10"/>
                    <a:pt x="17" y="11"/>
                  </a:cubicBezTo>
                  <a:cubicBezTo>
                    <a:pt x="16" y="11"/>
                    <a:pt x="16" y="12"/>
                    <a:pt x="15" y="13"/>
                  </a:cubicBezTo>
                  <a:cubicBezTo>
                    <a:pt x="15" y="14"/>
                    <a:pt x="14" y="15"/>
                    <a:pt x="13" y="16"/>
                  </a:cubicBezTo>
                  <a:cubicBezTo>
                    <a:pt x="13" y="17"/>
                    <a:pt x="12" y="18"/>
                    <a:pt x="11" y="18"/>
                  </a:cubicBezTo>
                  <a:cubicBezTo>
                    <a:pt x="11" y="19"/>
                    <a:pt x="10" y="20"/>
                    <a:pt x="9" y="21"/>
                  </a:cubicBezTo>
                  <a:cubicBezTo>
                    <a:pt x="9" y="21"/>
                    <a:pt x="8" y="22"/>
                    <a:pt x="7" y="23"/>
                  </a:cubicBezTo>
                  <a:cubicBezTo>
                    <a:pt x="6" y="23"/>
                    <a:pt x="6" y="24"/>
                    <a:pt x="5" y="24"/>
                  </a:cubicBezTo>
                  <a:cubicBezTo>
                    <a:pt x="5" y="24"/>
                    <a:pt x="4" y="25"/>
                    <a:pt x="4" y="25"/>
                  </a:cubicBezTo>
                  <a:cubicBezTo>
                    <a:pt x="4" y="25"/>
                    <a:pt x="4" y="25"/>
                    <a:pt x="3" y="25"/>
                  </a:cubicBezTo>
                  <a:cubicBezTo>
                    <a:pt x="3" y="26"/>
                    <a:pt x="2" y="26"/>
                    <a:pt x="2" y="26"/>
                  </a:cubicBezTo>
                  <a:cubicBezTo>
                    <a:pt x="1" y="27"/>
                    <a:pt x="0" y="27"/>
                    <a:pt x="0" y="2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784"/>
            <p:cNvSpPr/>
            <p:nvPr/>
          </p:nvSpPr>
          <p:spPr bwMode="auto">
            <a:xfrm>
              <a:off x="5334001" y="5607049"/>
              <a:ext cx="12700" cy="144463"/>
            </a:xfrm>
            <a:custGeom>
              <a:avLst/>
              <a:gdLst>
                <a:gd name="T0" fmla="*/ 0 w 3"/>
                <a:gd name="T1" fmla="*/ 34 h 34"/>
                <a:gd name="T2" fmla="*/ 0 w 3"/>
                <a:gd name="T3" fmla="*/ 33 h 34"/>
                <a:gd name="T4" fmla="*/ 0 w 3"/>
                <a:gd name="T5" fmla="*/ 29 h 34"/>
                <a:gd name="T6" fmla="*/ 1 w 3"/>
                <a:gd name="T7" fmla="*/ 17 h 34"/>
                <a:gd name="T8" fmla="*/ 2 w 3"/>
                <a:gd name="T9" fmla="*/ 6 h 34"/>
                <a:gd name="T10" fmla="*/ 2 w 3"/>
                <a:gd name="T11" fmla="*/ 2 h 34"/>
                <a:gd name="T12" fmla="*/ 2 w 3"/>
                <a:gd name="T13" fmla="*/ 0 h 34"/>
                <a:gd name="T14" fmla="*/ 3 w 3"/>
                <a:gd name="T15" fmla="*/ 6 h 34"/>
                <a:gd name="T16" fmla="*/ 3 w 3"/>
                <a:gd name="T17" fmla="*/ 11 h 34"/>
                <a:gd name="T18" fmla="*/ 3 w 3"/>
                <a:gd name="T19" fmla="*/ 14 h 34"/>
                <a:gd name="T20" fmla="*/ 3 w 3"/>
                <a:gd name="T21" fmla="*/ 17 h 34"/>
                <a:gd name="T22" fmla="*/ 3 w 3"/>
                <a:gd name="T23" fmla="*/ 20 h 34"/>
                <a:gd name="T24" fmla="*/ 2 w 3"/>
                <a:gd name="T25" fmla="*/ 24 h 34"/>
                <a:gd name="T26" fmla="*/ 1 w 3"/>
                <a:gd name="T27" fmla="*/ 29 h 34"/>
                <a:gd name="T28" fmla="*/ 0 w 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4">
                  <a:moveTo>
                    <a:pt x="0" y="34"/>
                  </a:moveTo>
                  <a:cubicBezTo>
                    <a:pt x="0" y="34"/>
                    <a:pt x="0" y="34"/>
                    <a:pt x="0" y="33"/>
                  </a:cubicBezTo>
                  <a:cubicBezTo>
                    <a:pt x="0" y="32"/>
                    <a:pt x="0" y="30"/>
                    <a:pt x="0" y="29"/>
                  </a:cubicBezTo>
                  <a:cubicBezTo>
                    <a:pt x="1" y="26"/>
                    <a:pt x="1" y="21"/>
                    <a:pt x="1" y="17"/>
                  </a:cubicBezTo>
                  <a:cubicBezTo>
                    <a:pt x="1" y="13"/>
                    <a:pt x="2" y="9"/>
                    <a:pt x="2" y="6"/>
                  </a:cubicBezTo>
                  <a:cubicBezTo>
                    <a:pt x="2" y="4"/>
                    <a:pt x="2" y="3"/>
                    <a:pt x="2" y="2"/>
                  </a:cubicBezTo>
                  <a:cubicBezTo>
                    <a:pt x="2" y="1"/>
                    <a:pt x="2" y="0"/>
                    <a:pt x="2" y="0"/>
                  </a:cubicBezTo>
                  <a:cubicBezTo>
                    <a:pt x="2" y="0"/>
                    <a:pt x="3" y="2"/>
                    <a:pt x="3" y="6"/>
                  </a:cubicBezTo>
                  <a:cubicBezTo>
                    <a:pt x="3" y="7"/>
                    <a:pt x="3" y="9"/>
                    <a:pt x="3" y="11"/>
                  </a:cubicBezTo>
                  <a:cubicBezTo>
                    <a:pt x="3" y="12"/>
                    <a:pt x="3" y="13"/>
                    <a:pt x="3" y="14"/>
                  </a:cubicBezTo>
                  <a:cubicBezTo>
                    <a:pt x="3" y="15"/>
                    <a:pt x="3" y="16"/>
                    <a:pt x="3" y="17"/>
                  </a:cubicBezTo>
                  <a:cubicBezTo>
                    <a:pt x="3" y="18"/>
                    <a:pt x="3" y="19"/>
                    <a:pt x="3" y="20"/>
                  </a:cubicBezTo>
                  <a:cubicBezTo>
                    <a:pt x="2" y="22"/>
                    <a:pt x="2" y="23"/>
                    <a:pt x="2" y="24"/>
                  </a:cubicBezTo>
                  <a:cubicBezTo>
                    <a:pt x="2" y="26"/>
                    <a:pt x="2" y="27"/>
                    <a:pt x="1" y="29"/>
                  </a:cubicBezTo>
                  <a:cubicBezTo>
                    <a:pt x="1" y="32"/>
                    <a:pt x="0" y="34"/>
                    <a:pt x="0" y="3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785"/>
            <p:cNvSpPr/>
            <p:nvPr/>
          </p:nvSpPr>
          <p:spPr bwMode="auto">
            <a:xfrm>
              <a:off x="5407026" y="5599112"/>
              <a:ext cx="50800" cy="109538"/>
            </a:xfrm>
            <a:custGeom>
              <a:avLst/>
              <a:gdLst>
                <a:gd name="T0" fmla="*/ 0 w 12"/>
                <a:gd name="T1" fmla="*/ 0 h 26"/>
                <a:gd name="T2" fmla="*/ 0 w 12"/>
                <a:gd name="T3" fmla="*/ 0 h 26"/>
                <a:gd name="T4" fmla="*/ 1 w 12"/>
                <a:gd name="T5" fmla="*/ 1 h 26"/>
                <a:gd name="T6" fmla="*/ 2 w 12"/>
                <a:gd name="T7" fmla="*/ 2 h 26"/>
                <a:gd name="T8" fmla="*/ 3 w 12"/>
                <a:gd name="T9" fmla="*/ 3 h 26"/>
                <a:gd name="T10" fmla="*/ 4 w 12"/>
                <a:gd name="T11" fmla="*/ 5 h 26"/>
                <a:gd name="T12" fmla="*/ 6 w 12"/>
                <a:gd name="T13" fmla="*/ 8 h 26"/>
                <a:gd name="T14" fmla="*/ 7 w 12"/>
                <a:gd name="T15" fmla="*/ 10 h 26"/>
                <a:gd name="T16" fmla="*/ 8 w 12"/>
                <a:gd name="T17" fmla="*/ 13 h 26"/>
                <a:gd name="T18" fmla="*/ 8 w 12"/>
                <a:gd name="T19" fmla="*/ 16 h 26"/>
                <a:gd name="T20" fmla="*/ 8 w 12"/>
                <a:gd name="T21" fmla="*/ 19 h 26"/>
                <a:gd name="T22" fmla="*/ 9 w 12"/>
                <a:gd name="T23" fmla="*/ 21 h 26"/>
                <a:gd name="T24" fmla="*/ 9 w 12"/>
                <a:gd name="T25" fmla="*/ 23 h 26"/>
                <a:gd name="T26" fmla="*/ 11 w 12"/>
                <a:gd name="T27" fmla="*/ 26 h 26"/>
                <a:gd name="T28" fmla="*/ 12 w 12"/>
                <a:gd name="T29" fmla="*/ 26 h 26"/>
                <a:gd name="T30" fmla="*/ 12 w 12"/>
                <a:gd name="T31" fmla="*/ 26 h 26"/>
                <a:gd name="T32" fmla="*/ 12 w 12"/>
                <a:gd name="T33" fmla="*/ 26 h 26"/>
                <a:gd name="T34" fmla="*/ 11 w 12"/>
                <a:gd name="T35" fmla="*/ 26 h 26"/>
                <a:gd name="T36" fmla="*/ 8 w 12"/>
                <a:gd name="T37" fmla="*/ 23 h 26"/>
                <a:gd name="T38" fmla="*/ 7 w 12"/>
                <a:gd name="T39" fmla="*/ 21 h 26"/>
                <a:gd name="T40" fmla="*/ 7 w 12"/>
                <a:gd name="T41" fmla="*/ 19 h 26"/>
                <a:gd name="T42" fmla="*/ 6 w 12"/>
                <a:gd name="T43" fmla="*/ 16 h 26"/>
                <a:gd name="T44" fmla="*/ 6 w 12"/>
                <a:gd name="T45" fmla="*/ 13 h 26"/>
                <a:gd name="T46" fmla="*/ 4 w 12"/>
                <a:gd name="T47" fmla="*/ 8 h 26"/>
                <a:gd name="T48" fmla="*/ 3 w 12"/>
                <a:gd name="T49" fmla="*/ 6 h 26"/>
                <a:gd name="T50" fmla="*/ 2 w 12"/>
                <a:gd name="T51" fmla="*/ 4 h 26"/>
                <a:gd name="T52" fmla="*/ 1 w 12"/>
                <a:gd name="T53" fmla="*/ 2 h 26"/>
                <a:gd name="T54" fmla="*/ 0 w 12"/>
                <a:gd name="T55" fmla="*/ 1 h 26"/>
                <a:gd name="T56" fmla="*/ 0 w 12"/>
                <a:gd name="T5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26">
                  <a:moveTo>
                    <a:pt x="0" y="0"/>
                  </a:moveTo>
                  <a:cubicBezTo>
                    <a:pt x="0" y="0"/>
                    <a:pt x="0" y="0"/>
                    <a:pt x="0" y="0"/>
                  </a:cubicBezTo>
                  <a:cubicBezTo>
                    <a:pt x="0" y="1"/>
                    <a:pt x="0" y="1"/>
                    <a:pt x="1" y="1"/>
                  </a:cubicBezTo>
                  <a:cubicBezTo>
                    <a:pt x="1" y="1"/>
                    <a:pt x="1" y="2"/>
                    <a:pt x="2" y="2"/>
                  </a:cubicBezTo>
                  <a:cubicBezTo>
                    <a:pt x="2" y="2"/>
                    <a:pt x="3" y="3"/>
                    <a:pt x="3" y="3"/>
                  </a:cubicBezTo>
                  <a:cubicBezTo>
                    <a:pt x="4" y="4"/>
                    <a:pt x="4" y="5"/>
                    <a:pt x="4" y="5"/>
                  </a:cubicBezTo>
                  <a:cubicBezTo>
                    <a:pt x="5" y="6"/>
                    <a:pt x="5" y="7"/>
                    <a:pt x="6" y="8"/>
                  </a:cubicBezTo>
                  <a:cubicBezTo>
                    <a:pt x="6" y="8"/>
                    <a:pt x="7" y="9"/>
                    <a:pt x="7" y="10"/>
                  </a:cubicBezTo>
                  <a:cubicBezTo>
                    <a:pt x="7" y="11"/>
                    <a:pt x="7" y="12"/>
                    <a:pt x="8" y="13"/>
                  </a:cubicBezTo>
                  <a:cubicBezTo>
                    <a:pt x="8" y="14"/>
                    <a:pt x="8" y="15"/>
                    <a:pt x="8" y="16"/>
                  </a:cubicBezTo>
                  <a:cubicBezTo>
                    <a:pt x="8" y="17"/>
                    <a:pt x="8" y="18"/>
                    <a:pt x="8" y="19"/>
                  </a:cubicBezTo>
                  <a:cubicBezTo>
                    <a:pt x="8" y="19"/>
                    <a:pt x="8" y="20"/>
                    <a:pt x="9" y="21"/>
                  </a:cubicBezTo>
                  <a:cubicBezTo>
                    <a:pt x="9" y="22"/>
                    <a:pt x="9" y="22"/>
                    <a:pt x="9" y="23"/>
                  </a:cubicBezTo>
                  <a:cubicBezTo>
                    <a:pt x="10" y="24"/>
                    <a:pt x="10" y="25"/>
                    <a:pt x="11" y="26"/>
                  </a:cubicBezTo>
                  <a:cubicBezTo>
                    <a:pt x="11" y="26"/>
                    <a:pt x="11" y="26"/>
                    <a:pt x="12" y="26"/>
                  </a:cubicBezTo>
                  <a:cubicBezTo>
                    <a:pt x="12" y="26"/>
                    <a:pt x="12" y="26"/>
                    <a:pt x="12" y="26"/>
                  </a:cubicBezTo>
                  <a:cubicBezTo>
                    <a:pt x="12" y="26"/>
                    <a:pt x="12" y="26"/>
                    <a:pt x="12" y="26"/>
                  </a:cubicBezTo>
                  <a:cubicBezTo>
                    <a:pt x="11" y="26"/>
                    <a:pt x="11" y="26"/>
                    <a:pt x="11" y="26"/>
                  </a:cubicBezTo>
                  <a:cubicBezTo>
                    <a:pt x="10" y="26"/>
                    <a:pt x="9" y="25"/>
                    <a:pt x="8" y="23"/>
                  </a:cubicBezTo>
                  <a:cubicBezTo>
                    <a:pt x="8" y="23"/>
                    <a:pt x="8" y="22"/>
                    <a:pt x="7" y="21"/>
                  </a:cubicBezTo>
                  <a:cubicBezTo>
                    <a:pt x="7" y="20"/>
                    <a:pt x="7" y="20"/>
                    <a:pt x="7" y="19"/>
                  </a:cubicBezTo>
                  <a:cubicBezTo>
                    <a:pt x="7" y="18"/>
                    <a:pt x="6" y="17"/>
                    <a:pt x="6" y="16"/>
                  </a:cubicBezTo>
                  <a:cubicBezTo>
                    <a:pt x="6" y="15"/>
                    <a:pt x="6" y="14"/>
                    <a:pt x="6" y="13"/>
                  </a:cubicBezTo>
                  <a:cubicBezTo>
                    <a:pt x="6" y="12"/>
                    <a:pt x="5" y="10"/>
                    <a:pt x="4" y="8"/>
                  </a:cubicBezTo>
                  <a:cubicBezTo>
                    <a:pt x="4" y="7"/>
                    <a:pt x="4" y="7"/>
                    <a:pt x="3" y="6"/>
                  </a:cubicBezTo>
                  <a:cubicBezTo>
                    <a:pt x="3" y="5"/>
                    <a:pt x="3" y="5"/>
                    <a:pt x="2" y="4"/>
                  </a:cubicBezTo>
                  <a:cubicBezTo>
                    <a:pt x="2" y="3"/>
                    <a:pt x="2" y="3"/>
                    <a:pt x="1" y="2"/>
                  </a:cubicBezTo>
                  <a:cubicBezTo>
                    <a:pt x="1" y="2"/>
                    <a:pt x="1" y="2"/>
                    <a:pt x="0"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786"/>
            <p:cNvSpPr/>
            <p:nvPr/>
          </p:nvSpPr>
          <p:spPr bwMode="auto">
            <a:xfrm>
              <a:off x="5402264" y="5254624"/>
              <a:ext cx="76200" cy="139700"/>
            </a:xfrm>
            <a:custGeom>
              <a:avLst/>
              <a:gdLst>
                <a:gd name="T0" fmla="*/ 0 w 18"/>
                <a:gd name="T1" fmla="*/ 33 h 33"/>
                <a:gd name="T2" fmla="*/ 3 w 18"/>
                <a:gd name="T3" fmla="*/ 27 h 33"/>
                <a:gd name="T4" fmla="*/ 6 w 18"/>
                <a:gd name="T5" fmla="*/ 22 h 33"/>
                <a:gd name="T6" fmla="*/ 7 w 18"/>
                <a:gd name="T7" fmla="*/ 19 h 33"/>
                <a:gd name="T8" fmla="*/ 9 w 18"/>
                <a:gd name="T9" fmla="*/ 16 h 33"/>
                <a:gd name="T10" fmla="*/ 11 w 18"/>
                <a:gd name="T11" fmla="*/ 13 h 33"/>
                <a:gd name="T12" fmla="*/ 13 w 18"/>
                <a:gd name="T13" fmla="*/ 11 h 33"/>
                <a:gd name="T14" fmla="*/ 14 w 18"/>
                <a:gd name="T15" fmla="*/ 8 h 33"/>
                <a:gd name="T16" fmla="*/ 16 w 18"/>
                <a:gd name="T17" fmla="*/ 5 h 33"/>
                <a:gd name="T18" fmla="*/ 17 w 18"/>
                <a:gd name="T19" fmla="*/ 3 h 33"/>
                <a:gd name="T20" fmla="*/ 17 w 18"/>
                <a:gd name="T21" fmla="*/ 1 h 33"/>
                <a:gd name="T22" fmla="*/ 18 w 18"/>
                <a:gd name="T23" fmla="*/ 0 h 33"/>
                <a:gd name="T24" fmla="*/ 18 w 18"/>
                <a:gd name="T25" fmla="*/ 0 h 33"/>
                <a:gd name="T26" fmla="*/ 18 w 18"/>
                <a:gd name="T27" fmla="*/ 2 h 33"/>
                <a:gd name="T28" fmla="*/ 17 w 18"/>
                <a:gd name="T29" fmla="*/ 3 h 33"/>
                <a:gd name="T30" fmla="*/ 17 w 18"/>
                <a:gd name="T31" fmla="*/ 6 h 33"/>
                <a:gd name="T32" fmla="*/ 14 w 18"/>
                <a:gd name="T33" fmla="*/ 11 h 33"/>
                <a:gd name="T34" fmla="*/ 13 w 18"/>
                <a:gd name="T35" fmla="*/ 14 h 33"/>
                <a:gd name="T36" fmla="*/ 11 w 18"/>
                <a:gd name="T37" fmla="*/ 17 h 33"/>
                <a:gd name="T38" fmla="*/ 9 w 18"/>
                <a:gd name="T39" fmla="*/ 20 h 33"/>
                <a:gd name="T40" fmla="*/ 7 w 18"/>
                <a:gd name="T41" fmla="*/ 23 h 33"/>
                <a:gd name="T42" fmla="*/ 4 w 18"/>
                <a:gd name="T43" fmla="*/ 28 h 33"/>
                <a:gd name="T44" fmla="*/ 0 w 18"/>
                <a:gd name="T4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33">
                  <a:moveTo>
                    <a:pt x="0" y="33"/>
                  </a:moveTo>
                  <a:cubicBezTo>
                    <a:pt x="0" y="33"/>
                    <a:pt x="1" y="30"/>
                    <a:pt x="3" y="27"/>
                  </a:cubicBezTo>
                  <a:cubicBezTo>
                    <a:pt x="4" y="26"/>
                    <a:pt x="5" y="24"/>
                    <a:pt x="6" y="22"/>
                  </a:cubicBezTo>
                  <a:cubicBezTo>
                    <a:pt x="6" y="21"/>
                    <a:pt x="7" y="20"/>
                    <a:pt x="7" y="19"/>
                  </a:cubicBezTo>
                  <a:cubicBezTo>
                    <a:pt x="8" y="18"/>
                    <a:pt x="9" y="17"/>
                    <a:pt x="9" y="16"/>
                  </a:cubicBezTo>
                  <a:cubicBezTo>
                    <a:pt x="10" y="15"/>
                    <a:pt x="11" y="14"/>
                    <a:pt x="11" y="13"/>
                  </a:cubicBezTo>
                  <a:cubicBezTo>
                    <a:pt x="12" y="12"/>
                    <a:pt x="12" y="11"/>
                    <a:pt x="13" y="11"/>
                  </a:cubicBezTo>
                  <a:cubicBezTo>
                    <a:pt x="13" y="10"/>
                    <a:pt x="14" y="9"/>
                    <a:pt x="14" y="8"/>
                  </a:cubicBezTo>
                  <a:cubicBezTo>
                    <a:pt x="15" y="7"/>
                    <a:pt x="15" y="6"/>
                    <a:pt x="16" y="5"/>
                  </a:cubicBezTo>
                  <a:cubicBezTo>
                    <a:pt x="16" y="5"/>
                    <a:pt x="16" y="4"/>
                    <a:pt x="17" y="3"/>
                  </a:cubicBezTo>
                  <a:cubicBezTo>
                    <a:pt x="17" y="3"/>
                    <a:pt x="17" y="2"/>
                    <a:pt x="17" y="1"/>
                  </a:cubicBezTo>
                  <a:cubicBezTo>
                    <a:pt x="18" y="1"/>
                    <a:pt x="18" y="0"/>
                    <a:pt x="18" y="0"/>
                  </a:cubicBezTo>
                  <a:cubicBezTo>
                    <a:pt x="18" y="0"/>
                    <a:pt x="18" y="0"/>
                    <a:pt x="18" y="0"/>
                  </a:cubicBezTo>
                  <a:cubicBezTo>
                    <a:pt x="18" y="1"/>
                    <a:pt x="18" y="1"/>
                    <a:pt x="18" y="2"/>
                  </a:cubicBezTo>
                  <a:cubicBezTo>
                    <a:pt x="18" y="2"/>
                    <a:pt x="18" y="3"/>
                    <a:pt x="17" y="3"/>
                  </a:cubicBezTo>
                  <a:cubicBezTo>
                    <a:pt x="17" y="4"/>
                    <a:pt x="17" y="5"/>
                    <a:pt x="17" y="6"/>
                  </a:cubicBezTo>
                  <a:cubicBezTo>
                    <a:pt x="16" y="7"/>
                    <a:pt x="15" y="9"/>
                    <a:pt x="14" y="11"/>
                  </a:cubicBezTo>
                  <a:cubicBezTo>
                    <a:pt x="14" y="12"/>
                    <a:pt x="13" y="13"/>
                    <a:pt x="13" y="14"/>
                  </a:cubicBezTo>
                  <a:cubicBezTo>
                    <a:pt x="12" y="15"/>
                    <a:pt x="11" y="16"/>
                    <a:pt x="11" y="17"/>
                  </a:cubicBezTo>
                  <a:cubicBezTo>
                    <a:pt x="10" y="18"/>
                    <a:pt x="9" y="19"/>
                    <a:pt x="9" y="20"/>
                  </a:cubicBezTo>
                  <a:cubicBezTo>
                    <a:pt x="8" y="21"/>
                    <a:pt x="8" y="22"/>
                    <a:pt x="7" y="23"/>
                  </a:cubicBezTo>
                  <a:cubicBezTo>
                    <a:pt x="6" y="25"/>
                    <a:pt x="5" y="26"/>
                    <a:pt x="4" y="28"/>
                  </a:cubicBezTo>
                  <a:cubicBezTo>
                    <a:pt x="1" y="31"/>
                    <a:pt x="0" y="33"/>
                    <a:pt x="0" y="3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787"/>
            <p:cNvSpPr/>
            <p:nvPr/>
          </p:nvSpPr>
          <p:spPr bwMode="auto">
            <a:xfrm>
              <a:off x="5275264" y="5226049"/>
              <a:ext cx="58738" cy="142875"/>
            </a:xfrm>
            <a:custGeom>
              <a:avLst/>
              <a:gdLst>
                <a:gd name="T0" fmla="*/ 14 w 14"/>
                <a:gd name="T1" fmla="*/ 34 h 34"/>
                <a:gd name="T2" fmla="*/ 13 w 14"/>
                <a:gd name="T3" fmla="*/ 32 h 34"/>
                <a:gd name="T4" fmla="*/ 12 w 14"/>
                <a:gd name="T5" fmla="*/ 28 h 34"/>
                <a:gd name="T6" fmla="*/ 11 w 14"/>
                <a:gd name="T7" fmla="*/ 26 h 34"/>
                <a:gd name="T8" fmla="*/ 10 w 14"/>
                <a:gd name="T9" fmla="*/ 23 h 34"/>
                <a:gd name="T10" fmla="*/ 9 w 14"/>
                <a:gd name="T11" fmla="*/ 20 h 34"/>
                <a:gd name="T12" fmla="*/ 8 w 14"/>
                <a:gd name="T13" fmla="*/ 16 h 34"/>
                <a:gd name="T14" fmla="*/ 7 w 14"/>
                <a:gd name="T15" fmla="*/ 13 h 34"/>
                <a:gd name="T16" fmla="*/ 5 w 14"/>
                <a:gd name="T17" fmla="*/ 10 h 34"/>
                <a:gd name="T18" fmla="*/ 4 w 14"/>
                <a:gd name="T19" fmla="*/ 8 h 34"/>
                <a:gd name="T20" fmla="*/ 3 w 14"/>
                <a:gd name="T21" fmla="*/ 5 h 34"/>
                <a:gd name="T22" fmla="*/ 1 w 14"/>
                <a:gd name="T23" fmla="*/ 1 h 34"/>
                <a:gd name="T24" fmla="*/ 0 w 14"/>
                <a:gd name="T25" fmla="*/ 0 h 34"/>
                <a:gd name="T26" fmla="*/ 1 w 14"/>
                <a:gd name="T27" fmla="*/ 1 h 34"/>
                <a:gd name="T28" fmla="*/ 2 w 14"/>
                <a:gd name="T29" fmla="*/ 3 h 34"/>
                <a:gd name="T30" fmla="*/ 4 w 14"/>
                <a:gd name="T31" fmla="*/ 5 h 34"/>
                <a:gd name="T32" fmla="*/ 5 w 14"/>
                <a:gd name="T33" fmla="*/ 7 h 34"/>
                <a:gd name="T34" fmla="*/ 7 w 14"/>
                <a:gd name="T35" fmla="*/ 10 h 34"/>
                <a:gd name="T36" fmla="*/ 8 w 14"/>
                <a:gd name="T37" fmla="*/ 13 h 34"/>
                <a:gd name="T38" fmla="*/ 10 w 14"/>
                <a:gd name="T39" fmla="*/ 16 h 34"/>
                <a:gd name="T40" fmla="*/ 11 w 14"/>
                <a:gd name="T41" fmla="*/ 19 h 34"/>
                <a:gd name="T42" fmla="*/ 12 w 14"/>
                <a:gd name="T43" fmla="*/ 22 h 34"/>
                <a:gd name="T44" fmla="*/ 13 w 14"/>
                <a:gd name="T45" fmla="*/ 25 h 34"/>
                <a:gd name="T46" fmla="*/ 13 w 14"/>
                <a:gd name="T47" fmla="*/ 28 h 34"/>
                <a:gd name="T48" fmla="*/ 14 w 14"/>
                <a:gd name="T49" fmla="*/ 30 h 34"/>
                <a:gd name="T50" fmla="*/ 14 w 14"/>
                <a:gd name="T51" fmla="*/ 32 h 34"/>
                <a:gd name="T52" fmla="*/ 14 w 14"/>
                <a:gd name="T5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
                  <a:moveTo>
                    <a:pt x="14" y="34"/>
                  </a:moveTo>
                  <a:cubicBezTo>
                    <a:pt x="14" y="34"/>
                    <a:pt x="14" y="33"/>
                    <a:pt x="13" y="32"/>
                  </a:cubicBezTo>
                  <a:cubicBezTo>
                    <a:pt x="13" y="31"/>
                    <a:pt x="13" y="30"/>
                    <a:pt x="12" y="28"/>
                  </a:cubicBezTo>
                  <a:cubicBezTo>
                    <a:pt x="12" y="27"/>
                    <a:pt x="12" y="27"/>
                    <a:pt x="11" y="26"/>
                  </a:cubicBezTo>
                  <a:cubicBezTo>
                    <a:pt x="11" y="25"/>
                    <a:pt x="11" y="24"/>
                    <a:pt x="10" y="23"/>
                  </a:cubicBezTo>
                  <a:cubicBezTo>
                    <a:pt x="10" y="22"/>
                    <a:pt x="10" y="21"/>
                    <a:pt x="9" y="20"/>
                  </a:cubicBezTo>
                  <a:cubicBezTo>
                    <a:pt x="9" y="19"/>
                    <a:pt x="9" y="18"/>
                    <a:pt x="8" y="16"/>
                  </a:cubicBezTo>
                  <a:cubicBezTo>
                    <a:pt x="8" y="15"/>
                    <a:pt x="7" y="14"/>
                    <a:pt x="7" y="13"/>
                  </a:cubicBezTo>
                  <a:cubicBezTo>
                    <a:pt x="6" y="12"/>
                    <a:pt x="6" y="11"/>
                    <a:pt x="5" y="10"/>
                  </a:cubicBezTo>
                  <a:cubicBezTo>
                    <a:pt x="5" y="9"/>
                    <a:pt x="5" y="8"/>
                    <a:pt x="4" y="8"/>
                  </a:cubicBezTo>
                  <a:cubicBezTo>
                    <a:pt x="4" y="7"/>
                    <a:pt x="3" y="6"/>
                    <a:pt x="3" y="5"/>
                  </a:cubicBezTo>
                  <a:cubicBezTo>
                    <a:pt x="2" y="4"/>
                    <a:pt x="1" y="2"/>
                    <a:pt x="1" y="1"/>
                  </a:cubicBezTo>
                  <a:cubicBezTo>
                    <a:pt x="0" y="1"/>
                    <a:pt x="0" y="0"/>
                    <a:pt x="0" y="0"/>
                  </a:cubicBezTo>
                  <a:cubicBezTo>
                    <a:pt x="0" y="0"/>
                    <a:pt x="1" y="0"/>
                    <a:pt x="1" y="1"/>
                  </a:cubicBezTo>
                  <a:cubicBezTo>
                    <a:pt x="2" y="2"/>
                    <a:pt x="2" y="2"/>
                    <a:pt x="2" y="3"/>
                  </a:cubicBezTo>
                  <a:cubicBezTo>
                    <a:pt x="3" y="3"/>
                    <a:pt x="3" y="4"/>
                    <a:pt x="4" y="5"/>
                  </a:cubicBezTo>
                  <a:cubicBezTo>
                    <a:pt x="4" y="5"/>
                    <a:pt x="5" y="6"/>
                    <a:pt x="5" y="7"/>
                  </a:cubicBezTo>
                  <a:cubicBezTo>
                    <a:pt x="6" y="8"/>
                    <a:pt x="6" y="9"/>
                    <a:pt x="7" y="10"/>
                  </a:cubicBezTo>
                  <a:cubicBezTo>
                    <a:pt x="7" y="11"/>
                    <a:pt x="8" y="12"/>
                    <a:pt x="8" y="13"/>
                  </a:cubicBezTo>
                  <a:cubicBezTo>
                    <a:pt x="9" y="14"/>
                    <a:pt x="9" y="15"/>
                    <a:pt x="10" y="16"/>
                  </a:cubicBezTo>
                  <a:cubicBezTo>
                    <a:pt x="10" y="17"/>
                    <a:pt x="11" y="18"/>
                    <a:pt x="11" y="19"/>
                  </a:cubicBezTo>
                  <a:cubicBezTo>
                    <a:pt x="11" y="20"/>
                    <a:pt x="12" y="21"/>
                    <a:pt x="12" y="22"/>
                  </a:cubicBezTo>
                  <a:cubicBezTo>
                    <a:pt x="12" y="23"/>
                    <a:pt x="12" y="24"/>
                    <a:pt x="13" y="25"/>
                  </a:cubicBezTo>
                  <a:cubicBezTo>
                    <a:pt x="13" y="26"/>
                    <a:pt x="13" y="27"/>
                    <a:pt x="13" y="28"/>
                  </a:cubicBezTo>
                  <a:cubicBezTo>
                    <a:pt x="13" y="29"/>
                    <a:pt x="13" y="30"/>
                    <a:pt x="14" y="30"/>
                  </a:cubicBezTo>
                  <a:cubicBezTo>
                    <a:pt x="14" y="31"/>
                    <a:pt x="14" y="32"/>
                    <a:pt x="14" y="32"/>
                  </a:cubicBezTo>
                  <a:cubicBezTo>
                    <a:pt x="14" y="33"/>
                    <a:pt x="14" y="34"/>
                    <a:pt x="14" y="3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788"/>
            <p:cNvSpPr/>
            <p:nvPr/>
          </p:nvSpPr>
          <p:spPr bwMode="auto">
            <a:xfrm>
              <a:off x="5173664" y="5254624"/>
              <a:ext cx="117475" cy="139700"/>
            </a:xfrm>
            <a:custGeom>
              <a:avLst/>
              <a:gdLst>
                <a:gd name="T0" fmla="*/ 0 w 28"/>
                <a:gd name="T1" fmla="*/ 0 h 33"/>
                <a:gd name="T2" fmla="*/ 0 w 28"/>
                <a:gd name="T3" fmla="*/ 0 h 33"/>
                <a:gd name="T4" fmla="*/ 0 w 28"/>
                <a:gd name="T5" fmla="*/ 2 h 33"/>
                <a:gd name="T6" fmla="*/ 2 w 28"/>
                <a:gd name="T7" fmla="*/ 6 h 33"/>
                <a:gd name="T8" fmla="*/ 5 w 28"/>
                <a:gd name="T9" fmla="*/ 8 h 33"/>
                <a:gd name="T10" fmla="*/ 8 w 28"/>
                <a:gd name="T11" fmla="*/ 11 h 33"/>
                <a:gd name="T12" fmla="*/ 10 w 28"/>
                <a:gd name="T13" fmla="*/ 14 h 33"/>
                <a:gd name="T14" fmla="*/ 13 w 28"/>
                <a:gd name="T15" fmla="*/ 18 h 33"/>
                <a:gd name="T16" fmla="*/ 14 w 28"/>
                <a:gd name="T17" fmla="*/ 22 h 33"/>
                <a:gd name="T18" fmla="*/ 17 w 28"/>
                <a:gd name="T19" fmla="*/ 24 h 33"/>
                <a:gd name="T20" fmla="*/ 20 w 28"/>
                <a:gd name="T21" fmla="*/ 27 h 33"/>
                <a:gd name="T22" fmla="*/ 23 w 28"/>
                <a:gd name="T23" fmla="*/ 29 h 33"/>
                <a:gd name="T24" fmla="*/ 28 w 28"/>
                <a:gd name="T25" fmla="*/ 33 h 33"/>
                <a:gd name="T26" fmla="*/ 22 w 28"/>
                <a:gd name="T27" fmla="*/ 30 h 33"/>
                <a:gd name="T28" fmla="*/ 19 w 28"/>
                <a:gd name="T29" fmla="*/ 28 h 33"/>
                <a:gd name="T30" fmla="*/ 16 w 28"/>
                <a:gd name="T31" fmla="*/ 26 h 33"/>
                <a:gd name="T32" fmla="*/ 13 w 28"/>
                <a:gd name="T33" fmla="*/ 22 h 33"/>
                <a:gd name="T34" fmla="*/ 11 w 28"/>
                <a:gd name="T35" fmla="*/ 19 h 33"/>
                <a:gd name="T36" fmla="*/ 9 w 28"/>
                <a:gd name="T37" fmla="*/ 15 h 33"/>
                <a:gd name="T38" fmla="*/ 7 w 28"/>
                <a:gd name="T39" fmla="*/ 12 h 33"/>
                <a:gd name="T40" fmla="*/ 4 w 28"/>
                <a:gd name="T41" fmla="*/ 9 h 33"/>
                <a:gd name="T42" fmla="*/ 2 w 28"/>
                <a:gd name="T43" fmla="*/ 6 h 33"/>
                <a:gd name="T44" fmla="*/ 0 w 28"/>
                <a:gd name="T45" fmla="*/ 2 h 33"/>
                <a:gd name="T46" fmla="*/ 0 w 28"/>
                <a:gd name="T47" fmla="*/ 0 h 33"/>
                <a:gd name="T48" fmla="*/ 0 w 28"/>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33">
                  <a:moveTo>
                    <a:pt x="0" y="0"/>
                  </a:moveTo>
                  <a:cubicBezTo>
                    <a:pt x="0" y="0"/>
                    <a:pt x="0" y="0"/>
                    <a:pt x="0" y="0"/>
                  </a:cubicBezTo>
                  <a:cubicBezTo>
                    <a:pt x="0" y="0"/>
                    <a:pt x="0" y="1"/>
                    <a:pt x="0" y="2"/>
                  </a:cubicBezTo>
                  <a:cubicBezTo>
                    <a:pt x="0" y="3"/>
                    <a:pt x="1" y="4"/>
                    <a:pt x="2" y="6"/>
                  </a:cubicBezTo>
                  <a:cubicBezTo>
                    <a:pt x="3" y="7"/>
                    <a:pt x="4" y="8"/>
                    <a:pt x="5" y="8"/>
                  </a:cubicBezTo>
                  <a:cubicBezTo>
                    <a:pt x="6" y="9"/>
                    <a:pt x="7" y="10"/>
                    <a:pt x="8" y="11"/>
                  </a:cubicBezTo>
                  <a:cubicBezTo>
                    <a:pt x="9" y="12"/>
                    <a:pt x="10" y="13"/>
                    <a:pt x="10" y="14"/>
                  </a:cubicBezTo>
                  <a:cubicBezTo>
                    <a:pt x="11" y="15"/>
                    <a:pt x="12" y="17"/>
                    <a:pt x="13" y="18"/>
                  </a:cubicBezTo>
                  <a:cubicBezTo>
                    <a:pt x="13" y="19"/>
                    <a:pt x="14" y="20"/>
                    <a:pt x="14" y="22"/>
                  </a:cubicBezTo>
                  <a:cubicBezTo>
                    <a:pt x="15" y="23"/>
                    <a:pt x="16" y="24"/>
                    <a:pt x="17" y="24"/>
                  </a:cubicBezTo>
                  <a:cubicBezTo>
                    <a:pt x="18" y="25"/>
                    <a:pt x="19" y="26"/>
                    <a:pt x="20" y="27"/>
                  </a:cubicBezTo>
                  <a:cubicBezTo>
                    <a:pt x="21" y="27"/>
                    <a:pt x="22" y="28"/>
                    <a:pt x="23" y="29"/>
                  </a:cubicBezTo>
                  <a:cubicBezTo>
                    <a:pt x="26" y="31"/>
                    <a:pt x="28" y="33"/>
                    <a:pt x="28" y="33"/>
                  </a:cubicBezTo>
                  <a:cubicBezTo>
                    <a:pt x="28" y="33"/>
                    <a:pt x="26" y="32"/>
                    <a:pt x="22" y="30"/>
                  </a:cubicBezTo>
                  <a:cubicBezTo>
                    <a:pt x="21" y="29"/>
                    <a:pt x="20" y="28"/>
                    <a:pt x="19" y="28"/>
                  </a:cubicBezTo>
                  <a:cubicBezTo>
                    <a:pt x="18" y="27"/>
                    <a:pt x="17" y="26"/>
                    <a:pt x="16" y="26"/>
                  </a:cubicBezTo>
                  <a:cubicBezTo>
                    <a:pt x="15" y="25"/>
                    <a:pt x="14" y="24"/>
                    <a:pt x="13" y="22"/>
                  </a:cubicBezTo>
                  <a:cubicBezTo>
                    <a:pt x="12" y="21"/>
                    <a:pt x="12" y="20"/>
                    <a:pt x="11" y="19"/>
                  </a:cubicBezTo>
                  <a:cubicBezTo>
                    <a:pt x="10" y="17"/>
                    <a:pt x="10" y="16"/>
                    <a:pt x="9" y="15"/>
                  </a:cubicBezTo>
                  <a:cubicBezTo>
                    <a:pt x="8" y="14"/>
                    <a:pt x="7" y="13"/>
                    <a:pt x="7" y="12"/>
                  </a:cubicBezTo>
                  <a:cubicBezTo>
                    <a:pt x="6" y="11"/>
                    <a:pt x="5" y="10"/>
                    <a:pt x="4" y="9"/>
                  </a:cubicBezTo>
                  <a:cubicBezTo>
                    <a:pt x="3" y="8"/>
                    <a:pt x="2" y="7"/>
                    <a:pt x="2" y="6"/>
                  </a:cubicBezTo>
                  <a:cubicBezTo>
                    <a:pt x="0" y="5"/>
                    <a:pt x="0" y="3"/>
                    <a:pt x="0" y="2"/>
                  </a:cubicBezTo>
                  <a:cubicBezTo>
                    <a:pt x="0" y="1"/>
                    <a:pt x="0" y="0"/>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789"/>
            <p:cNvSpPr/>
            <p:nvPr/>
          </p:nvSpPr>
          <p:spPr bwMode="auto">
            <a:xfrm>
              <a:off x="5080001" y="5484812"/>
              <a:ext cx="160338" cy="20638"/>
            </a:xfrm>
            <a:custGeom>
              <a:avLst/>
              <a:gdLst>
                <a:gd name="T0" fmla="*/ 0 w 38"/>
                <a:gd name="T1" fmla="*/ 2 h 5"/>
                <a:gd name="T2" fmla="*/ 0 w 38"/>
                <a:gd name="T3" fmla="*/ 1 h 5"/>
                <a:gd name="T4" fmla="*/ 1 w 38"/>
                <a:gd name="T5" fmla="*/ 1 h 5"/>
                <a:gd name="T6" fmla="*/ 6 w 38"/>
                <a:gd name="T7" fmla="*/ 0 h 5"/>
                <a:gd name="T8" fmla="*/ 9 w 38"/>
                <a:gd name="T9" fmla="*/ 1 h 5"/>
                <a:gd name="T10" fmla="*/ 12 w 38"/>
                <a:gd name="T11" fmla="*/ 2 h 5"/>
                <a:gd name="T12" fmla="*/ 13 w 38"/>
                <a:gd name="T13" fmla="*/ 2 h 5"/>
                <a:gd name="T14" fmla="*/ 15 w 38"/>
                <a:gd name="T15" fmla="*/ 3 h 5"/>
                <a:gd name="T16" fmla="*/ 19 w 38"/>
                <a:gd name="T17" fmla="*/ 3 h 5"/>
                <a:gd name="T18" fmla="*/ 22 w 38"/>
                <a:gd name="T19" fmla="*/ 3 h 5"/>
                <a:gd name="T20" fmla="*/ 25 w 38"/>
                <a:gd name="T21" fmla="*/ 3 h 5"/>
                <a:gd name="T22" fmla="*/ 29 w 38"/>
                <a:gd name="T23" fmla="*/ 2 h 5"/>
                <a:gd name="T24" fmla="*/ 32 w 38"/>
                <a:gd name="T25" fmla="*/ 2 h 5"/>
                <a:gd name="T26" fmla="*/ 34 w 38"/>
                <a:gd name="T27" fmla="*/ 3 h 5"/>
                <a:gd name="T28" fmla="*/ 36 w 38"/>
                <a:gd name="T29" fmla="*/ 3 h 5"/>
                <a:gd name="T30" fmla="*/ 38 w 38"/>
                <a:gd name="T31" fmla="*/ 4 h 5"/>
                <a:gd name="T32" fmla="*/ 36 w 38"/>
                <a:gd name="T33" fmla="*/ 3 h 5"/>
                <a:gd name="T34" fmla="*/ 34 w 38"/>
                <a:gd name="T35" fmla="*/ 3 h 5"/>
                <a:gd name="T36" fmla="*/ 32 w 38"/>
                <a:gd name="T37" fmla="*/ 3 h 5"/>
                <a:gd name="T38" fmla="*/ 30 w 38"/>
                <a:gd name="T39" fmla="*/ 4 h 5"/>
                <a:gd name="T40" fmla="*/ 29 w 38"/>
                <a:gd name="T41" fmla="*/ 4 h 5"/>
                <a:gd name="T42" fmla="*/ 26 w 38"/>
                <a:gd name="T43" fmla="*/ 4 h 5"/>
                <a:gd name="T44" fmla="*/ 22 w 38"/>
                <a:gd name="T45" fmla="*/ 4 h 5"/>
                <a:gd name="T46" fmla="*/ 19 w 38"/>
                <a:gd name="T47" fmla="*/ 5 h 5"/>
                <a:gd name="T48" fmla="*/ 15 w 38"/>
                <a:gd name="T49" fmla="*/ 4 h 5"/>
                <a:gd name="T50" fmla="*/ 13 w 38"/>
                <a:gd name="T51" fmla="*/ 4 h 5"/>
                <a:gd name="T52" fmla="*/ 11 w 38"/>
                <a:gd name="T53" fmla="*/ 4 h 5"/>
                <a:gd name="T54" fmla="*/ 8 w 38"/>
                <a:gd name="T55" fmla="*/ 2 h 5"/>
                <a:gd name="T56" fmla="*/ 6 w 38"/>
                <a:gd name="T57" fmla="*/ 1 h 5"/>
                <a:gd name="T58" fmla="*/ 2 w 38"/>
                <a:gd name="T59" fmla="*/ 1 h 5"/>
                <a:gd name="T60" fmla="*/ 0 w 38"/>
                <a:gd name="T61" fmla="*/ 1 h 5"/>
                <a:gd name="T62" fmla="*/ 0 w 38"/>
                <a:gd name="T6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5">
                  <a:moveTo>
                    <a:pt x="0" y="2"/>
                  </a:moveTo>
                  <a:cubicBezTo>
                    <a:pt x="0" y="2"/>
                    <a:pt x="0" y="2"/>
                    <a:pt x="0" y="1"/>
                  </a:cubicBezTo>
                  <a:cubicBezTo>
                    <a:pt x="1" y="1"/>
                    <a:pt x="1" y="1"/>
                    <a:pt x="1" y="1"/>
                  </a:cubicBezTo>
                  <a:cubicBezTo>
                    <a:pt x="2" y="0"/>
                    <a:pt x="4" y="0"/>
                    <a:pt x="6" y="0"/>
                  </a:cubicBezTo>
                  <a:cubicBezTo>
                    <a:pt x="7" y="0"/>
                    <a:pt x="8" y="1"/>
                    <a:pt x="9" y="1"/>
                  </a:cubicBezTo>
                  <a:cubicBezTo>
                    <a:pt x="10" y="1"/>
                    <a:pt x="11" y="2"/>
                    <a:pt x="12" y="2"/>
                  </a:cubicBezTo>
                  <a:cubicBezTo>
                    <a:pt x="12" y="2"/>
                    <a:pt x="13" y="2"/>
                    <a:pt x="13" y="2"/>
                  </a:cubicBezTo>
                  <a:cubicBezTo>
                    <a:pt x="14" y="3"/>
                    <a:pt x="15" y="3"/>
                    <a:pt x="15" y="3"/>
                  </a:cubicBezTo>
                  <a:cubicBezTo>
                    <a:pt x="16" y="3"/>
                    <a:pt x="17" y="3"/>
                    <a:pt x="19" y="3"/>
                  </a:cubicBezTo>
                  <a:cubicBezTo>
                    <a:pt x="20" y="3"/>
                    <a:pt x="21" y="3"/>
                    <a:pt x="22" y="3"/>
                  </a:cubicBezTo>
                  <a:cubicBezTo>
                    <a:pt x="23" y="3"/>
                    <a:pt x="24" y="3"/>
                    <a:pt x="25" y="3"/>
                  </a:cubicBezTo>
                  <a:cubicBezTo>
                    <a:pt x="27" y="2"/>
                    <a:pt x="28" y="2"/>
                    <a:pt x="29" y="2"/>
                  </a:cubicBezTo>
                  <a:cubicBezTo>
                    <a:pt x="30" y="2"/>
                    <a:pt x="31" y="2"/>
                    <a:pt x="32" y="2"/>
                  </a:cubicBezTo>
                  <a:cubicBezTo>
                    <a:pt x="33" y="2"/>
                    <a:pt x="33" y="3"/>
                    <a:pt x="34" y="3"/>
                  </a:cubicBezTo>
                  <a:cubicBezTo>
                    <a:pt x="35" y="3"/>
                    <a:pt x="36" y="3"/>
                    <a:pt x="36" y="3"/>
                  </a:cubicBezTo>
                  <a:cubicBezTo>
                    <a:pt x="37" y="3"/>
                    <a:pt x="38" y="4"/>
                    <a:pt x="38" y="4"/>
                  </a:cubicBezTo>
                  <a:cubicBezTo>
                    <a:pt x="38" y="4"/>
                    <a:pt x="37" y="3"/>
                    <a:pt x="36" y="3"/>
                  </a:cubicBezTo>
                  <a:cubicBezTo>
                    <a:pt x="35" y="3"/>
                    <a:pt x="35" y="3"/>
                    <a:pt x="34" y="3"/>
                  </a:cubicBezTo>
                  <a:cubicBezTo>
                    <a:pt x="33" y="3"/>
                    <a:pt x="33" y="3"/>
                    <a:pt x="32" y="3"/>
                  </a:cubicBezTo>
                  <a:cubicBezTo>
                    <a:pt x="31" y="3"/>
                    <a:pt x="31" y="3"/>
                    <a:pt x="30" y="4"/>
                  </a:cubicBezTo>
                  <a:cubicBezTo>
                    <a:pt x="30" y="4"/>
                    <a:pt x="29" y="4"/>
                    <a:pt x="29" y="4"/>
                  </a:cubicBezTo>
                  <a:cubicBezTo>
                    <a:pt x="28" y="4"/>
                    <a:pt x="27" y="4"/>
                    <a:pt x="26" y="4"/>
                  </a:cubicBezTo>
                  <a:cubicBezTo>
                    <a:pt x="25" y="4"/>
                    <a:pt x="23" y="4"/>
                    <a:pt x="22" y="4"/>
                  </a:cubicBezTo>
                  <a:cubicBezTo>
                    <a:pt x="21" y="4"/>
                    <a:pt x="20" y="5"/>
                    <a:pt x="19" y="5"/>
                  </a:cubicBezTo>
                  <a:cubicBezTo>
                    <a:pt x="17" y="5"/>
                    <a:pt x="16" y="4"/>
                    <a:pt x="15" y="4"/>
                  </a:cubicBezTo>
                  <a:cubicBezTo>
                    <a:pt x="14" y="4"/>
                    <a:pt x="14" y="4"/>
                    <a:pt x="13" y="4"/>
                  </a:cubicBezTo>
                  <a:cubicBezTo>
                    <a:pt x="12" y="4"/>
                    <a:pt x="12" y="4"/>
                    <a:pt x="11" y="4"/>
                  </a:cubicBezTo>
                  <a:cubicBezTo>
                    <a:pt x="10" y="3"/>
                    <a:pt x="9" y="3"/>
                    <a:pt x="8" y="2"/>
                  </a:cubicBezTo>
                  <a:cubicBezTo>
                    <a:pt x="7" y="2"/>
                    <a:pt x="7" y="2"/>
                    <a:pt x="6" y="1"/>
                  </a:cubicBezTo>
                  <a:cubicBezTo>
                    <a:pt x="4" y="1"/>
                    <a:pt x="3" y="1"/>
                    <a:pt x="2" y="1"/>
                  </a:cubicBezTo>
                  <a:cubicBezTo>
                    <a:pt x="1" y="1"/>
                    <a:pt x="1" y="1"/>
                    <a:pt x="0" y="1"/>
                  </a:cubicBezTo>
                  <a:cubicBezTo>
                    <a:pt x="0" y="2"/>
                    <a:pt x="0" y="2"/>
                    <a:pt x="0"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790"/>
            <p:cNvSpPr/>
            <p:nvPr/>
          </p:nvSpPr>
          <p:spPr bwMode="auto">
            <a:xfrm>
              <a:off x="5453064" y="5561012"/>
              <a:ext cx="147638" cy="79375"/>
            </a:xfrm>
            <a:custGeom>
              <a:avLst/>
              <a:gdLst>
                <a:gd name="T0" fmla="*/ 0 w 35"/>
                <a:gd name="T1" fmla="*/ 0 h 19"/>
                <a:gd name="T2" fmla="*/ 0 w 35"/>
                <a:gd name="T3" fmla="*/ 0 h 19"/>
                <a:gd name="T4" fmla="*/ 1 w 35"/>
                <a:gd name="T5" fmla="*/ 0 h 19"/>
                <a:gd name="T6" fmla="*/ 6 w 35"/>
                <a:gd name="T7" fmla="*/ 2 h 19"/>
                <a:gd name="T8" fmla="*/ 9 w 35"/>
                <a:gd name="T9" fmla="*/ 3 h 19"/>
                <a:gd name="T10" fmla="*/ 11 w 35"/>
                <a:gd name="T11" fmla="*/ 6 h 19"/>
                <a:gd name="T12" fmla="*/ 13 w 35"/>
                <a:gd name="T13" fmla="*/ 8 h 19"/>
                <a:gd name="T14" fmla="*/ 14 w 35"/>
                <a:gd name="T15" fmla="*/ 9 h 19"/>
                <a:gd name="T16" fmla="*/ 15 w 35"/>
                <a:gd name="T17" fmla="*/ 9 h 19"/>
                <a:gd name="T18" fmla="*/ 16 w 35"/>
                <a:gd name="T19" fmla="*/ 10 h 19"/>
                <a:gd name="T20" fmla="*/ 20 w 35"/>
                <a:gd name="T21" fmla="*/ 11 h 19"/>
                <a:gd name="T22" fmla="*/ 23 w 35"/>
                <a:gd name="T23" fmla="*/ 12 h 19"/>
                <a:gd name="T24" fmla="*/ 29 w 35"/>
                <a:gd name="T25" fmla="*/ 15 h 19"/>
                <a:gd name="T26" fmla="*/ 33 w 35"/>
                <a:gd name="T27" fmla="*/ 17 h 19"/>
                <a:gd name="T28" fmla="*/ 34 w 35"/>
                <a:gd name="T29" fmla="*/ 18 h 19"/>
                <a:gd name="T30" fmla="*/ 35 w 35"/>
                <a:gd name="T31" fmla="*/ 19 h 19"/>
                <a:gd name="T32" fmla="*/ 33 w 35"/>
                <a:gd name="T33" fmla="*/ 18 h 19"/>
                <a:gd name="T34" fmla="*/ 29 w 35"/>
                <a:gd name="T35" fmla="*/ 16 h 19"/>
                <a:gd name="T36" fmla="*/ 23 w 35"/>
                <a:gd name="T37" fmla="*/ 14 h 19"/>
                <a:gd name="T38" fmla="*/ 20 w 35"/>
                <a:gd name="T39" fmla="*/ 13 h 19"/>
                <a:gd name="T40" fmla="*/ 16 w 35"/>
                <a:gd name="T41" fmla="*/ 12 h 19"/>
                <a:gd name="T42" fmla="*/ 14 w 35"/>
                <a:gd name="T43" fmla="*/ 11 h 19"/>
                <a:gd name="T44" fmla="*/ 13 w 35"/>
                <a:gd name="T45" fmla="*/ 10 h 19"/>
                <a:gd name="T46" fmla="*/ 12 w 35"/>
                <a:gd name="T47" fmla="*/ 10 h 19"/>
                <a:gd name="T48" fmla="*/ 10 w 35"/>
                <a:gd name="T49" fmla="*/ 7 h 19"/>
                <a:gd name="T50" fmla="*/ 8 w 35"/>
                <a:gd name="T51" fmla="*/ 4 h 19"/>
                <a:gd name="T52" fmla="*/ 5 w 35"/>
                <a:gd name="T53" fmla="*/ 2 h 19"/>
                <a:gd name="T54" fmla="*/ 1 w 35"/>
                <a:gd name="T55" fmla="*/ 1 h 19"/>
                <a:gd name="T56" fmla="*/ 0 w 35"/>
                <a:gd name="T57" fmla="*/ 0 h 19"/>
                <a:gd name="T58" fmla="*/ 0 w 3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19">
                  <a:moveTo>
                    <a:pt x="0" y="0"/>
                  </a:moveTo>
                  <a:cubicBezTo>
                    <a:pt x="0" y="0"/>
                    <a:pt x="0" y="0"/>
                    <a:pt x="0" y="0"/>
                  </a:cubicBezTo>
                  <a:cubicBezTo>
                    <a:pt x="0" y="0"/>
                    <a:pt x="1" y="0"/>
                    <a:pt x="1" y="0"/>
                  </a:cubicBezTo>
                  <a:cubicBezTo>
                    <a:pt x="2" y="0"/>
                    <a:pt x="4" y="1"/>
                    <a:pt x="6" y="2"/>
                  </a:cubicBezTo>
                  <a:cubicBezTo>
                    <a:pt x="7" y="2"/>
                    <a:pt x="8" y="3"/>
                    <a:pt x="9" y="3"/>
                  </a:cubicBezTo>
                  <a:cubicBezTo>
                    <a:pt x="9" y="4"/>
                    <a:pt x="10" y="5"/>
                    <a:pt x="11" y="6"/>
                  </a:cubicBezTo>
                  <a:cubicBezTo>
                    <a:pt x="12" y="7"/>
                    <a:pt x="13" y="8"/>
                    <a:pt x="13" y="8"/>
                  </a:cubicBezTo>
                  <a:cubicBezTo>
                    <a:pt x="14" y="9"/>
                    <a:pt x="14" y="9"/>
                    <a:pt x="14" y="9"/>
                  </a:cubicBezTo>
                  <a:cubicBezTo>
                    <a:pt x="14" y="9"/>
                    <a:pt x="15" y="9"/>
                    <a:pt x="15" y="9"/>
                  </a:cubicBezTo>
                  <a:cubicBezTo>
                    <a:pt x="15" y="10"/>
                    <a:pt x="16" y="10"/>
                    <a:pt x="16" y="10"/>
                  </a:cubicBezTo>
                  <a:cubicBezTo>
                    <a:pt x="18" y="11"/>
                    <a:pt x="19" y="11"/>
                    <a:pt x="20" y="11"/>
                  </a:cubicBezTo>
                  <a:cubicBezTo>
                    <a:pt x="21" y="12"/>
                    <a:pt x="22" y="12"/>
                    <a:pt x="23" y="12"/>
                  </a:cubicBezTo>
                  <a:cubicBezTo>
                    <a:pt x="26" y="13"/>
                    <a:pt x="28" y="14"/>
                    <a:pt x="29" y="15"/>
                  </a:cubicBezTo>
                  <a:cubicBezTo>
                    <a:pt x="31" y="16"/>
                    <a:pt x="32" y="17"/>
                    <a:pt x="33" y="17"/>
                  </a:cubicBezTo>
                  <a:cubicBezTo>
                    <a:pt x="34" y="18"/>
                    <a:pt x="34" y="18"/>
                    <a:pt x="34" y="18"/>
                  </a:cubicBezTo>
                  <a:cubicBezTo>
                    <a:pt x="35" y="18"/>
                    <a:pt x="35" y="19"/>
                    <a:pt x="35" y="19"/>
                  </a:cubicBezTo>
                  <a:cubicBezTo>
                    <a:pt x="35" y="19"/>
                    <a:pt x="34" y="18"/>
                    <a:pt x="33" y="18"/>
                  </a:cubicBezTo>
                  <a:cubicBezTo>
                    <a:pt x="32" y="17"/>
                    <a:pt x="31" y="17"/>
                    <a:pt x="29" y="16"/>
                  </a:cubicBezTo>
                  <a:cubicBezTo>
                    <a:pt x="27" y="15"/>
                    <a:pt x="25" y="14"/>
                    <a:pt x="23" y="14"/>
                  </a:cubicBezTo>
                  <a:cubicBezTo>
                    <a:pt x="22" y="13"/>
                    <a:pt x="21" y="13"/>
                    <a:pt x="20" y="13"/>
                  </a:cubicBezTo>
                  <a:cubicBezTo>
                    <a:pt x="18" y="12"/>
                    <a:pt x="17" y="12"/>
                    <a:pt x="16" y="12"/>
                  </a:cubicBezTo>
                  <a:cubicBezTo>
                    <a:pt x="15" y="11"/>
                    <a:pt x="15" y="11"/>
                    <a:pt x="14" y="11"/>
                  </a:cubicBezTo>
                  <a:cubicBezTo>
                    <a:pt x="14" y="11"/>
                    <a:pt x="13" y="10"/>
                    <a:pt x="13" y="10"/>
                  </a:cubicBezTo>
                  <a:cubicBezTo>
                    <a:pt x="13" y="10"/>
                    <a:pt x="13" y="10"/>
                    <a:pt x="12" y="10"/>
                  </a:cubicBezTo>
                  <a:cubicBezTo>
                    <a:pt x="11" y="9"/>
                    <a:pt x="11" y="8"/>
                    <a:pt x="10" y="7"/>
                  </a:cubicBezTo>
                  <a:cubicBezTo>
                    <a:pt x="9" y="6"/>
                    <a:pt x="9" y="5"/>
                    <a:pt x="8" y="4"/>
                  </a:cubicBezTo>
                  <a:cubicBezTo>
                    <a:pt x="7" y="4"/>
                    <a:pt x="6" y="3"/>
                    <a:pt x="5" y="2"/>
                  </a:cubicBezTo>
                  <a:cubicBezTo>
                    <a:pt x="4" y="1"/>
                    <a:pt x="2" y="1"/>
                    <a:pt x="1" y="1"/>
                  </a:cubicBezTo>
                  <a:cubicBezTo>
                    <a:pt x="1" y="0"/>
                    <a:pt x="0" y="0"/>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791"/>
            <p:cNvSpPr/>
            <p:nvPr/>
          </p:nvSpPr>
          <p:spPr bwMode="auto">
            <a:xfrm>
              <a:off x="5303839" y="5441949"/>
              <a:ext cx="22225" cy="25400"/>
            </a:xfrm>
            <a:custGeom>
              <a:avLst/>
              <a:gdLst>
                <a:gd name="T0" fmla="*/ 1 w 5"/>
                <a:gd name="T1" fmla="*/ 1 h 6"/>
                <a:gd name="T2" fmla="*/ 3 w 5"/>
                <a:gd name="T3" fmla="*/ 6 h 6"/>
                <a:gd name="T4" fmla="*/ 5 w 5"/>
                <a:gd name="T5" fmla="*/ 3 h 6"/>
                <a:gd name="T6" fmla="*/ 4 w 5"/>
                <a:gd name="T7" fmla="*/ 1 h 6"/>
                <a:gd name="T8" fmla="*/ 1 w 5"/>
                <a:gd name="T9" fmla="*/ 1 h 6"/>
              </a:gdLst>
              <a:ahLst/>
              <a:cxnLst>
                <a:cxn ang="0">
                  <a:pos x="T0" y="T1"/>
                </a:cxn>
                <a:cxn ang="0">
                  <a:pos x="T2" y="T3"/>
                </a:cxn>
                <a:cxn ang="0">
                  <a:pos x="T4" y="T5"/>
                </a:cxn>
                <a:cxn ang="0">
                  <a:pos x="T6" y="T7"/>
                </a:cxn>
                <a:cxn ang="0">
                  <a:pos x="T8" y="T9"/>
                </a:cxn>
              </a:cxnLst>
              <a:rect l="0" t="0" r="r" b="b"/>
              <a:pathLst>
                <a:path w="5" h="6">
                  <a:moveTo>
                    <a:pt x="1" y="1"/>
                  </a:moveTo>
                  <a:cubicBezTo>
                    <a:pt x="0" y="2"/>
                    <a:pt x="1" y="6"/>
                    <a:pt x="3" y="6"/>
                  </a:cubicBezTo>
                  <a:cubicBezTo>
                    <a:pt x="4" y="6"/>
                    <a:pt x="5" y="5"/>
                    <a:pt x="5" y="3"/>
                  </a:cubicBezTo>
                  <a:cubicBezTo>
                    <a:pt x="5" y="2"/>
                    <a:pt x="4" y="1"/>
                    <a:pt x="4" y="1"/>
                  </a:cubicBezTo>
                  <a:cubicBezTo>
                    <a:pt x="3" y="1"/>
                    <a:pt x="2"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792"/>
            <p:cNvSpPr/>
            <p:nvPr/>
          </p:nvSpPr>
          <p:spPr bwMode="auto">
            <a:xfrm>
              <a:off x="5376864" y="5432424"/>
              <a:ext cx="17463" cy="17463"/>
            </a:xfrm>
            <a:custGeom>
              <a:avLst/>
              <a:gdLst>
                <a:gd name="T0" fmla="*/ 0 w 4"/>
                <a:gd name="T1" fmla="*/ 3 h 4"/>
                <a:gd name="T2" fmla="*/ 3 w 4"/>
                <a:gd name="T3" fmla="*/ 4 h 4"/>
                <a:gd name="T4" fmla="*/ 3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1" y="4"/>
                    <a:pt x="2" y="4"/>
                    <a:pt x="3" y="4"/>
                  </a:cubicBezTo>
                  <a:cubicBezTo>
                    <a:pt x="3" y="3"/>
                    <a:pt x="4" y="2"/>
                    <a:pt x="3" y="1"/>
                  </a:cubicBezTo>
                  <a:cubicBezTo>
                    <a:pt x="3" y="0"/>
                    <a:pt x="2" y="0"/>
                    <a:pt x="1" y="0"/>
                  </a:cubicBezTo>
                  <a:cubicBezTo>
                    <a:pt x="0" y="0"/>
                    <a:pt x="0" y="2"/>
                    <a:pt x="0"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793"/>
            <p:cNvSpPr/>
            <p:nvPr/>
          </p:nvSpPr>
          <p:spPr bwMode="auto">
            <a:xfrm>
              <a:off x="5341939" y="5480049"/>
              <a:ext cx="25400" cy="25400"/>
            </a:xfrm>
            <a:custGeom>
              <a:avLst/>
              <a:gdLst>
                <a:gd name="T0" fmla="*/ 1 w 6"/>
                <a:gd name="T1" fmla="*/ 3 h 6"/>
                <a:gd name="T2" fmla="*/ 3 w 6"/>
                <a:gd name="T3" fmla="*/ 6 h 6"/>
                <a:gd name="T4" fmla="*/ 5 w 6"/>
                <a:gd name="T5" fmla="*/ 4 h 6"/>
                <a:gd name="T6" fmla="*/ 4 w 6"/>
                <a:gd name="T7" fmla="*/ 1 h 6"/>
                <a:gd name="T8" fmla="*/ 1 w 6"/>
                <a:gd name="T9" fmla="*/ 3 h 6"/>
              </a:gdLst>
              <a:ahLst/>
              <a:cxnLst>
                <a:cxn ang="0">
                  <a:pos x="T0" y="T1"/>
                </a:cxn>
                <a:cxn ang="0">
                  <a:pos x="T2" y="T3"/>
                </a:cxn>
                <a:cxn ang="0">
                  <a:pos x="T4" y="T5"/>
                </a:cxn>
                <a:cxn ang="0">
                  <a:pos x="T6" y="T7"/>
                </a:cxn>
                <a:cxn ang="0">
                  <a:pos x="T8" y="T9"/>
                </a:cxn>
              </a:cxnLst>
              <a:rect l="0" t="0" r="r" b="b"/>
              <a:pathLst>
                <a:path w="6" h="6">
                  <a:moveTo>
                    <a:pt x="1" y="3"/>
                  </a:moveTo>
                  <a:cubicBezTo>
                    <a:pt x="0" y="4"/>
                    <a:pt x="1" y="6"/>
                    <a:pt x="3" y="6"/>
                  </a:cubicBezTo>
                  <a:cubicBezTo>
                    <a:pt x="4" y="6"/>
                    <a:pt x="5" y="5"/>
                    <a:pt x="5" y="4"/>
                  </a:cubicBezTo>
                  <a:cubicBezTo>
                    <a:pt x="6" y="3"/>
                    <a:pt x="5" y="1"/>
                    <a:pt x="4" y="1"/>
                  </a:cubicBezTo>
                  <a:cubicBezTo>
                    <a:pt x="3" y="0"/>
                    <a:pt x="1" y="1"/>
                    <a:pt x="1"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794"/>
            <p:cNvSpPr/>
            <p:nvPr/>
          </p:nvSpPr>
          <p:spPr bwMode="auto">
            <a:xfrm>
              <a:off x="5427664" y="5475287"/>
              <a:ext cx="20638" cy="22225"/>
            </a:xfrm>
            <a:custGeom>
              <a:avLst/>
              <a:gdLst>
                <a:gd name="T0" fmla="*/ 5 w 5"/>
                <a:gd name="T1" fmla="*/ 2 h 5"/>
                <a:gd name="T2" fmla="*/ 2 w 5"/>
                <a:gd name="T3" fmla="*/ 4 h 5"/>
                <a:gd name="T4" fmla="*/ 1 w 5"/>
                <a:gd name="T5" fmla="*/ 2 h 5"/>
                <a:gd name="T6" fmla="*/ 2 w 5"/>
                <a:gd name="T7" fmla="*/ 1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3" y="5"/>
                    <a:pt x="2" y="4"/>
                  </a:cubicBezTo>
                  <a:cubicBezTo>
                    <a:pt x="1" y="4"/>
                    <a:pt x="0" y="3"/>
                    <a:pt x="1" y="2"/>
                  </a:cubicBezTo>
                  <a:cubicBezTo>
                    <a:pt x="1" y="1"/>
                    <a:pt x="2" y="1"/>
                    <a:pt x="2" y="1"/>
                  </a:cubicBezTo>
                  <a:cubicBezTo>
                    <a:pt x="4" y="0"/>
                    <a:pt x="5" y="1"/>
                    <a:pt x="5"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795"/>
            <p:cNvSpPr/>
            <p:nvPr/>
          </p:nvSpPr>
          <p:spPr bwMode="auto">
            <a:xfrm>
              <a:off x="5389564" y="5526087"/>
              <a:ext cx="17463" cy="17463"/>
            </a:xfrm>
            <a:custGeom>
              <a:avLst/>
              <a:gdLst>
                <a:gd name="T0" fmla="*/ 1 w 4"/>
                <a:gd name="T1" fmla="*/ 3 h 4"/>
                <a:gd name="T2" fmla="*/ 3 w 4"/>
                <a:gd name="T3" fmla="*/ 3 h 4"/>
                <a:gd name="T4" fmla="*/ 4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2" y="4"/>
                    <a:pt x="3" y="3"/>
                  </a:cubicBezTo>
                  <a:cubicBezTo>
                    <a:pt x="4" y="3"/>
                    <a:pt x="4" y="2"/>
                    <a:pt x="4" y="1"/>
                  </a:cubicBezTo>
                  <a:cubicBezTo>
                    <a:pt x="3" y="1"/>
                    <a:pt x="2" y="0"/>
                    <a:pt x="2" y="0"/>
                  </a:cubicBezTo>
                  <a:cubicBezTo>
                    <a:pt x="1" y="1"/>
                    <a:pt x="0" y="2"/>
                    <a:pt x="1"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796"/>
            <p:cNvSpPr/>
            <p:nvPr/>
          </p:nvSpPr>
          <p:spPr bwMode="auto">
            <a:xfrm>
              <a:off x="5338764" y="5526087"/>
              <a:ext cx="15875" cy="22225"/>
            </a:xfrm>
            <a:custGeom>
              <a:avLst/>
              <a:gdLst>
                <a:gd name="T0" fmla="*/ 4 w 4"/>
                <a:gd name="T1" fmla="*/ 4 h 5"/>
                <a:gd name="T2" fmla="*/ 0 w 4"/>
                <a:gd name="T3" fmla="*/ 2 h 5"/>
                <a:gd name="T4" fmla="*/ 3 w 4"/>
                <a:gd name="T5" fmla="*/ 0 h 5"/>
                <a:gd name="T6" fmla="*/ 4 w 4"/>
                <a:gd name="T7" fmla="*/ 4 h 5"/>
              </a:gdLst>
              <a:ahLst/>
              <a:cxnLst>
                <a:cxn ang="0">
                  <a:pos x="T0" y="T1"/>
                </a:cxn>
                <a:cxn ang="0">
                  <a:pos x="T2" y="T3"/>
                </a:cxn>
                <a:cxn ang="0">
                  <a:pos x="T4" y="T5"/>
                </a:cxn>
                <a:cxn ang="0">
                  <a:pos x="T6" y="T7"/>
                </a:cxn>
              </a:cxnLst>
              <a:rect l="0" t="0" r="r" b="b"/>
              <a:pathLst>
                <a:path w="4" h="5">
                  <a:moveTo>
                    <a:pt x="4" y="4"/>
                  </a:moveTo>
                  <a:cubicBezTo>
                    <a:pt x="3" y="5"/>
                    <a:pt x="0" y="4"/>
                    <a:pt x="0" y="2"/>
                  </a:cubicBezTo>
                  <a:cubicBezTo>
                    <a:pt x="0" y="1"/>
                    <a:pt x="2" y="0"/>
                    <a:pt x="3" y="0"/>
                  </a:cubicBezTo>
                  <a:cubicBezTo>
                    <a:pt x="4" y="1"/>
                    <a:pt x="4" y="3"/>
                    <a:pt x="4"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797"/>
            <p:cNvSpPr/>
            <p:nvPr/>
          </p:nvSpPr>
          <p:spPr bwMode="auto">
            <a:xfrm>
              <a:off x="5364164" y="5556249"/>
              <a:ext cx="20638" cy="20638"/>
            </a:xfrm>
            <a:custGeom>
              <a:avLst/>
              <a:gdLst>
                <a:gd name="T0" fmla="*/ 4 w 5"/>
                <a:gd name="T1" fmla="*/ 4 h 5"/>
                <a:gd name="T2" fmla="*/ 0 w 5"/>
                <a:gd name="T3" fmla="*/ 2 h 5"/>
                <a:gd name="T4" fmla="*/ 3 w 5"/>
                <a:gd name="T5" fmla="*/ 0 h 5"/>
                <a:gd name="T6" fmla="*/ 4 w 5"/>
                <a:gd name="T7" fmla="*/ 4 h 5"/>
              </a:gdLst>
              <a:ahLst/>
              <a:cxnLst>
                <a:cxn ang="0">
                  <a:pos x="T0" y="T1"/>
                </a:cxn>
                <a:cxn ang="0">
                  <a:pos x="T2" y="T3"/>
                </a:cxn>
                <a:cxn ang="0">
                  <a:pos x="T4" y="T5"/>
                </a:cxn>
                <a:cxn ang="0">
                  <a:pos x="T6" y="T7"/>
                </a:cxn>
              </a:cxnLst>
              <a:rect l="0" t="0" r="r" b="b"/>
              <a:pathLst>
                <a:path w="5" h="5">
                  <a:moveTo>
                    <a:pt x="4" y="4"/>
                  </a:moveTo>
                  <a:cubicBezTo>
                    <a:pt x="3" y="5"/>
                    <a:pt x="0" y="3"/>
                    <a:pt x="0" y="2"/>
                  </a:cubicBezTo>
                  <a:cubicBezTo>
                    <a:pt x="0" y="1"/>
                    <a:pt x="2" y="0"/>
                    <a:pt x="3" y="0"/>
                  </a:cubicBezTo>
                  <a:cubicBezTo>
                    <a:pt x="5" y="1"/>
                    <a:pt x="5" y="3"/>
                    <a:pt x="4"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798"/>
            <p:cNvSpPr/>
            <p:nvPr/>
          </p:nvSpPr>
          <p:spPr bwMode="auto">
            <a:xfrm>
              <a:off x="5295901" y="5497512"/>
              <a:ext cx="17463" cy="12700"/>
            </a:xfrm>
            <a:custGeom>
              <a:avLst/>
              <a:gdLst>
                <a:gd name="T0" fmla="*/ 3 w 4"/>
                <a:gd name="T1" fmla="*/ 0 h 3"/>
                <a:gd name="T2" fmla="*/ 3 w 4"/>
                <a:gd name="T3" fmla="*/ 2 h 3"/>
                <a:gd name="T4" fmla="*/ 1 w 4"/>
                <a:gd name="T5" fmla="*/ 2 h 3"/>
                <a:gd name="T6" fmla="*/ 1 w 4"/>
                <a:gd name="T7" fmla="*/ 1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3" y="1"/>
                    <a:pt x="4" y="1"/>
                    <a:pt x="3" y="2"/>
                  </a:cubicBezTo>
                  <a:cubicBezTo>
                    <a:pt x="3" y="3"/>
                    <a:pt x="2" y="2"/>
                    <a:pt x="1" y="2"/>
                  </a:cubicBezTo>
                  <a:cubicBezTo>
                    <a:pt x="1" y="2"/>
                    <a:pt x="1" y="2"/>
                    <a:pt x="1" y="1"/>
                  </a:cubicBezTo>
                  <a:cubicBezTo>
                    <a:pt x="0" y="1"/>
                    <a:pt x="2" y="0"/>
                    <a:pt x="3"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799"/>
            <p:cNvSpPr/>
            <p:nvPr/>
          </p:nvSpPr>
          <p:spPr bwMode="auto">
            <a:xfrm>
              <a:off x="5300664" y="5535612"/>
              <a:ext cx="15875" cy="20638"/>
            </a:xfrm>
            <a:custGeom>
              <a:avLst/>
              <a:gdLst>
                <a:gd name="T0" fmla="*/ 0 w 4"/>
                <a:gd name="T1" fmla="*/ 4 h 5"/>
                <a:gd name="T2" fmla="*/ 4 w 4"/>
                <a:gd name="T3" fmla="*/ 1 h 5"/>
                <a:gd name="T4" fmla="*/ 1 w 4"/>
                <a:gd name="T5" fmla="*/ 1 h 5"/>
                <a:gd name="T6" fmla="*/ 0 w 4"/>
                <a:gd name="T7" fmla="*/ 4 h 5"/>
              </a:gdLst>
              <a:ahLst/>
              <a:cxnLst>
                <a:cxn ang="0">
                  <a:pos x="T0" y="T1"/>
                </a:cxn>
                <a:cxn ang="0">
                  <a:pos x="T2" y="T3"/>
                </a:cxn>
                <a:cxn ang="0">
                  <a:pos x="T4" y="T5"/>
                </a:cxn>
                <a:cxn ang="0">
                  <a:pos x="T6" y="T7"/>
                </a:cxn>
              </a:cxnLst>
              <a:rect l="0" t="0" r="r" b="b"/>
              <a:pathLst>
                <a:path w="4" h="5">
                  <a:moveTo>
                    <a:pt x="0" y="4"/>
                  </a:moveTo>
                  <a:cubicBezTo>
                    <a:pt x="1" y="5"/>
                    <a:pt x="4" y="3"/>
                    <a:pt x="4" y="1"/>
                  </a:cubicBezTo>
                  <a:cubicBezTo>
                    <a:pt x="3" y="1"/>
                    <a:pt x="2" y="0"/>
                    <a:pt x="1" y="1"/>
                  </a:cubicBezTo>
                  <a:cubicBezTo>
                    <a:pt x="0" y="1"/>
                    <a:pt x="0" y="4"/>
                    <a:pt x="0"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800"/>
            <p:cNvSpPr/>
            <p:nvPr/>
          </p:nvSpPr>
          <p:spPr bwMode="auto">
            <a:xfrm>
              <a:off x="5341939" y="5419724"/>
              <a:ext cx="17463" cy="17463"/>
            </a:xfrm>
            <a:custGeom>
              <a:avLst/>
              <a:gdLst>
                <a:gd name="T0" fmla="*/ 1 w 4"/>
                <a:gd name="T1" fmla="*/ 1 h 4"/>
                <a:gd name="T2" fmla="*/ 2 w 4"/>
                <a:gd name="T3" fmla="*/ 4 h 4"/>
                <a:gd name="T4" fmla="*/ 3 w 4"/>
                <a:gd name="T5" fmla="*/ 1 h 4"/>
                <a:gd name="T6" fmla="*/ 1 w 4"/>
                <a:gd name="T7" fmla="*/ 1 h 4"/>
              </a:gdLst>
              <a:ahLst/>
              <a:cxnLst>
                <a:cxn ang="0">
                  <a:pos x="T0" y="T1"/>
                </a:cxn>
                <a:cxn ang="0">
                  <a:pos x="T2" y="T3"/>
                </a:cxn>
                <a:cxn ang="0">
                  <a:pos x="T4" y="T5"/>
                </a:cxn>
                <a:cxn ang="0">
                  <a:pos x="T6" y="T7"/>
                </a:cxn>
              </a:cxnLst>
              <a:rect l="0" t="0" r="r" b="b"/>
              <a:pathLst>
                <a:path w="4" h="4">
                  <a:moveTo>
                    <a:pt x="1" y="1"/>
                  </a:moveTo>
                  <a:cubicBezTo>
                    <a:pt x="0" y="2"/>
                    <a:pt x="1" y="4"/>
                    <a:pt x="2" y="4"/>
                  </a:cubicBezTo>
                  <a:cubicBezTo>
                    <a:pt x="3" y="4"/>
                    <a:pt x="4" y="2"/>
                    <a:pt x="3" y="1"/>
                  </a:cubicBezTo>
                  <a:cubicBezTo>
                    <a:pt x="3" y="0"/>
                    <a:pt x="1" y="1"/>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801"/>
            <p:cNvSpPr/>
            <p:nvPr/>
          </p:nvSpPr>
          <p:spPr bwMode="auto">
            <a:xfrm>
              <a:off x="5275264" y="5467349"/>
              <a:ext cx="15875" cy="12700"/>
            </a:xfrm>
            <a:custGeom>
              <a:avLst/>
              <a:gdLst>
                <a:gd name="T0" fmla="*/ 1 w 4"/>
                <a:gd name="T1" fmla="*/ 1 h 3"/>
                <a:gd name="T2" fmla="*/ 3 w 4"/>
                <a:gd name="T3" fmla="*/ 3 h 3"/>
                <a:gd name="T4" fmla="*/ 3 w 4"/>
                <a:gd name="T5" fmla="*/ 1 h 3"/>
                <a:gd name="T6" fmla="*/ 1 w 4"/>
                <a:gd name="T7" fmla="*/ 1 h 3"/>
              </a:gdLst>
              <a:ahLst/>
              <a:cxnLst>
                <a:cxn ang="0">
                  <a:pos x="T0" y="T1"/>
                </a:cxn>
                <a:cxn ang="0">
                  <a:pos x="T2" y="T3"/>
                </a:cxn>
                <a:cxn ang="0">
                  <a:pos x="T4" y="T5"/>
                </a:cxn>
                <a:cxn ang="0">
                  <a:pos x="T6" y="T7"/>
                </a:cxn>
              </a:cxnLst>
              <a:rect l="0" t="0" r="r" b="b"/>
              <a:pathLst>
                <a:path w="4" h="3">
                  <a:moveTo>
                    <a:pt x="1" y="1"/>
                  </a:moveTo>
                  <a:cubicBezTo>
                    <a:pt x="0" y="1"/>
                    <a:pt x="2" y="3"/>
                    <a:pt x="3" y="3"/>
                  </a:cubicBezTo>
                  <a:cubicBezTo>
                    <a:pt x="3" y="3"/>
                    <a:pt x="4" y="2"/>
                    <a:pt x="3" y="1"/>
                  </a:cubicBezTo>
                  <a:cubicBezTo>
                    <a:pt x="3" y="0"/>
                    <a:pt x="1"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802"/>
            <p:cNvSpPr/>
            <p:nvPr/>
          </p:nvSpPr>
          <p:spPr bwMode="auto">
            <a:xfrm>
              <a:off x="5389564" y="5480049"/>
              <a:ext cx="17463" cy="12700"/>
            </a:xfrm>
            <a:custGeom>
              <a:avLst/>
              <a:gdLst>
                <a:gd name="T0" fmla="*/ 1 w 4"/>
                <a:gd name="T1" fmla="*/ 1 h 3"/>
                <a:gd name="T2" fmla="*/ 2 w 4"/>
                <a:gd name="T3" fmla="*/ 3 h 3"/>
                <a:gd name="T4" fmla="*/ 3 w 4"/>
                <a:gd name="T5" fmla="*/ 1 h 3"/>
                <a:gd name="T6" fmla="*/ 1 w 4"/>
                <a:gd name="T7" fmla="*/ 1 h 3"/>
              </a:gdLst>
              <a:ahLst/>
              <a:cxnLst>
                <a:cxn ang="0">
                  <a:pos x="T0" y="T1"/>
                </a:cxn>
                <a:cxn ang="0">
                  <a:pos x="T2" y="T3"/>
                </a:cxn>
                <a:cxn ang="0">
                  <a:pos x="T4" y="T5"/>
                </a:cxn>
                <a:cxn ang="0">
                  <a:pos x="T6" y="T7"/>
                </a:cxn>
              </a:cxnLst>
              <a:rect l="0" t="0" r="r" b="b"/>
              <a:pathLst>
                <a:path w="4" h="3">
                  <a:moveTo>
                    <a:pt x="1" y="1"/>
                  </a:moveTo>
                  <a:cubicBezTo>
                    <a:pt x="0" y="1"/>
                    <a:pt x="2" y="3"/>
                    <a:pt x="2" y="3"/>
                  </a:cubicBezTo>
                  <a:cubicBezTo>
                    <a:pt x="3" y="3"/>
                    <a:pt x="4" y="2"/>
                    <a:pt x="3" y="1"/>
                  </a:cubicBezTo>
                  <a:cubicBezTo>
                    <a:pt x="3" y="0"/>
                    <a:pt x="1"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803"/>
            <p:cNvSpPr/>
            <p:nvPr/>
          </p:nvSpPr>
          <p:spPr bwMode="auto">
            <a:xfrm>
              <a:off x="5414964" y="5437187"/>
              <a:ext cx="12700" cy="12700"/>
            </a:xfrm>
            <a:custGeom>
              <a:avLst/>
              <a:gdLst>
                <a:gd name="T0" fmla="*/ 0 w 3"/>
                <a:gd name="T1" fmla="*/ 0 h 3"/>
                <a:gd name="T2" fmla="*/ 2 w 3"/>
                <a:gd name="T3" fmla="*/ 3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1" y="3"/>
                    <a:pt x="2" y="3"/>
                  </a:cubicBezTo>
                  <a:cubicBezTo>
                    <a:pt x="3" y="3"/>
                    <a:pt x="3" y="1"/>
                    <a:pt x="3" y="1"/>
                  </a:cubicBezTo>
                  <a:cubicBezTo>
                    <a:pt x="2"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804"/>
            <p:cNvSpPr/>
            <p:nvPr/>
          </p:nvSpPr>
          <p:spPr bwMode="auto">
            <a:xfrm>
              <a:off x="5435601" y="5510212"/>
              <a:ext cx="12700" cy="15875"/>
            </a:xfrm>
            <a:custGeom>
              <a:avLst/>
              <a:gdLst>
                <a:gd name="T0" fmla="*/ 0 w 3"/>
                <a:gd name="T1" fmla="*/ 1 h 4"/>
                <a:gd name="T2" fmla="*/ 2 w 3"/>
                <a:gd name="T3" fmla="*/ 4 h 4"/>
                <a:gd name="T4" fmla="*/ 3 w 3"/>
                <a:gd name="T5" fmla="*/ 1 h 4"/>
                <a:gd name="T6" fmla="*/ 0 w 3"/>
                <a:gd name="T7" fmla="*/ 1 h 4"/>
              </a:gdLst>
              <a:ahLst/>
              <a:cxnLst>
                <a:cxn ang="0">
                  <a:pos x="T0" y="T1"/>
                </a:cxn>
                <a:cxn ang="0">
                  <a:pos x="T2" y="T3"/>
                </a:cxn>
                <a:cxn ang="0">
                  <a:pos x="T4" y="T5"/>
                </a:cxn>
                <a:cxn ang="0">
                  <a:pos x="T6" y="T7"/>
                </a:cxn>
              </a:cxnLst>
              <a:rect l="0" t="0" r="r" b="b"/>
              <a:pathLst>
                <a:path w="3" h="4">
                  <a:moveTo>
                    <a:pt x="0" y="1"/>
                  </a:moveTo>
                  <a:cubicBezTo>
                    <a:pt x="0" y="2"/>
                    <a:pt x="1" y="4"/>
                    <a:pt x="2" y="4"/>
                  </a:cubicBezTo>
                  <a:cubicBezTo>
                    <a:pt x="2" y="4"/>
                    <a:pt x="3" y="2"/>
                    <a:pt x="3" y="1"/>
                  </a:cubicBezTo>
                  <a:cubicBezTo>
                    <a:pt x="2" y="0"/>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847"/>
            <p:cNvSpPr/>
            <p:nvPr/>
          </p:nvSpPr>
          <p:spPr bwMode="auto">
            <a:xfrm>
              <a:off x="8453439" y="4746625"/>
              <a:ext cx="695325" cy="657225"/>
            </a:xfrm>
            <a:custGeom>
              <a:avLst/>
              <a:gdLst>
                <a:gd name="T0" fmla="*/ 36 w 164"/>
                <a:gd name="T1" fmla="*/ 17 h 155"/>
                <a:gd name="T2" fmla="*/ 54 w 164"/>
                <a:gd name="T3" fmla="*/ 3 h 155"/>
                <a:gd name="T4" fmla="*/ 90 w 164"/>
                <a:gd name="T5" fmla="*/ 12 h 155"/>
                <a:gd name="T6" fmla="*/ 134 w 164"/>
                <a:gd name="T7" fmla="*/ 21 h 155"/>
                <a:gd name="T8" fmla="*/ 143 w 164"/>
                <a:gd name="T9" fmla="*/ 61 h 155"/>
                <a:gd name="T10" fmla="*/ 162 w 164"/>
                <a:gd name="T11" fmla="*/ 98 h 155"/>
                <a:gd name="T12" fmla="*/ 113 w 164"/>
                <a:gd name="T13" fmla="*/ 133 h 155"/>
                <a:gd name="T14" fmla="*/ 92 w 164"/>
                <a:gd name="T15" fmla="*/ 152 h 155"/>
                <a:gd name="T16" fmla="*/ 50 w 164"/>
                <a:gd name="T17" fmla="*/ 131 h 155"/>
                <a:gd name="T18" fmla="*/ 20 w 164"/>
                <a:gd name="T19" fmla="*/ 123 h 155"/>
                <a:gd name="T20" fmla="*/ 21 w 164"/>
                <a:gd name="T21" fmla="*/ 93 h 155"/>
                <a:gd name="T22" fmla="*/ 3 w 164"/>
                <a:gd name="T23" fmla="*/ 60 h 155"/>
                <a:gd name="T24" fmla="*/ 29 w 164"/>
                <a:gd name="T25" fmla="*/ 44 h 155"/>
                <a:gd name="T26" fmla="*/ 36 w 164"/>
                <a:gd name="T27" fmla="*/ 1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55">
                  <a:moveTo>
                    <a:pt x="36" y="17"/>
                  </a:moveTo>
                  <a:cubicBezTo>
                    <a:pt x="37" y="16"/>
                    <a:pt x="43" y="6"/>
                    <a:pt x="54" y="3"/>
                  </a:cubicBezTo>
                  <a:cubicBezTo>
                    <a:pt x="65" y="0"/>
                    <a:pt x="71" y="7"/>
                    <a:pt x="90" y="12"/>
                  </a:cubicBezTo>
                  <a:cubicBezTo>
                    <a:pt x="117" y="20"/>
                    <a:pt x="125" y="12"/>
                    <a:pt x="134" y="21"/>
                  </a:cubicBezTo>
                  <a:cubicBezTo>
                    <a:pt x="143" y="29"/>
                    <a:pt x="137" y="40"/>
                    <a:pt x="143" y="61"/>
                  </a:cubicBezTo>
                  <a:cubicBezTo>
                    <a:pt x="149" y="85"/>
                    <a:pt x="164" y="87"/>
                    <a:pt x="162" y="98"/>
                  </a:cubicBezTo>
                  <a:cubicBezTo>
                    <a:pt x="159" y="112"/>
                    <a:pt x="138" y="109"/>
                    <a:pt x="113" y="133"/>
                  </a:cubicBezTo>
                  <a:cubicBezTo>
                    <a:pt x="101" y="145"/>
                    <a:pt x="100" y="151"/>
                    <a:pt x="92" y="152"/>
                  </a:cubicBezTo>
                  <a:cubicBezTo>
                    <a:pt x="79" y="155"/>
                    <a:pt x="74" y="139"/>
                    <a:pt x="50" y="131"/>
                  </a:cubicBezTo>
                  <a:cubicBezTo>
                    <a:pt x="33" y="126"/>
                    <a:pt x="25" y="130"/>
                    <a:pt x="20" y="123"/>
                  </a:cubicBezTo>
                  <a:cubicBezTo>
                    <a:pt x="15" y="115"/>
                    <a:pt x="24" y="108"/>
                    <a:pt x="21" y="93"/>
                  </a:cubicBezTo>
                  <a:cubicBezTo>
                    <a:pt x="17" y="74"/>
                    <a:pt x="0" y="69"/>
                    <a:pt x="3" y="60"/>
                  </a:cubicBezTo>
                  <a:cubicBezTo>
                    <a:pt x="6" y="51"/>
                    <a:pt x="21" y="56"/>
                    <a:pt x="29" y="44"/>
                  </a:cubicBezTo>
                  <a:cubicBezTo>
                    <a:pt x="35" y="35"/>
                    <a:pt x="29" y="28"/>
                    <a:pt x="36" y="17"/>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848"/>
            <p:cNvSpPr/>
            <p:nvPr/>
          </p:nvSpPr>
          <p:spPr bwMode="auto">
            <a:xfrm>
              <a:off x="8699501" y="4984750"/>
              <a:ext cx="220663" cy="180975"/>
            </a:xfrm>
            <a:custGeom>
              <a:avLst/>
              <a:gdLst>
                <a:gd name="T0" fmla="*/ 44 w 52"/>
                <a:gd name="T1" fmla="*/ 8 h 43"/>
                <a:gd name="T2" fmla="*/ 50 w 52"/>
                <a:gd name="T3" fmla="*/ 27 h 43"/>
                <a:gd name="T4" fmla="*/ 37 w 52"/>
                <a:gd name="T5" fmla="*/ 39 h 43"/>
                <a:gd name="T6" fmla="*/ 18 w 52"/>
                <a:gd name="T7" fmla="*/ 42 h 43"/>
                <a:gd name="T8" fmla="*/ 2 w 52"/>
                <a:gd name="T9" fmla="*/ 16 h 43"/>
                <a:gd name="T10" fmla="*/ 24 w 52"/>
                <a:gd name="T11" fmla="*/ 0 h 43"/>
                <a:gd name="T12" fmla="*/ 44 w 52"/>
                <a:gd name="T13" fmla="*/ 8 h 43"/>
              </a:gdLst>
              <a:ahLst/>
              <a:cxnLst>
                <a:cxn ang="0">
                  <a:pos x="T0" y="T1"/>
                </a:cxn>
                <a:cxn ang="0">
                  <a:pos x="T2" y="T3"/>
                </a:cxn>
                <a:cxn ang="0">
                  <a:pos x="T4" y="T5"/>
                </a:cxn>
                <a:cxn ang="0">
                  <a:pos x="T6" y="T7"/>
                </a:cxn>
                <a:cxn ang="0">
                  <a:pos x="T8" y="T9"/>
                </a:cxn>
                <a:cxn ang="0">
                  <a:pos x="T10" y="T11"/>
                </a:cxn>
                <a:cxn ang="0">
                  <a:pos x="T12" y="T13"/>
                </a:cxn>
              </a:cxnLst>
              <a:rect l="0" t="0" r="r" b="b"/>
              <a:pathLst>
                <a:path w="52" h="43">
                  <a:moveTo>
                    <a:pt x="44" y="8"/>
                  </a:moveTo>
                  <a:cubicBezTo>
                    <a:pt x="49" y="12"/>
                    <a:pt x="52" y="20"/>
                    <a:pt x="50" y="27"/>
                  </a:cubicBezTo>
                  <a:cubicBezTo>
                    <a:pt x="48" y="33"/>
                    <a:pt x="42" y="36"/>
                    <a:pt x="37" y="39"/>
                  </a:cubicBezTo>
                  <a:cubicBezTo>
                    <a:pt x="31" y="42"/>
                    <a:pt x="24" y="43"/>
                    <a:pt x="18" y="42"/>
                  </a:cubicBezTo>
                  <a:cubicBezTo>
                    <a:pt x="6" y="39"/>
                    <a:pt x="0" y="27"/>
                    <a:pt x="2" y="16"/>
                  </a:cubicBezTo>
                  <a:cubicBezTo>
                    <a:pt x="3" y="6"/>
                    <a:pt x="15" y="1"/>
                    <a:pt x="24" y="0"/>
                  </a:cubicBezTo>
                  <a:cubicBezTo>
                    <a:pt x="31" y="0"/>
                    <a:pt x="39" y="3"/>
                    <a:pt x="44" y="8"/>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849"/>
            <p:cNvSpPr/>
            <p:nvPr/>
          </p:nvSpPr>
          <p:spPr bwMode="auto">
            <a:xfrm>
              <a:off x="8920164" y="5111750"/>
              <a:ext cx="195263" cy="50800"/>
            </a:xfrm>
            <a:custGeom>
              <a:avLst/>
              <a:gdLst>
                <a:gd name="T0" fmla="*/ 0 w 46"/>
                <a:gd name="T1" fmla="*/ 2 h 12"/>
                <a:gd name="T2" fmla="*/ 0 w 46"/>
                <a:gd name="T3" fmla="*/ 2 h 12"/>
                <a:gd name="T4" fmla="*/ 2 w 46"/>
                <a:gd name="T5" fmla="*/ 1 h 12"/>
                <a:gd name="T6" fmla="*/ 3 w 46"/>
                <a:gd name="T7" fmla="*/ 1 h 12"/>
                <a:gd name="T8" fmla="*/ 4 w 46"/>
                <a:gd name="T9" fmla="*/ 0 h 12"/>
                <a:gd name="T10" fmla="*/ 6 w 46"/>
                <a:gd name="T11" fmla="*/ 0 h 12"/>
                <a:gd name="T12" fmla="*/ 8 w 46"/>
                <a:gd name="T13" fmla="*/ 0 h 12"/>
                <a:gd name="T14" fmla="*/ 11 w 46"/>
                <a:gd name="T15" fmla="*/ 0 h 12"/>
                <a:gd name="T16" fmla="*/ 16 w 46"/>
                <a:gd name="T17" fmla="*/ 1 h 12"/>
                <a:gd name="T18" fmla="*/ 20 w 46"/>
                <a:gd name="T19" fmla="*/ 2 h 12"/>
                <a:gd name="T20" fmla="*/ 24 w 46"/>
                <a:gd name="T21" fmla="*/ 3 h 12"/>
                <a:gd name="T22" fmla="*/ 28 w 46"/>
                <a:gd name="T23" fmla="*/ 5 h 12"/>
                <a:gd name="T24" fmla="*/ 32 w 46"/>
                <a:gd name="T25" fmla="*/ 6 h 12"/>
                <a:gd name="T26" fmla="*/ 35 w 46"/>
                <a:gd name="T27" fmla="*/ 7 h 12"/>
                <a:gd name="T28" fmla="*/ 39 w 46"/>
                <a:gd name="T29" fmla="*/ 8 h 12"/>
                <a:gd name="T30" fmla="*/ 40 w 46"/>
                <a:gd name="T31" fmla="*/ 8 h 12"/>
                <a:gd name="T32" fmla="*/ 42 w 46"/>
                <a:gd name="T33" fmla="*/ 9 h 12"/>
                <a:gd name="T34" fmla="*/ 44 w 46"/>
                <a:gd name="T35" fmla="*/ 9 h 12"/>
                <a:gd name="T36" fmla="*/ 45 w 46"/>
                <a:gd name="T37" fmla="*/ 8 h 12"/>
                <a:gd name="T38" fmla="*/ 46 w 46"/>
                <a:gd name="T39" fmla="*/ 8 h 12"/>
                <a:gd name="T40" fmla="*/ 46 w 46"/>
                <a:gd name="T41" fmla="*/ 9 h 12"/>
                <a:gd name="T42" fmla="*/ 44 w 46"/>
                <a:gd name="T43" fmla="*/ 10 h 12"/>
                <a:gd name="T44" fmla="*/ 43 w 46"/>
                <a:gd name="T45" fmla="*/ 10 h 12"/>
                <a:gd name="T46" fmla="*/ 42 w 46"/>
                <a:gd name="T47" fmla="*/ 11 h 12"/>
                <a:gd name="T48" fmla="*/ 40 w 46"/>
                <a:gd name="T49" fmla="*/ 11 h 12"/>
                <a:gd name="T50" fmla="*/ 39 w 46"/>
                <a:gd name="T51" fmla="*/ 12 h 12"/>
                <a:gd name="T52" fmla="*/ 35 w 46"/>
                <a:gd name="T53" fmla="*/ 12 h 12"/>
                <a:gd name="T54" fmla="*/ 31 w 46"/>
                <a:gd name="T55" fmla="*/ 11 h 12"/>
                <a:gd name="T56" fmla="*/ 28 w 46"/>
                <a:gd name="T57" fmla="*/ 11 h 12"/>
                <a:gd name="T58" fmla="*/ 26 w 46"/>
                <a:gd name="T59" fmla="*/ 10 h 12"/>
                <a:gd name="T60" fmla="*/ 22 w 46"/>
                <a:gd name="T61" fmla="*/ 9 h 12"/>
                <a:gd name="T62" fmla="*/ 18 w 46"/>
                <a:gd name="T63" fmla="*/ 7 h 12"/>
                <a:gd name="T64" fmla="*/ 14 w 46"/>
                <a:gd name="T65" fmla="*/ 6 h 12"/>
                <a:gd name="T66" fmla="*/ 10 w 46"/>
                <a:gd name="T67" fmla="*/ 4 h 12"/>
                <a:gd name="T68" fmla="*/ 7 w 46"/>
                <a:gd name="T69" fmla="*/ 3 h 12"/>
                <a:gd name="T70" fmla="*/ 6 w 46"/>
                <a:gd name="T71" fmla="*/ 3 h 12"/>
                <a:gd name="T72" fmla="*/ 4 w 46"/>
                <a:gd name="T73" fmla="*/ 2 h 12"/>
                <a:gd name="T74" fmla="*/ 2 w 46"/>
                <a:gd name="T75" fmla="*/ 2 h 12"/>
                <a:gd name="T76" fmla="*/ 1 w 46"/>
                <a:gd name="T77" fmla="*/ 2 h 12"/>
                <a:gd name="T78" fmla="*/ 0 w 46"/>
                <a:gd name="T7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12">
                  <a:moveTo>
                    <a:pt x="0" y="2"/>
                  </a:moveTo>
                  <a:cubicBezTo>
                    <a:pt x="0" y="2"/>
                    <a:pt x="0" y="2"/>
                    <a:pt x="0" y="2"/>
                  </a:cubicBezTo>
                  <a:cubicBezTo>
                    <a:pt x="1" y="2"/>
                    <a:pt x="1" y="1"/>
                    <a:pt x="2" y="1"/>
                  </a:cubicBezTo>
                  <a:cubicBezTo>
                    <a:pt x="2" y="1"/>
                    <a:pt x="3" y="1"/>
                    <a:pt x="3" y="1"/>
                  </a:cubicBezTo>
                  <a:cubicBezTo>
                    <a:pt x="3" y="0"/>
                    <a:pt x="4" y="0"/>
                    <a:pt x="4" y="0"/>
                  </a:cubicBezTo>
                  <a:cubicBezTo>
                    <a:pt x="5" y="0"/>
                    <a:pt x="5" y="0"/>
                    <a:pt x="6" y="0"/>
                  </a:cubicBezTo>
                  <a:cubicBezTo>
                    <a:pt x="6" y="0"/>
                    <a:pt x="7" y="0"/>
                    <a:pt x="8" y="0"/>
                  </a:cubicBezTo>
                  <a:cubicBezTo>
                    <a:pt x="9" y="0"/>
                    <a:pt x="10" y="0"/>
                    <a:pt x="11" y="0"/>
                  </a:cubicBezTo>
                  <a:cubicBezTo>
                    <a:pt x="13" y="0"/>
                    <a:pt x="14" y="0"/>
                    <a:pt x="16" y="1"/>
                  </a:cubicBezTo>
                  <a:cubicBezTo>
                    <a:pt x="17" y="1"/>
                    <a:pt x="18" y="1"/>
                    <a:pt x="20" y="2"/>
                  </a:cubicBezTo>
                  <a:cubicBezTo>
                    <a:pt x="21" y="2"/>
                    <a:pt x="23" y="3"/>
                    <a:pt x="24" y="3"/>
                  </a:cubicBezTo>
                  <a:cubicBezTo>
                    <a:pt x="25" y="4"/>
                    <a:pt x="27" y="4"/>
                    <a:pt x="28" y="5"/>
                  </a:cubicBezTo>
                  <a:cubicBezTo>
                    <a:pt x="29" y="5"/>
                    <a:pt x="31" y="6"/>
                    <a:pt x="32" y="6"/>
                  </a:cubicBezTo>
                  <a:cubicBezTo>
                    <a:pt x="33" y="7"/>
                    <a:pt x="34" y="7"/>
                    <a:pt x="35" y="7"/>
                  </a:cubicBezTo>
                  <a:cubicBezTo>
                    <a:pt x="37" y="8"/>
                    <a:pt x="38" y="8"/>
                    <a:pt x="39" y="8"/>
                  </a:cubicBezTo>
                  <a:cubicBezTo>
                    <a:pt x="39" y="8"/>
                    <a:pt x="40" y="8"/>
                    <a:pt x="40" y="8"/>
                  </a:cubicBezTo>
                  <a:cubicBezTo>
                    <a:pt x="41" y="8"/>
                    <a:pt x="41" y="8"/>
                    <a:pt x="42" y="9"/>
                  </a:cubicBezTo>
                  <a:cubicBezTo>
                    <a:pt x="42" y="9"/>
                    <a:pt x="43" y="9"/>
                    <a:pt x="44" y="9"/>
                  </a:cubicBezTo>
                  <a:cubicBezTo>
                    <a:pt x="45" y="9"/>
                    <a:pt x="45" y="8"/>
                    <a:pt x="45" y="8"/>
                  </a:cubicBezTo>
                  <a:cubicBezTo>
                    <a:pt x="46" y="8"/>
                    <a:pt x="46" y="8"/>
                    <a:pt x="46" y="8"/>
                  </a:cubicBezTo>
                  <a:cubicBezTo>
                    <a:pt x="46" y="8"/>
                    <a:pt x="46" y="9"/>
                    <a:pt x="46" y="9"/>
                  </a:cubicBezTo>
                  <a:cubicBezTo>
                    <a:pt x="45" y="9"/>
                    <a:pt x="45" y="9"/>
                    <a:pt x="44" y="10"/>
                  </a:cubicBezTo>
                  <a:cubicBezTo>
                    <a:pt x="44" y="10"/>
                    <a:pt x="44" y="10"/>
                    <a:pt x="43" y="10"/>
                  </a:cubicBezTo>
                  <a:cubicBezTo>
                    <a:pt x="43" y="10"/>
                    <a:pt x="42" y="11"/>
                    <a:pt x="42" y="11"/>
                  </a:cubicBezTo>
                  <a:cubicBezTo>
                    <a:pt x="42" y="11"/>
                    <a:pt x="41" y="11"/>
                    <a:pt x="40" y="11"/>
                  </a:cubicBezTo>
                  <a:cubicBezTo>
                    <a:pt x="40" y="11"/>
                    <a:pt x="39" y="12"/>
                    <a:pt x="39" y="12"/>
                  </a:cubicBezTo>
                  <a:cubicBezTo>
                    <a:pt x="38" y="12"/>
                    <a:pt x="36" y="12"/>
                    <a:pt x="35" y="12"/>
                  </a:cubicBezTo>
                  <a:cubicBezTo>
                    <a:pt x="33" y="12"/>
                    <a:pt x="32" y="12"/>
                    <a:pt x="31" y="11"/>
                  </a:cubicBezTo>
                  <a:cubicBezTo>
                    <a:pt x="30" y="11"/>
                    <a:pt x="29" y="11"/>
                    <a:pt x="28" y="11"/>
                  </a:cubicBezTo>
                  <a:cubicBezTo>
                    <a:pt x="28" y="11"/>
                    <a:pt x="27" y="11"/>
                    <a:pt x="26" y="10"/>
                  </a:cubicBezTo>
                  <a:cubicBezTo>
                    <a:pt x="25" y="10"/>
                    <a:pt x="23" y="9"/>
                    <a:pt x="22" y="9"/>
                  </a:cubicBezTo>
                  <a:cubicBezTo>
                    <a:pt x="20" y="8"/>
                    <a:pt x="19" y="8"/>
                    <a:pt x="18" y="7"/>
                  </a:cubicBezTo>
                  <a:cubicBezTo>
                    <a:pt x="17" y="7"/>
                    <a:pt x="15" y="6"/>
                    <a:pt x="14" y="6"/>
                  </a:cubicBezTo>
                  <a:cubicBezTo>
                    <a:pt x="13" y="5"/>
                    <a:pt x="12" y="5"/>
                    <a:pt x="10" y="4"/>
                  </a:cubicBezTo>
                  <a:cubicBezTo>
                    <a:pt x="9" y="4"/>
                    <a:pt x="8" y="3"/>
                    <a:pt x="7" y="3"/>
                  </a:cubicBezTo>
                  <a:cubicBezTo>
                    <a:pt x="7" y="3"/>
                    <a:pt x="6" y="3"/>
                    <a:pt x="6" y="3"/>
                  </a:cubicBezTo>
                  <a:cubicBezTo>
                    <a:pt x="5" y="3"/>
                    <a:pt x="5" y="3"/>
                    <a:pt x="4" y="2"/>
                  </a:cubicBezTo>
                  <a:cubicBezTo>
                    <a:pt x="4" y="2"/>
                    <a:pt x="3" y="2"/>
                    <a:pt x="2" y="2"/>
                  </a:cubicBezTo>
                  <a:cubicBezTo>
                    <a:pt x="1" y="2"/>
                    <a:pt x="1" y="2"/>
                    <a:pt x="1" y="2"/>
                  </a:cubicBezTo>
                  <a:cubicBezTo>
                    <a:pt x="0" y="2"/>
                    <a:pt x="0" y="2"/>
                    <a:pt x="0"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850"/>
            <p:cNvSpPr/>
            <p:nvPr/>
          </p:nvSpPr>
          <p:spPr bwMode="auto">
            <a:xfrm>
              <a:off x="8882064" y="4843463"/>
              <a:ext cx="119063" cy="149225"/>
            </a:xfrm>
            <a:custGeom>
              <a:avLst/>
              <a:gdLst>
                <a:gd name="T0" fmla="*/ 0 w 28"/>
                <a:gd name="T1" fmla="*/ 35 h 35"/>
                <a:gd name="T2" fmla="*/ 0 w 28"/>
                <a:gd name="T3" fmla="*/ 34 h 35"/>
                <a:gd name="T4" fmla="*/ 0 w 28"/>
                <a:gd name="T5" fmla="*/ 33 h 35"/>
                <a:gd name="T6" fmla="*/ 1 w 28"/>
                <a:gd name="T7" fmla="*/ 27 h 35"/>
                <a:gd name="T8" fmla="*/ 5 w 28"/>
                <a:gd name="T9" fmla="*/ 21 h 35"/>
                <a:gd name="T10" fmla="*/ 6 w 28"/>
                <a:gd name="T11" fmla="*/ 20 h 35"/>
                <a:gd name="T12" fmla="*/ 6 w 28"/>
                <a:gd name="T13" fmla="*/ 19 h 35"/>
                <a:gd name="T14" fmla="*/ 8 w 28"/>
                <a:gd name="T15" fmla="*/ 18 h 35"/>
                <a:gd name="T16" fmla="*/ 11 w 28"/>
                <a:gd name="T17" fmla="*/ 15 h 35"/>
                <a:gd name="T18" fmla="*/ 15 w 28"/>
                <a:gd name="T19" fmla="*/ 12 h 35"/>
                <a:gd name="T20" fmla="*/ 18 w 28"/>
                <a:gd name="T21" fmla="*/ 10 h 35"/>
                <a:gd name="T22" fmla="*/ 23 w 28"/>
                <a:gd name="T23" fmla="*/ 6 h 35"/>
                <a:gd name="T24" fmla="*/ 26 w 28"/>
                <a:gd name="T25" fmla="*/ 2 h 35"/>
                <a:gd name="T26" fmla="*/ 27 w 28"/>
                <a:gd name="T27" fmla="*/ 1 h 35"/>
                <a:gd name="T28" fmla="*/ 27 w 28"/>
                <a:gd name="T29" fmla="*/ 0 h 35"/>
                <a:gd name="T30" fmla="*/ 28 w 28"/>
                <a:gd name="T31" fmla="*/ 1 h 35"/>
                <a:gd name="T32" fmla="*/ 27 w 28"/>
                <a:gd name="T33" fmla="*/ 2 h 35"/>
                <a:gd name="T34" fmla="*/ 26 w 28"/>
                <a:gd name="T35" fmla="*/ 8 h 35"/>
                <a:gd name="T36" fmla="*/ 21 w 28"/>
                <a:gd name="T37" fmla="*/ 14 h 35"/>
                <a:gd name="T38" fmla="*/ 18 w 28"/>
                <a:gd name="T39" fmla="*/ 17 h 35"/>
                <a:gd name="T40" fmla="*/ 15 w 28"/>
                <a:gd name="T41" fmla="*/ 19 h 35"/>
                <a:gd name="T42" fmla="*/ 12 w 28"/>
                <a:gd name="T43" fmla="*/ 22 h 35"/>
                <a:gd name="T44" fmla="*/ 10 w 28"/>
                <a:gd name="T45" fmla="*/ 23 h 35"/>
                <a:gd name="T46" fmla="*/ 9 w 28"/>
                <a:gd name="T47" fmla="*/ 24 h 35"/>
                <a:gd name="T48" fmla="*/ 4 w 28"/>
                <a:gd name="T49" fmla="*/ 29 h 35"/>
                <a:gd name="T50" fmla="*/ 1 w 28"/>
                <a:gd name="T51" fmla="*/ 33 h 35"/>
                <a:gd name="T52" fmla="*/ 0 w 28"/>
                <a:gd name="T53" fmla="*/ 34 h 35"/>
                <a:gd name="T54" fmla="*/ 0 w 28"/>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35">
                  <a:moveTo>
                    <a:pt x="0" y="35"/>
                  </a:moveTo>
                  <a:cubicBezTo>
                    <a:pt x="0" y="35"/>
                    <a:pt x="0" y="35"/>
                    <a:pt x="0" y="34"/>
                  </a:cubicBezTo>
                  <a:cubicBezTo>
                    <a:pt x="0" y="34"/>
                    <a:pt x="0" y="33"/>
                    <a:pt x="0" y="33"/>
                  </a:cubicBezTo>
                  <a:cubicBezTo>
                    <a:pt x="0" y="31"/>
                    <a:pt x="0" y="30"/>
                    <a:pt x="1" y="27"/>
                  </a:cubicBezTo>
                  <a:cubicBezTo>
                    <a:pt x="2" y="25"/>
                    <a:pt x="3" y="23"/>
                    <a:pt x="5" y="21"/>
                  </a:cubicBezTo>
                  <a:cubicBezTo>
                    <a:pt x="5" y="20"/>
                    <a:pt x="5" y="20"/>
                    <a:pt x="6" y="20"/>
                  </a:cubicBezTo>
                  <a:cubicBezTo>
                    <a:pt x="6" y="20"/>
                    <a:pt x="6" y="19"/>
                    <a:pt x="6" y="19"/>
                  </a:cubicBezTo>
                  <a:cubicBezTo>
                    <a:pt x="7" y="18"/>
                    <a:pt x="7" y="18"/>
                    <a:pt x="8" y="18"/>
                  </a:cubicBezTo>
                  <a:cubicBezTo>
                    <a:pt x="9" y="17"/>
                    <a:pt x="10" y="16"/>
                    <a:pt x="11" y="15"/>
                  </a:cubicBezTo>
                  <a:cubicBezTo>
                    <a:pt x="12" y="14"/>
                    <a:pt x="14" y="13"/>
                    <a:pt x="15" y="12"/>
                  </a:cubicBezTo>
                  <a:cubicBezTo>
                    <a:pt x="16" y="12"/>
                    <a:pt x="17" y="11"/>
                    <a:pt x="18" y="10"/>
                  </a:cubicBezTo>
                  <a:cubicBezTo>
                    <a:pt x="20" y="9"/>
                    <a:pt x="22" y="7"/>
                    <a:pt x="23" y="6"/>
                  </a:cubicBezTo>
                  <a:cubicBezTo>
                    <a:pt x="24" y="4"/>
                    <a:pt x="26" y="3"/>
                    <a:pt x="26" y="2"/>
                  </a:cubicBezTo>
                  <a:cubicBezTo>
                    <a:pt x="27" y="2"/>
                    <a:pt x="27" y="1"/>
                    <a:pt x="27" y="1"/>
                  </a:cubicBezTo>
                  <a:cubicBezTo>
                    <a:pt x="27" y="1"/>
                    <a:pt x="27" y="0"/>
                    <a:pt x="27" y="0"/>
                  </a:cubicBezTo>
                  <a:cubicBezTo>
                    <a:pt x="27" y="0"/>
                    <a:pt x="28" y="1"/>
                    <a:pt x="28" y="1"/>
                  </a:cubicBezTo>
                  <a:cubicBezTo>
                    <a:pt x="28" y="1"/>
                    <a:pt x="28" y="2"/>
                    <a:pt x="27" y="2"/>
                  </a:cubicBezTo>
                  <a:cubicBezTo>
                    <a:pt x="27" y="4"/>
                    <a:pt x="27" y="6"/>
                    <a:pt x="26" y="8"/>
                  </a:cubicBezTo>
                  <a:cubicBezTo>
                    <a:pt x="25" y="10"/>
                    <a:pt x="23" y="12"/>
                    <a:pt x="21" y="14"/>
                  </a:cubicBezTo>
                  <a:cubicBezTo>
                    <a:pt x="20" y="15"/>
                    <a:pt x="19" y="16"/>
                    <a:pt x="18" y="17"/>
                  </a:cubicBezTo>
                  <a:cubicBezTo>
                    <a:pt x="17" y="18"/>
                    <a:pt x="16" y="19"/>
                    <a:pt x="15" y="19"/>
                  </a:cubicBezTo>
                  <a:cubicBezTo>
                    <a:pt x="14" y="20"/>
                    <a:pt x="13" y="21"/>
                    <a:pt x="12" y="22"/>
                  </a:cubicBezTo>
                  <a:cubicBezTo>
                    <a:pt x="11" y="22"/>
                    <a:pt x="11" y="23"/>
                    <a:pt x="10" y="23"/>
                  </a:cubicBezTo>
                  <a:cubicBezTo>
                    <a:pt x="10" y="24"/>
                    <a:pt x="9" y="24"/>
                    <a:pt x="9" y="24"/>
                  </a:cubicBezTo>
                  <a:cubicBezTo>
                    <a:pt x="7" y="26"/>
                    <a:pt x="5" y="27"/>
                    <a:pt x="4" y="29"/>
                  </a:cubicBezTo>
                  <a:cubicBezTo>
                    <a:pt x="3" y="31"/>
                    <a:pt x="2" y="32"/>
                    <a:pt x="1" y="33"/>
                  </a:cubicBezTo>
                  <a:cubicBezTo>
                    <a:pt x="1" y="34"/>
                    <a:pt x="1" y="34"/>
                    <a:pt x="0" y="34"/>
                  </a:cubicBezTo>
                  <a:cubicBezTo>
                    <a:pt x="0" y="35"/>
                    <a:pt x="0" y="35"/>
                    <a:pt x="0" y="3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851"/>
            <p:cNvSpPr/>
            <p:nvPr/>
          </p:nvSpPr>
          <p:spPr bwMode="auto">
            <a:xfrm>
              <a:off x="8674101" y="4797425"/>
              <a:ext cx="111125" cy="161925"/>
            </a:xfrm>
            <a:custGeom>
              <a:avLst/>
              <a:gdLst>
                <a:gd name="T0" fmla="*/ 26 w 26"/>
                <a:gd name="T1" fmla="*/ 38 h 38"/>
                <a:gd name="T2" fmla="*/ 25 w 26"/>
                <a:gd name="T3" fmla="*/ 38 h 38"/>
                <a:gd name="T4" fmla="*/ 23 w 26"/>
                <a:gd name="T5" fmla="*/ 38 h 38"/>
                <a:gd name="T6" fmla="*/ 21 w 26"/>
                <a:gd name="T7" fmla="*/ 37 h 38"/>
                <a:gd name="T8" fmla="*/ 19 w 26"/>
                <a:gd name="T9" fmla="*/ 37 h 38"/>
                <a:gd name="T10" fmla="*/ 18 w 26"/>
                <a:gd name="T11" fmla="*/ 36 h 38"/>
                <a:gd name="T12" fmla="*/ 15 w 26"/>
                <a:gd name="T13" fmla="*/ 34 h 38"/>
                <a:gd name="T14" fmla="*/ 11 w 26"/>
                <a:gd name="T15" fmla="*/ 31 h 38"/>
                <a:gd name="T16" fmla="*/ 10 w 26"/>
                <a:gd name="T17" fmla="*/ 29 h 38"/>
                <a:gd name="T18" fmla="*/ 8 w 26"/>
                <a:gd name="T19" fmla="*/ 28 h 38"/>
                <a:gd name="T20" fmla="*/ 6 w 26"/>
                <a:gd name="T21" fmla="*/ 23 h 38"/>
                <a:gd name="T22" fmla="*/ 4 w 26"/>
                <a:gd name="T23" fmla="*/ 19 h 38"/>
                <a:gd name="T24" fmla="*/ 3 w 26"/>
                <a:gd name="T25" fmla="*/ 15 h 38"/>
                <a:gd name="T26" fmla="*/ 1 w 26"/>
                <a:gd name="T27" fmla="*/ 7 h 38"/>
                <a:gd name="T28" fmla="*/ 1 w 26"/>
                <a:gd name="T29" fmla="*/ 2 h 38"/>
                <a:gd name="T30" fmla="*/ 0 w 26"/>
                <a:gd name="T31" fmla="*/ 0 h 38"/>
                <a:gd name="T32" fmla="*/ 1 w 26"/>
                <a:gd name="T33" fmla="*/ 0 h 38"/>
                <a:gd name="T34" fmla="*/ 2 w 26"/>
                <a:gd name="T35" fmla="*/ 1 h 38"/>
                <a:gd name="T36" fmla="*/ 5 w 26"/>
                <a:gd name="T37" fmla="*/ 6 h 38"/>
                <a:gd name="T38" fmla="*/ 8 w 26"/>
                <a:gd name="T39" fmla="*/ 13 h 38"/>
                <a:gd name="T40" fmla="*/ 10 w 26"/>
                <a:gd name="T41" fmla="*/ 17 h 38"/>
                <a:gd name="T42" fmla="*/ 12 w 26"/>
                <a:gd name="T43" fmla="*/ 20 h 38"/>
                <a:gd name="T44" fmla="*/ 14 w 26"/>
                <a:gd name="T45" fmla="*/ 24 h 38"/>
                <a:gd name="T46" fmla="*/ 16 w 26"/>
                <a:gd name="T47" fmla="*/ 27 h 38"/>
                <a:gd name="T48" fmla="*/ 18 w 26"/>
                <a:gd name="T49" fmla="*/ 30 h 38"/>
                <a:gd name="T50" fmla="*/ 20 w 26"/>
                <a:gd name="T51" fmla="*/ 33 h 38"/>
                <a:gd name="T52" fmla="*/ 21 w 26"/>
                <a:gd name="T53" fmla="*/ 34 h 38"/>
                <a:gd name="T54" fmla="*/ 22 w 26"/>
                <a:gd name="T55" fmla="*/ 35 h 38"/>
                <a:gd name="T56" fmla="*/ 23 w 26"/>
                <a:gd name="T57" fmla="*/ 36 h 38"/>
                <a:gd name="T58" fmla="*/ 24 w 26"/>
                <a:gd name="T59" fmla="*/ 37 h 38"/>
                <a:gd name="T60" fmla="*/ 25 w 26"/>
                <a:gd name="T61" fmla="*/ 38 h 38"/>
                <a:gd name="T62" fmla="*/ 26 w 26"/>
                <a:gd name="T6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38">
                  <a:moveTo>
                    <a:pt x="26" y="38"/>
                  </a:moveTo>
                  <a:cubicBezTo>
                    <a:pt x="26" y="38"/>
                    <a:pt x="25" y="38"/>
                    <a:pt x="25" y="38"/>
                  </a:cubicBezTo>
                  <a:cubicBezTo>
                    <a:pt x="25" y="38"/>
                    <a:pt x="24" y="38"/>
                    <a:pt x="23" y="38"/>
                  </a:cubicBezTo>
                  <a:cubicBezTo>
                    <a:pt x="23" y="38"/>
                    <a:pt x="22" y="38"/>
                    <a:pt x="21" y="37"/>
                  </a:cubicBezTo>
                  <a:cubicBezTo>
                    <a:pt x="20" y="37"/>
                    <a:pt x="20" y="37"/>
                    <a:pt x="19" y="37"/>
                  </a:cubicBezTo>
                  <a:cubicBezTo>
                    <a:pt x="19" y="37"/>
                    <a:pt x="18" y="36"/>
                    <a:pt x="18" y="36"/>
                  </a:cubicBezTo>
                  <a:cubicBezTo>
                    <a:pt x="17" y="36"/>
                    <a:pt x="16" y="35"/>
                    <a:pt x="15" y="34"/>
                  </a:cubicBezTo>
                  <a:cubicBezTo>
                    <a:pt x="13" y="33"/>
                    <a:pt x="12" y="32"/>
                    <a:pt x="11" y="31"/>
                  </a:cubicBezTo>
                  <a:cubicBezTo>
                    <a:pt x="11" y="31"/>
                    <a:pt x="10" y="30"/>
                    <a:pt x="10" y="29"/>
                  </a:cubicBezTo>
                  <a:cubicBezTo>
                    <a:pt x="9" y="29"/>
                    <a:pt x="9" y="28"/>
                    <a:pt x="8" y="28"/>
                  </a:cubicBezTo>
                  <a:cubicBezTo>
                    <a:pt x="7" y="26"/>
                    <a:pt x="7" y="25"/>
                    <a:pt x="6" y="23"/>
                  </a:cubicBezTo>
                  <a:cubicBezTo>
                    <a:pt x="5" y="22"/>
                    <a:pt x="5" y="21"/>
                    <a:pt x="4" y="19"/>
                  </a:cubicBezTo>
                  <a:cubicBezTo>
                    <a:pt x="4" y="18"/>
                    <a:pt x="3" y="16"/>
                    <a:pt x="3" y="15"/>
                  </a:cubicBezTo>
                  <a:cubicBezTo>
                    <a:pt x="2" y="12"/>
                    <a:pt x="2" y="10"/>
                    <a:pt x="1" y="7"/>
                  </a:cubicBezTo>
                  <a:cubicBezTo>
                    <a:pt x="1" y="5"/>
                    <a:pt x="1" y="3"/>
                    <a:pt x="1" y="2"/>
                  </a:cubicBezTo>
                  <a:cubicBezTo>
                    <a:pt x="1" y="1"/>
                    <a:pt x="0" y="0"/>
                    <a:pt x="0" y="0"/>
                  </a:cubicBezTo>
                  <a:cubicBezTo>
                    <a:pt x="0" y="0"/>
                    <a:pt x="1" y="0"/>
                    <a:pt x="1" y="0"/>
                  </a:cubicBezTo>
                  <a:cubicBezTo>
                    <a:pt x="1" y="0"/>
                    <a:pt x="1" y="1"/>
                    <a:pt x="2" y="1"/>
                  </a:cubicBezTo>
                  <a:cubicBezTo>
                    <a:pt x="3" y="2"/>
                    <a:pt x="4" y="4"/>
                    <a:pt x="5" y="6"/>
                  </a:cubicBezTo>
                  <a:cubicBezTo>
                    <a:pt x="6" y="8"/>
                    <a:pt x="7" y="10"/>
                    <a:pt x="8" y="13"/>
                  </a:cubicBezTo>
                  <a:cubicBezTo>
                    <a:pt x="9" y="14"/>
                    <a:pt x="10" y="15"/>
                    <a:pt x="10" y="17"/>
                  </a:cubicBezTo>
                  <a:cubicBezTo>
                    <a:pt x="11" y="18"/>
                    <a:pt x="11" y="19"/>
                    <a:pt x="12" y="20"/>
                  </a:cubicBezTo>
                  <a:cubicBezTo>
                    <a:pt x="13" y="22"/>
                    <a:pt x="13" y="23"/>
                    <a:pt x="14" y="24"/>
                  </a:cubicBezTo>
                  <a:cubicBezTo>
                    <a:pt x="15" y="25"/>
                    <a:pt x="15" y="26"/>
                    <a:pt x="16" y="27"/>
                  </a:cubicBezTo>
                  <a:cubicBezTo>
                    <a:pt x="17" y="28"/>
                    <a:pt x="17" y="29"/>
                    <a:pt x="18" y="30"/>
                  </a:cubicBezTo>
                  <a:cubicBezTo>
                    <a:pt x="19" y="31"/>
                    <a:pt x="19" y="32"/>
                    <a:pt x="20" y="33"/>
                  </a:cubicBezTo>
                  <a:cubicBezTo>
                    <a:pt x="21" y="33"/>
                    <a:pt x="21" y="34"/>
                    <a:pt x="21" y="34"/>
                  </a:cubicBezTo>
                  <a:cubicBezTo>
                    <a:pt x="22" y="34"/>
                    <a:pt x="22" y="35"/>
                    <a:pt x="22" y="35"/>
                  </a:cubicBezTo>
                  <a:cubicBezTo>
                    <a:pt x="23" y="35"/>
                    <a:pt x="23" y="36"/>
                    <a:pt x="23" y="36"/>
                  </a:cubicBezTo>
                  <a:cubicBezTo>
                    <a:pt x="23" y="36"/>
                    <a:pt x="24" y="36"/>
                    <a:pt x="24" y="37"/>
                  </a:cubicBezTo>
                  <a:cubicBezTo>
                    <a:pt x="24" y="37"/>
                    <a:pt x="25" y="37"/>
                    <a:pt x="25" y="38"/>
                  </a:cubicBezTo>
                  <a:cubicBezTo>
                    <a:pt x="25" y="38"/>
                    <a:pt x="26" y="38"/>
                    <a:pt x="26" y="3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852"/>
            <p:cNvSpPr/>
            <p:nvPr/>
          </p:nvSpPr>
          <p:spPr bwMode="auto">
            <a:xfrm>
              <a:off x="8569326" y="5145088"/>
              <a:ext cx="147638" cy="101600"/>
            </a:xfrm>
            <a:custGeom>
              <a:avLst/>
              <a:gdLst>
                <a:gd name="T0" fmla="*/ 0 w 35"/>
                <a:gd name="T1" fmla="*/ 24 h 24"/>
                <a:gd name="T2" fmla="*/ 0 w 35"/>
                <a:gd name="T3" fmla="*/ 24 h 24"/>
                <a:gd name="T4" fmla="*/ 1 w 35"/>
                <a:gd name="T5" fmla="*/ 23 h 24"/>
                <a:gd name="T6" fmla="*/ 4 w 35"/>
                <a:gd name="T7" fmla="*/ 19 h 24"/>
                <a:gd name="T8" fmla="*/ 10 w 35"/>
                <a:gd name="T9" fmla="*/ 14 h 24"/>
                <a:gd name="T10" fmla="*/ 16 w 35"/>
                <a:gd name="T11" fmla="*/ 10 h 24"/>
                <a:gd name="T12" fmla="*/ 22 w 35"/>
                <a:gd name="T13" fmla="*/ 6 h 24"/>
                <a:gd name="T14" fmla="*/ 25 w 35"/>
                <a:gd name="T15" fmla="*/ 5 h 24"/>
                <a:gd name="T16" fmla="*/ 28 w 35"/>
                <a:gd name="T17" fmla="*/ 3 h 24"/>
                <a:gd name="T18" fmla="*/ 31 w 35"/>
                <a:gd name="T19" fmla="*/ 2 h 24"/>
                <a:gd name="T20" fmla="*/ 33 w 35"/>
                <a:gd name="T21" fmla="*/ 1 h 24"/>
                <a:gd name="T22" fmla="*/ 34 w 35"/>
                <a:gd name="T23" fmla="*/ 1 h 24"/>
                <a:gd name="T24" fmla="*/ 35 w 35"/>
                <a:gd name="T25" fmla="*/ 0 h 24"/>
                <a:gd name="T26" fmla="*/ 34 w 35"/>
                <a:gd name="T27" fmla="*/ 1 h 24"/>
                <a:gd name="T28" fmla="*/ 34 w 35"/>
                <a:gd name="T29" fmla="*/ 2 h 24"/>
                <a:gd name="T30" fmla="*/ 33 w 35"/>
                <a:gd name="T31" fmla="*/ 4 h 24"/>
                <a:gd name="T32" fmla="*/ 31 w 35"/>
                <a:gd name="T33" fmla="*/ 7 h 24"/>
                <a:gd name="T34" fmla="*/ 29 w 35"/>
                <a:gd name="T35" fmla="*/ 10 h 24"/>
                <a:gd name="T36" fmla="*/ 27 w 35"/>
                <a:gd name="T37" fmla="*/ 12 h 24"/>
                <a:gd name="T38" fmla="*/ 20 w 35"/>
                <a:gd name="T39" fmla="*/ 17 h 24"/>
                <a:gd name="T40" fmla="*/ 13 w 35"/>
                <a:gd name="T41" fmla="*/ 21 h 24"/>
                <a:gd name="T42" fmla="*/ 7 w 35"/>
                <a:gd name="T43" fmla="*/ 23 h 24"/>
                <a:gd name="T44" fmla="*/ 2 w 35"/>
                <a:gd name="T45" fmla="*/ 24 h 24"/>
                <a:gd name="T46" fmla="*/ 0 w 35"/>
                <a:gd name="T47" fmla="*/ 24 h 24"/>
                <a:gd name="T48" fmla="*/ 0 w 35"/>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24">
                  <a:moveTo>
                    <a:pt x="0" y="24"/>
                  </a:moveTo>
                  <a:cubicBezTo>
                    <a:pt x="0" y="24"/>
                    <a:pt x="0" y="24"/>
                    <a:pt x="0" y="24"/>
                  </a:cubicBezTo>
                  <a:cubicBezTo>
                    <a:pt x="0" y="24"/>
                    <a:pt x="1" y="23"/>
                    <a:pt x="1" y="23"/>
                  </a:cubicBezTo>
                  <a:cubicBezTo>
                    <a:pt x="2" y="22"/>
                    <a:pt x="3" y="20"/>
                    <a:pt x="4" y="19"/>
                  </a:cubicBezTo>
                  <a:cubicBezTo>
                    <a:pt x="6" y="17"/>
                    <a:pt x="8" y="16"/>
                    <a:pt x="10" y="14"/>
                  </a:cubicBezTo>
                  <a:cubicBezTo>
                    <a:pt x="11" y="13"/>
                    <a:pt x="14" y="11"/>
                    <a:pt x="16" y="10"/>
                  </a:cubicBezTo>
                  <a:cubicBezTo>
                    <a:pt x="18" y="9"/>
                    <a:pt x="20" y="7"/>
                    <a:pt x="22" y="6"/>
                  </a:cubicBezTo>
                  <a:cubicBezTo>
                    <a:pt x="23" y="6"/>
                    <a:pt x="24" y="5"/>
                    <a:pt x="25" y="5"/>
                  </a:cubicBezTo>
                  <a:cubicBezTo>
                    <a:pt x="26" y="4"/>
                    <a:pt x="27" y="4"/>
                    <a:pt x="28" y="3"/>
                  </a:cubicBezTo>
                  <a:cubicBezTo>
                    <a:pt x="29" y="3"/>
                    <a:pt x="30" y="2"/>
                    <a:pt x="31" y="2"/>
                  </a:cubicBezTo>
                  <a:cubicBezTo>
                    <a:pt x="32" y="2"/>
                    <a:pt x="32" y="1"/>
                    <a:pt x="33" y="1"/>
                  </a:cubicBezTo>
                  <a:cubicBezTo>
                    <a:pt x="33" y="1"/>
                    <a:pt x="34" y="1"/>
                    <a:pt x="34" y="1"/>
                  </a:cubicBezTo>
                  <a:cubicBezTo>
                    <a:pt x="34" y="0"/>
                    <a:pt x="35" y="0"/>
                    <a:pt x="35" y="0"/>
                  </a:cubicBezTo>
                  <a:cubicBezTo>
                    <a:pt x="35" y="0"/>
                    <a:pt x="35" y="1"/>
                    <a:pt x="34" y="1"/>
                  </a:cubicBezTo>
                  <a:cubicBezTo>
                    <a:pt x="34" y="1"/>
                    <a:pt x="34" y="2"/>
                    <a:pt x="34" y="2"/>
                  </a:cubicBezTo>
                  <a:cubicBezTo>
                    <a:pt x="34" y="3"/>
                    <a:pt x="33" y="4"/>
                    <a:pt x="33" y="4"/>
                  </a:cubicBezTo>
                  <a:cubicBezTo>
                    <a:pt x="33" y="5"/>
                    <a:pt x="32" y="6"/>
                    <a:pt x="31" y="7"/>
                  </a:cubicBezTo>
                  <a:cubicBezTo>
                    <a:pt x="31" y="8"/>
                    <a:pt x="30" y="9"/>
                    <a:pt x="29" y="10"/>
                  </a:cubicBezTo>
                  <a:cubicBezTo>
                    <a:pt x="29" y="10"/>
                    <a:pt x="28" y="11"/>
                    <a:pt x="27" y="12"/>
                  </a:cubicBezTo>
                  <a:cubicBezTo>
                    <a:pt x="25" y="14"/>
                    <a:pt x="23" y="16"/>
                    <a:pt x="20" y="17"/>
                  </a:cubicBezTo>
                  <a:cubicBezTo>
                    <a:pt x="18" y="19"/>
                    <a:pt x="16" y="20"/>
                    <a:pt x="13" y="21"/>
                  </a:cubicBezTo>
                  <a:cubicBezTo>
                    <a:pt x="11" y="22"/>
                    <a:pt x="9" y="23"/>
                    <a:pt x="7" y="23"/>
                  </a:cubicBezTo>
                  <a:cubicBezTo>
                    <a:pt x="5" y="24"/>
                    <a:pt x="3" y="24"/>
                    <a:pt x="2" y="24"/>
                  </a:cubicBezTo>
                  <a:cubicBezTo>
                    <a:pt x="1" y="24"/>
                    <a:pt x="1" y="24"/>
                    <a:pt x="0" y="24"/>
                  </a:cubicBezTo>
                  <a:cubicBezTo>
                    <a:pt x="0" y="24"/>
                    <a:pt x="0" y="24"/>
                    <a:pt x="0" y="2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853"/>
            <p:cNvSpPr/>
            <p:nvPr/>
          </p:nvSpPr>
          <p:spPr bwMode="auto">
            <a:xfrm>
              <a:off x="8810626" y="5175250"/>
              <a:ext cx="41275" cy="190500"/>
            </a:xfrm>
            <a:custGeom>
              <a:avLst/>
              <a:gdLst>
                <a:gd name="T0" fmla="*/ 2 w 10"/>
                <a:gd name="T1" fmla="*/ 0 h 45"/>
                <a:gd name="T2" fmla="*/ 2 w 10"/>
                <a:gd name="T3" fmla="*/ 0 h 45"/>
                <a:gd name="T4" fmla="*/ 3 w 10"/>
                <a:gd name="T5" fmla="*/ 2 h 45"/>
                <a:gd name="T6" fmla="*/ 6 w 10"/>
                <a:gd name="T7" fmla="*/ 6 h 45"/>
                <a:gd name="T8" fmla="*/ 7 w 10"/>
                <a:gd name="T9" fmla="*/ 10 h 45"/>
                <a:gd name="T10" fmla="*/ 8 w 10"/>
                <a:gd name="T11" fmla="*/ 14 h 45"/>
                <a:gd name="T12" fmla="*/ 10 w 10"/>
                <a:gd name="T13" fmla="*/ 22 h 45"/>
                <a:gd name="T14" fmla="*/ 10 w 10"/>
                <a:gd name="T15" fmla="*/ 31 h 45"/>
                <a:gd name="T16" fmla="*/ 10 w 10"/>
                <a:gd name="T17" fmla="*/ 35 h 45"/>
                <a:gd name="T18" fmla="*/ 9 w 10"/>
                <a:gd name="T19" fmla="*/ 38 h 45"/>
                <a:gd name="T20" fmla="*/ 7 w 10"/>
                <a:gd name="T21" fmla="*/ 43 h 45"/>
                <a:gd name="T22" fmla="*/ 6 w 10"/>
                <a:gd name="T23" fmla="*/ 45 h 45"/>
                <a:gd name="T24" fmla="*/ 6 w 10"/>
                <a:gd name="T25" fmla="*/ 45 h 45"/>
                <a:gd name="T26" fmla="*/ 5 w 10"/>
                <a:gd name="T27" fmla="*/ 45 h 45"/>
                <a:gd name="T28" fmla="*/ 5 w 10"/>
                <a:gd name="T29" fmla="*/ 43 h 45"/>
                <a:gd name="T30" fmla="*/ 3 w 10"/>
                <a:gd name="T31" fmla="*/ 38 h 45"/>
                <a:gd name="T32" fmla="*/ 1 w 10"/>
                <a:gd name="T33" fmla="*/ 31 h 45"/>
                <a:gd name="T34" fmla="*/ 0 w 10"/>
                <a:gd name="T35" fmla="*/ 23 h 45"/>
                <a:gd name="T36" fmla="*/ 0 w 10"/>
                <a:gd name="T37" fmla="*/ 15 h 45"/>
                <a:gd name="T38" fmla="*/ 0 w 10"/>
                <a:gd name="T39" fmla="*/ 7 h 45"/>
                <a:gd name="T40" fmla="*/ 1 w 10"/>
                <a:gd name="T41" fmla="*/ 2 h 45"/>
                <a:gd name="T42" fmla="*/ 1 w 10"/>
                <a:gd name="T43" fmla="*/ 1 h 45"/>
                <a:gd name="T44" fmla="*/ 2 w 10"/>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45">
                  <a:moveTo>
                    <a:pt x="2" y="0"/>
                  </a:moveTo>
                  <a:cubicBezTo>
                    <a:pt x="2" y="0"/>
                    <a:pt x="2" y="0"/>
                    <a:pt x="2" y="0"/>
                  </a:cubicBezTo>
                  <a:cubicBezTo>
                    <a:pt x="2" y="1"/>
                    <a:pt x="3" y="1"/>
                    <a:pt x="3" y="2"/>
                  </a:cubicBezTo>
                  <a:cubicBezTo>
                    <a:pt x="4" y="3"/>
                    <a:pt x="5" y="4"/>
                    <a:pt x="6" y="6"/>
                  </a:cubicBezTo>
                  <a:cubicBezTo>
                    <a:pt x="6" y="7"/>
                    <a:pt x="7" y="9"/>
                    <a:pt x="7" y="10"/>
                  </a:cubicBezTo>
                  <a:cubicBezTo>
                    <a:pt x="8" y="11"/>
                    <a:pt x="8" y="12"/>
                    <a:pt x="8" y="14"/>
                  </a:cubicBezTo>
                  <a:cubicBezTo>
                    <a:pt x="9" y="16"/>
                    <a:pt x="10" y="19"/>
                    <a:pt x="10" y="22"/>
                  </a:cubicBezTo>
                  <a:cubicBezTo>
                    <a:pt x="10" y="25"/>
                    <a:pt x="10" y="28"/>
                    <a:pt x="10" y="31"/>
                  </a:cubicBezTo>
                  <a:cubicBezTo>
                    <a:pt x="10" y="32"/>
                    <a:pt x="10" y="33"/>
                    <a:pt x="10" y="35"/>
                  </a:cubicBezTo>
                  <a:cubicBezTo>
                    <a:pt x="9" y="36"/>
                    <a:pt x="9" y="37"/>
                    <a:pt x="9" y="38"/>
                  </a:cubicBezTo>
                  <a:cubicBezTo>
                    <a:pt x="8" y="40"/>
                    <a:pt x="7" y="42"/>
                    <a:pt x="7" y="43"/>
                  </a:cubicBezTo>
                  <a:cubicBezTo>
                    <a:pt x="7" y="44"/>
                    <a:pt x="6" y="44"/>
                    <a:pt x="6" y="45"/>
                  </a:cubicBezTo>
                  <a:cubicBezTo>
                    <a:pt x="6" y="45"/>
                    <a:pt x="6" y="45"/>
                    <a:pt x="6" y="45"/>
                  </a:cubicBezTo>
                  <a:cubicBezTo>
                    <a:pt x="6" y="45"/>
                    <a:pt x="6" y="45"/>
                    <a:pt x="5" y="45"/>
                  </a:cubicBezTo>
                  <a:cubicBezTo>
                    <a:pt x="5" y="44"/>
                    <a:pt x="5" y="44"/>
                    <a:pt x="5" y="43"/>
                  </a:cubicBezTo>
                  <a:cubicBezTo>
                    <a:pt x="4" y="42"/>
                    <a:pt x="4" y="40"/>
                    <a:pt x="3" y="38"/>
                  </a:cubicBezTo>
                  <a:cubicBezTo>
                    <a:pt x="2" y="36"/>
                    <a:pt x="2" y="34"/>
                    <a:pt x="1" y="31"/>
                  </a:cubicBezTo>
                  <a:cubicBezTo>
                    <a:pt x="1" y="28"/>
                    <a:pt x="0" y="26"/>
                    <a:pt x="0" y="23"/>
                  </a:cubicBezTo>
                  <a:cubicBezTo>
                    <a:pt x="0" y="20"/>
                    <a:pt x="0" y="17"/>
                    <a:pt x="0" y="15"/>
                  </a:cubicBezTo>
                  <a:cubicBezTo>
                    <a:pt x="0" y="12"/>
                    <a:pt x="0" y="10"/>
                    <a:pt x="0" y="7"/>
                  </a:cubicBezTo>
                  <a:cubicBezTo>
                    <a:pt x="0" y="5"/>
                    <a:pt x="1" y="3"/>
                    <a:pt x="1" y="2"/>
                  </a:cubicBezTo>
                  <a:cubicBezTo>
                    <a:pt x="1" y="1"/>
                    <a:pt x="1" y="1"/>
                    <a:pt x="1" y="1"/>
                  </a:cubicBezTo>
                  <a:cubicBezTo>
                    <a:pt x="1" y="0"/>
                    <a:pt x="2" y="0"/>
                    <a:pt x="2"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854"/>
            <p:cNvSpPr/>
            <p:nvPr/>
          </p:nvSpPr>
          <p:spPr bwMode="auto">
            <a:xfrm>
              <a:off x="8491539" y="4997450"/>
              <a:ext cx="192088" cy="66675"/>
            </a:xfrm>
            <a:custGeom>
              <a:avLst/>
              <a:gdLst>
                <a:gd name="T0" fmla="*/ 0 w 45"/>
                <a:gd name="T1" fmla="*/ 4 h 16"/>
                <a:gd name="T2" fmla="*/ 0 w 45"/>
                <a:gd name="T3" fmla="*/ 3 h 16"/>
                <a:gd name="T4" fmla="*/ 2 w 45"/>
                <a:gd name="T5" fmla="*/ 2 h 16"/>
                <a:gd name="T6" fmla="*/ 4 w 45"/>
                <a:gd name="T7" fmla="*/ 1 h 16"/>
                <a:gd name="T8" fmla="*/ 6 w 45"/>
                <a:gd name="T9" fmla="*/ 1 h 16"/>
                <a:gd name="T10" fmla="*/ 7 w 45"/>
                <a:gd name="T11" fmla="*/ 0 h 16"/>
                <a:gd name="T12" fmla="*/ 11 w 45"/>
                <a:gd name="T13" fmla="*/ 0 h 16"/>
                <a:gd name="T14" fmla="*/ 16 w 45"/>
                <a:gd name="T15" fmla="*/ 0 h 16"/>
                <a:gd name="T16" fmla="*/ 18 w 45"/>
                <a:gd name="T17" fmla="*/ 0 h 16"/>
                <a:gd name="T18" fmla="*/ 20 w 45"/>
                <a:gd name="T19" fmla="*/ 0 h 16"/>
                <a:gd name="T20" fmla="*/ 25 w 45"/>
                <a:gd name="T21" fmla="*/ 2 h 16"/>
                <a:gd name="T22" fmla="*/ 29 w 45"/>
                <a:gd name="T23" fmla="*/ 3 h 16"/>
                <a:gd name="T24" fmla="*/ 31 w 45"/>
                <a:gd name="T25" fmla="*/ 4 h 16"/>
                <a:gd name="T26" fmla="*/ 33 w 45"/>
                <a:gd name="T27" fmla="*/ 5 h 16"/>
                <a:gd name="T28" fmla="*/ 37 w 45"/>
                <a:gd name="T29" fmla="*/ 8 h 16"/>
                <a:gd name="T30" fmla="*/ 40 w 45"/>
                <a:gd name="T31" fmla="*/ 10 h 16"/>
                <a:gd name="T32" fmla="*/ 44 w 45"/>
                <a:gd name="T33" fmla="*/ 14 h 16"/>
                <a:gd name="T34" fmla="*/ 45 w 45"/>
                <a:gd name="T35" fmla="*/ 15 h 16"/>
                <a:gd name="T36" fmla="*/ 45 w 45"/>
                <a:gd name="T37" fmla="*/ 16 h 16"/>
                <a:gd name="T38" fmla="*/ 45 w 45"/>
                <a:gd name="T39" fmla="*/ 16 h 16"/>
                <a:gd name="T40" fmla="*/ 43 w 45"/>
                <a:gd name="T41" fmla="*/ 16 h 16"/>
                <a:gd name="T42" fmla="*/ 38 w 45"/>
                <a:gd name="T43" fmla="*/ 14 h 16"/>
                <a:gd name="T44" fmla="*/ 30 w 45"/>
                <a:gd name="T45" fmla="*/ 12 h 16"/>
                <a:gd name="T46" fmla="*/ 26 w 45"/>
                <a:gd name="T47" fmla="*/ 11 h 16"/>
                <a:gd name="T48" fmla="*/ 22 w 45"/>
                <a:gd name="T49" fmla="*/ 10 h 16"/>
                <a:gd name="T50" fmla="*/ 18 w 45"/>
                <a:gd name="T51" fmla="*/ 8 h 16"/>
                <a:gd name="T52" fmla="*/ 14 w 45"/>
                <a:gd name="T53" fmla="*/ 7 h 16"/>
                <a:gd name="T54" fmla="*/ 7 w 45"/>
                <a:gd name="T55" fmla="*/ 5 h 16"/>
                <a:gd name="T56" fmla="*/ 4 w 45"/>
                <a:gd name="T57" fmla="*/ 5 h 16"/>
                <a:gd name="T58" fmla="*/ 2 w 45"/>
                <a:gd name="T59" fmla="*/ 4 h 16"/>
                <a:gd name="T60" fmla="*/ 0 w 45"/>
                <a:gd name="T61" fmla="*/ 4 h 16"/>
                <a:gd name="T62" fmla="*/ 0 w 45"/>
                <a:gd name="T6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16">
                  <a:moveTo>
                    <a:pt x="0" y="4"/>
                  </a:moveTo>
                  <a:cubicBezTo>
                    <a:pt x="0" y="4"/>
                    <a:pt x="0" y="4"/>
                    <a:pt x="0" y="3"/>
                  </a:cubicBezTo>
                  <a:cubicBezTo>
                    <a:pt x="1" y="3"/>
                    <a:pt x="1" y="3"/>
                    <a:pt x="2" y="2"/>
                  </a:cubicBezTo>
                  <a:cubicBezTo>
                    <a:pt x="2" y="2"/>
                    <a:pt x="3" y="2"/>
                    <a:pt x="4" y="1"/>
                  </a:cubicBezTo>
                  <a:cubicBezTo>
                    <a:pt x="5" y="1"/>
                    <a:pt x="5" y="1"/>
                    <a:pt x="6" y="1"/>
                  </a:cubicBezTo>
                  <a:cubicBezTo>
                    <a:pt x="6" y="1"/>
                    <a:pt x="7" y="1"/>
                    <a:pt x="7" y="0"/>
                  </a:cubicBezTo>
                  <a:cubicBezTo>
                    <a:pt x="8" y="0"/>
                    <a:pt x="10" y="0"/>
                    <a:pt x="11" y="0"/>
                  </a:cubicBezTo>
                  <a:cubicBezTo>
                    <a:pt x="13" y="0"/>
                    <a:pt x="14" y="0"/>
                    <a:pt x="16" y="0"/>
                  </a:cubicBezTo>
                  <a:cubicBezTo>
                    <a:pt x="16" y="0"/>
                    <a:pt x="17" y="0"/>
                    <a:pt x="18" y="0"/>
                  </a:cubicBezTo>
                  <a:cubicBezTo>
                    <a:pt x="19" y="0"/>
                    <a:pt x="19" y="0"/>
                    <a:pt x="20" y="0"/>
                  </a:cubicBezTo>
                  <a:cubicBezTo>
                    <a:pt x="22" y="1"/>
                    <a:pt x="23" y="1"/>
                    <a:pt x="25" y="2"/>
                  </a:cubicBezTo>
                  <a:cubicBezTo>
                    <a:pt x="26" y="2"/>
                    <a:pt x="28" y="3"/>
                    <a:pt x="29" y="3"/>
                  </a:cubicBezTo>
                  <a:cubicBezTo>
                    <a:pt x="30" y="4"/>
                    <a:pt x="31" y="4"/>
                    <a:pt x="31" y="4"/>
                  </a:cubicBezTo>
                  <a:cubicBezTo>
                    <a:pt x="32" y="5"/>
                    <a:pt x="33" y="5"/>
                    <a:pt x="33" y="5"/>
                  </a:cubicBezTo>
                  <a:cubicBezTo>
                    <a:pt x="35" y="6"/>
                    <a:pt x="36" y="7"/>
                    <a:pt x="37" y="8"/>
                  </a:cubicBezTo>
                  <a:cubicBezTo>
                    <a:pt x="38" y="9"/>
                    <a:pt x="39" y="9"/>
                    <a:pt x="40" y="10"/>
                  </a:cubicBezTo>
                  <a:cubicBezTo>
                    <a:pt x="42" y="12"/>
                    <a:pt x="43" y="13"/>
                    <a:pt x="44" y="14"/>
                  </a:cubicBezTo>
                  <a:cubicBezTo>
                    <a:pt x="44" y="15"/>
                    <a:pt x="45" y="15"/>
                    <a:pt x="45" y="15"/>
                  </a:cubicBezTo>
                  <a:cubicBezTo>
                    <a:pt x="45" y="16"/>
                    <a:pt x="45" y="16"/>
                    <a:pt x="45" y="16"/>
                  </a:cubicBezTo>
                  <a:cubicBezTo>
                    <a:pt x="45" y="16"/>
                    <a:pt x="45" y="16"/>
                    <a:pt x="45" y="16"/>
                  </a:cubicBezTo>
                  <a:cubicBezTo>
                    <a:pt x="44" y="16"/>
                    <a:pt x="44" y="16"/>
                    <a:pt x="43" y="16"/>
                  </a:cubicBezTo>
                  <a:cubicBezTo>
                    <a:pt x="42" y="15"/>
                    <a:pt x="40" y="15"/>
                    <a:pt x="38" y="14"/>
                  </a:cubicBezTo>
                  <a:cubicBezTo>
                    <a:pt x="35" y="14"/>
                    <a:pt x="33" y="13"/>
                    <a:pt x="30" y="12"/>
                  </a:cubicBezTo>
                  <a:cubicBezTo>
                    <a:pt x="29" y="12"/>
                    <a:pt x="28" y="11"/>
                    <a:pt x="26" y="11"/>
                  </a:cubicBezTo>
                  <a:cubicBezTo>
                    <a:pt x="25" y="11"/>
                    <a:pt x="24" y="10"/>
                    <a:pt x="22" y="10"/>
                  </a:cubicBezTo>
                  <a:cubicBezTo>
                    <a:pt x="21" y="9"/>
                    <a:pt x="20" y="9"/>
                    <a:pt x="18" y="8"/>
                  </a:cubicBezTo>
                  <a:cubicBezTo>
                    <a:pt x="17" y="8"/>
                    <a:pt x="16" y="8"/>
                    <a:pt x="14" y="7"/>
                  </a:cubicBezTo>
                  <a:cubicBezTo>
                    <a:pt x="12" y="6"/>
                    <a:pt x="9" y="6"/>
                    <a:pt x="7" y="5"/>
                  </a:cubicBezTo>
                  <a:cubicBezTo>
                    <a:pt x="6" y="5"/>
                    <a:pt x="5" y="5"/>
                    <a:pt x="4" y="5"/>
                  </a:cubicBezTo>
                  <a:cubicBezTo>
                    <a:pt x="3" y="4"/>
                    <a:pt x="3" y="4"/>
                    <a:pt x="2" y="4"/>
                  </a:cubicBezTo>
                  <a:cubicBezTo>
                    <a:pt x="1" y="4"/>
                    <a:pt x="1" y="4"/>
                    <a:pt x="0" y="4"/>
                  </a:cubicBezTo>
                  <a:cubicBezTo>
                    <a:pt x="0" y="4"/>
                    <a:pt x="0" y="4"/>
                    <a:pt x="0"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855"/>
            <p:cNvSpPr/>
            <p:nvPr/>
          </p:nvSpPr>
          <p:spPr bwMode="auto">
            <a:xfrm>
              <a:off x="8874126" y="5157788"/>
              <a:ext cx="101600" cy="106363"/>
            </a:xfrm>
            <a:custGeom>
              <a:avLst/>
              <a:gdLst>
                <a:gd name="T0" fmla="*/ 0 w 24"/>
                <a:gd name="T1" fmla="*/ 0 h 25"/>
                <a:gd name="T2" fmla="*/ 1 w 24"/>
                <a:gd name="T3" fmla="*/ 0 h 25"/>
                <a:gd name="T4" fmla="*/ 2 w 24"/>
                <a:gd name="T5" fmla="*/ 0 h 25"/>
                <a:gd name="T6" fmla="*/ 5 w 24"/>
                <a:gd name="T7" fmla="*/ 3 h 25"/>
                <a:gd name="T8" fmla="*/ 7 w 24"/>
                <a:gd name="T9" fmla="*/ 5 h 25"/>
                <a:gd name="T10" fmla="*/ 7 w 24"/>
                <a:gd name="T11" fmla="*/ 6 h 25"/>
                <a:gd name="T12" fmla="*/ 8 w 24"/>
                <a:gd name="T13" fmla="*/ 6 h 25"/>
                <a:gd name="T14" fmla="*/ 8 w 24"/>
                <a:gd name="T15" fmla="*/ 8 h 25"/>
                <a:gd name="T16" fmla="*/ 11 w 24"/>
                <a:gd name="T17" fmla="*/ 14 h 25"/>
                <a:gd name="T18" fmla="*/ 12 w 24"/>
                <a:gd name="T19" fmla="*/ 15 h 25"/>
                <a:gd name="T20" fmla="*/ 13 w 24"/>
                <a:gd name="T21" fmla="*/ 16 h 25"/>
                <a:gd name="T22" fmla="*/ 15 w 24"/>
                <a:gd name="T23" fmla="*/ 19 h 25"/>
                <a:gd name="T24" fmla="*/ 17 w 24"/>
                <a:gd name="T25" fmla="*/ 21 h 25"/>
                <a:gd name="T26" fmla="*/ 19 w 24"/>
                <a:gd name="T27" fmla="*/ 22 h 25"/>
                <a:gd name="T28" fmla="*/ 21 w 24"/>
                <a:gd name="T29" fmla="*/ 23 h 25"/>
                <a:gd name="T30" fmla="*/ 23 w 24"/>
                <a:gd name="T31" fmla="*/ 24 h 25"/>
                <a:gd name="T32" fmla="*/ 24 w 24"/>
                <a:gd name="T33" fmla="*/ 25 h 25"/>
                <a:gd name="T34" fmla="*/ 24 w 24"/>
                <a:gd name="T35" fmla="*/ 25 h 25"/>
                <a:gd name="T36" fmla="*/ 24 w 24"/>
                <a:gd name="T37" fmla="*/ 25 h 25"/>
                <a:gd name="T38" fmla="*/ 23 w 24"/>
                <a:gd name="T39" fmla="*/ 25 h 25"/>
                <a:gd name="T40" fmla="*/ 21 w 24"/>
                <a:gd name="T41" fmla="*/ 24 h 25"/>
                <a:gd name="T42" fmla="*/ 20 w 24"/>
                <a:gd name="T43" fmla="*/ 24 h 25"/>
                <a:gd name="T44" fmla="*/ 19 w 24"/>
                <a:gd name="T45" fmla="*/ 24 h 25"/>
                <a:gd name="T46" fmla="*/ 16 w 24"/>
                <a:gd name="T47" fmla="*/ 22 h 25"/>
                <a:gd name="T48" fmla="*/ 14 w 24"/>
                <a:gd name="T49" fmla="*/ 20 h 25"/>
                <a:gd name="T50" fmla="*/ 11 w 24"/>
                <a:gd name="T51" fmla="*/ 18 h 25"/>
                <a:gd name="T52" fmla="*/ 10 w 24"/>
                <a:gd name="T53" fmla="*/ 16 h 25"/>
                <a:gd name="T54" fmla="*/ 9 w 24"/>
                <a:gd name="T55" fmla="*/ 15 h 25"/>
                <a:gd name="T56" fmla="*/ 6 w 24"/>
                <a:gd name="T57" fmla="*/ 9 h 25"/>
                <a:gd name="T58" fmla="*/ 6 w 24"/>
                <a:gd name="T59" fmla="*/ 7 h 25"/>
                <a:gd name="T60" fmla="*/ 6 w 24"/>
                <a:gd name="T61" fmla="*/ 7 h 25"/>
                <a:gd name="T62" fmla="*/ 5 w 24"/>
                <a:gd name="T63" fmla="*/ 6 h 25"/>
                <a:gd name="T64" fmla="*/ 4 w 24"/>
                <a:gd name="T65" fmla="*/ 4 h 25"/>
                <a:gd name="T66" fmla="*/ 1 w 24"/>
                <a:gd name="T67" fmla="*/ 1 h 25"/>
                <a:gd name="T68" fmla="*/ 1 w 24"/>
                <a:gd name="T69" fmla="*/ 0 h 25"/>
                <a:gd name="T70" fmla="*/ 0 w 24"/>
                <a:gd name="T7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25">
                  <a:moveTo>
                    <a:pt x="0" y="0"/>
                  </a:moveTo>
                  <a:cubicBezTo>
                    <a:pt x="0" y="0"/>
                    <a:pt x="0" y="0"/>
                    <a:pt x="1" y="0"/>
                  </a:cubicBezTo>
                  <a:cubicBezTo>
                    <a:pt x="1" y="0"/>
                    <a:pt x="1" y="0"/>
                    <a:pt x="2" y="0"/>
                  </a:cubicBezTo>
                  <a:cubicBezTo>
                    <a:pt x="3" y="1"/>
                    <a:pt x="4" y="1"/>
                    <a:pt x="5" y="3"/>
                  </a:cubicBezTo>
                  <a:cubicBezTo>
                    <a:pt x="6" y="3"/>
                    <a:pt x="6" y="4"/>
                    <a:pt x="7" y="5"/>
                  </a:cubicBezTo>
                  <a:cubicBezTo>
                    <a:pt x="7" y="5"/>
                    <a:pt x="7" y="5"/>
                    <a:pt x="7" y="6"/>
                  </a:cubicBezTo>
                  <a:cubicBezTo>
                    <a:pt x="7" y="6"/>
                    <a:pt x="8" y="6"/>
                    <a:pt x="8" y="6"/>
                  </a:cubicBezTo>
                  <a:cubicBezTo>
                    <a:pt x="8" y="7"/>
                    <a:pt x="8" y="7"/>
                    <a:pt x="8" y="8"/>
                  </a:cubicBezTo>
                  <a:cubicBezTo>
                    <a:pt x="9" y="10"/>
                    <a:pt x="10" y="12"/>
                    <a:pt x="11" y="14"/>
                  </a:cubicBezTo>
                  <a:cubicBezTo>
                    <a:pt x="12" y="14"/>
                    <a:pt x="12" y="15"/>
                    <a:pt x="12" y="15"/>
                  </a:cubicBezTo>
                  <a:cubicBezTo>
                    <a:pt x="12" y="15"/>
                    <a:pt x="13" y="16"/>
                    <a:pt x="13" y="16"/>
                  </a:cubicBezTo>
                  <a:cubicBezTo>
                    <a:pt x="14" y="17"/>
                    <a:pt x="14" y="18"/>
                    <a:pt x="15" y="19"/>
                  </a:cubicBezTo>
                  <a:cubicBezTo>
                    <a:pt x="16" y="19"/>
                    <a:pt x="17" y="20"/>
                    <a:pt x="17" y="21"/>
                  </a:cubicBezTo>
                  <a:cubicBezTo>
                    <a:pt x="18" y="21"/>
                    <a:pt x="19" y="22"/>
                    <a:pt x="19" y="22"/>
                  </a:cubicBezTo>
                  <a:cubicBezTo>
                    <a:pt x="20" y="23"/>
                    <a:pt x="21" y="23"/>
                    <a:pt x="21" y="23"/>
                  </a:cubicBezTo>
                  <a:cubicBezTo>
                    <a:pt x="22" y="24"/>
                    <a:pt x="22" y="24"/>
                    <a:pt x="23" y="24"/>
                  </a:cubicBezTo>
                  <a:cubicBezTo>
                    <a:pt x="23" y="25"/>
                    <a:pt x="24" y="25"/>
                    <a:pt x="24" y="25"/>
                  </a:cubicBezTo>
                  <a:cubicBezTo>
                    <a:pt x="24" y="25"/>
                    <a:pt x="24" y="25"/>
                    <a:pt x="24" y="25"/>
                  </a:cubicBezTo>
                  <a:cubicBezTo>
                    <a:pt x="24" y="25"/>
                    <a:pt x="24" y="25"/>
                    <a:pt x="24" y="25"/>
                  </a:cubicBezTo>
                  <a:cubicBezTo>
                    <a:pt x="24" y="25"/>
                    <a:pt x="23" y="25"/>
                    <a:pt x="23" y="25"/>
                  </a:cubicBezTo>
                  <a:cubicBezTo>
                    <a:pt x="22" y="25"/>
                    <a:pt x="22" y="25"/>
                    <a:pt x="21" y="24"/>
                  </a:cubicBezTo>
                  <a:cubicBezTo>
                    <a:pt x="21" y="24"/>
                    <a:pt x="20" y="24"/>
                    <a:pt x="20" y="24"/>
                  </a:cubicBezTo>
                  <a:cubicBezTo>
                    <a:pt x="19" y="24"/>
                    <a:pt x="19" y="24"/>
                    <a:pt x="19" y="24"/>
                  </a:cubicBezTo>
                  <a:cubicBezTo>
                    <a:pt x="18" y="23"/>
                    <a:pt x="17" y="23"/>
                    <a:pt x="16" y="22"/>
                  </a:cubicBezTo>
                  <a:cubicBezTo>
                    <a:pt x="15" y="22"/>
                    <a:pt x="14" y="21"/>
                    <a:pt x="14" y="20"/>
                  </a:cubicBezTo>
                  <a:cubicBezTo>
                    <a:pt x="13" y="20"/>
                    <a:pt x="12" y="19"/>
                    <a:pt x="11" y="18"/>
                  </a:cubicBezTo>
                  <a:cubicBezTo>
                    <a:pt x="11" y="17"/>
                    <a:pt x="10" y="17"/>
                    <a:pt x="10" y="16"/>
                  </a:cubicBezTo>
                  <a:cubicBezTo>
                    <a:pt x="10" y="16"/>
                    <a:pt x="9" y="15"/>
                    <a:pt x="9" y="15"/>
                  </a:cubicBezTo>
                  <a:cubicBezTo>
                    <a:pt x="8" y="13"/>
                    <a:pt x="7" y="11"/>
                    <a:pt x="6" y="9"/>
                  </a:cubicBezTo>
                  <a:cubicBezTo>
                    <a:pt x="6" y="8"/>
                    <a:pt x="6" y="8"/>
                    <a:pt x="6" y="7"/>
                  </a:cubicBezTo>
                  <a:cubicBezTo>
                    <a:pt x="6" y="7"/>
                    <a:pt x="6" y="7"/>
                    <a:pt x="6" y="7"/>
                  </a:cubicBezTo>
                  <a:cubicBezTo>
                    <a:pt x="5" y="6"/>
                    <a:pt x="5" y="6"/>
                    <a:pt x="5" y="6"/>
                  </a:cubicBezTo>
                  <a:cubicBezTo>
                    <a:pt x="5" y="5"/>
                    <a:pt x="4" y="4"/>
                    <a:pt x="4" y="4"/>
                  </a:cubicBezTo>
                  <a:cubicBezTo>
                    <a:pt x="3" y="2"/>
                    <a:pt x="2" y="1"/>
                    <a:pt x="1" y="1"/>
                  </a:cubicBezTo>
                  <a:cubicBezTo>
                    <a:pt x="1" y="0"/>
                    <a:pt x="1" y="0"/>
                    <a:pt x="1" y="0"/>
                  </a:cubicBezTo>
                  <a:cubicBezTo>
                    <a:pt x="0" y="0"/>
                    <a:pt x="0" y="0"/>
                    <a:pt x="0" y="0"/>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856"/>
            <p:cNvSpPr/>
            <p:nvPr/>
          </p:nvSpPr>
          <p:spPr bwMode="auto">
            <a:xfrm>
              <a:off x="8924926" y="5000625"/>
              <a:ext cx="109538" cy="47625"/>
            </a:xfrm>
            <a:custGeom>
              <a:avLst/>
              <a:gdLst>
                <a:gd name="T0" fmla="*/ 0 w 26"/>
                <a:gd name="T1" fmla="*/ 11 h 11"/>
                <a:gd name="T2" fmla="*/ 1 w 26"/>
                <a:gd name="T3" fmla="*/ 10 h 11"/>
                <a:gd name="T4" fmla="*/ 3 w 26"/>
                <a:gd name="T5" fmla="*/ 8 h 11"/>
                <a:gd name="T6" fmla="*/ 5 w 26"/>
                <a:gd name="T7" fmla="*/ 7 h 11"/>
                <a:gd name="T8" fmla="*/ 8 w 26"/>
                <a:gd name="T9" fmla="*/ 6 h 11"/>
                <a:gd name="T10" fmla="*/ 10 w 26"/>
                <a:gd name="T11" fmla="*/ 5 h 11"/>
                <a:gd name="T12" fmla="*/ 13 w 26"/>
                <a:gd name="T13" fmla="*/ 4 h 11"/>
                <a:gd name="T14" fmla="*/ 16 w 26"/>
                <a:gd name="T15" fmla="*/ 4 h 11"/>
                <a:gd name="T16" fmla="*/ 18 w 26"/>
                <a:gd name="T17" fmla="*/ 4 h 11"/>
                <a:gd name="T18" fmla="*/ 22 w 26"/>
                <a:gd name="T19" fmla="*/ 3 h 11"/>
                <a:gd name="T20" fmla="*/ 25 w 26"/>
                <a:gd name="T21" fmla="*/ 1 h 11"/>
                <a:gd name="T22" fmla="*/ 25 w 26"/>
                <a:gd name="T23" fmla="*/ 0 h 11"/>
                <a:gd name="T24" fmla="*/ 26 w 26"/>
                <a:gd name="T25" fmla="*/ 0 h 11"/>
                <a:gd name="T26" fmla="*/ 26 w 26"/>
                <a:gd name="T27" fmla="*/ 0 h 11"/>
                <a:gd name="T28" fmla="*/ 25 w 26"/>
                <a:gd name="T29" fmla="*/ 1 h 11"/>
                <a:gd name="T30" fmla="*/ 23 w 26"/>
                <a:gd name="T31" fmla="*/ 4 h 11"/>
                <a:gd name="T32" fmla="*/ 19 w 26"/>
                <a:gd name="T33" fmla="*/ 6 h 11"/>
                <a:gd name="T34" fmla="*/ 16 w 26"/>
                <a:gd name="T35" fmla="*/ 6 h 11"/>
                <a:gd name="T36" fmla="*/ 13 w 26"/>
                <a:gd name="T37" fmla="*/ 7 h 11"/>
                <a:gd name="T38" fmla="*/ 4 w 26"/>
                <a:gd name="T39" fmla="*/ 10 h 11"/>
                <a:gd name="T40" fmla="*/ 1 w 26"/>
                <a:gd name="T41" fmla="*/ 11 h 11"/>
                <a:gd name="T42" fmla="*/ 0 w 26"/>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1">
                  <a:moveTo>
                    <a:pt x="0" y="11"/>
                  </a:moveTo>
                  <a:cubicBezTo>
                    <a:pt x="0" y="11"/>
                    <a:pt x="0" y="11"/>
                    <a:pt x="1" y="10"/>
                  </a:cubicBezTo>
                  <a:cubicBezTo>
                    <a:pt x="1" y="10"/>
                    <a:pt x="2" y="9"/>
                    <a:pt x="3" y="8"/>
                  </a:cubicBezTo>
                  <a:cubicBezTo>
                    <a:pt x="4" y="8"/>
                    <a:pt x="5" y="8"/>
                    <a:pt x="5" y="7"/>
                  </a:cubicBezTo>
                  <a:cubicBezTo>
                    <a:pt x="6" y="7"/>
                    <a:pt x="7" y="6"/>
                    <a:pt x="8" y="6"/>
                  </a:cubicBezTo>
                  <a:cubicBezTo>
                    <a:pt x="8" y="6"/>
                    <a:pt x="9" y="5"/>
                    <a:pt x="10" y="5"/>
                  </a:cubicBezTo>
                  <a:cubicBezTo>
                    <a:pt x="11" y="5"/>
                    <a:pt x="12" y="5"/>
                    <a:pt x="13" y="4"/>
                  </a:cubicBezTo>
                  <a:cubicBezTo>
                    <a:pt x="14" y="4"/>
                    <a:pt x="15" y="4"/>
                    <a:pt x="16" y="4"/>
                  </a:cubicBezTo>
                  <a:cubicBezTo>
                    <a:pt x="16" y="4"/>
                    <a:pt x="17" y="4"/>
                    <a:pt x="18" y="4"/>
                  </a:cubicBezTo>
                  <a:cubicBezTo>
                    <a:pt x="20" y="3"/>
                    <a:pt x="21" y="3"/>
                    <a:pt x="22" y="3"/>
                  </a:cubicBezTo>
                  <a:cubicBezTo>
                    <a:pt x="24" y="2"/>
                    <a:pt x="24" y="2"/>
                    <a:pt x="25" y="1"/>
                  </a:cubicBezTo>
                  <a:cubicBezTo>
                    <a:pt x="25" y="1"/>
                    <a:pt x="25" y="1"/>
                    <a:pt x="25" y="0"/>
                  </a:cubicBezTo>
                  <a:cubicBezTo>
                    <a:pt x="26" y="0"/>
                    <a:pt x="26" y="0"/>
                    <a:pt x="26" y="0"/>
                  </a:cubicBezTo>
                  <a:cubicBezTo>
                    <a:pt x="26" y="0"/>
                    <a:pt x="26" y="0"/>
                    <a:pt x="26" y="0"/>
                  </a:cubicBezTo>
                  <a:cubicBezTo>
                    <a:pt x="26" y="1"/>
                    <a:pt x="26" y="1"/>
                    <a:pt x="25" y="1"/>
                  </a:cubicBezTo>
                  <a:cubicBezTo>
                    <a:pt x="25" y="2"/>
                    <a:pt x="24" y="3"/>
                    <a:pt x="23" y="4"/>
                  </a:cubicBezTo>
                  <a:cubicBezTo>
                    <a:pt x="22" y="5"/>
                    <a:pt x="20" y="6"/>
                    <a:pt x="19" y="6"/>
                  </a:cubicBezTo>
                  <a:cubicBezTo>
                    <a:pt x="18" y="6"/>
                    <a:pt x="17" y="6"/>
                    <a:pt x="16" y="6"/>
                  </a:cubicBezTo>
                  <a:cubicBezTo>
                    <a:pt x="15" y="6"/>
                    <a:pt x="14" y="7"/>
                    <a:pt x="13" y="7"/>
                  </a:cubicBezTo>
                  <a:cubicBezTo>
                    <a:pt x="10" y="8"/>
                    <a:pt x="7" y="9"/>
                    <a:pt x="4" y="10"/>
                  </a:cubicBezTo>
                  <a:cubicBezTo>
                    <a:pt x="3" y="10"/>
                    <a:pt x="2" y="11"/>
                    <a:pt x="1" y="11"/>
                  </a:cubicBezTo>
                  <a:cubicBezTo>
                    <a:pt x="0" y="11"/>
                    <a:pt x="0" y="11"/>
                    <a:pt x="0" y="11"/>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857"/>
            <p:cNvSpPr/>
            <p:nvPr/>
          </p:nvSpPr>
          <p:spPr bwMode="auto">
            <a:xfrm>
              <a:off x="8823326" y="4840288"/>
              <a:ext cx="46038" cy="122238"/>
            </a:xfrm>
            <a:custGeom>
              <a:avLst/>
              <a:gdLst>
                <a:gd name="T0" fmla="*/ 1 w 11"/>
                <a:gd name="T1" fmla="*/ 29 h 29"/>
                <a:gd name="T2" fmla="*/ 1 w 11"/>
                <a:gd name="T3" fmla="*/ 29 h 29"/>
                <a:gd name="T4" fmla="*/ 1 w 11"/>
                <a:gd name="T5" fmla="*/ 28 h 29"/>
                <a:gd name="T6" fmla="*/ 0 w 11"/>
                <a:gd name="T7" fmla="*/ 26 h 29"/>
                <a:gd name="T8" fmla="*/ 0 w 11"/>
                <a:gd name="T9" fmla="*/ 25 h 29"/>
                <a:gd name="T10" fmla="*/ 0 w 11"/>
                <a:gd name="T11" fmla="*/ 24 h 29"/>
                <a:gd name="T12" fmla="*/ 1 w 11"/>
                <a:gd name="T13" fmla="*/ 22 h 29"/>
                <a:gd name="T14" fmla="*/ 2 w 11"/>
                <a:gd name="T15" fmla="*/ 19 h 29"/>
                <a:gd name="T16" fmla="*/ 5 w 11"/>
                <a:gd name="T17" fmla="*/ 14 h 29"/>
                <a:gd name="T18" fmla="*/ 8 w 11"/>
                <a:gd name="T19" fmla="*/ 9 h 29"/>
                <a:gd name="T20" fmla="*/ 9 w 11"/>
                <a:gd name="T21" fmla="*/ 7 h 29"/>
                <a:gd name="T22" fmla="*/ 10 w 11"/>
                <a:gd name="T23" fmla="*/ 5 h 29"/>
                <a:gd name="T24" fmla="*/ 10 w 11"/>
                <a:gd name="T25" fmla="*/ 3 h 29"/>
                <a:gd name="T26" fmla="*/ 11 w 11"/>
                <a:gd name="T27" fmla="*/ 1 h 29"/>
                <a:gd name="T28" fmla="*/ 11 w 11"/>
                <a:gd name="T29" fmla="*/ 0 h 29"/>
                <a:gd name="T30" fmla="*/ 11 w 11"/>
                <a:gd name="T31" fmla="*/ 0 h 29"/>
                <a:gd name="T32" fmla="*/ 11 w 11"/>
                <a:gd name="T33" fmla="*/ 0 h 29"/>
                <a:gd name="T34" fmla="*/ 11 w 11"/>
                <a:gd name="T35" fmla="*/ 1 h 29"/>
                <a:gd name="T36" fmla="*/ 11 w 11"/>
                <a:gd name="T37" fmla="*/ 3 h 29"/>
                <a:gd name="T38" fmla="*/ 11 w 11"/>
                <a:gd name="T39" fmla="*/ 4 h 29"/>
                <a:gd name="T40" fmla="*/ 11 w 11"/>
                <a:gd name="T41" fmla="*/ 5 h 29"/>
                <a:gd name="T42" fmla="*/ 11 w 11"/>
                <a:gd name="T43" fmla="*/ 7 h 29"/>
                <a:gd name="T44" fmla="*/ 10 w 11"/>
                <a:gd name="T45" fmla="*/ 10 h 29"/>
                <a:gd name="T46" fmla="*/ 7 w 11"/>
                <a:gd name="T47" fmla="*/ 15 h 29"/>
                <a:gd name="T48" fmla="*/ 4 w 11"/>
                <a:gd name="T49" fmla="*/ 20 h 29"/>
                <a:gd name="T50" fmla="*/ 3 w 11"/>
                <a:gd name="T51" fmla="*/ 22 h 29"/>
                <a:gd name="T52" fmla="*/ 2 w 11"/>
                <a:gd name="T53" fmla="*/ 25 h 29"/>
                <a:gd name="T54" fmla="*/ 1 w 11"/>
                <a:gd name="T55" fmla="*/ 26 h 29"/>
                <a:gd name="T56" fmla="*/ 1 w 11"/>
                <a:gd name="T57" fmla="*/ 28 h 29"/>
                <a:gd name="T58" fmla="*/ 1 w 11"/>
                <a:gd name="T59" fmla="*/ 29 h 29"/>
                <a:gd name="T60" fmla="*/ 1 w 11"/>
                <a:gd name="T6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8">
                  <a:moveTo>
                    <a:pt x="1" y="29"/>
                  </a:moveTo>
                  <a:cubicBezTo>
                    <a:pt x="1" y="29"/>
                    <a:pt x="1" y="29"/>
                    <a:pt x="1" y="29"/>
                  </a:cubicBezTo>
                  <a:cubicBezTo>
                    <a:pt x="1" y="29"/>
                    <a:pt x="1" y="28"/>
                    <a:pt x="1" y="28"/>
                  </a:cubicBezTo>
                  <a:cubicBezTo>
                    <a:pt x="1" y="28"/>
                    <a:pt x="0" y="27"/>
                    <a:pt x="0" y="26"/>
                  </a:cubicBezTo>
                  <a:cubicBezTo>
                    <a:pt x="0" y="26"/>
                    <a:pt x="0" y="26"/>
                    <a:pt x="0" y="25"/>
                  </a:cubicBezTo>
                  <a:cubicBezTo>
                    <a:pt x="0" y="25"/>
                    <a:pt x="0" y="25"/>
                    <a:pt x="0" y="24"/>
                  </a:cubicBezTo>
                  <a:cubicBezTo>
                    <a:pt x="1" y="23"/>
                    <a:pt x="1" y="23"/>
                    <a:pt x="1" y="22"/>
                  </a:cubicBezTo>
                  <a:cubicBezTo>
                    <a:pt x="1" y="21"/>
                    <a:pt x="1" y="20"/>
                    <a:pt x="2" y="19"/>
                  </a:cubicBezTo>
                  <a:cubicBezTo>
                    <a:pt x="3" y="17"/>
                    <a:pt x="4" y="16"/>
                    <a:pt x="5" y="14"/>
                  </a:cubicBezTo>
                  <a:cubicBezTo>
                    <a:pt x="6" y="12"/>
                    <a:pt x="7" y="11"/>
                    <a:pt x="8" y="9"/>
                  </a:cubicBezTo>
                  <a:cubicBezTo>
                    <a:pt x="8" y="8"/>
                    <a:pt x="9" y="8"/>
                    <a:pt x="9" y="7"/>
                  </a:cubicBezTo>
                  <a:cubicBezTo>
                    <a:pt x="9" y="6"/>
                    <a:pt x="10" y="5"/>
                    <a:pt x="10" y="5"/>
                  </a:cubicBezTo>
                  <a:cubicBezTo>
                    <a:pt x="10" y="4"/>
                    <a:pt x="10" y="3"/>
                    <a:pt x="10" y="3"/>
                  </a:cubicBezTo>
                  <a:cubicBezTo>
                    <a:pt x="10" y="2"/>
                    <a:pt x="11" y="2"/>
                    <a:pt x="11" y="1"/>
                  </a:cubicBezTo>
                  <a:cubicBezTo>
                    <a:pt x="11" y="1"/>
                    <a:pt x="11" y="1"/>
                    <a:pt x="11" y="0"/>
                  </a:cubicBezTo>
                  <a:cubicBezTo>
                    <a:pt x="11" y="0"/>
                    <a:pt x="11" y="0"/>
                    <a:pt x="11" y="0"/>
                  </a:cubicBezTo>
                  <a:cubicBezTo>
                    <a:pt x="11" y="0"/>
                    <a:pt x="11" y="0"/>
                    <a:pt x="11" y="0"/>
                  </a:cubicBezTo>
                  <a:cubicBezTo>
                    <a:pt x="11" y="1"/>
                    <a:pt x="11" y="1"/>
                    <a:pt x="11" y="1"/>
                  </a:cubicBezTo>
                  <a:cubicBezTo>
                    <a:pt x="11" y="2"/>
                    <a:pt x="11" y="2"/>
                    <a:pt x="11" y="3"/>
                  </a:cubicBezTo>
                  <a:cubicBezTo>
                    <a:pt x="11" y="3"/>
                    <a:pt x="11" y="4"/>
                    <a:pt x="11" y="4"/>
                  </a:cubicBezTo>
                  <a:cubicBezTo>
                    <a:pt x="11" y="4"/>
                    <a:pt x="11" y="5"/>
                    <a:pt x="11" y="5"/>
                  </a:cubicBezTo>
                  <a:cubicBezTo>
                    <a:pt x="11" y="6"/>
                    <a:pt x="11" y="7"/>
                    <a:pt x="11" y="7"/>
                  </a:cubicBezTo>
                  <a:cubicBezTo>
                    <a:pt x="10" y="8"/>
                    <a:pt x="10" y="9"/>
                    <a:pt x="10" y="10"/>
                  </a:cubicBezTo>
                  <a:cubicBezTo>
                    <a:pt x="9" y="12"/>
                    <a:pt x="8" y="14"/>
                    <a:pt x="7" y="15"/>
                  </a:cubicBezTo>
                  <a:cubicBezTo>
                    <a:pt x="6" y="17"/>
                    <a:pt x="5" y="19"/>
                    <a:pt x="4" y="20"/>
                  </a:cubicBezTo>
                  <a:cubicBezTo>
                    <a:pt x="3" y="21"/>
                    <a:pt x="3" y="22"/>
                    <a:pt x="3" y="22"/>
                  </a:cubicBezTo>
                  <a:cubicBezTo>
                    <a:pt x="2" y="23"/>
                    <a:pt x="2" y="24"/>
                    <a:pt x="2" y="25"/>
                  </a:cubicBezTo>
                  <a:cubicBezTo>
                    <a:pt x="2" y="25"/>
                    <a:pt x="1" y="26"/>
                    <a:pt x="1" y="26"/>
                  </a:cubicBezTo>
                  <a:cubicBezTo>
                    <a:pt x="1" y="27"/>
                    <a:pt x="1" y="28"/>
                    <a:pt x="1" y="28"/>
                  </a:cubicBezTo>
                  <a:cubicBezTo>
                    <a:pt x="1" y="28"/>
                    <a:pt x="1" y="29"/>
                    <a:pt x="1" y="29"/>
                  </a:cubicBezTo>
                  <a:cubicBezTo>
                    <a:pt x="1" y="29"/>
                    <a:pt x="1" y="29"/>
                    <a:pt x="1" y="29"/>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858"/>
            <p:cNvSpPr/>
            <p:nvPr/>
          </p:nvSpPr>
          <p:spPr bwMode="auto">
            <a:xfrm>
              <a:off x="8623301" y="4933950"/>
              <a:ext cx="101600" cy="63500"/>
            </a:xfrm>
            <a:custGeom>
              <a:avLst/>
              <a:gdLst>
                <a:gd name="T0" fmla="*/ 24 w 24"/>
                <a:gd name="T1" fmla="*/ 15 h 15"/>
                <a:gd name="T2" fmla="*/ 23 w 24"/>
                <a:gd name="T3" fmla="*/ 15 h 15"/>
                <a:gd name="T4" fmla="*/ 20 w 24"/>
                <a:gd name="T5" fmla="*/ 13 h 15"/>
                <a:gd name="T6" fmla="*/ 12 w 24"/>
                <a:gd name="T7" fmla="*/ 7 h 15"/>
                <a:gd name="T8" fmla="*/ 8 w 24"/>
                <a:gd name="T9" fmla="*/ 4 h 15"/>
                <a:gd name="T10" fmla="*/ 6 w 24"/>
                <a:gd name="T11" fmla="*/ 3 h 15"/>
                <a:gd name="T12" fmla="*/ 4 w 24"/>
                <a:gd name="T13" fmla="*/ 2 h 15"/>
                <a:gd name="T14" fmla="*/ 3 w 24"/>
                <a:gd name="T15" fmla="*/ 1 h 15"/>
                <a:gd name="T16" fmla="*/ 1 w 24"/>
                <a:gd name="T17" fmla="*/ 0 h 15"/>
                <a:gd name="T18" fmla="*/ 1 w 24"/>
                <a:gd name="T19" fmla="*/ 0 h 15"/>
                <a:gd name="T20" fmla="*/ 0 w 24"/>
                <a:gd name="T21" fmla="*/ 0 h 15"/>
                <a:gd name="T22" fmla="*/ 1 w 24"/>
                <a:gd name="T23" fmla="*/ 0 h 15"/>
                <a:gd name="T24" fmla="*/ 2 w 24"/>
                <a:gd name="T25" fmla="*/ 0 h 15"/>
                <a:gd name="T26" fmla="*/ 3 w 24"/>
                <a:gd name="T27" fmla="*/ 0 h 15"/>
                <a:gd name="T28" fmla="*/ 4 w 24"/>
                <a:gd name="T29" fmla="*/ 0 h 15"/>
                <a:gd name="T30" fmla="*/ 5 w 24"/>
                <a:gd name="T31" fmla="*/ 0 h 15"/>
                <a:gd name="T32" fmla="*/ 9 w 24"/>
                <a:gd name="T33" fmla="*/ 2 h 15"/>
                <a:gd name="T34" fmla="*/ 14 w 24"/>
                <a:gd name="T35" fmla="*/ 5 h 15"/>
                <a:gd name="T36" fmla="*/ 21 w 24"/>
                <a:gd name="T37" fmla="*/ 12 h 15"/>
                <a:gd name="T38" fmla="*/ 23 w 24"/>
                <a:gd name="T39" fmla="*/ 14 h 15"/>
                <a:gd name="T40" fmla="*/ 24 w 24"/>
                <a:gd name="T4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5">
                  <a:moveTo>
                    <a:pt x="24" y="15"/>
                  </a:moveTo>
                  <a:cubicBezTo>
                    <a:pt x="24" y="15"/>
                    <a:pt x="24" y="15"/>
                    <a:pt x="23" y="15"/>
                  </a:cubicBezTo>
                  <a:cubicBezTo>
                    <a:pt x="22" y="14"/>
                    <a:pt x="21" y="14"/>
                    <a:pt x="20" y="13"/>
                  </a:cubicBezTo>
                  <a:cubicBezTo>
                    <a:pt x="18" y="12"/>
                    <a:pt x="15" y="10"/>
                    <a:pt x="12" y="7"/>
                  </a:cubicBezTo>
                  <a:cubicBezTo>
                    <a:pt x="11" y="6"/>
                    <a:pt x="9" y="5"/>
                    <a:pt x="8" y="4"/>
                  </a:cubicBezTo>
                  <a:cubicBezTo>
                    <a:pt x="7" y="4"/>
                    <a:pt x="7" y="3"/>
                    <a:pt x="6" y="3"/>
                  </a:cubicBezTo>
                  <a:cubicBezTo>
                    <a:pt x="6" y="2"/>
                    <a:pt x="5" y="2"/>
                    <a:pt x="4" y="2"/>
                  </a:cubicBezTo>
                  <a:cubicBezTo>
                    <a:pt x="4" y="1"/>
                    <a:pt x="3" y="1"/>
                    <a:pt x="3" y="1"/>
                  </a:cubicBezTo>
                  <a:cubicBezTo>
                    <a:pt x="2" y="0"/>
                    <a:pt x="2" y="0"/>
                    <a:pt x="1" y="0"/>
                  </a:cubicBezTo>
                  <a:cubicBezTo>
                    <a:pt x="1" y="0"/>
                    <a:pt x="1" y="0"/>
                    <a:pt x="1" y="0"/>
                  </a:cubicBezTo>
                  <a:cubicBezTo>
                    <a:pt x="0" y="0"/>
                    <a:pt x="0" y="0"/>
                    <a:pt x="0" y="0"/>
                  </a:cubicBezTo>
                  <a:cubicBezTo>
                    <a:pt x="0" y="0"/>
                    <a:pt x="0" y="0"/>
                    <a:pt x="1" y="0"/>
                  </a:cubicBezTo>
                  <a:cubicBezTo>
                    <a:pt x="1" y="0"/>
                    <a:pt x="1" y="0"/>
                    <a:pt x="2" y="0"/>
                  </a:cubicBezTo>
                  <a:cubicBezTo>
                    <a:pt x="2" y="0"/>
                    <a:pt x="2" y="0"/>
                    <a:pt x="3" y="0"/>
                  </a:cubicBezTo>
                  <a:cubicBezTo>
                    <a:pt x="3" y="0"/>
                    <a:pt x="4" y="0"/>
                    <a:pt x="4" y="0"/>
                  </a:cubicBezTo>
                  <a:cubicBezTo>
                    <a:pt x="4" y="0"/>
                    <a:pt x="5" y="0"/>
                    <a:pt x="5" y="0"/>
                  </a:cubicBezTo>
                  <a:cubicBezTo>
                    <a:pt x="6" y="1"/>
                    <a:pt x="8" y="1"/>
                    <a:pt x="9" y="2"/>
                  </a:cubicBezTo>
                  <a:cubicBezTo>
                    <a:pt x="11" y="3"/>
                    <a:pt x="12" y="4"/>
                    <a:pt x="14" y="5"/>
                  </a:cubicBezTo>
                  <a:cubicBezTo>
                    <a:pt x="16" y="8"/>
                    <a:pt x="19" y="10"/>
                    <a:pt x="21" y="12"/>
                  </a:cubicBezTo>
                  <a:cubicBezTo>
                    <a:pt x="22" y="13"/>
                    <a:pt x="23" y="14"/>
                    <a:pt x="23" y="14"/>
                  </a:cubicBezTo>
                  <a:cubicBezTo>
                    <a:pt x="24" y="15"/>
                    <a:pt x="24" y="15"/>
                    <a:pt x="24" y="15"/>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859"/>
            <p:cNvSpPr/>
            <p:nvPr/>
          </p:nvSpPr>
          <p:spPr bwMode="auto">
            <a:xfrm>
              <a:off x="8564564" y="5094288"/>
              <a:ext cx="106363" cy="33338"/>
            </a:xfrm>
            <a:custGeom>
              <a:avLst/>
              <a:gdLst>
                <a:gd name="T0" fmla="*/ 0 w 25"/>
                <a:gd name="T1" fmla="*/ 8 h 8"/>
                <a:gd name="T2" fmla="*/ 0 w 25"/>
                <a:gd name="T3" fmla="*/ 8 h 8"/>
                <a:gd name="T4" fmla="*/ 0 w 25"/>
                <a:gd name="T5" fmla="*/ 7 h 8"/>
                <a:gd name="T6" fmla="*/ 2 w 25"/>
                <a:gd name="T7" fmla="*/ 4 h 8"/>
                <a:gd name="T8" fmla="*/ 4 w 25"/>
                <a:gd name="T9" fmla="*/ 3 h 8"/>
                <a:gd name="T10" fmla="*/ 6 w 25"/>
                <a:gd name="T11" fmla="*/ 2 h 8"/>
                <a:gd name="T12" fmla="*/ 12 w 25"/>
                <a:gd name="T13" fmla="*/ 2 h 8"/>
                <a:gd name="T14" fmla="*/ 14 w 25"/>
                <a:gd name="T15" fmla="*/ 2 h 8"/>
                <a:gd name="T16" fmla="*/ 15 w 25"/>
                <a:gd name="T17" fmla="*/ 2 h 8"/>
                <a:gd name="T18" fmla="*/ 15 w 25"/>
                <a:gd name="T19" fmla="*/ 2 h 8"/>
                <a:gd name="T20" fmla="*/ 16 w 25"/>
                <a:gd name="T21" fmla="*/ 2 h 8"/>
                <a:gd name="T22" fmla="*/ 17 w 25"/>
                <a:gd name="T23" fmla="*/ 2 h 8"/>
                <a:gd name="T24" fmla="*/ 19 w 25"/>
                <a:gd name="T25" fmla="*/ 2 h 8"/>
                <a:gd name="T26" fmla="*/ 21 w 25"/>
                <a:gd name="T27" fmla="*/ 2 h 8"/>
                <a:gd name="T28" fmla="*/ 24 w 25"/>
                <a:gd name="T29" fmla="*/ 1 h 8"/>
                <a:gd name="T30" fmla="*/ 25 w 25"/>
                <a:gd name="T31" fmla="*/ 0 h 8"/>
                <a:gd name="T32" fmla="*/ 25 w 25"/>
                <a:gd name="T33" fmla="*/ 0 h 8"/>
                <a:gd name="T34" fmla="*/ 24 w 25"/>
                <a:gd name="T35" fmla="*/ 1 h 8"/>
                <a:gd name="T36" fmla="*/ 22 w 25"/>
                <a:gd name="T37" fmla="*/ 3 h 8"/>
                <a:gd name="T38" fmla="*/ 17 w 25"/>
                <a:gd name="T39" fmla="*/ 4 h 8"/>
                <a:gd name="T40" fmla="*/ 16 w 25"/>
                <a:gd name="T41" fmla="*/ 5 h 8"/>
                <a:gd name="T42" fmla="*/ 15 w 25"/>
                <a:gd name="T43" fmla="*/ 5 h 8"/>
                <a:gd name="T44" fmla="*/ 15 w 25"/>
                <a:gd name="T45" fmla="*/ 5 h 8"/>
                <a:gd name="T46" fmla="*/ 14 w 25"/>
                <a:gd name="T47" fmla="*/ 5 h 8"/>
                <a:gd name="T48" fmla="*/ 12 w 25"/>
                <a:gd name="T49" fmla="*/ 5 h 8"/>
                <a:gd name="T50" fmla="*/ 7 w 25"/>
                <a:gd name="T51" fmla="*/ 4 h 8"/>
                <a:gd name="T52" fmla="*/ 5 w 25"/>
                <a:gd name="T53" fmla="*/ 5 h 8"/>
                <a:gd name="T54" fmla="*/ 3 w 25"/>
                <a:gd name="T55" fmla="*/ 5 h 8"/>
                <a:gd name="T56" fmla="*/ 1 w 25"/>
                <a:gd name="T57" fmla="*/ 6 h 8"/>
                <a:gd name="T58" fmla="*/ 1 w 25"/>
                <a:gd name="T59" fmla="*/ 7 h 8"/>
                <a:gd name="T60" fmla="*/ 0 w 25"/>
                <a:gd name="T61" fmla="*/ 8 h 8"/>
                <a:gd name="T62" fmla="*/ 0 w 25"/>
                <a:gd name="T6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8">
                  <a:moveTo>
                    <a:pt x="0" y="8"/>
                  </a:moveTo>
                  <a:cubicBezTo>
                    <a:pt x="0" y="8"/>
                    <a:pt x="0" y="8"/>
                    <a:pt x="0" y="8"/>
                  </a:cubicBezTo>
                  <a:cubicBezTo>
                    <a:pt x="0" y="8"/>
                    <a:pt x="0" y="7"/>
                    <a:pt x="0" y="7"/>
                  </a:cubicBezTo>
                  <a:cubicBezTo>
                    <a:pt x="0" y="6"/>
                    <a:pt x="1" y="5"/>
                    <a:pt x="2" y="4"/>
                  </a:cubicBezTo>
                  <a:cubicBezTo>
                    <a:pt x="3" y="4"/>
                    <a:pt x="3" y="3"/>
                    <a:pt x="4" y="3"/>
                  </a:cubicBezTo>
                  <a:cubicBezTo>
                    <a:pt x="5" y="2"/>
                    <a:pt x="6" y="2"/>
                    <a:pt x="6" y="2"/>
                  </a:cubicBezTo>
                  <a:cubicBezTo>
                    <a:pt x="8" y="2"/>
                    <a:pt x="10" y="2"/>
                    <a:pt x="12" y="2"/>
                  </a:cubicBezTo>
                  <a:cubicBezTo>
                    <a:pt x="13" y="2"/>
                    <a:pt x="14" y="2"/>
                    <a:pt x="14" y="2"/>
                  </a:cubicBezTo>
                  <a:cubicBezTo>
                    <a:pt x="15" y="2"/>
                    <a:pt x="15" y="2"/>
                    <a:pt x="15" y="2"/>
                  </a:cubicBezTo>
                  <a:cubicBezTo>
                    <a:pt x="15" y="2"/>
                    <a:pt x="15" y="2"/>
                    <a:pt x="15" y="2"/>
                  </a:cubicBezTo>
                  <a:cubicBezTo>
                    <a:pt x="15" y="2"/>
                    <a:pt x="15" y="2"/>
                    <a:pt x="16" y="2"/>
                  </a:cubicBezTo>
                  <a:cubicBezTo>
                    <a:pt x="16" y="2"/>
                    <a:pt x="16" y="2"/>
                    <a:pt x="17" y="2"/>
                  </a:cubicBezTo>
                  <a:cubicBezTo>
                    <a:pt x="18" y="2"/>
                    <a:pt x="18" y="2"/>
                    <a:pt x="19" y="2"/>
                  </a:cubicBezTo>
                  <a:cubicBezTo>
                    <a:pt x="20" y="2"/>
                    <a:pt x="20" y="2"/>
                    <a:pt x="21" y="2"/>
                  </a:cubicBezTo>
                  <a:cubicBezTo>
                    <a:pt x="22" y="1"/>
                    <a:pt x="23" y="1"/>
                    <a:pt x="24" y="1"/>
                  </a:cubicBezTo>
                  <a:cubicBezTo>
                    <a:pt x="25" y="0"/>
                    <a:pt x="25" y="0"/>
                    <a:pt x="25" y="0"/>
                  </a:cubicBezTo>
                  <a:cubicBezTo>
                    <a:pt x="25" y="0"/>
                    <a:pt x="25" y="0"/>
                    <a:pt x="25" y="0"/>
                  </a:cubicBezTo>
                  <a:cubicBezTo>
                    <a:pt x="25" y="1"/>
                    <a:pt x="25" y="1"/>
                    <a:pt x="24" y="1"/>
                  </a:cubicBezTo>
                  <a:cubicBezTo>
                    <a:pt x="24" y="2"/>
                    <a:pt x="23" y="2"/>
                    <a:pt x="22" y="3"/>
                  </a:cubicBezTo>
                  <a:cubicBezTo>
                    <a:pt x="20" y="4"/>
                    <a:pt x="19" y="4"/>
                    <a:pt x="17" y="4"/>
                  </a:cubicBezTo>
                  <a:cubicBezTo>
                    <a:pt x="17" y="5"/>
                    <a:pt x="16" y="5"/>
                    <a:pt x="16" y="5"/>
                  </a:cubicBezTo>
                  <a:cubicBezTo>
                    <a:pt x="16" y="5"/>
                    <a:pt x="15" y="5"/>
                    <a:pt x="15" y="5"/>
                  </a:cubicBezTo>
                  <a:cubicBezTo>
                    <a:pt x="15" y="5"/>
                    <a:pt x="15" y="5"/>
                    <a:pt x="15" y="5"/>
                  </a:cubicBezTo>
                  <a:cubicBezTo>
                    <a:pt x="14" y="5"/>
                    <a:pt x="14" y="5"/>
                    <a:pt x="14" y="5"/>
                  </a:cubicBezTo>
                  <a:cubicBezTo>
                    <a:pt x="13" y="5"/>
                    <a:pt x="13" y="5"/>
                    <a:pt x="12" y="5"/>
                  </a:cubicBezTo>
                  <a:cubicBezTo>
                    <a:pt x="10" y="4"/>
                    <a:pt x="8" y="4"/>
                    <a:pt x="7" y="4"/>
                  </a:cubicBezTo>
                  <a:cubicBezTo>
                    <a:pt x="6" y="4"/>
                    <a:pt x="5" y="4"/>
                    <a:pt x="5" y="5"/>
                  </a:cubicBezTo>
                  <a:cubicBezTo>
                    <a:pt x="4" y="5"/>
                    <a:pt x="3" y="5"/>
                    <a:pt x="3" y="5"/>
                  </a:cubicBezTo>
                  <a:cubicBezTo>
                    <a:pt x="2" y="6"/>
                    <a:pt x="2" y="6"/>
                    <a:pt x="1" y="6"/>
                  </a:cubicBezTo>
                  <a:cubicBezTo>
                    <a:pt x="1" y="7"/>
                    <a:pt x="1" y="7"/>
                    <a:pt x="1" y="7"/>
                  </a:cubicBezTo>
                  <a:cubicBezTo>
                    <a:pt x="0" y="7"/>
                    <a:pt x="0" y="8"/>
                    <a:pt x="0" y="8"/>
                  </a:cubicBezTo>
                  <a:cubicBezTo>
                    <a:pt x="0" y="8"/>
                    <a:pt x="0" y="8"/>
                    <a:pt x="0" y="8"/>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860"/>
            <p:cNvSpPr/>
            <p:nvPr/>
          </p:nvSpPr>
          <p:spPr bwMode="auto">
            <a:xfrm>
              <a:off x="8709026" y="5162550"/>
              <a:ext cx="58738" cy="130175"/>
            </a:xfrm>
            <a:custGeom>
              <a:avLst/>
              <a:gdLst>
                <a:gd name="T0" fmla="*/ 0 w 14"/>
                <a:gd name="T1" fmla="*/ 31 h 31"/>
                <a:gd name="T2" fmla="*/ 0 w 14"/>
                <a:gd name="T3" fmla="*/ 31 h 31"/>
                <a:gd name="T4" fmla="*/ 1 w 14"/>
                <a:gd name="T5" fmla="*/ 30 h 31"/>
                <a:gd name="T6" fmla="*/ 2 w 14"/>
                <a:gd name="T7" fmla="*/ 29 h 31"/>
                <a:gd name="T8" fmla="*/ 3 w 14"/>
                <a:gd name="T9" fmla="*/ 28 h 31"/>
                <a:gd name="T10" fmla="*/ 4 w 14"/>
                <a:gd name="T11" fmla="*/ 27 h 31"/>
                <a:gd name="T12" fmla="*/ 5 w 14"/>
                <a:gd name="T13" fmla="*/ 25 h 31"/>
                <a:gd name="T14" fmla="*/ 6 w 14"/>
                <a:gd name="T15" fmla="*/ 24 h 31"/>
                <a:gd name="T16" fmla="*/ 7 w 14"/>
                <a:gd name="T17" fmla="*/ 23 h 31"/>
                <a:gd name="T18" fmla="*/ 7 w 14"/>
                <a:gd name="T19" fmla="*/ 21 h 31"/>
                <a:gd name="T20" fmla="*/ 8 w 14"/>
                <a:gd name="T21" fmla="*/ 20 h 31"/>
                <a:gd name="T22" fmla="*/ 8 w 14"/>
                <a:gd name="T23" fmla="*/ 17 h 31"/>
                <a:gd name="T24" fmla="*/ 8 w 14"/>
                <a:gd name="T25" fmla="*/ 15 h 31"/>
                <a:gd name="T26" fmla="*/ 8 w 14"/>
                <a:gd name="T27" fmla="*/ 14 h 31"/>
                <a:gd name="T28" fmla="*/ 8 w 14"/>
                <a:gd name="T29" fmla="*/ 14 h 31"/>
                <a:gd name="T30" fmla="*/ 8 w 14"/>
                <a:gd name="T31" fmla="*/ 14 h 31"/>
                <a:gd name="T32" fmla="*/ 8 w 14"/>
                <a:gd name="T33" fmla="*/ 10 h 31"/>
                <a:gd name="T34" fmla="*/ 9 w 14"/>
                <a:gd name="T35" fmla="*/ 7 h 31"/>
                <a:gd name="T36" fmla="*/ 10 w 14"/>
                <a:gd name="T37" fmla="*/ 4 h 31"/>
                <a:gd name="T38" fmla="*/ 12 w 14"/>
                <a:gd name="T39" fmla="*/ 1 h 31"/>
                <a:gd name="T40" fmla="*/ 13 w 14"/>
                <a:gd name="T41" fmla="*/ 1 h 31"/>
                <a:gd name="T42" fmla="*/ 14 w 14"/>
                <a:gd name="T43" fmla="*/ 0 h 31"/>
                <a:gd name="T44" fmla="*/ 13 w 14"/>
                <a:gd name="T45" fmla="*/ 1 h 31"/>
                <a:gd name="T46" fmla="*/ 13 w 14"/>
                <a:gd name="T47" fmla="*/ 2 h 31"/>
                <a:gd name="T48" fmla="*/ 11 w 14"/>
                <a:gd name="T49" fmla="*/ 5 h 31"/>
                <a:gd name="T50" fmla="*/ 10 w 14"/>
                <a:gd name="T51" fmla="*/ 7 h 31"/>
                <a:gd name="T52" fmla="*/ 10 w 14"/>
                <a:gd name="T53" fmla="*/ 10 h 31"/>
                <a:gd name="T54" fmla="*/ 11 w 14"/>
                <a:gd name="T55" fmla="*/ 14 h 31"/>
                <a:gd name="T56" fmla="*/ 11 w 14"/>
                <a:gd name="T57" fmla="*/ 14 h 31"/>
                <a:gd name="T58" fmla="*/ 11 w 14"/>
                <a:gd name="T59" fmla="*/ 14 h 31"/>
                <a:gd name="T60" fmla="*/ 11 w 14"/>
                <a:gd name="T61" fmla="*/ 15 h 31"/>
                <a:gd name="T62" fmla="*/ 11 w 14"/>
                <a:gd name="T63" fmla="*/ 17 h 31"/>
                <a:gd name="T64" fmla="*/ 9 w 14"/>
                <a:gd name="T65" fmla="*/ 24 h 31"/>
                <a:gd name="T66" fmla="*/ 7 w 14"/>
                <a:gd name="T67" fmla="*/ 26 h 31"/>
                <a:gd name="T68" fmla="*/ 5 w 14"/>
                <a:gd name="T69" fmla="*/ 28 h 31"/>
                <a:gd name="T70" fmla="*/ 3 w 14"/>
                <a:gd name="T71" fmla="*/ 30 h 31"/>
                <a:gd name="T72" fmla="*/ 1 w 14"/>
                <a:gd name="T73" fmla="*/ 31 h 31"/>
                <a:gd name="T74" fmla="*/ 0 w 14"/>
                <a:gd name="T75" fmla="*/ 31 h 31"/>
                <a:gd name="T76" fmla="*/ 0 w 14"/>
                <a:gd name="T7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31">
                  <a:moveTo>
                    <a:pt x="0" y="31"/>
                  </a:moveTo>
                  <a:cubicBezTo>
                    <a:pt x="0" y="31"/>
                    <a:pt x="0" y="31"/>
                    <a:pt x="0" y="31"/>
                  </a:cubicBezTo>
                  <a:cubicBezTo>
                    <a:pt x="1" y="31"/>
                    <a:pt x="1" y="31"/>
                    <a:pt x="1" y="30"/>
                  </a:cubicBezTo>
                  <a:cubicBezTo>
                    <a:pt x="2" y="30"/>
                    <a:pt x="2" y="30"/>
                    <a:pt x="2" y="29"/>
                  </a:cubicBezTo>
                  <a:cubicBezTo>
                    <a:pt x="3" y="29"/>
                    <a:pt x="3" y="29"/>
                    <a:pt x="3" y="28"/>
                  </a:cubicBezTo>
                  <a:cubicBezTo>
                    <a:pt x="3" y="28"/>
                    <a:pt x="4" y="28"/>
                    <a:pt x="4" y="27"/>
                  </a:cubicBezTo>
                  <a:cubicBezTo>
                    <a:pt x="4" y="27"/>
                    <a:pt x="5" y="26"/>
                    <a:pt x="5" y="25"/>
                  </a:cubicBezTo>
                  <a:cubicBezTo>
                    <a:pt x="5" y="25"/>
                    <a:pt x="6" y="24"/>
                    <a:pt x="6" y="24"/>
                  </a:cubicBezTo>
                  <a:cubicBezTo>
                    <a:pt x="6" y="23"/>
                    <a:pt x="6" y="23"/>
                    <a:pt x="7" y="23"/>
                  </a:cubicBezTo>
                  <a:cubicBezTo>
                    <a:pt x="7" y="22"/>
                    <a:pt x="7" y="22"/>
                    <a:pt x="7" y="21"/>
                  </a:cubicBezTo>
                  <a:cubicBezTo>
                    <a:pt x="7" y="21"/>
                    <a:pt x="7" y="20"/>
                    <a:pt x="8" y="20"/>
                  </a:cubicBezTo>
                  <a:cubicBezTo>
                    <a:pt x="8" y="19"/>
                    <a:pt x="8" y="18"/>
                    <a:pt x="8" y="17"/>
                  </a:cubicBezTo>
                  <a:cubicBezTo>
                    <a:pt x="8" y="16"/>
                    <a:pt x="8" y="16"/>
                    <a:pt x="8" y="15"/>
                  </a:cubicBezTo>
                  <a:cubicBezTo>
                    <a:pt x="8" y="14"/>
                    <a:pt x="8" y="14"/>
                    <a:pt x="8" y="14"/>
                  </a:cubicBezTo>
                  <a:cubicBezTo>
                    <a:pt x="8" y="14"/>
                    <a:pt x="8" y="14"/>
                    <a:pt x="8" y="14"/>
                  </a:cubicBezTo>
                  <a:cubicBezTo>
                    <a:pt x="8" y="14"/>
                    <a:pt x="8" y="14"/>
                    <a:pt x="8" y="14"/>
                  </a:cubicBezTo>
                  <a:cubicBezTo>
                    <a:pt x="8" y="13"/>
                    <a:pt x="8" y="11"/>
                    <a:pt x="8" y="10"/>
                  </a:cubicBezTo>
                  <a:cubicBezTo>
                    <a:pt x="8" y="9"/>
                    <a:pt x="8" y="8"/>
                    <a:pt x="9" y="7"/>
                  </a:cubicBezTo>
                  <a:cubicBezTo>
                    <a:pt x="9" y="6"/>
                    <a:pt x="9" y="5"/>
                    <a:pt x="10" y="4"/>
                  </a:cubicBezTo>
                  <a:cubicBezTo>
                    <a:pt x="10" y="3"/>
                    <a:pt x="12" y="2"/>
                    <a:pt x="12" y="1"/>
                  </a:cubicBezTo>
                  <a:cubicBezTo>
                    <a:pt x="13" y="1"/>
                    <a:pt x="13" y="1"/>
                    <a:pt x="13" y="1"/>
                  </a:cubicBezTo>
                  <a:cubicBezTo>
                    <a:pt x="14" y="1"/>
                    <a:pt x="14" y="0"/>
                    <a:pt x="14" y="0"/>
                  </a:cubicBezTo>
                  <a:cubicBezTo>
                    <a:pt x="14" y="0"/>
                    <a:pt x="14" y="1"/>
                    <a:pt x="13" y="1"/>
                  </a:cubicBezTo>
                  <a:cubicBezTo>
                    <a:pt x="13" y="1"/>
                    <a:pt x="13" y="1"/>
                    <a:pt x="13" y="2"/>
                  </a:cubicBezTo>
                  <a:cubicBezTo>
                    <a:pt x="12" y="2"/>
                    <a:pt x="11" y="4"/>
                    <a:pt x="11" y="5"/>
                  </a:cubicBezTo>
                  <a:cubicBezTo>
                    <a:pt x="11" y="6"/>
                    <a:pt x="10" y="7"/>
                    <a:pt x="10" y="7"/>
                  </a:cubicBezTo>
                  <a:cubicBezTo>
                    <a:pt x="10" y="8"/>
                    <a:pt x="10" y="9"/>
                    <a:pt x="10" y="10"/>
                  </a:cubicBezTo>
                  <a:cubicBezTo>
                    <a:pt x="11" y="11"/>
                    <a:pt x="11" y="12"/>
                    <a:pt x="11" y="14"/>
                  </a:cubicBezTo>
                  <a:cubicBezTo>
                    <a:pt x="11" y="14"/>
                    <a:pt x="11" y="14"/>
                    <a:pt x="11" y="14"/>
                  </a:cubicBezTo>
                  <a:cubicBezTo>
                    <a:pt x="11" y="14"/>
                    <a:pt x="11" y="14"/>
                    <a:pt x="11" y="14"/>
                  </a:cubicBezTo>
                  <a:cubicBezTo>
                    <a:pt x="11" y="15"/>
                    <a:pt x="11" y="15"/>
                    <a:pt x="11" y="15"/>
                  </a:cubicBezTo>
                  <a:cubicBezTo>
                    <a:pt x="11" y="16"/>
                    <a:pt x="11" y="16"/>
                    <a:pt x="11" y="17"/>
                  </a:cubicBezTo>
                  <a:cubicBezTo>
                    <a:pt x="10" y="19"/>
                    <a:pt x="10" y="22"/>
                    <a:pt x="9" y="24"/>
                  </a:cubicBezTo>
                  <a:cubicBezTo>
                    <a:pt x="8" y="25"/>
                    <a:pt x="7" y="25"/>
                    <a:pt x="7" y="26"/>
                  </a:cubicBezTo>
                  <a:cubicBezTo>
                    <a:pt x="6" y="27"/>
                    <a:pt x="6" y="28"/>
                    <a:pt x="5" y="28"/>
                  </a:cubicBezTo>
                  <a:cubicBezTo>
                    <a:pt x="4" y="29"/>
                    <a:pt x="4" y="29"/>
                    <a:pt x="3" y="30"/>
                  </a:cubicBezTo>
                  <a:cubicBezTo>
                    <a:pt x="2" y="30"/>
                    <a:pt x="2" y="30"/>
                    <a:pt x="1" y="31"/>
                  </a:cubicBezTo>
                  <a:cubicBezTo>
                    <a:pt x="1" y="31"/>
                    <a:pt x="1" y="31"/>
                    <a:pt x="0" y="31"/>
                  </a:cubicBezTo>
                  <a:cubicBezTo>
                    <a:pt x="0" y="31"/>
                    <a:pt x="0" y="31"/>
                    <a:pt x="0" y="31"/>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861"/>
            <p:cNvSpPr/>
            <p:nvPr/>
          </p:nvSpPr>
          <p:spPr bwMode="auto">
            <a:xfrm>
              <a:off x="8940801" y="5060950"/>
              <a:ext cx="103188" cy="20638"/>
            </a:xfrm>
            <a:custGeom>
              <a:avLst/>
              <a:gdLst>
                <a:gd name="T0" fmla="*/ 0 w 24"/>
                <a:gd name="T1" fmla="*/ 5 h 5"/>
                <a:gd name="T2" fmla="*/ 0 w 24"/>
                <a:gd name="T3" fmla="*/ 4 h 5"/>
                <a:gd name="T4" fmla="*/ 1 w 24"/>
                <a:gd name="T5" fmla="*/ 3 h 5"/>
                <a:gd name="T6" fmla="*/ 2 w 24"/>
                <a:gd name="T7" fmla="*/ 3 h 5"/>
                <a:gd name="T8" fmla="*/ 3 w 24"/>
                <a:gd name="T9" fmla="*/ 3 h 5"/>
                <a:gd name="T10" fmla="*/ 5 w 24"/>
                <a:gd name="T11" fmla="*/ 2 h 5"/>
                <a:gd name="T12" fmla="*/ 7 w 24"/>
                <a:gd name="T13" fmla="*/ 2 h 5"/>
                <a:gd name="T14" fmla="*/ 9 w 24"/>
                <a:gd name="T15" fmla="*/ 1 h 5"/>
                <a:gd name="T16" fmla="*/ 12 w 24"/>
                <a:gd name="T17" fmla="*/ 1 h 5"/>
                <a:gd name="T18" fmla="*/ 16 w 24"/>
                <a:gd name="T19" fmla="*/ 1 h 5"/>
                <a:gd name="T20" fmla="*/ 19 w 24"/>
                <a:gd name="T21" fmla="*/ 1 h 5"/>
                <a:gd name="T22" fmla="*/ 20 w 24"/>
                <a:gd name="T23" fmla="*/ 1 h 5"/>
                <a:gd name="T24" fmla="*/ 21 w 24"/>
                <a:gd name="T25" fmla="*/ 1 h 5"/>
                <a:gd name="T26" fmla="*/ 22 w 24"/>
                <a:gd name="T27" fmla="*/ 1 h 5"/>
                <a:gd name="T28" fmla="*/ 23 w 24"/>
                <a:gd name="T29" fmla="*/ 0 h 5"/>
                <a:gd name="T30" fmla="*/ 24 w 24"/>
                <a:gd name="T31" fmla="*/ 0 h 5"/>
                <a:gd name="T32" fmla="*/ 23 w 24"/>
                <a:gd name="T33" fmla="*/ 0 h 5"/>
                <a:gd name="T34" fmla="*/ 22 w 24"/>
                <a:gd name="T35" fmla="*/ 1 h 5"/>
                <a:gd name="T36" fmla="*/ 21 w 24"/>
                <a:gd name="T37" fmla="*/ 2 h 5"/>
                <a:gd name="T38" fmla="*/ 21 w 24"/>
                <a:gd name="T39" fmla="*/ 2 h 5"/>
                <a:gd name="T40" fmla="*/ 19 w 24"/>
                <a:gd name="T41" fmla="*/ 2 h 5"/>
                <a:gd name="T42" fmla="*/ 17 w 24"/>
                <a:gd name="T43" fmla="*/ 3 h 5"/>
                <a:gd name="T44" fmla="*/ 14 w 24"/>
                <a:gd name="T45" fmla="*/ 3 h 5"/>
                <a:gd name="T46" fmla="*/ 12 w 24"/>
                <a:gd name="T47" fmla="*/ 3 h 5"/>
                <a:gd name="T48" fmla="*/ 7 w 24"/>
                <a:gd name="T49" fmla="*/ 3 h 5"/>
                <a:gd name="T50" fmla="*/ 5 w 24"/>
                <a:gd name="T51" fmla="*/ 3 h 5"/>
                <a:gd name="T52" fmla="*/ 3 w 24"/>
                <a:gd name="T53" fmla="*/ 4 h 5"/>
                <a:gd name="T54" fmla="*/ 2 w 24"/>
                <a:gd name="T55" fmla="*/ 4 h 5"/>
                <a:gd name="T56" fmla="*/ 2 w 24"/>
                <a:gd name="T57" fmla="*/ 4 h 5"/>
                <a:gd name="T58" fmla="*/ 1 w 24"/>
                <a:gd name="T59" fmla="*/ 4 h 5"/>
                <a:gd name="T60" fmla="*/ 0 w 24"/>
                <a:gd name="T6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5">
                  <a:moveTo>
                    <a:pt x="0" y="5"/>
                  </a:moveTo>
                  <a:cubicBezTo>
                    <a:pt x="0" y="5"/>
                    <a:pt x="0" y="4"/>
                    <a:pt x="0" y="4"/>
                  </a:cubicBezTo>
                  <a:cubicBezTo>
                    <a:pt x="1" y="4"/>
                    <a:pt x="1" y="4"/>
                    <a:pt x="1" y="3"/>
                  </a:cubicBezTo>
                  <a:cubicBezTo>
                    <a:pt x="2" y="3"/>
                    <a:pt x="2" y="3"/>
                    <a:pt x="2" y="3"/>
                  </a:cubicBezTo>
                  <a:cubicBezTo>
                    <a:pt x="2" y="3"/>
                    <a:pt x="3" y="3"/>
                    <a:pt x="3" y="3"/>
                  </a:cubicBezTo>
                  <a:cubicBezTo>
                    <a:pt x="4" y="2"/>
                    <a:pt x="4" y="2"/>
                    <a:pt x="5" y="2"/>
                  </a:cubicBezTo>
                  <a:cubicBezTo>
                    <a:pt x="6" y="2"/>
                    <a:pt x="6" y="2"/>
                    <a:pt x="7" y="2"/>
                  </a:cubicBezTo>
                  <a:cubicBezTo>
                    <a:pt x="8" y="2"/>
                    <a:pt x="9" y="1"/>
                    <a:pt x="9" y="1"/>
                  </a:cubicBezTo>
                  <a:cubicBezTo>
                    <a:pt x="10" y="1"/>
                    <a:pt x="11" y="1"/>
                    <a:pt x="12" y="1"/>
                  </a:cubicBezTo>
                  <a:cubicBezTo>
                    <a:pt x="13" y="1"/>
                    <a:pt x="15" y="1"/>
                    <a:pt x="16" y="1"/>
                  </a:cubicBezTo>
                  <a:cubicBezTo>
                    <a:pt x="17" y="1"/>
                    <a:pt x="18" y="1"/>
                    <a:pt x="19" y="1"/>
                  </a:cubicBezTo>
                  <a:cubicBezTo>
                    <a:pt x="19" y="1"/>
                    <a:pt x="20" y="1"/>
                    <a:pt x="20" y="1"/>
                  </a:cubicBezTo>
                  <a:cubicBezTo>
                    <a:pt x="21" y="1"/>
                    <a:pt x="21" y="1"/>
                    <a:pt x="21" y="1"/>
                  </a:cubicBezTo>
                  <a:cubicBezTo>
                    <a:pt x="21" y="1"/>
                    <a:pt x="22" y="1"/>
                    <a:pt x="22" y="1"/>
                  </a:cubicBezTo>
                  <a:cubicBezTo>
                    <a:pt x="22" y="0"/>
                    <a:pt x="23" y="0"/>
                    <a:pt x="23" y="0"/>
                  </a:cubicBezTo>
                  <a:cubicBezTo>
                    <a:pt x="24" y="0"/>
                    <a:pt x="24" y="0"/>
                    <a:pt x="24" y="0"/>
                  </a:cubicBezTo>
                  <a:cubicBezTo>
                    <a:pt x="24" y="0"/>
                    <a:pt x="24" y="0"/>
                    <a:pt x="23" y="0"/>
                  </a:cubicBezTo>
                  <a:cubicBezTo>
                    <a:pt x="23" y="1"/>
                    <a:pt x="23" y="1"/>
                    <a:pt x="22" y="1"/>
                  </a:cubicBezTo>
                  <a:cubicBezTo>
                    <a:pt x="22" y="1"/>
                    <a:pt x="22" y="1"/>
                    <a:pt x="21" y="2"/>
                  </a:cubicBezTo>
                  <a:cubicBezTo>
                    <a:pt x="21" y="2"/>
                    <a:pt x="21" y="2"/>
                    <a:pt x="21" y="2"/>
                  </a:cubicBezTo>
                  <a:cubicBezTo>
                    <a:pt x="20" y="2"/>
                    <a:pt x="19" y="2"/>
                    <a:pt x="19" y="2"/>
                  </a:cubicBezTo>
                  <a:cubicBezTo>
                    <a:pt x="18" y="3"/>
                    <a:pt x="17" y="3"/>
                    <a:pt x="17" y="3"/>
                  </a:cubicBezTo>
                  <a:cubicBezTo>
                    <a:pt x="16" y="3"/>
                    <a:pt x="15" y="3"/>
                    <a:pt x="14" y="3"/>
                  </a:cubicBezTo>
                  <a:cubicBezTo>
                    <a:pt x="13" y="3"/>
                    <a:pt x="13" y="3"/>
                    <a:pt x="12" y="3"/>
                  </a:cubicBezTo>
                  <a:cubicBezTo>
                    <a:pt x="10" y="3"/>
                    <a:pt x="9" y="3"/>
                    <a:pt x="7" y="3"/>
                  </a:cubicBezTo>
                  <a:cubicBezTo>
                    <a:pt x="6" y="3"/>
                    <a:pt x="6" y="3"/>
                    <a:pt x="5" y="3"/>
                  </a:cubicBezTo>
                  <a:cubicBezTo>
                    <a:pt x="4" y="3"/>
                    <a:pt x="4" y="3"/>
                    <a:pt x="3" y="4"/>
                  </a:cubicBezTo>
                  <a:cubicBezTo>
                    <a:pt x="3" y="4"/>
                    <a:pt x="3" y="4"/>
                    <a:pt x="2" y="4"/>
                  </a:cubicBezTo>
                  <a:cubicBezTo>
                    <a:pt x="2" y="4"/>
                    <a:pt x="2" y="4"/>
                    <a:pt x="2" y="4"/>
                  </a:cubicBezTo>
                  <a:cubicBezTo>
                    <a:pt x="1" y="4"/>
                    <a:pt x="1" y="4"/>
                    <a:pt x="1" y="4"/>
                  </a:cubicBezTo>
                  <a:cubicBezTo>
                    <a:pt x="0" y="5"/>
                    <a:pt x="0" y="5"/>
                    <a:pt x="0"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862"/>
            <p:cNvSpPr/>
            <p:nvPr/>
          </p:nvSpPr>
          <p:spPr bwMode="auto">
            <a:xfrm>
              <a:off x="8907464" y="4919663"/>
              <a:ext cx="106363" cy="80963"/>
            </a:xfrm>
            <a:custGeom>
              <a:avLst/>
              <a:gdLst>
                <a:gd name="T0" fmla="*/ 0 w 25"/>
                <a:gd name="T1" fmla="*/ 19 h 19"/>
                <a:gd name="T2" fmla="*/ 1 w 25"/>
                <a:gd name="T3" fmla="*/ 18 h 19"/>
                <a:gd name="T4" fmla="*/ 4 w 25"/>
                <a:gd name="T5" fmla="*/ 16 h 19"/>
                <a:gd name="T6" fmla="*/ 6 w 25"/>
                <a:gd name="T7" fmla="*/ 15 h 19"/>
                <a:gd name="T8" fmla="*/ 8 w 25"/>
                <a:gd name="T9" fmla="*/ 13 h 19"/>
                <a:gd name="T10" fmla="*/ 13 w 25"/>
                <a:gd name="T11" fmla="*/ 10 h 19"/>
                <a:gd name="T12" fmla="*/ 18 w 25"/>
                <a:gd name="T13" fmla="*/ 6 h 19"/>
                <a:gd name="T14" fmla="*/ 20 w 25"/>
                <a:gd name="T15" fmla="*/ 5 h 19"/>
                <a:gd name="T16" fmla="*/ 21 w 25"/>
                <a:gd name="T17" fmla="*/ 3 h 19"/>
                <a:gd name="T18" fmla="*/ 24 w 25"/>
                <a:gd name="T19" fmla="*/ 1 h 19"/>
                <a:gd name="T20" fmla="*/ 25 w 25"/>
                <a:gd name="T21" fmla="*/ 0 h 19"/>
                <a:gd name="T22" fmla="*/ 24 w 25"/>
                <a:gd name="T23" fmla="*/ 1 h 19"/>
                <a:gd name="T24" fmla="*/ 23 w 25"/>
                <a:gd name="T25" fmla="*/ 2 h 19"/>
                <a:gd name="T26" fmla="*/ 22 w 25"/>
                <a:gd name="T27" fmla="*/ 4 h 19"/>
                <a:gd name="T28" fmla="*/ 19 w 25"/>
                <a:gd name="T29" fmla="*/ 8 h 19"/>
                <a:gd name="T30" fmla="*/ 16 w 25"/>
                <a:gd name="T31" fmla="*/ 9 h 19"/>
                <a:gd name="T32" fmla="*/ 14 w 25"/>
                <a:gd name="T33" fmla="*/ 11 h 19"/>
                <a:gd name="T34" fmla="*/ 12 w 25"/>
                <a:gd name="T35" fmla="*/ 13 h 19"/>
                <a:gd name="T36" fmla="*/ 9 w 25"/>
                <a:gd name="T37" fmla="*/ 14 h 19"/>
                <a:gd name="T38" fmla="*/ 5 w 25"/>
                <a:gd name="T39" fmla="*/ 17 h 19"/>
                <a:gd name="T40" fmla="*/ 3 w 25"/>
                <a:gd name="T41" fmla="*/ 18 h 19"/>
                <a:gd name="T42" fmla="*/ 1 w 25"/>
                <a:gd name="T43" fmla="*/ 18 h 19"/>
                <a:gd name="T44" fmla="*/ 0 w 25"/>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9">
                  <a:moveTo>
                    <a:pt x="0" y="19"/>
                  </a:moveTo>
                  <a:cubicBezTo>
                    <a:pt x="0" y="19"/>
                    <a:pt x="0" y="18"/>
                    <a:pt x="1" y="18"/>
                  </a:cubicBezTo>
                  <a:cubicBezTo>
                    <a:pt x="2" y="17"/>
                    <a:pt x="3" y="17"/>
                    <a:pt x="4" y="16"/>
                  </a:cubicBezTo>
                  <a:cubicBezTo>
                    <a:pt x="5" y="16"/>
                    <a:pt x="5" y="15"/>
                    <a:pt x="6" y="15"/>
                  </a:cubicBezTo>
                  <a:cubicBezTo>
                    <a:pt x="7" y="14"/>
                    <a:pt x="8" y="14"/>
                    <a:pt x="8" y="13"/>
                  </a:cubicBezTo>
                  <a:cubicBezTo>
                    <a:pt x="10" y="12"/>
                    <a:pt x="11" y="11"/>
                    <a:pt x="13" y="10"/>
                  </a:cubicBezTo>
                  <a:cubicBezTo>
                    <a:pt x="15" y="9"/>
                    <a:pt x="16" y="8"/>
                    <a:pt x="18" y="6"/>
                  </a:cubicBezTo>
                  <a:cubicBezTo>
                    <a:pt x="18" y="6"/>
                    <a:pt x="19" y="5"/>
                    <a:pt x="20" y="5"/>
                  </a:cubicBezTo>
                  <a:cubicBezTo>
                    <a:pt x="20" y="4"/>
                    <a:pt x="21" y="4"/>
                    <a:pt x="21" y="3"/>
                  </a:cubicBezTo>
                  <a:cubicBezTo>
                    <a:pt x="22" y="2"/>
                    <a:pt x="23" y="1"/>
                    <a:pt x="24" y="1"/>
                  </a:cubicBezTo>
                  <a:cubicBezTo>
                    <a:pt x="25" y="0"/>
                    <a:pt x="25" y="0"/>
                    <a:pt x="25" y="0"/>
                  </a:cubicBezTo>
                  <a:cubicBezTo>
                    <a:pt x="25" y="0"/>
                    <a:pt x="25" y="0"/>
                    <a:pt x="24" y="1"/>
                  </a:cubicBezTo>
                  <a:cubicBezTo>
                    <a:pt x="24" y="1"/>
                    <a:pt x="24" y="2"/>
                    <a:pt x="23" y="2"/>
                  </a:cubicBezTo>
                  <a:cubicBezTo>
                    <a:pt x="23" y="3"/>
                    <a:pt x="23" y="3"/>
                    <a:pt x="22" y="4"/>
                  </a:cubicBezTo>
                  <a:cubicBezTo>
                    <a:pt x="21" y="5"/>
                    <a:pt x="20" y="6"/>
                    <a:pt x="19" y="8"/>
                  </a:cubicBezTo>
                  <a:cubicBezTo>
                    <a:pt x="18" y="8"/>
                    <a:pt x="17" y="9"/>
                    <a:pt x="16" y="9"/>
                  </a:cubicBezTo>
                  <a:cubicBezTo>
                    <a:pt x="16" y="10"/>
                    <a:pt x="15" y="11"/>
                    <a:pt x="14" y="11"/>
                  </a:cubicBezTo>
                  <a:cubicBezTo>
                    <a:pt x="13" y="12"/>
                    <a:pt x="12" y="12"/>
                    <a:pt x="12" y="13"/>
                  </a:cubicBezTo>
                  <a:cubicBezTo>
                    <a:pt x="11" y="13"/>
                    <a:pt x="10" y="14"/>
                    <a:pt x="9" y="14"/>
                  </a:cubicBezTo>
                  <a:cubicBezTo>
                    <a:pt x="8" y="15"/>
                    <a:pt x="6" y="16"/>
                    <a:pt x="5" y="17"/>
                  </a:cubicBezTo>
                  <a:cubicBezTo>
                    <a:pt x="4" y="17"/>
                    <a:pt x="3" y="17"/>
                    <a:pt x="3" y="18"/>
                  </a:cubicBezTo>
                  <a:cubicBezTo>
                    <a:pt x="2" y="18"/>
                    <a:pt x="2" y="18"/>
                    <a:pt x="1" y="18"/>
                  </a:cubicBezTo>
                  <a:cubicBezTo>
                    <a:pt x="1" y="18"/>
                    <a:pt x="0" y="19"/>
                    <a:pt x="0" y="1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863"/>
            <p:cNvSpPr/>
            <p:nvPr/>
          </p:nvSpPr>
          <p:spPr bwMode="auto">
            <a:xfrm>
              <a:off x="8788401" y="4818063"/>
              <a:ext cx="12700" cy="128588"/>
            </a:xfrm>
            <a:custGeom>
              <a:avLst/>
              <a:gdLst>
                <a:gd name="T0" fmla="*/ 3 w 3"/>
                <a:gd name="T1" fmla="*/ 30 h 30"/>
                <a:gd name="T2" fmla="*/ 2 w 3"/>
                <a:gd name="T3" fmla="*/ 25 h 30"/>
                <a:gd name="T4" fmla="*/ 2 w 3"/>
                <a:gd name="T5" fmla="*/ 21 h 30"/>
                <a:gd name="T6" fmla="*/ 1 w 3"/>
                <a:gd name="T7" fmla="*/ 18 h 30"/>
                <a:gd name="T8" fmla="*/ 1 w 3"/>
                <a:gd name="T9" fmla="*/ 15 h 30"/>
                <a:gd name="T10" fmla="*/ 1 w 3"/>
                <a:gd name="T11" fmla="*/ 12 h 30"/>
                <a:gd name="T12" fmla="*/ 1 w 3"/>
                <a:gd name="T13" fmla="*/ 10 h 30"/>
                <a:gd name="T14" fmla="*/ 1 w 3"/>
                <a:gd name="T15" fmla="*/ 5 h 30"/>
                <a:gd name="T16" fmla="*/ 0 w 3"/>
                <a:gd name="T17" fmla="*/ 2 h 30"/>
                <a:gd name="T18" fmla="*/ 0 w 3"/>
                <a:gd name="T19" fmla="*/ 1 h 30"/>
                <a:gd name="T20" fmla="*/ 0 w 3"/>
                <a:gd name="T21" fmla="*/ 0 h 30"/>
                <a:gd name="T22" fmla="*/ 0 w 3"/>
                <a:gd name="T23" fmla="*/ 1 h 30"/>
                <a:gd name="T24" fmla="*/ 1 w 3"/>
                <a:gd name="T25" fmla="*/ 1 h 30"/>
                <a:gd name="T26" fmla="*/ 2 w 3"/>
                <a:gd name="T27" fmla="*/ 5 h 30"/>
                <a:gd name="T28" fmla="*/ 2 w 3"/>
                <a:gd name="T29" fmla="*/ 7 h 30"/>
                <a:gd name="T30" fmla="*/ 3 w 3"/>
                <a:gd name="T31" fmla="*/ 9 h 30"/>
                <a:gd name="T32" fmla="*/ 3 w 3"/>
                <a:gd name="T33" fmla="*/ 12 h 30"/>
                <a:gd name="T34" fmla="*/ 3 w 3"/>
                <a:gd name="T35" fmla="*/ 15 h 30"/>
                <a:gd name="T36" fmla="*/ 3 w 3"/>
                <a:gd name="T37" fmla="*/ 18 h 30"/>
                <a:gd name="T38" fmla="*/ 3 w 3"/>
                <a:gd name="T39" fmla="*/ 20 h 30"/>
                <a:gd name="T40" fmla="*/ 3 w 3"/>
                <a:gd name="T41" fmla="*/ 25 h 30"/>
                <a:gd name="T42" fmla="*/ 3 w 3"/>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30">
                  <a:moveTo>
                    <a:pt x="3" y="30"/>
                  </a:moveTo>
                  <a:cubicBezTo>
                    <a:pt x="3" y="30"/>
                    <a:pt x="3" y="28"/>
                    <a:pt x="2" y="25"/>
                  </a:cubicBezTo>
                  <a:cubicBezTo>
                    <a:pt x="2" y="24"/>
                    <a:pt x="2" y="22"/>
                    <a:pt x="2" y="21"/>
                  </a:cubicBezTo>
                  <a:cubicBezTo>
                    <a:pt x="2" y="20"/>
                    <a:pt x="2" y="19"/>
                    <a:pt x="1" y="18"/>
                  </a:cubicBezTo>
                  <a:cubicBezTo>
                    <a:pt x="1" y="17"/>
                    <a:pt x="1" y="16"/>
                    <a:pt x="1" y="15"/>
                  </a:cubicBezTo>
                  <a:cubicBezTo>
                    <a:pt x="1" y="14"/>
                    <a:pt x="1" y="13"/>
                    <a:pt x="1" y="12"/>
                  </a:cubicBezTo>
                  <a:cubicBezTo>
                    <a:pt x="1" y="11"/>
                    <a:pt x="1" y="10"/>
                    <a:pt x="1" y="10"/>
                  </a:cubicBezTo>
                  <a:cubicBezTo>
                    <a:pt x="1" y="8"/>
                    <a:pt x="1" y="6"/>
                    <a:pt x="1" y="5"/>
                  </a:cubicBezTo>
                  <a:cubicBezTo>
                    <a:pt x="1" y="3"/>
                    <a:pt x="1" y="2"/>
                    <a:pt x="0" y="2"/>
                  </a:cubicBezTo>
                  <a:cubicBezTo>
                    <a:pt x="0" y="1"/>
                    <a:pt x="0" y="1"/>
                    <a:pt x="0" y="1"/>
                  </a:cubicBezTo>
                  <a:cubicBezTo>
                    <a:pt x="0" y="1"/>
                    <a:pt x="0" y="0"/>
                    <a:pt x="0" y="0"/>
                  </a:cubicBezTo>
                  <a:cubicBezTo>
                    <a:pt x="0" y="0"/>
                    <a:pt x="0" y="1"/>
                    <a:pt x="0" y="1"/>
                  </a:cubicBezTo>
                  <a:cubicBezTo>
                    <a:pt x="0" y="1"/>
                    <a:pt x="0" y="1"/>
                    <a:pt x="1" y="1"/>
                  </a:cubicBezTo>
                  <a:cubicBezTo>
                    <a:pt x="1" y="2"/>
                    <a:pt x="2" y="3"/>
                    <a:pt x="2" y="5"/>
                  </a:cubicBezTo>
                  <a:cubicBezTo>
                    <a:pt x="2" y="5"/>
                    <a:pt x="2" y="6"/>
                    <a:pt x="2" y="7"/>
                  </a:cubicBezTo>
                  <a:cubicBezTo>
                    <a:pt x="2" y="8"/>
                    <a:pt x="2" y="9"/>
                    <a:pt x="3" y="9"/>
                  </a:cubicBezTo>
                  <a:cubicBezTo>
                    <a:pt x="3" y="10"/>
                    <a:pt x="3" y="11"/>
                    <a:pt x="3" y="12"/>
                  </a:cubicBezTo>
                  <a:cubicBezTo>
                    <a:pt x="3" y="13"/>
                    <a:pt x="3" y="14"/>
                    <a:pt x="3" y="15"/>
                  </a:cubicBezTo>
                  <a:cubicBezTo>
                    <a:pt x="3" y="16"/>
                    <a:pt x="3" y="17"/>
                    <a:pt x="3" y="18"/>
                  </a:cubicBezTo>
                  <a:cubicBezTo>
                    <a:pt x="3" y="19"/>
                    <a:pt x="3" y="20"/>
                    <a:pt x="3" y="20"/>
                  </a:cubicBezTo>
                  <a:cubicBezTo>
                    <a:pt x="3" y="22"/>
                    <a:pt x="3" y="24"/>
                    <a:pt x="3" y="25"/>
                  </a:cubicBezTo>
                  <a:cubicBezTo>
                    <a:pt x="3" y="28"/>
                    <a:pt x="3" y="30"/>
                    <a:pt x="3" y="3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864"/>
            <p:cNvSpPr/>
            <p:nvPr/>
          </p:nvSpPr>
          <p:spPr bwMode="auto">
            <a:xfrm>
              <a:off x="8610601" y="4959350"/>
              <a:ext cx="73025" cy="41275"/>
            </a:xfrm>
            <a:custGeom>
              <a:avLst/>
              <a:gdLst>
                <a:gd name="T0" fmla="*/ 17 w 17"/>
                <a:gd name="T1" fmla="*/ 10 h 10"/>
                <a:gd name="T2" fmla="*/ 16 w 17"/>
                <a:gd name="T3" fmla="*/ 10 h 10"/>
                <a:gd name="T4" fmla="*/ 15 w 17"/>
                <a:gd name="T5" fmla="*/ 8 h 10"/>
                <a:gd name="T6" fmla="*/ 13 w 17"/>
                <a:gd name="T7" fmla="*/ 8 h 10"/>
                <a:gd name="T8" fmla="*/ 12 w 17"/>
                <a:gd name="T9" fmla="*/ 7 h 10"/>
                <a:gd name="T10" fmla="*/ 9 w 17"/>
                <a:gd name="T11" fmla="*/ 5 h 10"/>
                <a:gd name="T12" fmla="*/ 5 w 17"/>
                <a:gd name="T13" fmla="*/ 3 h 10"/>
                <a:gd name="T14" fmla="*/ 4 w 17"/>
                <a:gd name="T15" fmla="*/ 2 h 10"/>
                <a:gd name="T16" fmla="*/ 3 w 17"/>
                <a:gd name="T17" fmla="*/ 1 h 10"/>
                <a:gd name="T18" fmla="*/ 1 w 17"/>
                <a:gd name="T19" fmla="*/ 0 h 10"/>
                <a:gd name="T20" fmla="*/ 0 w 17"/>
                <a:gd name="T21" fmla="*/ 0 h 10"/>
                <a:gd name="T22" fmla="*/ 1 w 17"/>
                <a:gd name="T23" fmla="*/ 0 h 10"/>
                <a:gd name="T24" fmla="*/ 2 w 17"/>
                <a:gd name="T25" fmla="*/ 0 h 10"/>
                <a:gd name="T26" fmla="*/ 3 w 17"/>
                <a:gd name="T27" fmla="*/ 1 h 10"/>
                <a:gd name="T28" fmla="*/ 6 w 17"/>
                <a:gd name="T29" fmla="*/ 2 h 10"/>
                <a:gd name="T30" fmla="*/ 8 w 17"/>
                <a:gd name="T31" fmla="*/ 2 h 10"/>
                <a:gd name="T32" fmla="*/ 10 w 17"/>
                <a:gd name="T33" fmla="*/ 3 h 10"/>
                <a:gd name="T34" fmla="*/ 11 w 17"/>
                <a:gd name="T35" fmla="*/ 4 h 10"/>
                <a:gd name="T36" fmla="*/ 13 w 17"/>
                <a:gd name="T37" fmla="*/ 5 h 10"/>
                <a:gd name="T38" fmla="*/ 15 w 17"/>
                <a:gd name="T39" fmla="*/ 8 h 10"/>
                <a:gd name="T40" fmla="*/ 17 w 17"/>
                <a:gd name="T41" fmla="*/ 9 h 10"/>
                <a:gd name="T42" fmla="*/ 17 w 17"/>
                <a:gd name="T4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0">
                  <a:moveTo>
                    <a:pt x="17" y="10"/>
                  </a:moveTo>
                  <a:cubicBezTo>
                    <a:pt x="17" y="10"/>
                    <a:pt x="17" y="10"/>
                    <a:pt x="16" y="10"/>
                  </a:cubicBezTo>
                  <a:cubicBezTo>
                    <a:pt x="16" y="9"/>
                    <a:pt x="15" y="9"/>
                    <a:pt x="15" y="8"/>
                  </a:cubicBezTo>
                  <a:cubicBezTo>
                    <a:pt x="14" y="8"/>
                    <a:pt x="14" y="8"/>
                    <a:pt x="13" y="8"/>
                  </a:cubicBezTo>
                  <a:cubicBezTo>
                    <a:pt x="13" y="7"/>
                    <a:pt x="12" y="7"/>
                    <a:pt x="12" y="7"/>
                  </a:cubicBezTo>
                  <a:cubicBezTo>
                    <a:pt x="11" y="6"/>
                    <a:pt x="10" y="5"/>
                    <a:pt x="9" y="5"/>
                  </a:cubicBezTo>
                  <a:cubicBezTo>
                    <a:pt x="8" y="4"/>
                    <a:pt x="7" y="4"/>
                    <a:pt x="5" y="3"/>
                  </a:cubicBezTo>
                  <a:cubicBezTo>
                    <a:pt x="5" y="3"/>
                    <a:pt x="4" y="2"/>
                    <a:pt x="4" y="2"/>
                  </a:cubicBezTo>
                  <a:cubicBezTo>
                    <a:pt x="3" y="2"/>
                    <a:pt x="3" y="2"/>
                    <a:pt x="3" y="1"/>
                  </a:cubicBezTo>
                  <a:cubicBezTo>
                    <a:pt x="2" y="1"/>
                    <a:pt x="1" y="1"/>
                    <a:pt x="1" y="0"/>
                  </a:cubicBezTo>
                  <a:cubicBezTo>
                    <a:pt x="0" y="0"/>
                    <a:pt x="0" y="0"/>
                    <a:pt x="0" y="0"/>
                  </a:cubicBezTo>
                  <a:cubicBezTo>
                    <a:pt x="0" y="0"/>
                    <a:pt x="0" y="0"/>
                    <a:pt x="1" y="0"/>
                  </a:cubicBezTo>
                  <a:cubicBezTo>
                    <a:pt x="1" y="0"/>
                    <a:pt x="1" y="0"/>
                    <a:pt x="2" y="0"/>
                  </a:cubicBezTo>
                  <a:cubicBezTo>
                    <a:pt x="2" y="0"/>
                    <a:pt x="2" y="0"/>
                    <a:pt x="3" y="1"/>
                  </a:cubicBezTo>
                  <a:cubicBezTo>
                    <a:pt x="4" y="1"/>
                    <a:pt x="5" y="1"/>
                    <a:pt x="6" y="2"/>
                  </a:cubicBezTo>
                  <a:cubicBezTo>
                    <a:pt x="7" y="2"/>
                    <a:pt x="7" y="2"/>
                    <a:pt x="8" y="2"/>
                  </a:cubicBezTo>
                  <a:cubicBezTo>
                    <a:pt x="8" y="3"/>
                    <a:pt x="9" y="3"/>
                    <a:pt x="10" y="3"/>
                  </a:cubicBezTo>
                  <a:cubicBezTo>
                    <a:pt x="10" y="4"/>
                    <a:pt x="11" y="4"/>
                    <a:pt x="11" y="4"/>
                  </a:cubicBezTo>
                  <a:cubicBezTo>
                    <a:pt x="12" y="5"/>
                    <a:pt x="12" y="5"/>
                    <a:pt x="13" y="5"/>
                  </a:cubicBezTo>
                  <a:cubicBezTo>
                    <a:pt x="14" y="6"/>
                    <a:pt x="14" y="7"/>
                    <a:pt x="15" y="8"/>
                  </a:cubicBezTo>
                  <a:cubicBezTo>
                    <a:pt x="16" y="8"/>
                    <a:pt x="16" y="9"/>
                    <a:pt x="17" y="9"/>
                  </a:cubicBezTo>
                  <a:cubicBezTo>
                    <a:pt x="17" y="10"/>
                    <a:pt x="17" y="10"/>
                    <a:pt x="17"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865"/>
            <p:cNvSpPr/>
            <p:nvPr/>
          </p:nvSpPr>
          <p:spPr bwMode="auto">
            <a:xfrm>
              <a:off x="8569326" y="5127625"/>
              <a:ext cx="92075" cy="55563"/>
            </a:xfrm>
            <a:custGeom>
              <a:avLst/>
              <a:gdLst>
                <a:gd name="T0" fmla="*/ 0 w 22"/>
                <a:gd name="T1" fmla="*/ 13 h 13"/>
                <a:gd name="T2" fmla="*/ 1 w 22"/>
                <a:gd name="T3" fmla="*/ 12 h 13"/>
                <a:gd name="T4" fmla="*/ 3 w 22"/>
                <a:gd name="T5" fmla="*/ 10 h 13"/>
                <a:gd name="T6" fmla="*/ 6 w 22"/>
                <a:gd name="T7" fmla="*/ 7 h 13"/>
                <a:gd name="T8" fmla="*/ 8 w 22"/>
                <a:gd name="T9" fmla="*/ 6 h 13"/>
                <a:gd name="T10" fmla="*/ 10 w 22"/>
                <a:gd name="T11" fmla="*/ 5 h 13"/>
                <a:gd name="T12" fmla="*/ 12 w 22"/>
                <a:gd name="T13" fmla="*/ 3 h 13"/>
                <a:gd name="T14" fmla="*/ 14 w 22"/>
                <a:gd name="T15" fmla="*/ 2 h 13"/>
                <a:gd name="T16" fmla="*/ 18 w 22"/>
                <a:gd name="T17" fmla="*/ 1 h 13"/>
                <a:gd name="T18" fmla="*/ 20 w 22"/>
                <a:gd name="T19" fmla="*/ 0 h 13"/>
                <a:gd name="T20" fmla="*/ 21 w 22"/>
                <a:gd name="T21" fmla="*/ 0 h 13"/>
                <a:gd name="T22" fmla="*/ 22 w 22"/>
                <a:gd name="T23" fmla="*/ 0 h 13"/>
                <a:gd name="T24" fmla="*/ 21 w 22"/>
                <a:gd name="T25" fmla="*/ 0 h 13"/>
                <a:gd name="T26" fmla="*/ 19 w 22"/>
                <a:gd name="T27" fmla="*/ 2 h 13"/>
                <a:gd name="T28" fmla="*/ 17 w 22"/>
                <a:gd name="T29" fmla="*/ 3 h 13"/>
                <a:gd name="T30" fmla="*/ 15 w 22"/>
                <a:gd name="T31" fmla="*/ 4 h 13"/>
                <a:gd name="T32" fmla="*/ 11 w 22"/>
                <a:gd name="T33" fmla="*/ 6 h 13"/>
                <a:gd name="T34" fmla="*/ 7 w 22"/>
                <a:gd name="T35" fmla="*/ 9 h 13"/>
                <a:gd name="T36" fmla="*/ 5 w 22"/>
                <a:gd name="T37" fmla="*/ 10 h 13"/>
                <a:gd name="T38" fmla="*/ 3 w 22"/>
                <a:gd name="T39" fmla="*/ 11 h 13"/>
                <a:gd name="T40" fmla="*/ 1 w 22"/>
                <a:gd name="T41" fmla="*/ 13 h 13"/>
                <a:gd name="T42" fmla="*/ 0 w 22"/>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13">
                  <a:moveTo>
                    <a:pt x="0" y="13"/>
                  </a:moveTo>
                  <a:cubicBezTo>
                    <a:pt x="0" y="13"/>
                    <a:pt x="0" y="13"/>
                    <a:pt x="1" y="12"/>
                  </a:cubicBezTo>
                  <a:cubicBezTo>
                    <a:pt x="1" y="12"/>
                    <a:pt x="2" y="11"/>
                    <a:pt x="3" y="10"/>
                  </a:cubicBezTo>
                  <a:cubicBezTo>
                    <a:pt x="4" y="9"/>
                    <a:pt x="5" y="8"/>
                    <a:pt x="6" y="7"/>
                  </a:cubicBezTo>
                  <a:cubicBezTo>
                    <a:pt x="7" y="7"/>
                    <a:pt x="7" y="6"/>
                    <a:pt x="8" y="6"/>
                  </a:cubicBezTo>
                  <a:cubicBezTo>
                    <a:pt x="9" y="6"/>
                    <a:pt x="9" y="5"/>
                    <a:pt x="10" y="5"/>
                  </a:cubicBezTo>
                  <a:cubicBezTo>
                    <a:pt x="11" y="4"/>
                    <a:pt x="11" y="4"/>
                    <a:pt x="12" y="3"/>
                  </a:cubicBezTo>
                  <a:cubicBezTo>
                    <a:pt x="13" y="3"/>
                    <a:pt x="14" y="3"/>
                    <a:pt x="14" y="2"/>
                  </a:cubicBezTo>
                  <a:cubicBezTo>
                    <a:pt x="16" y="2"/>
                    <a:pt x="17" y="1"/>
                    <a:pt x="18" y="1"/>
                  </a:cubicBezTo>
                  <a:cubicBezTo>
                    <a:pt x="19" y="1"/>
                    <a:pt x="19" y="0"/>
                    <a:pt x="20" y="0"/>
                  </a:cubicBezTo>
                  <a:cubicBezTo>
                    <a:pt x="20" y="0"/>
                    <a:pt x="21" y="0"/>
                    <a:pt x="21" y="0"/>
                  </a:cubicBezTo>
                  <a:cubicBezTo>
                    <a:pt x="22" y="0"/>
                    <a:pt x="22" y="0"/>
                    <a:pt x="22" y="0"/>
                  </a:cubicBezTo>
                  <a:cubicBezTo>
                    <a:pt x="22" y="0"/>
                    <a:pt x="22" y="0"/>
                    <a:pt x="21" y="0"/>
                  </a:cubicBezTo>
                  <a:cubicBezTo>
                    <a:pt x="21" y="1"/>
                    <a:pt x="20" y="1"/>
                    <a:pt x="19" y="2"/>
                  </a:cubicBezTo>
                  <a:cubicBezTo>
                    <a:pt x="18" y="2"/>
                    <a:pt x="18" y="2"/>
                    <a:pt x="17" y="3"/>
                  </a:cubicBezTo>
                  <a:cubicBezTo>
                    <a:pt x="16" y="3"/>
                    <a:pt x="16" y="3"/>
                    <a:pt x="15" y="4"/>
                  </a:cubicBezTo>
                  <a:cubicBezTo>
                    <a:pt x="14" y="4"/>
                    <a:pt x="12" y="5"/>
                    <a:pt x="11" y="6"/>
                  </a:cubicBezTo>
                  <a:cubicBezTo>
                    <a:pt x="10" y="7"/>
                    <a:pt x="8" y="8"/>
                    <a:pt x="7" y="9"/>
                  </a:cubicBezTo>
                  <a:cubicBezTo>
                    <a:pt x="6" y="9"/>
                    <a:pt x="6" y="9"/>
                    <a:pt x="5" y="10"/>
                  </a:cubicBezTo>
                  <a:cubicBezTo>
                    <a:pt x="4" y="10"/>
                    <a:pt x="4" y="11"/>
                    <a:pt x="3" y="11"/>
                  </a:cubicBezTo>
                  <a:cubicBezTo>
                    <a:pt x="2" y="12"/>
                    <a:pt x="2" y="12"/>
                    <a:pt x="1" y="13"/>
                  </a:cubicBezTo>
                  <a:cubicBezTo>
                    <a:pt x="0" y="13"/>
                    <a:pt x="0" y="13"/>
                    <a:pt x="0" y="1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866"/>
            <p:cNvSpPr/>
            <p:nvPr/>
          </p:nvSpPr>
          <p:spPr bwMode="auto">
            <a:xfrm>
              <a:off x="8640764" y="5170488"/>
              <a:ext cx="80963" cy="114300"/>
            </a:xfrm>
            <a:custGeom>
              <a:avLst/>
              <a:gdLst>
                <a:gd name="T0" fmla="*/ 0 w 19"/>
                <a:gd name="T1" fmla="*/ 27 h 27"/>
                <a:gd name="T2" fmla="*/ 1 w 19"/>
                <a:gd name="T3" fmla="*/ 26 h 27"/>
                <a:gd name="T4" fmla="*/ 2 w 19"/>
                <a:gd name="T5" fmla="*/ 25 h 27"/>
                <a:gd name="T6" fmla="*/ 4 w 19"/>
                <a:gd name="T7" fmla="*/ 23 h 27"/>
                <a:gd name="T8" fmla="*/ 6 w 19"/>
                <a:gd name="T9" fmla="*/ 22 h 27"/>
                <a:gd name="T10" fmla="*/ 8 w 19"/>
                <a:gd name="T11" fmla="*/ 20 h 27"/>
                <a:gd name="T12" fmla="*/ 10 w 19"/>
                <a:gd name="T13" fmla="*/ 17 h 27"/>
                <a:gd name="T14" fmla="*/ 11 w 19"/>
                <a:gd name="T15" fmla="*/ 15 h 27"/>
                <a:gd name="T16" fmla="*/ 13 w 19"/>
                <a:gd name="T17" fmla="*/ 12 h 27"/>
                <a:gd name="T18" fmla="*/ 15 w 19"/>
                <a:gd name="T19" fmla="*/ 10 h 27"/>
                <a:gd name="T20" fmla="*/ 16 w 19"/>
                <a:gd name="T21" fmla="*/ 7 h 27"/>
                <a:gd name="T22" fmla="*/ 17 w 19"/>
                <a:gd name="T23" fmla="*/ 5 h 27"/>
                <a:gd name="T24" fmla="*/ 18 w 19"/>
                <a:gd name="T25" fmla="*/ 3 h 27"/>
                <a:gd name="T26" fmla="*/ 18 w 19"/>
                <a:gd name="T27" fmla="*/ 1 h 27"/>
                <a:gd name="T28" fmla="*/ 19 w 19"/>
                <a:gd name="T29" fmla="*/ 0 h 27"/>
                <a:gd name="T30" fmla="*/ 18 w 19"/>
                <a:gd name="T31" fmla="*/ 1 h 27"/>
                <a:gd name="T32" fmla="*/ 18 w 19"/>
                <a:gd name="T33" fmla="*/ 3 h 27"/>
                <a:gd name="T34" fmla="*/ 18 w 19"/>
                <a:gd name="T35" fmla="*/ 4 h 27"/>
                <a:gd name="T36" fmla="*/ 18 w 19"/>
                <a:gd name="T37" fmla="*/ 5 h 27"/>
                <a:gd name="T38" fmla="*/ 17 w 19"/>
                <a:gd name="T39" fmla="*/ 6 h 27"/>
                <a:gd name="T40" fmla="*/ 17 w 19"/>
                <a:gd name="T41" fmla="*/ 8 h 27"/>
                <a:gd name="T42" fmla="*/ 16 w 19"/>
                <a:gd name="T43" fmla="*/ 10 h 27"/>
                <a:gd name="T44" fmla="*/ 14 w 19"/>
                <a:gd name="T45" fmla="*/ 13 h 27"/>
                <a:gd name="T46" fmla="*/ 13 w 19"/>
                <a:gd name="T47" fmla="*/ 16 h 27"/>
                <a:gd name="T48" fmla="*/ 11 w 19"/>
                <a:gd name="T49" fmla="*/ 18 h 27"/>
                <a:gd name="T50" fmla="*/ 9 w 19"/>
                <a:gd name="T51" fmla="*/ 21 h 27"/>
                <a:gd name="T52" fmla="*/ 7 w 19"/>
                <a:gd name="T53" fmla="*/ 23 h 27"/>
                <a:gd name="T54" fmla="*/ 4 w 19"/>
                <a:gd name="T55" fmla="*/ 24 h 27"/>
                <a:gd name="T56" fmla="*/ 3 w 19"/>
                <a:gd name="T57" fmla="*/ 25 h 27"/>
                <a:gd name="T58" fmla="*/ 3 w 19"/>
                <a:gd name="T59" fmla="*/ 25 h 27"/>
                <a:gd name="T60" fmla="*/ 1 w 19"/>
                <a:gd name="T61" fmla="*/ 26 h 27"/>
                <a:gd name="T62" fmla="*/ 0 w 19"/>
                <a:gd name="T6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7">
                  <a:moveTo>
                    <a:pt x="0" y="27"/>
                  </a:moveTo>
                  <a:cubicBezTo>
                    <a:pt x="0" y="27"/>
                    <a:pt x="0" y="26"/>
                    <a:pt x="1" y="26"/>
                  </a:cubicBezTo>
                  <a:cubicBezTo>
                    <a:pt x="1" y="25"/>
                    <a:pt x="2" y="25"/>
                    <a:pt x="2" y="25"/>
                  </a:cubicBezTo>
                  <a:cubicBezTo>
                    <a:pt x="3" y="24"/>
                    <a:pt x="3" y="24"/>
                    <a:pt x="4" y="23"/>
                  </a:cubicBezTo>
                  <a:cubicBezTo>
                    <a:pt x="4" y="23"/>
                    <a:pt x="5" y="22"/>
                    <a:pt x="6" y="22"/>
                  </a:cubicBezTo>
                  <a:cubicBezTo>
                    <a:pt x="6" y="21"/>
                    <a:pt x="7" y="20"/>
                    <a:pt x="8" y="20"/>
                  </a:cubicBezTo>
                  <a:cubicBezTo>
                    <a:pt x="8" y="19"/>
                    <a:pt x="9" y="18"/>
                    <a:pt x="10" y="17"/>
                  </a:cubicBezTo>
                  <a:cubicBezTo>
                    <a:pt x="10" y="17"/>
                    <a:pt x="11" y="16"/>
                    <a:pt x="11" y="15"/>
                  </a:cubicBezTo>
                  <a:cubicBezTo>
                    <a:pt x="12" y="14"/>
                    <a:pt x="13" y="13"/>
                    <a:pt x="13" y="12"/>
                  </a:cubicBezTo>
                  <a:cubicBezTo>
                    <a:pt x="14" y="11"/>
                    <a:pt x="14" y="11"/>
                    <a:pt x="15" y="10"/>
                  </a:cubicBezTo>
                  <a:cubicBezTo>
                    <a:pt x="15" y="9"/>
                    <a:pt x="15" y="8"/>
                    <a:pt x="16" y="7"/>
                  </a:cubicBezTo>
                  <a:cubicBezTo>
                    <a:pt x="16" y="6"/>
                    <a:pt x="16" y="6"/>
                    <a:pt x="17" y="5"/>
                  </a:cubicBezTo>
                  <a:cubicBezTo>
                    <a:pt x="17" y="4"/>
                    <a:pt x="17" y="4"/>
                    <a:pt x="18" y="3"/>
                  </a:cubicBezTo>
                  <a:cubicBezTo>
                    <a:pt x="18" y="2"/>
                    <a:pt x="18" y="2"/>
                    <a:pt x="18" y="1"/>
                  </a:cubicBezTo>
                  <a:cubicBezTo>
                    <a:pt x="18" y="1"/>
                    <a:pt x="19" y="0"/>
                    <a:pt x="19" y="0"/>
                  </a:cubicBezTo>
                  <a:cubicBezTo>
                    <a:pt x="19" y="0"/>
                    <a:pt x="19" y="1"/>
                    <a:pt x="18" y="1"/>
                  </a:cubicBezTo>
                  <a:cubicBezTo>
                    <a:pt x="18" y="2"/>
                    <a:pt x="18" y="3"/>
                    <a:pt x="18" y="3"/>
                  </a:cubicBezTo>
                  <a:cubicBezTo>
                    <a:pt x="18" y="3"/>
                    <a:pt x="18" y="4"/>
                    <a:pt x="18" y="4"/>
                  </a:cubicBezTo>
                  <a:cubicBezTo>
                    <a:pt x="18" y="5"/>
                    <a:pt x="18" y="5"/>
                    <a:pt x="18" y="5"/>
                  </a:cubicBezTo>
                  <a:cubicBezTo>
                    <a:pt x="18" y="6"/>
                    <a:pt x="17" y="6"/>
                    <a:pt x="17" y="6"/>
                  </a:cubicBezTo>
                  <a:cubicBezTo>
                    <a:pt x="17" y="7"/>
                    <a:pt x="17" y="7"/>
                    <a:pt x="17" y="8"/>
                  </a:cubicBezTo>
                  <a:cubicBezTo>
                    <a:pt x="17" y="9"/>
                    <a:pt x="16" y="9"/>
                    <a:pt x="16" y="10"/>
                  </a:cubicBezTo>
                  <a:cubicBezTo>
                    <a:pt x="15" y="11"/>
                    <a:pt x="15" y="12"/>
                    <a:pt x="14" y="13"/>
                  </a:cubicBezTo>
                  <a:cubicBezTo>
                    <a:pt x="14" y="14"/>
                    <a:pt x="13" y="15"/>
                    <a:pt x="13" y="16"/>
                  </a:cubicBezTo>
                  <a:cubicBezTo>
                    <a:pt x="12" y="17"/>
                    <a:pt x="11" y="18"/>
                    <a:pt x="11" y="18"/>
                  </a:cubicBezTo>
                  <a:cubicBezTo>
                    <a:pt x="10" y="19"/>
                    <a:pt x="9" y="20"/>
                    <a:pt x="9" y="21"/>
                  </a:cubicBezTo>
                  <a:cubicBezTo>
                    <a:pt x="8" y="21"/>
                    <a:pt x="7" y="22"/>
                    <a:pt x="7" y="23"/>
                  </a:cubicBezTo>
                  <a:cubicBezTo>
                    <a:pt x="6" y="23"/>
                    <a:pt x="5" y="24"/>
                    <a:pt x="4" y="24"/>
                  </a:cubicBezTo>
                  <a:cubicBezTo>
                    <a:pt x="4" y="24"/>
                    <a:pt x="4" y="25"/>
                    <a:pt x="3" y="25"/>
                  </a:cubicBezTo>
                  <a:cubicBezTo>
                    <a:pt x="3" y="25"/>
                    <a:pt x="3" y="25"/>
                    <a:pt x="3" y="25"/>
                  </a:cubicBezTo>
                  <a:cubicBezTo>
                    <a:pt x="2" y="26"/>
                    <a:pt x="2" y="26"/>
                    <a:pt x="1" y="26"/>
                  </a:cubicBezTo>
                  <a:cubicBezTo>
                    <a:pt x="0" y="26"/>
                    <a:pt x="0" y="27"/>
                    <a:pt x="0" y="2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867"/>
            <p:cNvSpPr/>
            <p:nvPr/>
          </p:nvSpPr>
          <p:spPr bwMode="auto">
            <a:xfrm>
              <a:off x="8780464" y="5183188"/>
              <a:ext cx="12700" cy="144463"/>
            </a:xfrm>
            <a:custGeom>
              <a:avLst/>
              <a:gdLst>
                <a:gd name="T0" fmla="*/ 0 w 3"/>
                <a:gd name="T1" fmla="*/ 34 h 34"/>
                <a:gd name="T2" fmla="*/ 0 w 3"/>
                <a:gd name="T3" fmla="*/ 33 h 34"/>
                <a:gd name="T4" fmla="*/ 1 w 3"/>
                <a:gd name="T5" fmla="*/ 29 h 34"/>
                <a:gd name="T6" fmla="*/ 2 w 3"/>
                <a:gd name="T7" fmla="*/ 17 h 34"/>
                <a:gd name="T8" fmla="*/ 2 w 3"/>
                <a:gd name="T9" fmla="*/ 5 h 34"/>
                <a:gd name="T10" fmla="*/ 3 w 3"/>
                <a:gd name="T11" fmla="*/ 2 h 34"/>
                <a:gd name="T12" fmla="*/ 3 w 3"/>
                <a:gd name="T13" fmla="*/ 0 h 34"/>
                <a:gd name="T14" fmla="*/ 3 w 3"/>
                <a:gd name="T15" fmla="*/ 5 h 34"/>
                <a:gd name="T16" fmla="*/ 3 w 3"/>
                <a:gd name="T17" fmla="*/ 11 h 34"/>
                <a:gd name="T18" fmla="*/ 3 w 3"/>
                <a:gd name="T19" fmla="*/ 14 h 34"/>
                <a:gd name="T20" fmla="*/ 3 w 3"/>
                <a:gd name="T21" fmla="*/ 17 h 34"/>
                <a:gd name="T22" fmla="*/ 3 w 3"/>
                <a:gd name="T23" fmla="*/ 20 h 34"/>
                <a:gd name="T24" fmla="*/ 3 w 3"/>
                <a:gd name="T25" fmla="*/ 23 h 34"/>
                <a:gd name="T26" fmla="*/ 2 w 3"/>
                <a:gd name="T27" fmla="*/ 29 h 34"/>
                <a:gd name="T28" fmla="*/ 0 w 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4">
                  <a:moveTo>
                    <a:pt x="0" y="34"/>
                  </a:moveTo>
                  <a:cubicBezTo>
                    <a:pt x="0" y="34"/>
                    <a:pt x="0" y="33"/>
                    <a:pt x="0" y="33"/>
                  </a:cubicBezTo>
                  <a:cubicBezTo>
                    <a:pt x="0" y="32"/>
                    <a:pt x="1" y="30"/>
                    <a:pt x="1" y="29"/>
                  </a:cubicBezTo>
                  <a:cubicBezTo>
                    <a:pt x="1" y="26"/>
                    <a:pt x="1" y="21"/>
                    <a:pt x="2" y="17"/>
                  </a:cubicBezTo>
                  <a:cubicBezTo>
                    <a:pt x="2" y="13"/>
                    <a:pt x="2" y="9"/>
                    <a:pt x="2" y="5"/>
                  </a:cubicBezTo>
                  <a:cubicBezTo>
                    <a:pt x="2" y="4"/>
                    <a:pt x="3" y="2"/>
                    <a:pt x="3" y="2"/>
                  </a:cubicBezTo>
                  <a:cubicBezTo>
                    <a:pt x="3" y="1"/>
                    <a:pt x="3" y="0"/>
                    <a:pt x="3" y="0"/>
                  </a:cubicBezTo>
                  <a:cubicBezTo>
                    <a:pt x="3" y="0"/>
                    <a:pt x="3" y="2"/>
                    <a:pt x="3" y="5"/>
                  </a:cubicBezTo>
                  <a:cubicBezTo>
                    <a:pt x="3" y="7"/>
                    <a:pt x="3" y="9"/>
                    <a:pt x="3" y="11"/>
                  </a:cubicBezTo>
                  <a:cubicBezTo>
                    <a:pt x="3" y="12"/>
                    <a:pt x="3" y="13"/>
                    <a:pt x="3" y="14"/>
                  </a:cubicBezTo>
                  <a:cubicBezTo>
                    <a:pt x="3" y="15"/>
                    <a:pt x="3" y="16"/>
                    <a:pt x="3" y="17"/>
                  </a:cubicBezTo>
                  <a:cubicBezTo>
                    <a:pt x="3" y="18"/>
                    <a:pt x="3" y="19"/>
                    <a:pt x="3" y="20"/>
                  </a:cubicBezTo>
                  <a:cubicBezTo>
                    <a:pt x="3" y="21"/>
                    <a:pt x="3" y="22"/>
                    <a:pt x="3" y="23"/>
                  </a:cubicBezTo>
                  <a:cubicBezTo>
                    <a:pt x="2" y="25"/>
                    <a:pt x="2" y="27"/>
                    <a:pt x="2" y="29"/>
                  </a:cubicBezTo>
                  <a:cubicBezTo>
                    <a:pt x="1" y="32"/>
                    <a:pt x="0" y="34"/>
                    <a:pt x="0" y="3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868"/>
            <p:cNvSpPr/>
            <p:nvPr/>
          </p:nvSpPr>
          <p:spPr bwMode="auto">
            <a:xfrm>
              <a:off x="8851901" y="5175250"/>
              <a:ext cx="50800" cy="109538"/>
            </a:xfrm>
            <a:custGeom>
              <a:avLst/>
              <a:gdLst>
                <a:gd name="T0" fmla="*/ 0 w 12"/>
                <a:gd name="T1" fmla="*/ 0 h 26"/>
                <a:gd name="T2" fmla="*/ 0 w 12"/>
                <a:gd name="T3" fmla="*/ 0 h 26"/>
                <a:gd name="T4" fmla="*/ 1 w 12"/>
                <a:gd name="T5" fmla="*/ 1 h 26"/>
                <a:gd name="T6" fmla="*/ 2 w 12"/>
                <a:gd name="T7" fmla="*/ 2 h 26"/>
                <a:gd name="T8" fmla="*/ 3 w 12"/>
                <a:gd name="T9" fmla="*/ 3 h 26"/>
                <a:gd name="T10" fmla="*/ 5 w 12"/>
                <a:gd name="T11" fmla="*/ 5 h 26"/>
                <a:gd name="T12" fmla="*/ 6 w 12"/>
                <a:gd name="T13" fmla="*/ 7 h 26"/>
                <a:gd name="T14" fmla="*/ 7 w 12"/>
                <a:gd name="T15" fmla="*/ 10 h 26"/>
                <a:gd name="T16" fmla="*/ 8 w 12"/>
                <a:gd name="T17" fmla="*/ 13 h 26"/>
                <a:gd name="T18" fmla="*/ 8 w 12"/>
                <a:gd name="T19" fmla="*/ 16 h 26"/>
                <a:gd name="T20" fmla="*/ 9 w 12"/>
                <a:gd name="T21" fmla="*/ 18 h 26"/>
                <a:gd name="T22" fmla="*/ 9 w 12"/>
                <a:gd name="T23" fmla="*/ 21 h 26"/>
                <a:gd name="T24" fmla="*/ 9 w 12"/>
                <a:gd name="T25" fmla="*/ 23 h 26"/>
                <a:gd name="T26" fmla="*/ 11 w 12"/>
                <a:gd name="T27" fmla="*/ 26 h 26"/>
                <a:gd name="T28" fmla="*/ 12 w 12"/>
                <a:gd name="T29" fmla="*/ 26 h 26"/>
                <a:gd name="T30" fmla="*/ 12 w 12"/>
                <a:gd name="T31" fmla="*/ 26 h 26"/>
                <a:gd name="T32" fmla="*/ 12 w 12"/>
                <a:gd name="T33" fmla="*/ 26 h 26"/>
                <a:gd name="T34" fmla="*/ 11 w 12"/>
                <a:gd name="T35" fmla="*/ 26 h 26"/>
                <a:gd name="T36" fmla="*/ 9 w 12"/>
                <a:gd name="T37" fmla="*/ 23 h 26"/>
                <a:gd name="T38" fmla="*/ 8 w 12"/>
                <a:gd name="T39" fmla="*/ 21 h 26"/>
                <a:gd name="T40" fmla="*/ 7 w 12"/>
                <a:gd name="T41" fmla="*/ 19 h 26"/>
                <a:gd name="T42" fmla="*/ 7 w 12"/>
                <a:gd name="T43" fmla="*/ 16 h 26"/>
                <a:gd name="T44" fmla="*/ 6 w 12"/>
                <a:gd name="T45" fmla="*/ 13 h 26"/>
                <a:gd name="T46" fmla="*/ 5 w 12"/>
                <a:gd name="T47" fmla="*/ 8 h 26"/>
                <a:gd name="T48" fmla="*/ 4 w 12"/>
                <a:gd name="T49" fmla="*/ 6 h 26"/>
                <a:gd name="T50" fmla="*/ 3 w 12"/>
                <a:gd name="T51" fmla="*/ 4 h 26"/>
                <a:gd name="T52" fmla="*/ 2 w 12"/>
                <a:gd name="T53" fmla="*/ 2 h 26"/>
                <a:gd name="T54" fmla="*/ 1 w 12"/>
                <a:gd name="T55" fmla="*/ 1 h 26"/>
                <a:gd name="T56" fmla="*/ 0 w 12"/>
                <a:gd name="T5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26">
                  <a:moveTo>
                    <a:pt x="0" y="0"/>
                  </a:moveTo>
                  <a:cubicBezTo>
                    <a:pt x="0" y="0"/>
                    <a:pt x="0" y="0"/>
                    <a:pt x="0" y="0"/>
                  </a:cubicBezTo>
                  <a:cubicBezTo>
                    <a:pt x="0" y="0"/>
                    <a:pt x="1" y="1"/>
                    <a:pt x="1" y="1"/>
                  </a:cubicBezTo>
                  <a:cubicBezTo>
                    <a:pt x="1" y="1"/>
                    <a:pt x="2" y="1"/>
                    <a:pt x="2" y="2"/>
                  </a:cubicBezTo>
                  <a:cubicBezTo>
                    <a:pt x="3" y="2"/>
                    <a:pt x="3" y="3"/>
                    <a:pt x="3" y="3"/>
                  </a:cubicBezTo>
                  <a:cubicBezTo>
                    <a:pt x="4" y="4"/>
                    <a:pt x="4" y="5"/>
                    <a:pt x="5" y="5"/>
                  </a:cubicBezTo>
                  <a:cubicBezTo>
                    <a:pt x="5" y="6"/>
                    <a:pt x="6" y="7"/>
                    <a:pt x="6" y="7"/>
                  </a:cubicBezTo>
                  <a:cubicBezTo>
                    <a:pt x="6" y="8"/>
                    <a:pt x="7" y="9"/>
                    <a:pt x="7" y="10"/>
                  </a:cubicBezTo>
                  <a:cubicBezTo>
                    <a:pt x="7" y="11"/>
                    <a:pt x="8" y="12"/>
                    <a:pt x="8" y="13"/>
                  </a:cubicBezTo>
                  <a:cubicBezTo>
                    <a:pt x="8" y="14"/>
                    <a:pt x="8" y="15"/>
                    <a:pt x="8" y="16"/>
                  </a:cubicBezTo>
                  <a:cubicBezTo>
                    <a:pt x="8" y="17"/>
                    <a:pt x="9" y="18"/>
                    <a:pt x="9" y="18"/>
                  </a:cubicBezTo>
                  <a:cubicBezTo>
                    <a:pt x="9" y="19"/>
                    <a:pt x="9" y="20"/>
                    <a:pt x="9" y="21"/>
                  </a:cubicBezTo>
                  <a:cubicBezTo>
                    <a:pt x="9" y="22"/>
                    <a:pt x="9" y="22"/>
                    <a:pt x="9" y="23"/>
                  </a:cubicBezTo>
                  <a:cubicBezTo>
                    <a:pt x="10" y="24"/>
                    <a:pt x="11" y="25"/>
                    <a:pt x="11" y="26"/>
                  </a:cubicBezTo>
                  <a:cubicBezTo>
                    <a:pt x="12" y="26"/>
                    <a:pt x="12" y="26"/>
                    <a:pt x="12" y="26"/>
                  </a:cubicBezTo>
                  <a:cubicBezTo>
                    <a:pt x="12" y="26"/>
                    <a:pt x="12" y="26"/>
                    <a:pt x="12" y="26"/>
                  </a:cubicBezTo>
                  <a:cubicBezTo>
                    <a:pt x="12" y="26"/>
                    <a:pt x="12" y="26"/>
                    <a:pt x="12" y="26"/>
                  </a:cubicBezTo>
                  <a:cubicBezTo>
                    <a:pt x="12" y="26"/>
                    <a:pt x="11" y="26"/>
                    <a:pt x="11" y="26"/>
                  </a:cubicBezTo>
                  <a:cubicBezTo>
                    <a:pt x="10" y="25"/>
                    <a:pt x="9" y="25"/>
                    <a:pt x="9" y="23"/>
                  </a:cubicBezTo>
                  <a:cubicBezTo>
                    <a:pt x="8" y="23"/>
                    <a:pt x="8" y="22"/>
                    <a:pt x="8" y="21"/>
                  </a:cubicBezTo>
                  <a:cubicBezTo>
                    <a:pt x="7" y="20"/>
                    <a:pt x="7" y="19"/>
                    <a:pt x="7" y="19"/>
                  </a:cubicBezTo>
                  <a:cubicBezTo>
                    <a:pt x="7" y="18"/>
                    <a:pt x="7" y="17"/>
                    <a:pt x="7" y="16"/>
                  </a:cubicBezTo>
                  <a:cubicBezTo>
                    <a:pt x="7" y="15"/>
                    <a:pt x="7" y="14"/>
                    <a:pt x="6" y="13"/>
                  </a:cubicBezTo>
                  <a:cubicBezTo>
                    <a:pt x="6" y="11"/>
                    <a:pt x="5" y="10"/>
                    <a:pt x="5" y="8"/>
                  </a:cubicBezTo>
                  <a:cubicBezTo>
                    <a:pt x="4" y="7"/>
                    <a:pt x="4" y="7"/>
                    <a:pt x="4" y="6"/>
                  </a:cubicBezTo>
                  <a:cubicBezTo>
                    <a:pt x="3" y="5"/>
                    <a:pt x="3" y="4"/>
                    <a:pt x="3" y="4"/>
                  </a:cubicBezTo>
                  <a:cubicBezTo>
                    <a:pt x="2" y="3"/>
                    <a:pt x="2" y="3"/>
                    <a:pt x="2" y="2"/>
                  </a:cubicBezTo>
                  <a:cubicBezTo>
                    <a:pt x="1" y="2"/>
                    <a:pt x="1" y="1"/>
                    <a:pt x="1"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869"/>
            <p:cNvSpPr/>
            <p:nvPr/>
          </p:nvSpPr>
          <p:spPr bwMode="auto">
            <a:xfrm>
              <a:off x="8848726" y="4830763"/>
              <a:ext cx="76200" cy="136525"/>
            </a:xfrm>
            <a:custGeom>
              <a:avLst/>
              <a:gdLst>
                <a:gd name="T0" fmla="*/ 0 w 18"/>
                <a:gd name="T1" fmla="*/ 32 h 32"/>
                <a:gd name="T2" fmla="*/ 3 w 18"/>
                <a:gd name="T3" fmla="*/ 27 h 32"/>
                <a:gd name="T4" fmla="*/ 6 w 18"/>
                <a:gd name="T5" fmla="*/ 22 h 32"/>
                <a:gd name="T6" fmla="*/ 8 w 18"/>
                <a:gd name="T7" fmla="*/ 19 h 32"/>
                <a:gd name="T8" fmla="*/ 10 w 18"/>
                <a:gd name="T9" fmla="*/ 16 h 32"/>
                <a:gd name="T10" fmla="*/ 12 w 18"/>
                <a:gd name="T11" fmla="*/ 13 h 32"/>
                <a:gd name="T12" fmla="*/ 13 w 18"/>
                <a:gd name="T13" fmla="*/ 10 h 32"/>
                <a:gd name="T14" fmla="*/ 15 w 18"/>
                <a:gd name="T15" fmla="*/ 8 h 32"/>
                <a:gd name="T16" fmla="*/ 16 w 18"/>
                <a:gd name="T17" fmla="*/ 5 h 32"/>
                <a:gd name="T18" fmla="*/ 17 w 18"/>
                <a:gd name="T19" fmla="*/ 3 h 32"/>
                <a:gd name="T20" fmla="*/ 18 w 18"/>
                <a:gd name="T21" fmla="*/ 1 h 32"/>
                <a:gd name="T22" fmla="*/ 18 w 18"/>
                <a:gd name="T23" fmla="*/ 0 h 32"/>
                <a:gd name="T24" fmla="*/ 18 w 18"/>
                <a:gd name="T25" fmla="*/ 0 h 32"/>
                <a:gd name="T26" fmla="*/ 18 w 18"/>
                <a:gd name="T27" fmla="*/ 1 h 32"/>
                <a:gd name="T28" fmla="*/ 18 w 18"/>
                <a:gd name="T29" fmla="*/ 3 h 32"/>
                <a:gd name="T30" fmla="*/ 17 w 18"/>
                <a:gd name="T31" fmla="*/ 6 h 32"/>
                <a:gd name="T32" fmla="*/ 15 w 18"/>
                <a:gd name="T33" fmla="*/ 11 h 32"/>
                <a:gd name="T34" fmla="*/ 13 w 18"/>
                <a:gd name="T35" fmla="*/ 14 h 32"/>
                <a:gd name="T36" fmla="*/ 11 w 18"/>
                <a:gd name="T37" fmla="*/ 17 h 32"/>
                <a:gd name="T38" fmla="*/ 9 w 18"/>
                <a:gd name="T39" fmla="*/ 20 h 32"/>
                <a:gd name="T40" fmla="*/ 7 w 18"/>
                <a:gd name="T41" fmla="*/ 23 h 32"/>
                <a:gd name="T42" fmla="*/ 4 w 18"/>
                <a:gd name="T43" fmla="*/ 28 h 32"/>
                <a:gd name="T44" fmla="*/ 0 w 18"/>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32">
                  <a:moveTo>
                    <a:pt x="0" y="32"/>
                  </a:moveTo>
                  <a:cubicBezTo>
                    <a:pt x="0" y="32"/>
                    <a:pt x="1" y="30"/>
                    <a:pt x="3" y="27"/>
                  </a:cubicBezTo>
                  <a:cubicBezTo>
                    <a:pt x="4" y="26"/>
                    <a:pt x="5" y="24"/>
                    <a:pt x="6" y="22"/>
                  </a:cubicBezTo>
                  <a:cubicBezTo>
                    <a:pt x="7" y="21"/>
                    <a:pt x="7" y="20"/>
                    <a:pt x="8" y="19"/>
                  </a:cubicBezTo>
                  <a:cubicBezTo>
                    <a:pt x="8" y="18"/>
                    <a:pt x="9" y="17"/>
                    <a:pt x="10" y="16"/>
                  </a:cubicBezTo>
                  <a:cubicBezTo>
                    <a:pt x="10" y="15"/>
                    <a:pt x="11" y="14"/>
                    <a:pt x="12" y="13"/>
                  </a:cubicBezTo>
                  <a:cubicBezTo>
                    <a:pt x="12" y="12"/>
                    <a:pt x="13" y="11"/>
                    <a:pt x="13" y="10"/>
                  </a:cubicBezTo>
                  <a:cubicBezTo>
                    <a:pt x="14" y="9"/>
                    <a:pt x="14" y="9"/>
                    <a:pt x="15" y="8"/>
                  </a:cubicBezTo>
                  <a:cubicBezTo>
                    <a:pt x="15" y="7"/>
                    <a:pt x="16" y="6"/>
                    <a:pt x="16" y="5"/>
                  </a:cubicBezTo>
                  <a:cubicBezTo>
                    <a:pt x="17" y="4"/>
                    <a:pt x="17" y="4"/>
                    <a:pt x="17" y="3"/>
                  </a:cubicBezTo>
                  <a:cubicBezTo>
                    <a:pt x="17" y="2"/>
                    <a:pt x="18" y="2"/>
                    <a:pt x="18" y="1"/>
                  </a:cubicBezTo>
                  <a:cubicBezTo>
                    <a:pt x="18" y="0"/>
                    <a:pt x="18" y="0"/>
                    <a:pt x="18" y="0"/>
                  </a:cubicBezTo>
                  <a:cubicBezTo>
                    <a:pt x="18" y="0"/>
                    <a:pt x="18" y="0"/>
                    <a:pt x="18" y="0"/>
                  </a:cubicBezTo>
                  <a:cubicBezTo>
                    <a:pt x="18" y="1"/>
                    <a:pt x="18" y="1"/>
                    <a:pt x="18" y="1"/>
                  </a:cubicBezTo>
                  <a:cubicBezTo>
                    <a:pt x="18" y="2"/>
                    <a:pt x="18" y="3"/>
                    <a:pt x="18" y="3"/>
                  </a:cubicBezTo>
                  <a:cubicBezTo>
                    <a:pt x="18" y="4"/>
                    <a:pt x="17" y="5"/>
                    <a:pt x="17" y="6"/>
                  </a:cubicBezTo>
                  <a:cubicBezTo>
                    <a:pt x="16" y="7"/>
                    <a:pt x="16" y="9"/>
                    <a:pt x="15" y="11"/>
                  </a:cubicBezTo>
                  <a:cubicBezTo>
                    <a:pt x="14" y="12"/>
                    <a:pt x="14" y="13"/>
                    <a:pt x="13" y="14"/>
                  </a:cubicBezTo>
                  <a:cubicBezTo>
                    <a:pt x="12" y="15"/>
                    <a:pt x="12" y="16"/>
                    <a:pt x="11" y="17"/>
                  </a:cubicBezTo>
                  <a:cubicBezTo>
                    <a:pt x="10" y="18"/>
                    <a:pt x="10" y="19"/>
                    <a:pt x="9" y="20"/>
                  </a:cubicBezTo>
                  <a:cubicBezTo>
                    <a:pt x="9" y="21"/>
                    <a:pt x="8" y="22"/>
                    <a:pt x="7" y="23"/>
                  </a:cubicBezTo>
                  <a:cubicBezTo>
                    <a:pt x="6" y="25"/>
                    <a:pt x="5" y="26"/>
                    <a:pt x="4" y="28"/>
                  </a:cubicBezTo>
                  <a:cubicBezTo>
                    <a:pt x="2" y="31"/>
                    <a:pt x="0" y="32"/>
                    <a:pt x="0" y="3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870"/>
            <p:cNvSpPr/>
            <p:nvPr/>
          </p:nvSpPr>
          <p:spPr bwMode="auto">
            <a:xfrm>
              <a:off x="8724901" y="4802188"/>
              <a:ext cx="55563" cy="144463"/>
            </a:xfrm>
            <a:custGeom>
              <a:avLst/>
              <a:gdLst>
                <a:gd name="T0" fmla="*/ 13 w 13"/>
                <a:gd name="T1" fmla="*/ 34 h 34"/>
                <a:gd name="T2" fmla="*/ 13 w 13"/>
                <a:gd name="T3" fmla="*/ 32 h 34"/>
                <a:gd name="T4" fmla="*/ 12 w 13"/>
                <a:gd name="T5" fmla="*/ 28 h 34"/>
                <a:gd name="T6" fmla="*/ 11 w 13"/>
                <a:gd name="T7" fmla="*/ 25 h 34"/>
                <a:gd name="T8" fmla="*/ 10 w 13"/>
                <a:gd name="T9" fmla="*/ 23 h 34"/>
                <a:gd name="T10" fmla="*/ 9 w 13"/>
                <a:gd name="T11" fmla="*/ 19 h 34"/>
                <a:gd name="T12" fmla="*/ 7 w 13"/>
                <a:gd name="T13" fmla="*/ 16 h 34"/>
                <a:gd name="T14" fmla="*/ 6 w 13"/>
                <a:gd name="T15" fmla="*/ 13 h 34"/>
                <a:gd name="T16" fmla="*/ 5 w 13"/>
                <a:gd name="T17" fmla="*/ 10 h 34"/>
                <a:gd name="T18" fmla="*/ 4 w 13"/>
                <a:gd name="T19" fmla="*/ 7 h 34"/>
                <a:gd name="T20" fmla="*/ 2 w 13"/>
                <a:gd name="T21" fmla="*/ 5 h 34"/>
                <a:gd name="T22" fmla="*/ 0 w 13"/>
                <a:gd name="T23" fmla="*/ 1 h 34"/>
                <a:gd name="T24" fmla="*/ 0 w 13"/>
                <a:gd name="T25" fmla="*/ 0 h 34"/>
                <a:gd name="T26" fmla="*/ 1 w 13"/>
                <a:gd name="T27" fmla="*/ 1 h 34"/>
                <a:gd name="T28" fmla="*/ 2 w 13"/>
                <a:gd name="T29" fmla="*/ 3 h 34"/>
                <a:gd name="T30" fmla="*/ 3 w 13"/>
                <a:gd name="T31" fmla="*/ 4 h 34"/>
                <a:gd name="T32" fmla="*/ 5 w 13"/>
                <a:gd name="T33" fmla="*/ 7 h 34"/>
                <a:gd name="T34" fmla="*/ 6 w 13"/>
                <a:gd name="T35" fmla="*/ 10 h 34"/>
                <a:gd name="T36" fmla="*/ 8 w 13"/>
                <a:gd name="T37" fmla="*/ 13 h 34"/>
                <a:gd name="T38" fmla="*/ 9 w 13"/>
                <a:gd name="T39" fmla="*/ 16 h 34"/>
                <a:gd name="T40" fmla="*/ 10 w 13"/>
                <a:gd name="T41" fmla="*/ 19 h 34"/>
                <a:gd name="T42" fmla="*/ 11 w 13"/>
                <a:gd name="T43" fmla="*/ 22 h 34"/>
                <a:gd name="T44" fmla="*/ 12 w 13"/>
                <a:gd name="T45" fmla="*/ 25 h 34"/>
                <a:gd name="T46" fmla="*/ 13 w 13"/>
                <a:gd name="T47" fmla="*/ 28 h 34"/>
                <a:gd name="T48" fmla="*/ 13 w 13"/>
                <a:gd name="T49" fmla="*/ 30 h 34"/>
                <a:gd name="T50" fmla="*/ 13 w 13"/>
                <a:gd name="T51" fmla="*/ 32 h 34"/>
                <a:gd name="T52" fmla="*/ 13 w 13"/>
                <a:gd name="T5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34">
                  <a:moveTo>
                    <a:pt x="13" y="34"/>
                  </a:moveTo>
                  <a:cubicBezTo>
                    <a:pt x="13" y="34"/>
                    <a:pt x="13" y="33"/>
                    <a:pt x="13" y="32"/>
                  </a:cubicBezTo>
                  <a:cubicBezTo>
                    <a:pt x="12" y="31"/>
                    <a:pt x="12" y="30"/>
                    <a:pt x="12" y="28"/>
                  </a:cubicBezTo>
                  <a:cubicBezTo>
                    <a:pt x="11" y="27"/>
                    <a:pt x="11" y="26"/>
                    <a:pt x="11" y="25"/>
                  </a:cubicBezTo>
                  <a:cubicBezTo>
                    <a:pt x="10" y="25"/>
                    <a:pt x="10" y="24"/>
                    <a:pt x="10" y="23"/>
                  </a:cubicBezTo>
                  <a:cubicBezTo>
                    <a:pt x="9" y="22"/>
                    <a:pt x="9" y="21"/>
                    <a:pt x="9" y="19"/>
                  </a:cubicBezTo>
                  <a:cubicBezTo>
                    <a:pt x="8" y="18"/>
                    <a:pt x="8" y="17"/>
                    <a:pt x="7" y="16"/>
                  </a:cubicBezTo>
                  <a:cubicBezTo>
                    <a:pt x="7" y="15"/>
                    <a:pt x="7" y="14"/>
                    <a:pt x="6" y="13"/>
                  </a:cubicBezTo>
                  <a:cubicBezTo>
                    <a:pt x="6" y="12"/>
                    <a:pt x="5" y="11"/>
                    <a:pt x="5" y="10"/>
                  </a:cubicBezTo>
                  <a:cubicBezTo>
                    <a:pt x="4" y="9"/>
                    <a:pt x="4" y="8"/>
                    <a:pt x="4" y="7"/>
                  </a:cubicBezTo>
                  <a:cubicBezTo>
                    <a:pt x="3" y="7"/>
                    <a:pt x="3" y="6"/>
                    <a:pt x="2" y="5"/>
                  </a:cubicBezTo>
                  <a:cubicBezTo>
                    <a:pt x="1" y="3"/>
                    <a:pt x="1" y="2"/>
                    <a:pt x="0" y="1"/>
                  </a:cubicBezTo>
                  <a:cubicBezTo>
                    <a:pt x="0" y="0"/>
                    <a:pt x="0" y="0"/>
                    <a:pt x="0" y="0"/>
                  </a:cubicBezTo>
                  <a:cubicBezTo>
                    <a:pt x="0" y="0"/>
                    <a:pt x="0" y="0"/>
                    <a:pt x="1" y="1"/>
                  </a:cubicBezTo>
                  <a:cubicBezTo>
                    <a:pt x="1" y="1"/>
                    <a:pt x="1" y="2"/>
                    <a:pt x="2" y="3"/>
                  </a:cubicBezTo>
                  <a:cubicBezTo>
                    <a:pt x="2" y="3"/>
                    <a:pt x="3" y="4"/>
                    <a:pt x="3" y="4"/>
                  </a:cubicBezTo>
                  <a:cubicBezTo>
                    <a:pt x="4" y="5"/>
                    <a:pt x="4" y="6"/>
                    <a:pt x="5" y="7"/>
                  </a:cubicBezTo>
                  <a:cubicBezTo>
                    <a:pt x="5" y="8"/>
                    <a:pt x="6" y="9"/>
                    <a:pt x="6" y="10"/>
                  </a:cubicBezTo>
                  <a:cubicBezTo>
                    <a:pt x="7" y="10"/>
                    <a:pt x="7" y="11"/>
                    <a:pt x="8" y="13"/>
                  </a:cubicBezTo>
                  <a:cubicBezTo>
                    <a:pt x="8" y="14"/>
                    <a:pt x="9" y="15"/>
                    <a:pt x="9" y="16"/>
                  </a:cubicBezTo>
                  <a:cubicBezTo>
                    <a:pt x="9" y="17"/>
                    <a:pt x="10" y="18"/>
                    <a:pt x="10" y="19"/>
                  </a:cubicBezTo>
                  <a:cubicBezTo>
                    <a:pt x="11" y="20"/>
                    <a:pt x="11" y="21"/>
                    <a:pt x="11" y="22"/>
                  </a:cubicBezTo>
                  <a:cubicBezTo>
                    <a:pt x="12" y="23"/>
                    <a:pt x="12" y="24"/>
                    <a:pt x="12" y="25"/>
                  </a:cubicBezTo>
                  <a:cubicBezTo>
                    <a:pt x="12" y="26"/>
                    <a:pt x="12" y="27"/>
                    <a:pt x="13" y="28"/>
                  </a:cubicBezTo>
                  <a:cubicBezTo>
                    <a:pt x="13" y="29"/>
                    <a:pt x="13" y="30"/>
                    <a:pt x="13" y="30"/>
                  </a:cubicBezTo>
                  <a:cubicBezTo>
                    <a:pt x="13" y="31"/>
                    <a:pt x="13" y="32"/>
                    <a:pt x="13" y="32"/>
                  </a:cubicBezTo>
                  <a:cubicBezTo>
                    <a:pt x="13" y="33"/>
                    <a:pt x="13" y="34"/>
                    <a:pt x="13" y="3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871"/>
            <p:cNvSpPr/>
            <p:nvPr/>
          </p:nvSpPr>
          <p:spPr bwMode="auto">
            <a:xfrm>
              <a:off x="8620126" y="4827588"/>
              <a:ext cx="122238" cy="144463"/>
            </a:xfrm>
            <a:custGeom>
              <a:avLst/>
              <a:gdLst>
                <a:gd name="T0" fmla="*/ 0 w 29"/>
                <a:gd name="T1" fmla="*/ 0 h 34"/>
                <a:gd name="T2" fmla="*/ 0 w 29"/>
                <a:gd name="T3" fmla="*/ 1 h 34"/>
                <a:gd name="T4" fmla="*/ 0 w 29"/>
                <a:gd name="T5" fmla="*/ 2 h 34"/>
                <a:gd name="T6" fmla="*/ 3 w 29"/>
                <a:gd name="T7" fmla="*/ 7 h 34"/>
                <a:gd name="T8" fmla="*/ 5 w 29"/>
                <a:gd name="T9" fmla="*/ 9 h 34"/>
                <a:gd name="T10" fmla="*/ 8 w 29"/>
                <a:gd name="T11" fmla="*/ 12 h 34"/>
                <a:gd name="T12" fmla="*/ 11 w 29"/>
                <a:gd name="T13" fmla="*/ 15 h 34"/>
                <a:gd name="T14" fmla="*/ 13 w 29"/>
                <a:gd name="T15" fmla="*/ 19 h 34"/>
                <a:gd name="T16" fmla="*/ 15 w 29"/>
                <a:gd name="T17" fmla="*/ 22 h 34"/>
                <a:gd name="T18" fmla="*/ 17 w 29"/>
                <a:gd name="T19" fmla="*/ 25 h 34"/>
                <a:gd name="T20" fmla="*/ 20 w 29"/>
                <a:gd name="T21" fmla="*/ 28 h 34"/>
                <a:gd name="T22" fmla="*/ 23 w 29"/>
                <a:gd name="T23" fmla="*/ 30 h 34"/>
                <a:gd name="T24" fmla="*/ 29 w 29"/>
                <a:gd name="T25" fmla="*/ 34 h 34"/>
                <a:gd name="T26" fmla="*/ 23 w 29"/>
                <a:gd name="T27" fmla="*/ 30 h 34"/>
                <a:gd name="T28" fmla="*/ 20 w 29"/>
                <a:gd name="T29" fmla="*/ 29 h 34"/>
                <a:gd name="T30" fmla="*/ 16 w 29"/>
                <a:gd name="T31" fmla="*/ 26 h 34"/>
                <a:gd name="T32" fmla="*/ 13 w 29"/>
                <a:gd name="T33" fmla="*/ 23 h 34"/>
                <a:gd name="T34" fmla="*/ 11 w 29"/>
                <a:gd name="T35" fmla="*/ 19 h 34"/>
                <a:gd name="T36" fmla="*/ 10 w 29"/>
                <a:gd name="T37" fmla="*/ 16 h 34"/>
                <a:gd name="T38" fmla="*/ 7 w 29"/>
                <a:gd name="T39" fmla="*/ 13 h 34"/>
                <a:gd name="T40" fmla="*/ 4 w 29"/>
                <a:gd name="T41" fmla="*/ 10 h 34"/>
                <a:gd name="T42" fmla="*/ 2 w 29"/>
                <a:gd name="T43" fmla="*/ 7 h 34"/>
                <a:gd name="T44" fmla="*/ 0 w 29"/>
                <a:gd name="T45" fmla="*/ 2 h 34"/>
                <a:gd name="T46" fmla="*/ 0 w 29"/>
                <a:gd name="T47" fmla="*/ 1 h 34"/>
                <a:gd name="T48" fmla="*/ 0 w 29"/>
                <a:gd name="T4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34">
                  <a:moveTo>
                    <a:pt x="0" y="0"/>
                  </a:moveTo>
                  <a:cubicBezTo>
                    <a:pt x="0" y="0"/>
                    <a:pt x="0" y="1"/>
                    <a:pt x="0" y="1"/>
                  </a:cubicBezTo>
                  <a:cubicBezTo>
                    <a:pt x="0" y="1"/>
                    <a:pt x="0" y="2"/>
                    <a:pt x="0" y="2"/>
                  </a:cubicBezTo>
                  <a:cubicBezTo>
                    <a:pt x="1" y="4"/>
                    <a:pt x="1" y="5"/>
                    <a:pt x="3" y="7"/>
                  </a:cubicBezTo>
                  <a:cubicBezTo>
                    <a:pt x="3" y="8"/>
                    <a:pt x="4" y="8"/>
                    <a:pt x="5" y="9"/>
                  </a:cubicBezTo>
                  <a:cubicBezTo>
                    <a:pt x="6" y="10"/>
                    <a:pt x="7" y="11"/>
                    <a:pt x="8" y="12"/>
                  </a:cubicBezTo>
                  <a:cubicBezTo>
                    <a:pt x="9" y="13"/>
                    <a:pt x="10" y="14"/>
                    <a:pt x="11" y="15"/>
                  </a:cubicBezTo>
                  <a:cubicBezTo>
                    <a:pt x="12" y="16"/>
                    <a:pt x="12" y="17"/>
                    <a:pt x="13" y="19"/>
                  </a:cubicBezTo>
                  <a:cubicBezTo>
                    <a:pt x="14" y="20"/>
                    <a:pt x="14" y="21"/>
                    <a:pt x="15" y="22"/>
                  </a:cubicBezTo>
                  <a:cubicBezTo>
                    <a:pt x="15" y="23"/>
                    <a:pt x="16" y="24"/>
                    <a:pt x="17" y="25"/>
                  </a:cubicBezTo>
                  <a:cubicBezTo>
                    <a:pt x="18" y="26"/>
                    <a:pt x="19" y="27"/>
                    <a:pt x="20" y="28"/>
                  </a:cubicBezTo>
                  <a:cubicBezTo>
                    <a:pt x="21" y="28"/>
                    <a:pt x="22" y="29"/>
                    <a:pt x="23" y="30"/>
                  </a:cubicBezTo>
                  <a:cubicBezTo>
                    <a:pt x="26" y="32"/>
                    <a:pt x="29" y="34"/>
                    <a:pt x="29" y="34"/>
                  </a:cubicBezTo>
                  <a:cubicBezTo>
                    <a:pt x="29" y="34"/>
                    <a:pt x="26" y="33"/>
                    <a:pt x="23" y="30"/>
                  </a:cubicBezTo>
                  <a:cubicBezTo>
                    <a:pt x="22" y="30"/>
                    <a:pt x="21" y="29"/>
                    <a:pt x="20" y="29"/>
                  </a:cubicBezTo>
                  <a:cubicBezTo>
                    <a:pt x="19" y="28"/>
                    <a:pt x="18" y="27"/>
                    <a:pt x="16" y="26"/>
                  </a:cubicBezTo>
                  <a:cubicBezTo>
                    <a:pt x="15" y="26"/>
                    <a:pt x="14" y="25"/>
                    <a:pt x="13" y="23"/>
                  </a:cubicBezTo>
                  <a:cubicBezTo>
                    <a:pt x="13" y="22"/>
                    <a:pt x="12" y="21"/>
                    <a:pt x="11" y="19"/>
                  </a:cubicBezTo>
                  <a:cubicBezTo>
                    <a:pt x="11" y="18"/>
                    <a:pt x="10" y="17"/>
                    <a:pt x="10" y="16"/>
                  </a:cubicBezTo>
                  <a:cubicBezTo>
                    <a:pt x="9" y="15"/>
                    <a:pt x="8" y="14"/>
                    <a:pt x="7" y="13"/>
                  </a:cubicBezTo>
                  <a:cubicBezTo>
                    <a:pt x="6" y="12"/>
                    <a:pt x="5" y="11"/>
                    <a:pt x="4" y="10"/>
                  </a:cubicBezTo>
                  <a:cubicBezTo>
                    <a:pt x="3" y="9"/>
                    <a:pt x="3" y="8"/>
                    <a:pt x="2" y="7"/>
                  </a:cubicBezTo>
                  <a:cubicBezTo>
                    <a:pt x="1" y="6"/>
                    <a:pt x="0" y="4"/>
                    <a:pt x="0" y="2"/>
                  </a:cubicBezTo>
                  <a:cubicBezTo>
                    <a:pt x="0" y="2"/>
                    <a:pt x="0" y="1"/>
                    <a:pt x="0"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872"/>
            <p:cNvSpPr/>
            <p:nvPr/>
          </p:nvSpPr>
          <p:spPr bwMode="auto">
            <a:xfrm>
              <a:off x="8526464" y="5060950"/>
              <a:ext cx="160338" cy="15875"/>
            </a:xfrm>
            <a:custGeom>
              <a:avLst/>
              <a:gdLst>
                <a:gd name="T0" fmla="*/ 0 w 38"/>
                <a:gd name="T1" fmla="*/ 1 h 4"/>
                <a:gd name="T2" fmla="*/ 1 w 38"/>
                <a:gd name="T3" fmla="*/ 1 h 4"/>
                <a:gd name="T4" fmla="*/ 2 w 38"/>
                <a:gd name="T5" fmla="*/ 1 h 4"/>
                <a:gd name="T6" fmla="*/ 6 w 38"/>
                <a:gd name="T7" fmla="*/ 0 h 4"/>
                <a:gd name="T8" fmla="*/ 9 w 38"/>
                <a:gd name="T9" fmla="*/ 1 h 4"/>
                <a:gd name="T10" fmla="*/ 12 w 38"/>
                <a:gd name="T11" fmla="*/ 2 h 4"/>
                <a:gd name="T12" fmla="*/ 14 w 38"/>
                <a:gd name="T13" fmla="*/ 2 h 4"/>
                <a:gd name="T14" fmla="*/ 15 w 38"/>
                <a:gd name="T15" fmla="*/ 3 h 4"/>
                <a:gd name="T16" fmla="*/ 19 w 38"/>
                <a:gd name="T17" fmla="*/ 3 h 4"/>
                <a:gd name="T18" fmla="*/ 22 w 38"/>
                <a:gd name="T19" fmla="*/ 3 h 4"/>
                <a:gd name="T20" fmla="*/ 26 w 38"/>
                <a:gd name="T21" fmla="*/ 2 h 4"/>
                <a:gd name="T22" fmla="*/ 29 w 38"/>
                <a:gd name="T23" fmla="*/ 2 h 4"/>
                <a:gd name="T24" fmla="*/ 32 w 38"/>
                <a:gd name="T25" fmla="*/ 2 h 4"/>
                <a:gd name="T26" fmla="*/ 34 w 38"/>
                <a:gd name="T27" fmla="*/ 3 h 4"/>
                <a:gd name="T28" fmla="*/ 36 w 38"/>
                <a:gd name="T29" fmla="*/ 3 h 4"/>
                <a:gd name="T30" fmla="*/ 38 w 38"/>
                <a:gd name="T31" fmla="*/ 3 h 4"/>
                <a:gd name="T32" fmla="*/ 36 w 38"/>
                <a:gd name="T33" fmla="*/ 3 h 4"/>
                <a:gd name="T34" fmla="*/ 34 w 38"/>
                <a:gd name="T35" fmla="*/ 3 h 4"/>
                <a:gd name="T36" fmla="*/ 32 w 38"/>
                <a:gd name="T37" fmla="*/ 3 h 4"/>
                <a:gd name="T38" fmla="*/ 31 w 38"/>
                <a:gd name="T39" fmla="*/ 3 h 4"/>
                <a:gd name="T40" fmla="*/ 29 w 38"/>
                <a:gd name="T41" fmla="*/ 4 h 4"/>
                <a:gd name="T42" fmla="*/ 26 w 38"/>
                <a:gd name="T43" fmla="*/ 4 h 4"/>
                <a:gd name="T44" fmla="*/ 23 w 38"/>
                <a:gd name="T45" fmla="*/ 4 h 4"/>
                <a:gd name="T46" fmla="*/ 19 w 38"/>
                <a:gd name="T47" fmla="*/ 4 h 4"/>
                <a:gd name="T48" fmla="*/ 15 w 38"/>
                <a:gd name="T49" fmla="*/ 4 h 4"/>
                <a:gd name="T50" fmla="*/ 13 w 38"/>
                <a:gd name="T51" fmla="*/ 4 h 4"/>
                <a:gd name="T52" fmla="*/ 12 w 38"/>
                <a:gd name="T53" fmla="*/ 3 h 4"/>
                <a:gd name="T54" fmla="*/ 9 w 38"/>
                <a:gd name="T55" fmla="*/ 2 h 4"/>
                <a:gd name="T56" fmla="*/ 6 w 38"/>
                <a:gd name="T57" fmla="*/ 1 h 4"/>
                <a:gd name="T58" fmla="*/ 2 w 38"/>
                <a:gd name="T59" fmla="*/ 1 h 4"/>
                <a:gd name="T60" fmla="*/ 1 w 38"/>
                <a:gd name="T61" fmla="*/ 1 h 4"/>
                <a:gd name="T62" fmla="*/ 0 w 38"/>
                <a:gd name="T6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4">
                  <a:moveTo>
                    <a:pt x="0" y="1"/>
                  </a:moveTo>
                  <a:cubicBezTo>
                    <a:pt x="0" y="1"/>
                    <a:pt x="1" y="1"/>
                    <a:pt x="1" y="1"/>
                  </a:cubicBezTo>
                  <a:cubicBezTo>
                    <a:pt x="1" y="1"/>
                    <a:pt x="1" y="1"/>
                    <a:pt x="2" y="1"/>
                  </a:cubicBezTo>
                  <a:cubicBezTo>
                    <a:pt x="3" y="0"/>
                    <a:pt x="4" y="0"/>
                    <a:pt x="6" y="0"/>
                  </a:cubicBezTo>
                  <a:cubicBezTo>
                    <a:pt x="7" y="0"/>
                    <a:pt x="8" y="1"/>
                    <a:pt x="9" y="1"/>
                  </a:cubicBezTo>
                  <a:cubicBezTo>
                    <a:pt x="10" y="1"/>
                    <a:pt x="11" y="2"/>
                    <a:pt x="12" y="2"/>
                  </a:cubicBezTo>
                  <a:cubicBezTo>
                    <a:pt x="13" y="2"/>
                    <a:pt x="13" y="2"/>
                    <a:pt x="14" y="2"/>
                  </a:cubicBezTo>
                  <a:cubicBezTo>
                    <a:pt x="14" y="2"/>
                    <a:pt x="15" y="2"/>
                    <a:pt x="15" y="3"/>
                  </a:cubicBezTo>
                  <a:cubicBezTo>
                    <a:pt x="17" y="3"/>
                    <a:pt x="18" y="3"/>
                    <a:pt x="19" y="3"/>
                  </a:cubicBezTo>
                  <a:cubicBezTo>
                    <a:pt x="20" y="3"/>
                    <a:pt x="21" y="3"/>
                    <a:pt x="22" y="3"/>
                  </a:cubicBezTo>
                  <a:cubicBezTo>
                    <a:pt x="24" y="3"/>
                    <a:pt x="25" y="2"/>
                    <a:pt x="26" y="2"/>
                  </a:cubicBezTo>
                  <a:cubicBezTo>
                    <a:pt x="27" y="2"/>
                    <a:pt x="28" y="2"/>
                    <a:pt x="29" y="2"/>
                  </a:cubicBezTo>
                  <a:cubicBezTo>
                    <a:pt x="30" y="2"/>
                    <a:pt x="31" y="2"/>
                    <a:pt x="32" y="2"/>
                  </a:cubicBezTo>
                  <a:cubicBezTo>
                    <a:pt x="33" y="2"/>
                    <a:pt x="34" y="2"/>
                    <a:pt x="34" y="3"/>
                  </a:cubicBezTo>
                  <a:cubicBezTo>
                    <a:pt x="35" y="3"/>
                    <a:pt x="36" y="3"/>
                    <a:pt x="36" y="3"/>
                  </a:cubicBezTo>
                  <a:cubicBezTo>
                    <a:pt x="37" y="3"/>
                    <a:pt x="38" y="3"/>
                    <a:pt x="38" y="3"/>
                  </a:cubicBezTo>
                  <a:cubicBezTo>
                    <a:pt x="38" y="3"/>
                    <a:pt x="37" y="3"/>
                    <a:pt x="36" y="3"/>
                  </a:cubicBezTo>
                  <a:cubicBezTo>
                    <a:pt x="36" y="3"/>
                    <a:pt x="35" y="3"/>
                    <a:pt x="34" y="3"/>
                  </a:cubicBezTo>
                  <a:cubicBezTo>
                    <a:pt x="34" y="3"/>
                    <a:pt x="33" y="3"/>
                    <a:pt x="32" y="3"/>
                  </a:cubicBezTo>
                  <a:cubicBezTo>
                    <a:pt x="32" y="3"/>
                    <a:pt x="31" y="3"/>
                    <a:pt x="31" y="3"/>
                  </a:cubicBezTo>
                  <a:cubicBezTo>
                    <a:pt x="30" y="3"/>
                    <a:pt x="30" y="3"/>
                    <a:pt x="29" y="4"/>
                  </a:cubicBezTo>
                  <a:cubicBezTo>
                    <a:pt x="28" y="4"/>
                    <a:pt x="27" y="4"/>
                    <a:pt x="26" y="4"/>
                  </a:cubicBezTo>
                  <a:cubicBezTo>
                    <a:pt x="25" y="4"/>
                    <a:pt x="24" y="4"/>
                    <a:pt x="23" y="4"/>
                  </a:cubicBezTo>
                  <a:cubicBezTo>
                    <a:pt x="21" y="4"/>
                    <a:pt x="20" y="4"/>
                    <a:pt x="19" y="4"/>
                  </a:cubicBezTo>
                  <a:cubicBezTo>
                    <a:pt x="18" y="4"/>
                    <a:pt x="16" y="4"/>
                    <a:pt x="15" y="4"/>
                  </a:cubicBezTo>
                  <a:cubicBezTo>
                    <a:pt x="15" y="4"/>
                    <a:pt x="14" y="4"/>
                    <a:pt x="13" y="4"/>
                  </a:cubicBezTo>
                  <a:cubicBezTo>
                    <a:pt x="13" y="4"/>
                    <a:pt x="12" y="4"/>
                    <a:pt x="12" y="3"/>
                  </a:cubicBezTo>
                  <a:cubicBezTo>
                    <a:pt x="11" y="3"/>
                    <a:pt x="10" y="3"/>
                    <a:pt x="9" y="2"/>
                  </a:cubicBezTo>
                  <a:cubicBezTo>
                    <a:pt x="8" y="2"/>
                    <a:pt x="7" y="1"/>
                    <a:pt x="6" y="1"/>
                  </a:cubicBezTo>
                  <a:cubicBezTo>
                    <a:pt x="4" y="1"/>
                    <a:pt x="3" y="1"/>
                    <a:pt x="2" y="1"/>
                  </a:cubicBezTo>
                  <a:cubicBezTo>
                    <a:pt x="1" y="1"/>
                    <a:pt x="1" y="1"/>
                    <a:pt x="1" y="1"/>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873"/>
            <p:cNvSpPr/>
            <p:nvPr/>
          </p:nvSpPr>
          <p:spPr bwMode="auto">
            <a:xfrm>
              <a:off x="8899526" y="5137150"/>
              <a:ext cx="147638" cy="76200"/>
            </a:xfrm>
            <a:custGeom>
              <a:avLst/>
              <a:gdLst>
                <a:gd name="T0" fmla="*/ 0 w 35"/>
                <a:gd name="T1" fmla="*/ 0 h 18"/>
                <a:gd name="T2" fmla="*/ 0 w 35"/>
                <a:gd name="T3" fmla="*/ 0 h 18"/>
                <a:gd name="T4" fmla="*/ 2 w 35"/>
                <a:gd name="T5" fmla="*/ 0 h 18"/>
                <a:gd name="T6" fmla="*/ 6 w 35"/>
                <a:gd name="T7" fmla="*/ 1 h 18"/>
                <a:gd name="T8" fmla="*/ 9 w 35"/>
                <a:gd name="T9" fmla="*/ 3 h 18"/>
                <a:gd name="T10" fmla="*/ 11 w 35"/>
                <a:gd name="T11" fmla="*/ 6 h 18"/>
                <a:gd name="T12" fmla="*/ 14 w 35"/>
                <a:gd name="T13" fmla="*/ 8 h 18"/>
                <a:gd name="T14" fmla="*/ 14 w 35"/>
                <a:gd name="T15" fmla="*/ 9 h 18"/>
                <a:gd name="T16" fmla="*/ 15 w 35"/>
                <a:gd name="T17" fmla="*/ 9 h 18"/>
                <a:gd name="T18" fmla="*/ 17 w 35"/>
                <a:gd name="T19" fmla="*/ 10 h 18"/>
                <a:gd name="T20" fmla="*/ 20 w 35"/>
                <a:gd name="T21" fmla="*/ 11 h 18"/>
                <a:gd name="T22" fmla="*/ 24 w 35"/>
                <a:gd name="T23" fmla="*/ 12 h 18"/>
                <a:gd name="T24" fmla="*/ 30 w 35"/>
                <a:gd name="T25" fmla="*/ 15 h 18"/>
                <a:gd name="T26" fmla="*/ 34 w 35"/>
                <a:gd name="T27" fmla="*/ 17 h 18"/>
                <a:gd name="T28" fmla="*/ 35 w 35"/>
                <a:gd name="T29" fmla="*/ 18 h 18"/>
                <a:gd name="T30" fmla="*/ 35 w 35"/>
                <a:gd name="T31" fmla="*/ 18 h 18"/>
                <a:gd name="T32" fmla="*/ 34 w 35"/>
                <a:gd name="T33" fmla="*/ 18 h 18"/>
                <a:gd name="T34" fmla="*/ 29 w 35"/>
                <a:gd name="T35" fmla="*/ 16 h 18"/>
                <a:gd name="T36" fmla="*/ 23 w 35"/>
                <a:gd name="T37" fmla="*/ 14 h 18"/>
                <a:gd name="T38" fmla="*/ 20 w 35"/>
                <a:gd name="T39" fmla="*/ 13 h 18"/>
                <a:gd name="T40" fmla="*/ 16 w 35"/>
                <a:gd name="T41" fmla="*/ 12 h 18"/>
                <a:gd name="T42" fmla="*/ 14 w 35"/>
                <a:gd name="T43" fmla="*/ 11 h 18"/>
                <a:gd name="T44" fmla="*/ 13 w 35"/>
                <a:gd name="T45" fmla="*/ 10 h 18"/>
                <a:gd name="T46" fmla="*/ 13 w 35"/>
                <a:gd name="T47" fmla="*/ 9 h 18"/>
                <a:gd name="T48" fmla="*/ 10 w 35"/>
                <a:gd name="T49" fmla="*/ 6 h 18"/>
                <a:gd name="T50" fmla="*/ 8 w 35"/>
                <a:gd name="T51" fmla="*/ 4 h 18"/>
                <a:gd name="T52" fmla="*/ 6 w 35"/>
                <a:gd name="T53" fmla="*/ 2 h 18"/>
                <a:gd name="T54" fmla="*/ 2 w 35"/>
                <a:gd name="T55" fmla="*/ 0 h 18"/>
                <a:gd name="T56" fmla="*/ 0 w 35"/>
                <a:gd name="T57" fmla="*/ 0 h 18"/>
                <a:gd name="T58" fmla="*/ 0 w 35"/>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18">
                  <a:moveTo>
                    <a:pt x="0" y="0"/>
                  </a:moveTo>
                  <a:cubicBezTo>
                    <a:pt x="0" y="0"/>
                    <a:pt x="0" y="0"/>
                    <a:pt x="0" y="0"/>
                  </a:cubicBezTo>
                  <a:cubicBezTo>
                    <a:pt x="1" y="0"/>
                    <a:pt x="1" y="0"/>
                    <a:pt x="2" y="0"/>
                  </a:cubicBezTo>
                  <a:cubicBezTo>
                    <a:pt x="3" y="0"/>
                    <a:pt x="4" y="1"/>
                    <a:pt x="6" y="1"/>
                  </a:cubicBezTo>
                  <a:cubicBezTo>
                    <a:pt x="7" y="2"/>
                    <a:pt x="8" y="2"/>
                    <a:pt x="9" y="3"/>
                  </a:cubicBezTo>
                  <a:cubicBezTo>
                    <a:pt x="10" y="4"/>
                    <a:pt x="11" y="5"/>
                    <a:pt x="11" y="6"/>
                  </a:cubicBezTo>
                  <a:cubicBezTo>
                    <a:pt x="12" y="7"/>
                    <a:pt x="13" y="7"/>
                    <a:pt x="14" y="8"/>
                  </a:cubicBezTo>
                  <a:cubicBezTo>
                    <a:pt x="14" y="8"/>
                    <a:pt x="14" y="9"/>
                    <a:pt x="14" y="9"/>
                  </a:cubicBezTo>
                  <a:cubicBezTo>
                    <a:pt x="15" y="9"/>
                    <a:pt x="15" y="9"/>
                    <a:pt x="15" y="9"/>
                  </a:cubicBezTo>
                  <a:cubicBezTo>
                    <a:pt x="16" y="10"/>
                    <a:pt x="16" y="10"/>
                    <a:pt x="17" y="10"/>
                  </a:cubicBezTo>
                  <a:cubicBezTo>
                    <a:pt x="18" y="10"/>
                    <a:pt x="19" y="11"/>
                    <a:pt x="20" y="11"/>
                  </a:cubicBezTo>
                  <a:cubicBezTo>
                    <a:pt x="21" y="11"/>
                    <a:pt x="23" y="12"/>
                    <a:pt x="24" y="12"/>
                  </a:cubicBezTo>
                  <a:cubicBezTo>
                    <a:pt x="26" y="13"/>
                    <a:pt x="28" y="14"/>
                    <a:pt x="30" y="15"/>
                  </a:cubicBezTo>
                  <a:cubicBezTo>
                    <a:pt x="32" y="16"/>
                    <a:pt x="33" y="17"/>
                    <a:pt x="34" y="17"/>
                  </a:cubicBezTo>
                  <a:cubicBezTo>
                    <a:pt x="34" y="18"/>
                    <a:pt x="35" y="18"/>
                    <a:pt x="35" y="18"/>
                  </a:cubicBezTo>
                  <a:cubicBezTo>
                    <a:pt x="35" y="18"/>
                    <a:pt x="35" y="18"/>
                    <a:pt x="35" y="18"/>
                  </a:cubicBezTo>
                  <a:cubicBezTo>
                    <a:pt x="35" y="18"/>
                    <a:pt x="35" y="18"/>
                    <a:pt x="34" y="18"/>
                  </a:cubicBezTo>
                  <a:cubicBezTo>
                    <a:pt x="33" y="17"/>
                    <a:pt x="31" y="16"/>
                    <a:pt x="29" y="16"/>
                  </a:cubicBezTo>
                  <a:cubicBezTo>
                    <a:pt x="28" y="15"/>
                    <a:pt x="26" y="14"/>
                    <a:pt x="23" y="14"/>
                  </a:cubicBezTo>
                  <a:cubicBezTo>
                    <a:pt x="22" y="13"/>
                    <a:pt x="21" y="13"/>
                    <a:pt x="20" y="13"/>
                  </a:cubicBezTo>
                  <a:cubicBezTo>
                    <a:pt x="19" y="12"/>
                    <a:pt x="17" y="12"/>
                    <a:pt x="16" y="12"/>
                  </a:cubicBezTo>
                  <a:cubicBezTo>
                    <a:pt x="16" y="11"/>
                    <a:pt x="15" y="11"/>
                    <a:pt x="14" y="11"/>
                  </a:cubicBezTo>
                  <a:cubicBezTo>
                    <a:pt x="14" y="10"/>
                    <a:pt x="14" y="10"/>
                    <a:pt x="13" y="10"/>
                  </a:cubicBezTo>
                  <a:cubicBezTo>
                    <a:pt x="13" y="10"/>
                    <a:pt x="13" y="10"/>
                    <a:pt x="13" y="9"/>
                  </a:cubicBezTo>
                  <a:cubicBezTo>
                    <a:pt x="12" y="8"/>
                    <a:pt x="11" y="7"/>
                    <a:pt x="10" y="6"/>
                  </a:cubicBezTo>
                  <a:cubicBezTo>
                    <a:pt x="10" y="6"/>
                    <a:pt x="9" y="5"/>
                    <a:pt x="8" y="4"/>
                  </a:cubicBezTo>
                  <a:cubicBezTo>
                    <a:pt x="7" y="3"/>
                    <a:pt x="6" y="3"/>
                    <a:pt x="6" y="2"/>
                  </a:cubicBezTo>
                  <a:cubicBezTo>
                    <a:pt x="4" y="1"/>
                    <a:pt x="3" y="1"/>
                    <a:pt x="2" y="0"/>
                  </a:cubicBezTo>
                  <a:cubicBezTo>
                    <a:pt x="1" y="0"/>
                    <a:pt x="1" y="0"/>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874"/>
            <p:cNvSpPr/>
            <p:nvPr/>
          </p:nvSpPr>
          <p:spPr bwMode="auto">
            <a:xfrm>
              <a:off x="8750301" y="5018088"/>
              <a:ext cx="25400" cy="25400"/>
            </a:xfrm>
            <a:custGeom>
              <a:avLst/>
              <a:gdLst>
                <a:gd name="T0" fmla="*/ 1 w 6"/>
                <a:gd name="T1" fmla="*/ 1 h 6"/>
                <a:gd name="T2" fmla="*/ 3 w 6"/>
                <a:gd name="T3" fmla="*/ 6 h 6"/>
                <a:gd name="T4" fmla="*/ 6 w 6"/>
                <a:gd name="T5" fmla="*/ 3 h 6"/>
                <a:gd name="T6" fmla="*/ 4 w 6"/>
                <a:gd name="T7" fmla="*/ 1 h 6"/>
                <a:gd name="T8" fmla="*/ 1 w 6"/>
                <a:gd name="T9" fmla="*/ 1 h 6"/>
              </a:gdLst>
              <a:ahLst/>
              <a:cxnLst>
                <a:cxn ang="0">
                  <a:pos x="T0" y="T1"/>
                </a:cxn>
                <a:cxn ang="0">
                  <a:pos x="T2" y="T3"/>
                </a:cxn>
                <a:cxn ang="0">
                  <a:pos x="T4" y="T5"/>
                </a:cxn>
                <a:cxn ang="0">
                  <a:pos x="T6" y="T7"/>
                </a:cxn>
                <a:cxn ang="0">
                  <a:pos x="T8" y="T9"/>
                </a:cxn>
              </a:cxnLst>
              <a:rect l="0" t="0" r="r" b="b"/>
              <a:pathLst>
                <a:path w="6" h="6">
                  <a:moveTo>
                    <a:pt x="1" y="1"/>
                  </a:moveTo>
                  <a:cubicBezTo>
                    <a:pt x="0" y="2"/>
                    <a:pt x="1" y="5"/>
                    <a:pt x="3" y="6"/>
                  </a:cubicBezTo>
                  <a:cubicBezTo>
                    <a:pt x="4" y="6"/>
                    <a:pt x="6" y="5"/>
                    <a:pt x="6" y="3"/>
                  </a:cubicBezTo>
                  <a:cubicBezTo>
                    <a:pt x="6" y="2"/>
                    <a:pt x="4" y="1"/>
                    <a:pt x="4" y="1"/>
                  </a:cubicBezTo>
                  <a:cubicBezTo>
                    <a:pt x="3" y="0"/>
                    <a:pt x="2"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875"/>
            <p:cNvSpPr/>
            <p:nvPr/>
          </p:nvSpPr>
          <p:spPr bwMode="auto">
            <a:xfrm>
              <a:off x="8823326" y="5010150"/>
              <a:ext cx="15875" cy="15875"/>
            </a:xfrm>
            <a:custGeom>
              <a:avLst/>
              <a:gdLst>
                <a:gd name="T0" fmla="*/ 1 w 4"/>
                <a:gd name="T1" fmla="*/ 3 h 4"/>
                <a:gd name="T2" fmla="*/ 3 w 4"/>
                <a:gd name="T3" fmla="*/ 4 h 4"/>
                <a:gd name="T4" fmla="*/ 4 w 4"/>
                <a:gd name="T5" fmla="*/ 1 h 4"/>
                <a:gd name="T6" fmla="*/ 1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2" y="4"/>
                    <a:pt x="3" y="4"/>
                  </a:cubicBezTo>
                  <a:cubicBezTo>
                    <a:pt x="4" y="3"/>
                    <a:pt x="4" y="2"/>
                    <a:pt x="4" y="1"/>
                  </a:cubicBezTo>
                  <a:cubicBezTo>
                    <a:pt x="3" y="0"/>
                    <a:pt x="2" y="0"/>
                    <a:pt x="1" y="0"/>
                  </a:cubicBezTo>
                  <a:cubicBezTo>
                    <a:pt x="0" y="0"/>
                    <a:pt x="0" y="2"/>
                    <a:pt x="1"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876"/>
            <p:cNvSpPr/>
            <p:nvPr/>
          </p:nvSpPr>
          <p:spPr bwMode="auto">
            <a:xfrm>
              <a:off x="8793164" y="5056188"/>
              <a:ext cx="20638" cy="25400"/>
            </a:xfrm>
            <a:custGeom>
              <a:avLst/>
              <a:gdLst>
                <a:gd name="T0" fmla="*/ 0 w 5"/>
                <a:gd name="T1" fmla="*/ 2 h 6"/>
                <a:gd name="T2" fmla="*/ 2 w 5"/>
                <a:gd name="T3" fmla="*/ 6 h 6"/>
                <a:gd name="T4" fmla="*/ 5 w 5"/>
                <a:gd name="T5" fmla="*/ 4 h 6"/>
                <a:gd name="T6" fmla="*/ 4 w 5"/>
                <a:gd name="T7" fmla="*/ 0 h 6"/>
                <a:gd name="T8" fmla="*/ 0 w 5"/>
                <a:gd name="T9" fmla="*/ 2 h 6"/>
              </a:gdLst>
              <a:ahLst/>
              <a:cxnLst>
                <a:cxn ang="0">
                  <a:pos x="T0" y="T1"/>
                </a:cxn>
                <a:cxn ang="0">
                  <a:pos x="T2" y="T3"/>
                </a:cxn>
                <a:cxn ang="0">
                  <a:pos x="T4" y="T5"/>
                </a:cxn>
                <a:cxn ang="0">
                  <a:pos x="T6" y="T7"/>
                </a:cxn>
                <a:cxn ang="0">
                  <a:pos x="T8" y="T9"/>
                </a:cxn>
              </a:cxnLst>
              <a:rect l="0" t="0" r="r" b="b"/>
              <a:pathLst>
                <a:path w="5" h="6">
                  <a:moveTo>
                    <a:pt x="0" y="2"/>
                  </a:moveTo>
                  <a:cubicBezTo>
                    <a:pt x="0" y="4"/>
                    <a:pt x="1" y="6"/>
                    <a:pt x="2" y="6"/>
                  </a:cubicBezTo>
                  <a:cubicBezTo>
                    <a:pt x="3" y="6"/>
                    <a:pt x="4" y="5"/>
                    <a:pt x="5" y="4"/>
                  </a:cubicBezTo>
                  <a:cubicBezTo>
                    <a:pt x="5" y="2"/>
                    <a:pt x="5" y="1"/>
                    <a:pt x="4" y="0"/>
                  </a:cubicBezTo>
                  <a:cubicBezTo>
                    <a:pt x="3" y="0"/>
                    <a:pt x="0" y="1"/>
                    <a:pt x="0"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877"/>
            <p:cNvSpPr/>
            <p:nvPr/>
          </p:nvSpPr>
          <p:spPr bwMode="auto">
            <a:xfrm>
              <a:off x="8877301" y="5051425"/>
              <a:ext cx="22225" cy="22225"/>
            </a:xfrm>
            <a:custGeom>
              <a:avLst/>
              <a:gdLst>
                <a:gd name="T0" fmla="*/ 5 w 5"/>
                <a:gd name="T1" fmla="*/ 2 h 5"/>
                <a:gd name="T2" fmla="*/ 1 w 5"/>
                <a:gd name="T3" fmla="*/ 4 h 5"/>
                <a:gd name="T4" fmla="*/ 0 w 5"/>
                <a:gd name="T5" fmla="*/ 2 h 5"/>
                <a:gd name="T6" fmla="*/ 2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3"/>
                    <a:pt x="3" y="5"/>
                    <a:pt x="1" y="4"/>
                  </a:cubicBezTo>
                  <a:cubicBezTo>
                    <a:pt x="0" y="4"/>
                    <a:pt x="0" y="3"/>
                    <a:pt x="0" y="2"/>
                  </a:cubicBezTo>
                  <a:cubicBezTo>
                    <a:pt x="0" y="1"/>
                    <a:pt x="2" y="0"/>
                    <a:pt x="2" y="0"/>
                  </a:cubicBezTo>
                  <a:cubicBezTo>
                    <a:pt x="3" y="0"/>
                    <a:pt x="5" y="1"/>
                    <a:pt x="5"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878"/>
            <p:cNvSpPr/>
            <p:nvPr/>
          </p:nvSpPr>
          <p:spPr bwMode="auto">
            <a:xfrm>
              <a:off x="8836026" y="5102225"/>
              <a:ext cx="15875" cy="17463"/>
            </a:xfrm>
            <a:custGeom>
              <a:avLst/>
              <a:gdLst>
                <a:gd name="T0" fmla="*/ 1 w 4"/>
                <a:gd name="T1" fmla="*/ 3 h 4"/>
                <a:gd name="T2" fmla="*/ 4 w 4"/>
                <a:gd name="T3" fmla="*/ 3 h 4"/>
                <a:gd name="T4" fmla="*/ 4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3"/>
                  </a:cubicBezTo>
                  <a:cubicBezTo>
                    <a:pt x="4" y="3"/>
                    <a:pt x="4" y="2"/>
                    <a:pt x="4" y="1"/>
                  </a:cubicBezTo>
                  <a:cubicBezTo>
                    <a:pt x="4" y="1"/>
                    <a:pt x="3" y="0"/>
                    <a:pt x="2" y="0"/>
                  </a:cubicBezTo>
                  <a:cubicBezTo>
                    <a:pt x="1" y="0"/>
                    <a:pt x="0" y="2"/>
                    <a:pt x="1"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879"/>
            <p:cNvSpPr/>
            <p:nvPr/>
          </p:nvSpPr>
          <p:spPr bwMode="auto">
            <a:xfrm>
              <a:off x="8785226" y="5102225"/>
              <a:ext cx="20638" cy="22225"/>
            </a:xfrm>
            <a:custGeom>
              <a:avLst/>
              <a:gdLst>
                <a:gd name="T0" fmla="*/ 4 w 5"/>
                <a:gd name="T1" fmla="*/ 4 h 5"/>
                <a:gd name="T2" fmla="*/ 0 w 5"/>
                <a:gd name="T3" fmla="*/ 2 h 5"/>
                <a:gd name="T4" fmla="*/ 3 w 5"/>
                <a:gd name="T5" fmla="*/ 0 h 5"/>
                <a:gd name="T6" fmla="*/ 4 w 5"/>
                <a:gd name="T7" fmla="*/ 4 h 5"/>
              </a:gdLst>
              <a:ahLst/>
              <a:cxnLst>
                <a:cxn ang="0">
                  <a:pos x="T0" y="T1"/>
                </a:cxn>
                <a:cxn ang="0">
                  <a:pos x="T2" y="T3"/>
                </a:cxn>
                <a:cxn ang="0">
                  <a:pos x="T4" y="T5"/>
                </a:cxn>
                <a:cxn ang="0">
                  <a:pos x="T6" y="T7"/>
                </a:cxn>
              </a:cxnLst>
              <a:rect l="0" t="0" r="r" b="b"/>
              <a:pathLst>
                <a:path w="5" h="5">
                  <a:moveTo>
                    <a:pt x="4" y="4"/>
                  </a:moveTo>
                  <a:cubicBezTo>
                    <a:pt x="3" y="5"/>
                    <a:pt x="0" y="3"/>
                    <a:pt x="0" y="2"/>
                  </a:cubicBezTo>
                  <a:cubicBezTo>
                    <a:pt x="0" y="1"/>
                    <a:pt x="2" y="0"/>
                    <a:pt x="3" y="0"/>
                  </a:cubicBezTo>
                  <a:cubicBezTo>
                    <a:pt x="5" y="1"/>
                    <a:pt x="5" y="3"/>
                    <a:pt x="4"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880"/>
            <p:cNvSpPr/>
            <p:nvPr/>
          </p:nvSpPr>
          <p:spPr bwMode="auto">
            <a:xfrm>
              <a:off x="8813801" y="5132388"/>
              <a:ext cx="17463" cy="17463"/>
            </a:xfrm>
            <a:custGeom>
              <a:avLst/>
              <a:gdLst>
                <a:gd name="T0" fmla="*/ 3 w 4"/>
                <a:gd name="T1" fmla="*/ 4 h 4"/>
                <a:gd name="T2" fmla="*/ 0 w 4"/>
                <a:gd name="T3" fmla="*/ 2 h 4"/>
                <a:gd name="T4" fmla="*/ 3 w 4"/>
                <a:gd name="T5" fmla="*/ 0 h 4"/>
                <a:gd name="T6" fmla="*/ 3 w 4"/>
                <a:gd name="T7" fmla="*/ 4 h 4"/>
              </a:gdLst>
              <a:ahLst/>
              <a:cxnLst>
                <a:cxn ang="0">
                  <a:pos x="T0" y="T1"/>
                </a:cxn>
                <a:cxn ang="0">
                  <a:pos x="T2" y="T3"/>
                </a:cxn>
                <a:cxn ang="0">
                  <a:pos x="T4" y="T5"/>
                </a:cxn>
                <a:cxn ang="0">
                  <a:pos x="T6" y="T7"/>
                </a:cxn>
              </a:cxnLst>
              <a:rect l="0" t="0" r="r" b="b"/>
              <a:pathLst>
                <a:path w="4" h="4">
                  <a:moveTo>
                    <a:pt x="3" y="4"/>
                  </a:moveTo>
                  <a:cubicBezTo>
                    <a:pt x="2" y="4"/>
                    <a:pt x="0" y="3"/>
                    <a:pt x="0" y="2"/>
                  </a:cubicBezTo>
                  <a:cubicBezTo>
                    <a:pt x="0" y="1"/>
                    <a:pt x="1" y="0"/>
                    <a:pt x="3" y="0"/>
                  </a:cubicBezTo>
                  <a:cubicBezTo>
                    <a:pt x="4" y="1"/>
                    <a:pt x="4" y="3"/>
                    <a:pt x="3"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881"/>
            <p:cNvSpPr/>
            <p:nvPr/>
          </p:nvSpPr>
          <p:spPr bwMode="auto">
            <a:xfrm>
              <a:off x="8747126" y="5068888"/>
              <a:ext cx="12700" cy="12700"/>
            </a:xfrm>
            <a:custGeom>
              <a:avLst/>
              <a:gdLst>
                <a:gd name="T0" fmla="*/ 2 w 3"/>
                <a:gd name="T1" fmla="*/ 1 h 3"/>
                <a:gd name="T2" fmla="*/ 3 w 3"/>
                <a:gd name="T3" fmla="*/ 3 h 3"/>
                <a:gd name="T4" fmla="*/ 1 w 3"/>
                <a:gd name="T5" fmla="*/ 3 h 3"/>
                <a:gd name="T6" fmla="*/ 0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3" y="2"/>
                    <a:pt x="3" y="3"/>
                  </a:cubicBezTo>
                  <a:cubicBezTo>
                    <a:pt x="2" y="3"/>
                    <a:pt x="1" y="3"/>
                    <a:pt x="1" y="3"/>
                  </a:cubicBezTo>
                  <a:cubicBezTo>
                    <a:pt x="0" y="3"/>
                    <a:pt x="0" y="2"/>
                    <a:pt x="0" y="2"/>
                  </a:cubicBezTo>
                  <a:cubicBezTo>
                    <a:pt x="0" y="1"/>
                    <a:pt x="1" y="0"/>
                    <a:pt x="2"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882"/>
            <p:cNvSpPr/>
            <p:nvPr/>
          </p:nvSpPr>
          <p:spPr bwMode="auto">
            <a:xfrm>
              <a:off x="8747126" y="5111750"/>
              <a:ext cx="15875" cy="20638"/>
            </a:xfrm>
            <a:custGeom>
              <a:avLst/>
              <a:gdLst>
                <a:gd name="T0" fmla="*/ 1 w 4"/>
                <a:gd name="T1" fmla="*/ 4 h 5"/>
                <a:gd name="T2" fmla="*/ 4 w 4"/>
                <a:gd name="T3" fmla="*/ 1 h 5"/>
                <a:gd name="T4" fmla="*/ 1 w 4"/>
                <a:gd name="T5" fmla="*/ 1 h 5"/>
                <a:gd name="T6" fmla="*/ 1 w 4"/>
                <a:gd name="T7" fmla="*/ 4 h 5"/>
              </a:gdLst>
              <a:ahLst/>
              <a:cxnLst>
                <a:cxn ang="0">
                  <a:pos x="T0" y="T1"/>
                </a:cxn>
                <a:cxn ang="0">
                  <a:pos x="T2" y="T3"/>
                </a:cxn>
                <a:cxn ang="0">
                  <a:pos x="T4" y="T5"/>
                </a:cxn>
                <a:cxn ang="0">
                  <a:pos x="T6" y="T7"/>
                </a:cxn>
              </a:cxnLst>
              <a:rect l="0" t="0" r="r" b="b"/>
              <a:pathLst>
                <a:path w="4" h="5">
                  <a:moveTo>
                    <a:pt x="1" y="4"/>
                  </a:moveTo>
                  <a:cubicBezTo>
                    <a:pt x="2" y="5"/>
                    <a:pt x="4" y="2"/>
                    <a:pt x="4" y="1"/>
                  </a:cubicBezTo>
                  <a:cubicBezTo>
                    <a:pt x="4" y="0"/>
                    <a:pt x="2" y="0"/>
                    <a:pt x="1" y="1"/>
                  </a:cubicBezTo>
                  <a:cubicBezTo>
                    <a:pt x="0" y="1"/>
                    <a:pt x="0" y="4"/>
                    <a:pt x="1"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883"/>
            <p:cNvSpPr/>
            <p:nvPr/>
          </p:nvSpPr>
          <p:spPr bwMode="auto">
            <a:xfrm>
              <a:off x="8788401" y="4997450"/>
              <a:ext cx="17463" cy="15875"/>
            </a:xfrm>
            <a:custGeom>
              <a:avLst/>
              <a:gdLst>
                <a:gd name="T0" fmla="*/ 1 w 4"/>
                <a:gd name="T1" fmla="*/ 1 h 4"/>
                <a:gd name="T2" fmla="*/ 3 w 4"/>
                <a:gd name="T3" fmla="*/ 4 h 4"/>
                <a:gd name="T4" fmla="*/ 4 w 4"/>
                <a:gd name="T5" fmla="*/ 1 h 4"/>
                <a:gd name="T6" fmla="*/ 1 w 4"/>
                <a:gd name="T7" fmla="*/ 1 h 4"/>
              </a:gdLst>
              <a:ahLst/>
              <a:cxnLst>
                <a:cxn ang="0">
                  <a:pos x="T0" y="T1"/>
                </a:cxn>
                <a:cxn ang="0">
                  <a:pos x="T2" y="T3"/>
                </a:cxn>
                <a:cxn ang="0">
                  <a:pos x="T4" y="T5"/>
                </a:cxn>
                <a:cxn ang="0">
                  <a:pos x="T6" y="T7"/>
                </a:cxn>
              </a:cxnLst>
              <a:rect l="0" t="0" r="r" b="b"/>
              <a:pathLst>
                <a:path w="4" h="4">
                  <a:moveTo>
                    <a:pt x="1" y="1"/>
                  </a:moveTo>
                  <a:cubicBezTo>
                    <a:pt x="0" y="2"/>
                    <a:pt x="2" y="4"/>
                    <a:pt x="3" y="4"/>
                  </a:cubicBezTo>
                  <a:cubicBezTo>
                    <a:pt x="3" y="3"/>
                    <a:pt x="4" y="2"/>
                    <a:pt x="4" y="1"/>
                  </a:cubicBezTo>
                  <a:cubicBezTo>
                    <a:pt x="3" y="0"/>
                    <a:pt x="1"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884"/>
            <p:cNvSpPr/>
            <p:nvPr/>
          </p:nvSpPr>
          <p:spPr bwMode="auto">
            <a:xfrm>
              <a:off x="8724901" y="5043488"/>
              <a:ext cx="12700" cy="12700"/>
            </a:xfrm>
            <a:custGeom>
              <a:avLst/>
              <a:gdLst>
                <a:gd name="T0" fmla="*/ 0 w 3"/>
                <a:gd name="T1" fmla="*/ 0 h 3"/>
                <a:gd name="T2" fmla="*/ 2 w 3"/>
                <a:gd name="T3" fmla="*/ 3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1" y="3"/>
                    <a:pt x="2" y="3"/>
                  </a:cubicBezTo>
                  <a:cubicBezTo>
                    <a:pt x="3" y="3"/>
                    <a:pt x="3" y="1"/>
                    <a:pt x="3" y="1"/>
                  </a:cubicBezTo>
                  <a:cubicBezTo>
                    <a:pt x="2"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885"/>
            <p:cNvSpPr/>
            <p:nvPr/>
          </p:nvSpPr>
          <p:spPr bwMode="auto">
            <a:xfrm>
              <a:off x="8839201" y="5056188"/>
              <a:ext cx="12700" cy="12700"/>
            </a:xfrm>
            <a:custGeom>
              <a:avLst/>
              <a:gdLst>
                <a:gd name="T0" fmla="*/ 0 w 3"/>
                <a:gd name="T1" fmla="*/ 0 h 3"/>
                <a:gd name="T2" fmla="*/ 2 w 3"/>
                <a:gd name="T3" fmla="*/ 3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1" y="3"/>
                    <a:pt x="2" y="3"/>
                  </a:cubicBezTo>
                  <a:cubicBezTo>
                    <a:pt x="2" y="3"/>
                    <a:pt x="3" y="1"/>
                    <a:pt x="3" y="1"/>
                  </a:cubicBezTo>
                  <a:cubicBezTo>
                    <a:pt x="2"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886"/>
            <p:cNvSpPr/>
            <p:nvPr/>
          </p:nvSpPr>
          <p:spPr bwMode="auto">
            <a:xfrm>
              <a:off x="8861426" y="5010150"/>
              <a:ext cx="15875" cy="15875"/>
            </a:xfrm>
            <a:custGeom>
              <a:avLst/>
              <a:gdLst>
                <a:gd name="T0" fmla="*/ 0 w 4"/>
                <a:gd name="T1" fmla="*/ 1 h 4"/>
                <a:gd name="T2" fmla="*/ 2 w 4"/>
                <a:gd name="T3" fmla="*/ 4 h 4"/>
                <a:gd name="T4" fmla="*/ 3 w 4"/>
                <a:gd name="T5" fmla="*/ 1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1" y="4"/>
                    <a:pt x="2" y="4"/>
                  </a:cubicBezTo>
                  <a:cubicBezTo>
                    <a:pt x="3" y="4"/>
                    <a:pt x="4" y="2"/>
                    <a:pt x="3" y="1"/>
                  </a:cubicBezTo>
                  <a:cubicBezTo>
                    <a:pt x="2" y="0"/>
                    <a:pt x="1"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887"/>
            <p:cNvSpPr/>
            <p:nvPr/>
          </p:nvSpPr>
          <p:spPr bwMode="auto">
            <a:xfrm>
              <a:off x="8882064" y="5086350"/>
              <a:ext cx="17463" cy="15875"/>
            </a:xfrm>
            <a:custGeom>
              <a:avLst/>
              <a:gdLst>
                <a:gd name="T0" fmla="*/ 0 w 4"/>
                <a:gd name="T1" fmla="*/ 1 h 4"/>
                <a:gd name="T2" fmla="*/ 2 w 4"/>
                <a:gd name="T3" fmla="*/ 4 h 4"/>
                <a:gd name="T4" fmla="*/ 3 w 4"/>
                <a:gd name="T5" fmla="*/ 1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1" y="4"/>
                    <a:pt x="2" y="4"/>
                  </a:cubicBezTo>
                  <a:cubicBezTo>
                    <a:pt x="3" y="4"/>
                    <a:pt x="4" y="2"/>
                    <a:pt x="3" y="1"/>
                  </a:cubicBezTo>
                  <a:cubicBezTo>
                    <a:pt x="2" y="0"/>
                    <a:pt x="1"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980"/>
            <p:cNvSpPr/>
            <p:nvPr/>
          </p:nvSpPr>
          <p:spPr bwMode="auto">
            <a:xfrm>
              <a:off x="4737101" y="4959350"/>
              <a:ext cx="249238" cy="1970088"/>
            </a:xfrm>
            <a:custGeom>
              <a:avLst/>
              <a:gdLst>
                <a:gd name="T0" fmla="*/ 55 w 59"/>
                <a:gd name="T1" fmla="*/ 465 h 465"/>
                <a:gd name="T2" fmla="*/ 20 w 59"/>
                <a:gd name="T3" fmla="*/ 0 h 465"/>
                <a:gd name="T4" fmla="*/ 24 w 59"/>
                <a:gd name="T5" fmla="*/ 0 h 465"/>
                <a:gd name="T6" fmla="*/ 59 w 59"/>
                <a:gd name="T7" fmla="*/ 464 h 465"/>
                <a:gd name="T8" fmla="*/ 55 w 59"/>
                <a:gd name="T9" fmla="*/ 465 h 465"/>
              </a:gdLst>
              <a:ahLst/>
              <a:cxnLst>
                <a:cxn ang="0">
                  <a:pos x="T0" y="T1"/>
                </a:cxn>
                <a:cxn ang="0">
                  <a:pos x="T2" y="T3"/>
                </a:cxn>
                <a:cxn ang="0">
                  <a:pos x="T4" y="T5"/>
                </a:cxn>
                <a:cxn ang="0">
                  <a:pos x="T6" y="T7"/>
                </a:cxn>
                <a:cxn ang="0">
                  <a:pos x="T8" y="T9"/>
                </a:cxn>
              </a:cxnLst>
              <a:rect l="0" t="0" r="r" b="b"/>
              <a:pathLst>
                <a:path w="59" h="465">
                  <a:moveTo>
                    <a:pt x="55" y="465"/>
                  </a:moveTo>
                  <a:cubicBezTo>
                    <a:pt x="0" y="253"/>
                    <a:pt x="12" y="69"/>
                    <a:pt x="20" y="0"/>
                  </a:cubicBezTo>
                  <a:cubicBezTo>
                    <a:pt x="24" y="0"/>
                    <a:pt x="24" y="0"/>
                    <a:pt x="24" y="0"/>
                  </a:cubicBezTo>
                  <a:cubicBezTo>
                    <a:pt x="16" y="69"/>
                    <a:pt x="4" y="253"/>
                    <a:pt x="59" y="464"/>
                  </a:cubicBezTo>
                  <a:lnTo>
                    <a:pt x="55" y="465"/>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981"/>
            <p:cNvSpPr/>
            <p:nvPr/>
          </p:nvSpPr>
          <p:spPr bwMode="auto">
            <a:xfrm>
              <a:off x="4892676" y="6038850"/>
              <a:ext cx="293688" cy="454025"/>
            </a:xfrm>
            <a:custGeom>
              <a:avLst/>
              <a:gdLst>
                <a:gd name="T0" fmla="*/ 0 w 69"/>
                <a:gd name="T1" fmla="*/ 107 h 107"/>
                <a:gd name="T2" fmla="*/ 69 w 69"/>
                <a:gd name="T3" fmla="*/ 0 h 107"/>
                <a:gd name="T4" fmla="*/ 0 w 69"/>
                <a:gd name="T5" fmla="*/ 107 h 107"/>
              </a:gdLst>
              <a:ahLst/>
              <a:cxnLst>
                <a:cxn ang="0">
                  <a:pos x="T0" y="T1"/>
                </a:cxn>
                <a:cxn ang="0">
                  <a:pos x="T2" y="T3"/>
                </a:cxn>
                <a:cxn ang="0">
                  <a:pos x="T4" y="T5"/>
                </a:cxn>
              </a:cxnLst>
              <a:rect l="0" t="0" r="r" b="b"/>
              <a:pathLst>
                <a:path w="69" h="107">
                  <a:moveTo>
                    <a:pt x="0" y="107"/>
                  </a:moveTo>
                  <a:cubicBezTo>
                    <a:pt x="0" y="107"/>
                    <a:pt x="8" y="31"/>
                    <a:pt x="69" y="0"/>
                  </a:cubicBezTo>
                  <a:cubicBezTo>
                    <a:pt x="69" y="0"/>
                    <a:pt x="61" y="80"/>
                    <a:pt x="0" y="10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982"/>
            <p:cNvSpPr/>
            <p:nvPr/>
          </p:nvSpPr>
          <p:spPr bwMode="auto">
            <a:xfrm>
              <a:off x="4838701" y="5678488"/>
              <a:ext cx="287338" cy="454025"/>
            </a:xfrm>
            <a:custGeom>
              <a:avLst/>
              <a:gdLst>
                <a:gd name="T0" fmla="*/ 0 w 68"/>
                <a:gd name="T1" fmla="*/ 107 h 107"/>
                <a:gd name="T2" fmla="*/ 68 w 68"/>
                <a:gd name="T3" fmla="*/ 0 h 107"/>
                <a:gd name="T4" fmla="*/ 0 w 68"/>
                <a:gd name="T5" fmla="*/ 107 h 107"/>
              </a:gdLst>
              <a:ahLst/>
              <a:cxnLst>
                <a:cxn ang="0">
                  <a:pos x="T0" y="T1"/>
                </a:cxn>
                <a:cxn ang="0">
                  <a:pos x="T2" y="T3"/>
                </a:cxn>
                <a:cxn ang="0">
                  <a:pos x="T4" y="T5"/>
                </a:cxn>
              </a:cxnLst>
              <a:rect l="0" t="0" r="r" b="b"/>
              <a:pathLst>
                <a:path w="68" h="107">
                  <a:moveTo>
                    <a:pt x="0" y="107"/>
                  </a:moveTo>
                  <a:cubicBezTo>
                    <a:pt x="0" y="107"/>
                    <a:pt x="8" y="32"/>
                    <a:pt x="68" y="0"/>
                  </a:cubicBezTo>
                  <a:cubicBezTo>
                    <a:pt x="68" y="0"/>
                    <a:pt x="60" y="81"/>
                    <a:pt x="0" y="10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983"/>
            <p:cNvSpPr/>
            <p:nvPr/>
          </p:nvSpPr>
          <p:spPr bwMode="auto">
            <a:xfrm>
              <a:off x="4800601" y="5086350"/>
              <a:ext cx="431800" cy="320675"/>
            </a:xfrm>
            <a:custGeom>
              <a:avLst/>
              <a:gdLst>
                <a:gd name="T0" fmla="*/ 0 w 102"/>
                <a:gd name="T1" fmla="*/ 76 h 76"/>
                <a:gd name="T2" fmla="*/ 102 w 102"/>
                <a:gd name="T3" fmla="*/ 0 h 76"/>
                <a:gd name="T4" fmla="*/ 0 w 102"/>
                <a:gd name="T5" fmla="*/ 76 h 76"/>
              </a:gdLst>
              <a:ahLst/>
              <a:cxnLst>
                <a:cxn ang="0">
                  <a:pos x="T0" y="T1"/>
                </a:cxn>
                <a:cxn ang="0">
                  <a:pos x="T2" y="T3"/>
                </a:cxn>
                <a:cxn ang="0">
                  <a:pos x="T4" y="T5"/>
                </a:cxn>
              </a:cxnLst>
              <a:rect l="0" t="0" r="r" b="b"/>
              <a:pathLst>
                <a:path w="102" h="76">
                  <a:moveTo>
                    <a:pt x="0" y="76"/>
                  </a:moveTo>
                  <a:cubicBezTo>
                    <a:pt x="0" y="76"/>
                    <a:pt x="34" y="8"/>
                    <a:pt x="102" y="0"/>
                  </a:cubicBezTo>
                  <a:cubicBezTo>
                    <a:pt x="102" y="0"/>
                    <a:pt x="66" y="72"/>
                    <a:pt x="0" y="7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984"/>
            <p:cNvSpPr/>
            <p:nvPr/>
          </p:nvSpPr>
          <p:spPr bwMode="auto">
            <a:xfrm>
              <a:off x="4813301" y="4852988"/>
              <a:ext cx="431800" cy="325438"/>
            </a:xfrm>
            <a:custGeom>
              <a:avLst/>
              <a:gdLst>
                <a:gd name="T0" fmla="*/ 0 w 102"/>
                <a:gd name="T1" fmla="*/ 77 h 77"/>
                <a:gd name="T2" fmla="*/ 102 w 102"/>
                <a:gd name="T3" fmla="*/ 0 h 77"/>
                <a:gd name="T4" fmla="*/ 0 w 102"/>
                <a:gd name="T5" fmla="*/ 77 h 77"/>
              </a:gdLst>
              <a:ahLst/>
              <a:cxnLst>
                <a:cxn ang="0">
                  <a:pos x="T0" y="T1"/>
                </a:cxn>
                <a:cxn ang="0">
                  <a:pos x="T2" y="T3"/>
                </a:cxn>
                <a:cxn ang="0">
                  <a:pos x="T4" y="T5"/>
                </a:cxn>
              </a:cxnLst>
              <a:rect l="0" t="0" r="r" b="b"/>
              <a:pathLst>
                <a:path w="102" h="77">
                  <a:moveTo>
                    <a:pt x="0" y="77"/>
                  </a:moveTo>
                  <a:cubicBezTo>
                    <a:pt x="0" y="77"/>
                    <a:pt x="34" y="9"/>
                    <a:pt x="102" y="0"/>
                  </a:cubicBezTo>
                  <a:cubicBezTo>
                    <a:pt x="102" y="0"/>
                    <a:pt x="66" y="73"/>
                    <a:pt x="0" y="7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985"/>
            <p:cNvSpPr/>
            <p:nvPr/>
          </p:nvSpPr>
          <p:spPr bwMode="auto">
            <a:xfrm>
              <a:off x="4752976" y="4513263"/>
              <a:ext cx="276225" cy="517525"/>
            </a:xfrm>
            <a:custGeom>
              <a:avLst/>
              <a:gdLst>
                <a:gd name="T0" fmla="*/ 16 w 65"/>
                <a:gd name="T1" fmla="*/ 122 h 122"/>
                <a:gd name="T2" fmla="*/ 48 w 65"/>
                <a:gd name="T3" fmla="*/ 0 h 122"/>
                <a:gd name="T4" fmla="*/ 16 w 65"/>
                <a:gd name="T5" fmla="*/ 122 h 122"/>
              </a:gdLst>
              <a:ahLst/>
              <a:cxnLst>
                <a:cxn ang="0">
                  <a:pos x="T0" y="T1"/>
                </a:cxn>
                <a:cxn ang="0">
                  <a:pos x="T2" y="T3"/>
                </a:cxn>
                <a:cxn ang="0">
                  <a:pos x="T4" y="T5"/>
                </a:cxn>
              </a:cxnLst>
              <a:rect l="0" t="0" r="r" b="b"/>
              <a:pathLst>
                <a:path w="65" h="122">
                  <a:moveTo>
                    <a:pt x="16" y="122"/>
                  </a:moveTo>
                  <a:cubicBezTo>
                    <a:pt x="16" y="122"/>
                    <a:pt x="0" y="48"/>
                    <a:pt x="48" y="0"/>
                  </a:cubicBezTo>
                  <a:cubicBezTo>
                    <a:pt x="48" y="0"/>
                    <a:pt x="65" y="79"/>
                    <a:pt x="16" y="12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986"/>
            <p:cNvSpPr/>
            <p:nvPr/>
          </p:nvSpPr>
          <p:spPr bwMode="auto">
            <a:xfrm>
              <a:off x="4803776" y="5391150"/>
              <a:ext cx="454025" cy="296863"/>
            </a:xfrm>
            <a:custGeom>
              <a:avLst/>
              <a:gdLst>
                <a:gd name="T0" fmla="*/ 0 w 107"/>
                <a:gd name="T1" fmla="*/ 68 h 70"/>
                <a:gd name="T2" fmla="*/ 107 w 107"/>
                <a:gd name="T3" fmla="*/ 0 h 70"/>
                <a:gd name="T4" fmla="*/ 0 w 107"/>
                <a:gd name="T5" fmla="*/ 68 h 70"/>
              </a:gdLst>
              <a:ahLst/>
              <a:cxnLst>
                <a:cxn ang="0">
                  <a:pos x="T0" y="T1"/>
                </a:cxn>
                <a:cxn ang="0">
                  <a:pos x="T2" y="T3"/>
                </a:cxn>
                <a:cxn ang="0">
                  <a:pos x="T4" y="T5"/>
                </a:cxn>
              </a:cxnLst>
              <a:rect l="0" t="0" r="r" b="b"/>
              <a:pathLst>
                <a:path w="107" h="70">
                  <a:moveTo>
                    <a:pt x="0" y="68"/>
                  </a:moveTo>
                  <a:cubicBezTo>
                    <a:pt x="0" y="68"/>
                    <a:pt x="40" y="3"/>
                    <a:pt x="107" y="0"/>
                  </a:cubicBezTo>
                  <a:cubicBezTo>
                    <a:pt x="107" y="0"/>
                    <a:pt x="66" y="70"/>
                    <a:pt x="0" y="6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987"/>
            <p:cNvSpPr/>
            <p:nvPr/>
          </p:nvSpPr>
          <p:spPr bwMode="auto">
            <a:xfrm>
              <a:off x="4557714" y="6073775"/>
              <a:ext cx="327025" cy="422275"/>
            </a:xfrm>
            <a:custGeom>
              <a:avLst/>
              <a:gdLst>
                <a:gd name="T0" fmla="*/ 77 w 77"/>
                <a:gd name="T1" fmla="*/ 100 h 100"/>
                <a:gd name="T2" fmla="*/ 0 w 77"/>
                <a:gd name="T3" fmla="*/ 0 h 100"/>
                <a:gd name="T4" fmla="*/ 77 w 77"/>
                <a:gd name="T5" fmla="*/ 100 h 100"/>
              </a:gdLst>
              <a:ahLst/>
              <a:cxnLst>
                <a:cxn ang="0">
                  <a:pos x="T0" y="T1"/>
                </a:cxn>
                <a:cxn ang="0">
                  <a:pos x="T2" y="T3"/>
                </a:cxn>
                <a:cxn ang="0">
                  <a:pos x="T4" y="T5"/>
                </a:cxn>
              </a:cxnLst>
              <a:rect l="0" t="0" r="r" b="b"/>
              <a:pathLst>
                <a:path w="77" h="100">
                  <a:moveTo>
                    <a:pt x="77" y="100"/>
                  </a:moveTo>
                  <a:cubicBezTo>
                    <a:pt x="77" y="100"/>
                    <a:pt x="8" y="67"/>
                    <a:pt x="0" y="0"/>
                  </a:cubicBezTo>
                  <a:cubicBezTo>
                    <a:pt x="0" y="0"/>
                    <a:pt x="72" y="34"/>
                    <a:pt x="77" y="10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988"/>
            <p:cNvSpPr/>
            <p:nvPr/>
          </p:nvSpPr>
          <p:spPr bwMode="auto">
            <a:xfrm>
              <a:off x="4498976" y="5713413"/>
              <a:ext cx="327025" cy="423863"/>
            </a:xfrm>
            <a:custGeom>
              <a:avLst/>
              <a:gdLst>
                <a:gd name="T0" fmla="*/ 77 w 77"/>
                <a:gd name="T1" fmla="*/ 100 h 100"/>
                <a:gd name="T2" fmla="*/ 0 w 77"/>
                <a:gd name="T3" fmla="*/ 0 h 100"/>
                <a:gd name="T4" fmla="*/ 77 w 77"/>
                <a:gd name="T5" fmla="*/ 100 h 100"/>
              </a:gdLst>
              <a:ahLst/>
              <a:cxnLst>
                <a:cxn ang="0">
                  <a:pos x="T0" y="T1"/>
                </a:cxn>
                <a:cxn ang="0">
                  <a:pos x="T2" y="T3"/>
                </a:cxn>
                <a:cxn ang="0">
                  <a:pos x="T4" y="T5"/>
                </a:cxn>
              </a:cxnLst>
              <a:rect l="0" t="0" r="r" b="b"/>
              <a:pathLst>
                <a:path w="77" h="100">
                  <a:moveTo>
                    <a:pt x="77" y="100"/>
                  </a:moveTo>
                  <a:cubicBezTo>
                    <a:pt x="77" y="100"/>
                    <a:pt x="9" y="67"/>
                    <a:pt x="0" y="0"/>
                  </a:cubicBezTo>
                  <a:cubicBezTo>
                    <a:pt x="0" y="0"/>
                    <a:pt x="73" y="35"/>
                    <a:pt x="77" y="10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989"/>
            <p:cNvSpPr/>
            <p:nvPr/>
          </p:nvSpPr>
          <p:spPr bwMode="auto">
            <a:xfrm>
              <a:off x="4364039" y="5368925"/>
              <a:ext cx="439738" cy="309563"/>
            </a:xfrm>
            <a:custGeom>
              <a:avLst/>
              <a:gdLst>
                <a:gd name="T0" fmla="*/ 104 w 104"/>
                <a:gd name="T1" fmla="*/ 73 h 73"/>
                <a:gd name="T2" fmla="*/ 0 w 104"/>
                <a:gd name="T3" fmla="*/ 0 h 73"/>
                <a:gd name="T4" fmla="*/ 104 w 104"/>
                <a:gd name="T5" fmla="*/ 73 h 73"/>
              </a:gdLst>
              <a:ahLst/>
              <a:cxnLst>
                <a:cxn ang="0">
                  <a:pos x="T0" y="T1"/>
                </a:cxn>
                <a:cxn ang="0">
                  <a:pos x="T2" y="T3"/>
                </a:cxn>
                <a:cxn ang="0">
                  <a:pos x="T4" y="T5"/>
                </a:cxn>
              </a:cxnLst>
              <a:rect l="0" t="0" r="r" b="b"/>
              <a:pathLst>
                <a:path w="104" h="73">
                  <a:moveTo>
                    <a:pt x="104" y="73"/>
                  </a:moveTo>
                  <a:cubicBezTo>
                    <a:pt x="104" y="73"/>
                    <a:pt x="29" y="62"/>
                    <a:pt x="0" y="0"/>
                  </a:cubicBezTo>
                  <a:cubicBezTo>
                    <a:pt x="0" y="0"/>
                    <a:pt x="81" y="12"/>
                    <a:pt x="104" y="7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990"/>
            <p:cNvSpPr/>
            <p:nvPr/>
          </p:nvSpPr>
          <p:spPr bwMode="auto">
            <a:xfrm>
              <a:off x="4410076" y="5038725"/>
              <a:ext cx="390525" cy="365125"/>
            </a:xfrm>
            <a:custGeom>
              <a:avLst/>
              <a:gdLst>
                <a:gd name="T0" fmla="*/ 92 w 92"/>
                <a:gd name="T1" fmla="*/ 86 h 86"/>
                <a:gd name="T2" fmla="*/ 0 w 92"/>
                <a:gd name="T3" fmla="*/ 0 h 86"/>
                <a:gd name="T4" fmla="*/ 92 w 92"/>
                <a:gd name="T5" fmla="*/ 86 h 86"/>
              </a:gdLst>
              <a:ahLst/>
              <a:cxnLst>
                <a:cxn ang="0">
                  <a:pos x="T0" y="T1"/>
                </a:cxn>
                <a:cxn ang="0">
                  <a:pos x="T2" y="T3"/>
                </a:cxn>
                <a:cxn ang="0">
                  <a:pos x="T4" y="T5"/>
                </a:cxn>
              </a:cxnLst>
              <a:rect l="0" t="0" r="r" b="b"/>
              <a:pathLst>
                <a:path w="92" h="86">
                  <a:moveTo>
                    <a:pt x="92" y="86"/>
                  </a:moveTo>
                  <a:cubicBezTo>
                    <a:pt x="92" y="86"/>
                    <a:pt x="19" y="65"/>
                    <a:pt x="0" y="0"/>
                  </a:cubicBezTo>
                  <a:cubicBezTo>
                    <a:pt x="0" y="0"/>
                    <a:pt x="78" y="23"/>
                    <a:pt x="92" y="8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991"/>
            <p:cNvSpPr/>
            <p:nvPr/>
          </p:nvSpPr>
          <p:spPr bwMode="auto">
            <a:xfrm>
              <a:off x="4511676" y="4733925"/>
              <a:ext cx="296863" cy="444500"/>
            </a:xfrm>
            <a:custGeom>
              <a:avLst/>
              <a:gdLst>
                <a:gd name="T0" fmla="*/ 70 w 70"/>
                <a:gd name="T1" fmla="*/ 105 h 105"/>
                <a:gd name="T2" fmla="*/ 0 w 70"/>
                <a:gd name="T3" fmla="*/ 0 h 105"/>
                <a:gd name="T4" fmla="*/ 70 w 70"/>
                <a:gd name="T5" fmla="*/ 105 h 105"/>
              </a:gdLst>
              <a:ahLst/>
              <a:cxnLst>
                <a:cxn ang="0">
                  <a:pos x="T0" y="T1"/>
                </a:cxn>
                <a:cxn ang="0">
                  <a:pos x="T2" y="T3"/>
                </a:cxn>
                <a:cxn ang="0">
                  <a:pos x="T4" y="T5"/>
                </a:cxn>
              </a:cxnLst>
              <a:rect l="0" t="0" r="r" b="b"/>
              <a:pathLst>
                <a:path w="70" h="105">
                  <a:moveTo>
                    <a:pt x="70" y="105"/>
                  </a:moveTo>
                  <a:cubicBezTo>
                    <a:pt x="70" y="105"/>
                    <a:pt x="4" y="68"/>
                    <a:pt x="0" y="0"/>
                  </a:cubicBezTo>
                  <a:cubicBezTo>
                    <a:pt x="0" y="0"/>
                    <a:pt x="70" y="39"/>
                    <a:pt x="70" y="10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1004"/>
            <p:cNvSpPr/>
            <p:nvPr/>
          </p:nvSpPr>
          <p:spPr bwMode="auto">
            <a:xfrm>
              <a:off x="4816476" y="6310313"/>
              <a:ext cx="1047750" cy="1190625"/>
            </a:xfrm>
            <a:custGeom>
              <a:avLst/>
              <a:gdLst>
                <a:gd name="T0" fmla="*/ 2 w 247"/>
                <a:gd name="T1" fmla="*/ 281 h 281"/>
                <a:gd name="T2" fmla="*/ 0 w 247"/>
                <a:gd name="T3" fmla="*/ 278 h 281"/>
                <a:gd name="T4" fmla="*/ 244 w 247"/>
                <a:gd name="T5" fmla="*/ 0 h 281"/>
                <a:gd name="T6" fmla="*/ 247 w 247"/>
                <a:gd name="T7" fmla="*/ 1 h 281"/>
                <a:gd name="T8" fmla="*/ 2 w 247"/>
                <a:gd name="T9" fmla="*/ 281 h 281"/>
              </a:gdLst>
              <a:ahLst/>
              <a:cxnLst>
                <a:cxn ang="0">
                  <a:pos x="T0" y="T1"/>
                </a:cxn>
                <a:cxn ang="0">
                  <a:pos x="T2" y="T3"/>
                </a:cxn>
                <a:cxn ang="0">
                  <a:pos x="T4" y="T5"/>
                </a:cxn>
                <a:cxn ang="0">
                  <a:pos x="T6" y="T7"/>
                </a:cxn>
                <a:cxn ang="0">
                  <a:pos x="T8" y="T9"/>
                </a:cxn>
              </a:cxnLst>
              <a:rect l="0" t="0" r="r" b="b"/>
              <a:pathLst>
                <a:path w="246" h="281">
                  <a:moveTo>
                    <a:pt x="2" y="281"/>
                  </a:moveTo>
                  <a:cubicBezTo>
                    <a:pt x="0" y="278"/>
                    <a:pt x="0" y="278"/>
                    <a:pt x="0" y="278"/>
                  </a:cubicBezTo>
                  <a:cubicBezTo>
                    <a:pt x="136" y="170"/>
                    <a:pt x="216" y="48"/>
                    <a:pt x="244" y="0"/>
                  </a:cubicBezTo>
                  <a:cubicBezTo>
                    <a:pt x="247" y="1"/>
                    <a:pt x="247" y="1"/>
                    <a:pt x="247" y="1"/>
                  </a:cubicBezTo>
                  <a:cubicBezTo>
                    <a:pt x="218" y="49"/>
                    <a:pt x="138" y="173"/>
                    <a:pt x="2" y="28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1005"/>
            <p:cNvSpPr/>
            <p:nvPr/>
          </p:nvSpPr>
          <p:spPr bwMode="auto">
            <a:xfrm>
              <a:off x="4968876" y="6831013"/>
              <a:ext cx="242888" cy="423863"/>
            </a:xfrm>
            <a:custGeom>
              <a:avLst/>
              <a:gdLst>
                <a:gd name="T0" fmla="*/ 26 w 57"/>
                <a:gd name="T1" fmla="*/ 100 h 100"/>
                <a:gd name="T2" fmla="*/ 34 w 57"/>
                <a:gd name="T3" fmla="*/ 0 h 100"/>
                <a:gd name="T4" fmla="*/ 26 w 57"/>
                <a:gd name="T5" fmla="*/ 100 h 100"/>
              </a:gdLst>
              <a:ahLst/>
              <a:cxnLst>
                <a:cxn ang="0">
                  <a:pos x="T0" y="T1"/>
                </a:cxn>
                <a:cxn ang="0">
                  <a:pos x="T2" y="T3"/>
                </a:cxn>
                <a:cxn ang="0">
                  <a:pos x="T4" y="T5"/>
                </a:cxn>
              </a:cxnLst>
              <a:rect l="0" t="0" r="r" b="b"/>
              <a:pathLst>
                <a:path w="57" h="100">
                  <a:moveTo>
                    <a:pt x="26" y="100"/>
                  </a:moveTo>
                  <a:cubicBezTo>
                    <a:pt x="26" y="100"/>
                    <a:pt x="57" y="49"/>
                    <a:pt x="34" y="0"/>
                  </a:cubicBezTo>
                  <a:cubicBezTo>
                    <a:pt x="34" y="0"/>
                    <a:pt x="0" y="55"/>
                    <a:pt x="26" y="10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1006"/>
            <p:cNvSpPr/>
            <p:nvPr/>
          </p:nvSpPr>
          <p:spPr bwMode="auto">
            <a:xfrm>
              <a:off x="5176839" y="6632575"/>
              <a:ext cx="242888" cy="423863"/>
            </a:xfrm>
            <a:custGeom>
              <a:avLst/>
              <a:gdLst>
                <a:gd name="T0" fmla="*/ 26 w 57"/>
                <a:gd name="T1" fmla="*/ 100 h 100"/>
                <a:gd name="T2" fmla="*/ 34 w 57"/>
                <a:gd name="T3" fmla="*/ 0 h 100"/>
                <a:gd name="T4" fmla="*/ 26 w 57"/>
                <a:gd name="T5" fmla="*/ 100 h 100"/>
              </a:gdLst>
              <a:ahLst/>
              <a:cxnLst>
                <a:cxn ang="0">
                  <a:pos x="T0" y="T1"/>
                </a:cxn>
                <a:cxn ang="0">
                  <a:pos x="T2" y="T3"/>
                </a:cxn>
                <a:cxn ang="0">
                  <a:pos x="T4" y="T5"/>
                </a:cxn>
              </a:cxnLst>
              <a:rect l="0" t="0" r="r" b="b"/>
              <a:pathLst>
                <a:path w="57" h="100">
                  <a:moveTo>
                    <a:pt x="26" y="100"/>
                  </a:moveTo>
                  <a:cubicBezTo>
                    <a:pt x="26" y="100"/>
                    <a:pt x="57" y="48"/>
                    <a:pt x="34" y="0"/>
                  </a:cubicBezTo>
                  <a:cubicBezTo>
                    <a:pt x="34" y="0"/>
                    <a:pt x="0" y="54"/>
                    <a:pt x="26" y="10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1007"/>
            <p:cNvSpPr/>
            <p:nvPr/>
          </p:nvSpPr>
          <p:spPr bwMode="auto">
            <a:xfrm>
              <a:off x="5486401" y="6200775"/>
              <a:ext cx="215900" cy="411163"/>
            </a:xfrm>
            <a:custGeom>
              <a:avLst/>
              <a:gdLst>
                <a:gd name="T0" fmla="*/ 40 w 51"/>
                <a:gd name="T1" fmla="*/ 97 h 97"/>
                <a:gd name="T2" fmla="*/ 12 w 51"/>
                <a:gd name="T3" fmla="*/ 0 h 97"/>
                <a:gd name="T4" fmla="*/ 40 w 51"/>
                <a:gd name="T5" fmla="*/ 97 h 97"/>
              </a:gdLst>
              <a:ahLst/>
              <a:cxnLst>
                <a:cxn ang="0">
                  <a:pos x="T0" y="T1"/>
                </a:cxn>
                <a:cxn ang="0">
                  <a:pos x="T2" y="T3"/>
                </a:cxn>
                <a:cxn ang="0">
                  <a:pos x="T4" y="T5"/>
                </a:cxn>
              </a:cxnLst>
              <a:rect l="0" t="0" r="r" b="b"/>
              <a:pathLst>
                <a:path w="51" h="97">
                  <a:moveTo>
                    <a:pt x="40" y="97"/>
                  </a:moveTo>
                  <a:cubicBezTo>
                    <a:pt x="40" y="97"/>
                    <a:pt x="51" y="38"/>
                    <a:pt x="12" y="0"/>
                  </a:cubicBezTo>
                  <a:cubicBezTo>
                    <a:pt x="12" y="0"/>
                    <a:pt x="0" y="63"/>
                    <a:pt x="40" y="9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1008"/>
            <p:cNvSpPr/>
            <p:nvPr/>
          </p:nvSpPr>
          <p:spPr bwMode="auto">
            <a:xfrm>
              <a:off x="5588001" y="6048375"/>
              <a:ext cx="217488" cy="409575"/>
            </a:xfrm>
            <a:custGeom>
              <a:avLst/>
              <a:gdLst>
                <a:gd name="T0" fmla="*/ 40 w 51"/>
                <a:gd name="T1" fmla="*/ 97 h 97"/>
                <a:gd name="T2" fmla="*/ 12 w 51"/>
                <a:gd name="T3" fmla="*/ 0 h 97"/>
                <a:gd name="T4" fmla="*/ 40 w 51"/>
                <a:gd name="T5" fmla="*/ 97 h 97"/>
              </a:gdLst>
              <a:ahLst/>
              <a:cxnLst>
                <a:cxn ang="0">
                  <a:pos x="T0" y="T1"/>
                </a:cxn>
                <a:cxn ang="0">
                  <a:pos x="T2" y="T3"/>
                </a:cxn>
                <a:cxn ang="0">
                  <a:pos x="T4" y="T5"/>
                </a:cxn>
              </a:cxnLst>
              <a:rect l="0" t="0" r="r" b="b"/>
              <a:pathLst>
                <a:path w="51" h="97">
                  <a:moveTo>
                    <a:pt x="40" y="97"/>
                  </a:moveTo>
                  <a:cubicBezTo>
                    <a:pt x="40" y="97"/>
                    <a:pt x="51" y="38"/>
                    <a:pt x="12" y="0"/>
                  </a:cubicBezTo>
                  <a:cubicBezTo>
                    <a:pt x="12" y="0"/>
                    <a:pt x="0" y="63"/>
                    <a:pt x="40" y="9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10"/>
            <p:cNvSpPr/>
            <p:nvPr/>
          </p:nvSpPr>
          <p:spPr bwMode="auto">
            <a:xfrm>
              <a:off x="5778501" y="5967412"/>
              <a:ext cx="238125" cy="398463"/>
            </a:xfrm>
            <a:custGeom>
              <a:avLst/>
              <a:gdLst>
                <a:gd name="T0" fmla="*/ 11 w 56"/>
                <a:gd name="T1" fmla="*/ 94 h 94"/>
                <a:gd name="T2" fmla="*/ 48 w 56"/>
                <a:gd name="T3" fmla="*/ 0 h 94"/>
                <a:gd name="T4" fmla="*/ 11 w 56"/>
                <a:gd name="T5" fmla="*/ 94 h 94"/>
              </a:gdLst>
              <a:ahLst/>
              <a:cxnLst>
                <a:cxn ang="0">
                  <a:pos x="T0" y="T1"/>
                </a:cxn>
                <a:cxn ang="0">
                  <a:pos x="T2" y="T3"/>
                </a:cxn>
                <a:cxn ang="0">
                  <a:pos x="T4" y="T5"/>
                </a:cxn>
              </a:cxnLst>
              <a:rect l="0" t="0" r="r" b="b"/>
              <a:pathLst>
                <a:path w="56" h="94">
                  <a:moveTo>
                    <a:pt x="11" y="94"/>
                  </a:moveTo>
                  <a:cubicBezTo>
                    <a:pt x="11" y="94"/>
                    <a:pt x="56" y="54"/>
                    <a:pt x="48" y="0"/>
                  </a:cubicBezTo>
                  <a:cubicBezTo>
                    <a:pt x="48" y="0"/>
                    <a:pt x="0" y="42"/>
                    <a:pt x="11" y="9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11"/>
            <p:cNvSpPr/>
            <p:nvPr/>
          </p:nvSpPr>
          <p:spPr bwMode="auto">
            <a:xfrm>
              <a:off x="5346701" y="6381750"/>
              <a:ext cx="203200" cy="398463"/>
            </a:xfrm>
            <a:custGeom>
              <a:avLst/>
              <a:gdLst>
                <a:gd name="T0" fmla="*/ 43 w 48"/>
                <a:gd name="T1" fmla="*/ 94 h 94"/>
                <a:gd name="T2" fmla="*/ 6 w 48"/>
                <a:gd name="T3" fmla="*/ 0 h 94"/>
                <a:gd name="T4" fmla="*/ 43 w 48"/>
                <a:gd name="T5" fmla="*/ 94 h 94"/>
              </a:gdLst>
              <a:ahLst/>
              <a:cxnLst>
                <a:cxn ang="0">
                  <a:pos x="T0" y="T1"/>
                </a:cxn>
                <a:cxn ang="0">
                  <a:pos x="T2" y="T3"/>
                </a:cxn>
                <a:cxn ang="0">
                  <a:pos x="T4" y="T5"/>
                </a:cxn>
              </a:cxnLst>
              <a:rect l="0" t="0" r="r" b="b"/>
              <a:pathLst>
                <a:path w="48" h="94">
                  <a:moveTo>
                    <a:pt x="43" y="94"/>
                  </a:moveTo>
                  <a:cubicBezTo>
                    <a:pt x="43" y="94"/>
                    <a:pt x="48" y="34"/>
                    <a:pt x="6" y="0"/>
                  </a:cubicBezTo>
                  <a:cubicBezTo>
                    <a:pt x="6" y="0"/>
                    <a:pt x="0" y="64"/>
                    <a:pt x="43" y="9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12"/>
            <p:cNvSpPr/>
            <p:nvPr/>
          </p:nvSpPr>
          <p:spPr bwMode="auto">
            <a:xfrm>
              <a:off x="5087939" y="7097712"/>
              <a:ext cx="407988" cy="217488"/>
            </a:xfrm>
            <a:custGeom>
              <a:avLst/>
              <a:gdLst>
                <a:gd name="T0" fmla="*/ 0 w 96"/>
                <a:gd name="T1" fmla="*/ 39 h 51"/>
                <a:gd name="T2" fmla="*/ 96 w 96"/>
                <a:gd name="T3" fmla="*/ 13 h 51"/>
                <a:gd name="T4" fmla="*/ 0 w 96"/>
                <a:gd name="T5" fmla="*/ 39 h 51"/>
              </a:gdLst>
              <a:ahLst/>
              <a:cxnLst>
                <a:cxn ang="0">
                  <a:pos x="T0" y="T1"/>
                </a:cxn>
                <a:cxn ang="0">
                  <a:pos x="T2" y="T3"/>
                </a:cxn>
                <a:cxn ang="0">
                  <a:pos x="T4" y="T5"/>
                </a:cxn>
              </a:cxnLst>
              <a:rect l="0" t="0" r="r" b="b"/>
              <a:pathLst>
                <a:path w="96" h="51">
                  <a:moveTo>
                    <a:pt x="0" y="39"/>
                  </a:moveTo>
                  <a:cubicBezTo>
                    <a:pt x="0" y="39"/>
                    <a:pt x="59" y="51"/>
                    <a:pt x="96" y="13"/>
                  </a:cubicBezTo>
                  <a:cubicBezTo>
                    <a:pt x="96" y="13"/>
                    <a:pt x="33" y="0"/>
                    <a:pt x="0" y="3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013"/>
            <p:cNvSpPr/>
            <p:nvPr/>
          </p:nvSpPr>
          <p:spPr bwMode="auto">
            <a:xfrm>
              <a:off x="5295901" y="6894512"/>
              <a:ext cx="406400" cy="220663"/>
            </a:xfrm>
            <a:custGeom>
              <a:avLst/>
              <a:gdLst>
                <a:gd name="T0" fmla="*/ 0 w 96"/>
                <a:gd name="T1" fmla="*/ 40 h 52"/>
                <a:gd name="T2" fmla="*/ 96 w 96"/>
                <a:gd name="T3" fmla="*/ 13 h 52"/>
                <a:gd name="T4" fmla="*/ 0 w 96"/>
                <a:gd name="T5" fmla="*/ 40 h 52"/>
              </a:gdLst>
              <a:ahLst/>
              <a:cxnLst>
                <a:cxn ang="0">
                  <a:pos x="T0" y="T1"/>
                </a:cxn>
                <a:cxn ang="0">
                  <a:pos x="T2" y="T3"/>
                </a:cxn>
                <a:cxn ang="0">
                  <a:pos x="T4" y="T5"/>
                </a:cxn>
              </a:cxnLst>
              <a:rect l="0" t="0" r="r" b="b"/>
              <a:pathLst>
                <a:path w="96" h="52">
                  <a:moveTo>
                    <a:pt x="0" y="40"/>
                  </a:moveTo>
                  <a:cubicBezTo>
                    <a:pt x="0" y="40"/>
                    <a:pt x="59" y="52"/>
                    <a:pt x="96" y="13"/>
                  </a:cubicBezTo>
                  <a:cubicBezTo>
                    <a:pt x="96" y="13"/>
                    <a:pt x="33" y="0"/>
                    <a:pt x="0" y="4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14"/>
            <p:cNvSpPr/>
            <p:nvPr/>
          </p:nvSpPr>
          <p:spPr bwMode="auto">
            <a:xfrm>
              <a:off x="5529264" y="6665912"/>
              <a:ext cx="423863" cy="238125"/>
            </a:xfrm>
            <a:custGeom>
              <a:avLst/>
              <a:gdLst>
                <a:gd name="T0" fmla="*/ 0 w 100"/>
                <a:gd name="T1" fmla="*/ 27 h 56"/>
                <a:gd name="T2" fmla="*/ 100 w 100"/>
                <a:gd name="T3" fmla="*/ 31 h 56"/>
                <a:gd name="T4" fmla="*/ 0 w 100"/>
                <a:gd name="T5" fmla="*/ 27 h 56"/>
              </a:gdLst>
              <a:ahLst/>
              <a:cxnLst>
                <a:cxn ang="0">
                  <a:pos x="T0" y="T1"/>
                </a:cxn>
                <a:cxn ang="0">
                  <a:pos x="T2" y="T3"/>
                </a:cxn>
                <a:cxn ang="0">
                  <a:pos x="T4" y="T5"/>
                </a:cxn>
              </a:cxnLst>
              <a:rect l="0" t="0" r="r" b="b"/>
              <a:pathLst>
                <a:path w="100" h="56">
                  <a:moveTo>
                    <a:pt x="0" y="27"/>
                  </a:moveTo>
                  <a:cubicBezTo>
                    <a:pt x="0" y="27"/>
                    <a:pt x="52" y="56"/>
                    <a:pt x="100" y="31"/>
                  </a:cubicBezTo>
                  <a:cubicBezTo>
                    <a:pt x="100" y="31"/>
                    <a:pt x="44" y="0"/>
                    <a:pt x="0" y="2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15"/>
            <p:cNvSpPr/>
            <p:nvPr/>
          </p:nvSpPr>
          <p:spPr bwMode="auto">
            <a:xfrm>
              <a:off x="5661026" y="6467475"/>
              <a:ext cx="423863" cy="233363"/>
            </a:xfrm>
            <a:custGeom>
              <a:avLst/>
              <a:gdLst>
                <a:gd name="T0" fmla="*/ 0 w 100"/>
                <a:gd name="T1" fmla="*/ 34 h 55"/>
                <a:gd name="T2" fmla="*/ 100 w 100"/>
                <a:gd name="T3" fmla="*/ 23 h 55"/>
                <a:gd name="T4" fmla="*/ 0 w 100"/>
                <a:gd name="T5" fmla="*/ 34 h 55"/>
              </a:gdLst>
              <a:ahLst/>
              <a:cxnLst>
                <a:cxn ang="0">
                  <a:pos x="T0" y="T1"/>
                </a:cxn>
                <a:cxn ang="0">
                  <a:pos x="T2" y="T3"/>
                </a:cxn>
                <a:cxn ang="0">
                  <a:pos x="T4" y="T5"/>
                </a:cxn>
              </a:cxnLst>
              <a:rect l="0" t="0" r="r" b="b"/>
              <a:pathLst>
                <a:path w="100" h="55">
                  <a:moveTo>
                    <a:pt x="0" y="34"/>
                  </a:moveTo>
                  <a:cubicBezTo>
                    <a:pt x="0" y="34"/>
                    <a:pt x="57" y="55"/>
                    <a:pt x="100" y="23"/>
                  </a:cubicBezTo>
                  <a:cubicBezTo>
                    <a:pt x="100" y="23"/>
                    <a:pt x="40" y="0"/>
                    <a:pt x="0" y="3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16"/>
            <p:cNvSpPr/>
            <p:nvPr/>
          </p:nvSpPr>
          <p:spPr bwMode="auto">
            <a:xfrm>
              <a:off x="5762626" y="6284912"/>
              <a:ext cx="401638" cy="211138"/>
            </a:xfrm>
            <a:custGeom>
              <a:avLst/>
              <a:gdLst>
                <a:gd name="T0" fmla="*/ 0 w 95"/>
                <a:gd name="T1" fmla="*/ 42 h 50"/>
                <a:gd name="T2" fmla="*/ 95 w 95"/>
                <a:gd name="T3" fmla="*/ 9 h 50"/>
                <a:gd name="T4" fmla="*/ 0 w 95"/>
                <a:gd name="T5" fmla="*/ 42 h 50"/>
              </a:gdLst>
              <a:ahLst/>
              <a:cxnLst>
                <a:cxn ang="0">
                  <a:pos x="T0" y="T1"/>
                </a:cxn>
                <a:cxn ang="0">
                  <a:pos x="T2" y="T3"/>
                </a:cxn>
                <a:cxn ang="0">
                  <a:pos x="T4" y="T5"/>
                </a:cxn>
              </a:cxnLst>
              <a:rect l="0" t="0" r="r" b="b"/>
              <a:pathLst>
                <a:path w="95" h="50">
                  <a:moveTo>
                    <a:pt x="0" y="42"/>
                  </a:moveTo>
                  <a:cubicBezTo>
                    <a:pt x="0" y="42"/>
                    <a:pt x="60" y="50"/>
                    <a:pt x="95" y="9"/>
                  </a:cubicBezTo>
                  <a:cubicBezTo>
                    <a:pt x="95" y="9"/>
                    <a:pt x="31" y="0"/>
                    <a:pt x="0" y="4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29"/>
            <p:cNvSpPr/>
            <p:nvPr/>
          </p:nvSpPr>
          <p:spPr bwMode="auto">
            <a:xfrm>
              <a:off x="3994151" y="5751512"/>
              <a:ext cx="1555750" cy="1465263"/>
            </a:xfrm>
            <a:custGeom>
              <a:avLst/>
              <a:gdLst>
                <a:gd name="T0" fmla="*/ 81 w 367"/>
                <a:gd name="T1" fmla="*/ 39 h 346"/>
                <a:gd name="T2" fmla="*/ 120 w 367"/>
                <a:gd name="T3" fmla="*/ 8 h 346"/>
                <a:gd name="T4" fmla="*/ 200 w 367"/>
                <a:gd name="T5" fmla="*/ 28 h 346"/>
                <a:gd name="T6" fmla="*/ 299 w 367"/>
                <a:gd name="T7" fmla="*/ 47 h 346"/>
                <a:gd name="T8" fmla="*/ 319 w 367"/>
                <a:gd name="T9" fmla="*/ 137 h 346"/>
                <a:gd name="T10" fmla="*/ 362 w 367"/>
                <a:gd name="T11" fmla="*/ 220 h 346"/>
                <a:gd name="T12" fmla="*/ 253 w 367"/>
                <a:gd name="T13" fmla="*/ 297 h 346"/>
                <a:gd name="T14" fmla="*/ 206 w 367"/>
                <a:gd name="T15" fmla="*/ 341 h 346"/>
                <a:gd name="T16" fmla="*/ 111 w 367"/>
                <a:gd name="T17" fmla="*/ 294 h 346"/>
                <a:gd name="T18" fmla="*/ 45 w 367"/>
                <a:gd name="T19" fmla="*/ 275 h 346"/>
                <a:gd name="T20" fmla="*/ 47 w 367"/>
                <a:gd name="T21" fmla="*/ 209 h 346"/>
                <a:gd name="T22" fmla="*/ 7 w 367"/>
                <a:gd name="T23" fmla="*/ 135 h 346"/>
                <a:gd name="T24" fmla="*/ 65 w 367"/>
                <a:gd name="T25" fmla="*/ 98 h 346"/>
                <a:gd name="T26" fmla="*/ 81 w 367"/>
                <a:gd name="T27" fmla="*/ 3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346">
                  <a:moveTo>
                    <a:pt x="81" y="39"/>
                  </a:moveTo>
                  <a:cubicBezTo>
                    <a:pt x="83" y="36"/>
                    <a:pt x="96" y="15"/>
                    <a:pt x="120" y="8"/>
                  </a:cubicBezTo>
                  <a:cubicBezTo>
                    <a:pt x="145" y="0"/>
                    <a:pt x="158" y="16"/>
                    <a:pt x="200" y="28"/>
                  </a:cubicBezTo>
                  <a:cubicBezTo>
                    <a:pt x="261" y="46"/>
                    <a:pt x="280" y="27"/>
                    <a:pt x="299" y="47"/>
                  </a:cubicBezTo>
                  <a:cubicBezTo>
                    <a:pt x="319" y="66"/>
                    <a:pt x="306" y="90"/>
                    <a:pt x="319" y="137"/>
                  </a:cubicBezTo>
                  <a:cubicBezTo>
                    <a:pt x="333" y="191"/>
                    <a:pt x="367" y="195"/>
                    <a:pt x="362" y="220"/>
                  </a:cubicBezTo>
                  <a:cubicBezTo>
                    <a:pt x="356" y="251"/>
                    <a:pt x="309" y="243"/>
                    <a:pt x="253" y="297"/>
                  </a:cubicBezTo>
                  <a:cubicBezTo>
                    <a:pt x="225" y="324"/>
                    <a:pt x="224" y="338"/>
                    <a:pt x="206" y="341"/>
                  </a:cubicBezTo>
                  <a:cubicBezTo>
                    <a:pt x="176" y="346"/>
                    <a:pt x="166" y="312"/>
                    <a:pt x="111" y="294"/>
                  </a:cubicBezTo>
                  <a:cubicBezTo>
                    <a:pt x="74" y="282"/>
                    <a:pt x="56" y="291"/>
                    <a:pt x="45" y="275"/>
                  </a:cubicBezTo>
                  <a:cubicBezTo>
                    <a:pt x="34" y="257"/>
                    <a:pt x="53" y="242"/>
                    <a:pt x="47" y="209"/>
                  </a:cubicBezTo>
                  <a:cubicBezTo>
                    <a:pt x="39" y="167"/>
                    <a:pt x="0" y="155"/>
                    <a:pt x="7" y="135"/>
                  </a:cubicBezTo>
                  <a:cubicBezTo>
                    <a:pt x="13" y="116"/>
                    <a:pt x="47" y="125"/>
                    <a:pt x="65" y="98"/>
                  </a:cubicBezTo>
                  <a:cubicBezTo>
                    <a:pt x="78" y="78"/>
                    <a:pt x="66" y="64"/>
                    <a:pt x="81" y="3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30"/>
            <p:cNvSpPr/>
            <p:nvPr/>
          </p:nvSpPr>
          <p:spPr bwMode="auto">
            <a:xfrm>
              <a:off x="4541839" y="6284912"/>
              <a:ext cx="500063" cy="406400"/>
            </a:xfrm>
            <a:custGeom>
              <a:avLst/>
              <a:gdLst>
                <a:gd name="T0" fmla="*/ 99 w 118"/>
                <a:gd name="T1" fmla="*/ 17 h 96"/>
                <a:gd name="T2" fmla="*/ 112 w 118"/>
                <a:gd name="T3" fmla="*/ 59 h 96"/>
                <a:gd name="T4" fmla="*/ 82 w 118"/>
                <a:gd name="T5" fmla="*/ 87 h 96"/>
                <a:gd name="T6" fmla="*/ 41 w 118"/>
                <a:gd name="T7" fmla="*/ 93 h 96"/>
                <a:gd name="T8" fmla="*/ 4 w 118"/>
                <a:gd name="T9" fmla="*/ 35 h 96"/>
                <a:gd name="T10" fmla="*/ 54 w 118"/>
                <a:gd name="T11" fmla="*/ 0 h 96"/>
                <a:gd name="T12" fmla="*/ 99 w 118"/>
                <a:gd name="T13" fmla="*/ 17 h 96"/>
              </a:gdLst>
              <a:ahLst/>
              <a:cxnLst>
                <a:cxn ang="0">
                  <a:pos x="T0" y="T1"/>
                </a:cxn>
                <a:cxn ang="0">
                  <a:pos x="T2" y="T3"/>
                </a:cxn>
                <a:cxn ang="0">
                  <a:pos x="T4" y="T5"/>
                </a:cxn>
                <a:cxn ang="0">
                  <a:pos x="T6" y="T7"/>
                </a:cxn>
                <a:cxn ang="0">
                  <a:pos x="T8" y="T9"/>
                </a:cxn>
                <a:cxn ang="0">
                  <a:pos x="T10" y="T11"/>
                </a:cxn>
                <a:cxn ang="0">
                  <a:pos x="T12" y="T13"/>
                </a:cxn>
              </a:cxnLst>
              <a:rect l="0" t="0" r="r" b="b"/>
              <a:pathLst>
                <a:path w="118" h="96">
                  <a:moveTo>
                    <a:pt x="99" y="17"/>
                  </a:moveTo>
                  <a:cubicBezTo>
                    <a:pt x="110" y="28"/>
                    <a:pt x="118" y="44"/>
                    <a:pt x="112" y="59"/>
                  </a:cubicBezTo>
                  <a:cubicBezTo>
                    <a:pt x="108" y="73"/>
                    <a:pt x="95" y="81"/>
                    <a:pt x="82" y="87"/>
                  </a:cubicBezTo>
                  <a:cubicBezTo>
                    <a:pt x="69" y="93"/>
                    <a:pt x="54" y="96"/>
                    <a:pt x="41" y="93"/>
                  </a:cubicBezTo>
                  <a:cubicBezTo>
                    <a:pt x="14" y="88"/>
                    <a:pt x="0" y="61"/>
                    <a:pt x="4" y="35"/>
                  </a:cubicBezTo>
                  <a:cubicBezTo>
                    <a:pt x="7" y="13"/>
                    <a:pt x="34" y="1"/>
                    <a:pt x="54" y="0"/>
                  </a:cubicBezTo>
                  <a:cubicBezTo>
                    <a:pt x="71" y="0"/>
                    <a:pt x="87" y="6"/>
                    <a:pt x="99" y="17"/>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31"/>
            <p:cNvSpPr/>
            <p:nvPr/>
          </p:nvSpPr>
          <p:spPr bwMode="auto">
            <a:xfrm>
              <a:off x="5037139" y="6564312"/>
              <a:ext cx="433388" cy="119063"/>
            </a:xfrm>
            <a:custGeom>
              <a:avLst/>
              <a:gdLst>
                <a:gd name="T0" fmla="*/ 0 w 102"/>
                <a:gd name="T1" fmla="*/ 5 h 28"/>
                <a:gd name="T2" fmla="*/ 1 w 102"/>
                <a:gd name="T3" fmla="*/ 5 h 28"/>
                <a:gd name="T4" fmla="*/ 4 w 102"/>
                <a:gd name="T5" fmla="*/ 3 h 28"/>
                <a:gd name="T6" fmla="*/ 6 w 102"/>
                <a:gd name="T7" fmla="*/ 2 h 28"/>
                <a:gd name="T8" fmla="*/ 9 w 102"/>
                <a:gd name="T9" fmla="*/ 1 h 28"/>
                <a:gd name="T10" fmla="*/ 13 w 102"/>
                <a:gd name="T11" fmla="*/ 1 h 28"/>
                <a:gd name="T12" fmla="*/ 16 w 102"/>
                <a:gd name="T13" fmla="*/ 0 h 28"/>
                <a:gd name="T14" fmla="*/ 25 w 102"/>
                <a:gd name="T15" fmla="*/ 1 h 28"/>
                <a:gd name="T16" fmla="*/ 34 w 102"/>
                <a:gd name="T17" fmla="*/ 2 h 28"/>
                <a:gd name="T18" fmla="*/ 44 w 102"/>
                <a:gd name="T19" fmla="*/ 5 h 28"/>
                <a:gd name="T20" fmla="*/ 53 w 102"/>
                <a:gd name="T21" fmla="*/ 8 h 28"/>
                <a:gd name="T22" fmla="*/ 62 w 102"/>
                <a:gd name="T23" fmla="*/ 12 h 28"/>
                <a:gd name="T24" fmla="*/ 71 w 102"/>
                <a:gd name="T25" fmla="*/ 15 h 28"/>
                <a:gd name="T26" fmla="*/ 79 w 102"/>
                <a:gd name="T27" fmla="*/ 18 h 28"/>
                <a:gd name="T28" fmla="*/ 86 w 102"/>
                <a:gd name="T29" fmla="*/ 19 h 28"/>
                <a:gd name="T30" fmla="*/ 90 w 102"/>
                <a:gd name="T31" fmla="*/ 20 h 28"/>
                <a:gd name="T32" fmla="*/ 93 w 102"/>
                <a:gd name="T33" fmla="*/ 20 h 28"/>
                <a:gd name="T34" fmla="*/ 98 w 102"/>
                <a:gd name="T35" fmla="*/ 20 h 28"/>
                <a:gd name="T36" fmla="*/ 101 w 102"/>
                <a:gd name="T37" fmla="*/ 20 h 28"/>
                <a:gd name="T38" fmla="*/ 102 w 102"/>
                <a:gd name="T39" fmla="*/ 20 h 28"/>
                <a:gd name="T40" fmla="*/ 101 w 102"/>
                <a:gd name="T41" fmla="*/ 20 h 28"/>
                <a:gd name="T42" fmla="*/ 98 w 102"/>
                <a:gd name="T43" fmla="*/ 23 h 28"/>
                <a:gd name="T44" fmla="*/ 96 w 102"/>
                <a:gd name="T45" fmla="*/ 24 h 28"/>
                <a:gd name="T46" fmla="*/ 93 w 102"/>
                <a:gd name="T47" fmla="*/ 25 h 28"/>
                <a:gd name="T48" fmla="*/ 90 w 102"/>
                <a:gd name="T49" fmla="*/ 26 h 28"/>
                <a:gd name="T50" fmla="*/ 86 w 102"/>
                <a:gd name="T51" fmla="*/ 27 h 28"/>
                <a:gd name="T52" fmla="*/ 78 w 102"/>
                <a:gd name="T53" fmla="*/ 27 h 28"/>
                <a:gd name="T54" fmla="*/ 68 w 102"/>
                <a:gd name="T55" fmla="*/ 26 h 28"/>
                <a:gd name="T56" fmla="*/ 63 w 102"/>
                <a:gd name="T57" fmla="*/ 25 h 28"/>
                <a:gd name="T58" fmla="*/ 58 w 102"/>
                <a:gd name="T59" fmla="*/ 24 h 28"/>
                <a:gd name="T60" fmla="*/ 48 w 102"/>
                <a:gd name="T61" fmla="*/ 21 h 28"/>
                <a:gd name="T62" fmla="*/ 39 w 102"/>
                <a:gd name="T63" fmla="*/ 17 h 28"/>
                <a:gd name="T64" fmla="*/ 31 w 102"/>
                <a:gd name="T65" fmla="*/ 13 h 28"/>
                <a:gd name="T66" fmla="*/ 23 w 102"/>
                <a:gd name="T67" fmla="*/ 10 h 28"/>
                <a:gd name="T68" fmla="*/ 16 w 102"/>
                <a:gd name="T69" fmla="*/ 8 h 28"/>
                <a:gd name="T70" fmla="*/ 12 w 102"/>
                <a:gd name="T71" fmla="*/ 7 h 28"/>
                <a:gd name="T72" fmla="*/ 9 w 102"/>
                <a:gd name="T73" fmla="*/ 6 h 28"/>
                <a:gd name="T74" fmla="*/ 4 w 102"/>
                <a:gd name="T75" fmla="*/ 6 h 28"/>
                <a:gd name="T76" fmla="*/ 1 w 102"/>
                <a:gd name="T77" fmla="*/ 5 h 28"/>
                <a:gd name="T78" fmla="*/ 0 w 102"/>
                <a:gd name="T7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28">
                  <a:moveTo>
                    <a:pt x="0" y="5"/>
                  </a:moveTo>
                  <a:cubicBezTo>
                    <a:pt x="0" y="5"/>
                    <a:pt x="0" y="5"/>
                    <a:pt x="1" y="5"/>
                  </a:cubicBezTo>
                  <a:cubicBezTo>
                    <a:pt x="1" y="4"/>
                    <a:pt x="2" y="4"/>
                    <a:pt x="4" y="3"/>
                  </a:cubicBezTo>
                  <a:cubicBezTo>
                    <a:pt x="5" y="3"/>
                    <a:pt x="5" y="2"/>
                    <a:pt x="6" y="2"/>
                  </a:cubicBezTo>
                  <a:cubicBezTo>
                    <a:pt x="7" y="2"/>
                    <a:pt x="8" y="2"/>
                    <a:pt x="9" y="1"/>
                  </a:cubicBezTo>
                  <a:cubicBezTo>
                    <a:pt x="10" y="1"/>
                    <a:pt x="11" y="1"/>
                    <a:pt x="13" y="1"/>
                  </a:cubicBezTo>
                  <a:cubicBezTo>
                    <a:pt x="14" y="1"/>
                    <a:pt x="15" y="0"/>
                    <a:pt x="16" y="0"/>
                  </a:cubicBezTo>
                  <a:cubicBezTo>
                    <a:pt x="19" y="0"/>
                    <a:pt x="22" y="0"/>
                    <a:pt x="25" y="1"/>
                  </a:cubicBezTo>
                  <a:cubicBezTo>
                    <a:pt x="28" y="1"/>
                    <a:pt x="31" y="1"/>
                    <a:pt x="34" y="2"/>
                  </a:cubicBezTo>
                  <a:cubicBezTo>
                    <a:pt x="38" y="3"/>
                    <a:pt x="41" y="4"/>
                    <a:pt x="44" y="5"/>
                  </a:cubicBezTo>
                  <a:cubicBezTo>
                    <a:pt x="47" y="6"/>
                    <a:pt x="50" y="7"/>
                    <a:pt x="53" y="8"/>
                  </a:cubicBezTo>
                  <a:cubicBezTo>
                    <a:pt x="56" y="10"/>
                    <a:pt x="59" y="11"/>
                    <a:pt x="62" y="12"/>
                  </a:cubicBezTo>
                  <a:cubicBezTo>
                    <a:pt x="65" y="13"/>
                    <a:pt x="68" y="14"/>
                    <a:pt x="71" y="15"/>
                  </a:cubicBezTo>
                  <a:cubicBezTo>
                    <a:pt x="74" y="16"/>
                    <a:pt x="76" y="17"/>
                    <a:pt x="79" y="18"/>
                  </a:cubicBezTo>
                  <a:cubicBezTo>
                    <a:pt x="81" y="18"/>
                    <a:pt x="84" y="19"/>
                    <a:pt x="86" y="19"/>
                  </a:cubicBezTo>
                  <a:cubicBezTo>
                    <a:pt x="87" y="19"/>
                    <a:pt x="88" y="20"/>
                    <a:pt x="90" y="20"/>
                  </a:cubicBezTo>
                  <a:cubicBezTo>
                    <a:pt x="91" y="20"/>
                    <a:pt x="92" y="20"/>
                    <a:pt x="93" y="20"/>
                  </a:cubicBezTo>
                  <a:cubicBezTo>
                    <a:pt x="94" y="20"/>
                    <a:pt x="96" y="20"/>
                    <a:pt x="98" y="20"/>
                  </a:cubicBezTo>
                  <a:cubicBezTo>
                    <a:pt x="99" y="20"/>
                    <a:pt x="100" y="20"/>
                    <a:pt x="101" y="20"/>
                  </a:cubicBezTo>
                  <a:cubicBezTo>
                    <a:pt x="102" y="20"/>
                    <a:pt x="102" y="20"/>
                    <a:pt x="102" y="20"/>
                  </a:cubicBezTo>
                  <a:cubicBezTo>
                    <a:pt x="102" y="20"/>
                    <a:pt x="102" y="20"/>
                    <a:pt x="101" y="20"/>
                  </a:cubicBezTo>
                  <a:cubicBezTo>
                    <a:pt x="101" y="21"/>
                    <a:pt x="100" y="22"/>
                    <a:pt x="98" y="23"/>
                  </a:cubicBezTo>
                  <a:cubicBezTo>
                    <a:pt x="98" y="23"/>
                    <a:pt x="97" y="23"/>
                    <a:pt x="96" y="24"/>
                  </a:cubicBezTo>
                  <a:cubicBezTo>
                    <a:pt x="95" y="24"/>
                    <a:pt x="94" y="25"/>
                    <a:pt x="93" y="25"/>
                  </a:cubicBezTo>
                  <a:cubicBezTo>
                    <a:pt x="92" y="25"/>
                    <a:pt x="91" y="26"/>
                    <a:pt x="90" y="26"/>
                  </a:cubicBezTo>
                  <a:cubicBezTo>
                    <a:pt x="89" y="26"/>
                    <a:pt x="88" y="27"/>
                    <a:pt x="86" y="27"/>
                  </a:cubicBezTo>
                  <a:cubicBezTo>
                    <a:pt x="84" y="27"/>
                    <a:pt x="81" y="28"/>
                    <a:pt x="78" y="27"/>
                  </a:cubicBezTo>
                  <a:cubicBezTo>
                    <a:pt x="74" y="27"/>
                    <a:pt x="71" y="27"/>
                    <a:pt x="68" y="26"/>
                  </a:cubicBezTo>
                  <a:cubicBezTo>
                    <a:pt x="66" y="26"/>
                    <a:pt x="65" y="26"/>
                    <a:pt x="63" y="25"/>
                  </a:cubicBezTo>
                  <a:cubicBezTo>
                    <a:pt x="61" y="25"/>
                    <a:pt x="60" y="25"/>
                    <a:pt x="58" y="24"/>
                  </a:cubicBezTo>
                  <a:cubicBezTo>
                    <a:pt x="55" y="23"/>
                    <a:pt x="52" y="22"/>
                    <a:pt x="48" y="21"/>
                  </a:cubicBezTo>
                  <a:cubicBezTo>
                    <a:pt x="45" y="19"/>
                    <a:pt x="42" y="18"/>
                    <a:pt x="39" y="17"/>
                  </a:cubicBezTo>
                  <a:cubicBezTo>
                    <a:pt x="37" y="16"/>
                    <a:pt x="34" y="15"/>
                    <a:pt x="31" y="13"/>
                  </a:cubicBezTo>
                  <a:cubicBezTo>
                    <a:pt x="28" y="12"/>
                    <a:pt x="25" y="11"/>
                    <a:pt x="23" y="10"/>
                  </a:cubicBezTo>
                  <a:cubicBezTo>
                    <a:pt x="20" y="9"/>
                    <a:pt x="18" y="9"/>
                    <a:pt x="16" y="8"/>
                  </a:cubicBezTo>
                  <a:cubicBezTo>
                    <a:pt x="15" y="8"/>
                    <a:pt x="13" y="7"/>
                    <a:pt x="12" y="7"/>
                  </a:cubicBezTo>
                  <a:cubicBezTo>
                    <a:pt x="11" y="7"/>
                    <a:pt x="10" y="7"/>
                    <a:pt x="9" y="6"/>
                  </a:cubicBezTo>
                  <a:cubicBezTo>
                    <a:pt x="7" y="6"/>
                    <a:pt x="6" y="6"/>
                    <a:pt x="4" y="6"/>
                  </a:cubicBezTo>
                  <a:cubicBezTo>
                    <a:pt x="3" y="5"/>
                    <a:pt x="2" y="5"/>
                    <a:pt x="1" y="5"/>
                  </a:cubicBezTo>
                  <a:cubicBezTo>
                    <a:pt x="0" y="5"/>
                    <a:pt x="0" y="5"/>
                    <a:pt x="0"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32"/>
            <p:cNvSpPr/>
            <p:nvPr/>
          </p:nvSpPr>
          <p:spPr bwMode="auto">
            <a:xfrm>
              <a:off x="4948239" y="5975350"/>
              <a:ext cx="263525" cy="327025"/>
            </a:xfrm>
            <a:custGeom>
              <a:avLst/>
              <a:gdLst>
                <a:gd name="T0" fmla="*/ 1 w 62"/>
                <a:gd name="T1" fmla="*/ 77 h 77"/>
                <a:gd name="T2" fmla="*/ 1 w 62"/>
                <a:gd name="T3" fmla="*/ 76 h 77"/>
                <a:gd name="T4" fmla="*/ 0 w 62"/>
                <a:gd name="T5" fmla="*/ 72 h 77"/>
                <a:gd name="T6" fmla="*/ 2 w 62"/>
                <a:gd name="T7" fmla="*/ 60 h 77"/>
                <a:gd name="T8" fmla="*/ 11 w 62"/>
                <a:gd name="T9" fmla="*/ 45 h 77"/>
                <a:gd name="T10" fmla="*/ 13 w 62"/>
                <a:gd name="T11" fmla="*/ 43 h 77"/>
                <a:gd name="T12" fmla="*/ 15 w 62"/>
                <a:gd name="T13" fmla="*/ 42 h 77"/>
                <a:gd name="T14" fmla="*/ 18 w 62"/>
                <a:gd name="T15" fmla="*/ 38 h 77"/>
                <a:gd name="T16" fmla="*/ 26 w 62"/>
                <a:gd name="T17" fmla="*/ 32 h 77"/>
                <a:gd name="T18" fmla="*/ 33 w 62"/>
                <a:gd name="T19" fmla="*/ 27 h 77"/>
                <a:gd name="T20" fmla="*/ 40 w 62"/>
                <a:gd name="T21" fmla="*/ 22 h 77"/>
                <a:gd name="T22" fmla="*/ 52 w 62"/>
                <a:gd name="T23" fmla="*/ 12 h 77"/>
                <a:gd name="T24" fmla="*/ 59 w 62"/>
                <a:gd name="T25" fmla="*/ 4 h 77"/>
                <a:gd name="T26" fmla="*/ 61 w 62"/>
                <a:gd name="T27" fmla="*/ 1 h 77"/>
                <a:gd name="T28" fmla="*/ 62 w 62"/>
                <a:gd name="T29" fmla="*/ 0 h 77"/>
                <a:gd name="T30" fmla="*/ 62 w 62"/>
                <a:gd name="T31" fmla="*/ 1 h 77"/>
                <a:gd name="T32" fmla="*/ 62 w 62"/>
                <a:gd name="T33" fmla="*/ 5 h 77"/>
                <a:gd name="T34" fmla="*/ 58 w 62"/>
                <a:gd name="T35" fmla="*/ 16 h 77"/>
                <a:gd name="T36" fmla="*/ 48 w 62"/>
                <a:gd name="T37" fmla="*/ 30 h 77"/>
                <a:gd name="T38" fmla="*/ 41 w 62"/>
                <a:gd name="T39" fmla="*/ 37 h 77"/>
                <a:gd name="T40" fmla="*/ 34 w 62"/>
                <a:gd name="T41" fmla="*/ 43 h 77"/>
                <a:gd name="T42" fmla="*/ 26 w 62"/>
                <a:gd name="T43" fmla="*/ 48 h 77"/>
                <a:gd name="T44" fmla="*/ 23 w 62"/>
                <a:gd name="T45" fmla="*/ 51 h 77"/>
                <a:gd name="T46" fmla="*/ 20 w 62"/>
                <a:gd name="T47" fmla="*/ 53 h 77"/>
                <a:gd name="T48" fmla="*/ 9 w 62"/>
                <a:gd name="T49" fmla="*/ 64 h 77"/>
                <a:gd name="T50" fmla="*/ 3 w 62"/>
                <a:gd name="T51" fmla="*/ 73 h 77"/>
                <a:gd name="T52" fmla="*/ 2 w 62"/>
                <a:gd name="T53" fmla="*/ 76 h 77"/>
                <a:gd name="T54" fmla="*/ 1 w 62"/>
                <a:gd name="T5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77">
                  <a:moveTo>
                    <a:pt x="1" y="77"/>
                  </a:moveTo>
                  <a:cubicBezTo>
                    <a:pt x="1" y="77"/>
                    <a:pt x="1" y="77"/>
                    <a:pt x="1" y="76"/>
                  </a:cubicBezTo>
                  <a:cubicBezTo>
                    <a:pt x="1" y="75"/>
                    <a:pt x="0" y="74"/>
                    <a:pt x="0" y="72"/>
                  </a:cubicBezTo>
                  <a:cubicBezTo>
                    <a:pt x="0" y="70"/>
                    <a:pt x="1" y="65"/>
                    <a:pt x="2" y="60"/>
                  </a:cubicBezTo>
                  <a:cubicBezTo>
                    <a:pt x="4" y="55"/>
                    <a:pt x="7" y="50"/>
                    <a:pt x="11" y="45"/>
                  </a:cubicBezTo>
                  <a:cubicBezTo>
                    <a:pt x="12" y="45"/>
                    <a:pt x="12" y="44"/>
                    <a:pt x="13" y="43"/>
                  </a:cubicBezTo>
                  <a:cubicBezTo>
                    <a:pt x="13" y="43"/>
                    <a:pt x="14" y="42"/>
                    <a:pt x="15" y="42"/>
                  </a:cubicBezTo>
                  <a:cubicBezTo>
                    <a:pt x="16" y="40"/>
                    <a:pt x="17" y="39"/>
                    <a:pt x="18" y="38"/>
                  </a:cubicBezTo>
                  <a:cubicBezTo>
                    <a:pt x="21" y="36"/>
                    <a:pt x="23" y="34"/>
                    <a:pt x="26" y="32"/>
                  </a:cubicBezTo>
                  <a:cubicBezTo>
                    <a:pt x="28" y="30"/>
                    <a:pt x="31" y="28"/>
                    <a:pt x="33" y="27"/>
                  </a:cubicBezTo>
                  <a:cubicBezTo>
                    <a:pt x="36" y="25"/>
                    <a:pt x="38" y="23"/>
                    <a:pt x="40" y="22"/>
                  </a:cubicBezTo>
                  <a:cubicBezTo>
                    <a:pt x="45" y="18"/>
                    <a:pt x="49" y="15"/>
                    <a:pt x="52" y="12"/>
                  </a:cubicBezTo>
                  <a:cubicBezTo>
                    <a:pt x="55" y="9"/>
                    <a:pt x="58" y="6"/>
                    <a:pt x="59" y="4"/>
                  </a:cubicBezTo>
                  <a:cubicBezTo>
                    <a:pt x="60" y="3"/>
                    <a:pt x="61" y="2"/>
                    <a:pt x="61" y="1"/>
                  </a:cubicBezTo>
                  <a:cubicBezTo>
                    <a:pt x="62" y="0"/>
                    <a:pt x="62" y="0"/>
                    <a:pt x="62" y="0"/>
                  </a:cubicBezTo>
                  <a:cubicBezTo>
                    <a:pt x="62" y="0"/>
                    <a:pt x="62" y="0"/>
                    <a:pt x="62" y="1"/>
                  </a:cubicBezTo>
                  <a:cubicBezTo>
                    <a:pt x="62" y="2"/>
                    <a:pt x="62" y="3"/>
                    <a:pt x="62" y="5"/>
                  </a:cubicBezTo>
                  <a:cubicBezTo>
                    <a:pt x="62" y="8"/>
                    <a:pt x="61" y="12"/>
                    <a:pt x="58" y="16"/>
                  </a:cubicBezTo>
                  <a:cubicBezTo>
                    <a:pt x="56" y="21"/>
                    <a:pt x="52" y="26"/>
                    <a:pt x="48" y="30"/>
                  </a:cubicBezTo>
                  <a:cubicBezTo>
                    <a:pt x="46" y="33"/>
                    <a:pt x="43" y="35"/>
                    <a:pt x="41" y="37"/>
                  </a:cubicBezTo>
                  <a:cubicBezTo>
                    <a:pt x="39" y="39"/>
                    <a:pt x="36" y="41"/>
                    <a:pt x="34" y="43"/>
                  </a:cubicBezTo>
                  <a:cubicBezTo>
                    <a:pt x="31" y="45"/>
                    <a:pt x="29" y="46"/>
                    <a:pt x="26" y="48"/>
                  </a:cubicBezTo>
                  <a:cubicBezTo>
                    <a:pt x="25" y="49"/>
                    <a:pt x="24" y="50"/>
                    <a:pt x="23" y="51"/>
                  </a:cubicBezTo>
                  <a:cubicBezTo>
                    <a:pt x="22" y="52"/>
                    <a:pt x="21" y="53"/>
                    <a:pt x="20" y="53"/>
                  </a:cubicBezTo>
                  <a:cubicBezTo>
                    <a:pt x="15" y="57"/>
                    <a:pt x="12" y="61"/>
                    <a:pt x="9" y="64"/>
                  </a:cubicBezTo>
                  <a:cubicBezTo>
                    <a:pt x="6" y="67"/>
                    <a:pt x="4" y="71"/>
                    <a:pt x="3" y="73"/>
                  </a:cubicBezTo>
                  <a:cubicBezTo>
                    <a:pt x="2" y="74"/>
                    <a:pt x="2" y="75"/>
                    <a:pt x="2" y="76"/>
                  </a:cubicBezTo>
                  <a:cubicBezTo>
                    <a:pt x="1" y="77"/>
                    <a:pt x="1" y="77"/>
                    <a:pt x="1" y="7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33"/>
            <p:cNvSpPr/>
            <p:nvPr/>
          </p:nvSpPr>
          <p:spPr bwMode="auto">
            <a:xfrm>
              <a:off x="4491039" y="5865812"/>
              <a:ext cx="236538" cy="360363"/>
            </a:xfrm>
            <a:custGeom>
              <a:avLst/>
              <a:gdLst>
                <a:gd name="T0" fmla="*/ 56 w 56"/>
                <a:gd name="T1" fmla="*/ 85 h 85"/>
                <a:gd name="T2" fmla="*/ 55 w 56"/>
                <a:gd name="T3" fmla="*/ 85 h 85"/>
                <a:gd name="T4" fmla="*/ 51 w 56"/>
                <a:gd name="T5" fmla="*/ 85 h 85"/>
                <a:gd name="T6" fmla="*/ 46 w 56"/>
                <a:gd name="T7" fmla="*/ 84 h 85"/>
                <a:gd name="T8" fmla="*/ 43 w 56"/>
                <a:gd name="T9" fmla="*/ 83 h 85"/>
                <a:gd name="T10" fmla="*/ 39 w 56"/>
                <a:gd name="T11" fmla="*/ 81 h 85"/>
                <a:gd name="T12" fmla="*/ 31 w 56"/>
                <a:gd name="T13" fmla="*/ 77 h 85"/>
                <a:gd name="T14" fmla="*/ 24 w 56"/>
                <a:gd name="T15" fmla="*/ 70 h 85"/>
                <a:gd name="T16" fmla="*/ 21 w 56"/>
                <a:gd name="T17" fmla="*/ 66 h 85"/>
                <a:gd name="T18" fmla="*/ 18 w 56"/>
                <a:gd name="T19" fmla="*/ 62 h 85"/>
                <a:gd name="T20" fmla="*/ 12 w 56"/>
                <a:gd name="T21" fmla="*/ 53 h 85"/>
                <a:gd name="T22" fmla="*/ 8 w 56"/>
                <a:gd name="T23" fmla="*/ 43 h 85"/>
                <a:gd name="T24" fmla="*/ 5 w 56"/>
                <a:gd name="T25" fmla="*/ 34 h 85"/>
                <a:gd name="T26" fmla="*/ 2 w 56"/>
                <a:gd name="T27" fmla="*/ 17 h 85"/>
                <a:gd name="T28" fmla="*/ 0 w 56"/>
                <a:gd name="T29" fmla="*/ 5 h 85"/>
                <a:gd name="T30" fmla="*/ 0 w 56"/>
                <a:gd name="T31" fmla="*/ 0 h 85"/>
                <a:gd name="T32" fmla="*/ 1 w 56"/>
                <a:gd name="T33" fmla="*/ 1 h 85"/>
                <a:gd name="T34" fmla="*/ 3 w 56"/>
                <a:gd name="T35" fmla="*/ 4 h 85"/>
                <a:gd name="T36" fmla="*/ 10 w 56"/>
                <a:gd name="T37" fmla="*/ 14 h 85"/>
                <a:gd name="T38" fmla="*/ 18 w 56"/>
                <a:gd name="T39" fmla="*/ 29 h 85"/>
                <a:gd name="T40" fmla="*/ 22 w 56"/>
                <a:gd name="T41" fmla="*/ 38 h 85"/>
                <a:gd name="T42" fmla="*/ 26 w 56"/>
                <a:gd name="T43" fmla="*/ 46 h 85"/>
                <a:gd name="T44" fmla="*/ 30 w 56"/>
                <a:gd name="T45" fmla="*/ 54 h 85"/>
                <a:gd name="T46" fmla="*/ 35 w 56"/>
                <a:gd name="T47" fmla="*/ 62 h 85"/>
                <a:gd name="T48" fmla="*/ 39 w 56"/>
                <a:gd name="T49" fmla="*/ 68 h 85"/>
                <a:gd name="T50" fmla="*/ 44 w 56"/>
                <a:gd name="T51" fmla="*/ 74 h 85"/>
                <a:gd name="T52" fmla="*/ 46 w 56"/>
                <a:gd name="T53" fmla="*/ 77 h 85"/>
                <a:gd name="T54" fmla="*/ 49 w 56"/>
                <a:gd name="T55" fmla="*/ 79 h 85"/>
                <a:gd name="T56" fmla="*/ 51 w 56"/>
                <a:gd name="T57" fmla="*/ 81 h 85"/>
                <a:gd name="T58" fmla="*/ 52 w 56"/>
                <a:gd name="T59" fmla="*/ 82 h 85"/>
                <a:gd name="T60" fmla="*/ 55 w 56"/>
                <a:gd name="T61" fmla="*/ 84 h 85"/>
                <a:gd name="T62" fmla="*/ 56 w 56"/>
                <a:gd name="T6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85">
                  <a:moveTo>
                    <a:pt x="56" y="85"/>
                  </a:moveTo>
                  <a:cubicBezTo>
                    <a:pt x="56" y="85"/>
                    <a:pt x="56" y="85"/>
                    <a:pt x="55" y="85"/>
                  </a:cubicBezTo>
                  <a:cubicBezTo>
                    <a:pt x="54" y="85"/>
                    <a:pt x="53" y="85"/>
                    <a:pt x="51" y="85"/>
                  </a:cubicBezTo>
                  <a:cubicBezTo>
                    <a:pt x="50" y="85"/>
                    <a:pt x="48" y="84"/>
                    <a:pt x="46" y="84"/>
                  </a:cubicBezTo>
                  <a:cubicBezTo>
                    <a:pt x="45" y="84"/>
                    <a:pt x="44" y="83"/>
                    <a:pt x="43" y="83"/>
                  </a:cubicBezTo>
                  <a:cubicBezTo>
                    <a:pt x="41" y="82"/>
                    <a:pt x="40" y="82"/>
                    <a:pt x="39" y="81"/>
                  </a:cubicBezTo>
                  <a:cubicBezTo>
                    <a:pt x="37" y="80"/>
                    <a:pt x="34" y="78"/>
                    <a:pt x="31" y="77"/>
                  </a:cubicBezTo>
                  <a:cubicBezTo>
                    <a:pt x="29" y="75"/>
                    <a:pt x="27" y="73"/>
                    <a:pt x="24" y="70"/>
                  </a:cubicBezTo>
                  <a:cubicBezTo>
                    <a:pt x="23" y="69"/>
                    <a:pt x="22" y="68"/>
                    <a:pt x="21" y="66"/>
                  </a:cubicBezTo>
                  <a:cubicBezTo>
                    <a:pt x="20" y="65"/>
                    <a:pt x="19" y="63"/>
                    <a:pt x="18" y="62"/>
                  </a:cubicBezTo>
                  <a:cubicBezTo>
                    <a:pt x="16" y="59"/>
                    <a:pt x="14" y="56"/>
                    <a:pt x="12" y="53"/>
                  </a:cubicBezTo>
                  <a:cubicBezTo>
                    <a:pt x="11" y="50"/>
                    <a:pt x="9" y="46"/>
                    <a:pt x="8" y="43"/>
                  </a:cubicBezTo>
                  <a:cubicBezTo>
                    <a:pt x="7" y="40"/>
                    <a:pt x="6" y="37"/>
                    <a:pt x="5" y="34"/>
                  </a:cubicBezTo>
                  <a:cubicBezTo>
                    <a:pt x="3" y="28"/>
                    <a:pt x="2" y="22"/>
                    <a:pt x="2" y="17"/>
                  </a:cubicBezTo>
                  <a:cubicBezTo>
                    <a:pt x="1" y="12"/>
                    <a:pt x="1" y="8"/>
                    <a:pt x="0" y="5"/>
                  </a:cubicBezTo>
                  <a:cubicBezTo>
                    <a:pt x="0" y="2"/>
                    <a:pt x="0" y="0"/>
                    <a:pt x="0" y="0"/>
                  </a:cubicBezTo>
                  <a:cubicBezTo>
                    <a:pt x="0" y="0"/>
                    <a:pt x="0" y="0"/>
                    <a:pt x="1" y="1"/>
                  </a:cubicBezTo>
                  <a:cubicBezTo>
                    <a:pt x="1" y="2"/>
                    <a:pt x="2" y="2"/>
                    <a:pt x="3" y="4"/>
                  </a:cubicBezTo>
                  <a:cubicBezTo>
                    <a:pt x="5" y="6"/>
                    <a:pt x="7" y="10"/>
                    <a:pt x="10" y="14"/>
                  </a:cubicBezTo>
                  <a:cubicBezTo>
                    <a:pt x="12" y="19"/>
                    <a:pt x="15" y="24"/>
                    <a:pt x="18" y="29"/>
                  </a:cubicBezTo>
                  <a:cubicBezTo>
                    <a:pt x="19" y="32"/>
                    <a:pt x="20" y="35"/>
                    <a:pt x="22" y="38"/>
                  </a:cubicBezTo>
                  <a:cubicBezTo>
                    <a:pt x="23" y="41"/>
                    <a:pt x="24" y="43"/>
                    <a:pt x="26" y="46"/>
                  </a:cubicBezTo>
                  <a:cubicBezTo>
                    <a:pt x="27" y="49"/>
                    <a:pt x="29" y="52"/>
                    <a:pt x="30" y="54"/>
                  </a:cubicBezTo>
                  <a:cubicBezTo>
                    <a:pt x="32" y="57"/>
                    <a:pt x="33" y="59"/>
                    <a:pt x="35" y="62"/>
                  </a:cubicBezTo>
                  <a:cubicBezTo>
                    <a:pt x="36" y="64"/>
                    <a:pt x="38" y="66"/>
                    <a:pt x="39" y="68"/>
                  </a:cubicBezTo>
                  <a:cubicBezTo>
                    <a:pt x="41" y="71"/>
                    <a:pt x="43" y="72"/>
                    <a:pt x="44" y="74"/>
                  </a:cubicBezTo>
                  <a:cubicBezTo>
                    <a:pt x="45" y="75"/>
                    <a:pt x="46" y="76"/>
                    <a:pt x="46" y="77"/>
                  </a:cubicBezTo>
                  <a:cubicBezTo>
                    <a:pt x="47" y="77"/>
                    <a:pt x="48" y="78"/>
                    <a:pt x="49" y="79"/>
                  </a:cubicBezTo>
                  <a:cubicBezTo>
                    <a:pt x="49" y="79"/>
                    <a:pt x="50" y="80"/>
                    <a:pt x="51" y="81"/>
                  </a:cubicBezTo>
                  <a:cubicBezTo>
                    <a:pt x="51" y="81"/>
                    <a:pt x="52" y="82"/>
                    <a:pt x="52" y="82"/>
                  </a:cubicBezTo>
                  <a:cubicBezTo>
                    <a:pt x="54" y="83"/>
                    <a:pt x="55" y="84"/>
                    <a:pt x="55" y="84"/>
                  </a:cubicBezTo>
                  <a:cubicBezTo>
                    <a:pt x="56" y="85"/>
                    <a:pt x="56" y="85"/>
                    <a:pt x="56" y="8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34"/>
            <p:cNvSpPr/>
            <p:nvPr/>
          </p:nvSpPr>
          <p:spPr bwMode="auto">
            <a:xfrm>
              <a:off x="4249739" y="6650037"/>
              <a:ext cx="330200" cy="223838"/>
            </a:xfrm>
            <a:custGeom>
              <a:avLst/>
              <a:gdLst>
                <a:gd name="T0" fmla="*/ 0 w 78"/>
                <a:gd name="T1" fmla="*/ 53 h 53"/>
                <a:gd name="T2" fmla="*/ 0 w 78"/>
                <a:gd name="T3" fmla="*/ 52 h 53"/>
                <a:gd name="T4" fmla="*/ 2 w 78"/>
                <a:gd name="T5" fmla="*/ 49 h 53"/>
                <a:gd name="T6" fmla="*/ 10 w 78"/>
                <a:gd name="T7" fmla="*/ 41 h 53"/>
                <a:gd name="T8" fmla="*/ 21 w 78"/>
                <a:gd name="T9" fmla="*/ 31 h 53"/>
                <a:gd name="T10" fmla="*/ 35 w 78"/>
                <a:gd name="T11" fmla="*/ 21 h 53"/>
                <a:gd name="T12" fmla="*/ 50 w 78"/>
                <a:gd name="T13" fmla="*/ 13 h 53"/>
                <a:gd name="T14" fmla="*/ 57 w 78"/>
                <a:gd name="T15" fmla="*/ 9 h 53"/>
                <a:gd name="T16" fmla="*/ 63 w 78"/>
                <a:gd name="T17" fmla="*/ 6 h 53"/>
                <a:gd name="T18" fmla="*/ 69 w 78"/>
                <a:gd name="T19" fmla="*/ 3 h 53"/>
                <a:gd name="T20" fmla="*/ 73 w 78"/>
                <a:gd name="T21" fmla="*/ 1 h 53"/>
                <a:gd name="T22" fmla="*/ 76 w 78"/>
                <a:gd name="T23" fmla="*/ 0 h 53"/>
                <a:gd name="T24" fmla="*/ 78 w 78"/>
                <a:gd name="T25" fmla="*/ 0 h 53"/>
                <a:gd name="T26" fmla="*/ 77 w 78"/>
                <a:gd name="T27" fmla="*/ 1 h 53"/>
                <a:gd name="T28" fmla="*/ 76 w 78"/>
                <a:gd name="T29" fmla="*/ 4 h 53"/>
                <a:gd name="T30" fmla="*/ 74 w 78"/>
                <a:gd name="T31" fmla="*/ 9 h 53"/>
                <a:gd name="T32" fmla="*/ 70 w 78"/>
                <a:gd name="T33" fmla="*/ 14 h 53"/>
                <a:gd name="T34" fmla="*/ 66 w 78"/>
                <a:gd name="T35" fmla="*/ 20 h 53"/>
                <a:gd name="T36" fmla="*/ 60 w 78"/>
                <a:gd name="T37" fmla="*/ 26 h 53"/>
                <a:gd name="T38" fmla="*/ 46 w 78"/>
                <a:gd name="T39" fmla="*/ 37 h 53"/>
                <a:gd name="T40" fmla="*/ 30 w 78"/>
                <a:gd name="T41" fmla="*/ 45 h 53"/>
                <a:gd name="T42" fmla="*/ 15 w 78"/>
                <a:gd name="T43" fmla="*/ 50 h 53"/>
                <a:gd name="T44" fmla="*/ 4 w 78"/>
                <a:gd name="T45" fmla="*/ 53 h 53"/>
                <a:gd name="T46" fmla="*/ 1 w 78"/>
                <a:gd name="T47" fmla="*/ 53 h 53"/>
                <a:gd name="T48" fmla="*/ 0 w 78"/>
                <a:gd name="T4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52">
                  <a:moveTo>
                    <a:pt x="0" y="53"/>
                  </a:moveTo>
                  <a:cubicBezTo>
                    <a:pt x="0" y="53"/>
                    <a:pt x="0" y="53"/>
                    <a:pt x="0" y="52"/>
                  </a:cubicBezTo>
                  <a:cubicBezTo>
                    <a:pt x="1" y="51"/>
                    <a:pt x="1" y="50"/>
                    <a:pt x="2" y="49"/>
                  </a:cubicBezTo>
                  <a:cubicBezTo>
                    <a:pt x="4" y="47"/>
                    <a:pt x="6" y="44"/>
                    <a:pt x="10" y="41"/>
                  </a:cubicBezTo>
                  <a:cubicBezTo>
                    <a:pt x="13" y="38"/>
                    <a:pt x="17" y="34"/>
                    <a:pt x="21" y="31"/>
                  </a:cubicBezTo>
                  <a:cubicBezTo>
                    <a:pt x="26" y="27"/>
                    <a:pt x="31" y="24"/>
                    <a:pt x="35" y="21"/>
                  </a:cubicBezTo>
                  <a:cubicBezTo>
                    <a:pt x="40" y="18"/>
                    <a:pt x="45" y="15"/>
                    <a:pt x="50" y="13"/>
                  </a:cubicBezTo>
                  <a:cubicBezTo>
                    <a:pt x="52" y="11"/>
                    <a:pt x="55" y="10"/>
                    <a:pt x="57" y="9"/>
                  </a:cubicBezTo>
                  <a:cubicBezTo>
                    <a:pt x="59" y="8"/>
                    <a:pt x="61" y="7"/>
                    <a:pt x="63" y="6"/>
                  </a:cubicBezTo>
                  <a:cubicBezTo>
                    <a:pt x="65" y="5"/>
                    <a:pt x="67" y="4"/>
                    <a:pt x="69" y="3"/>
                  </a:cubicBezTo>
                  <a:cubicBezTo>
                    <a:pt x="71" y="2"/>
                    <a:pt x="72" y="2"/>
                    <a:pt x="73" y="1"/>
                  </a:cubicBezTo>
                  <a:cubicBezTo>
                    <a:pt x="75" y="1"/>
                    <a:pt x="76" y="0"/>
                    <a:pt x="76" y="0"/>
                  </a:cubicBezTo>
                  <a:cubicBezTo>
                    <a:pt x="77" y="0"/>
                    <a:pt x="78" y="0"/>
                    <a:pt x="78" y="0"/>
                  </a:cubicBezTo>
                  <a:cubicBezTo>
                    <a:pt x="78" y="0"/>
                    <a:pt x="77" y="0"/>
                    <a:pt x="77" y="1"/>
                  </a:cubicBezTo>
                  <a:cubicBezTo>
                    <a:pt x="77" y="2"/>
                    <a:pt x="77" y="3"/>
                    <a:pt x="76" y="4"/>
                  </a:cubicBezTo>
                  <a:cubicBezTo>
                    <a:pt x="76" y="5"/>
                    <a:pt x="75" y="7"/>
                    <a:pt x="74" y="9"/>
                  </a:cubicBezTo>
                  <a:cubicBezTo>
                    <a:pt x="73" y="10"/>
                    <a:pt x="72" y="12"/>
                    <a:pt x="70" y="14"/>
                  </a:cubicBezTo>
                  <a:cubicBezTo>
                    <a:pt x="69" y="16"/>
                    <a:pt x="68" y="18"/>
                    <a:pt x="66" y="20"/>
                  </a:cubicBezTo>
                  <a:cubicBezTo>
                    <a:pt x="64" y="22"/>
                    <a:pt x="62" y="24"/>
                    <a:pt x="60" y="26"/>
                  </a:cubicBezTo>
                  <a:cubicBezTo>
                    <a:pt x="56" y="30"/>
                    <a:pt x="51" y="34"/>
                    <a:pt x="46" y="37"/>
                  </a:cubicBezTo>
                  <a:cubicBezTo>
                    <a:pt x="40" y="40"/>
                    <a:pt x="35" y="43"/>
                    <a:pt x="30" y="45"/>
                  </a:cubicBezTo>
                  <a:cubicBezTo>
                    <a:pt x="25" y="47"/>
                    <a:pt x="20" y="49"/>
                    <a:pt x="15" y="50"/>
                  </a:cubicBezTo>
                  <a:cubicBezTo>
                    <a:pt x="11" y="52"/>
                    <a:pt x="7" y="52"/>
                    <a:pt x="4" y="53"/>
                  </a:cubicBezTo>
                  <a:cubicBezTo>
                    <a:pt x="3" y="53"/>
                    <a:pt x="2" y="53"/>
                    <a:pt x="1" y="53"/>
                  </a:cubicBezTo>
                  <a:cubicBezTo>
                    <a:pt x="0" y="53"/>
                    <a:pt x="0" y="53"/>
                    <a:pt x="0" y="5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35"/>
            <p:cNvSpPr/>
            <p:nvPr/>
          </p:nvSpPr>
          <p:spPr bwMode="auto">
            <a:xfrm>
              <a:off x="4783139" y="6708775"/>
              <a:ext cx="106363" cy="428625"/>
            </a:xfrm>
            <a:custGeom>
              <a:avLst/>
              <a:gdLst>
                <a:gd name="T0" fmla="*/ 5 w 25"/>
                <a:gd name="T1" fmla="*/ 0 h 101"/>
                <a:gd name="T2" fmla="*/ 6 w 25"/>
                <a:gd name="T3" fmla="*/ 1 h 101"/>
                <a:gd name="T4" fmla="*/ 8 w 25"/>
                <a:gd name="T5" fmla="*/ 4 h 101"/>
                <a:gd name="T6" fmla="*/ 14 w 25"/>
                <a:gd name="T7" fmla="*/ 15 h 101"/>
                <a:gd name="T8" fmla="*/ 18 w 25"/>
                <a:gd name="T9" fmla="*/ 22 h 101"/>
                <a:gd name="T10" fmla="*/ 20 w 25"/>
                <a:gd name="T11" fmla="*/ 31 h 101"/>
                <a:gd name="T12" fmla="*/ 24 w 25"/>
                <a:gd name="T13" fmla="*/ 50 h 101"/>
                <a:gd name="T14" fmla="*/ 24 w 25"/>
                <a:gd name="T15" fmla="*/ 69 h 101"/>
                <a:gd name="T16" fmla="*/ 23 w 25"/>
                <a:gd name="T17" fmla="*/ 78 h 101"/>
                <a:gd name="T18" fmla="*/ 21 w 25"/>
                <a:gd name="T19" fmla="*/ 85 h 101"/>
                <a:gd name="T20" fmla="*/ 17 w 25"/>
                <a:gd name="T21" fmla="*/ 97 h 101"/>
                <a:gd name="T22" fmla="*/ 15 w 25"/>
                <a:gd name="T23" fmla="*/ 100 h 101"/>
                <a:gd name="T24" fmla="*/ 14 w 25"/>
                <a:gd name="T25" fmla="*/ 101 h 101"/>
                <a:gd name="T26" fmla="*/ 14 w 25"/>
                <a:gd name="T27" fmla="*/ 100 h 101"/>
                <a:gd name="T28" fmla="*/ 12 w 25"/>
                <a:gd name="T29" fmla="*/ 97 h 101"/>
                <a:gd name="T30" fmla="*/ 8 w 25"/>
                <a:gd name="T31" fmla="*/ 86 h 101"/>
                <a:gd name="T32" fmla="*/ 4 w 25"/>
                <a:gd name="T33" fmla="*/ 70 h 101"/>
                <a:gd name="T34" fmla="*/ 1 w 25"/>
                <a:gd name="T35" fmla="*/ 52 h 101"/>
                <a:gd name="T36" fmla="*/ 1 w 25"/>
                <a:gd name="T37" fmla="*/ 33 h 101"/>
                <a:gd name="T38" fmla="*/ 2 w 25"/>
                <a:gd name="T39" fmla="*/ 17 h 101"/>
                <a:gd name="T40" fmla="*/ 4 w 25"/>
                <a:gd name="T41" fmla="*/ 5 h 101"/>
                <a:gd name="T42" fmla="*/ 5 w 25"/>
                <a:gd name="T43" fmla="*/ 2 h 101"/>
                <a:gd name="T44" fmla="*/ 5 w 25"/>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00">
                  <a:moveTo>
                    <a:pt x="5" y="0"/>
                  </a:moveTo>
                  <a:cubicBezTo>
                    <a:pt x="5" y="0"/>
                    <a:pt x="5" y="1"/>
                    <a:pt x="6" y="1"/>
                  </a:cubicBezTo>
                  <a:cubicBezTo>
                    <a:pt x="6" y="2"/>
                    <a:pt x="7" y="3"/>
                    <a:pt x="8" y="4"/>
                  </a:cubicBezTo>
                  <a:cubicBezTo>
                    <a:pt x="10" y="7"/>
                    <a:pt x="12" y="10"/>
                    <a:pt x="14" y="15"/>
                  </a:cubicBezTo>
                  <a:cubicBezTo>
                    <a:pt x="16" y="17"/>
                    <a:pt x="17" y="20"/>
                    <a:pt x="18" y="22"/>
                  </a:cubicBezTo>
                  <a:cubicBezTo>
                    <a:pt x="19" y="25"/>
                    <a:pt x="20" y="28"/>
                    <a:pt x="20" y="31"/>
                  </a:cubicBezTo>
                  <a:cubicBezTo>
                    <a:pt x="22" y="37"/>
                    <a:pt x="23" y="43"/>
                    <a:pt x="24" y="50"/>
                  </a:cubicBezTo>
                  <a:cubicBezTo>
                    <a:pt x="24" y="56"/>
                    <a:pt x="25" y="63"/>
                    <a:pt x="24" y="69"/>
                  </a:cubicBezTo>
                  <a:cubicBezTo>
                    <a:pt x="24" y="72"/>
                    <a:pt x="23" y="75"/>
                    <a:pt x="23" y="78"/>
                  </a:cubicBezTo>
                  <a:cubicBezTo>
                    <a:pt x="22" y="80"/>
                    <a:pt x="22" y="83"/>
                    <a:pt x="21" y="85"/>
                  </a:cubicBezTo>
                  <a:cubicBezTo>
                    <a:pt x="20" y="90"/>
                    <a:pt x="18" y="94"/>
                    <a:pt x="17" y="97"/>
                  </a:cubicBezTo>
                  <a:cubicBezTo>
                    <a:pt x="16" y="98"/>
                    <a:pt x="15" y="100"/>
                    <a:pt x="15" y="100"/>
                  </a:cubicBezTo>
                  <a:cubicBezTo>
                    <a:pt x="15" y="101"/>
                    <a:pt x="14" y="101"/>
                    <a:pt x="14" y="101"/>
                  </a:cubicBezTo>
                  <a:cubicBezTo>
                    <a:pt x="14" y="101"/>
                    <a:pt x="14" y="101"/>
                    <a:pt x="14" y="100"/>
                  </a:cubicBezTo>
                  <a:cubicBezTo>
                    <a:pt x="13" y="99"/>
                    <a:pt x="13" y="98"/>
                    <a:pt x="12" y="97"/>
                  </a:cubicBezTo>
                  <a:cubicBezTo>
                    <a:pt x="11" y="94"/>
                    <a:pt x="9" y="90"/>
                    <a:pt x="8" y="86"/>
                  </a:cubicBezTo>
                  <a:cubicBezTo>
                    <a:pt x="6" y="81"/>
                    <a:pt x="5" y="76"/>
                    <a:pt x="4" y="70"/>
                  </a:cubicBezTo>
                  <a:cubicBezTo>
                    <a:pt x="3" y="64"/>
                    <a:pt x="2" y="58"/>
                    <a:pt x="1" y="52"/>
                  </a:cubicBezTo>
                  <a:cubicBezTo>
                    <a:pt x="1" y="45"/>
                    <a:pt x="0" y="39"/>
                    <a:pt x="1" y="33"/>
                  </a:cubicBezTo>
                  <a:cubicBezTo>
                    <a:pt x="1" y="28"/>
                    <a:pt x="1" y="22"/>
                    <a:pt x="2" y="17"/>
                  </a:cubicBezTo>
                  <a:cubicBezTo>
                    <a:pt x="2" y="12"/>
                    <a:pt x="3" y="8"/>
                    <a:pt x="4" y="5"/>
                  </a:cubicBezTo>
                  <a:cubicBezTo>
                    <a:pt x="4" y="4"/>
                    <a:pt x="4" y="2"/>
                    <a:pt x="5" y="2"/>
                  </a:cubicBezTo>
                  <a:cubicBezTo>
                    <a:pt x="5" y="1"/>
                    <a:pt x="5" y="0"/>
                    <a:pt x="5"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36"/>
            <p:cNvSpPr/>
            <p:nvPr/>
          </p:nvSpPr>
          <p:spPr bwMode="auto">
            <a:xfrm>
              <a:off x="4079876" y="6310312"/>
              <a:ext cx="427038" cy="152400"/>
            </a:xfrm>
            <a:custGeom>
              <a:avLst/>
              <a:gdLst>
                <a:gd name="T0" fmla="*/ 0 w 101"/>
                <a:gd name="T1" fmla="*/ 9 h 36"/>
                <a:gd name="T2" fmla="*/ 1 w 101"/>
                <a:gd name="T3" fmla="*/ 8 h 36"/>
                <a:gd name="T4" fmla="*/ 4 w 101"/>
                <a:gd name="T5" fmla="*/ 6 h 36"/>
                <a:gd name="T6" fmla="*/ 9 w 101"/>
                <a:gd name="T7" fmla="*/ 4 h 36"/>
                <a:gd name="T8" fmla="*/ 12 w 101"/>
                <a:gd name="T9" fmla="*/ 2 h 36"/>
                <a:gd name="T10" fmla="*/ 16 w 101"/>
                <a:gd name="T11" fmla="*/ 1 h 36"/>
                <a:gd name="T12" fmla="*/ 25 w 101"/>
                <a:gd name="T13" fmla="*/ 0 h 36"/>
                <a:gd name="T14" fmla="*/ 35 w 101"/>
                <a:gd name="T15" fmla="*/ 0 h 36"/>
                <a:gd name="T16" fmla="*/ 40 w 101"/>
                <a:gd name="T17" fmla="*/ 1 h 36"/>
                <a:gd name="T18" fmla="*/ 45 w 101"/>
                <a:gd name="T19" fmla="*/ 1 h 36"/>
                <a:gd name="T20" fmla="*/ 56 w 101"/>
                <a:gd name="T21" fmla="*/ 4 h 36"/>
                <a:gd name="T22" fmla="*/ 65 w 101"/>
                <a:gd name="T23" fmla="*/ 8 h 36"/>
                <a:gd name="T24" fmla="*/ 70 w 101"/>
                <a:gd name="T25" fmla="*/ 10 h 36"/>
                <a:gd name="T26" fmla="*/ 74 w 101"/>
                <a:gd name="T27" fmla="*/ 13 h 36"/>
                <a:gd name="T28" fmla="*/ 82 w 101"/>
                <a:gd name="T29" fmla="*/ 18 h 36"/>
                <a:gd name="T30" fmla="*/ 89 w 101"/>
                <a:gd name="T31" fmla="*/ 23 h 36"/>
                <a:gd name="T32" fmla="*/ 98 w 101"/>
                <a:gd name="T33" fmla="*/ 32 h 36"/>
                <a:gd name="T34" fmla="*/ 100 w 101"/>
                <a:gd name="T35" fmla="*/ 35 h 36"/>
                <a:gd name="T36" fmla="*/ 101 w 101"/>
                <a:gd name="T37" fmla="*/ 36 h 36"/>
                <a:gd name="T38" fmla="*/ 100 w 101"/>
                <a:gd name="T39" fmla="*/ 36 h 36"/>
                <a:gd name="T40" fmla="*/ 96 w 101"/>
                <a:gd name="T41" fmla="*/ 35 h 36"/>
                <a:gd name="T42" fmla="*/ 84 w 101"/>
                <a:gd name="T43" fmla="*/ 33 h 36"/>
                <a:gd name="T44" fmla="*/ 67 w 101"/>
                <a:gd name="T45" fmla="*/ 28 h 36"/>
                <a:gd name="T46" fmla="*/ 59 w 101"/>
                <a:gd name="T47" fmla="*/ 25 h 36"/>
                <a:gd name="T48" fmla="*/ 50 w 101"/>
                <a:gd name="T49" fmla="*/ 22 h 36"/>
                <a:gd name="T50" fmla="*/ 41 w 101"/>
                <a:gd name="T51" fmla="*/ 19 h 36"/>
                <a:gd name="T52" fmla="*/ 32 w 101"/>
                <a:gd name="T53" fmla="*/ 17 h 36"/>
                <a:gd name="T54" fmla="*/ 16 w 101"/>
                <a:gd name="T55" fmla="*/ 12 h 36"/>
                <a:gd name="T56" fmla="*/ 10 w 101"/>
                <a:gd name="T57" fmla="*/ 11 h 36"/>
                <a:gd name="T58" fmla="*/ 4 w 101"/>
                <a:gd name="T59" fmla="*/ 10 h 36"/>
                <a:gd name="T60" fmla="*/ 1 w 101"/>
                <a:gd name="T61" fmla="*/ 9 h 36"/>
                <a:gd name="T62" fmla="*/ 0 w 101"/>
                <a:gd name="T63"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36">
                  <a:moveTo>
                    <a:pt x="0" y="9"/>
                  </a:moveTo>
                  <a:cubicBezTo>
                    <a:pt x="0" y="9"/>
                    <a:pt x="0" y="9"/>
                    <a:pt x="1" y="8"/>
                  </a:cubicBezTo>
                  <a:cubicBezTo>
                    <a:pt x="1" y="8"/>
                    <a:pt x="2" y="7"/>
                    <a:pt x="4" y="6"/>
                  </a:cubicBezTo>
                  <a:cubicBezTo>
                    <a:pt x="5" y="5"/>
                    <a:pt x="7" y="4"/>
                    <a:pt x="9" y="4"/>
                  </a:cubicBezTo>
                  <a:cubicBezTo>
                    <a:pt x="10" y="3"/>
                    <a:pt x="11" y="3"/>
                    <a:pt x="12" y="2"/>
                  </a:cubicBezTo>
                  <a:cubicBezTo>
                    <a:pt x="14" y="2"/>
                    <a:pt x="15" y="2"/>
                    <a:pt x="16" y="1"/>
                  </a:cubicBezTo>
                  <a:cubicBezTo>
                    <a:pt x="19" y="1"/>
                    <a:pt x="22" y="0"/>
                    <a:pt x="25" y="0"/>
                  </a:cubicBezTo>
                  <a:cubicBezTo>
                    <a:pt x="28" y="0"/>
                    <a:pt x="31" y="0"/>
                    <a:pt x="35" y="0"/>
                  </a:cubicBezTo>
                  <a:cubicBezTo>
                    <a:pt x="36" y="0"/>
                    <a:pt x="38" y="0"/>
                    <a:pt x="40" y="1"/>
                  </a:cubicBezTo>
                  <a:cubicBezTo>
                    <a:pt x="42" y="1"/>
                    <a:pt x="43" y="1"/>
                    <a:pt x="45" y="1"/>
                  </a:cubicBezTo>
                  <a:cubicBezTo>
                    <a:pt x="49" y="2"/>
                    <a:pt x="52" y="3"/>
                    <a:pt x="56" y="4"/>
                  </a:cubicBezTo>
                  <a:cubicBezTo>
                    <a:pt x="59" y="5"/>
                    <a:pt x="62" y="7"/>
                    <a:pt x="65" y="8"/>
                  </a:cubicBezTo>
                  <a:cubicBezTo>
                    <a:pt x="67" y="9"/>
                    <a:pt x="69" y="9"/>
                    <a:pt x="70" y="10"/>
                  </a:cubicBezTo>
                  <a:cubicBezTo>
                    <a:pt x="72" y="11"/>
                    <a:pt x="73" y="12"/>
                    <a:pt x="74" y="13"/>
                  </a:cubicBezTo>
                  <a:cubicBezTo>
                    <a:pt x="77" y="14"/>
                    <a:pt x="80" y="16"/>
                    <a:pt x="82" y="18"/>
                  </a:cubicBezTo>
                  <a:cubicBezTo>
                    <a:pt x="85" y="20"/>
                    <a:pt x="87" y="21"/>
                    <a:pt x="89" y="23"/>
                  </a:cubicBezTo>
                  <a:cubicBezTo>
                    <a:pt x="93" y="26"/>
                    <a:pt x="96" y="30"/>
                    <a:pt x="98" y="32"/>
                  </a:cubicBezTo>
                  <a:cubicBezTo>
                    <a:pt x="99" y="33"/>
                    <a:pt x="100" y="34"/>
                    <a:pt x="100" y="35"/>
                  </a:cubicBezTo>
                  <a:cubicBezTo>
                    <a:pt x="101" y="36"/>
                    <a:pt x="101" y="36"/>
                    <a:pt x="101" y="36"/>
                  </a:cubicBezTo>
                  <a:cubicBezTo>
                    <a:pt x="101" y="36"/>
                    <a:pt x="101" y="36"/>
                    <a:pt x="100" y="36"/>
                  </a:cubicBezTo>
                  <a:cubicBezTo>
                    <a:pt x="99" y="36"/>
                    <a:pt x="98" y="36"/>
                    <a:pt x="96" y="35"/>
                  </a:cubicBezTo>
                  <a:cubicBezTo>
                    <a:pt x="93" y="35"/>
                    <a:pt x="89" y="34"/>
                    <a:pt x="84" y="33"/>
                  </a:cubicBezTo>
                  <a:cubicBezTo>
                    <a:pt x="79" y="32"/>
                    <a:pt x="73" y="30"/>
                    <a:pt x="67" y="28"/>
                  </a:cubicBezTo>
                  <a:cubicBezTo>
                    <a:pt x="65" y="27"/>
                    <a:pt x="62" y="26"/>
                    <a:pt x="59" y="25"/>
                  </a:cubicBezTo>
                  <a:cubicBezTo>
                    <a:pt x="56" y="24"/>
                    <a:pt x="53" y="23"/>
                    <a:pt x="50" y="22"/>
                  </a:cubicBezTo>
                  <a:cubicBezTo>
                    <a:pt x="47" y="21"/>
                    <a:pt x="44" y="20"/>
                    <a:pt x="41" y="19"/>
                  </a:cubicBezTo>
                  <a:cubicBezTo>
                    <a:pt x="38" y="18"/>
                    <a:pt x="35" y="17"/>
                    <a:pt x="32" y="17"/>
                  </a:cubicBezTo>
                  <a:cubicBezTo>
                    <a:pt x="26" y="15"/>
                    <a:pt x="21" y="14"/>
                    <a:pt x="16" y="12"/>
                  </a:cubicBezTo>
                  <a:cubicBezTo>
                    <a:pt x="14" y="12"/>
                    <a:pt x="12" y="11"/>
                    <a:pt x="10" y="11"/>
                  </a:cubicBezTo>
                  <a:cubicBezTo>
                    <a:pt x="8" y="10"/>
                    <a:pt x="6" y="10"/>
                    <a:pt x="4" y="10"/>
                  </a:cubicBezTo>
                  <a:cubicBezTo>
                    <a:pt x="3" y="10"/>
                    <a:pt x="2" y="9"/>
                    <a:pt x="1" y="9"/>
                  </a:cubicBezTo>
                  <a:cubicBezTo>
                    <a:pt x="0" y="9"/>
                    <a:pt x="0" y="9"/>
                    <a:pt x="0" y="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37"/>
            <p:cNvSpPr/>
            <p:nvPr/>
          </p:nvSpPr>
          <p:spPr bwMode="auto">
            <a:xfrm>
              <a:off x="4930776" y="6670675"/>
              <a:ext cx="230188" cy="236538"/>
            </a:xfrm>
            <a:custGeom>
              <a:avLst/>
              <a:gdLst>
                <a:gd name="T0" fmla="*/ 0 w 54"/>
                <a:gd name="T1" fmla="*/ 0 h 56"/>
                <a:gd name="T2" fmla="*/ 1 w 54"/>
                <a:gd name="T3" fmla="*/ 0 h 56"/>
                <a:gd name="T4" fmla="*/ 4 w 54"/>
                <a:gd name="T5" fmla="*/ 1 h 56"/>
                <a:gd name="T6" fmla="*/ 12 w 54"/>
                <a:gd name="T7" fmla="*/ 6 h 56"/>
                <a:gd name="T8" fmla="*/ 15 w 54"/>
                <a:gd name="T9" fmla="*/ 12 h 56"/>
                <a:gd name="T10" fmla="*/ 16 w 54"/>
                <a:gd name="T11" fmla="*/ 13 h 56"/>
                <a:gd name="T12" fmla="*/ 17 w 54"/>
                <a:gd name="T13" fmla="*/ 15 h 56"/>
                <a:gd name="T14" fmla="*/ 19 w 54"/>
                <a:gd name="T15" fmla="*/ 18 h 56"/>
                <a:gd name="T16" fmla="*/ 25 w 54"/>
                <a:gd name="T17" fmla="*/ 31 h 56"/>
                <a:gd name="T18" fmla="*/ 27 w 54"/>
                <a:gd name="T19" fmla="*/ 34 h 56"/>
                <a:gd name="T20" fmla="*/ 29 w 54"/>
                <a:gd name="T21" fmla="*/ 37 h 56"/>
                <a:gd name="T22" fmla="*/ 34 w 54"/>
                <a:gd name="T23" fmla="*/ 42 h 56"/>
                <a:gd name="T24" fmla="*/ 39 w 54"/>
                <a:gd name="T25" fmla="*/ 47 h 56"/>
                <a:gd name="T26" fmla="*/ 43 w 54"/>
                <a:gd name="T27" fmla="*/ 50 h 56"/>
                <a:gd name="T28" fmla="*/ 48 w 54"/>
                <a:gd name="T29" fmla="*/ 53 h 56"/>
                <a:gd name="T30" fmla="*/ 51 w 54"/>
                <a:gd name="T31" fmla="*/ 55 h 56"/>
                <a:gd name="T32" fmla="*/ 54 w 54"/>
                <a:gd name="T33" fmla="*/ 56 h 56"/>
                <a:gd name="T34" fmla="*/ 54 w 54"/>
                <a:gd name="T35" fmla="*/ 56 h 56"/>
                <a:gd name="T36" fmla="*/ 53 w 54"/>
                <a:gd name="T37" fmla="*/ 56 h 56"/>
                <a:gd name="T38" fmla="*/ 51 w 54"/>
                <a:gd name="T39" fmla="*/ 56 h 56"/>
                <a:gd name="T40" fmla="*/ 47 w 54"/>
                <a:gd name="T41" fmla="*/ 55 h 56"/>
                <a:gd name="T42" fmla="*/ 44 w 54"/>
                <a:gd name="T43" fmla="*/ 54 h 56"/>
                <a:gd name="T44" fmla="*/ 42 w 54"/>
                <a:gd name="T45" fmla="*/ 53 h 56"/>
                <a:gd name="T46" fmla="*/ 36 w 54"/>
                <a:gd name="T47" fmla="*/ 50 h 56"/>
                <a:gd name="T48" fmla="*/ 30 w 54"/>
                <a:gd name="T49" fmla="*/ 46 h 56"/>
                <a:gd name="T50" fmla="*/ 25 w 54"/>
                <a:gd name="T51" fmla="*/ 40 h 56"/>
                <a:gd name="T52" fmla="*/ 23 w 54"/>
                <a:gd name="T53" fmla="*/ 37 h 56"/>
                <a:gd name="T54" fmla="*/ 20 w 54"/>
                <a:gd name="T55" fmla="*/ 34 h 56"/>
                <a:gd name="T56" fmla="*/ 14 w 54"/>
                <a:gd name="T57" fmla="*/ 20 h 56"/>
                <a:gd name="T58" fmla="*/ 13 w 54"/>
                <a:gd name="T59" fmla="*/ 17 h 56"/>
                <a:gd name="T60" fmla="*/ 12 w 54"/>
                <a:gd name="T61" fmla="*/ 15 h 56"/>
                <a:gd name="T62" fmla="*/ 12 w 54"/>
                <a:gd name="T63" fmla="*/ 14 h 56"/>
                <a:gd name="T64" fmla="*/ 9 w 54"/>
                <a:gd name="T65" fmla="*/ 8 h 56"/>
                <a:gd name="T66" fmla="*/ 3 w 54"/>
                <a:gd name="T67" fmla="*/ 2 h 56"/>
                <a:gd name="T68" fmla="*/ 1 w 54"/>
                <a:gd name="T69" fmla="*/ 0 h 56"/>
                <a:gd name="T70" fmla="*/ 0 w 5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56">
                  <a:moveTo>
                    <a:pt x="0" y="0"/>
                  </a:moveTo>
                  <a:cubicBezTo>
                    <a:pt x="0" y="0"/>
                    <a:pt x="1" y="0"/>
                    <a:pt x="1" y="0"/>
                  </a:cubicBezTo>
                  <a:cubicBezTo>
                    <a:pt x="2" y="0"/>
                    <a:pt x="3" y="0"/>
                    <a:pt x="4" y="1"/>
                  </a:cubicBezTo>
                  <a:cubicBezTo>
                    <a:pt x="6" y="2"/>
                    <a:pt x="9" y="3"/>
                    <a:pt x="12" y="6"/>
                  </a:cubicBezTo>
                  <a:cubicBezTo>
                    <a:pt x="13" y="8"/>
                    <a:pt x="14" y="10"/>
                    <a:pt x="15" y="12"/>
                  </a:cubicBezTo>
                  <a:cubicBezTo>
                    <a:pt x="16" y="12"/>
                    <a:pt x="16" y="13"/>
                    <a:pt x="16" y="13"/>
                  </a:cubicBezTo>
                  <a:cubicBezTo>
                    <a:pt x="17" y="14"/>
                    <a:pt x="17" y="14"/>
                    <a:pt x="17" y="15"/>
                  </a:cubicBezTo>
                  <a:cubicBezTo>
                    <a:pt x="18" y="16"/>
                    <a:pt x="18" y="17"/>
                    <a:pt x="19" y="18"/>
                  </a:cubicBezTo>
                  <a:cubicBezTo>
                    <a:pt x="21" y="22"/>
                    <a:pt x="23" y="27"/>
                    <a:pt x="25" y="31"/>
                  </a:cubicBezTo>
                  <a:cubicBezTo>
                    <a:pt x="26" y="32"/>
                    <a:pt x="27" y="33"/>
                    <a:pt x="27" y="34"/>
                  </a:cubicBezTo>
                  <a:cubicBezTo>
                    <a:pt x="28" y="35"/>
                    <a:pt x="29" y="36"/>
                    <a:pt x="29" y="37"/>
                  </a:cubicBezTo>
                  <a:cubicBezTo>
                    <a:pt x="31" y="39"/>
                    <a:pt x="32" y="41"/>
                    <a:pt x="34" y="42"/>
                  </a:cubicBezTo>
                  <a:cubicBezTo>
                    <a:pt x="35" y="44"/>
                    <a:pt x="37" y="45"/>
                    <a:pt x="39" y="47"/>
                  </a:cubicBezTo>
                  <a:cubicBezTo>
                    <a:pt x="40" y="48"/>
                    <a:pt x="42" y="49"/>
                    <a:pt x="43" y="50"/>
                  </a:cubicBezTo>
                  <a:cubicBezTo>
                    <a:pt x="45" y="51"/>
                    <a:pt x="46" y="52"/>
                    <a:pt x="48" y="53"/>
                  </a:cubicBezTo>
                  <a:cubicBezTo>
                    <a:pt x="49" y="54"/>
                    <a:pt x="50" y="54"/>
                    <a:pt x="51" y="55"/>
                  </a:cubicBezTo>
                  <a:cubicBezTo>
                    <a:pt x="52" y="55"/>
                    <a:pt x="53" y="56"/>
                    <a:pt x="54" y="56"/>
                  </a:cubicBezTo>
                  <a:cubicBezTo>
                    <a:pt x="54" y="56"/>
                    <a:pt x="54" y="56"/>
                    <a:pt x="54" y="56"/>
                  </a:cubicBezTo>
                  <a:cubicBezTo>
                    <a:pt x="54" y="56"/>
                    <a:pt x="54" y="56"/>
                    <a:pt x="53" y="56"/>
                  </a:cubicBezTo>
                  <a:cubicBezTo>
                    <a:pt x="53" y="56"/>
                    <a:pt x="52" y="56"/>
                    <a:pt x="51" y="56"/>
                  </a:cubicBezTo>
                  <a:cubicBezTo>
                    <a:pt x="50" y="56"/>
                    <a:pt x="48" y="55"/>
                    <a:pt x="47" y="55"/>
                  </a:cubicBezTo>
                  <a:cubicBezTo>
                    <a:pt x="46" y="55"/>
                    <a:pt x="45" y="54"/>
                    <a:pt x="44" y="54"/>
                  </a:cubicBezTo>
                  <a:cubicBezTo>
                    <a:pt x="44" y="54"/>
                    <a:pt x="43" y="53"/>
                    <a:pt x="42" y="53"/>
                  </a:cubicBezTo>
                  <a:cubicBezTo>
                    <a:pt x="40" y="52"/>
                    <a:pt x="38" y="51"/>
                    <a:pt x="36" y="50"/>
                  </a:cubicBezTo>
                  <a:cubicBezTo>
                    <a:pt x="34" y="49"/>
                    <a:pt x="32" y="47"/>
                    <a:pt x="30" y="46"/>
                  </a:cubicBezTo>
                  <a:cubicBezTo>
                    <a:pt x="28" y="44"/>
                    <a:pt x="27" y="42"/>
                    <a:pt x="25" y="40"/>
                  </a:cubicBezTo>
                  <a:cubicBezTo>
                    <a:pt x="24" y="39"/>
                    <a:pt x="23" y="38"/>
                    <a:pt x="23" y="37"/>
                  </a:cubicBezTo>
                  <a:cubicBezTo>
                    <a:pt x="22" y="36"/>
                    <a:pt x="21" y="35"/>
                    <a:pt x="20" y="34"/>
                  </a:cubicBezTo>
                  <a:cubicBezTo>
                    <a:pt x="18" y="29"/>
                    <a:pt x="16" y="24"/>
                    <a:pt x="14" y="20"/>
                  </a:cubicBezTo>
                  <a:cubicBezTo>
                    <a:pt x="14" y="19"/>
                    <a:pt x="14" y="18"/>
                    <a:pt x="13" y="17"/>
                  </a:cubicBezTo>
                  <a:cubicBezTo>
                    <a:pt x="13" y="16"/>
                    <a:pt x="13" y="16"/>
                    <a:pt x="12" y="15"/>
                  </a:cubicBezTo>
                  <a:cubicBezTo>
                    <a:pt x="12" y="15"/>
                    <a:pt x="12" y="14"/>
                    <a:pt x="12" y="14"/>
                  </a:cubicBezTo>
                  <a:cubicBezTo>
                    <a:pt x="11" y="12"/>
                    <a:pt x="10" y="10"/>
                    <a:pt x="9" y="8"/>
                  </a:cubicBezTo>
                  <a:cubicBezTo>
                    <a:pt x="7" y="5"/>
                    <a:pt x="5" y="3"/>
                    <a:pt x="3" y="2"/>
                  </a:cubicBezTo>
                  <a:cubicBezTo>
                    <a:pt x="2" y="1"/>
                    <a:pt x="2" y="0"/>
                    <a:pt x="1" y="0"/>
                  </a:cubicBezTo>
                  <a:cubicBezTo>
                    <a:pt x="1" y="0"/>
                    <a:pt x="0" y="0"/>
                    <a:pt x="0" y="0"/>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38"/>
            <p:cNvSpPr/>
            <p:nvPr/>
          </p:nvSpPr>
          <p:spPr bwMode="auto">
            <a:xfrm>
              <a:off x="5041901" y="6323012"/>
              <a:ext cx="246063" cy="106363"/>
            </a:xfrm>
            <a:custGeom>
              <a:avLst/>
              <a:gdLst>
                <a:gd name="T0" fmla="*/ 0 w 58"/>
                <a:gd name="T1" fmla="*/ 25 h 25"/>
                <a:gd name="T2" fmla="*/ 2 w 58"/>
                <a:gd name="T3" fmla="*/ 23 h 25"/>
                <a:gd name="T4" fmla="*/ 8 w 58"/>
                <a:gd name="T5" fmla="*/ 19 h 25"/>
                <a:gd name="T6" fmla="*/ 13 w 58"/>
                <a:gd name="T7" fmla="*/ 16 h 25"/>
                <a:gd name="T8" fmla="*/ 18 w 58"/>
                <a:gd name="T9" fmla="*/ 13 h 25"/>
                <a:gd name="T10" fmla="*/ 23 w 58"/>
                <a:gd name="T11" fmla="*/ 11 h 25"/>
                <a:gd name="T12" fmla="*/ 29 w 58"/>
                <a:gd name="T13" fmla="*/ 10 h 25"/>
                <a:gd name="T14" fmla="*/ 36 w 58"/>
                <a:gd name="T15" fmla="*/ 9 h 25"/>
                <a:gd name="T16" fmla="*/ 41 w 58"/>
                <a:gd name="T17" fmla="*/ 8 h 25"/>
                <a:gd name="T18" fmla="*/ 51 w 58"/>
                <a:gd name="T19" fmla="*/ 6 h 25"/>
                <a:gd name="T20" fmla="*/ 57 w 58"/>
                <a:gd name="T21" fmla="*/ 2 h 25"/>
                <a:gd name="T22" fmla="*/ 58 w 58"/>
                <a:gd name="T23" fmla="*/ 1 h 25"/>
                <a:gd name="T24" fmla="*/ 58 w 58"/>
                <a:gd name="T25" fmla="*/ 0 h 25"/>
                <a:gd name="T26" fmla="*/ 58 w 58"/>
                <a:gd name="T27" fmla="*/ 1 h 25"/>
                <a:gd name="T28" fmla="*/ 58 w 58"/>
                <a:gd name="T29" fmla="*/ 3 h 25"/>
                <a:gd name="T30" fmla="*/ 53 w 58"/>
                <a:gd name="T31" fmla="*/ 9 h 25"/>
                <a:gd name="T32" fmla="*/ 42 w 58"/>
                <a:gd name="T33" fmla="*/ 13 h 25"/>
                <a:gd name="T34" fmla="*/ 36 w 58"/>
                <a:gd name="T35" fmla="*/ 14 h 25"/>
                <a:gd name="T36" fmla="*/ 31 w 58"/>
                <a:gd name="T37" fmla="*/ 15 h 25"/>
                <a:gd name="T38" fmla="*/ 10 w 58"/>
                <a:gd name="T39" fmla="*/ 22 h 25"/>
                <a:gd name="T40" fmla="*/ 3 w 58"/>
                <a:gd name="T41" fmla="*/ 24 h 25"/>
                <a:gd name="T42" fmla="*/ 0 w 58"/>
                <a:gd name="T4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25">
                  <a:moveTo>
                    <a:pt x="0" y="25"/>
                  </a:moveTo>
                  <a:cubicBezTo>
                    <a:pt x="0" y="25"/>
                    <a:pt x="1" y="24"/>
                    <a:pt x="2" y="23"/>
                  </a:cubicBezTo>
                  <a:cubicBezTo>
                    <a:pt x="4" y="22"/>
                    <a:pt x="6" y="20"/>
                    <a:pt x="8" y="19"/>
                  </a:cubicBezTo>
                  <a:cubicBezTo>
                    <a:pt x="10" y="18"/>
                    <a:pt x="11" y="17"/>
                    <a:pt x="13" y="16"/>
                  </a:cubicBezTo>
                  <a:cubicBezTo>
                    <a:pt x="14" y="15"/>
                    <a:pt x="16" y="14"/>
                    <a:pt x="18" y="13"/>
                  </a:cubicBezTo>
                  <a:cubicBezTo>
                    <a:pt x="20" y="13"/>
                    <a:pt x="21" y="12"/>
                    <a:pt x="23" y="11"/>
                  </a:cubicBezTo>
                  <a:cubicBezTo>
                    <a:pt x="25" y="11"/>
                    <a:pt x="27" y="10"/>
                    <a:pt x="29" y="10"/>
                  </a:cubicBezTo>
                  <a:cubicBezTo>
                    <a:pt x="31" y="9"/>
                    <a:pt x="34" y="9"/>
                    <a:pt x="36" y="9"/>
                  </a:cubicBezTo>
                  <a:cubicBezTo>
                    <a:pt x="38" y="8"/>
                    <a:pt x="40" y="8"/>
                    <a:pt x="41" y="8"/>
                  </a:cubicBezTo>
                  <a:cubicBezTo>
                    <a:pt x="45" y="8"/>
                    <a:pt x="48" y="7"/>
                    <a:pt x="51" y="6"/>
                  </a:cubicBezTo>
                  <a:cubicBezTo>
                    <a:pt x="54" y="5"/>
                    <a:pt x="55" y="3"/>
                    <a:pt x="57" y="2"/>
                  </a:cubicBezTo>
                  <a:cubicBezTo>
                    <a:pt x="57" y="2"/>
                    <a:pt x="58" y="1"/>
                    <a:pt x="58" y="1"/>
                  </a:cubicBezTo>
                  <a:cubicBezTo>
                    <a:pt x="58" y="0"/>
                    <a:pt x="58" y="0"/>
                    <a:pt x="58" y="0"/>
                  </a:cubicBezTo>
                  <a:cubicBezTo>
                    <a:pt x="58" y="0"/>
                    <a:pt x="58" y="0"/>
                    <a:pt x="58" y="1"/>
                  </a:cubicBezTo>
                  <a:cubicBezTo>
                    <a:pt x="58" y="1"/>
                    <a:pt x="58" y="2"/>
                    <a:pt x="58" y="3"/>
                  </a:cubicBezTo>
                  <a:cubicBezTo>
                    <a:pt x="57" y="4"/>
                    <a:pt x="55" y="7"/>
                    <a:pt x="53" y="9"/>
                  </a:cubicBezTo>
                  <a:cubicBezTo>
                    <a:pt x="50" y="11"/>
                    <a:pt x="46" y="12"/>
                    <a:pt x="42" y="13"/>
                  </a:cubicBezTo>
                  <a:cubicBezTo>
                    <a:pt x="40" y="13"/>
                    <a:pt x="38" y="14"/>
                    <a:pt x="36" y="14"/>
                  </a:cubicBezTo>
                  <a:cubicBezTo>
                    <a:pt x="35" y="14"/>
                    <a:pt x="33" y="15"/>
                    <a:pt x="31" y="15"/>
                  </a:cubicBezTo>
                  <a:cubicBezTo>
                    <a:pt x="23" y="17"/>
                    <a:pt x="16" y="19"/>
                    <a:pt x="10" y="22"/>
                  </a:cubicBezTo>
                  <a:cubicBezTo>
                    <a:pt x="7" y="23"/>
                    <a:pt x="5" y="24"/>
                    <a:pt x="3" y="24"/>
                  </a:cubicBezTo>
                  <a:cubicBezTo>
                    <a:pt x="1" y="25"/>
                    <a:pt x="0" y="25"/>
                    <a:pt x="0" y="25"/>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39"/>
            <p:cNvSpPr/>
            <p:nvPr/>
          </p:nvSpPr>
          <p:spPr bwMode="auto">
            <a:xfrm>
              <a:off x="4821239" y="5962650"/>
              <a:ext cx="106363" cy="276225"/>
            </a:xfrm>
            <a:custGeom>
              <a:avLst/>
              <a:gdLst>
                <a:gd name="T0" fmla="*/ 2 w 25"/>
                <a:gd name="T1" fmla="*/ 65 h 65"/>
                <a:gd name="T2" fmla="*/ 1 w 25"/>
                <a:gd name="T3" fmla="*/ 65 h 65"/>
                <a:gd name="T4" fmla="*/ 1 w 25"/>
                <a:gd name="T5" fmla="*/ 62 h 65"/>
                <a:gd name="T6" fmla="*/ 0 w 25"/>
                <a:gd name="T7" fmla="*/ 59 h 65"/>
                <a:gd name="T8" fmla="*/ 0 w 25"/>
                <a:gd name="T9" fmla="*/ 57 h 65"/>
                <a:gd name="T10" fmla="*/ 0 w 25"/>
                <a:gd name="T11" fmla="*/ 54 h 65"/>
                <a:gd name="T12" fmla="*/ 1 w 25"/>
                <a:gd name="T13" fmla="*/ 49 h 65"/>
                <a:gd name="T14" fmla="*/ 3 w 25"/>
                <a:gd name="T15" fmla="*/ 43 h 65"/>
                <a:gd name="T16" fmla="*/ 10 w 25"/>
                <a:gd name="T17" fmla="*/ 31 h 65"/>
                <a:gd name="T18" fmla="*/ 17 w 25"/>
                <a:gd name="T19" fmla="*/ 20 h 65"/>
                <a:gd name="T20" fmla="*/ 19 w 25"/>
                <a:gd name="T21" fmla="*/ 15 h 65"/>
                <a:gd name="T22" fmla="*/ 21 w 25"/>
                <a:gd name="T23" fmla="*/ 10 h 65"/>
                <a:gd name="T24" fmla="*/ 22 w 25"/>
                <a:gd name="T25" fmla="*/ 6 h 65"/>
                <a:gd name="T26" fmla="*/ 23 w 25"/>
                <a:gd name="T27" fmla="*/ 3 h 65"/>
                <a:gd name="T28" fmla="*/ 23 w 25"/>
                <a:gd name="T29" fmla="*/ 1 h 65"/>
                <a:gd name="T30" fmla="*/ 23 w 25"/>
                <a:gd name="T31" fmla="*/ 0 h 65"/>
                <a:gd name="T32" fmla="*/ 23 w 25"/>
                <a:gd name="T33" fmla="*/ 1 h 65"/>
                <a:gd name="T34" fmla="*/ 24 w 25"/>
                <a:gd name="T35" fmla="*/ 3 h 65"/>
                <a:gd name="T36" fmla="*/ 24 w 25"/>
                <a:gd name="T37" fmla="*/ 6 h 65"/>
                <a:gd name="T38" fmla="*/ 25 w 25"/>
                <a:gd name="T39" fmla="*/ 9 h 65"/>
                <a:gd name="T40" fmla="*/ 24 w 25"/>
                <a:gd name="T41" fmla="*/ 11 h 65"/>
                <a:gd name="T42" fmla="*/ 23 w 25"/>
                <a:gd name="T43" fmla="*/ 17 h 65"/>
                <a:gd name="T44" fmla="*/ 21 w 25"/>
                <a:gd name="T45" fmla="*/ 22 h 65"/>
                <a:gd name="T46" fmla="*/ 15 w 25"/>
                <a:gd name="T47" fmla="*/ 34 h 65"/>
                <a:gd name="T48" fmla="*/ 8 w 25"/>
                <a:gd name="T49" fmla="*/ 45 h 65"/>
                <a:gd name="T50" fmla="*/ 5 w 25"/>
                <a:gd name="T51" fmla="*/ 50 h 65"/>
                <a:gd name="T52" fmla="*/ 3 w 25"/>
                <a:gd name="T53" fmla="*/ 55 h 65"/>
                <a:gd name="T54" fmla="*/ 2 w 25"/>
                <a:gd name="T55" fmla="*/ 59 h 65"/>
                <a:gd name="T56" fmla="*/ 2 w 25"/>
                <a:gd name="T57" fmla="*/ 62 h 65"/>
                <a:gd name="T58" fmla="*/ 2 w 25"/>
                <a:gd name="T59" fmla="*/ 65 h 65"/>
                <a:gd name="T60" fmla="*/ 2 w 25"/>
                <a:gd name="T6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65">
                  <a:moveTo>
                    <a:pt x="2" y="65"/>
                  </a:moveTo>
                  <a:cubicBezTo>
                    <a:pt x="2" y="65"/>
                    <a:pt x="2" y="65"/>
                    <a:pt x="1" y="65"/>
                  </a:cubicBezTo>
                  <a:cubicBezTo>
                    <a:pt x="1" y="64"/>
                    <a:pt x="1" y="63"/>
                    <a:pt x="1" y="62"/>
                  </a:cubicBezTo>
                  <a:cubicBezTo>
                    <a:pt x="0" y="61"/>
                    <a:pt x="0" y="60"/>
                    <a:pt x="0" y="59"/>
                  </a:cubicBezTo>
                  <a:cubicBezTo>
                    <a:pt x="0" y="58"/>
                    <a:pt x="0" y="57"/>
                    <a:pt x="0" y="57"/>
                  </a:cubicBezTo>
                  <a:cubicBezTo>
                    <a:pt x="0" y="56"/>
                    <a:pt x="0" y="55"/>
                    <a:pt x="0" y="54"/>
                  </a:cubicBezTo>
                  <a:cubicBezTo>
                    <a:pt x="0" y="52"/>
                    <a:pt x="1" y="50"/>
                    <a:pt x="1" y="49"/>
                  </a:cubicBezTo>
                  <a:cubicBezTo>
                    <a:pt x="2" y="47"/>
                    <a:pt x="3" y="45"/>
                    <a:pt x="3" y="43"/>
                  </a:cubicBezTo>
                  <a:cubicBezTo>
                    <a:pt x="5" y="39"/>
                    <a:pt x="7" y="35"/>
                    <a:pt x="10" y="31"/>
                  </a:cubicBezTo>
                  <a:cubicBezTo>
                    <a:pt x="12" y="27"/>
                    <a:pt x="15" y="24"/>
                    <a:pt x="17" y="20"/>
                  </a:cubicBezTo>
                  <a:cubicBezTo>
                    <a:pt x="18" y="18"/>
                    <a:pt x="18" y="17"/>
                    <a:pt x="19" y="15"/>
                  </a:cubicBezTo>
                  <a:cubicBezTo>
                    <a:pt x="20" y="13"/>
                    <a:pt x="21" y="12"/>
                    <a:pt x="21" y="10"/>
                  </a:cubicBezTo>
                  <a:cubicBezTo>
                    <a:pt x="22" y="9"/>
                    <a:pt x="22" y="7"/>
                    <a:pt x="22" y="6"/>
                  </a:cubicBezTo>
                  <a:cubicBezTo>
                    <a:pt x="23" y="5"/>
                    <a:pt x="23" y="4"/>
                    <a:pt x="23" y="3"/>
                  </a:cubicBezTo>
                  <a:cubicBezTo>
                    <a:pt x="23" y="2"/>
                    <a:pt x="23" y="1"/>
                    <a:pt x="23" y="1"/>
                  </a:cubicBezTo>
                  <a:cubicBezTo>
                    <a:pt x="23" y="0"/>
                    <a:pt x="23" y="0"/>
                    <a:pt x="23" y="0"/>
                  </a:cubicBezTo>
                  <a:cubicBezTo>
                    <a:pt x="23" y="0"/>
                    <a:pt x="23" y="0"/>
                    <a:pt x="23" y="1"/>
                  </a:cubicBezTo>
                  <a:cubicBezTo>
                    <a:pt x="23" y="1"/>
                    <a:pt x="24" y="2"/>
                    <a:pt x="24" y="3"/>
                  </a:cubicBezTo>
                  <a:cubicBezTo>
                    <a:pt x="24" y="4"/>
                    <a:pt x="24" y="5"/>
                    <a:pt x="24" y="6"/>
                  </a:cubicBezTo>
                  <a:cubicBezTo>
                    <a:pt x="24" y="7"/>
                    <a:pt x="25" y="8"/>
                    <a:pt x="25" y="9"/>
                  </a:cubicBezTo>
                  <a:cubicBezTo>
                    <a:pt x="24" y="9"/>
                    <a:pt x="24" y="10"/>
                    <a:pt x="24" y="11"/>
                  </a:cubicBezTo>
                  <a:cubicBezTo>
                    <a:pt x="24" y="13"/>
                    <a:pt x="24" y="15"/>
                    <a:pt x="23" y="17"/>
                  </a:cubicBezTo>
                  <a:cubicBezTo>
                    <a:pt x="23" y="19"/>
                    <a:pt x="22" y="21"/>
                    <a:pt x="21" y="22"/>
                  </a:cubicBezTo>
                  <a:cubicBezTo>
                    <a:pt x="19" y="26"/>
                    <a:pt x="17" y="30"/>
                    <a:pt x="15" y="34"/>
                  </a:cubicBezTo>
                  <a:cubicBezTo>
                    <a:pt x="12" y="38"/>
                    <a:pt x="10" y="41"/>
                    <a:pt x="8" y="45"/>
                  </a:cubicBezTo>
                  <a:cubicBezTo>
                    <a:pt x="7" y="47"/>
                    <a:pt x="6" y="48"/>
                    <a:pt x="5" y="50"/>
                  </a:cubicBezTo>
                  <a:cubicBezTo>
                    <a:pt x="5" y="52"/>
                    <a:pt x="4" y="53"/>
                    <a:pt x="3" y="55"/>
                  </a:cubicBezTo>
                  <a:cubicBezTo>
                    <a:pt x="3" y="56"/>
                    <a:pt x="3" y="58"/>
                    <a:pt x="2" y="59"/>
                  </a:cubicBezTo>
                  <a:cubicBezTo>
                    <a:pt x="2" y="60"/>
                    <a:pt x="2" y="61"/>
                    <a:pt x="2" y="62"/>
                  </a:cubicBezTo>
                  <a:cubicBezTo>
                    <a:pt x="2" y="63"/>
                    <a:pt x="2" y="64"/>
                    <a:pt x="2" y="65"/>
                  </a:cubicBezTo>
                  <a:cubicBezTo>
                    <a:pt x="2" y="65"/>
                    <a:pt x="2" y="65"/>
                    <a:pt x="2" y="65"/>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40"/>
            <p:cNvSpPr/>
            <p:nvPr/>
          </p:nvSpPr>
          <p:spPr bwMode="auto">
            <a:xfrm>
              <a:off x="4376739" y="6165850"/>
              <a:ext cx="223838" cy="149225"/>
            </a:xfrm>
            <a:custGeom>
              <a:avLst/>
              <a:gdLst>
                <a:gd name="T0" fmla="*/ 53 w 53"/>
                <a:gd name="T1" fmla="*/ 35 h 35"/>
                <a:gd name="T2" fmla="*/ 50 w 53"/>
                <a:gd name="T3" fmla="*/ 34 h 35"/>
                <a:gd name="T4" fmla="*/ 44 w 53"/>
                <a:gd name="T5" fmla="*/ 30 h 35"/>
                <a:gd name="T6" fmla="*/ 26 w 53"/>
                <a:gd name="T7" fmla="*/ 17 h 35"/>
                <a:gd name="T8" fmla="*/ 17 w 53"/>
                <a:gd name="T9" fmla="*/ 10 h 35"/>
                <a:gd name="T10" fmla="*/ 13 w 53"/>
                <a:gd name="T11" fmla="*/ 7 h 35"/>
                <a:gd name="T12" fmla="*/ 9 w 53"/>
                <a:gd name="T13" fmla="*/ 4 h 35"/>
                <a:gd name="T14" fmla="*/ 5 w 53"/>
                <a:gd name="T15" fmla="*/ 3 h 35"/>
                <a:gd name="T16" fmla="*/ 3 w 53"/>
                <a:gd name="T17" fmla="*/ 1 h 35"/>
                <a:gd name="T18" fmla="*/ 1 w 53"/>
                <a:gd name="T19" fmla="*/ 1 h 35"/>
                <a:gd name="T20" fmla="*/ 0 w 53"/>
                <a:gd name="T21" fmla="*/ 0 h 35"/>
                <a:gd name="T22" fmla="*/ 1 w 53"/>
                <a:gd name="T23" fmla="*/ 0 h 35"/>
                <a:gd name="T24" fmla="*/ 3 w 53"/>
                <a:gd name="T25" fmla="*/ 0 h 35"/>
                <a:gd name="T26" fmla="*/ 6 w 53"/>
                <a:gd name="T27" fmla="*/ 1 h 35"/>
                <a:gd name="T28" fmla="*/ 8 w 53"/>
                <a:gd name="T29" fmla="*/ 1 h 35"/>
                <a:gd name="T30" fmla="*/ 10 w 53"/>
                <a:gd name="T31" fmla="*/ 1 h 35"/>
                <a:gd name="T32" fmla="*/ 20 w 53"/>
                <a:gd name="T33" fmla="*/ 6 h 35"/>
                <a:gd name="T34" fmla="*/ 30 w 53"/>
                <a:gd name="T35" fmla="*/ 13 h 35"/>
                <a:gd name="T36" fmla="*/ 46 w 53"/>
                <a:gd name="T37" fmla="*/ 28 h 35"/>
                <a:gd name="T38" fmla="*/ 51 w 53"/>
                <a:gd name="T39" fmla="*/ 33 h 35"/>
                <a:gd name="T40" fmla="*/ 53 w 53"/>
                <a:gd name="T4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35">
                  <a:moveTo>
                    <a:pt x="53" y="35"/>
                  </a:moveTo>
                  <a:cubicBezTo>
                    <a:pt x="53" y="35"/>
                    <a:pt x="52" y="35"/>
                    <a:pt x="50" y="34"/>
                  </a:cubicBezTo>
                  <a:cubicBezTo>
                    <a:pt x="49" y="33"/>
                    <a:pt x="47" y="32"/>
                    <a:pt x="44" y="30"/>
                  </a:cubicBezTo>
                  <a:cubicBezTo>
                    <a:pt x="39" y="27"/>
                    <a:pt x="32" y="22"/>
                    <a:pt x="26" y="17"/>
                  </a:cubicBezTo>
                  <a:cubicBezTo>
                    <a:pt x="23" y="15"/>
                    <a:pt x="20" y="12"/>
                    <a:pt x="17" y="10"/>
                  </a:cubicBezTo>
                  <a:cubicBezTo>
                    <a:pt x="16" y="9"/>
                    <a:pt x="14" y="8"/>
                    <a:pt x="13" y="7"/>
                  </a:cubicBezTo>
                  <a:cubicBezTo>
                    <a:pt x="11" y="6"/>
                    <a:pt x="10" y="5"/>
                    <a:pt x="9" y="4"/>
                  </a:cubicBezTo>
                  <a:cubicBezTo>
                    <a:pt x="8" y="4"/>
                    <a:pt x="6" y="3"/>
                    <a:pt x="5" y="3"/>
                  </a:cubicBezTo>
                  <a:cubicBezTo>
                    <a:pt x="4" y="2"/>
                    <a:pt x="3" y="2"/>
                    <a:pt x="3" y="1"/>
                  </a:cubicBezTo>
                  <a:cubicBezTo>
                    <a:pt x="2" y="1"/>
                    <a:pt x="1" y="1"/>
                    <a:pt x="1" y="1"/>
                  </a:cubicBezTo>
                  <a:cubicBezTo>
                    <a:pt x="0" y="1"/>
                    <a:pt x="0" y="0"/>
                    <a:pt x="0" y="0"/>
                  </a:cubicBezTo>
                  <a:cubicBezTo>
                    <a:pt x="0" y="0"/>
                    <a:pt x="0" y="0"/>
                    <a:pt x="1" y="0"/>
                  </a:cubicBezTo>
                  <a:cubicBezTo>
                    <a:pt x="1" y="0"/>
                    <a:pt x="2" y="0"/>
                    <a:pt x="3" y="0"/>
                  </a:cubicBezTo>
                  <a:cubicBezTo>
                    <a:pt x="4" y="0"/>
                    <a:pt x="5" y="0"/>
                    <a:pt x="6" y="1"/>
                  </a:cubicBezTo>
                  <a:cubicBezTo>
                    <a:pt x="7" y="1"/>
                    <a:pt x="7" y="1"/>
                    <a:pt x="8" y="1"/>
                  </a:cubicBezTo>
                  <a:cubicBezTo>
                    <a:pt x="9" y="1"/>
                    <a:pt x="9" y="1"/>
                    <a:pt x="10" y="1"/>
                  </a:cubicBezTo>
                  <a:cubicBezTo>
                    <a:pt x="13" y="2"/>
                    <a:pt x="17" y="4"/>
                    <a:pt x="20" y="6"/>
                  </a:cubicBezTo>
                  <a:cubicBezTo>
                    <a:pt x="23" y="8"/>
                    <a:pt x="27" y="10"/>
                    <a:pt x="30" y="13"/>
                  </a:cubicBezTo>
                  <a:cubicBezTo>
                    <a:pt x="36" y="18"/>
                    <a:pt x="42" y="23"/>
                    <a:pt x="46" y="28"/>
                  </a:cubicBezTo>
                  <a:cubicBezTo>
                    <a:pt x="48" y="30"/>
                    <a:pt x="50" y="32"/>
                    <a:pt x="51" y="33"/>
                  </a:cubicBezTo>
                  <a:cubicBezTo>
                    <a:pt x="52" y="35"/>
                    <a:pt x="53" y="35"/>
                    <a:pt x="53" y="35"/>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041"/>
            <p:cNvSpPr/>
            <p:nvPr/>
          </p:nvSpPr>
          <p:spPr bwMode="auto">
            <a:xfrm>
              <a:off x="4240214" y="6530975"/>
              <a:ext cx="238125" cy="76200"/>
            </a:xfrm>
            <a:custGeom>
              <a:avLst/>
              <a:gdLst>
                <a:gd name="T0" fmla="*/ 0 w 56"/>
                <a:gd name="T1" fmla="*/ 18 h 18"/>
                <a:gd name="T2" fmla="*/ 0 w 56"/>
                <a:gd name="T3" fmla="*/ 18 h 18"/>
                <a:gd name="T4" fmla="*/ 0 w 56"/>
                <a:gd name="T5" fmla="*/ 16 h 18"/>
                <a:gd name="T6" fmla="*/ 4 w 56"/>
                <a:gd name="T7" fmla="*/ 9 h 18"/>
                <a:gd name="T8" fmla="*/ 9 w 56"/>
                <a:gd name="T9" fmla="*/ 6 h 18"/>
                <a:gd name="T10" fmla="*/ 14 w 56"/>
                <a:gd name="T11" fmla="*/ 5 h 18"/>
                <a:gd name="T12" fmla="*/ 26 w 56"/>
                <a:gd name="T13" fmla="*/ 5 h 18"/>
                <a:gd name="T14" fmla="*/ 32 w 56"/>
                <a:gd name="T15" fmla="*/ 5 h 18"/>
                <a:gd name="T16" fmla="*/ 33 w 56"/>
                <a:gd name="T17" fmla="*/ 5 h 18"/>
                <a:gd name="T18" fmla="*/ 33 w 56"/>
                <a:gd name="T19" fmla="*/ 5 h 18"/>
                <a:gd name="T20" fmla="*/ 35 w 56"/>
                <a:gd name="T21" fmla="*/ 5 h 18"/>
                <a:gd name="T22" fmla="*/ 37 w 56"/>
                <a:gd name="T23" fmla="*/ 5 h 18"/>
                <a:gd name="T24" fmla="*/ 42 w 56"/>
                <a:gd name="T25" fmla="*/ 4 h 18"/>
                <a:gd name="T26" fmla="*/ 47 w 56"/>
                <a:gd name="T27" fmla="*/ 3 h 18"/>
                <a:gd name="T28" fmla="*/ 54 w 56"/>
                <a:gd name="T29" fmla="*/ 1 h 18"/>
                <a:gd name="T30" fmla="*/ 56 w 56"/>
                <a:gd name="T31" fmla="*/ 0 h 18"/>
                <a:gd name="T32" fmla="*/ 56 w 56"/>
                <a:gd name="T33" fmla="*/ 1 h 18"/>
                <a:gd name="T34" fmla="*/ 54 w 56"/>
                <a:gd name="T35" fmla="*/ 2 h 18"/>
                <a:gd name="T36" fmla="*/ 48 w 56"/>
                <a:gd name="T37" fmla="*/ 6 h 18"/>
                <a:gd name="T38" fmla="*/ 38 w 56"/>
                <a:gd name="T39" fmla="*/ 10 h 18"/>
                <a:gd name="T40" fmla="*/ 35 w 56"/>
                <a:gd name="T41" fmla="*/ 10 h 18"/>
                <a:gd name="T42" fmla="*/ 34 w 56"/>
                <a:gd name="T43" fmla="*/ 10 h 18"/>
                <a:gd name="T44" fmla="*/ 33 w 56"/>
                <a:gd name="T45" fmla="*/ 11 h 18"/>
                <a:gd name="T46" fmla="*/ 32 w 56"/>
                <a:gd name="T47" fmla="*/ 11 h 18"/>
                <a:gd name="T48" fmla="*/ 26 w 56"/>
                <a:gd name="T49" fmla="*/ 10 h 18"/>
                <a:gd name="T50" fmla="*/ 15 w 56"/>
                <a:gd name="T51" fmla="*/ 10 h 18"/>
                <a:gd name="T52" fmla="*/ 10 w 56"/>
                <a:gd name="T53" fmla="*/ 10 h 18"/>
                <a:gd name="T54" fmla="*/ 6 w 56"/>
                <a:gd name="T55" fmla="*/ 12 h 18"/>
                <a:gd name="T56" fmla="*/ 3 w 56"/>
                <a:gd name="T57" fmla="*/ 14 h 18"/>
                <a:gd name="T58" fmla="*/ 1 w 56"/>
                <a:gd name="T59" fmla="*/ 16 h 18"/>
                <a:gd name="T60" fmla="*/ 0 w 56"/>
                <a:gd name="T61" fmla="*/ 18 h 18"/>
                <a:gd name="T62" fmla="*/ 0 w 56"/>
                <a:gd name="T6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18">
                  <a:moveTo>
                    <a:pt x="0" y="18"/>
                  </a:moveTo>
                  <a:cubicBezTo>
                    <a:pt x="0" y="18"/>
                    <a:pt x="0" y="18"/>
                    <a:pt x="0" y="18"/>
                  </a:cubicBezTo>
                  <a:cubicBezTo>
                    <a:pt x="0" y="17"/>
                    <a:pt x="0" y="16"/>
                    <a:pt x="0" y="16"/>
                  </a:cubicBezTo>
                  <a:cubicBezTo>
                    <a:pt x="0" y="14"/>
                    <a:pt x="2" y="11"/>
                    <a:pt x="4" y="9"/>
                  </a:cubicBezTo>
                  <a:cubicBezTo>
                    <a:pt x="6" y="8"/>
                    <a:pt x="7" y="7"/>
                    <a:pt x="9" y="6"/>
                  </a:cubicBezTo>
                  <a:cubicBezTo>
                    <a:pt x="10" y="5"/>
                    <a:pt x="12" y="5"/>
                    <a:pt x="14" y="5"/>
                  </a:cubicBezTo>
                  <a:cubicBezTo>
                    <a:pt x="18" y="4"/>
                    <a:pt x="23" y="4"/>
                    <a:pt x="26" y="5"/>
                  </a:cubicBezTo>
                  <a:cubicBezTo>
                    <a:pt x="28" y="5"/>
                    <a:pt x="30" y="5"/>
                    <a:pt x="32" y="5"/>
                  </a:cubicBezTo>
                  <a:cubicBezTo>
                    <a:pt x="33" y="5"/>
                    <a:pt x="33" y="5"/>
                    <a:pt x="33" y="5"/>
                  </a:cubicBezTo>
                  <a:cubicBezTo>
                    <a:pt x="33" y="5"/>
                    <a:pt x="33" y="5"/>
                    <a:pt x="33" y="5"/>
                  </a:cubicBezTo>
                  <a:cubicBezTo>
                    <a:pt x="34" y="5"/>
                    <a:pt x="34" y="5"/>
                    <a:pt x="35" y="5"/>
                  </a:cubicBezTo>
                  <a:cubicBezTo>
                    <a:pt x="36" y="5"/>
                    <a:pt x="37" y="5"/>
                    <a:pt x="37" y="5"/>
                  </a:cubicBezTo>
                  <a:cubicBezTo>
                    <a:pt x="39" y="5"/>
                    <a:pt x="41" y="5"/>
                    <a:pt x="42" y="4"/>
                  </a:cubicBezTo>
                  <a:cubicBezTo>
                    <a:pt x="44" y="4"/>
                    <a:pt x="46" y="4"/>
                    <a:pt x="47" y="3"/>
                  </a:cubicBezTo>
                  <a:cubicBezTo>
                    <a:pt x="50" y="3"/>
                    <a:pt x="52" y="2"/>
                    <a:pt x="54" y="1"/>
                  </a:cubicBezTo>
                  <a:cubicBezTo>
                    <a:pt x="55" y="1"/>
                    <a:pt x="56" y="0"/>
                    <a:pt x="56" y="0"/>
                  </a:cubicBezTo>
                  <a:cubicBezTo>
                    <a:pt x="56" y="0"/>
                    <a:pt x="56" y="0"/>
                    <a:pt x="56" y="1"/>
                  </a:cubicBezTo>
                  <a:cubicBezTo>
                    <a:pt x="55" y="1"/>
                    <a:pt x="55" y="2"/>
                    <a:pt x="54" y="2"/>
                  </a:cubicBezTo>
                  <a:cubicBezTo>
                    <a:pt x="53" y="3"/>
                    <a:pt x="51" y="5"/>
                    <a:pt x="48" y="6"/>
                  </a:cubicBezTo>
                  <a:cubicBezTo>
                    <a:pt x="45" y="8"/>
                    <a:pt x="42" y="9"/>
                    <a:pt x="38" y="10"/>
                  </a:cubicBezTo>
                  <a:cubicBezTo>
                    <a:pt x="37" y="10"/>
                    <a:pt x="36" y="10"/>
                    <a:pt x="35" y="10"/>
                  </a:cubicBezTo>
                  <a:cubicBezTo>
                    <a:pt x="35" y="10"/>
                    <a:pt x="34" y="10"/>
                    <a:pt x="34" y="10"/>
                  </a:cubicBezTo>
                  <a:cubicBezTo>
                    <a:pt x="33" y="11"/>
                    <a:pt x="33" y="11"/>
                    <a:pt x="33" y="11"/>
                  </a:cubicBezTo>
                  <a:cubicBezTo>
                    <a:pt x="32" y="11"/>
                    <a:pt x="32" y="11"/>
                    <a:pt x="32" y="11"/>
                  </a:cubicBezTo>
                  <a:cubicBezTo>
                    <a:pt x="30" y="11"/>
                    <a:pt x="28" y="10"/>
                    <a:pt x="26" y="10"/>
                  </a:cubicBezTo>
                  <a:cubicBezTo>
                    <a:pt x="22" y="10"/>
                    <a:pt x="18" y="9"/>
                    <a:pt x="15" y="10"/>
                  </a:cubicBezTo>
                  <a:cubicBezTo>
                    <a:pt x="13" y="10"/>
                    <a:pt x="12" y="10"/>
                    <a:pt x="10" y="10"/>
                  </a:cubicBezTo>
                  <a:cubicBezTo>
                    <a:pt x="9" y="11"/>
                    <a:pt x="7" y="11"/>
                    <a:pt x="6" y="12"/>
                  </a:cubicBezTo>
                  <a:cubicBezTo>
                    <a:pt x="5" y="12"/>
                    <a:pt x="4" y="13"/>
                    <a:pt x="3" y="14"/>
                  </a:cubicBezTo>
                  <a:cubicBezTo>
                    <a:pt x="2" y="15"/>
                    <a:pt x="2" y="15"/>
                    <a:pt x="1" y="16"/>
                  </a:cubicBezTo>
                  <a:cubicBezTo>
                    <a:pt x="1" y="17"/>
                    <a:pt x="0" y="17"/>
                    <a:pt x="0" y="18"/>
                  </a:cubicBezTo>
                  <a:cubicBezTo>
                    <a:pt x="0" y="18"/>
                    <a:pt x="0" y="18"/>
                    <a:pt x="0" y="18"/>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042"/>
            <p:cNvSpPr/>
            <p:nvPr/>
          </p:nvSpPr>
          <p:spPr bwMode="auto">
            <a:xfrm>
              <a:off x="4562476" y="6688137"/>
              <a:ext cx="131763" cy="292100"/>
            </a:xfrm>
            <a:custGeom>
              <a:avLst/>
              <a:gdLst>
                <a:gd name="T0" fmla="*/ 0 w 31"/>
                <a:gd name="T1" fmla="*/ 69 h 69"/>
                <a:gd name="T2" fmla="*/ 1 w 31"/>
                <a:gd name="T3" fmla="*/ 68 h 69"/>
                <a:gd name="T4" fmla="*/ 3 w 31"/>
                <a:gd name="T5" fmla="*/ 66 h 69"/>
                <a:gd name="T6" fmla="*/ 5 w 31"/>
                <a:gd name="T7" fmla="*/ 64 h 69"/>
                <a:gd name="T8" fmla="*/ 7 w 31"/>
                <a:gd name="T9" fmla="*/ 62 h 69"/>
                <a:gd name="T10" fmla="*/ 8 w 31"/>
                <a:gd name="T11" fmla="*/ 60 h 69"/>
                <a:gd name="T12" fmla="*/ 12 w 31"/>
                <a:gd name="T13" fmla="*/ 55 h 69"/>
                <a:gd name="T14" fmla="*/ 13 w 31"/>
                <a:gd name="T15" fmla="*/ 52 h 69"/>
                <a:gd name="T16" fmla="*/ 14 w 31"/>
                <a:gd name="T17" fmla="*/ 49 h 69"/>
                <a:gd name="T18" fmla="*/ 16 w 31"/>
                <a:gd name="T19" fmla="*/ 46 h 69"/>
                <a:gd name="T20" fmla="*/ 17 w 31"/>
                <a:gd name="T21" fmla="*/ 43 h 69"/>
                <a:gd name="T22" fmla="*/ 18 w 31"/>
                <a:gd name="T23" fmla="*/ 36 h 69"/>
                <a:gd name="T24" fmla="*/ 18 w 31"/>
                <a:gd name="T25" fmla="*/ 33 h 69"/>
                <a:gd name="T26" fmla="*/ 18 w 31"/>
                <a:gd name="T27" fmla="*/ 31 h 69"/>
                <a:gd name="T28" fmla="*/ 19 w 31"/>
                <a:gd name="T29" fmla="*/ 30 h 69"/>
                <a:gd name="T30" fmla="*/ 18 w 31"/>
                <a:gd name="T31" fmla="*/ 29 h 69"/>
                <a:gd name="T32" fmla="*/ 18 w 31"/>
                <a:gd name="T33" fmla="*/ 22 h 69"/>
                <a:gd name="T34" fmla="*/ 19 w 31"/>
                <a:gd name="T35" fmla="*/ 15 h 69"/>
                <a:gd name="T36" fmla="*/ 21 w 31"/>
                <a:gd name="T37" fmla="*/ 9 h 69"/>
                <a:gd name="T38" fmla="*/ 28 w 31"/>
                <a:gd name="T39" fmla="*/ 2 h 69"/>
                <a:gd name="T40" fmla="*/ 30 w 31"/>
                <a:gd name="T41" fmla="*/ 0 h 69"/>
                <a:gd name="T42" fmla="*/ 31 w 31"/>
                <a:gd name="T43" fmla="*/ 0 h 69"/>
                <a:gd name="T44" fmla="*/ 30 w 31"/>
                <a:gd name="T45" fmla="*/ 0 h 69"/>
                <a:gd name="T46" fmla="*/ 28 w 31"/>
                <a:gd name="T47" fmla="*/ 2 h 69"/>
                <a:gd name="T48" fmla="*/ 24 w 31"/>
                <a:gd name="T49" fmla="*/ 10 h 69"/>
                <a:gd name="T50" fmla="*/ 23 w 31"/>
                <a:gd name="T51" fmla="*/ 15 h 69"/>
                <a:gd name="T52" fmla="*/ 23 w 31"/>
                <a:gd name="T53" fmla="*/ 22 h 69"/>
                <a:gd name="T54" fmla="*/ 24 w 31"/>
                <a:gd name="T55" fmla="*/ 29 h 69"/>
                <a:gd name="T56" fmla="*/ 24 w 31"/>
                <a:gd name="T57" fmla="*/ 30 h 69"/>
                <a:gd name="T58" fmla="*/ 24 w 31"/>
                <a:gd name="T59" fmla="*/ 31 h 69"/>
                <a:gd name="T60" fmla="*/ 24 w 31"/>
                <a:gd name="T61" fmla="*/ 33 h 69"/>
                <a:gd name="T62" fmla="*/ 24 w 31"/>
                <a:gd name="T63" fmla="*/ 37 h 69"/>
                <a:gd name="T64" fmla="*/ 19 w 31"/>
                <a:gd name="T65" fmla="*/ 51 h 69"/>
                <a:gd name="T66" fmla="*/ 15 w 31"/>
                <a:gd name="T67" fmla="*/ 57 h 69"/>
                <a:gd name="T68" fmla="*/ 11 w 31"/>
                <a:gd name="T69" fmla="*/ 62 h 69"/>
                <a:gd name="T70" fmla="*/ 7 w 31"/>
                <a:gd name="T71" fmla="*/ 65 h 69"/>
                <a:gd name="T72" fmla="*/ 3 w 31"/>
                <a:gd name="T73" fmla="*/ 67 h 69"/>
                <a:gd name="T74" fmla="*/ 1 w 31"/>
                <a:gd name="T75" fmla="*/ 68 h 69"/>
                <a:gd name="T76" fmla="*/ 0 w 31"/>
                <a:gd name="T7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 h="69">
                  <a:moveTo>
                    <a:pt x="0" y="69"/>
                  </a:moveTo>
                  <a:cubicBezTo>
                    <a:pt x="0" y="69"/>
                    <a:pt x="0" y="69"/>
                    <a:pt x="1" y="68"/>
                  </a:cubicBezTo>
                  <a:cubicBezTo>
                    <a:pt x="1" y="68"/>
                    <a:pt x="2" y="67"/>
                    <a:pt x="3" y="66"/>
                  </a:cubicBezTo>
                  <a:cubicBezTo>
                    <a:pt x="3" y="66"/>
                    <a:pt x="4" y="65"/>
                    <a:pt x="5" y="64"/>
                  </a:cubicBezTo>
                  <a:cubicBezTo>
                    <a:pt x="6" y="63"/>
                    <a:pt x="6" y="63"/>
                    <a:pt x="7" y="62"/>
                  </a:cubicBezTo>
                  <a:cubicBezTo>
                    <a:pt x="7" y="61"/>
                    <a:pt x="8" y="61"/>
                    <a:pt x="8" y="60"/>
                  </a:cubicBezTo>
                  <a:cubicBezTo>
                    <a:pt x="9" y="58"/>
                    <a:pt x="10" y="57"/>
                    <a:pt x="12" y="55"/>
                  </a:cubicBezTo>
                  <a:cubicBezTo>
                    <a:pt x="12" y="54"/>
                    <a:pt x="13" y="53"/>
                    <a:pt x="13" y="52"/>
                  </a:cubicBezTo>
                  <a:cubicBezTo>
                    <a:pt x="14" y="51"/>
                    <a:pt x="14" y="50"/>
                    <a:pt x="14" y="49"/>
                  </a:cubicBezTo>
                  <a:cubicBezTo>
                    <a:pt x="15" y="48"/>
                    <a:pt x="15" y="47"/>
                    <a:pt x="16" y="46"/>
                  </a:cubicBezTo>
                  <a:cubicBezTo>
                    <a:pt x="16" y="45"/>
                    <a:pt x="16" y="44"/>
                    <a:pt x="17" y="43"/>
                  </a:cubicBezTo>
                  <a:cubicBezTo>
                    <a:pt x="17" y="41"/>
                    <a:pt x="18" y="38"/>
                    <a:pt x="18" y="36"/>
                  </a:cubicBezTo>
                  <a:cubicBezTo>
                    <a:pt x="18" y="35"/>
                    <a:pt x="18" y="34"/>
                    <a:pt x="18" y="33"/>
                  </a:cubicBezTo>
                  <a:cubicBezTo>
                    <a:pt x="18" y="31"/>
                    <a:pt x="18" y="31"/>
                    <a:pt x="18" y="31"/>
                  </a:cubicBezTo>
                  <a:cubicBezTo>
                    <a:pt x="19" y="30"/>
                    <a:pt x="19" y="30"/>
                    <a:pt x="19" y="30"/>
                  </a:cubicBezTo>
                  <a:cubicBezTo>
                    <a:pt x="18" y="29"/>
                    <a:pt x="18" y="29"/>
                    <a:pt x="18" y="29"/>
                  </a:cubicBezTo>
                  <a:cubicBezTo>
                    <a:pt x="18" y="27"/>
                    <a:pt x="18" y="24"/>
                    <a:pt x="18" y="22"/>
                  </a:cubicBezTo>
                  <a:cubicBezTo>
                    <a:pt x="18" y="20"/>
                    <a:pt x="18" y="17"/>
                    <a:pt x="19" y="15"/>
                  </a:cubicBezTo>
                  <a:cubicBezTo>
                    <a:pt x="19" y="12"/>
                    <a:pt x="20" y="10"/>
                    <a:pt x="21" y="9"/>
                  </a:cubicBezTo>
                  <a:cubicBezTo>
                    <a:pt x="23" y="5"/>
                    <a:pt x="26" y="3"/>
                    <a:pt x="28" y="2"/>
                  </a:cubicBezTo>
                  <a:cubicBezTo>
                    <a:pt x="28" y="1"/>
                    <a:pt x="29" y="1"/>
                    <a:pt x="30" y="0"/>
                  </a:cubicBezTo>
                  <a:cubicBezTo>
                    <a:pt x="30" y="0"/>
                    <a:pt x="31" y="0"/>
                    <a:pt x="31" y="0"/>
                  </a:cubicBezTo>
                  <a:cubicBezTo>
                    <a:pt x="31" y="0"/>
                    <a:pt x="30" y="0"/>
                    <a:pt x="30" y="0"/>
                  </a:cubicBezTo>
                  <a:cubicBezTo>
                    <a:pt x="30" y="1"/>
                    <a:pt x="29" y="2"/>
                    <a:pt x="28" y="2"/>
                  </a:cubicBezTo>
                  <a:cubicBezTo>
                    <a:pt x="27" y="4"/>
                    <a:pt x="25" y="7"/>
                    <a:pt x="24" y="10"/>
                  </a:cubicBezTo>
                  <a:cubicBezTo>
                    <a:pt x="24" y="12"/>
                    <a:pt x="23" y="14"/>
                    <a:pt x="23" y="15"/>
                  </a:cubicBezTo>
                  <a:cubicBezTo>
                    <a:pt x="23" y="17"/>
                    <a:pt x="23" y="19"/>
                    <a:pt x="23" y="22"/>
                  </a:cubicBezTo>
                  <a:cubicBezTo>
                    <a:pt x="23" y="24"/>
                    <a:pt x="24" y="26"/>
                    <a:pt x="24" y="29"/>
                  </a:cubicBezTo>
                  <a:cubicBezTo>
                    <a:pt x="24" y="30"/>
                    <a:pt x="24" y="30"/>
                    <a:pt x="24" y="30"/>
                  </a:cubicBezTo>
                  <a:cubicBezTo>
                    <a:pt x="24" y="31"/>
                    <a:pt x="24" y="31"/>
                    <a:pt x="24" y="31"/>
                  </a:cubicBezTo>
                  <a:cubicBezTo>
                    <a:pt x="24" y="33"/>
                    <a:pt x="24" y="33"/>
                    <a:pt x="24" y="33"/>
                  </a:cubicBezTo>
                  <a:cubicBezTo>
                    <a:pt x="24" y="34"/>
                    <a:pt x="24" y="35"/>
                    <a:pt x="24" y="37"/>
                  </a:cubicBezTo>
                  <a:cubicBezTo>
                    <a:pt x="23" y="42"/>
                    <a:pt x="21" y="47"/>
                    <a:pt x="19" y="51"/>
                  </a:cubicBezTo>
                  <a:cubicBezTo>
                    <a:pt x="18" y="54"/>
                    <a:pt x="16" y="56"/>
                    <a:pt x="15" y="57"/>
                  </a:cubicBezTo>
                  <a:cubicBezTo>
                    <a:pt x="14" y="59"/>
                    <a:pt x="12" y="61"/>
                    <a:pt x="11" y="62"/>
                  </a:cubicBezTo>
                  <a:cubicBezTo>
                    <a:pt x="9" y="63"/>
                    <a:pt x="8" y="64"/>
                    <a:pt x="7" y="65"/>
                  </a:cubicBezTo>
                  <a:cubicBezTo>
                    <a:pt x="5" y="66"/>
                    <a:pt x="4" y="67"/>
                    <a:pt x="3" y="67"/>
                  </a:cubicBezTo>
                  <a:cubicBezTo>
                    <a:pt x="2" y="68"/>
                    <a:pt x="1" y="68"/>
                    <a:pt x="1" y="68"/>
                  </a:cubicBezTo>
                  <a:cubicBezTo>
                    <a:pt x="0" y="69"/>
                    <a:pt x="0" y="69"/>
                    <a:pt x="0" y="69"/>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043"/>
            <p:cNvSpPr/>
            <p:nvPr/>
          </p:nvSpPr>
          <p:spPr bwMode="auto">
            <a:xfrm>
              <a:off x="5080001" y="6454775"/>
              <a:ext cx="233363" cy="46038"/>
            </a:xfrm>
            <a:custGeom>
              <a:avLst/>
              <a:gdLst>
                <a:gd name="T0" fmla="*/ 0 w 55"/>
                <a:gd name="T1" fmla="*/ 11 h 11"/>
                <a:gd name="T2" fmla="*/ 2 w 55"/>
                <a:gd name="T3" fmla="*/ 9 h 11"/>
                <a:gd name="T4" fmla="*/ 4 w 55"/>
                <a:gd name="T5" fmla="*/ 8 h 11"/>
                <a:gd name="T6" fmla="*/ 6 w 55"/>
                <a:gd name="T7" fmla="*/ 7 h 11"/>
                <a:gd name="T8" fmla="*/ 7 w 55"/>
                <a:gd name="T9" fmla="*/ 6 h 11"/>
                <a:gd name="T10" fmla="*/ 12 w 55"/>
                <a:gd name="T11" fmla="*/ 5 h 11"/>
                <a:gd name="T12" fmla="*/ 17 w 55"/>
                <a:gd name="T13" fmla="*/ 4 h 11"/>
                <a:gd name="T14" fmla="*/ 22 w 55"/>
                <a:gd name="T15" fmla="*/ 3 h 11"/>
                <a:gd name="T16" fmla="*/ 27 w 55"/>
                <a:gd name="T17" fmla="*/ 3 h 11"/>
                <a:gd name="T18" fmla="*/ 37 w 55"/>
                <a:gd name="T19" fmla="*/ 3 h 11"/>
                <a:gd name="T20" fmla="*/ 42 w 55"/>
                <a:gd name="T21" fmla="*/ 3 h 11"/>
                <a:gd name="T22" fmla="*/ 46 w 55"/>
                <a:gd name="T23" fmla="*/ 2 h 11"/>
                <a:gd name="T24" fmla="*/ 48 w 55"/>
                <a:gd name="T25" fmla="*/ 2 h 11"/>
                <a:gd name="T26" fmla="*/ 50 w 55"/>
                <a:gd name="T27" fmla="*/ 1 h 11"/>
                <a:gd name="T28" fmla="*/ 52 w 55"/>
                <a:gd name="T29" fmla="*/ 0 h 11"/>
                <a:gd name="T30" fmla="*/ 55 w 55"/>
                <a:gd name="T31" fmla="*/ 0 h 11"/>
                <a:gd name="T32" fmla="*/ 53 w 55"/>
                <a:gd name="T33" fmla="*/ 1 h 11"/>
                <a:gd name="T34" fmla="*/ 50 w 55"/>
                <a:gd name="T35" fmla="*/ 3 h 11"/>
                <a:gd name="T36" fmla="*/ 49 w 55"/>
                <a:gd name="T37" fmla="*/ 4 h 11"/>
                <a:gd name="T38" fmla="*/ 47 w 55"/>
                <a:gd name="T39" fmla="*/ 4 h 11"/>
                <a:gd name="T40" fmla="*/ 43 w 55"/>
                <a:gd name="T41" fmla="*/ 6 h 11"/>
                <a:gd name="T42" fmla="*/ 38 w 55"/>
                <a:gd name="T43" fmla="*/ 6 h 11"/>
                <a:gd name="T44" fmla="*/ 33 w 55"/>
                <a:gd name="T45" fmla="*/ 7 h 11"/>
                <a:gd name="T46" fmla="*/ 27 w 55"/>
                <a:gd name="T47" fmla="*/ 7 h 11"/>
                <a:gd name="T48" fmla="*/ 17 w 55"/>
                <a:gd name="T49" fmla="*/ 7 h 11"/>
                <a:gd name="T50" fmla="*/ 12 w 55"/>
                <a:gd name="T51" fmla="*/ 7 h 11"/>
                <a:gd name="T52" fmla="*/ 8 w 55"/>
                <a:gd name="T53" fmla="*/ 8 h 11"/>
                <a:gd name="T54" fmla="*/ 6 w 55"/>
                <a:gd name="T55" fmla="*/ 8 h 11"/>
                <a:gd name="T56" fmla="*/ 5 w 55"/>
                <a:gd name="T57" fmla="*/ 9 h 11"/>
                <a:gd name="T58" fmla="*/ 2 w 55"/>
                <a:gd name="T59" fmla="*/ 10 h 11"/>
                <a:gd name="T60" fmla="*/ 0 w 55"/>
                <a:gd name="T6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1">
                  <a:moveTo>
                    <a:pt x="0" y="11"/>
                  </a:moveTo>
                  <a:cubicBezTo>
                    <a:pt x="0" y="11"/>
                    <a:pt x="0" y="10"/>
                    <a:pt x="2" y="9"/>
                  </a:cubicBezTo>
                  <a:cubicBezTo>
                    <a:pt x="2" y="9"/>
                    <a:pt x="3" y="8"/>
                    <a:pt x="4" y="8"/>
                  </a:cubicBezTo>
                  <a:cubicBezTo>
                    <a:pt x="5" y="7"/>
                    <a:pt x="5" y="7"/>
                    <a:pt x="6" y="7"/>
                  </a:cubicBezTo>
                  <a:cubicBezTo>
                    <a:pt x="6" y="6"/>
                    <a:pt x="7" y="6"/>
                    <a:pt x="7" y="6"/>
                  </a:cubicBezTo>
                  <a:cubicBezTo>
                    <a:pt x="9" y="5"/>
                    <a:pt x="10" y="5"/>
                    <a:pt x="12" y="5"/>
                  </a:cubicBezTo>
                  <a:cubicBezTo>
                    <a:pt x="13" y="4"/>
                    <a:pt x="15" y="4"/>
                    <a:pt x="17" y="4"/>
                  </a:cubicBezTo>
                  <a:cubicBezTo>
                    <a:pt x="18" y="4"/>
                    <a:pt x="20" y="3"/>
                    <a:pt x="22" y="3"/>
                  </a:cubicBezTo>
                  <a:cubicBezTo>
                    <a:pt x="24" y="3"/>
                    <a:pt x="25" y="3"/>
                    <a:pt x="27" y="3"/>
                  </a:cubicBezTo>
                  <a:cubicBezTo>
                    <a:pt x="31" y="3"/>
                    <a:pt x="34" y="3"/>
                    <a:pt x="37" y="3"/>
                  </a:cubicBezTo>
                  <a:cubicBezTo>
                    <a:pt x="39" y="3"/>
                    <a:pt x="41" y="3"/>
                    <a:pt x="42" y="3"/>
                  </a:cubicBezTo>
                  <a:cubicBezTo>
                    <a:pt x="44" y="3"/>
                    <a:pt x="45" y="2"/>
                    <a:pt x="46" y="2"/>
                  </a:cubicBezTo>
                  <a:cubicBezTo>
                    <a:pt x="47" y="2"/>
                    <a:pt x="48" y="2"/>
                    <a:pt x="48" y="2"/>
                  </a:cubicBezTo>
                  <a:cubicBezTo>
                    <a:pt x="49" y="2"/>
                    <a:pt x="49" y="1"/>
                    <a:pt x="50" y="1"/>
                  </a:cubicBezTo>
                  <a:cubicBezTo>
                    <a:pt x="51" y="1"/>
                    <a:pt x="52" y="1"/>
                    <a:pt x="52" y="0"/>
                  </a:cubicBezTo>
                  <a:cubicBezTo>
                    <a:pt x="54" y="0"/>
                    <a:pt x="55" y="0"/>
                    <a:pt x="55" y="0"/>
                  </a:cubicBezTo>
                  <a:cubicBezTo>
                    <a:pt x="55" y="0"/>
                    <a:pt x="54" y="0"/>
                    <a:pt x="53" y="1"/>
                  </a:cubicBezTo>
                  <a:cubicBezTo>
                    <a:pt x="52" y="2"/>
                    <a:pt x="51" y="2"/>
                    <a:pt x="50" y="3"/>
                  </a:cubicBezTo>
                  <a:cubicBezTo>
                    <a:pt x="50" y="3"/>
                    <a:pt x="49" y="3"/>
                    <a:pt x="49" y="4"/>
                  </a:cubicBezTo>
                  <a:cubicBezTo>
                    <a:pt x="48" y="4"/>
                    <a:pt x="48" y="4"/>
                    <a:pt x="47" y="4"/>
                  </a:cubicBezTo>
                  <a:cubicBezTo>
                    <a:pt x="46" y="5"/>
                    <a:pt x="44" y="5"/>
                    <a:pt x="43" y="6"/>
                  </a:cubicBezTo>
                  <a:cubicBezTo>
                    <a:pt x="41" y="6"/>
                    <a:pt x="39" y="6"/>
                    <a:pt x="38" y="6"/>
                  </a:cubicBezTo>
                  <a:cubicBezTo>
                    <a:pt x="36" y="6"/>
                    <a:pt x="34" y="7"/>
                    <a:pt x="33" y="7"/>
                  </a:cubicBezTo>
                  <a:cubicBezTo>
                    <a:pt x="31" y="7"/>
                    <a:pt x="29" y="7"/>
                    <a:pt x="27" y="7"/>
                  </a:cubicBezTo>
                  <a:cubicBezTo>
                    <a:pt x="24" y="7"/>
                    <a:pt x="20" y="7"/>
                    <a:pt x="17" y="7"/>
                  </a:cubicBezTo>
                  <a:cubicBezTo>
                    <a:pt x="15" y="7"/>
                    <a:pt x="14" y="7"/>
                    <a:pt x="12" y="7"/>
                  </a:cubicBezTo>
                  <a:cubicBezTo>
                    <a:pt x="11" y="8"/>
                    <a:pt x="9" y="8"/>
                    <a:pt x="8" y="8"/>
                  </a:cubicBezTo>
                  <a:cubicBezTo>
                    <a:pt x="7" y="8"/>
                    <a:pt x="7" y="8"/>
                    <a:pt x="6" y="8"/>
                  </a:cubicBezTo>
                  <a:cubicBezTo>
                    <a:pt x="6" y="9"/>
                    <a:pt x="5" y="9"/>
                    <a:pt x="5" y="9"/>
                  </a:cubicBezTo>
                  <a:cubicBezTo>
                    <a:pt x="4" y="9"/>
                    <a:pt x="3" y="9"/>
                    <a:pt x="2" y="10"/>
                  </a:cubicBezTo>
                  <a:cubicBezTo>
                    <a:pt x="1" y="10"/>
                    <a:pt x="0" y="11"/>
                    <a:pt x="0" y="1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044"/>
            <p:cNvSpPr/>
            <p:nvPr/>
          </p:nvSpPr>
          <p:spPr bwMode="auto">
            <a:xfrm>
              <a:off x="5008564" y="6140450"/>
              <a:ext cx="236538" cy="177800"/>
            </a:xfrm>
            <a:custGeom>
              <a:avLst/>
              <a:gdLst>
                <a:gd name="T0" fmla="*/ 0 w 56"/>
                <a:gd name="T1" fmla="*/ 42 h 42"/>
                <a:gd name="T2" fmla="*/ 3 w 56"/>
                <a:gd name="T3" fmla="*/ 40 h 42"/>
                <a:gd name="T4" fmla="*/ 9 w 56"/>
                <a:gd name="T5" fmla="*/ 36 h 42"/>
                <a:gd name="T6" fmla="*/ 14 w 56"/>
                <a:gd name="T7" fmla="*/ 33 h 42"/>
                <a:gd name="T8" fmla="*/ 19 w 56"/>
                <a:gd name="T9" fmla="*/ 30 h 42"/>
                <a:gd name="T10" fmla="*/ 29 w 56"/>
                <a:gd name="T11" fmla="*/ 22 h 42"/>
                <a:gd name="T12" fmla="*/ 39 w 56"/>
                <a:gd name="T13" fmla="*/ 15 h 42"/>
                <a:gd name="T14" fmla="*/ 44 w 56"/>
                <a:gd name="T15" fmla="*/ 11 h 42"/>
                <a:gd name="T16" fmla="*/ 48 w 56"/>
                <a:gd name="T17" fmla="*/ 7 h 42"/>
                <a:gd name="T18" fmla="*/ 54 w 56"/>
                <a:gd name="T19" fmla="*/ 2 h 42"/>
                <a:gd name="T20" fmla="*/ 56 w 56"/>
                <a:gd name="T21" fmla="*/ 0 h 42"/>
                <a:gd name="T22" fmla="*/ 54 w 56"/>
                <a:gd name="T23" fmla="*/ 3 h 42"/>
                <a:gd name="T24" fmla="*/ 52 w 56"/>
                <a:gd name="T25" fmla="*/ 6 h 42"/>
                <a:gd name="T26" fmla="*/ 49 w 56"/>
                <a:gd name="T27" fmla="*/ 9 h 42"/>
                <a:gd name="T28" fmla="*/ 41 w 56"/>
                <a:gd name="T29" fmla="*/ 17 h 42"/>
                <a:gd name="T30" fmla="*/ 36 w 56"/>
                <a:gd name="T31" fmla="*/ 21 h 42"/>
                <a:gd name="T32" fmla="*/ 31 w 56"/>
                <a:gd name="T33" fmla="*/ 25 h 42"/>
                <a:gd name="T34" fmla="*/ 26 w 56"/>
                <a:gd name="T35" fmla="*/ 29 h 42"/>
                <a:gd name="T36" fmla="*/ 20 w 56"/>
                <a:gd name="T37" fmla="*/ 33 h 42"/>
                <a:gd name="T38" fmla="*/ 10 w 56"/>
                <a:gd name="T39" fmla="*/ 38 h 42"/>
                <a:gd name="T40" fmla="*/ 6 w 56"/>
                <a:gd name="T41" fmla="*/ 40 h 42"/>
                <a:gd name="T42" fmla="*/ 3 w 56"/>
                <a:gd name="T43" fmla="*/ 41 h 42"/>
                <a:gd name="T44" fmla="*/ 0 w 56"/>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42">
                  <a:moveTo>
                    <a:pt x="0" y="42"/>
                  </a:moveTo>
                  <a:cubicBezTo>
                    <a:pt x="0" y="42"/>
                    <a:pt x="1" y="41"/>
                    <a:pt x="3" y="40"/>
                  </a:cubicBezTo>
                  <a:cubicBezTo>
                    <a:pt x="4" y="39"/>
                    <a:pt x="7" y="38"/>
                    <a:pt x="9" y="36"/>
                  </a:cubicBezTo>
                  <a:cubicBezTo>
                    <a:pt x="11" y="35"/>
                    <a:pt x="12" y="34"/>
                    <a:pt x="14" y="33"/>
                  </a:cubicBezTo>
                  <a:cubicBezTo>
                    <a:pt x="15" y="32"/>
                    <a:pt x="17" y="31"/>
                    <a:pt x="19" y="30"/>
                  </a:cubicBezTo>
                  <a:cubicBezTo>
                    <a:pt x="22" y="28"/>
                    <a:pt x="26" y="25"/>
                    <a:pt x="29" y="22"/>
                  </a:cubicBezTo>
                  <a:cubicBezTo>
                    <a:pt x="33" y="20"/>
                    <a:pt x="36" y="17"/>
                    <a:pt x="39" y="15"/>
                  </a:cubicBezTo>
                  <a:cubicBezTo>
                    <a:pt x="41" y="13"/>
                    <a:pt x="42" y="12"/>
                    <a:pt x="44" y="11"/>
                  </a:cubicBezTo>
                  <a:cubicBezTo>
                    <a:pt x="45" y="10"/>
                    <a:pt x="46" y="9"/>
                    <a:pt x="48" y="7"/>
                  </a:cubicBezTo>
                  <a:cubicBezTo>
                    <a:pt x="50" y="5"/>
                    <a:pt x="52" y="4"/>
                    <a:pt x="54" y="2"/>
                  </a:cubicBezTo>
                  <a:cubicBezTo>
                    <a:pt x="55" y="1"/>
                    <a:pt x="56" y="0"/>
                    <a:pt x="56" y="0"/>
                  </a:cubicBezTo>
                  <a:cubicBezTo>
                    <a:pt x="56" y="0"/>
                    <a:pt x="55" y="1"/>
                    <a:pt x="54" y="3"/>
                  </a:cubicBezTo>
                  <a:cubicBezTo>
                    <a:pt x="54" y="4"/>
                    <a:pt x="53" y="5"/>
                    <a:pt x="52" y="6"/>
                  </a:cubicBezTo>
                  <a:cubicBezTo>
                    <a:pt x="51" y="7"/>
                    <a:pt x="50" y="8"/>
                    <a:pt x="49" y="9"/>
                  </a:cubicBezTo>
                  <a:cubicBezTo>
                    <a:pt x="47" y="12"/>
                    <a:pt x="44" y="14"/>
                    <a:pt x="41" y="17"/>
                  </a:cubicBezTo>
                  <a:cubicBezTo>
                    <a:pt x="40" y="19"/>
                    <a:pt x="38" y="20"/>
                    <a:pt x="36" y="21"/>
                  </a:cubicBezTo>
                  <a:cubicBezTo>
                    <a:pt x="35" y="23"/>
                    <a:pt x="33" y="24"/>
                    <a:pt x="31" y="25"/>
                  </a:cubicBezTo>
                  <a:cubicBezTo>
                    <a:pt x="29" y="27"/>
                    <a:pt x="28" y="28"/>
                    <a:pt x="26" y="29"/>
                  </a:cubicBezTo>
                  <a:cubicBezTo>
                    <a:pt x="24" y="30"/>
                    <a:pt x="22" y="32"/>
                    <a:pt x="20" y="33"/>
                  </a:cubicBezTo>
                  <a:cubicBezTo>
                    <a:pt x="17" y="35"/>
                    <a:pt x="13" y="36"/>
                    <a:pt x="10" y="38"/>
                  </a:cubicBezTo>
                  <a:cubicBezTo>
                    <a:pt x="9" y="39"/>
                    <a:pt x="7" y="39"/>
                    <a:pt x="6" y="40"/>
                  </a:cubicBezTo>
                  <a:cubicBezTo>
                    <a:pt x="5" y="40"/>
                    <a:pt x="4" y="40"/>
                    <a:pt x="3" y="41"/>
                  </a:cubicBezTo>
                  <a:cubicBezTo>
                    <a:pt x="1" y="41"/>
                    <a:pt x="0" y="42"/>
                    <a:pt x="0" y="4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045"/>
            <p:cNvSpPr/>
            <p:nvPr/>
          </p:nvSpPr>
          <p:spPr bwMode="auto">
            <a:xfrm>
              <a:off x="4740276" y="5919787"/>
              <a:ext cx="34925" cy="280988"/>
            </a:xfrm>
            <a:custGeom>
              <a:avLst/>
              <a:gdLst>
                <a:gd name="T0" fmla="*/ 7 w 8"/>
                <a:gd name="T1" fmla="*/ 66 h 66"/>
                <a:gd name="T2" fmla="*/ 5 w 8"/>
                <a:gd name="T3" fmla="*/ 55 h 66"/>
                <a:gd name="T4" fmla="*/ 4 w 8"/>
                <a:gd name="T5" fmla="*/ 45 h 66"/>
                <a:gd name="T6" fmla="*/ 4 w 8"/>
                <a:gd name="T7" fmla="*/ 39 h 66"/>
                <a:gd name="T8" fmla="*/ 3 w 8"/>
                <a:gd name="T9" fmla="*/ 32 h 66"/>
                <a:gd name="T10" fmla="*/ 3 w 8"/>
                <a:gd name="T11" fmla="*/ 26 h 66"/>
                <a:gd name="T12" fmla="*/ 3 w 8"/>
                <a:gd name="T13" fmla="*/ 20 h 66"/>
                <a:gd name="T14" fmla="*/ 2 w 8"/>
                <a:gd name="T15" fmla="*/ 9 h 66"/>
                <a:gd name="T16" fmla="*/ 1 w 8"/>
                <a:gd name="T17" fmla="*/ 2 h 66"/>
                <a:gd name="T18" fmla="*/ 0 w 8"/>
                <a:gd name="T19" fmla="*/ 0 h 66"/>
                <a:gd name="T20" fmla="*/ 0 w 8"/>
                <a:gd name="T21" fmla="*/ 0 h 66"/>
                <a:gd name="T22" fmla="*/ 0 w 8"/>
                <a:gd name="T23" fmla="*/ 0 h 66"/>
                <a:gd name="T24" fmla="*/ 2 w 8"/>
                <a:gd name="T25" fmla="*/ 2 h 66"/>
                <a:gd name="T26" fmla="*/ 5 w 8"/>
                <a:gd name="T27" fmla="*/ 9 h 66"/>
                <a:gd name="T28" fmla="*/ 5 w 8"/>
                <a:gd name="T29" fmla="*/ 14 h 66"/>
                <a:gd name="T30" fmla="*/ 6 w 8"/>
                <a:gd name="T31" fmla="*/ 20 h 66"/>
                <a:gd name="T32" fmla="*/ 7 w 8"/>
                <a:gd name="T33" fmla="*/ 26 h 66"/>
                <a:gd name="T34" fmla="*/ 7 w 8"/>
                <a:gd name="T35" fmla="*/ 32 h 66"/>
                <a:gd name="T36" fmla="*/ 7 w 8"/>
                <a:gd name="T37" fmla="*/ 38 h 66"/>
                <a:gd name="T38" fmla="*/ 7 w 8"/>
                <a:gd name="T39" fmla="*/ 44 h 66"/>
                <a:gd name="T40" fmla="*/ 8 w 8"/>
                <a:gd name="T41" fmla="*/ 55 h 66"/>
                <a:gd name="T42" fmla="*/ 7 w 8"/>
                <a:gd name="T4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66">
                  <a:moveTo>
                    <a:pt x="7" y="66"/>
                  </a:moveTo>
                  <a:cubicBezTo>
                    <a:pt x="7" y="66"/>
                    <a:pt x="6" y="62"/>
                    <a:pt x="5" y="55"/>
                  </a:cubicBezTo>
                  <a:cubicBezTo>
                    <a:pt x="5" y="52"/>
                    <a:pt x="5" y="49"/>
                    <a:pt x="4" y="45"/>
                  </a:cubicBezTo>
                  <a:cubicBezTo>
                    <a:pt x="4" y="43"/>
                    <a:pt x="4" y="41"/>
                    <a:pt x="4" y="39"/>
                  </a:cubicBezTo>
                  <a:cubicBezTo>
                    <a:pt x="3" y="37"/>
                    <a:pt x="3" y="34"/>
                    <a:pt x="3" y="32"/>
                  </a:cubicBezTo>
                  <a:cubicBezTo>
                    <a:pt x="3" y="30"/>
                    <a:pt x="3" y="28"/>
                    <a:pt x="3" y="26"/>
                  </a:cubicBezTo>
                  <a:cubicBezTo>
                    <a:pt x="3" y="24"/>
                    <a:pt x="3" y="22"/>
                    <a:pt x="3" y="20"/>
                  </a:cubicBezTo>
                  <a:cubicBezTo>
                    <a:pt x="3" y="16"/>
                    <a:pt x="3" y="13"/>
                    <a:pt x="2" y="9"/>
                  </a:cubicBezTo>
                  <a:cubicBezTo>
                    <a:pt x="2" y="6"/>
                    <a:pt x="2" y="4"/>
                    <a:pt x="1" y="2"/>
                  </a:cubicBezTo>
                  <a:cubicBezTo>
                    <a:pt x="1" y="1"/>
                    <a:pt x="0" y="1"/>
                    <a:pt x="0" y="0"/>
                  </a:cubicBezTo>
                  <a:cubicBezTo>
                    <a:pt x="0" y="0"/>
                    <a:pt x="0" y="0"/>
                    <a:pt x="0" y="0"/>
                  </a:cubicBezTo>
                  <a:cubicBezTo>
                    <a:pt x="0" y="0"/>
                    <a:pt x="0" y="0"/>
                    <a:pt x="0" y="0"/>
                  </a:cubicBezTo>
                  <a:cubicBezTo>
                    <a:pt x="1" y="1"/>
                    <a:pt x="1" y="1"/>
                    <a:pt x="2" y="2"/>
                  </a:cubicBezTo>
                  <a:cubicBezTo>
                    <a:pt x="3" y="3"/>
                    <a:pt x="4" y="6"/>
                    <a:pt x="5" y="9"/>
                  </a:cubicBezTo>
                  <a:cubicBezTo>
                    <a:pt x="5" y="11"/>
                    <a:pt x="5" y="12"/>
                    <a:pt x="5" y="14"/>
                  </a:cubicBezTo>
                  <a:cubicBezTo>
                    <a:pt x="6" y="16"/>
                    <a:pt x="6" y="18"/>
                    <a:pt x="6" y="20"/>
                  </a:cubicBezTo>
                  <a:cubicBezTo>
                    <a:pt x="6" y="22"/>
                    <a:pt x="6" y="24"/>
                    <a:pt x="7" y="26"/>
                  </a:cubicBezTo>
                  <a:cubicBezTo>
                    <a:pt x="7" y="28"/>
                    <a:pt x="7" y="30"/>
                    <a:pt x="7" y="32"/>
                  </a:cubicBezTo>
                  <a:cubicBezTo>
                    <a:pt x="7" y="34"/>
                    <a:pt x="7" y="36"/>
                    <a:pt x="7" y="38"/>
                  </a:cubicBezTo>
                  <a:cubicBezTo>
                    <a:pt x="7" y="40"/>
                    <a:pt x="7" y="42"/>
                    <a:pt x="7" y="44"/>
                  </a:cubicBezTo>
                  <a:cubicBezTo>
                    <a:pt x="8" y="48"/>
                    <a:pt x="8" y="52"/>
                    <a:pt x="8" y="55"/>
                  </a:cubicBezTo>
                  <a:cubicBezTo>
                    <a:pt x="7" y="61"/>
                    <a:pt x="7" y="66"/>
                    <a:pt x="7" y="6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046"/>
            <p:cNvSpPr/>
            <p:nvPr/>
          </p:nvSpPr>
          <p:spPr bwMode="auto">
            <a:xfrm>
              <a:off x="4341814" y="6229350"/>
              <a:ext cx="165100" cy="93663"/>
            </a:xfrm>
            <a:custGeom>
              <a:avLst/>
              <a:gdLst>
                <a:gd name="T0" fmla="*/ 39 w 39"/>
                <a:gd name="T1" fmla="*/ 22 h 22"/>
                <a:gd name="T2" fmla="*/ 37 w 39"/>
                <a:gd name="T3" fmla="*/ 21 h 22"/>
                <a:gd name="T4" fmla="*/ 33 w 39"/>
                <a:gd name="T5" fmla="*/ 18 h 22"/>
                <a:gd name="T6" fmla="*/ 30 w 39"/>
                <a:gd name="T7" fmla="*/ 16 h 22"/>
                <a:gd name="T8" fmla="*/ 27 w 39"/>
                <a:gd name="T9" fmla="*/ 14 h 22"/>
                <a:gd name="T10" fmla="*/ 20 w 39"/>
                <a:gd name="T11" fmla="*/ 10 h 22"/>
                <a:gd name="T12" fmla="*/ 13 w 39"/>
                <a:gd name="T13" fmla="*/ 6 h 22"/>
                <a:gd name="T14" fmla="*/ 9 w 39"/>
                <a:gd name="T15" fmla="*/ 4 h 22"/>
                <a:gd name="T16" fmla="*/ 6 w 39"/>
                <a:gd name="T17" fmla="*/ 3 h 22"/>
                <a:gd name="T18" fmla="*/ 2 w 39"/>
                <a:gd name="T19" fmla="*/ 0 h 22"/>
                <a:gd name="T20" fmla="*/ 0 w 39"/>
                <a:gd name="T21" fmla="*/ 0 h 22"/>
                <a:gd name="T22" fmla="*/ 2 w 39"/>
                <a:gd name="T23" fmla="*/ 0 h 22"/>
                <a:gd name="T24" fmla="*/ 4 w 39"/>
                <a:gd name="T25" fmla="*/ 0 h 22"/>
                <a:gd name="T26" fmla="*/ 7 w 39"/>
                <a:gd name="T27" fmla="*/ 1 h 22"/>
                <a:gd name="T28" fmla="*/ 14 w 39"/>
                <a:gd name="T29" fmla="*/ 3 h 22"/>
                <a:gd name="T30" fmla="*/ 18 w 39"/>
                <a:gd name="T31" fmla="*/ 5 h 22"/>
                <a:gd name="T32" fmla="*/ 22 w 39"/>
                <a:gd name="T33" fmla="*/ 7 h 22"/>
                <a:gd name="T34" fmla="*/ 25 w 39"/>
                <a:gd name="T35" fmla="*/ 9 h 22"/>
                <a:gd name="T36" fmla="*/ 29 w 39"/>
                <a:gd name="T37" fmla="*/ 12 h 22"/>
                <a:gd name="T38" fmla="*/ 34 w 39"/>
                <a:gd name="T39" fmla="*/ 17 h 22"/>
                <a:gd name="T40" fmla="*/ 38 w 39"/>
                <a:gd name="T41" fmla="*/ 21 h 22"/>
                <a:gd name="T42" fmla="*/ 39 w 39"/>
                <a:gd name="T4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22">
                  <a:moveTo>
                    <a:pt x="39" y="22"/>
                  </a:moveTo>
                  <a:cubicBezTo>
                    <a:pt x="39" y="22"/>
                    <a:pt x="38" y="22"/>
                    <a:pt x="37" y="21"/>
                  </a:cubicBezTo>
                  <a:cubicBezTo>
                    <a:pt x="36" y="20"/>
                    <a:pt x="35" y="19"/>
                    <a:pt x="33" y="18"/>
                  </a:cubicBezTo>
                  <a:cubicBezTo>
                    <a:pt x="32" y="18"/>
                    <a:pt x="31" y="17"/>
                    <a:pt x="30" y="16"/>
                  </a:cubicBezTo>
                  <a:cubicBezTo>
                    <a:pt x="29" y="16"/>
                    <a:pt x="28" y="15"/>
                    <a:pt x="27" y="14"/>
                  </a:cubicBezTo>
                  <a:cubicBezTo>
                    <a:pt x="25" y="13"/>
                    <a:pt x="22" y="11"/>
                    <a:pt x="20" y="10"/>
                  </a:cubicBezTo>
                  <a:cubicBezTo>
                    <a:pt x="17" y="9"/>
                    <a:pt x="15" y="7"/>
                    <a:pt x="13" y="6"/>
                  </a:cubicBezTo>
                  <a:cubicBezTo>
                    <a:pt x="12" y="5"/>
                    <a:pt x="10" y="5"/>
                    <a:pt x="9" y="4"/>
                  </a:cubicBezTo>
                  <a:cubicBezTo>
                    <a:pt x="8" y="4"/>
                    <a:pt x="7" y="3"/>
                    <a:pt x="6" y="3"/>
                  </a:cubicBezTo>
                  <a:cubicBezTo>
                    <a:pt x="4" y="2"/>
                    <a:pt x="3" y="1"/>
                    <a:pt x="2" y="0"/>
                  </a:cubicBezTo>
                  <a:cubicBezTo>
                    <a:pt x="1" y="0"/>
                    <a:pt x="0" y="0"/>
                    <a:pt x="0" y="0"/>
                  </a:cubicBezTo>
                  <a:cubicBezTo>
                    <a:pt x="0" y="0"/>
                    <a:pt x="1" y="0"/>
                    <a:pt x="2" y="0"/>
                  </a:cubicBezTo>
                  <a:cubicBezTo>
                    <a:pt x="3" y="0"/>
                    <a:pt x="3" y="0"/>
                    <a:pt x="4" y="0"/>
                  </a:cubicBezTo>
                  <a:cubicBezTo>
                    <a:pt x="5" y="0"/>
                    <a:pt x="6" y="0"/>
                    <a:pt x="7" y="1"/>
                  </a:cubicBezTo>
                  <a:cubicBezTo>
                    <a:pt x="9" y="1"/>
                    <a:pt x="12" y="2"/>
                    <a:pt x="14" y="3"/>
                  </a:cubicBezTo>
                  <a:cubicBezTo>
                    <a:pt x="15" y="4"/>
                    <a:pt x="17" y="4"/>
                    <a:pt x="18" y="5"/>
                  </a:cubicBezTo>
                  <a:cubicBezTo>
                    <a:pt x="19" y="5"/>
                    <a:pt x="20" y="6"/>
                    <a:pt x="22" y="7"/>
                  </a:cubicBezTo>
                  <a:cubicBezTo>
                    <a:pt x="23" y="8"/>
                    <a:pt x="24" y="8"/>
                    <a:pt x="25" y="9"/>
                  </a:cubicBezTo>
                  <a:cubicBezTo>
                    <a:pt x="27" y="10"/>
                    <a:pt x="28" y="11"/>
                    <a:pt x="29" y="12"/>
                  </a:cubicBezTo>
                  <a:cubicBezTo>
                    <a:pt x="31" y="13"/>
                    <a:pt x="33" y="15"/>
                    <a:pt x="34" y="17"/>
                  </a:cubicBezTo>
                  <a:cubicBezTo>
                    <a:pt x="36" y="18"/>
                    <a:pt x="37" y="20"/>
                    <a:pt x="38" y="21"/>
                  </a:cubicBezTo>
                  <a:cubicBezTo>
                    <a:pt x="38" y="22"/>
                    <a:pt x="39" y="22"/>
                    <a:pt x="39" y="2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47"/>
            <p:cNvSpPr/>
            <p:nvPr/>
          </p:nvSpPr>
          <p:spPr bwMode="auto">
            <a:xfrm>
              <a:off x="4249739" y="6602412"/>
              <a:ext cx="211138" cy="131763"/>
            </a:xfrm>
            <a:custGeom>
              <a:avLst/>
              <a:gdLst>
                <a:gd name="T0" fmla="*/ 0 w 50"/>
                <a:gd name="T1" fmla="*/ 31 h 31"/>
                <a:gd name="T2" fmla="*/ 2 w 50"/>
                <a:gd name="T3" fmla="*/ 29 h 31"/>
                <a:gd name="T4" fmla="*/ 6 w 50"/>
                <a:gd name="T5" fmla="*/ 24 h 31"/>
                <a:gd name="T6" fmla="*/ 14 w 50"/>
                <a:gd name="T7" fmla="*/ 17 h 31"/>
                <a:gd name="T8" fmla="*/ 18 w 50"/>
                <a:gd name="T9" fmla="*/ 14 h 31"/>
                <a:gd name="T10" fmla="*/ 22 w 50"/>
                <a:gd name="T11" fmla="*/ 11 h 31"/>
                <a:gd name="T12" fmla="*/ 27 w 50"/>
                <a:gd name="T13" fmla="*/ 8 h 31"/>
                <a:gd name="T14" fmla="*/ 32 w 50"/>
                <a:gd name="T15" fmla="*/ 6 h 31"/>
                <a:gd name="T16" fmla="*/ 41 w 50"/>
                <a:gd name="T17" fmla="*/ 3 h 31"/>
                <a:gd name="T18" fmla="*/ 45 w 50"/>
                <a:gd name="T19" fmla="*/ 1 h 31"/>
                <a:gd name="T20" fmla="*/ 47 w 50"/>
                <a:gd name="T21" fmla="*/ 1 h 31"/>
                <a:gd name="T22" fmla="*/ 50 w 50"/>
                <a:gd name="T23" fmla="*/ 0 h 31"/>
                <a:gd name="T24" fmla="*/ 48 w 50"/>
                <a:gd name="T25" fmla="*/ 1 h 31"/>
                <a:gd name="T26" fmla="*/ 42 w 50"/>
                <a:gd name="T27" fmla="*/ 5 h 31"/>
                <a:gd name="T28" fmla="*/ 38 w 50"/>
                <a:gd name="T29" fmla="*/ 7 h 31"/>
                <a:gd name="T30" fmla="*/ 34 w 50"/>
                <a:gd name="T31" fmla="*/ 9 h 31"/>
                <a:gd name="T32" fmla="*/ 24 w 50"/>
                <a:gd name="T33" fmla="*/ 14 h 31"/>
                <a:gd name="T34" fmla="*/ 15 w 50"/>
                <a:gd name="T35" fmla="*/ 20 h 31"/>
                <a:gd name="T36" fmla="*/ 11 w 50"/>
                <a:gd name="T37" fmla="*/ 23 h 31"/>
                <a:gd name="T38" fmla="*/ 8 w 50"/>
                <a:gd name="T39" fmla="*/ 25 h 31"/>
                <a:gd name="T40" fmla="*/ 2 w 50"/>
                <a:gd name="T41" fmla="*/ 29 h 31"/>
                <a:gd name="T42" fmla="*/ 0 w 50"/>
                <a:gd name="T4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31">
                  <a:moveTo>
                    <a:pt x="0" y="31"/>
                  </a:moveTo>
                  <a:cubicBezTo>
                    <a:pt x="0" y="31"/>
                    <a:pt x="1" y="30"/>
                    <a:pt x="2" y="29"/>
                  </a:cubicBezTo>
                  <a:cubicBezTo>
                    <a:pt x="3" y="27"/>
                    <a:pt x="4" y="26"/>
                    <a:pt x="6" y="24"/>
                  </a:cubicBezTo>
                  <a:cubicBezTo>
                    <a:pt x="8" y="22"/>
                    <a:pt x="11" y="20"/>
                    <a:pt x="14" y="17"/>
                  </a:cubicBezTo>
                  <a:cubicBezTo>
                    <a:pt x="15" y="16"/>
                    <a:pt x="16" y="15"/>
                    <a:pt x="18" y="14"/>
                  </a:cubicBezTo>
                  <a:cubicBezTo>
                    <a:pt x="19" y="13"/>
                    <a:pt x="21" y="12"/>
                    <a:pt x="22" y="11"/>
                  </a:cubicBezTo>
                  <a:cubicBezTo>
                    <a:pt x="24" y="10"/>
                    <a:pt x="26" y="9"/>
                    <a:pt x="27" y="8"/>
                  </a:cubicBezTo>
                  <a:cubicBezTo>
                    <a:pt x="29" y="8"/>
                    <a:pt x="31" y="7"/>
                    <a:pt x="32" y="6"/>
                  </a:cubicBezTo>
                  <a:cubicBezTo>
                    <a:pt x="35" y="5"/>
                    <a:pt x="38" y="3"/>
                    <a:pt x="41" y="3"/>
                  </a:cubicBezTo>
                  <a:cubicBezTo>
                    <a:pt x="42" y="2"/>
                    <a:pt x="44" y="2"/>
                    <a:pt x="45" y="1"/>
                  </a:cubicBezTo>
                  <a:cubicBezTo>
                    <a:pt x="46" y="1"/>
                    <a:pt x="47" y="1"/>
                    <a:pt x="47" y="1"/>
                  </a:cubicBezTo>
                  <a:cubicBezTo>
                    <a:pt x="49" y="0"/>
                    <a:pt x="50" y="0"/>
                    <a:pt x="50" y="0"/>
                  </a:cubicBezTo>
                  <a:cubicBezTo>
                    <a:pt x="50" y="0"/>
                    <a:pt x="49" y="1"/>
                    <a:pt x="48" y="1"/>
                  </a:cubicBezTo>
                  <a:cubicBezTo>
                    <a:pt x="46" y="2"/>
                    <a:pt x="44" y="3"/>
                    <a:pt x="42" y="5"/>
                  </a:cubicBezTo>
                  <a:cubicBezTo>
                    <a:pt x="41" y="5"/>
                    <a:pt x="39" y="6"/>
                    <a:pt x="38" y="7"/>
                  </a:cubicBezTo>
                  <a:cubicBezTo>
                    <a:pt x="37" y="7"/>
                    <a:pt x="35" y="8"/>
                    <a:pt x="34" y="9"/>
                  </a:cubicBezTo>
                  <a:cubicBezTo>
                    <a:pt x="31" y="11"/>
                    <a:pt x="28" y="13"/>
                    <a:pt x="24" y="14"/>
                  </a:cubicBezTo>
                  <a:cubicBezTo>
                    <a:pt x="21" y="16"/>
                    <a:pt x="18" y="18"/>
                    <a:pt x="15" y="20"/>
                  </a:cubicBezTo>
                  <a:cubicBezTo>
                    <a:pt x="14" y="21"/>
                    <a:pt x="13" y="22"/>
                    <a:pt x="11" y="23"/>
                  </a:cubicBezTo>
                  <a:cubicBezTo>
                    <a:pt x="10" y="24"/>
                    <a:pt x="9" y="25"/>
                    <a:pt x="8" y="25"/>
                  </a:cubicBezTo>
                  <a:cubicBezTo>
                    <a:pt x="5" y="27"/>
                    <a:pt x="4" y="28"/>
                    <a:pt x="2" y="29"/>
                  </a:cubicBezTo>
                  <a:cubicBezTo>
                    <a:pt x="1" y="30"/>
                    <a:pt x="0" y="31"/>
                    <a:pt x="0" y="3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48"/>
            <p:cNvSpPr/>
            <p:nvPr/>
          </p:nvSpPr>
          <p:spPr bwMode="auto">
            <a:xfrm>
              <a:off x="4410076" y="6700837"/>
              <a:ext cx="177800" cy="254000"/>
            </a:xfrm>
            <a:custGeom>
              <a:avLst/>
              <a:gdLst>
                <a:gd name="T0" fmla="*/ 0 w 42"/>
                <a:gd name="T1" fmla="*/ 60 h 60"/>
                <a:gd name="T2" fmla="*/ 2 w 42"/>
                <a:gd name="T3" fmla="*/ 58 h 60"/>
                <a:gd name="T4" fmla="*/ 5 w 42"/>
                <a:gd name="T5" fmla="*/ 55 h 60"/>
                <a:gd name="T6" fmla="*/ 9 w 42"/>
                <a:gd name="T7" fmla="*/ 52 h 60"/>
                <a:gd name="T8" fmla="*/ 13 w 42"/>
                <a:gd name="T9" fmla="*/ 48 h 60"/>
                <a:gd name="T10" fmla="*/ 17 w 42"/>
                <a:gd name="T11" fmla="*/ 44 h 60"/>
                <a:gd name="T12" fmla="*/ 21 w 42"/>
                <a:gd name="T13" fmla="*/ 39 h 60"/>
                <a:gd name="T14" fmla="*/ 25 w 42"/>
                <a:gd name="T15" fmla="*/ 33 h 60"/>
                <a:gd name="T16" fmla="*/ 29 w 42"/>
                <a:gd name="T17" fmla="*/ 28 h 60"/>
                <a:gd name="T18" fmla="*/ 33 w 42"/>
                <a:gd name="T19" fmla="*/ 22 h 60"/>
                <a:gd name="T20" fmla="*/ 35 w 42"/>
                <a:gd name="T21" fmla="*/ 16 h 60"/>
                <a:gd name="T22" fmla="*/ 38 w 42"/>
                <a:gd name="T23" fmla="*/ 11 h 60"/>
                <a:gd name="T24" fmla="*/ 39 w 42"/>
                <a:gd name="T25" fmla="*/ 7 h 60"/>
                <a:gd name="T26" fmla="*/ 41 w 42"/>
                <a:gd name="T27" fmla="*/ 3 h 60"/>
                <a:gd name="T28" fmla="*/ 42 w 42"/>
                <a:gd name="T29" fmla="*/ 0 h 60"/>
                <a:gd name="T30" fmla="*/ 41 w 42"/>
                <a:gd name="T31" fmla="*/ 4 h 60"/>
                <a:gd name="T32" fmla="*/ 41 w 42"/>
                <a:gd name="T33" fmla="*/ 7 h 60"/>
                <a:gd name="T34" fmla="*/ 40 w 42"/>
                <a:gd name="T35" fmla="*/ 9 h 60"/>
                <a:gd name="T36" fmla="*/ 40 w 42"/>
                <a:gd name="T37" fmla="*/ 12 h 60"/>
                <a:gd name="T38" fmla="*/ 39 w 42"/>
                <a:gd name="T39" fmla="*/ 15 h 60"/>
                <a:gd name="T40" fmla="*/ 38 w 42"/>
                <a:gd name="T41" fmla="*/ 17 h 60"/>
                <a:gd name="T42" fmla="*/ 36 w 42"/>
                <a:gd name="T43" fmla="*/ 23 h 60"/>
                <a:gd name="T44" fmla="*/ 32 w 42"/>
                <a:gd name="T45" fmla="*/ 30 h 60"/>
                <a:gd name="T46" fmla="*/ 29 w 42"/>
                <a:gd name="T47" fmla="*/ 36 h 60"/>
                <a:gd name="T48" fmla="*/ 24 w 42"/>
                <a:gd name="T49" fmla="*/ 41 h 60"/>
                <a:gd name="T50" fmla="*/ 19 w 42"/>
                <a:gd name="T51" fmla="*/ 46 h 60"/>
                <a:gd name="T52" fmla="*/ 15 w 42"/>
                <a:gd name="T53" fmla="*/ 51 h 60"/>
                <a:gd name="T54" fmla="*/ 10 w 42"/>
                <a:gd name="T55" fmla="*/ 54 h 60"/>
                <a:gd name="T56" fmla="*/ 8 w 42"/>
                <a:gd name="T57" fmla="*/ 55 h 60"/>
                <a:gd name="T58" fmla="*/ 6 w 42"/>
                <a:gd name="T59" fmla="*/ 57 h 60"/>
                <a:gd name="T60" fmla="*/ 3 w 42"/>
                <a:gd name="T61" fmla="*/ 58 h 60"/>
                <a:gd name="T62" fmla="*/ 0 w 42"/>
                <a:gd name="T6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60">
                  <a:moveTo>
                    <a:pt x="0" y="60"/>
                  </a:moveTo>
                  <a:cubicBezTo>
                    <a:pt x="0" y="60"/>
                    <a:pt x="1" y="59"/>
                    <a:pt x="2" y="58"/>
                  </a:cubicBezTo>
                  <a:cubicBezTo>
                    <a:pt x="3" y="57"/>
                    <a:pt x="4" y="56"/>
                    <a:pt x="5" y="55"/>
                  </a:cubicBezTo>
                  <a:cubicBezTo>
                    <a:pt x="6" y="55"/>
                    <a:pt x="7" y="53"/>
                    <a:pt x="9" y="52"/>
                  </a:cubicBezTo>
                  <a:cubicBezTo>
                    <a:pt x="10" y="51"/>
                    <a:pt x="11" y="50"/>
                    <a:pt x="13" y="48"/>
                  </a:cubicBezTo>
                  <a:cubicBezTo>
                    <a:pt x="14" y="47"/>
                    <a:pt x="16" y="45"/>
                    <a:pt x="17" y="44"/>
                  </a:cubicBezTo>
                  <a:cubicBezTo>
                    <a:pt x="18" y="42"/>
                    <a:pt x="20" y="41"/>
                    <a:pt x="21" y="39"/>
                  </a:cubicBezTo>
                  <a:cubicBezTo>
                    <a:pt x="23" y="37"/>
                    <a:pt x="24" y="35"/>
                    <a:pt x="25" y="33"/>
                  </a:cubicBezTo>
                  <a:cubicBezTo>
                    <a:pt x="27" y="32"/>
                    <a:pt x="28" y="30"/>
                    <a:pt x="29" y="28"/>
                  </a:cubicBezTo>
                  <a:cubicBezTo>
                    <a:pt x="30" y="26"/>
                    <a:pt x="32" y="24"/>
                    <a:pt x="33" y="22"/>
                  </a:cubicBezTo>
                  <a:cubicBezTo>
                    <a:pt x="34" y="20"/>
                    <a:pt x="35" y="18"/>
                    <a:pt x="35" y="16"/>
                  </a:cubicBezTo>
                  <a:cubicBezTo>
                    <a:pt x="36" y="15"/>
                    <a:pt x="37" y="13"/>
                    <a:pt x="38" y="11"/>
                  </a:cubicBezTo>
                  <a:cubicBezTo>
                    <a:pt x="38" y="10"/>
                    <a:pt x="39" y="8"/>
                    <a:pt x="39" y="7"/>
                  </a:cubicBezTo>
                  <a:cubicBezTo>
                    <a:pt x="40" y="5"/>
                    <a:pt x="40" y="4"/>
                    <a:pt x="41" y="3"/>
                  </a:cubicBezTo>
                  <a:cubicBezTo>
                    <a:pt x="41" y="1"/>
                    <a:pt x="42" y="0"/>
                    <a:pt x="42" y="0"/>
                  </a:cubicBezTo>
                  <a:cubicBezTo>
                    <a:pt x="42" y="0"/>
                    <a:pt x="42" y="1"/>
                    <a:pt x="41" y="4"/>
                  </a:cubicBezTo>
                  <a:cubicBezTo>
                    <a:pt x="41" y="5"/>
                    <a:pt x="41" y="6"/>
                    <a:pt x="41" y="7"/>
                  </a:cubicBezTo>
                  <a:cubicBezTo>
                    <a:pt x="41" y="8"/>
                    <a:pt x="40" y="9"/>
                    <a:pt x="40" y="9"/>
                  </a:cubicBezTo>
                  <a:cubicBezTo>
                    <a:pt x="40" y="10"/>
                    <a:pt x="40" y="11"/>
                    <a:pt x="40" y="12"/>
                  </a:cubicBezTo>
                  <a:cubicBezTo>
                    <a:pt x="39" y="13"/>
                    <a:pt x="39" y="14"/>
                    <a:pt x="39" y="15"/>
                  </a:cubicBezTo>
                  <a:cubicBezTo>
                    <a:pt x="39" y="16"/>
                    <a:pt x="38" y="16"/>
                    <a:pt x="38" y="17"/>
                  </a:cubicBezTo>
                  <a:cubicBezTo>
                    <a:pt x="37" y="19"/>
                    <a:pt x="36" y="21"/>
                    <a:pt x="36" y="23"/>
                  </a:cubicBezTo>
                  <a:cubicBezTo>
                    <a:pt x="35" y="25"/>
                    <a:pt x="34" y="28"/>
                    <a:pt x="32" y="30"/>
                  </a:cubicBezTo>
                  <a:cubicBezTo>
                    <a:pt x="31" y="32"/>
                    <a:pt x="30" y="34"/>
                    <a:pt x="29" y="36"/>
                  </a:cubicBezTo>
                  <a:cubicBezTo>
                    <a:pt x="27" y="38"/>
                    <a:pt x="26" y="39"/>
                    <a:pt x="24" y="41"/>
                  </a:cubicBezTo>
                  <a:cubicBezTo>
                    <a:pt x="23" y="43"/>
                    <a:pt x="21" y="45"/>
                    <a:pt x="19" y="46"/>
                  </a:cubicBezTo>
                  <a:cubicBezTo>
                    <a:pt x="18" y="48"/>
                    <a:pt x="16" y="49"/>
                    <a:pt x="15" y="51"/>
                  </a:cubicBezTo>
                  <a:cubicBezTo>
                    <a:pt x="13" y="52"/>
                    <a:pt x="12" y="53"/>
                    <a:pt x="10" y="54"/>
                  </a:cubicBezTo>
                  <a:cubicBezTo>
                    <a:pt x="9" y="55"/>
                    <a:pt x="9" y="55"/>
                    <a:pt x="8" y="55"/>
                  </a:cubicBezTo>
                  <a:cubicBezTo>
                    <a:pt x="7" y="56"/>
                    <a:pt x="7" y="56"/>
                    <a:pt x="6" y="57"/>
                  </a:cubicBezTo>
                  <a:cubicBezTo>
                    <a:pt x="5" y="57"/>
                    <a:pt x="4" y="58"/>
                    <a:pt x="3" y="58"/>
                  </a:cubicBezTo>
                  <a:cubicBezTo>
                    <a:pt x="1" y="59"/>
                    <a:pt x="0" y="60"/>
                    <a:pt x="0" y="6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49"/>
            <p:cNvSpPr/>
            <p:nvPr/>
          </p:nvSpPr>
          <p:spPr bwMode="auto">
            <a:xfrm>
              <a:off x="4727576" y="6729412"/>
              <a:ext cx="30163" cy="322263"/>
            </a:xfrm>
            <a:custGeom>
              <a:avLst/>
              <a:gdLst>
                <a:gd name="T0" fmla="*/ 0 w 7"/>
                <a:gd name="T1" fmla="*/ 76 h 76"/>
                <a:gd name="T2" fmla="*/ 0 w 7"/>
                <a:gd name="T3" fmla="*/ 73 h 76"/>
                <a:gd name="T4" fmla="*/ 0 w 7"/>
                <a:gd name="T5" fmla="*/ 64 h 76"/>
                <a:gd name="T6" fmla="*/ 2 w 7"/>
                <a:gd name="T7" fmla="*/ 38 h 76"/>
                <a:gd name="T8" fmla="*/ 4 w 7"/>
                <a:gd name="T9" fmla="*/ 12 h 76"/>
                <a:gd name="T10" fmla="*/ 5 w 7"/>
                <a:gd name="T11" fmla="*/ 3 h 76"/>
                <a:gd name="T12" fmla="*/ 5 w 7"/>
                <a:gd name="T13" fmla="*/ 0 h 76"/>
                <a:gd name="T14" fmla="*/ 6 w 7"/>
                <a:gd name="T15" fmla="*/ 12 h 76"/>
                <a:gd name="T16" fmla="*/ 7 w 7"/>
                <a:gd name="T17" fmla="*/ 24 h 76"/>
                <a:gd name="T18" fmla="*/ 6 w 7"/>
                <a:gd name="T19" fmla="*/ 31 h 76"/>
                <a:gd name="T20" fmla="*/ 6 w 7"/>
                <a:gd name="T21" fmla="*/ 38 h 76"/>
                <a:gd name="T22" fmla="*/ 5 w 7"/>
                <a:gd name="T23" fmla="*/ 45 h 76"/>
                <a:gd name="T24" fmla="*/ 5 w 7"/>
                <a:gd name="T25" fmla="*/ 52 h 76"/>
                <a:gd name="T26" fmla="*/ 2 w 7"/>
                <a:gd name="T27" fmla="*/ 64 h 76"/>
                <a:gd name="T28" fmla="*/ 0 w 7"/>
                <a:gd name="T2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6">
                  <a:moveTo>
                    <a:pt x="0" y="76"/>
                  </a:moveTo>
                  <a:cubicBezTo>
                    <a:pt x="0" y="76"/>
                    <a:pt x="0" y="75"/>
                    <a:pt x="0" y="73"/>
                  </a:cubicBezTo>
                  <a:cubicBezTo>
                    <a:pt x="0" y="71"/>
                    <a:pt x="0" y="68"/>
                    <a:pt x="0" y="64"/>
                  </a:cubicBezTo>
                  <a:cubicBezTo>
                    <a:pt x="1" y="57"/>
                    <a:pt x="2" y="47"/>
                    <a:pt x="2" y="38"/>
                  </a:cubicBezTo>
                  <a:cubicBezTo>
                    <a:pt x="3" y="28"/>
                    <a:pt x="4" y="19"/>
                    <a:pt x="4" y="12"/>
                  </a:cubicBezTo>
                  <a:cubicBezTo>
                    <a:pt x="4" y="8"/>
                    <a:pt x="5" y="5"/>
                    <a:pt x="5" y="3"/>
                  </a:cubicBezTo>
                  <a:cubicBezTo>
                    <a:pt x="5" y="1"/>
                    <a:pt x="5" y="0"/>
                    <a:pt x="5" y="0"/>
                  </a:cubicBezTo>
                  <a:cubicBezTo>
                    <a:pt x="5" y="0"/>
                    <a:pt x="6" y="5"/>
                    <a:pt x="6" y="12"/>
                  </a:cubicBezTo>
                  <a:cubicBezTo>
                    <a:pt x="7" y="16"/>
                    <a:pt x="7" y="20"/>
                    <a:pt x="7" y="24"/>
                  </a:cubicBezTo>
                  <a:cubicBezTo>
                    <a:pt x="7" y="26"/>
                    <a:pt x="7" y="29"/>
                    <a:pt x="6" y="31"/>
                  </a:cubicBezTo>
                  <a:cubicBezTo>
                    <a:pt x="6" y="33"/>
                    <a:pt x="6" y="36"/>
                    <a:pt x="6" y="38"/>
                  </a:cubicBezTo>
                  <a:cubicBezTo>
                    <a:pt x="6" y="41"/>
                    <a:pt x="6" y="43"/>
                    <a:pt x="5" y="45"/>
                  </a:cubicBezTo>
                  <a:cubicBezTo>
                    <a:pt x="5" y="48"/>
                    <a:pt x="5" y="50"/>
                    <a:pt x="5" y="52"/>
                  </a:cubicBezTo>
                  <a:cubicBezTo>
                    <a:pt x="4" y="57"/>
                    <a:pt x="3" y="61"/>
                    <a:pt x="2" y="64"/>
                  </a:cubicBezTo>
                  <a:cubicBezTo>
                    <a:pt x="1" y="71"/>
                    <a:pt x="0" y="76"/>
                    <a:pt x="0" y="7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50"/>
            <p:cNvSpPr/>
            <p:nvPr/>
          </p:nvSpPr>
          <p:spPr bwMode="auto">
            <a:xfrm>
              <a:off x="4884739" y="6708775"/>
              <a:ext cx="114300" cy="249238"/>
            </a:xfrm>
            <a:custGeom>
              <a:avLst/>
              <a:gdLst>
                <a:gd name="T0" fmla="*/ 0 w 27"/>
                <a:gd name="T1" fmla="*/ 0 h 59"/>
                <a:gd name="T2" fmla="*/ 1 w 27"/>
                <a:gd name="T3" fmla="*/ 1 h 59"/>
                <a:gd name="T4" fmla="*/ 2 w 27"/>
                <a:gd name="T5" fmla="*/ 2 h 59"/>
                <a:gd name="T6" fmla="*/ 5 w 27"/>
                <a:gd name="T7" fmla="*/ 5 h 59"/>
                <a:gd name="T8" fmla="*/ 8 w 27"/>
                <a:gd name="T9" fmla="*/ 8 h 59"/>
                <a:gd name="T10" fmla="*/ 11 w 27"/>
                <a:gd name="T11" fmla="*/ 12 h 59"/>
                <a:gd name="T12" fmla="*/ 13 w 27"/>
                <a:gd name="T13" fmla="*/ 17 h 59"/>
                <a:gd name="T14" fmla="*/ 16 w 27"/>
                <a:gd name="T15" fmla="*/ 23 h 59"/>
                <a:gd name="T16" fmla="*/ 18 w 27"/>
                <a:gd name="T17" fmla="*/ 29 h 59"/>
                <a:gd name="T18" fmla="*/ 19 w 27"/>
                <a:gd name="T19" fmla="*/ 35 h 59"/>
                <a:gd name="T20" fmla="*/ 19 w 27"/>
                <a:gd name="T21" fmla="*/ 41 h 59"/>
                <a:gd name="T22" fmla="*/ 20 w 27"/>
                <a:gd name="T23" fmla="*/ 47 h 59"/>
                <a:gd name="T24" fmla="*/ 21 w 27"/>
                <a:gd name="T25" fmla="*/ 52 h 59"/>
                <a:gd name="T26" fmla="*/ 25 w 27"/>
                <a:gd name="T27" fmla="*/ 58 h 59"/>
                <a:gd name="T28" fmla="*/ 27 w 27"/>
                <a:gd name="T29" fmla="*/ 59 h 59"/>
                <a:gd name="T30" fmla="*/ 27 w 27"/>
                <a:gd name="T31" fmla="*/ 59 h 59"/>
                <a:gd name="T32" fmla="*/ 27 w 27"/>
                <a:gd name="T33" fmla="*/ 59 h 59"/>
                <a:gd name="T34" fmla="*/ 25 w 27"/>
                <a:gd name="T35" fmla="*/ 58 h 59"/>
                <a:gd name="T36" fmla="*/ 19 w 27"/>
                <a:gd name="T37" fmla="*/ 52 h 59"/>
                <a:gd name="T38" fmla="*/ 17 w 27"/>
                <a:gd name="T39" fmla="*/ 48 h 59"/>
                <a:gd name="T40" fmla="*/ 16 w 27"/>
                <a:gd name="T41" fmla="*/ 42 h 59"/>
                <a:gd name="T42" fmla="*/ 15 w 27"/>
                <a:gd name="T43" fmla="*/ 36 h 59"/>
                <a:gd name="T44" fmla="*/ 14 w 27"/>
                <a:gd name="T45" fmla="*/ 30 h 59"/>
                <a:gd name="T46" fmla="*/ 10 w 27"/>
                <a:gd name="T47" fmla="*/ 18 h 59"/>
                <a:gd name="T48" fmla="*/ 8 w 27"/>
                <a:gd name="T49" fmla="*/ 13 h 59"/>
                <a:gd name="T50" fmla="*/ 6 w 27"/>
                <a:gd name="T51" fmla="*/ 9 h 59"/>
                <a:gd name="T52" fmla="*/ 4 w 27"/>
                <a:gd name="T53" fmla="*/ 6 h 59"/>
                <a:gd name="T54" fmla="*/ 2 w 27"/>
                <a:gd name="T55" fmla="*/ 3 h 59"/>
                <a:gd name="T56" fmla="*/ 0 w 27"/>
                <a:gd name="T5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59">
                  <a:moveTo>
                    <a:pt x="0" y="0"/>
                  </a:moveTo>
                  <a:cubicBezTo>
                    <a:pt x="0" y="0"/>
                    <a:pt x="0" y="1"/>
                    <a:pt x="1" y="1"/>
                  </a:cubicBezTo>
                  <a:cubicBezTo>
                    <a:pt x="1" y="1"/>
                    <a:pt x="2" y="2"/>
                    <a:pt x="2" y="2"/>
                  </a:cubicBezTo>
                  <a:cubicBezTo>
                    <a:pt x="3" y="3"/>
                    <a:pt x="4" y="4"/>
                    <a:pt x="5" y="5"/>
                  </a:cubicBezTo>
                  <a:cubicBezTo>
                    <a:pt x="6" y="6"/>
                    <a:pt x="7" y="7"/>
                    <a:pt x="8" y="8"/>
                  </a:cubicBezTo>
                  <a:cubicBezTo>
                    <a:pt x="9" y="9"/>
                    <a:pt x="10" y="10"/>
                    <a:pt x="11" y="12"/>
                  </a:cubicBezTo>
                  <a:cubicBezTo>
                    <a:pt x="12" y="14"/>
                    <a:pt x="13" y="15"/>
                    <a:pt x="13" y="17"/>
                  </a:cubicBezTo>
                  <a:cubicBezTo>
                    <a:pt x="14" y="19"/>
                    <a:pt x="15" y="21"/>
                    <a:pt x="16" y="23"/>
                  </a:cubicBezTo>
                  <a:cubicBezTo>
                    <a:pt x="17" y="25"/>
                    <a:pt x="17" y="27"/>
                    <a:pt x="18" y="29"/>
                  </a:cubicBezTo>
                  <a:cubicBezTo>
                    <a:pt x="18" y="31"/>
                    <a:pt x="18" y="33"/>
                    <a:pt x="19" y="35"/>
                  </a:cubicBezTo>
                  <a:cubicBezTo>
                    <a:pt x="19" y="38"/>
                    <a:pt x="19" y="40"/>
                    <a:pt x="19" y="41"/>
                  </a:cubicBezTo>
                  <a:cubicBezTo>
                    <a:pt x="19" y="43"/>
                    <a:pt x="19" y="45"/>
                    <a:pt x="20" y="47"/>
                  </a:cubicBezTo>
                  <a:cubicBezTo>
                    <a:pt x="20" y="49"/>
                    <a:pt x="20" y="50"/>
                    <a:pt x="21" y="52"/>
                  </a:cubicBezTo>
                  <a:cubicBezTo>
                    <a:pt x="22" y="54"/>
                    <a:pt x="24" y="56"/>
                    <a:pt x="25" y="58"/>
                  </a:cubicBezTo>
                  <a:cubicBezTo>
                    <a:pt x="26" y="58"/>
                    <a:pt x="26" y="59"/>
                    <a:pt x="27" y="59"/>
                  </a:cubicBezTo>
                  <a:cubicBezTo>
                    <a:pt x="27" y="59"/>
                    <a:pt x="27" y="59"/>
                    <a:pt x="27" y="59"/>
                  </a:cubicBezTo>
                  <a:cubicBezTo>
                    <a:pt x="27" y="59"/>
                    <a:pt x="27" y="59"/>
                    <a:pt x="27" y="59"/>
                  </a:cubicBezTo>
                  <a:cubicBezTo>
                    <a:pt x="26" y="59"/>
                    <a:pt x="25" y="59"/>
                    <a:pt x="25" y="58"/>
                  </a:cubicBezTo>
                  <a:cubicBezTo>
                    <a:pt x="23" y="57"/>
                    <a:pt x="21" y="55"/>
                    <a:pt x="19" y="52"/>
                  </a:cubicBezTo>
                  <a:cubicBezTo>
                    <a:pt x="18" y="51"/>
                    <a:pt x="17" y="49"/>
                    <a:pt x="17" y="48"/>
                  </a:cubicBezTo>
                  <a:cubicBezTo>
                    <a:pt x="16" y="46"/>
                    <a:pt x="16" y="44"/>
                    <a:pt x="16" y="42"/>
                  </a:cubicBezTo>
                  <a:cubicBezTo>
                    <a:pt x="15" y="40"/>
                    <a:pt x="15" y="38"/>
                    <a:pt x="15" y="36"/>
                  </a:cubicBezTo>
                  <a:cubicBezTo>
                    <a:pt x="15" y="34"/>
                    <a:pt x="14" y="32"/>
                    <a:pt x="14" y="30"/>
                  </a:cubicBezTo>
                  <a:cubicBezTo>
                    <a:pt x="13" y="26"/>
                    <a:pt x="12" y="22"/>
                    <a:pt x="10" y="18"/>
                  </a:cubicBezTo>
                  <a:cubicBezTo>
                    <a:pt x="10" y="17"/>
                    <a:pt x="9" y="15"/>
                    <a:pt x="8" y="13"/>
                  </a:cubicBezTo>
                  <a:cubicBezTo>
                    <a:pt x="7" y="12"/>
                    <a:pt x="7" y="10"/>
                    <a:pt x="6" y="9"/>
                  </a:cubicBezTo>
                  <a:cubicBezTo>
                    <a:pt x="5" y="8"/>
                    <a:pt x="4" y="7"/>
                    <a:pt x="4" y="6"/>
                  </a:cubicBezTo>
                  <a:cubicBezTo>
                    <a:pt x="3" y="4"/>
                    <a:pt x="2" y="4"/>
                    <a:pt x="2" y="3"/>
                  </a:cubicBezTo>
                  <a:cubicBezTo>
                    <a:pt x="1"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51"/>
            <p:cNvSpPr/>
            <p:nvPr/>
          </p:nvSpPr>
          <p:spPr bwMode="auto">
            <a:xfrm>
              <a:off x="4876801" y="5942012"/>
              <a:ext cx="173038" cy="309563"/>
            </a:xfrm>
            <a:custGeom>
              <a:avLst/>
              <a:gdLst>
                <a:gd name="T0" fmla="*/ 0 w 41"/>
                <a:gd name="T1" fmla="*/ 73 h 73"/>
                <a:gd name="T2" fmla="*/ 6 w 41"/>
                <a:gd name="T3" fmla="*/ 61 h 73"/>
                <a:gd name="T4" fmla="*/ 13 w 41"/>
                <a:gd name="T5" fmla="*/ 50 h 73"/>
                <a:gd name="T6" fmla="*/ 17 w 41"/>
                <a:gd name="T7" fmla="*/ 43 h 73"/>
                <a:gd name="T8" fmla="*/ 21 w 41"/>
                <a:gd name="T9" fmla="*/ 37 h 73"/>
                <a:gd name="T10" fmla="*/ 25 w 41"/>
                <a:gd name="T11" fmla="*/ 30 h 73"/>
                <a:gd name="T12" fmla="*/ 29 w 41"/>
                <a:gd name="T13" fmla="*/ 24 h 73"/>
                <a:gd name="T14" fmla="*/ 33 w 41"/>
                <a:gd name="T15" fmla="*/ 18 h 73"/>
                <a:gd name="T16" fmla="*/ 36 w 41"/>
                <a:gd name="T17" fmla="*/ 12 h 73"/>
                <a:gd name="T18" fmla="*/ 38 w 41"/>
                <a:gd name="T19" fmla="*/ 7 h 73"/>
                <a:gd name="T20" fmla="*/ 39 w 41"/>
                <a:gd name="T21" fmla="*/ 3 h 73"/>
                <a:gd name="T22" fmla="*/ 41 w 41"/>
                <a:gd name="T23" fmla="*/ 0 h 73"/>
                <a:gd name="T24" fmla="*/ 41 w 41"/>
                <a:gd name="T25" fmla="*/ 1 h 73"/>
                <a:gd name="T26" fmla="*/ 40 w 41"/>
                <a:gd name="T27" fmla="*/ 4 h 73"/>
                <a:gd name="T28" fmla="*/ 39 w 41"/>
                <a:gd name="T29" fmla="*/ 8 h 73"/>
                <a:gd name="T30" fmla="*/ 38 w 41"/>
                <a:gd name="T31" fmla="*/ 13 h 73"/>
                <a:gd name="T32" fmla="*/ 32 w 41"/>
                <a:gd name="T33" fmla="*/ 25 h 73"/>
                <a:gd name="T34" fmla="*/ 29 w 41"/>
                <a:gd name="T35" fmla="*/ 32 h 73"/>
                <a:gd name="T36" fmla="*/ 25 w 41"/>
                <a:gd name="T37" fmla="*/ 39 h 73"/>
                <a:gd name="T38" fmla="*/ 20 w 41"/>
                <a:gd name="T39" fmla="*/ 45 h 73"/>
                <a:gd name="T40" fmla="*/ 16 w 41"/>
                <a:gd name="T41" fmla="*/ 51 h 73"/>
                <a:gd name="T42" fmla="*/ 8 w 41"/>
                <a:gd name="T43" fmla="*/ 62 h 73"/>
                <a:gd name="T44" fmla="*/ 0 w 41"/>
                <a:gd name="T4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73">
                  <a:moveTo>
                    <a:pt x="0" y="73"/>
                  </a:moveTo>
                  <a:cubicBezTo>
                    <a:pt x="0" y="73"/>
                    <a:pt x="3" y="68"/>
                    <a:pt x="6" y="61"/>
                  </a:cubicBezTo>
                  <a:cubicBezTo>
                    <a:pt x="8" y="58"/>
                    <a:pt x="11" y="54"/>
                    <a:pt x="13" y="50"/>
                  </a:cubicBezTo>
                  <a:cubicBezTo>
                    <a:pt x="15" y="48"/>
                    <a:pt x="16" y="45"/>
                    <a:pt x="17" y="43"/>
                  </a:cubicBezTo>
                  <a:cubicBezTo>
                    <a:pt x="19" y="41"/>
                    <a:pt x="20" y="39"/>
                    <a:pt x="21" y="37"/>
                  </a:cubicBezTo>
                  <a:cubicBezTo>
                    <a:pt x="23" y="34"/>
                    <a:pt x="24" y="32"/>
                    <a:pt x="25" y="30"/>
                  </a:cubicBezTo>
                  <a:cubicBezTo>
                    <a:pt x="27" y="28"/>
                    <a:pt x="28" y="26"/>
                    <a:pt x="29" y="24"/>
                  </a:cubicBezTo>
                  <a:cubicBezTo>
                    <a:pt x="31" y="22"/>
                    <a:pt x="32" y="20"/>
                    <a:pt x="33" y="18"/>
                  </a:cubicBezTo>
                  <a:cubicBezTo>
                    <a:pt x="34" y="16"/>
                    <a:pt x="35" y="14"/>
                    <a:pt x="36" y="12"/>
                  </a:cubicBezTo>
                  <a:cubicBezTo>
                    <a:pt x="37" y="10"/>
                    <a:pt x="37" y="9"/>
                    <a:pt x="38" y="7"/>
                  </a:cubicBezTo>
                  <a:cubicBezTo>
                    <a:pt x="39" y="6"/>
                    <a:pt x="39" y="4"/>
                    <a:pt x="39" y="3"/>
                  </a:cubicBezTo>
                  <a:cubicBezTo>
                    <a:pt x="40" y="1"/>
                    <a:pt x="41" y="0"/>
                    <a:pt x="41" y="0"/>
                  </a:cubicBezTo>
                  <a:cubicBezTo>
                    <a:pt x="41" y="0"/>
                    <a:pt x="41" y="0"/>
                    <a:pt x="41" y="1"/>
                  </a:cubicBezTo>
                  <a:cubicBezTo>
                    <a:pt x="40" y="2"/>
                    <a:pt x="40" y="2"/>
                    <a:pt x="40" y="4"/>
                  </a:cubicBezTo>
                  <a:cubicBezTo>
                    <a:pt x="40" y="5"/>
                    <a:pt x="40" y="6"/>
                    <a:pt x="39" y="8"/>
                  </a:cubicBezTo>
                  <a:cubicBezTo>
                    <a:pt x="39" y="9"/>
                    <a:pt x="38" y="11"/>
                    <a:pt x="38" y="13"/>
                  </a:cubicBezTo>
                  <a:cubicBezTo>
                    <a:pt x="36" y="17"/>
                    <a:pt x="35" y="21"/>
                    <a:pt x="32" y="25"/>
                  </a:cubicBezTo>
                  <a:cubicBezTo>
                    <a:pt x="31" y="27"/>
                    <a:pt x="30" y="30"/>
                    <a:pt x="29" y="32"/>
                  </a:cubicBezTo>
                  <a:cubicBezTo>
                    <a:pt x="27" y="34"/>
                    <a:pt x="26" y="36"/>
                    <a:pt x="25" y="39"/>
                  </a:cubicBezTo>
                  <a:cubicBezTo>
                    <a:pt x="23" y="41"/>
                    <a:pt x="22" y="43"/>
                    <a:pt x="20" y="45"/>
                  </a:cubicBezTo>
                  <a:cubicBezTo>
                    <a:pt x="19" y="47"/>
                    <a:pt x="17" y="49"/>
                    <a:pt x="16" y="51"/>
                  </a:cubicBezTo>
                  <a:cubicBezTo>
                    <a:pt x="13" y="55"/>
                    <a:pt x="11" y="59"/>
                    <a:pt x="8" y="62"/>
                  </a:cubicBezTo>
                  <a:cubicBezTo>
                    <a:pt x="4" y="69"/>
                    <a:pt x="0" y="73"/>
                    <a:pt x="0" y="7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052"/>
            <p:cNvSpPr/>
            <p:nvPr/>
          </p:nvSpPr>
          <p:spPr bwMode="auto">
            <a:xfrm>
              <a:off x="4597401" y="5873750"/>
              <a:ext cx="127000" cy="322263"/>
            </a:xfrm>
            <a:custGeom>
              <a:avLst/>
              <a:gdLst>
                <a:gd name="T0" fmla="*/ 30 w 30"/>
                <a:gd name="T1" fmla="*/ 76 h 76"/>
                <a:gd name="T2" fmla="*/ 29 w 30"/>
                <a:gd name="T3" fmla="*/ 73 h 76"/>
                <a:gd name="T4" fmla="*/ 27 w 30"/>
                <a:gd name="T5" fmla="*/ 64 h 76"/>
                <a:gd name="T6" fmla="*/ 25 w 30"/>
                <a:gd name="T7" fmla="*/ 58 h 76"/>
                <a:gd name="T8" fmla="*/ 23 w 30"/>
                <a:gd name="T9" fmla="*/ 51 h 76"/>
                <a:gd name="T10" fmla="*/ 20 w 30"/>
                <a:gd name="T11" fmla="*/ 44 h 76"/>
                <a:gd name="T12" fmla="*/ 18 w 30"/>
                <a:gd name="T13" fmla="*/ 37 h 76"/>
                <a:gd name="T14" fmla="*/ 15 w 30"/>
                <a:gd name="T15" fmla="*/ 30 h 76"/>
                <a:gd name="T16" fmla="*/ 12 w 30"/>
                <a:gd name="T17" fmla="*/ 24 h 76"/>
                <a:gd name="T18" fmla="*/ 9 w 30"/>
                <a:gd name="T19" fmla="*/ 17 h 76"/>
                <a:gd name="T20" fmla="*/ 6 w 30"/>
                <a:gd name="T21" fmla="*/ 12 h 76"/>
                <a:gd name="T22" fmla="*/ 2 w 30"/>
                <a:gd name="T23" fmla="*/ 4 h 76"/>
                <a:gd name="T24" fmla="*/ 0 w 30"/>
                <a:gd name="T25" fmla="*/ 0 h 76"/>
                <a:gd name="T26" fmla="*/ 2 w 30"/>
                <a:gd name="T27" fmla="*/ 3 h 76"/>
                <a:gd name="T28" fmla="*/ 5 w 30"/>
                <a:gd name="T29" fmla="*/ 6 h 76"/>
                <a:gd name="T30" fmla="*/ 8 w 30"/>
                <a:gd name="T31" fmla="*/ 11 h 76"/>
                <a:gd name="T32" fmla="*/ 11 w 30"/>
                <a:gd name="T33" fmla="*/ 16 h 76"/>
                <a:gd name="T34" fmla="*/ 15 w 30"/>
                <a:gd name="T35" fmla="*/ 22 h 76"/>
                <a:gd name="T36" fmla="*/ 18 w 30"/>
                <a:gd name="T37" fmla="*/ 29 h 76"/>
                <a:gd name="T38" fmla="*/ 21 w 30"/>
                <a:gd name="T39" fmla="*/ 36 h 76"/>
                <a:gd name="T40" fmla="*/ 24 w 30"/>
                <a:gd name="T41" fmla="*/ 43 h 76"/>
                <a:gd name="T42" fmla="*/ 26 w 30"/>
                <a:gd name="T43" fmla="*/ 50 h 76"/>
                <a:gd name="T44" fmla="*/ 28 w 30"/>
                <a:gd name="T45" fmla="*/ 57 h 76"/>
                <a:gd name="T46" fmla="*/ 29 w 30"/>
                <a:gd name="T47" fmla="*/ 63 h 76"/>
                <a:gd name="T48" fmla="*/ 30 w 30"/>
                <a:gd name="T49" fmla="*/ 68 h 76"/>
                <a:gd name="T50" fmla="*/ 30 w 30"/>
                <a:gd name="T51" fmla="*/ 72 h 76"/>
                <a:gd name="T52" fmla="*/ 30 w 30"/>
                <a:gd name="T5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76">
                  <a:moveTo>
                    <a:pt x="30" y="76"/>
                  </a:moveTo>
                  <a:cubicBezTo>
                    <a:pt x="30" y="76"/>
                    <a:pt x="30" y="75"/>
                    <a:pt x="29" y="73"/>
                  </a:cubicBezTo>
                  <a:cubicBezTo>
                    <a:pt x="29" y="70"/>
                    <a:pt x="28" y="67"/>
                    <a:pt x="27" y="64"/>
                  </a:cubicBezTo>
                  <a:cubicBezTo>
                    <a:pt x="26" y="62"/>
                    <a:pt x="26" y="60"/>
                    <a:pt x="25" y="58"/>
                  </a:cubicBezTo>
                  <a:cubicBezTo>
                    <a:pt x="24" y="56"/>
                    <a:pt x="23" y="53"/>
                    <a:pt x="23" y="51"/>
                  </a:cubicBezTo>
                  <a:cubicBezTo>
                    <a:pt x="22" y="49"/>
                    <a:pt x="21" y="47"/>
                    <a:pt x="20" y="44"/>
                  </a:cubicBezTo>
                  <a:cubicBezTo>
                    <a:pt x="19" y="42"/>
                    <a:pt x="18" y="40"/>
                    <a:pt x="18" y="37"/>
                  </a:cubicBezTo>
                  <a:cubicBezTo>
                    <a:pt x="17" y="35"/>
                    <a:pt x="16" y="32"/>
                    <a:pt x="15" y="30"/>
                  </a:cubicBezTo>
                  <a:cubicBezTo>
                    <a:pt x="14" y="28"/>
                    <a:pt x="13" y="26"/>
                    <a:pt x="12" y="24"/>
                  </a:cubicBezTo>
                  <a:cubicBezTo>
                    <a:pt x="11" y="21"/>
                    <a:pt x="10" y="19"/>
                    <a:pt x="9" y="17"/>
                  </a:cubicBezTo>
                  <a:cubicBezTo>
                    <a:pt x="8" y="15"/>
                    <a:pt x="7" y="13"/>
                    <a:pt x="6" y="12"/>
                  </a:cubicBezTo>
                  <a:cubicBezTo>
                    <a:pt x="4" y="8"/>
                    <a:pt x="3" y="6"/>
                    <a:pt x="2" y="4"/>
                  </a:cubicBezTo>
                  <a:cubicBezTo>
                    <a:pt x="0" y="2"/>
                    <a:pt x="0" y="0"/>
                    <a:pt x="0" y="0"/>
                  </a:cubicBezTo>
                  <a:cubicBezTo>
                    <a:pt x="0" y="0"/>
                    <a:pt x="1" y="1"/>
                    <a:pt x="2" y="3"/>
                  </a:cubicBezTo>
                  <a:cubicBezTo>
                    <a:pt x="3" y="4"/>
                    <a:pt x="4" y="5"/>
                    <a:pt x="5" y="6"/>
                  </a:cubicBezTo>
                  <a:cubicBezTo>
                    <a:pt x="6" y="8"/>
                    <a:pt x="7" y="9"/>
                    <a:pt x="8" y="11"/>
                  </a:cubicBezTo>
                  <a:cubicBezTo>
                    <a:pt x="9" y="12"/>
                    <a:pt x="10" y="14"/>
                    <a:pt x="11" y="16"/>
                  </a:cubicBezTo>
                  <a:cubicBezTo>
                    <a:pt x="12" y="18"/>
                    <a:pt x="13" y="20"/>
                    <a:pt x="15" y="22"/>
                  </a:cubicBezTo>
                  <a:cubicBezTo>
                    <a:pt x="16" y="24"/>
                    <a:pt x="17" y="26"/>
                    <a:pt x="18" y="29"/>
                  </a:cubicBezTo>
                  <a:cubicBezTo>
                    <a:pt x="19" y="31"/>
                    <a:pt x="20" y="33"/>
                    <a:pt x="21" y="36"/>
                  </a:cubicBezTo>
                  <a:cubicBezTo>
                    <a:pt x="22" y="38"/>
                    <a:pt x="23" y="41"/>
                    <a:pt x="24" y="43"/>
                  </a:cubicBezTo>
                  <a:cubicBezTo>
                    <a:pt x="25" y="45"/>
                    <a:pt x="25" y="48"/>
                    <a:pt x="26" y="50"/>
                  </a:cubicBezTo>
                  <a:cubicBezTo>
                    <a:pt x="27" y="53"/>
                    <a:pt x="27" y="55"/>
                    <a:pt x="28" y="57"/>
                  </a:cubicBezTo>
                  <a:cubicBezTo>
                    <a:pt x="28" y="59"/>
                    <a:pt x="28" y="61"/>
                    <a:pt x="29" y="63"/>
                  </a:cubicBezTo>
                  <a:cubicBezTo>
                    <a:pt x="29" y="65"/>
                    <a:pt x="29" y="67"/>
                    <a:pt x="30" y="68"/>
                  </a:cubicBezTo>
                  <a:cubicBezTo>
                    <a:pt x="30" y="70"/>
                    <a:pt x="30" y="71"/>
                    <a:pt x="30" y="72"/>
                  </a:cubicBezTo>
                  <a:cubicBezTo>
                    <a:pt x="30" y="75"/>
                    <a:pt x="30" y="76"/>
                    <a:pt x="30" y="7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053"/>
            <p:cNvSpPr/>
            <p:nvPr/>
          </p:nvSpPr>
          <p:spPr bwMode="auto">
            <a:xfrm>
              <a:off x="4364039" y="5937250"/>
              <a:ext cx="271463" cy="322263"/>
            </a:xfrm>
            <a:custGeom>
              <a:avLst/>
              <a:gdLst>
                <a:gd name="T0" fmla="*/ 0 w 64"/>
                <a:gd name="T1" fmla="*/ 0 h 76"/>
                <a:gd name="T2" fmla="*/ 0 w 64"/>
                <a:gd name="T3" fmla="*/ 1 h 76"/>
                <a:gd name="T4" fmla="*/ 1 w 64"/>
                <a:gd name="T5" fmla="*/ 5 h 76"/>
                <a:gd name="T6" fmla="*/ 6 w 64"/>
                <a:gd name="T7" fmla="*/ 14 h 76"/>
                <a:gd name="T8" fmla="*/ 11 w 64"/>
                <a:gd name="T9" fmla="*/ 20 h 76"/>
                <a:gd name="T10" fmla="*/ 18 w 64"/>
                <a:gd name="T11" fmla="*/ 25 h 76"/>
                <a:gd name="T12" fmla="*/ 24 w 64"/>
                <a:gd name="T13" fmla="*/ 32 h 76"/>
                <a:gd name="T14" fmla="*/ 29 w 64"/>
                <a:gd name="T15" fmla="*/ 41 h 76"/>
                <a:gd name="T16" fmla="*/ 33 w 64"/>
                <a:gd name="T17" fmla="*/ 49 h 76"/>
                <a:gd name="T18" fmla="*/ 39 w 64"/>
                <a:gd name="T19" fmla="*/ 55 h 76"/>
                <a:gd name="T20" fmla="*/ 46 w 64"/>
                <a:gd name="T21" fmla="*/ 61 h 76"/>
                <a:gd name="T22" fmla="*/ 52 w 64"/>
                <a:gd name="T23" fmla="*/ 65 h 76"/>
                <a:gd name="T24" fmla="*/ 64 w 64"/>
                <a:gd name="T25" fmla="*/ 76 h 76"/>
                <a:gd name="T26" fmla="*/ 50 w 64"/>
                <a:gd name="T27" fmla="*/ 67 h 76"/>
                <a:gd name="T28" fmla="*/ 44 w 64"/>
                <a:gd name="T29" fmla="*/ 63 h 76"/>
                <a:gd name="T30" fmla="*/ 37 w 64"/>
                <a:gd name="T31" fmla="*/ 58 h 76"/>
                <a:gd name="T32" fmla="*/ 30 w 64"/>
                <a:gd name="T33" fmla="*/ 51 h 76"/>
                <a:gd name="T34" fmla="*/ 25 w 64"/>
                <a:gd name="T35" fmla="*/ 42 h 76"/>
                <a:gd name="T36" fmla="*/ 21 w 64"/>
                <a:gd name="T37" fmla="*/ 34 h 76"/>
                <a:gd name="T38" fmla="*/ 15 w 64"/>
                <a:gd name="T39" fmla="*/ 28 h 76"/>
                <a:gd name="T40" fmla="*/ 9 w 64"/>
                <a:gd name="T41" fmla="*/ 22 h 76"/>
                <a:gd name="T42" fmla="*/ 4 w 64"/>
                <a:gd name="T43" fmla="*/ 16 h 76"/>
                <a:gd name="T44" fmla="*/ 0 w 64"/>
                <a:gd name="T45" fmla="*/ 5 h 76"/>
                <a:gd name="T46" fmla="*/ 0 w 64"/>
                <a:gd name="T47" fmla="*/ 1 h 76"/>
                <a:gd name="T48" fmla="*/ 0 w 64"/>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76">
                  <a:moveTo>
                    <a:pt x="0" y="0"/>
                  </a:moveTo>
                  <a:cubicBezTo>
                    <a:pt x="0" y="0"/>
                    <a:pt x="0" y="1"/>
                    <a:pt x="0" y="1"/>
                  </a:cubicBezTo>
                  <a:cubicBezTo>
                    <a:pt x="0" y="2"/>
                    <a:pt x="0" y="3"/>
                    <a:pt x="1" y="5"/>
                  </a:cubicBezTo>
                  <a:cubicBezTo>
                    <a:pt x="1" y="7"/>
                    <a:pt x="3" y="11"/>
                    <a:pt x="6" y="14"/>
                  </a:cubicBezTo>
                  <a:cubicBezTo>
                    <a:pt x="7" y="16"/>
                    <a:pt x="9" y="18"/>
                    <a:pt x="11" y="20"/>
                  </a:cubicBezTo>
                  <a:cubicBezTo>
                    <a:pt x="13" y="21"/>
                    <a:pt x="15" y="23"/>
                    <a:pt x="18" y="25"/>
                  </a:cubicBezTo>
                  <a:cubicBezTo>
                    <a:pt x="20" y="27"/>
                    <a:pt x="22" y="30"/>
                    <a:pt x="24" y="32"/>
                  </a:cubicBezTo>
                  <a:cubicBezTo>
                    <a:pt x="26" y="35"/>
                    <a:pt x="28" y="38"/>
                    <a:pt x="29" y="41"/>
                  </a:cubicBezTo>
                  <a:cubicBezTo>
                    <a:pt x="30" y="44"/>
                    <a:pt x="31" y="47"/>
                    <a:pt x="33" y="49"/>
                  </a:cubicBezTo>
                  <a:cubicBezTo>
                    <a:pt x="34" y="52"/>
                    <a:pt x="37" y="54"/>
                    <a:pt x="39" y="55"/>
                  </a:cubicBezTo>
                  <a:cubicBezTo>
                    <a:pt x="41" y="57"/>
                    <a:pt x="43" y="59"/>
                    <a:pt x="46" y="61"/>
                  </a:cubicBezTo>
                  <a:cubicBezTo>
                    <a:pt x="48" y="62"/>
                    <a:pt x="50" y="64"/>
                    <a:pt x="52" y="65"/>
                  </a:cubicBezTo>
                  <a:cubicBezTo>
                    <a:pt x="59" y="71"/>
                    <a:pt x="64" y="76"/>
                    <a:pt x="64" y="76"/>
                  </a:cubicBezTo>
                  <a:cubicBezTo>
                    <a:pt x="64" y="76"/>
                    <a:pt x="58" y="72"/>
                    <a:pt x="50" y="67"/>
                  </a:cubicBezTo>
                  <a:cubicBezTo>
                    <a:pt x="48" y="66"/>
                    <a:pt x="46" y="65"/>
                    <a:pt x="44" y="63"/>
                  </a:cubicBezTo>
                  <a:cubicBezTo>
                    <a:pt x="42" y="61"/>
                    <a:pt x="39" y="60"/>
                    <a:pt x="37" y="58"/>
                  </a:cubicBezTo>
                  <a:cubicBezTo>
                    <a:pt x="34" y="56"/>
                    <a:pt x="32" y="54"/>
                    <a:pt x="30" y="51"/>
                  </a:cubicBezTo>
                  <a:cubicBezTo>
                    <a:pt x="28" y="48"/>
                    <a:pt x="27" y="45"/>
                    <a:pt x="25" y="42"/>
                  </a:cubicBezTo>
                  <a:cubicBezTo>
                    <a:pt x="24" y="40"/>
                    <a:pt x="23" y="37"/>
                    <a:pt x="21" y="34"/>
                  </a:cubicBezTo>
                  <a:cubicBezTo>
                    <a:pt x="19" y="32"/>
                    <a:pt x="17" y="30"/>
                    <a:pt x="15" y="28"/>
                  </a:cubicBezTo>
                  <a:cubicBezTo>
                    <a:pt x="13" y="26"/>
                    <a:pt x="11" y="24"/>
                    <a:pt x="9" y="22"/>
                  </a:cubicBezTo>
                  <a:cubicBezTo>
                    <a:pt x="7" y="20"/>
                    <a:pt x="6" y="18"/>
                    <a:pt x="4" y="16"/>
                  </a:cubicBezTo>
                  <a:cubicBezTo>
                    <a:pt x="1" y="12"/>
                    <a:pt x="0" y="8"/>
                    <a:pt x="0" y="5"/>
                  </a:cubicBezTo>
                  <a:cubicBezTo>
                    <a:pt x="0" y="3"/>
                    <a:pt x="0" y="2"/>
                    <a:pt x="0"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054"/>
            <p:cNvSpPr/>
            <p:nvPr/>
          </p:nvSpPr>
          <p:spPr bwMode="auto">
            <a:xfrm>
              <a:off x="4159251" y="6454775"/>
              <a:ext cx="357188" cy="41275"/>
            </a:xfrm>
            <a:custGeom>
              <a:avLst/>
              <a:gdLst>
                <a:gd name="T0" fmla="*/ 0 w 84"/>
                <a:gd name="T1" fmla="*/ 3 h 10"/>
                <a:gd name="T2" fmla="*/ 0 w 84"/>
                <a:gd name="T3" fmla="*/ 3 h 10"/>
                <a:gd name="T4" fmla="*/ 3 w 84"/>
                <a:gd name="T5" fmla="*/ 1 h 10"/>
                <a:gd name="T6" fmla="*/ 13 w 84"/>
                <a:gd name="T7" fmla="*/ 1 h 10"/>
                <a:gd name="T8" fmla="*/ 19 w 84"/>
                <a:gd name="T9" fmla="*/ 2 h 10"/>
                <a:gd name="T10" fmla="*/ 26 w 84"/>
                <a:gd name="T11" fmla="*/ 4 h 10"/>
                <a:gd name="T12" fmla="*/ 30 w 84"/>
                <a:gd name="T13" fmla="*/ 5 h 10"/>
                <a:gd name="T14" fmla="*/ 33 w 84"/>
                <a:gd name="T15" fmla="*/ 6 h 10"/>
                <a:gd name="T16" fmla="*/ 41 w 84"/>
                <a:gd name="T17" fmla="*/ 6 h 10"/>
                <a:gd name="T18" fmla="*/ 49 w 84"/>
                <a:gd name="T19" fmla="*/ 6 h 10"/>
                <a:gd name="T20" fmla="*/ 57 w 84"/>
                <a:gd name="T21" fmla="*/ 5 h 10"/>
                <a:gd name="T22" fmla="*/ 64 w 84"/>
                <a:gd name="T23" fmla="*/ 5 h 10"/>
                <a:gd name="T24" fmla="*/ 70 w 84"/>
                <a:gd name="T25" fmla="*/ 5 h 10"/>
                <a:gd name="T26" fmla="*/ 76 w 84"/>
                <a:gd name="T27" fmla="*/ 6 h 10"/>
                <a:gd name="T28" fmla="*/ 80 w 84"/>
                <a:gd name="T29" fmla="*/ 7 h 10"/>
                <a:gd name="T30" fmla="*/ 84 w 84"/>
                <a:gd name="T31" fmla="*/ 8 h 10"/>
                <a:gd name="T32" fmla="*/ 80 w 84"/>
                <a:gd name="T33" fmla="*/ 7 h 10"/>
                <a:gd name="T34" fmla="*/ 76 w 84"/>
                <a:gd name="T35" fmla="*/ 7 h 10"/>
                <a:gd name="T36" fmla="*/ 70 w 84"/>
                <a:gd name="T37" fmla="*/ 7 h 10"/>
                <a:gd name="T38" fmla="*/ 67 w 84"/>
                <a:gd name="T39" fmla="*/ 8 h 10"/>
                <a:gd name="T40" fmla="*/ 64 w 84"/>
                <a:gd name="T41" fmla="*/ 8 h 10"/>
                <a:gd name="T42" fmla="*/ 57 w 84"/>
                <a:gd name="T43" fmla="*/ 9 h 10"/>
                <a:gd name="T44" fmla="*/ 49 w 84"/>
                <a:gd name="T45" fmla="*/ 10 h 10"/>
                <a:gd name="T46" fmla="*/ 41 w 84"/>
                <a:gd name="T47" fmla="*/ 10 h 10"/>
                <a:gd name="T48" fmla="*/ 33 w 84"/>
                <a:gd name="T49" fmla="*/ 9 h 10"/>
                <a:gd name="T50" fmla="*/ 29 w 84"/>
                <a:gd name="T51" fmla="*/ 9 h 10"/>
                <a:gd name="T52" fmla="*/ 25 w 84"/>
                <a:gd name="T53" fmla="*/ 8 h 10"/>
                <a:gd name="T54" fmla="*/ 18 w 84"/>
                <a:gd name="T55" fmla="*/ 5 h 10"/>
                <a:gd name="T56" fmla="*/ 12 w 84"/>
                <a:gd name="T57" fmla="*/ 3 h 10"/>
                <a:gd name="T58" fmla="*/ 3 w 84"/>
                <a:gd name="T59" fmla="*/ 2 h 10"/>
                <a:gd name="T60" fmla="*/ 1 w 84"/>
                <a:gd name="T61" fmla="*/ 3 h 10"/>
                <a:gd name="T62" fmla="*/ 0 w 84"/>
                <a:gd name="T6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10">
                  <a:moveTo>
                    <a:pt x="0" y="3"/>
                  </a:moveTo>
                  <a:cubicBezTo>
                    <a:pt x="0" y="3"/>
                    <a:pt x="0" y="3"/>
                    <a:pt x="0" y="3"/>
                  </a:cubicBezTo>
                  <a:cubicBezTo>
                    <a:pt x="1" y="2"/>
                    <a:pt x="2" y="2"/>
                    <a:pt x="3" y="1"/>
                  </a:cubicBezTo>
                  <a:cubicBezTo>
                    <a:pt x="5" y="0"/>
                    <a:pt x="9" y="0"/>
                    <a:pt x="13" y="1"/>
                  </a:cubicBezTo>
                  <a:cubicBezTo>
                    <a:pt x="15" y="1"/>
                    <a:pt x="17" y="1"/>
                    <a:pt x="19" y="2"/>
                  </a:cubicBezTo>
                  <a:cubicBezTo>
                    <a:pt x="21" y="3"/>
                    <a:pt x="24" y="4"/>
                    <a:pt x="26" y="4"/>
                  </a:cubicBezTo>
                  <a:cubicBezTo>
                    <a:pt x="27" y="5"/>
                    <a:pt x="28" y="5"/>
                    <a:pt x="30" y="5"/>
                  </a:cubicBezTo>
                  <a:cubicBezTo>
                    <a:pt x="31" y="5"/>
                    <a:pt x="32" y="6"/>
                    <a:pt x="33" y="6"/>
                  </a:cubicBezTo>
                  <a:cubicBezTo>
                    <a:pt x="36" y="6"/>
                    <a:pt x="38" y="6"/>
                    <a:pt x="41" y="6"/>
                  </a:cubicBezTo>
                  <a:cubicBezTo>
                    <a:pt x="44" y="6"/>
                    <a:pt x="46" y="6"/>
                    <a:pt x="49" y="6"/>
                  </a:cubicBezTo>
                  <a:cubicBezTo>
                    <a:pt x="51" y="6"/>
                    <a:pt x="54" y="6"/>
                    <a:pt x="57" y="5"/>
                  </a:cubicBezTo>
                  <a:cubicBezTo>
                    <a:pt x="59" y="5"/>
                    <a:pt x="61" y="5"/>
                    <a:pt x="64" y="5"/>
                  </a:cubicBezTo>
                  <a:cubicBezTo>
                    <a:pt x="66" y="5"/>
                    <a:pt x="68" y="5"/>
                    <a:pt x="70" y="5"/>
                  </a:cubicBezTo>
                  <a:cubicBezTo>
                    <a:pt x="72" y="5"/>
                    <a:pt x="74" y="6"/>
                    <a:pt x="76" y="6"/>
                  </a:cubicBezTo>
                  <a:cubicBezTo>
                    <a:pt x="78" y="6"/>
                    <a:pt x="79" y="6"/>
                    <a:pt x="80" y="7"/>
                  </a:cubicBezTo>
                  <a:cubicBezTo>
                    <a:pt x="82" y="7"/>
                    <a:pt x="84" y="8"/>
                    <a:pt x="84" y="8"/>
                  </a:cubicBezTo>
                  <a:cubicBezTo>
                    <a:pt x="84" y="8"/>
                    <a:pt x="82" y="8"/>
                    <a:pt x="80" y="7"/>
                  </a:cubicBezTo>
                  <a:cubicBezTo>
                    <a:pt x="79" y="7"/>
                    <a:pt x="77" y="7"/>
                    <a:pt x="76" y="7"/>
                  </a:cubicBezTo>
                  <a:cubicBezTo>
                    <a:pt x="74" y="7"/>
                    <a:pt x="72" y="7"/>
                    <a:pt x="70" y="7"/>
                  </a:cubicBezTo>
                  <a:cubicBezTo>
                    <a:pt x="69" y="7"/>
                    <a:pt x="68" y="8"/>
                    <a:pt x="67" y="8"/>
                  </a:cubicBezTo>
                  <a:cubicBezTo>
                    <a:pt x="66" y="8"/>
                    <a:pt x="65" y="8"/>
                    <a:pt x="64" y="8"/>
                  </a:cubicBezTo>
                  <a:cubicBezTo>
                    <a:pt x="62" y="8"/>
                    <a:pt x="59" y="8"/>
                    <a:pt x="57" y="9"/>
                  </a:cubicBezTo>
                  <a:cubicBezTo>
                    <a:pt x="54" y="9"/>
                    <a:pt x="52" y="9"/>
                    <a:pt x="49" y="10"/>
                  </a:cubicBezTo>
                  <a:cubicBezTo>
                    <a:pt x="46" y="10"/>
                    <a:pt x="44" y="10"/>
                    <a:pt x="41" y="10"/>
                  </a:cubicBezTo>
                  <a:cubicBezTo>
                    <a:pt x="38" y="10"/>
                    <a:pt x="36" y="10"/>
                    <a:pt x="33" y="9"/>
                  </a:cubicBezTo>
                  <a:cubicBezTo>
                    <a:pt x="31" y="9"/>
                    <a:pt x="30" y="9"/>
                    <a:pt x="29" y="9"/>
                  </a:cubicBezTo>
                  <a:cubicBezTo>
                    <a:pt x="27" y="8"/>
                    <a:pt x="26" y="8"/>
                    <a:pt x="25" y="8"/>
                  </a:cubicBezTo>
                  <a:cubicBezTo>
                    <a:pt x="22" y="7"/>
                    <a:pt x="20" y="6"/>
                    <a:pt x="18" y="5"/>
                  </a:cubicBezTo>
                  <a:cubicBezTo>
                    <a:pt x="16" y="4"/>
                    <a:pt x="14" y="3"/>
                    <a:pt x="12" y="3"/>
                  </a:cubicBezTo>
                  <a:cubicBezTo>
                    <a:pt x="9" y="2"/>
                    <a:pt x="5" y="2"/>
                    <a:pt x="3" y="2"/>
                  </a:cubicBezTo>
                  <a:cubicBezTo>
                    <a:pt x="2" y="2"/>
                    <a:pt x="1" y="3"/>
                    <a:pt x="1" y="3"/>
                  </a:cubicBezTo>
                  <a:cubicBezTo>
                    <a:pt x="0" y="3"/>
                    <a:pt x="0" y="3"/>
                    <a:pt x="0"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055"/>
            <p:cNvSpPr/>
            <p:nvPr/>
          </p:nvSpPr>
          <p:spPr bwMode="auto">
            <a:xfrm>
              <a:off x="4986339" y="6624637"/>
              <a:ext cx="334963" cy="173038"/>
            </a:xfrm>
            <a:custGeom>
              <a:avLst/>
              <a:gdLst>
                <a:gd name="T0" fmla="*/ 0 w 79"/>
                <a:gd name="T1" fmla="*/ 0 h 41"/>
                <a:gd name="T2" fmla="*/ 1 w 79"/>
                <a:gd name="T3" fmla="*/ 0 h 41"/>
                <a:gd name="T4" fmla="*/ 4 w 79"/>
                <a:gd name="T5" fmla="*/ 1 h 41"/>
                <a:gd name="T6" fmla="*/ 14 w 79"/>
                <a:gd name="T7" fmla="*/ 4 h 41"/>
                <a:gd name="T8" fmla="*/ 20 w 79"/>
                <a:gd name="T9" fmla="*/ 7 h 41"/>
                <a:gd name="T10" fmla="*/ 26 w 79"/>
                <a:gd name="T11" fmla="*/ 13 h 41"/>
                <a:gd name="T12" fmla="*/ 31 w 79"/>
                <a:gd name="T13" fmla="*/ 19 h 41"/>
                <a:gd name="T14" fmla="*/ 33 w 79"/>
                <a:gd name="T15" fmla="*/ 20 h 41"/>
                <a:gd name="T16" fmla="*/ 34 w 79"/>
                <a:gd name="T17" fmla="*/ 21 h 41"/>
                <a:gd name="T18" fmla="*/ 38 w 79"/>
                <a:gd name="T19" fmla="*/ 23 h 41"/>
                <a:gd name="T20" fmla="*/ 46 w 79"/>
                <a:gd name="T21" fmla="*/ 25 h 41"/>
                <a:gd name="T22" fmla="*/ 54 w 79"/>
                <a:gd name="T23" fmla="*/ 27 h 41"/>
                <a:gd name="T24" fmla="*/ 67 w 79"/>
                <a:gd name="T25" fmla="*/ 33 h 41"/>
                <a:gd name="T26" fmla="*/ 76 w 79"/>
                <a:gd name="T27" fmla="*/ 39 h 41"/>
                <a:gd name="T28" fmla="*/ 78 w 79"/>
                <a:gd name="T29" fmla="*/ 41 h 41"/>
                <a:gd name="T30" fmla="*/ 79 w 79"/>
                <a:gd name="T31" fmla="*/ 41 h 41"/>
                <a:gd name="T32" fmla="*/ 75 w 79"/>
                <a:gd name="T33" fmla="*/ 40 h 41"/>
                <a:gd name="T34" fmla="*/ 66 w 79"/>
                <a:gd name="T35" fmla="*/ 35 h 41"/>
                <a:gd name="T36" fmla="*/ 53 w 79"/>
                <a:gd name="T37" fmla="*/ 31 h 41"/>
                <a:gd name="T38" fmla="*/ 45 w 79"/>
                <a:gd name="T39" fmla="*/ 29 h 41"/>
                <a:gd name="T40" fmla="*/ 37 w 79"/>
                <a:gd name="T41" fmla="*/ 26 h 41"/>
                <a:gd name="T42" fmla="*/ 32 w 79"/>
                <a:gd name="T43" fmla="*/ 24 h 41"/>
                <a:gd name="T44" fmla="*/ 30 w 79"/>
                <a:gd name="T45" fmla="*/ 23 h 41"/>
                <a:gd name="T46" fmla="*/ 29 w 79"/>
                <a:gd name="T47" fmla="*/ 21 h 41"/>
                <a:gd name="T48" fmla="*/ 23 w 79"/>
                <a:gd name="T49" fmla="*/ 15 h 41"/>
                <a:gd name="T50" fmla="*/ 18 w 79"/>
                <a:gd name="T51" fmla="*/ 9 h 41"/>
                <a:gd name="T52" fmla="*/ 13 w 79"/>
                <a:gd name="T53" fmla="*/ 5 h 41"/>
                <a:gd name="T54" fmla="*/ 4 w 79"/>
                <a:gd name="T55" fmla="*/ 1 h 41"/>
                <a:gd name="T56" fmla="*/ 1 w 79"/>
                <a:gd name="T57" fmla="*/ 1 h 41"/>
                <a:gd name="T58" fmla="*/ 0 w 79"/>
                <a:gd name="T5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41">
                  <a:moveTo>
                    <a:pt x="0" y="0"/>
                  </a:moveTo>
                  <a:cubicBezTo>
                    <a:pt x="0" y="0"/>
                    <a:pt x="1" y="0"/>
                    <a:pt x="1" y="0"/>
                  </a:cubicBezTo>
                  <a:cubicBezTo>
                    <a:pt x="2" y="0"/>
                    <a:pt x="3" y="0"/>
                    <a:pt x="4" y="1"/>
                  </a:cubicBezTo>
                  <a:cubicBezTo>
                    <a:pt x="7" y="1"/>
                    <a:pt x="10" y="2"/>
                    <a:pt x="14" y="4"/>
                  </a:cubicBezTo>
                  <a:cubicBezTo>
                    <a:pt x="16" y="4"/>
                    <a:pt x="18" y="6"/>
                    <a:pt x="20" y="7"/>
                  </a:cubicBezTo>
                  <a:cubicBezTo>
                    <a:pt x="22" y="9"/>
                    <a:pt x="24" y="11"/>
                    <a:pt x="26" y="13"/>
                  </a:cubicBezTo>
                  <a:cubicBezTo>
                    <a:pt x="28" y="15"/>
                    <a:pt x="29" y="17"/>
                    <a:pt x="31" y="19"/>
                  </a:cubicBezTo>
                  <a:cubicBezTo>
                    <a:pt x="32" y="19"/>
                    <a:pt x="32" y="19"/>
                    <a:pt x="33" y="20"/>
                  </a:cubicBezTo>
                  <a:cubicBezTo>
                    <a:pt x="33" y="20"/>
                    <a:pt x="34" y="21"/>
                    <a:pt x="34" y="21"/>
                  </a:cubicBezTo>
                  <a:cubicBezTo>
                    <a:pt x="35" y="22"/>
                    <a:pt x="37" y="22"/>
                    <a:pt x="38" y="23"/>
                  </a:cubicBezTo>
                  <a:cubicBezTo>
                    <a:pt x="40" y="24"/>
                    <a:pt x="43" y="24"/>
                    <a:pt x="46" y="25"/>
                  </a:cubicBezTo>
                  <a:cubicBezTo>
                    <a:pt x="48" y="26"/>
                    <a:pt x="51" y="27"/>
                    <a:pt x="54" y="27"/>
                  </a:cubicBezTo>
                  <a:cubicBezTo>
                    <a:pt x="59" y="29"/>
                    <a:pt x="63" y="31"/>
                    <a:pt x="67" y="33"/>
                  </a:cubicBezTo>
                  <a:cubicBezTo>
                    <a:pt x="71" y="36"/>
                    <a:pt x="74" y="38"/>
                    <a:pt x="76" y="39"/>
                  </a:cubicBezTo>
                  <a:cubicBezTo>
                    <a:pt x="77" y="40"/>
                    <a:pt x="78" y="40"/>
                    <a:pt x="78" y="41"/>
                  </a:cubicBezTo>
                  <a:cubicBezTo>
                    <a:pt x="79" y="41"/>
                    <a:pt x="79" y="41"/>
                    <a:pt x="79" y="41"/>
                  </a:cubicBezTo>
                  <a:cubicBezTo>
                    <a:pt x="79" y="41"/>
                    <a:pt x="78" y="41"/>
                    <a:pt x="75" y="40"/>
                  </a:cubicBezTo>
                  <a:cubicBezTo>
                    <a:pt x="73" y="39"/>
                    <a:pt x="70" y="37"/>
                    <a:pt x="66" y="35"/>
                  </a:cubicBezTo>
                  <a:cubicBezTo>
                    <a:pt x="62" y="34"/>
                    <a:pt x="58" y="32"/>
                    <a:pt x="53" y="31"/>
                  </a:cubicBezTo>
                  <a:cubicBezTo>
                    <a:pt x="50" y="30"/>
                    <a:pt x="48" y="29"/>
                    <a:pt x="45" y="29"/>
                  </a:cubicBezTo>
                  <a:cubicBezTo>
                    <a:pt x="42" y="28"/>
                    <a:pt x="39" y="27"/>
                    <a:pt x="37" y="26"/>
                  </a:cubicBezTo>
                  <a:cubicBezTo>
                    <a:pt x="35" y="26"/>
                    <a:pt x="34" y="25"/>
                    <a:pt x="32" y="24"/>
                  </a:cubicBezTo>
                  <a:cubicBezTo>
                    <a:pt x="32" y="24"/>
                    <a:pt x="31" y="23"/>
                    <a:pt x="30" y="23"/>
                  </a:cubicBezTo>
                  <a:cubicBezTo>
                    <a:pt x="30" y="22"/>
                    <a:pt x="29" y="22"/>
                    <a:pt x="29" y="21"/>
                  </a:cubicBezTo>
                  <a:cubicBezTo>
                    <a:pt x="27" y="19"/>
                    <a:pt x="25" y="17"/>
                    <a:pt x="23" y="15"/>
                  </a:cubicBezTo>
                  <a:cubicBezTo>
                    <a:pt x="22" y="13"/>
                    <a:pt x="20" y="11"/>
                    <a:pt x="18" y="9"/>
                  </a:cubicBezTo>
                  <a:cubicBezTo>
                    <a:pt x="17" y="8"/>
                    <a:pt x="15" y="7"/>
                    <a:pt x="13" y="5"/>
                  </a:cubicBezTo>
                  <a:cubicBezTo>
                    <a:pt x="10" y="3"/>
                    <a:pt x="6" y="2"/>
                    <a:pt x="4" y="1"/>
                  </a:cubicBezTo>
                  <a:cubicBezTo>
                    <a:pt x="3" y="1"/>
                    <a:pt x="2" y="1"/>
                    <a:pt x="1" y="1"/>
                  </a:cubicBezTo>
                  <a:cubicBezTo>
                    <a:pt x="1"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056"/>
            <p:cNvSpPr/>
            <p:nvPr/>
          </p:nvSpPr>
          <p:spPr bwMode="auto">
            <a:xfrm>
              <a:off x="4660901" y="6361112"/>
              <a:ext cx="50800" cy="55563"/>
            </a:xfrm>
            <a:custGeom>
              <a:avLst/>
              <a:gdLst>
                <a:gd name="T0" fmla="*/ 2 w 12"/>
                <a:gd name="T1" fmla="*/ 1 h 13"/>
                <a:gd name="T2" fmla="*/ 6 w 12"/>
                <a:gd name="T3" fmla="*/ 13 h 13"/>
                <a:gd name="T4" fmla="*/ 12 w 12"/>
                <a:gd name="T5" fmla="*/ 7 h 13"/>
                <a:gd name="T6" fmla="*/ 8 w 12"/>
                <a:gd name="T7" fmla="*/ 2 h 13"/>
                <a:gd name="T8" fmla="*/ 2 w 12"/>
                <a:gd name="T9" fmla="*/ 1 h 13"/>
              </a:gdLst>
              <a:ahLst/>
              <a:cxnLst>
                <a:cxn ang="0">
                  <a:pos x="T0" y="T1"/>
                </a:cxn>
                <a:cxn ang="0">
                  <a:pos x="T2" y="T3"/>
                </a:cxn>
                <a:cxn ang="0">
                  <a:pos x="T4" y="T5"/>
                </a:cxn>
                <a:cxn ang="0">
                  <a:pos x="T6" y="T7"/>
                </a:cxn>
                <a:cxn ang="0">
                  <a:pos x="T8" y="T9"/>
                </a:cxn>
              </a:cxnLst>
              <a:rect l="0" t="0" r="r" b="b"/>
              <a:pathLst>
                <a:path w="12" h="13">
                  <a:moveTo>
                    <a:pt x="2" y="1"/>
                  </a:moveTo>
                  <a:cubicBezTo>
                    <a:pt x="0" y="4"/>
                    <a:pt x="2" y="12"/>
                    <a:pt x="6" y="13"/>
                  </a:cubicBezTo>
                  <a:cubicBezTo>
                    <a:pt x="8" y="13"/>
                    <a:pt x="12" y="10"/>
                    <a:pt x="12" y="7"/>
                  </a:cubicBezTo>
                  <a:cubicBezTo>
                    <a:pt x="12" y="4"/>
                    <a:pt x="9" y="2"/>
                    <a:pt x="8" y="2"/>
                  </a:cubicBezTo>
                  <a:cubicBezTo>
                    <a:pt x="7" y="1"/>
                    <a:pt x="4" y="0"/>
                    <a:pt x="2"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057"/>
            <p:cNvSpPr/>
            <p:nvPr/>
          </p:nvSpPr>
          <p:spPr bwMode="auto">
            <a:xfrm>
              <a:off x="4816476" y="6335712"/>
              <a:ext cx="38100" cy="42863"/>
            </a:xfrm>
            <a:custGeom>
              <a:avLst/>
              <a:gdLst>
                <a:gd name="T0" fmla="*/ 2 w 9"/>
                <a:gd name="T1" fmla="*/ 8 h 10"/>
                <a:gd name="T2" fmla="*/ 7 w 9"/>
                <a:gd name="T3" fmla="*/ 9 h 10"/>
                <a:gd name="T4" fmla="*/ 8 w 9"/>
                <a:gd name="T5" fmla="*/ 4 h 10"/>
                <a:gd name="T6" fmla="*/ 3 w 9"/>
                <a:gd name="T7" fmla="*/ 1 h 10"/>
                <a:gd name="T8" fmla="*/ 2 w 9"/>
                <a:gd name="T9" fmla="*/ 8 h 10"/>
              </a:gdLst>
              <a:ahLst/>
              <a:cxnLst>
                <a:cxn ang="0">
                  <a:pos x="T0" y="T1"/>
                </a:cxn>
                <a:cxn ang="0">
                  <a:pos x="T2" y="T3"/>
                </a:cxn>
                <a:cxn ang="0">
                  <a:pos x="T4" y="T5"/>
                </a:cxn>
                <a:cxn ang="0">
                  <a:pos x="T6" y="T7"/>
                </a:cxn>
                <a:cxn ang="0">
                  <a:pos x="T8" y="T9"/>
                </a:cxn>
              </a:cxnLst>
              <a:rect l="0" t="0" r="r" b="b"/>
              <a:pathLst>
                <a:path w="9" h="10">
                  <a:moveTo>
                    <a:pt x="2" y="8"/>
                  </a:moveTo>
                  <a:cubicBezTo>
                    <a:pt x="3" y="9"/>
                    <a:pt x="5" y="10"/>
                    <a:pt x="7" y="9"/>
                  </a:cubicBezTo>
                  <a:cubicBezTo>
                    <a:pt x="9" y="8"/>
                    <a:pt x="9" y="5"/>
                    <a:pt x="8" y="4"/>
                  </a:cubicBezTo>
                  <a:cubicBezTo>
                    <a:pt x="7" y="2"/>
                    <a:pt x="5" y="0"/>
                    <a:pt x="3" y="1"/>
                  </a:cubicBezTo>
                  <a:cubicBezTo>
                    <a:pt x="1" y="2"/>
                    <a:pt x="0" y="5"/>
                    <a:pt x="2" y="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058"/>
            <p:cNvSpPr/>
            <p:nvPr/>
          </p:nvSpPr>
          <p:spPr bwMode="auto">
            <a:xfrm>
              <a:off x="4749801" y="6442075"/>
              <a:ext cx="50800" cy="58738"/>
            </a:xfrm>
            <a:custGeom>
              <a:avLst/>
              <a:gdLst>
                <a:gd name="T0" fmla="*/ 1 w 12"/>
                <a:gd name="T1" fmla="*/ 6 h 14"/>
                <a:gd name="T2" fmla="*/ 5 w 12"/>
                <a:gd name="T3" fmla="*/ 14 h 14"/>
                <a:gd name="T4" fmla="*/ 11 w 12"/>
                <a:gd name="T5" fmla="*/ 9 h 14"/>
                <a:gd name="T6" fmla="*/ 9 w 12"/>
                <a:gd name="T7" fmla="*/ 2 h 14"/>
                <a:gd name="T8" fmla="*/ 1 w 12"/>
                <a:gd name="T9" fmla="*/ 6 h 14"/>
              </a:gdLst>
              <a:ahLst/>
              <a:cxnLst>
                <a:cxn ang="0">
                  <a:pos x="T0" y="T1"/>
                </a:cxn>
                <a:cxn ang="0">
                  <a:pos x="T2" y="T3"/>
                </a:cxn>
                <a:cxn ang="0">
                  <a:pos x="T4" y="T5"/>
                </a:cxn>
                <a:cxn ang="0">
                  <a:pos x="T6" y="T7"/>
                </a:cxn>
                <a:cxn ang="0">
                  <a:pos x="T8" y="T9"/>
                </a:cxn>
              </a:cxnLst>
              <a:rect l="0" t="0" r="r" b="b"/>
              <a:pathLst>
                <a:path w="12" h="14">
                  <a:moveTo>
                    <a:pt x="1" y="6"/>
                  </a:moveTo>
                  <a:cubicBezTo>
                    <a:pt x="0" y="9"/>
                    <a:pt x="2" y="13"/>
                    <a:pt x="5" y="14"/>
                  </a:cubicBezTo>
                  <a:cubicBezTo>
                    <a:pt x="8" y="14"/>
                    <a:pt x="10" y="11"/>
                    <a:pt x="11" y="9"/>
                  </a:cubicBezTo>
                  <a:cubicBezTo>
                    <a:pt x="12" y="6"/>
                    <a:pt x="11" y="3"/>
                    <a:pt x="9" y="2"/>
                  </a:cubicBezTo>
                  <a:cubicBezTo>
                    <a:pt x="6" y="0"/>
                    <a:pt x="1" y="3"/>
                    <a:pt x="1"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059"/>
            <p:cNvSpPr/>
            <p:nvPr/>
          </p:nvSpPr>
          <p:spPr bwMode="auto">
            <a:xfrm>
              <a:off x="4940301" y="6437312"/>
              <a:ext cx="46038" cy="46038"/>
            </a:xfrm>
            <a:custGeom>
              <a:avLst/>
              <a:gdLst>
                <a:gd name="T0" fmla="*/ 11 w 11"/>
                <a:gd name="T1" fmla="*/ 5 h 11"/>
                <a:gd name="T2" fmla="*/ 3 w 11"/>
                <a:gd name="T3" fmla="*/ 9 h 11"/>
                <a:gd name="T4" fmla="*/ 0 w 11"/>
                <a:gd name="T5" fmla="*/ 4 h 11"/>
                <a:gd name="T6" fmla="*/ 4 w 11"/>
                <a:gd name="T7" fmla="*/ 1 h 11"/>
                <a:gd name="T8" fmla="*/ 11 w 11"/>
                <a:gd name="T9" fmla="*/ 5 h 11"/>
              </a:gdLst>
              <a:ahLst/>
              <a:cxnLst>
                <a:cxn ang="0">
                  <a:pos x="T0" y="T1"/>
                </a:cxn>
                <a:cxn ang="0">
                  <a:pos x="T2" y="T3"/>
                </a:cxn>
                <a:cxn ang="0">
                  <a:pos x="T4" y="T5"/>
                </a:cxn>
                <a:cxn ang="0">
                  <a:pos x="T6" y="T7"/>
                </a:cxn>
                <a:cxn ang="0">
                  <a:pos x="T8" y="T9"/>
                </a:cxn>
              </a:cxnLst>
              <a:rect l="0" t="0" r="r" b="b"/>
              <a:pathLst>
                <a:path w="11" h="11">
                  <a:moveTo>
                    <a:pt x="11" y="5"/>
                  </a:moveTo>
                  <a:cubicBezTo>
                    <a:pt x="11" y="7"/>
                    <a:pt x="6" y="11"/>
                    <a:pt x="3" y="9"/>
                  </a:cubicBezTo>
                  <a:cubicBezTo>
                    <a:pt x="1" y="8"/>
                    <a:pt x="0" y="6"/>
                    <a:pt x="0" y="4"/>
                  </a:cubicBezTo>
                  <a:cubicBezTo>
                    <a:pt x="1" y="1"/>
                    <a:pt x="4" y="1"/>
                    <a:pt x="4" y="1"/>
                  </a:cubicBezTo>
                  <a:cubicBezTo>
                    <a:pt x="7" y="0"/>
                    <a:pt x="11" y="2"/>
                    <a:pt x="11"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060"/>
            <p:cNvSpPr/>
            <p:nvPr/>
          </p:nvSpPr>
          <p:spPr bwMode="auto">
            <a:xfrm>
              <a:off x="4851401" y="6551612"/>
              <a:ext cx="33338" cy="34925"/>
            </a:xfrm>
            <a:custGeom>
              <a:avLst/>
              <a:gdLst>
                <a:gd name="T0" fmla="*/ 1 w 8"/>
                <a:gd name="T1" fmla="*/ 5 h 8"/>
                <a:gd name="T2" fmla="*/ 7 w 8"/>
                <a:gd name="T3" fmla="*/ 6 h 8"/>
                <a:gd name="T4" fmla="*/ 8 w 8"/>
                <a:gd name="T5" fmla="*/ 2 h 8"/>
                <a:gd name="T6" fmla="*/ 3 w 8"/>
                <a:gd name="T7" fmla="*/ 0 h 8"/>
                <a:gd name="T8" fmla="*/ 1 w 8"/>
                <a:gd name="T9" fmla="*/ 5 h 8"/>
              </a:gdLst>
              <a:ahLst/>
              <a:cxnLst>
                <a:cxn ang="0">
                  <a:pos x="T0" y="T1"/>
                </a:cxn>
                <a:cxn ang="0">
                  <a:pos x="T2" y="T3"/>
                </a:cxn>
                <a:cxn ang="0">
                  <a:pos x="T4" y="T5"/>
                </a:cxn>
                <a:cxn ang="0">
                  <a:pos x="T6" y="T7"/>
                </a:cxn>
                <a:cxn ang="0">
                  <a:pos x="T8" y="T9"/>
                </a:cxn>
              </a:cxnLst>
              <a:rect l="0" t="0" r="r" b="b"/>
              <a:pathLst>
                <a:path w="8" h="8">
                  <a:moveTo>
                    <a:pt x="1" y="5"/>
                  </a:moveTo>
                  <a:cubicBezTo>
                    <a:pt x="2" y="7"/>
                    <a:pt x="5" y="8"/>
                    <a:pt x="7" y="6"/>
                  </a:cubicBezTo>
                  <a:cubicBezTo>
                    <a:pt x="8" y="5"/>
                    <a:pt x="8" y="4"/>
                    <a:pt x="8" y="2"/>
                  </a:cubicBezTo>
                  <a:cubicBezTo>
                    <a:pt x="7" y="1"/>
                    <a:pt x="5" y="0"/>
                    <a:pt x="3" y="0"/>
                  </a:cubicBezTo>
                  <a:cubicBezTo>
                    <a:pt x="1" y="0"/>
                    <a:pt x="0" y="3"/>
                    <a:pt x="1"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061"/>
            <p:cNvSpPr/>
            <p:nvPr/>
          </p:nvSpPr>
          <p:spPr bwMode="auto">
            <a:xfrm>
              <a:off x="4737101" y="6546850"/>
              <a:ext cx="41275" cy="47625"/>
            </a:xfrm>
            <a:custGeom>
              <a:avLst/>
              <a:gdLst>
                <a:gd name="T0" fmla="*/ 8 w 10"/>
                <a:gd name="T1" fmla="*/ 9 h 11"/>
                <a:gd name="T2" fmla="*/ 0 w 10"/>
                <a:gd name="T3" fmla="*/ 5 h 11"/>
                <a:gd name="T4" fmla="*/ 6 w 10"/>
                <a:gd name="T5" fmla="*/ 1 h 11"/>
                <a:gd name="T6" fmla="*/ 8 w 10"/>
                <a:gd name="T7" fmla="*/ 9 h 11"/>
              </a:gdLst>
              <a:ahLst/>
              <a:cxnLst>
                <a:cxn ang="0">
                  <a:pos x="T0" y="T1"/>
                </a:cxn>
                <a:cxn ang="0">
                  <a:pos x="T2" y="T3"/>
                </a:cxn>
                <a:cxn ang="0">
                  <a:pos x="T4" y="T5"/>
                </a:cxn>
                <a:cxn ang="0">
                  <a:pos x="T6" y="T7"/>
                </a:cxn>
              </a:cxnLst>
              <a:rect l="0" t="0" r="r" b="b"/>
              <a:pathLst>
                <a:path w="10" h="11">
                  <a:moveTo>
                    <a:pt x="8" y="9"/>
                  </a:moveTo>
                  <a:cubicBezTo>
                    <a:pt x="6" y="11"/>
                    <a:pt x="0" y="8"/>
                    <a:pt x="0" y="5"/>
                  </a:cubicBezTo>
                  <a:cubicBezTo>
                    <a:pt x="0" y="3"/>
                    <a:pt x="4" y="0"/>
                    <a:pt x="6" y="1"/>
                  </a:cubicBezTo>
                  <a:cubicBezTo>
                    <a:pt x="9" y="2"/>
                    <a:pt x="10" y="8"/>
                    <a:pt x="8" y="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062"/>
            <p:cNvSpPr/>
            <p:nvPr/>
          </p:nvSpPr>
          <p:spPr bwMode="auto">
            <a:xfrm>
              <a:off x="4795839" y="6611937"/>
              <a:ext cx="42863" cy="46038"/>
            </a:xfrm>
            <a:custGeom>
              <a:avLst/>
              <a:gdLst>
                <a:gd name="T0" fmla="*/ 8 w 10"/>
                <a:gd name="T1" fmla="*/ 9 h 11"/>
                <a:gd name="T2" fmla="*/ 0 w 10"/>
                <a:gd name="T3" fmla="*/ 6 h 11"/>
                <a:gd name="T4" fmla="*/ 7 w 10"/>
                <a:gd name="T5" fmla="*/ 2 h 11"/>
                <a:gd name="T6" fmla="*/ 8 w 10"/>
                <a:gd name="T7" fmla="*/ 9 h 11"/>
              </a:gdLst>
              <a:ahLst/>
              <a:cxnLst>
                <a:cxn ang="0">
                  <a:pos x="T0" y="T1"/>
                </a:cxn>
                <a:cxn ang="0">
                  <a:pos x="T2" y="T3"/>
                </a:cxn>
                <a:cxn ang="0">
                  <a:pos x="T4" y="T5"/>
                </a:cxn>
                <a:cxn ang="0">
                  <a:pos x="T6" y="T7"/>
                </a:cxn>
              </a:cxnLst>
              <a:rect l="0" t="0" r="r" b="b"/>
              <a:pathLst>
                <a:path w="10" h="11">
                  <a:moveTo>
                    <a:pt x="8" y="9"/>
                  </a:moveTo>
                  <a:cubicBezTo>
                    <a:pt x="6" y="11"/>
                    <a:pt x="0" y="8"/>
                    <a:pt x="0" y="6"/>
                  </a:cubicBezTo>
                  <a:cubicBezTo>
                    <a:pt x="0" y="3"/>
                    <a:pt x="4" y="0"/>
                    <a:pt x="7" y="2"/>
                  </a:cubicBezTo>
                  <a:cubicBezTo>
                    <a:pt x="10" y="3"/>
                    <a:pt x="10" y="8"/>
                    <a:pt x="8" y="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063"/>
            <p:cNvSpPr/>
            <p:nvPr/>
          </p:nvSpPr>
          <p:spPr bwMode="auto">
            <a:xfrm>
              <a:off x="4648201" y="6480175"/>
              <a:ext cx="28575" cy="25400"/>
            </a:xfrm>
            <a:custGeom>
              <a:avLst/>
              <a:gdLst>
                <a:gd name="T0" fmla="*/ 5 w 7"/>
                <a:gd name="T1" fmla="*/ 1 h 6"/>
                <a:gd name="T2" fmla="*/ 6 w 7"/>
                <a:gd name="T3" fmla="*/ 5 h 6"/>
                <a:gd name="T4" fmla="*/ 1 w 7"/>
                <a:gd name="T5" fmla="*/ 5 h 6"/>
                <a:gd name="T6" fmla="*/ 0 w 7"/>
                <a:gd name="T7" fmla="*/ 3 h 6"/>
                <a:gd name="T8" fmla="*/ 5 w 7"/>
                <a:gd name="T9" fmla="*/ 1 h 6"/>
              </a:gdLst>
              <a:ahLst/>
              <a:cxnLst>
                <a:cxn ang="0">
                  <a:pos x="T0" y="T1"/>
                </a:cxn>
                <a:cxn ang="0">
                  <a:pos x="T2" y="T3"/>
                </a:cxn>
                <a:cxn ang="0">
                  <a:pos x="T4" y="T5"/>
                </a:cxn>
                <a:cxn ang="0">
                  <a:pos x="T6" y="T7"/>
                </a:cxn>
                <a:cxn ang="0">
                  <a:pos x="T8" y="T9"/>
                </a:cxn>
              </a:cxnLst>
              <a:rect l="0" t="0" r="r" b="b"/>
              <a:pathLst>
                <a:path w="7" h="6">
                  <a:moveTo>
                    <a:pt x="5" y="1"/>
                  </a:moveTo>
                  <a:cubicBezTo>
                    <a:pt x="6" y="2"/>
                    <a:pt x="7" y="4"/>
                    <a:pt x="6" y="5"/>
                  </a:cubicBezTo>
                  <a:cubicBezTo>
                    <a:pt x="5" y="6"/>
                    <a:pt x="2" y="6"/>
                    <a:pt x="1" y="5"/>
                  </a:cubicBezTo>
                  <a:cubicBezTo>
                    <a:pt x="1" y="5"/>
                    <a:pt x="0" y="4"/>
                    <a:pt x="0" y="3"/>
                  </a:cubicBezTo>
                  <a:cubicBezTo>
                    <a:pt x="0" y="2"/>
                    <a:pt x="3" y="0"/>
                    <a:pt x="5"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64"/>
            <p:cNvSpPr/>
            <p:nvPr/>
          </p:nvSpPr>
          <p:spPr bwMode="auto">
            <a:xfrm>
              <a:off x="4648201" y="6569075"/>
              <a:ext cx="41275" cy="42863"/>
            </a:xfrm>
            <a:custGeom>
              <a:avLst/>
              <a:gdLst>
                <a:gd name="T0" fmla="*/ 2 w 10"/>
                <a:gd name="T1" fmla="*/ 9 h 10"/>
                <a:gd name="T2" fmla="*/ 9 w 10"/>
                <a:gd name="T3" fmla="*/ 3 h 10"/>
                <a:gd name="T4" fmla="*/ 3 w 10"/>
                <a:gd name="T5" fmla="*/ 1 h 10"/>
                <a:gd name="T6" fmla="*/ 2 w 10"/>
                <a:gd name="T7" fmla="*/ 9 h 10"/>
              </a:gdLst>
              <a:ahLst/>
              <a:cxnLst>
                <a:cxn ang="0">
                  <a:pos x="T0" y="T1"/>
                </a:cxn>
                <a:cxn ang="0">
                  <a:pos x="T2" y="T3"/>
                </a:cxn>
                <a:cxn ang="0">
                  <a:pos x="T4" y="T5"/>
                </a:cxn>
                <a:cxn ang="0">
                  <a:pos x="T6" y="T7"/>
                </a:cxn>
              </a:cxnLst>
              <a:rect l="0" t="0" r="r" b="b"/>
              <a:pathLst>
                <a:path w="10" h="10">
                  <a:moveTo>
                    <a:pt x="2" y="9"/>
                  </a:moveTo>
                  <a:cubicBezTo>
                    <a:pt x="4" y="10"/>
                    <a:pt x="10" y="5"/>
                    <a:pt x="9" y="3"/>
                  </a:cubicBezTo>
                  <a:cubicBezTo>
                    <a:pt x="8" y="1"/>
                    <a:pt x="5" y="0"/>
                    <a:pt x="3" y="1"/>
                  </a:cubicBezTo>
                  <a:cubicBezTo>
                    <a:pt x="0" y="3"/>
                    <a:pt x="0" y="8"/>
                    <a:pt x="2" y="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065"/>
            <p:cNvSpPr/>
            <p:nvPr/>
          </p:nvSpPr>
          <p:spPr bwMode="auto">
            <a:xfrm>
              <a:off x="4745039" y="6315075"/>
              <a:ext cx="38100" cy="33338"/>
            </a:xfrm>
            <a:custGeom>
              <a:avLst/>
              <a:gdLst>
                <a:gd name="T0" fmla="*/ 1 w 9"/>
                <a:gd name="T1" fmla="*/ 2 h 8"/>
                <a:gd name="T2" fmla="*/ 6 w 9"/>
                <a:gd name="T3" fmla="*/ 7 h 8"/>
                <a:gd name="T4" fmla="*/ 7 w 9"/>
                <a:gd name="T5" fmla="*/ 2 h 8"/>
                <a:gd name="T6" fmla="*/ 1 w 9"/>
                <a:gd name="T7" fmla="*/ 2 h 8"/>
              </a:gdLst>
              <a:ahLst/>
              <a:cxnLst>
                <a:cxn ang="0">
                  <a:pos x="T0" y="T1"/>
                </a:cxn>
                <a:cxn ang="0">
                  <a:pos x="T2" y="T3"/>
                </a:cxn>
                <a:cxn ang="0">
                  <a:pos x="T4" y="T5"/>
                </a:cxn>
                <a:cxn ang="0">
                  <a:pos x="T6" y="T7"/>
                </a:cxn>
              </a:cxnLst>
              <a:rect l="0" t="0" r="r" b="b"/>
              <a:pathLst>
                <a:path w="9" h="8">
                  <a:moveTo>
                    <a:pt x="1" y="2"/>
                  </a:moveTo>
                  <a:cubicBezTo>
                    <a:pt x="0" y="3"/>
                    <a:pt x="3" y="8"/>
                    <a:pt x="6" y="7"/>
                  </a:cubicBezTo>
                  <a:cubicBezTo>
                    <a:pt x="7" y="7"/>
                    <a:pt x="9" y="4"/>
                    <a:pt x="7" y="2"/>
                  </a:cubicBezTo>
                  <a:cubicBezTo>
                    <a:pt x="6" y="0"/>
                    <a:pt x="2" y="1"/>
                    <a:pt x="1"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66"/>
            <p:cNvSpPr/>
            <p:nvPr/>
          </p:nvSpPr>
          <p:spPr bwMode="auto">
            <a:xfrm>
              <a:off x="4597401" y="6411912"/>
              <a:ext cx="33338" cy="33338"/>
            </a:xfrm>
            <a:custGeom>
              <a:avLst/>
              <a:gdLst>
                <a:gd name="T0" fmla="*/ 1 w 8"/>
                <a:gd name="T1" fmla="*/ 2 h 8"/>
                <a:gd name="T2" fmla="*/ 5 w 8"/>
                <a:gd name="T3" fmla="*/ 8 h 8"/>
                <a:gd name="T4" fmla="*/ 7 w 8"/>
                <a:gd name="T5" fmla="*/ 2 h 8"/>
                <a:gd name="T6" fmla="*/ 1 w 8"/>
                <a:gd name="T7" fmla="*/ 2 h 8"/>
              </a:gdLst>
              <a:ahLst/>
              <a:cxnLst>
                <a:cxn ang="0">
                  <a:pos x="T0" y="T1"/>
                </a:cxn>
                <a:cxn ang="0">
                  <a:pos x="T2" y="T3"/>
                </a:cxn>
                <a:cxn ang="0">
                  <a:pos x="T4" y="T5"/>
                </a:cxn>
                <a:cxn ang="0">
                  <a:pos x="T6" y="T7"/>
                </a:cxn>
              </a:cxnLst>
              <a:rect l="0" t="0" r="r" b="b"/>
              <a:pathLst>
                <a:path w="8" h="8">
                  <a:moveTo>
                    <a:pt x="1" y="2"/>
                  </a:moveTo>
                  <a:cubicBezTo>
                    <a:pt x="0" y="4"/>
                    <a:pt x="3" y="8"/>
                    <a:pt x="5" y="8"/>
                  </a:cubicBezTo>
                  <a:cubicBezTo>
                    <a:pt x="7" y="7"/>
                    <a:pt x="8" y="4"/>
                    <a:pt x="7" y="2"/>
                  </a:cubicBezTo>
                  <a:cubicBezTo>
                    <a:pt x="6" y="0"/>
                    <a:pt x="2" y="1"/>
                    <a:pt x="1"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067"/>
            <p:cNvSpPr/>
            <p:nvPr/>
          </p:nvSpPr>
          <p:spPr bwMode="auto">
            <a:xfrm>
              <a:off x="4851401" y="6442075"/>
              <a:ext cx="33338" cy="33338"/>
            </a:xfrm>
            <a:custGeom>
              <a:avLst/>
              <a:gdLst>
                <a:gd name="T0" fmla="*/ 1 w 8"/>
                <a:gd name="T1" fmla="*/ 2 h 8"/>
                <a:gd name="T2" fmla="*/ 5 w 8"/>
                <a:gd name="T3" fmla="*/ 7 h 8"/>
                <a:gd name="T4" fmla="*/ 7 w 8"/>
                <a:gd name="T5" fmla="*/ 2 h 8"/>
                <a:gd name="T6" fmla="*/ 1 w 8"/>
                <a:gd name="T7" fmla="*/ 2 h 8"/>
              </a:gdLst>
              <a:ahLst/>
              <a:cxnLst>
                <a:cxn ang="0">
                  <a:pos x="T0" y="T1"/>
                </a:cxn>
                <a:cxn ang="0">
                  <a:pos x="T2" y="T3"/>
                </a:cxn>
                <a:cxn ang="0">
                  <a:pos x="T4" y="T5"/>
                </a:cxn>
                <a:cxn ang="0">
                  <a:pos x="T6" y="T7"/>
                </a:cxn>
              </a:cxnLst>
              <a:rect l="0" t="0" r="r" b="b"/>
              <a:pathLst>
                <a:path w="8" h="8">
                  <a:moveTo>
                    <a:pt x="1" y="2"/>
                  </a:moveTo>
                  <a:cubicBezTo>
                    <a:pt x="0" y="3"/>
                    <a:pt x="3" y="8"/>
                    <a:pt x="5" y="7"/>
                  </a:cubicBezTo>
                  <a:cubicBezTo>
                    <a:pt x="7" y="7"/>
                    <a:pt x="8" y="4"/>
                    <a:pt x="7" y="2"/>
                  </a:cubicBezTo>
                  <a:cubicBezTo>
                    <a:pt x="6" y="0"/>
                    <a:pt x="2" y="0"/>
                    <a:pt x="1"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068"/>
            <p:cNvSpPr/>
            <p:nvPr/>
          </p:nvSpPr>
          <p:spPr bwMode="auto">
            <a:xfrm>
              <a:off x="4902201" y="6343650"/>
              <a:ext cx="33338" cy="34925"/>
            </a:xfrm>
            <a:custGeom>
              <a:avLst/>
              <a:gdLst>
                <a:gd name="T0" fmla="*/ 1 w 8"/>
                <a:gd name="T1" fmla="*/ 2 h 8"/>
                <a:gd name="T2" fmla="*/ 5 w 8"/>
                <a:gd name="T3" fmla="*/ 8 h 8"/>
                <a:gd name="T4" fmla="*/ 7 w 8"/>
                <a:gd name="T5" fmla="*/ 2 h 8"/>
                <a:gd name="T6" fmla="*/ 1 w 8"/>
                <a:gd name="T7" fmla="*/ 2 h 8"/>
              </a:gdLst>
              <a:ahLst/>
              <a:cxnLst>
                <a:cxn ang="0">
                  <a:pos x="T0" y="T1"/>
                </a:cxn>
                <a:cxn ang="0">
                  <a:pos x="T2" y="T3"/>
                </a:cxn>
                <a:cxn ang="0">
                  <a:pos x="T4" y="T5"/>
                </a:cxn>
                <a:cxn ang="0">
                  <a:pos x="T6" y="T7"/>
                </a:cxn>
              </a:cxnLst>
              <a:rect l="0" t="0" r="r" b="b"/>
              <a:pathLst>
                <a:path w="8" h="8">
                  <a:moveTo>
                    <a:pt x="1" y="2"/>
                  </a:moveTo>
                  <a:cubicBezTo>
                    <a:pt x="0" y="4"/>
                    <a:pt x="3" y="8"/>
                    <a:pt x="5" y="8"/>
                  </a:cubicBezTo>
                  <a:cubicBezTo>
                    <a:pt x="7" y="7"/>
                    <a:pt x="8" y="4"/>
                    <a:pt x="7" y="2"/>
                  </a:cubicBezTo>
                  <a:cubicBezTo>
                    <a:pt x="6" y="0"/>
                    <a:pt x="2" y="1"/>
                    <a:pt x="1"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069"/>
            <p:cNvSpPr/>
            <p:nvPr/>
          </p:nvSpPr>
          <p:spPr bwMode="auto">
            <a:xfrm>
              <a:off x="4948239" y="6513512"/>
              <a:ext cx="33338" cy="33338"/>
            </a:xfrm>
            <a:custGeom>
              <a:avLst/>
              <a:gdLst>
                <a:gd name="T0" fmla="*/ 1 w 8"/>
                <a:gd name="T1" fmla="*/ 2 h 8"/>
                <a:gd name="T2" fmla="*/ 5 w 8"/>
                <a:gd name="T3" fmla="*/ 8 h 8"/>
                <a:gd name="T4" fmla="*/ 7 w 8"/>
                <a:gd name="T5" fmla="*/ 2 h 8"/>
                <a:gd name="T6" fmla="*/ 1 w 8"/>
                <a:gd name="T7" fmla="*/ 2 h 8"/>
              </a:gdLst>
              <a:ahLst/>
              <a:cxnLst>
                <a:cxn ang="0">
                  <a:pos x="T0" y="T1"/>
                </a:cxn>
                <a:cxn ang="0">
                  <a:pos x="T2" y="T3"/>
                </a:cxn>
                <a:cxn ang="0">
                  <a:pos x="T4" y="T5"/>
                </a:cxn>
                <a:cxn ang="0">
                  <a:pos x="T6" y="T7"/>
                </a:cxn>
              </a:cxnLst>
              <a:rect l="0" t="0" r="r" b="b"/>
              <a:pathLst>
                <a:path w="8" h="8">
                  <a:moveTo>
                    <a:pt x="1" y="2"/>
                  </a:moveTo>
                  <a:cubicBezTo>
                    <a:pt x="0" y="4"/>
                    <a:pt x="3" y="8"/>
                    <a:pt x="5" y="8"/>
                  </a:cubicBezTo>
                  <a:cubicBezTo>
                    <a:pt x="7" y="7"/>
                    <a:pt x="8" y="4"/>
                    <a:pt x="7" y="2"/>
                  </a:cubicBezTo>
                  <a:cubicBezTo>
                    <a:pt x="6" y="0"/>
                    <a:pt x="2" y="1"/>
                    <a:pt x="1"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52"/>
            <p:cNvSpPr/>
            <p:nvPr/>
          </p:nvSpPr>
          <p:spPr bwMode="auto">
            <a:xfrm>
              <a:off x="9059864" y="5051425"/>
              <a:ext cx="1555750" cy="1466850"/>
            </a:xfrm>
            <a:custGeom>
              <a:avLst/>
              <a:gdLst>
                <a:gd name="T0" fmla="*/ 81 w 367"/>
                <a:gd name="T1" fmla="*/ 38 h 346"/>
                <a:gd name="T2" fmla="*/ 120 w 367"/>
                <a:gd name="T3" fmla="*/ 7 h 346"/>
                <a:gd name="T4" fmla="*/ 200 w 367"/>
                <a:gd name="T5" fmla="*/ 28 h 346"/>
                <a:gd name="T6" fmla="*/ 299 w 367"/>
                <a:gd name="T7" fmla="*/ 46 h 346"/>
                <a:gd name="T8" fmla="*/ 319 w 367"/>
                <a:gd name="T9" fmla="*/ 136 h 346"/>
                <a:gd name="T10" fmla="*/ 362 w 367"/>
                <a:gd name="T11" fmla="*/ 219 h 346"/>
                <a:gd name="T12" fmla="*/ 253 w 367"/>
                <a:gd name="T13" fmla="*/ 297 h 346"/>
                <a:gd name="T14" fmla="*/ 206 w 367"/>
                <a:gd name="T15" fmla="*/ 341 h 346"/>
                <a:gd name="T16" fmla="*/ 111 w 367"/>
                <a:gd name="T17" fmla="*/ 294 h 346"/>
                <a:gd name="T18" fmla="*/ 45 w 367"/>
                <a:gd name="T19" fmla="*/ 274 h 346"/>
                <a:gd name="T20" fmla="*/ 46 w 367"/>
                <a:gd name="T21" fmla="*/ 208 h 346"/>
                <a:gd name="T22" fmla="*/ 7 w 367"/>
                <a:gd name="T23" fmla="*/ 134 h 346"/>
                <a:gd name="T24" fmla="*/ 65 w 367"/>
                <a:gd name="T25" fmla="*/ 98 h 346"/>
                <a:gd name="T26" fmla="*/ 81 w 367"/>
                <a:gd name="T27"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 h="346">
                  <a:moveTo>
                    <a:pt x="81" y="38"/>
                  </a:moveTo>
                  <a:cubicBezTo>
                    <a:pt x="83" y="35"/>
                    <a:pt x="96" y="14"/>
                    <a:pt x="120" y="7"/>
                  </a:cubicBezTo>
                  <a:cubicBezTo>
                    <a:pt x="145" y="0"/>
                    <a:pt x="158" y="16"/>
                    <a:pt x="200" y="28"/>
                  </a:cubicBezTo>
                  <a:cubicBezTo>
                    <a:pt x="261" y="45"/>
                    <a:pt x="279" y="26"/>
                    <a:pt x="299" y="46"/>
                  </a:cubicBezTo>
                  <a:cubicBezTo>
                    <a:pt x="318" y="65"/>
                    <a:pt x="306" y="89"/>
                    <a:pt x="319" y="136"/>
                  </a:cubicBezTo>
                  <a:cubicBezTo>
                    <a:pt x="333" y="190"/>
                    <a:pt x="367" y="195"/>
                    <a:pt x="362" y="219"/>
                  </a:cubicBezTo>
                  <a:cubicBezTo>
                    <a:pt x="355" y="250"/>
                    <a:pt x="309" y="243"/>
                    <a:pt x="253" y="297"/>
                  </a:cubicBezTo>
                  <a:cubicBezTo>
                    <a:pt x="225" y="324"/>
                    <a:pt x="224" y="338"/>
                    <a:pt x="206" y="341"/>
                  </a:cubicBezTo>
                  <a:cubicBezTo>
                    <a:pt x="176" y="346"/>
                    <a:pt x="166" y="311"/>
                    <a:pt x="111" y="294"/>
                  </a:cubicBezTo>
                  <a:cubicBezTo>
                    <a:pt x="74" y="282"/>
                    <a:pt x="56" y="290"/>
                    <a:pt x="45" y="274"/>
                  </a:cubicBezTo>
                  <a:cubicBezTo>
                    <a:pt x="33" y="256"/>
                    <a:pt x="53" y="241"/>
                    <a:pt x="46" y="208"/>
                  </a:cubicBezTo>
                  <a:cubicBezTo>
                    <a:pt x="38" y="167"/>
                    <a:pt x="0" y="155"/>
                    <a:pt x="7" y="134"/>
                  </a:cubicBezTo>
                  <a:cubicBezTo>
                    <a:pt x="12" y="115"/>
                    <a:pt x="47" y="125"/>
                    <a:pt x="65" y="98"/>
                  </a:cubicBezTo>
                  <a:cubicBezTo>
                    <a:pt x="78" y="78"/>
                    <a:pt x="65" y="63"/>
                    <a:pt x="81" y="38"/>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3"/>
            <p:cNvSpPr/>
            <p:nvPr/>
          </p:nvSpPr>
          <p:spPr bwMode="auto">
            <a:xfrm>
              <a:off x="9607551" y="5581650"/>
              <a:ext cx="495300" cy="411163"/>
            </a:xfrm>
            <a:custGeom>
              <a:avLst/>
              <a:gdLst>
                <a:gd name="T0" fmla="*/ 99 w 117"/>
                <a:gd name="T1" fmla="*/ 17 h 97"/>
                <a:gd name="T2" fmla="*/ 112 w 117"/>
                <a:gd name="T3" fmla="*/ 60 h 97"/>
                <a:gd name="T4" fmla="*/ 82 w 117"/>
                <a:gd name="T5" fmla="*/ 87 h 97"/>
                <a:gd name="T6" fmla="*/ 40 w 117"/>
                <a:gd name="T7" fmla="*/ 94 h 97"/>
                <a:gd name="T8" fmla="*/ 4 w 117"/>
                <a:gd name="T9" fmla="*/ 36 h 97"/>
                <a:gd name="T10" fmla="*/ 54 w 117"/>
                <a:gd name="T11" fmla="*/ 1 h 97"/>
                <a:gd name="T12" fmla="*/ 99 w 117"/>
                <a:gd name="T13" fmla="*/ 17 h 97"/>
              </a:gdLst>
              <a:ahLst/>
              <a:cxnLst>
                <a:cxn ang="0">
                  <a:pos x="T0" y="T1"/>
                </a:cxn>
                <a:cxn ang="0">
                  <a:pos x="T2" y="T3"/>
                </a:cxn>
                <a:cxn ang="0">
                  <a:pos x="T4" y="T5"/>
                </a:cxn>
                <a:cxn ang="0">
                  <a:pos x="T6" y="T7"/>
                </a:cxn>
                <a:cxn ang="0">
                  <a:pos x="T8" y="T9"/>
                </a:cxn>
                <a:cxn ang="0">
                  <a:pos x="T10" y="T11"/>
                </a:cxn>
                <a:cxn ang="0">
                  <a:pos x="T12" y="T13"/>
                </a:cxn>
              </a:cxnLst>
              <a:rect l="0" t="0" r="r" b="b"/>
              <a:pathLst>
                <a:path w="117" h="97">
                  <a:moveTo>
                    <a:pt x="99" y="17"/>
                  </a:moveTo>
                  <a:cubicBezTo>
                    <a:pt x="110" y="28"/>
                    <a:pt x="117" y="45"/>
                    <a:pt x="112" y="60"/>
                  </a:cubicBezTo>
                  <a:cubicBezTo>
                    <a:pt x="108" y="73"/>
                    <a:pt x="95" y="82"/>
                    <a:pt x="82" y="87"/>
                  </a:cubicBezTo>
                  <a:cubicBezTo>
                    <a:pt x="69" y="93"/>
                    <a:pt x="54" y="97"/>
                    <a:pt x="40" y="94"/>
                  </a:cubicBezTo>
                  <a:cubicBezTo>
                    <a:pt x="14" y="88"/>
                    <a:pt x="0" y="61"/>
                    <a:pt x="4" y="36"/>
                  </a:cubicBezTo>
                  <a:cubicBezTo>
                    <a:pt x="7" y="14"/>
                    <a:pt x="34" y="2"/>
                    <a:pt x="54" y="1"/>
                  </a:cubicBezTo>
                  <a:cubicBezTo>
                    <a:pt x="70" y="0"/>
                    <a:pt x="87" y="6"/>
                    <a:pt x="99" y="17"/>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54"/>
            <p:cNvSpPr/>
            <p:nvPr/>
          </p:nvSpPr>
          <p:spPr bwMode="auto">
            <a:xfrm>
              <a:off x="10098089" y="5865812"/>
              <a:ext cx="436563" cy="114300"/>
            </a:xfrm>
            <a:custGeom>
              <a:avLst/>
              <a:gdLst>
                <a:gd name="T0" fmla="*/ 0 w 103"/>
                <a:gd name="T1" fmla="*/ 5 h 27"/>
                <a:gd name="T2" fmla="*/ 1 w 103"/>
                <a:gd name="T3" fmla="*/ 4 h 27"/>
                <a:gd name="T4" fmla="*/ 5 w 103"/>
                <a:gd name="T5" fmla="*/ 3 h 27"/>
                <a:gd name="T6" fmla="*/ 7 w 103"/>
                <a:gd name="T7" fmla="*/ 2 h 27"/>
                <a:gd name="T8" fmla="*/ 10 w 103"/>
                <a:gd name="T9" fmla="*/ 1 h 27"/>
                <a:gd name="T10" fmla="*/ 13 w 103"/>
                <a:gd name="T11" fmla="*/ 0 h 27"/>
                <a:gd name="T12" fmla="*/ 17 w 103"/>
                <a:gd name="T13" fmla="*/ 0 h 27"/>
                <a:gd name="T14" fmla="*/ 26 w 103"/>
                <a:gd name="T15" fmla="*/ 0 h 27"/>
                <a:gd name="T16" fmla="*/ 35 w 103"/>
                <a:gd name="T17" fmla="*/ 2 h 27"/>
                <a:gd name="T18" fmla="*/ 45 w 103"/>
                <a:gd name="T19" fmla="*/ 4 h 27"/>
                <a:gd name="T20" fmla="*/ 54 w 103"/>
                <a:gd name="T21" fmla="*/ 8 h 27"/>
                <a:gd name="T22" fmla="*/ 63 w 103"/>
                <a:gd name="T23" fmla="*/ 11 h 27"/>
                <a:gd name="T24" fmla="*/ 72 w 103"/>
                <a:gd name="T25" fmla="*/ 15 h 27"/>
                <a:gd name="T26" fmla="*/ 80 w 103"/>
                <a:gd name="T27" fmla="*/ 17 h 27"/>
                <a:gd name="T28" fmla="*/ 87 w 103"/>
                <a:gd name="T29" fmla="*/ 19 h 27"/>
                <a:gd name="T30" fmla="*/ 90 w 103"/>
                <a:gd name="T31" fmla="*/ 19 h 27"/>
                <a:gd name="T32" fmla="*/ 93 w 103"/>
                <a:gd name="T33" fmla="*/ 19 h 27"/>
                <a:gd name="T34" fmla="*/ 98 w 103"/>
                <a:gd name="T35" fmla="*/ 19 h 27"/>
                <a:gd name="T36" fmla="*/ 102 w 103"/>
                <a:gd name="T37" fmla="*/ 19 h 27"/>
                <a:gd name="T38" fmla="*/ 103 w 103"/>
                <a:gd name="T39" fmla="*/ 19 h 27"/>
                <a:gd name="T40" fmla="*/ 102 w 103"/>
                <a:gd name="T41" fmla="*/ 20 h 27"/>
                <a:gd name="T42" fmla="*/ 99 w 103"/>
                <a:gd name="T43" fmla="*/ 22 h 27"/>
                <a:gd name="T44" fmla="*/ 97 w 103"/>
                <a:gd name="T45" fmla="*/ 23 h 27"/>
                <a:gd name="T46" fmla="*/ 94 w 103"/>
                <a:gd name="T47" fmla="*/ 24 h 27"/>
                <a:gd name="T48" fmla="*/ 91 w 103"/>
                <a:gd name="T49" fmla="*/ 26 h 27"/>
                <a:gd name="T50" fmla="*/ 87 w 103"/>
                <a:gd name="T51" fmla="*/ 26 h 27"/>
                <a:gd name="T52" fmla="*/ 78 w 103"/>
                <a:gd name="T53" fmla="*/ 27 h 27"/>
                <a:gd name="T54" fmla="*/ 69 w 103"/>
                <a:gd name="T55" fmla="*/ 26 h 27"/>
                <a:gd name="T56" fmla="*/ 64 w 103"/>
                <a:gd name="T57" fmla="*/ 25 h 27"/>
                <a:gd name="T58" fmla="*/ 59 w 103"/>
                <a:gd name="T59" fmla="*/ 24 h 27"/>
                <a:gd name="T60" fmla="*/ 49 w 103"/>
                <a:gd name="T61" fmla="*/ 20 h 27"/>
                <a:gd name="T62" fmla="*/ 40 w 103"/>
                <a:gd name="T63" fmla="*/ 16 h 27"/>
                <a:gd name="T64" fmla="*/ 32 w 103"/>
                <a:gd name="T65" fmla="*/ 13 h 27"/>
                <a:gd name="T66" fmla="*/ 24 w 103"/>
                <a:gd name="T67" fmla="*/ 10 h 27"/>
                <a:gd name="T68" fmla="*/ 16 w 103"/>
                <a:gd name="T69" fmla="*/ 7 h 27"/>
                <a:gd name="T70" fmla="*/ 13 w 103"/>
                <a:gd name="T71" fmla="*/ 6 h 27"/>
                <a:gd name="T72" fmla="*/ 10 w 103"/>
                <a:gd name="T73" fmla="*/ 6 h 27"/>
                <a:gd name="T74" fmla="*/ 5 w 103"/>
                <a:gd name="T75" fmla="*/ 5 h 27"/>
                <a:gd name="T76" fmla="*/ 2 w 103"/>
                <a:gd name="T77" fmla="*/ 5 h 27"/>
                <a:gd name="T78" fmla="*/ 0 w 103"/>
                <a:gd name="T7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27">
                  <a:moveTo>
                    <a:pt x="0" y="5"/>
                  </a:moveTo>
                  <a:cubicBezTo>
                    <a:pt x="0" y="5"/>
                    <a:pt x="1" y="5"/>
                    <a:pt x="1" y="4"/>
                  </a:cubicBezTo>
                  <a:cubicBezTo>
                    <a:pt x="2" y="4"/>
                    <a:pt x="3" y="3"/>
                    <a:pt x="5" y="3"/>
                  </a:cubicBezTo>
                  <a:cubicBezTo>
                    <a:pt x="5" y="2"/>
                    <a:pt x="6" y="2"/>
                    <a:pt x="7" y="2"/>
                  </a:cubicBezTo>
                  <a:cubicBezTo>
                    <a:pt x="8" y="1"/>
                    <a:pt x="9" y="1"/>
                    <a:pt x="10" y="1"/>
                  </a:cubicBezTo>
                  <a:cubicBezTo>
                    <a:pt x="11" y="1"/>
                    <a:pt x="12" y="0"/>
                    <a:pt x="13" y="0"/>
                  </a:cubicBezTo>
                  <a:cubicBezTo>
                    <a:pt x="15" y="0"/>
                    <a:pt x="16" y="0"/>
                    <a:pt x="17" y="0"/>
                  </a:cubicBezTo>
                  <a:cubicBezTo>
                    <a:pt x="20" y="0"/>
                    <a:pt x="23" y="0"/>
                    <a:pt x="26" y="0"/>
                  </a:cubicBezTo>
                  <a:cubicBezTo>
                    <a:pt x="29" y="0"/>
                    <a:pt x="32" y="1"/>
                    <a:pt x="35" y="2"/>
                  </a:cubicBezTo>
                  <a:cubicBezTo>
                    <a:pt x="38" y="2"/>
                    <a:pt x="42" y="3"/>
                    <a:pt x="45" y="4"/>
                  </a:cubicBezTo>
                  <a:cubicBezTo>
                    <a:pt x="48" y="5"/>
                    <a:pt x="51" y="7"/>
                    <a:pt x="54" y="8"/>
                  </a:cubicBezTo>
                  <a:cubicBezTo>
                    <a:pt x="57" y="9"/>
                    <a:pt x="60" y="10"/>
                    <a:pt x="63" y="11"/>
                  </a:cubicBezTo>
                  <a:cubicBezTo>
                    <a:pt x="66" y="12"/>
                    <a:pt x="69" y="14"/>
                    <a:pt x="72" y="15"/>
                  </a:cubicBezTo>
                  <a:cubicBezTo>
                    <a:pt x="74" y="15"/>
                    <a:pt x="77" y="16"/>
                    <a:pt x="80" y="17"/>
                  </a:cubicBezTo>
                  <a:cubicBezTo>
                    <a:pt x="82" y="18"/>
                    <a:pt x="85" y="18"/>
                    <a:pt x="87" y="19"/>
                  </a:cubicBezTo>
                  <a:cubicBezTo>
                    <a:pt x="88" y="19"/>
                    <a:pt x="89" y="19"/>
                    <a:pt x="90" y="19"/>
                  </a:cubicBezTo>
                  <a:cubicBezTo>
                    <a:pt x="91" y="19"/>
                    <a:pt x="92" y="19"/>
                    <a:pt x="93" y="19"/>
                  </a:cubicBezTo>
                  <a:cubicBezTo>
                    <a:pt x="95" y="19"/>
                    <a:pt x="97" y="20"/>
                    <a:pt x="98" y="19"/>
                  </a:cubicBezTo>
                  <a:cubicBezTo>
                    <a:pt x="100" y="19"/>
                    <a:pt x="101" y="19"/>
                    <a:pt x="102" y="19"/>
                  </a:cubicBezTo>
                  <a:cubicBezTo>
                    <a:pt x="103" y="19"/>
                    <a:pt x="103" y="19"/>
                    <a:pt x="103" y="19"/>
                  </a:cubicBezTo>
                  <a:cubicBezTo>
                    <a:pt x="103" y="19"/>
                    <a:pt x="103" y="19"/>
                    <a:pt x="102" y="20"/>
                  </a:cubicBezTo>
                  <a:cubicBezTo>
                    <a:pt x="102" y="20"/>
                    <a:pt x="101" y="21"/>
                    <a:pt x="99" y="22"/>
                  </a:cubicBezTo>
                  <a:cubicBezTo>
                    <a:pt x="99" y="22"/>
                    <a:pt x="98" y="23"/>
                    <a:pt x="97" y="23"/>
                  </a:cubicBezTo>
                  <a:cubicBezTo>
                    <a:pt x="96" y="24"/>
                    <a:pt x="95" y="24"/>
                    <a:pt x="94" y="24"/>
                  </a:cubicBezTo>
                  <a:cubicBezTo>
                    <a:pt x="93" y="25"/>
                    <a:pt x="92" y="25"/>
                    <a:pt x="91" y="26"/>
                  </a:cubicBezTo>
                  <a:cubicBezTo>
                    <a:pt x="90" y="26"/>
                    <a:pt x="88" y="26"/>
                    <a:pt x="87" y="26"/>
                  </a:cubicBezTo>
                  <a:cubicBezTo>
                    <a:pt x="84" y="27"/>
                    <a:pt x="81" y="27"/>
                    <a:pt x="78" y="27"/>
                  </a:cubicBezTo>
                  <a:cubicBezTo>
                    <a:pt x="75" y="27"/>
                    <a:pt x="72" y="27"/>
                    <a:pt x="69" y="26"/>
                  </a:cubicBezTo>
                  <a:cubicBezTo>
                    <a:pt x="67" y="26"/>
                    <a:pt x="65" y="25"/>
                    <a:pt x="64" y="25"/>
                  </a:cubicBezTo>
                  <a:cubicBezTo>
                    <a:pt x="62" y="25"/>
                    <a:pt x="61" y="24"/>
                    <a:pt x="59" y="24"/>
                  </a:cubicBezTo>
                  <a:cubicBezTo>
                    <a:pt x="56" y="23"/>
                    <a:pt x="52" y="21"/>
                    <a:pt x="49" y="20"/>
                  </a:cubicBezTo>
                  <a:cubicBezTo>
                    <a:pt x="46" y="19"/>
                    <a:pt x="43" y="18"/>
                    <a:pt x="40" y="16"/>
                  </a:cubicBezTo>
                  <a:cubicBezTo>
                    <a:pt x="37" y="15"/>
                    <a:pt x="34" y="14"/>
                    <a:pt x="32" y="13"/>
                  </a:cubicBezTo>
                  <a:cubicBezTo>
                    <a:pt x="29" y="12"/>
                    <a:pt x="26" y="11"/>
                    <a:pt x="24" y="10"/>
                  </a:cubicBezTo>
                  <a:cubicBezTo>
                    <a:pt x="21" y="9"/>
                    <a:pt x="19" y="8"/>
                    <a:pt x="16" y="7"/>
                  </a:cubicBezTo>
                  <a:cubicBezTo>
                    <a:pt x="15" y="7"/>
                    <a:pt x="14" y="7"/>
                    <a:pt x="13" y="6"/>
                  </a:cubicBezTo>
                  <a:cubicBezTo>
                    <a:pt x="12" y="6"/>
                    <a:pt x="11" y="6"/>
                    <a:pt x="10" y="6"/>
                  </a:cubicBezTo>
                  <a:cubicBezTo>
                    <a:pt x="8" y="6"/>
                    <a:pt x="7" y="5"/>
                    <a:pt x="5" y="5"/>
                  </a:cubicBezTo>
                  <a:cubicBezTo>
                    <a:pt x="4" y="5"/>
                    <a:pt x="2" y="5"/>
                    <a:pt x="2" y="5"/>
                  </a:cubicBezTo>
                  <a:cubicBezTo>
                    <a:pt x="1" y="5"/>
                    <a:pt x="0" y="5"/>
                    <a:pt x="0"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55"/>
            <p:cNvSpPr/>
            <p:nvPr/>
          </p:nvSpPr>
          <p:spPr bwMode="auto">
            <a:xfrm>
              <a:off x="10013951" y="5276850"/>
              <a:ext cx="263525" cy="322263"/>
            </a:xfrm>
            <a:custGeom>
              <a:avLst/>
              <a:gdLst>
                <a:gd name="T0" fmla="*/ 1 w 62"/>
                <a:gd name="T1" fmla="*/ 76 h 76"/>
                <a:gd name="T2" fmla="*/ 1 w 62"/>
                <a:gd name="T3" fmla="*/ 75 h 76"/>
                <a:gd name="T4" fmla="*/ 0 w 62"/>
                <a:gd name="T5" fmla="*/ 72 h 76"/>
                <a:gd name="T6" fmla="*/ 2 w 62"/>
                <a:gd name="T7" fmla="*/ 60 h 76"/>
                <a:gd name="T8" fmla="*/ 11 w 62"/>
                <a:gd name="T9" fmla="*/ 45 h 76"/>
                <a:gd name="T10" fmla="*/ 13 w 62"/>
                <a:gd name="T11" fmla="*/ 43 h 76"/>
                <a:gd name="T12" fmla="*/ 14 w 62"/>
                <a:gd name="T13" fmla="*/ 41 h 76"/>
                <a:gd name="T14" fmla="*/ 18 w 62"/>
                <a:gd name="T15" fmla="*/ 38 h 76"/>
                <a:gd name="T16" fmla="*/ 25 w 62"/>
                <a:gd name="T17" fmla="*/ 32 h 76"/>
                <a:gd name="T18" fmla="*/ 33 w 62"/>
                <a:gd name="T19" fmla="*/ 26 h 76"/>
                <a:gd name="T20" fmla="*/ 40 w 62"/>
                <a:gd name="T21" fmla="*/ 21 h 76"/>
                <a:gd name="T22" fmla="*/ 52 w 62"/>
                <a:gd name="T23" fmla="*/ 11 h 76"/>
                <a:gd name="T24" fmla="*/ 59 w 62"/>
                <a:gd name="T25" fmla="*/ 3 h 76"/>
                <a:gd name="T26" fmla="*/ 61 w 62"/>
                <a:gd name="T27" fmla="*/ 0 h 76"/>
                <a:gd name="T28" fmla="*/ 62 w 62"/>
                <a:gd name="T29" fmla="*/ 0 h 76"/>
                <a:gd name="T30" fmla="*/ 62 w 62"/>
                <a:gd name="T31" fmla="*/ 1 h 76"/>
                <a:gd name="T32" fmla="*/ 62 w 62"/>
                <a:gd name="T33" fmla="*/ 4 h 76"/>
                <a:gd name="T34" fmla="*/ 58 w 62"/>
                <a:gd name="T35" fmla="*/ 16 h 76"/>
                <a:gd name="T36" fmla="*/ 48 w 62"/>
                <a:gd name="T37" fmla="*/ 30 h 76"/>
                <a:gd name="T38" fmla="*/ 41 w 62"/>
                <a:gd name="T39" fmla="*/ 36 h 76"/>
                <a:gd name="T40" fmla="*/ 33 w 62"/>
                <a:gd name="T41" fmla="*/ 42 h 76"/>
                <a:gd name="T42" fmla="*/ 26 w 62"/>
                <a:gd name="T43" fmla="*/ 48 h 76"/>
                <a:gd name="T44" fmla="*/ 23 w 62"/>
                <a:gd name="T45" fmla="*/ 50 h 76"/>
                <a:gd name="T46" fmla="*/ 19 w 62"/>
                <a:gd name="T47" fmla="*/ 53 h 76"/>
                <a:gd name="T48" fmla="*/ 9 w 62"/>
                <a:gd name="T49" fmla="*/ 63 h 76"/>
                <a:gd name="T50" fmla="*/ 3 w 62"/>
                <a:gd name="T51" fmla="*/ 72 h 76"/>
                <a:gd name="T52" fmla="*/ 1 w 62"/>
                <a:gd name="T53" fmla="*/ 75 h 76"/>
                <a:gd name="T54" fmla="*/ 1 w 62"/>
                <a:gd name="T5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76">
                  <a:moveTo>
                    <a:pt x="1" y="76"/>
                  </a:moveTo>
                  <a:cubicBezTo>
                    <a:pt x="1" y="76"/>
                    <a:pt x="1" y="76"/>
                    <a:pt x="1" y="75"/>
                  </a:cubicBezTo>
                  <a:cubicBezTo>
                    <a:pt x="0" y="75"/>
                    <a:pt x="0" y="73"/>
                    <a:pt x="0" y="72"/>
                  </a:cubicBezTo>
                  <a:cubicBezTo>
                    <a:pt x="0" y="69"/>
                    <a:pt x="0" y="65"/>
                    <a:pt x="2" y="60"/>
                  </a:cubicBezTo>
                  <a:cubicBezTo>
                    <a:pt x="4" y="55"/>
                    <a:pt x="7" y="49"/>
                    <a:pt x="11" y="45"/>
                  </a:cubicBezTo>
                  <a:cubicBezTo>
                    <a:pt x="12" y="44"/>
                    <a:pt x="12" y="43"/>
                    <a:pt x="13" y="43"/>
                  </a:cubicBezTo>
                  <a:cubicBezTo>
                    <a:pt x="13" y="42"/>
                    <a:pt x="14" y="42"/>
                    <a:pt x="14" y="41"/>
                  </a:cubicBezTo>
                  <a:cubicBezTo>
                    <a:pt x="16" y="40"/>
                    <a:pt x="17" y="39"/>
                    <a:pt x="18" y="38"/>
                  </a:cubicBezTo>
                  <a:cubicBezTo>
                    <a:pt x="20" y="36"/>
                    <a:pt x="23" y="34"/>
                    <a:pt x="25" y="32"/>
                  </a:cubicBezTo>
                  <a:cubicBezTo>
                    <a:pt x="28" y="30"/>
                    <a:pt x="30" y="28"/>
                    <a:pt x="33" y="26"/>
                  </a:cubicBezTo>
                  <a:cubicBezTo>
                    <a:pt x="35" y="24"/>
                    <a:pt x="38" y="23"/>
                    <a:pt x="40" y="21"/>
                  </a:cubicBezTo>
                  <a:cubicBezTo>
                    <a:pt x="45" y="18"/>
                    <a:pt x="49" y="14"/>
                    <a:pt x="52" y="11"/>
                  </a:cubicBezTo>
                  <a:cubicBezTo>
                    <a:pt x="55" y="8"/>
                    <a:pt x="57" y="5"/>
                    <a:pt x="59" y="3"/>
                  </a:cubicBezTo>
                  <a:cubicBezTo>
                    <a:pt x="60" y="2"/>
                    <a:pt x="61" y="1"/>
                    <a:pt x="61" y="0"/>
                  </a:cubicBezTo>
                  <a:cubicBezTo>
                    <a:pt x="61" y="0"/>
                    <a:pt x="62" y="0"/>
                    <a:pt x="62" y="0"/>
                  </a:cubicBezTo>
                  <a:cubicBezTo>
                    <a:pt x="62" y="0"/>
                    <a:pt x="62" y="0"/>
                    <a:pt x="62" y="1"/>
                  </a:cubicBezTo>
                  <a:cubicBezTo>
                    <a:pt x="62" y="1"/>
                    <a:pt x="62" y="3"/>
                    <a:pt x="62" y="4"/>
                  </a:cubicBezTo>
                  <a:cubicBezTo>
                    <a:pt x="61" y="7"/>
                    <a:pt x="60" y="11"/>
                    <a:pt x="58" y="16"/>
                  </a:cubicBezTo>
                  <a:cubicBezTo>
                    <a:pt x="56" y="20"/>
                    <a:pt x="52" y="25"/>
                    <a:pt x="48" y="30"/>
                  </a:cubicBezTo>
                  <a:cubicBezTo>
                    <a:pt x="46" y="32"/>
                    <a:pt x="43" y="34"/>
                    <a:pt x="41" y="36"/>
                  </a:cubicBezTo>
                  <a:cubicBezTo>
                    <a:pt x="38" y="38"/>
                    <a:pt x="36" y="40"/>
                    <a:pt x="33" y="42"/>
                  </a:cubicBezTo>
                  <a:cubicBezTo>
                    <a:pt x="31" y="44"/>
                    <a:pt x="29" y="46"/>
                    <a:pt x="26" y="48"/>
                  </a:cubicBezTo>
                  <a:cubicBezTo>
                    <a:pt x="25" y="48"/>
                    <a:pt x="24" y="49"/>
                    <a:pt x="23" y="50"/>
                  </a:cubicBezTo>
                  <a:cubicBezTo>
                    <a:pt x="22" y="51"/>
                    <a:pt x="20" y="52"/>
                    <a:pt x="19" y="53"/>
                  </a:cubicBezTo>
                  <a:cubicBezTo>
                    <a:pt x="15" y="56"/>
                    <a:pt x="12" y="60"/>
                    <a:pt x="9" y="63"/>
                  </a:cubicBezTo>
                  <a:cubicBezTo>
                    <a:pt x="6" y="67"/>
                    <a:pt x="4" y="70"/>
                    <a:pt x="3" y="72"/>
                  </a:cubicBezTo>
                  <a:cubicBezTo>
                    <a:pt x="2" y="74"/>
                    <a:pt x="2" y="75"/>
                    <a:pt x="1" y="75"/>
                  </a:cubicBezTo>
                  <a:cubicBezTo>
                    <a:pt x="1" y="76"/>
                    <a:pt x="1" y="76"/>
                    <a:pt x="1" y="7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56"/>
            <p:cNvSpPr/>
            <p:nvPr/>
          </p:nvSpPr>
          <p:spPr bwMode="auto">
            <a:xfrm>
              <a:off x="9556751" y="5162550"/>
              <a:ext cx="236538" cy="363538"/>
            </a:xfrm>
            <a:custGeom>
              <a:avLst/>
              <a:gdLst>
                <a:gd name="T0" fmla="*/ 56 w 56"/>
                <a:gd name="T1" fmla="*/ 86 h 86"/>
                <a:gd name="T2" fmla="*/ 55 w 56"/>
                <a:gd name="T3" fmla="*/ 86 h 86"/>
                <a:gd name="T4" fmla="*/ 51 w 56"/>
                <a:gd name="T5" fmla="*/ 85 h 86"/>
                <a:gd name="T6" fmla="*/ 46 w 56"/>
                <a:gd name="T7" fmla="*/ 84 h 86"/>
                <a:gd name="T8" fmla="*/ 42 w 56"/>
                <a:gd name="T9" fmla="*/ 83 h 86"/>
                <a:gd name="T10" fmla="*/ 39 w 56"/>
                <a:gd name="T11" fmla="*/ 82 h 86"/>
                <a:gd name="T12" fmla="*/ 31 w 56"/>
                <a:gd name="T13" fmla="*/ 77 h 86"/>
                <a:gd name="T14" fmla="*/ 24 w 56"/>
                <a:gd name="T15" fmla="*/ 71 h 86"/>
                <a:gd name="T16" fmla="*/ 21 w 56"/>
                <a:gd name="T17" fmla="*/ 67 h 86"/>
                <a:gd name="T18" fmla="*/ 17 w 56"/>
                <a:gd name="T19" fmla="*/ 62 h 86"/>
                <a:gd name="T20" fmla="*/ 12 w 56"/>
                <a:gd name="T21" fmla="*/ 53 h 86"/>
                <a:gd name="T22" fmla="*/ 8 w 56"/>
                <a:gd name="T23" fmla="*/ 44 h 86"/>
                <a:gd name="T24" fmla="*/ 5 w 56"/>
                <a:gd name="T25" fmla="*/ 34 h 86"/>
                <a:gd name="T26" fmla="*/ 1 w 56"/>
                <a:gd name="T27" fmla="*/ 17 h 86"/>
                <a:gd name="T28" fmla="*/ 0 w 56"/>
                <a:gd name="T29" fmla="*/ 5 h 86"/>
                <a:gd name="T30" fmla="*/ 0 w 56"/>
                <a:gd name="T31" fmla="*/ 0 h 86"/>
                <a:gd name="T32" fmla="*/ 1 w 56"/>
                <a:gd name="T33" fmla="*/ 1 h 86"/>
                <a:gd name="T34" fmla="*/ 3 w 56"/>
                <a:gd name="T35" fmla="*/ 4 h 86"/>
                <a:gd name="T36" fmla="*/ 10 w 56"/>
                <a:gd name="T37" fmla="*/ 15 h 86"/>
                <a:gd name="T38" fmla="*/ 17 w 56"/>
                <a:gd name="T39" fmla="*/ 30 h 86"/>
                <a:gd name="T40" fmla="*/ 21 w 56"/>
                <a:gd name="T41" fmla="*/ 38 h 86"/>
                <a:gd name="T42" fmla="*/ 26 w 56"/>
                <a:gd name="T43" fmla="*/ 47 h 86"/>
                <a:gd name="T44" fmla="*/ 30 w 56"/>
                <a:gd name="T45" fmla="*/ 55 h 86"/>
                <a:gd name="T46" fmla="*/ 34 w 56"/>
                <a:gd name="T47" fmla="*/ 62 h 86"/>
                <a:gd name="T48" fmla="*/ 39 w 56"/>
                <a:gd name="T49" fmla="*/ 69 h 86"/>
                <a:gd name="T50" fmla="*/ 44 w 56"/>
                <a:gd name="T51" fmla="*/ 75 h 86"/>
                <a:gd name="T52" fmla="*/ 46 w 56"/>
                <a:gd name="T53" fmla="*/ 77 h 86"/>
                <a:gd name="T54" fmla="*/ 48 w 56"/>
                <a:gd name="T55" fmla="*/ 79 h 86"/>
                <a:gd name="T56" fmla="*/ 50 w 56"/>
                <a:gd name="T57" fmla="*/ 81 h 86"/>
                <a:gd name="T58" fmla="*/ 52 w 56"/>
                <a:gd name="T59" fmla="*/ 83 h 86"/>
                <a:gd name="T60" fmla="*/ 55 w 56"/>
                <a:gd name="T61" fmla="*/ 85 h 86"/>
                <a:gd name="T62" fmla="*/ 56 w 56"/>
                <a:gd name="T6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86">
                  <a:moveTo>
                    <a:pt x="56" y="86"/>
                  </a:moveTo>
                  <a:cubicBezTo>
                    <a:pt x="56" y="86"/>
                    <a:pt x="56" y="86"/>
                    <a:pt x="55" y="86"/>
                  </a:cubicBezTo>
                  <a:cubicBezTo>
                    <a:pt x="54" y="86"/>
                    <a:pt x="53" y="86"/>
                    <a:pt x="51" y="85"/>
                  </a:cubicBezTo>
                  <a:cubicBezTo>
                    <a:pt x="50" y="85"/>
                    <a:pt x="48" y="85"/>
                    <a:pt x="46" y="84"/>
                  </a:cubicBezTo>
                  <a:cubicBezTo>
                    <a:pt x="45" y="84"/>
                    <a:pt x="43" y="84"/>
                    <a:pt x="42" y="83"/>
                  </a:cubicBezTo>
                  <a:cubicBezTo>
                    <a:pt x="41" y="83"/>
                    <a:pt x="40" y="82"/>
                    <a:pt x="39" y="82"/>
                  </a:cubicBezTo>
                  <a:cubicBezTo>
                    <a:pt x="36" y="80"/>
                    <a:pt x="34" y="79"/>
                    <a:pt x="31" y="77"/>
                  </a:cubicBezTo>
                  <a:cubicBezTo>
                    <a:pt x="29" y="75"/>
                    <a:pt x="26" y="73"/>
                    <a:pt x="24" y="71"/>
                  </a:cubicBezTo>
                  <a:cubicBezTo>
                    <a:pt x="23" y="69"/>
                    <a:pt x="22" y="68"/>
                    <a:pt x="21" y="67"/>
                  </a:cubicBezTo>
                  <a:cubicBezTo>
                    <a:pt x="19" y="65"/>
                    <a:pt x="18" y="64"/>
                    <a:pt x="17" y="62"/>
                  </a:cubicBezTo>
                  <a:cubicBezTo>
                    <a:pt x="15" y="60"/>
                    <a:pt x="14" y="57"/>
                    <a:pt x="12" y="53"/>
                  </a:cubicBezTo>
                  <a:cubicBezTo>
                    <a:pt x="11" y="50"/>
                    <a:pt x="9" y="47"/>
                    <a:pt x="8" y="44"/>
                  </a:cubicBezTo>
                  <a:cubicBezTo>
                    <a:pt x="7" y="41"/>
                    <a:pt x="6" y="37"/>
                    <a:pt x="5" y="34"/>
                  </a:cubicBezTo>
                  <a:cubicBezTo>
                    <a:pt x="3" y="28"/>
                    <a:pt x="2" y="22"/>
                    <a:pt x="1" y="17"/>
                  </a:cubicBezTo>
                  <a:cubicBezTo>
                    <a:pt x="1" y="12"/>
                    <a:pt x="0" y="8"/>
                    <a:pt x="0" y="5"/>
                  </a:cubicBezTo>
                  <a:cubicBezTo>
                    <a:pt x="0" y="2"/>
                    <a:pt x="0" y="0"/>
                    <a:pt x="0" y="0"/>
                  </a:cubicBezTo>
                  <a:cubicBezTo>
                    <a:pt x="0" y="0"/>
                    <a:pt x="0" y="1"/>
                    <a:pt x="1" y="1"/>
                  </a:cubicBezTo>
                  <a:cubicBezTo>
                    <a:pt x="1" y="2"/>
                    <a:pt x="2" y="3"/>
                    <a:pt x="3" y="4"/>
                  </a:cubicBezTo>
                  <a:cubicBezTo>
                    <a:pt x="5" y="7"/>
                    <a:pt x="7" y="10"/>
                    <a:pt x="10" y="15"/>
                  </a:cubicBezTo>
                  <a:cubicBezTo>
                    <a:pt x="12" y="19"/>
                    <a:pt x="15" y="24"/>
                    <a:pt x="17" y="30"/>
                  </a:cubicBezTo>
                  <a:cubicBezTo>
                    <a:pt x="19" y="32"/>
                    <a:pt x="20" y="35"/>
                    <a:pt x="21" y="38"/>
                  </a:cubicBezTo>
                  <a:cubicBezTo>
                    <a:pt x="23" y="41"/>
                    <a:pt x="24" y="44"/>
                    <a:pt x="26" y="47"/>
                  </a:cubicBezTo>
                  <a:cubicBezTo>
                    <a:pt x="27" y="49"/>
                    <a:pt x="28" y="52"/>
                    <a:pt x="30" y="55"/>
                  </a:cubicBezTo>
                  <a:cubicBezTo>
                    <a:pt x="31" y="57"/>
                    <a:pt x="33" y="60"/>
                    <a:pt x="34" y="62"/>
                  </a:cubicBezTo>
                  <a:cubicBezTo>
                    <a:pt x="36" y="64"/>
                    <a:pt x="38" y="67"/>
                    <a:pt x="39" y="69"/>
                  </a:cubicBezTo>
                  <a:cubicBezTo>
                    <a:pt x="41" y="71"/>
                    <a:pt x="42" y="73"/>
                    <a:pt x="44" y="75"/>
                  </a:cubicBezTo>
                  <a:cubicBezTo>
                    <a:pt x="45" y="75"/>
                    <a:pt x="45" y="76"/>
                    <a:pt x="46" y="77"/>
                  </a:cubicBezTo>
                  <a:cubicBezTo>
                    <a:pt x="47" y="78"/>
                    <a:pt x="48" y="79"/>
                    <a:pt x="48" y="79"/>
                  </a:cubicBezTo>
                  <a:cubicBezTo>
                    <a:pt x="49" y="80"/>
                    <a:pt x="50" y="80"/>
                    <a:pt x="50" y="81"/>
                  </a:cubicBezTo>
                  <a:cubicBezTo>
                    <a:pt x="51" y="82"/>
                    <a:pt x="52" y="82"/>
                    <a:pt x="52" y="83"/>
                  </a:cubicBezTo>
                  <a:cubicBezTo>
                    <a:pt x="53" y="84"/>
                    <a:pt x="54" y="84"/>
                    <a:pt x="55" y="85"/>
                  </a:cubicBezTo>
                  <a:cubicBezTo>
                    <a:pt x="56" y="85"/>
                    <a:pt x="56" y="86"/>
                    <a:pt x="56" y="8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57"/>
            <p:cNvSpPr/>
            <p:nvPr/>
          </p:nvSpPr>
          <p:spPr bwMode="auto">
            <a:xfrm>
              <a:off x="9310689" y="5945187"/>
              <a:ext cx="330200" cy="225425"/>
            </a:xfrm>
            <a:custGeom>
              <a:avLst/>
              <a:gdLst>
                <a:gd name="T0" fmla="*/ 0 w 78"/>
                <a:gd name="T1" fmla="*/ 53 h 53"/>
                <a:gd name="T2" fmla="*/ 1 w 78"/>
                <a:gd name="T3" fmla="*/ 52 h 53"/>
                <a:gd name="T4" fmla="*/ 3 w 78"/>
                <a:gd name="T5" fmla="*/ 50 h 53"/>
                <a:gd name="T6" fmla="*/ 10 w 78"/>
                <a:gd name="T7" fmla="*/ 41 h 53"/>
                <a:gd name="T8" fmla="*/ 22 w 78"/>
                <a:gd name="T9" fmla="*/ 31 h 53"/>
                <a:gd name="T10" fmla="*/ 36 w 78"/>
                <a:gd name="T11" fmla="*/ 21 h 53"/>
                <a:gd name="T12" fmla="*/ 51 w 78"/>
                <a:gd name="T13" fmla="*/ 13 h 53"/>
                <a:gd name="T14" fmla="*/ 58 w 78"/>
                <a:gd name="T15" fmla="*/ 9 h 53"/>
                <a:gd name="T16" fmla="*/ 64 w 78"/>
                <a:gd name="T17" fmla="*/ 6 h 53"/>
                <a:gd name="T18" fmla="*/ 70 w 78"/>
                <a:gd name="T19" fmla="*/ 4 h 53"/>
                <a:gd name="T20" fmla="*/ 74 w 78"/>
                <a:gd name="T21" fmla="*/ 2 h 53"/>
                <a:gd name="T22" fmla="*/ 77 w 78"/>
                <a:gd name="T23" fmla="*/ 1 h 53"/>
                <a:gd name="T24" fmla="*/ 78 w 78"/>
                <a:gd name="T25" fmla="*/ 0 h 53"/>
                <a:gd name="T26" fmla="*/ 78 w 78"/>
                <a:gd name="T27" fmla="*/ 1 h 53"/>
                <a:gd name="T28" fmla="*/ 77 w 78"/>
                <a:gd name="T29" fmla="*/ 4 h 53"/>
                <a:gd name="T30" fmla="*/ 75 w 78"/>
                <a:gd name="T31" fmla="*/ 9 h 53"/>
                <a:gd name="T32" fmla="*/ 71 w 78"/>
                <a:gd name="T33" fmla="*/ 15 h 53"/>
                <a:gd name="T34" fmla="*/ 67 w 78"/>
                <a:gd name="T35" fmla="*/ 21 h 53"/>
                <a:gd name="T36" fmla="*/ 61 w 78"/>
                <a:gd name="T37" fmla="*/ 27 h 53"/>
                <a:gd name="T38" fmla="*/ 46 w 78"/>
                <a:gd name="T39" fmla="*/ 38 h 53"/>
                <a:gd name="T40" fmla="*/ 31 w 78"/>
                <a:gd name="T41" fmla="*/ 46 h 53"/>
                <a:gd name="T42" fmla="*/ 16 w 78"/>
                <a:gd name="T43" fmla="*/ 51 h 53"/>
                <a:gd name="T44" fmla="*/ 5 w 78"/>
                <a:gd name="T45" fmla="*/ 53 h 53"/>
                <a:gd name="T46" fmla="*/ 2 w 78"/>
                <a:gd name="T47" fmla="*/ 53 h 53"/>
                <a:gd name="T48" fmla="*/ 0 w 78"/>
                <a:gd name="T4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52">
                  <a:moveTo>
                    <a:pt x="0" y="53"/>
                  </a:moveTo>
                  <a:cubicBezTo>
                    <a:pt x="0" y="53"/>
                    <a:pt x="1" y="53"/>
                    <a:pt x="1" y="52"/>
                  </a:cubicBezTo>
                  <a:cubicBezTo>
                    <a:pt x="1" y="52"/>
                    <a:pt x="2" y="51"/>
                    <a:pt x="3" y="50"/>
                  </a:cubicBezTo>
                  <a:cubicBezTo>
                    <a:pt x="5" y="48"/>
                    <a:pt x="7" y="45"/>
                    <a:pt x="10" y="41"/>
                  </a:cubicBezTo>
                  <a:cubicBezTo>
                    <a:pt x="14" y="38"/>
                    <a:pt x="18" y="35"/>
                    <a:pt x="22" y="31"/>
                  </a:cubicBezTo>
                  <a:cubicBezTo>
                    <a:pt x="27" y="28"/>
                    <a:pt x="31" y="25"/>
                    <a:pt x="36" y="21"/>
                  </a:cubicBezTo>
                  <a:cubicBezTo>
                    <a:pt x="41" y="18"/>
                    <a:pt x="46" y="16"/>
                    <a:pt x="51" y="13"/>
                  </a:cubicBezTo>
                  <a:cubicBezTo>
                    <a:pt x="53" y="12"/>
                    <a:pt x="56" y="11"/>
                    <a:pt x="58" y="9"/>
                  </a:cubicBezTo>
                  <a:cubicBezTo>
                    <a:pt x="60" y="8"/>
                    <a:pt x="62" y="7"/>
                    <a:pt x="64" y="6"/>
                  </a:cubicBezTo>
                  <a:cubicBezTo>
                    <a:pt x="66" y="5"/>
                    <a:pt x="68" y="4"/>
                    <a:pt x="70" y="4"/>
                  </a:cubicBezTo>
                  <a:cubicBezTo>
                    <a:pt x="71" y="3"/>
                    <a:pt x="73" y="2"/>
                    <a:pt x="74" y="2"/>
                  </a:cubicBezTo>
                  <a:cubicBezTo>
                    <a:pt x="75" y="1"/>
                    <a:pt x="76" y="1"/>
                    <a:pt x="77" y="1"/>
                  </a:cubicBezTo>
                  <a:cubicBezTo>
                    <a:pt x="78" y="0"/>
                    <a:pt x="78" y="0"/>
                    <a:pt x="78" y="0"/>
                  </a:cubicBezTo>
                  <a:cubicBezTo>
                    <a:pt x="78" y="0"/>
                    <a:pt x="78" y="1"/>
                    <a:pt x="78" y="1"/>
                  </a:cubicBezTo>
                  <a:cubicBezTo>
                    <a:pt x="78" y="2"/>
                    <a:pt x="77" y="3"/>
                    <a:pt x="77" y="4"/>
                  </a:cubicBezTo>
                  <a:cubicBezTo>
                    <a:pt x="76" y="6"/>
                    <a:pt x="76" y="7"/>
                    <a:pt x="75" y="9"/>
                  </a:cubicBezTo>
                  <a:cubicBezTo>
                    <a:pt x="74" y="11"/>
                    <a:pt x="73" y="13"/>
                    <a:pt x="71" y="15"/>
                  </a:cubicBezTo>
                  <a:cubicBezTo>
                    <a:pt x="70" y="17"/>
                    <a:pt x="68" y="19"/>
                    <a:pt x="67" y="21"/>
                  </a:cubicBezTo>
                  <a:cubicBezTo>
                    <a:pt x="65" y="23"/>
                    <a:pt x="63" y="25"/>
                    <a:pt x="61" y="27"/>
                  </a:cubicBezTo>
                  <a:cubicBezTo>
                    <a:pt x="56" y="31"/>
                    <a:pt x="51" y="34"/>
                    <a:pt x="46" y="38"/>
                  </a:cubicBezTo>
                  <a:cubicBezTo>
                    <a:pt x="41" y="41"/>
                    <a:pt x="36" y="44"/>
                    <a:pt x="31" y="46"/>
                  </a:cubicBezTo>
                  <a:cubicBezTo>
                    <a:pt x="25" y="48"/>
                    <a:pt x="20" y="50"/>
                    <a:pt x="16" y="51"/>
                  </a:cubicBezTo>
                  <a:cubicBezTo>
                    <a:pt x="12" y="52"/>
                    <a:pt x="8" y="53"/>
                    <a:pt x="5" y="53"/>
                  </a:cubicBezTo>
                  <a:cubicBezTo>
                    <a:pt x="3" y="53"/>
                    <a:pt x="2" y="53"/>
                    <a:pt x="2" y="53"/>
                  </a:cubicBezTo>
                  <a:cubicBezTo>
                    <a:pt x="1" y="53"/>
                    <a:pt x="0" y="53"/>
                    <a:pt x="0" y="5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158"/>
            <p:cNvSpPr/>
            <p:nvPr/>
          </p:nvSpPr>
          <p:spPr bwMode="auto">
            <a:xfrm>
              <a:off x="9848851" y="6008687"/>
              <a:ext cx="101600" cy="428625"/>
            </a:xfrm>
            <a:custGeom>
              <a:avLst/>
              <a:gdLst>
                <a:gd name="T0" fmla="*/ 5 w 24"/>
                <a:gd name="T1" fmla="*/ 0 h 101"/>
                <a:gd name="T2" fmla="*/ 6 w 24"/>
                <a:gd name="T3" fmla="*/ 1 h 101"/>
                <a:gd name="T4" fmla="*/ 8 w 24"/>
                <a:gd name="T5" fmla="*/ 4 h 101"/>
                <a:gd name="T6" fmla="*/ 14 w 24"/>
                <a:gd name="T7" fmla="*/ 14 h 101"/>
                <a:gd name="T8" fmla="*/ 17 w 24"/>
                <a:gd name="T9" fmla="*/ 22 h 101"/>
                <a:gd name="T10" fmla="*/ 20 w 24"/>
                <a:gd name="T11" fmla="*/ 30 h 101"/>
                <a:gd name="T12" fmla="*/ 24 w 24"/>
                <a:gd name="T13" fmla="*/ 49 h 101"/>
                <a:gd name="T14" fmla="*/ 24 w 24"/>
                <a:gd name="T15" fmla="*/ 68 h 101"/>
                <a:gd name="T16" fmla="*/ 23 w 24"/>
                <a:gd name="T17" fmla="*/ 77 h 101"/>
                <a:gd name="T18" fmla="*/ 21 w 24"/>
                <a:gd name="T19" fmla="*/ 85 h 101"/>
                <a:gd name="T20" fmla="*/ 17 w 24"/>
                <a:gd name="T21" fmla="*/ 97 h 101"/>
                <a:gd name="T22" fmla="*/ 15 w 24"/>
                <a:gd name="T23" fmla="*/ 100 h 101"/>
                <a:gd name="T24" fmla="*/ 14 w 24"/>
                <a:gd name="T25" fmla="*/ 101 h 101"/>
                <a:gd name="T26" fmla="*/ 14 w 24"/>
                <a:gd name="T27" fmla="*/ 100 h 101"/>
                <a:gd name="T28" fmla="*/ 12 w 24"/>
                <a:gd name="T29" fmla="*/ 96 h 101"/>
                <a:gd name="T30" fmla="*/ 8 w 24"/>
                <a:gd name="T31" fmla="*/ 85 h 101"/>
                <a:gd name="T32" fmla="*/ 4 w 24"/>
                <a:gd name="T33" fmla="*/ 69 h 101"/>
                <a:gd name="T34" fmla="*/ 1 w 24"/>
                <a:gd name="T35" fmla="*/ 51 h 101"/>
                <a:gd name="T36" fmla="*/ 0 w 24"/>
                <a:gd name="T37" fmla="*/ 33 h 101"/>
                <a:gd name="T38" fmla="*/ 1 w 24"/>
                <a:gd name="T39" fmla="*/ 17 h 101"/>
                <a:gd name="T40" fmla="*/ 3 w 24"/>
                <a:gd name="T41" fmla="*/ 5 h 101"/>
                <a:gd name="T42" fmla="*/ 4 w 24"/>
                <a:gd name="T43" fmla="*/ 1 h 101"/>
                <a:gd name="T44" fmla="*/ 5 w 2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00">
                  <a:moveTo>
                    <a:pt x="5" y="0"/>
                  </a:moveTo>
                  <a:cubicBezTo>
                    <a:pt x="5" y="0"/>
                    <a:pt x="5" y="0"/>
                    <a:pt x="6" y="1"/>
                  </a:cubicBezTo>
                  <a:cubicBezTo>
                    <a:pt x="6" y="1"/>
                    <a:pt x="7" y="2"/>
                    <a:pt x="8" y="4"/>
                  </a:cubicBezTo>
                  <a:cubicBezTo>
                    <a:pt x="10" y="6"/>
                    <a:pt x="12" y="10"/>
                    <a:pt x="14" y="14"/>
                  </a:cubicBezTo>
                  <a:cubicBezTo>
                    <a:pt x="15" y="17"/>
                    <a:pt x="16" y="19"/>
                    <a:pt x="17" y="22"/>
                  </a:cubicBezTo>
                  <a:cubicBezTo>
                    <a:pt x="18" y="24"/>
                    <a:pt x="19" y="27"/>
                    <a:pt x="20" y="30"/>
                  </a:cubicBezTo>
                  <a:cubicBezTo>
                    <a:pt x="22" y="36"/>
                    <a:pt x="23" y="43"/>
                    <a:pt x="24" y="49"/>
                  </a:cubicBezTo>
                  <a:cubicBezTo>
                    <a:pt x="24" y="55"/>
                    <a:pt x="24" y="62"/>
                    <a:pt x="24" y="68"/>
                  </a:cubicBezTo>
                  <a:cubicBezTo>
                    <a:pt x="23" y="71"/>
                    <a:pt x="23" y="74"/>
                    <a:pt x="23" y="77"/>
                  </a:cubicBezTo>
                  <a:cubicBezTo>
                    <a:pt x="22" y="80"/>
                    <a:pt x="21" y="82"/>
                    <a:pt x="21" y="85"/>
                  </a:cubicBezTo>
                  <a:cubicBezTo>
                    <a:pt x="19" y="90"/>
                    <a:pt x="18" y="94"/>
                    <a:pt x="17" y="97"/>
                  </a:cubicBezTo>
                  <a:cubicBezTo>
                    <a:pt x="16" y="98"/>
                    <a:pt x="15" y="99"/>
                    <a:pt x="15" y="100"/>
                  </a:cubicBezTo>
                  <a:cubicBezTo>
                    <a:pt x="14" y="100"/>
                    <a:pt x="14" y="101"/>
                    <a:pt x="14" y="101"/>
                  </a:cubicBezTo>
                  <a:cubicBezTo>
                    <a:pt x="14" y="101"/>
                    <a:pt x="14" y="100"/>
                    <a:pt x="14" y="100"/>
                  </a:cubicBezTo>
                  <a:cubicBezTo>
                    <a:pt x="13" y="99"/>
                    <a:pt x="13" y="98"/>
                    <a:pt x="12" y="96"/>
                  </a:cubicBezTo>
                  <a:cubicBezTo>
                    <a:pt x="11" y="94"/>
                    <a:pt x="9" y="90"/>
                    <a:pt x="8" y="85"/>
                  </a:cubicBezTo>
                  <a:cubicBezTo>
                    <a:pt x="6" y="80"/>
                    <a:pt x="5" y="75"/>
                    <a:pt x="4" y="69"/>
                  </a:cubicBezTo>
                  <a:cubicBezTo>
                    <a:pt x="2" y="63"/>
                    <a:pt x="2" y="57"/>
                    <a:pt x="1" y="51"/>
                  </a:cubicBezTo>
                  <a:cubicBezTo>
                    <a:pt x="1" y="45"/>
                    <a:pt x="0" y="39"/>
                    <a:pt x="0" y="33"/>
                  </a:cubicBezTo>
                  <a:cubicBezTo>
                    <a:pt x="0" y="27"/>
                    <a:pt x="1" y="21"/>
                    <a:pt x="1" y="17"/>
                  </a:cubicBezTo>
                  <a:cubicBezTo>
                    <a:pt x="2" y="12"/>
                    <a:pt x="3" y="8"/>
                    <a:pt x="3" y="5"/>
                  </a:cubicBezTo>
                  <a:cubicBezTo>
                    <a:pt x="4" y="3"/>
                    <a:pt x="4" y="2"/>
                    <a:pt x="4" y="1"/>
                  </a:cubicBezTo>
                  <a:cubicBezTo>
                    <a:pt x="5" y="0"/>
                    <a:pt x="5" y="0"/>
                    <a:pt x="5"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159"/>
            <p:cNvSpPr/>
            <p:nvPr/>
          </p:nvSpPr>
          <p:spPr bwMode="auto">
            <a:xfrm>
              <a:off x="9140826" y="5607050"/>
              <a:ext cx="431800" cy="152400"/>
            </a:xfrm>
            <a:custGeom>
              <a:avLst/>
              <a:gdLst>
                <a:gd name="T0" fmla="*/ 0 w 102"/>
                <a:gd name="T1" fmla="*/ 9 h 36"/>
                <a:gd name="T2" fmla="*/ 1 w 102"/>
                <a:gd name="T3" fmla="*/ 9 h 36"/>
                <a:gd name="T4" fmla="*/ 5 w 102"/>
                <a:gd name="T5" fmla="*/ 7 h 36"/>
                <a:gd name="T6" fmla="*/ 10 w 102"/>
                <a:gd name="T7" fmla="*/ 4 h 36"/>
                <a:gd name="T8" fmla="*/ 13 w 102"/>
                <a:gd name="T9" fmla="*/ 3 h 36"/>
                <a:gd name="T10" fmla="*/ 17 w 102"/>
                <a:gd name="T11" fmla="*/ 2 h 36"/>
                <a:gd name="T12" fmla="*/ 26 w 102"/>
                <a:gd name="T13" fmla="*/ 1 h 36"/>
                <a:gd name="T14" fmla="*/ 36 w 102"/>
                <a:gd name="T15" fmla="*/ 0 h 36"/>
                <a:gd name="T16" fmla="*/ 41 w 102"/>
                <a:gd name="T17" fmla="*/ 1 h 36"/>
                <a:gd name="T18" fmla="*/ 46 w 102"/>
                <a:gd name="T19" fmla="*/ 2 h 36"/>
                <a:gd name="T20" fmla="*/ 56 w 102"/>
                <a:gd name="T21" fmla="*/ 5 h 36"/>
                <a:gd name="T22" fmla="*/ 66 w 102"/>
                <a:gd name="T23" fmla="*/ 8 h 36"/>
                <a:gd name="T24" fmla="*/ 71 w 102"/>
                <a:gd name="T25" fmla="*/ 11 h 36"/>
                <a:gd name="T26" fmla="*/ 75 w 102"/>
                <a:gd name="T27" fmla="*/ 13 h 36"/>
                <a:gd name="T28" fmla="*/ 83 w 102"/>
                <a:gd name="T29" fmla="*/ 18 h 36"/>
                <a:gd name="T30" fmla="*/ 90 w 102"/>
                <a:gd name="T31" fmla="*/ 24 h 36"/>
                <a:gd name="T32" fmla="*/ 99 w 102"/>
                <a:gd name="T33" fmla="*/ 32 h 36"/>
                <a:gd name="T34" fmla="*/ 101 w 102"/>
                <a:gd name="T35" fmla="*/ 35 h 36"/>
                <a:gd name="T36" fmla="*/ 102 w 102"/>
                <a:gd name="T37" fmla="*/ 36 h 36"/>
                <a:gd name="T38" fmla="*/ 101 w 102"/>
                <a:gd name="T39" fmla="*/ 36 h 36"/>
                <a:gd name="T40" fmla="*/ 97 w 102"/>
                <a:gd name="T41" fmla="*/ 36 h 36"/>
                <a:gd name="T42" fmla="*/ 85 w 102"/>
                <a:gd name="T43" fmla="*/ 33 h 36"/>
                <a:gd name="T44" fmla="*/ 68 w 102"/>
                <a:gd name="T45" fmla="*/ 28 h 36"/>
                <a:gd name="T46" fmla="*/ 59 w 102"/>
                <a:gd name="T47" fmla="*/ 25 h 36"/>
                <a:gd name="T48" fmla="*/ 50 w 102"/>
                <a:gd name="T49" fmla="*/ 22 h 36"/>
                <a:gd name="T50" fmla="*/ 42 w 102"/>
                <a:gd name="T51" fmla="*/ 20 h 36"/>
                <a:gd name="T52" fmla="*/ 33 w 102"/>
                <a:gd name="T53" fmla="*/ 17 h 36"/>
                <a:gd name="T54" fmla="*/ 17 w 102"/>
                <a:gd name="T55" fmla="*/ 13 h 36"/>
                <a:gd name="T56" fmla="*/ 10 w 102"/>
                <a:gd name="T57" fmla="*/ 11 h 36"/>
                <a:gd name="T58" fmla="*/ 5 w 102"/>
                <a:gd name="T59" fmla="*/ 10 h 36"/>
                <a:gd name="T60" fmla="*/ 2 w 102"/>
                <a:gd name="T61" fmla="*/ 10 h 36"/>
                <a:gd name="T62" fmla="*/ 0 w 102"/>
                <a:gd name="T63"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36">
                  <a:moveTo>
                    <a:pt x="0" y="9"/>
                  </a:moveTo>
                  <a:cubicBezTo>
                    <a:pt x="0" y="9"/>
                    <a:pt x="1" y="9"/>
                    <a:pt x="1" y="9"/>
                  </a:cubicBezTo>
                  <a:cubicBezTo>
                    <a:pt x="2" y="8"/>
                    <a:pt x="3" y="7"/>
                    <a:pt x="5" y="7"/>
                  </a:cubicBezTo>
                  <a:cubicBezTo>
                    <a:pt x="6" y="6"/>
                    <a:pt x="8" y="5"/>
                    <a:pt x="10" y="4"/>
                  </a:cubicBezTo>
                  <a:cubicBezTo>
                    <a:pt x="11" y="4"/>
                    <a:pt x="12" y="3"/>
                    <a:pt x="13" y="3"/>
                  </a:cubicBezTo>
                  <a:cubicBezTo>
                    <a:pt x="14" y="3"/>
                    <a:pt x="16" y="2"/>
                    <a:pt x="17" y="2"/>
                  </a:cubicBezTo>
                  <a:cubicBezTo>
                    <a:pt x="20" y="1"/>
                    <a:pt x="23" y="1"/>
                    <a:pt x="26" y="1"/>
                  </a:cubicBezTo>
                  <a:cubicBezTo>
                    <a:pt x="29" y="0"/>
                    <a:pt x="32" y="0"/>
                    <a:pt x="36" y="0"/>
                  </a:cubicBezTo>
                  <a:cubicBezTo>
                    <a:pt x="37" y="1"/>
                    <a:pt x="39" y="1"/>
                    <a:pt x="41" y="1"/>
                  </a:cubicBezTo>
                  <a:cubicBezTo>
                    <a:pt x="42" y="1"/>
                    <a:pt x="44" y="1"/>
                    <a:pt x="46" y="2"/>
                  </a:cubicBezTo>
                  <a:cubicBezTo>
                    <a:pt x="49" y="2"/>
                    <a:pt x="53" y="3"/>
                    <a:pt x="56" y="5"/>
                  </a:cubicBezTo>
                  <a:cubicBezTo>
                    <a:pt x="59" y="6"/>
                    <a:pt x="63" y="7"/>
                    <a:pt x="66" y="8"/>
                  </a:cubicBezTo>
                  <a:cubicBezTo>
                    <a:pt x="68" y="9"/>
                    <a:pt x="69" y="10"/>
                    <a:pt x="71" y="11"/>
                  </a:cubicBezTo>
                  <a:cubicBezTo>
                    <a:pt x="72" y="11"/>
                    <a:pt x="74" y="12"/>
                    <a:pt x="75" y="13"/>
                  </a:cubicBezTo>
                  <a:cubicBezTo>
                    <a:pt x="78" y="15"/>
                    <a:pt x="81" y="17"/>
                    <a:pt x="83" y="18"/>
                  </a:cubicBezTo>
                  <a:cubicBezTo>
                    <a:pt x="86" y="20"/>
                    <a:pt x="88" y="22"/>
                    <a:pt x="90" y="24"/>
                  </a:cubicBezTo>
                  <a:cubicBezTo>
                    <a:pt x="94" y="27"/>
                    <a:pt x="97" y="30"/>
                    <a:pt x="99" y="32"/>
                  </a:cubicBezTo>
                  <a:cubicBezTo>
                    <a:pt x="100" y="34"/>
                    <a:pt x="101" y="35"/>
                    <a:pt x="101" y="35"/>
                  </a:cubicBezTo>
                  <a:cubicBezTo>
                    <a:pt x="102" y="36"/>
                    <a:pt x="102" y="36"/>
                    <a:pt x="102" y="36"/>
                  </a:cubicBezTo>
                  <a:cubicBezTo>
                    <a:pt x="102" y="36"/>
                    <a:pt x="102" y="36"/>
                    <a:pt x="101" y="36"/>
                  </a:cubicBezTo>
                  <a:cubicBezTo>
                    <a:pt x="100" y="36"/>
                    <a:pt x="99" y="36"/>
                    <a:pt x="97" y="36"/>
                  </a:cubicBezTo>
                  <a:cubicBezTo>
                    <a:pt x="94" y="35"/>
                    <a:pt x="90" y="35"/>
                    <a:pt x="85" y="33"/>
                  </a:cubicBezTo>
                  <a:cubicBezTo>
                    <a:pt x="80" y="32"/>
                    <a:pt x="74" y="30"/>
                    <a:pt x="68" y="28"/>
                  </a:cubicBezTo>
                  <a:cubicBezTo>
                    <a:pt x="65" y="27"/>
                    <a:pt x="62" y="27"/>
                    <a:pt x="59" y="25"/>
                  </a:cubicBezTo>
                  <a:cubicBezTo>
                    <a:pt x="56" y="24"/>
                    <a:pt x="53" y="23"/>
                    <a:pt x="50" y="22"/>
                  </a:cubicBezTo>
                  <a:cubicBezTo>
                    <a:pt x="47" y="21"/>
                    <a:pt x="44" y="21"/>
                    <a:pt x="42" y="20"/>
                  </a:cubicBezTo>
                  <a:cubicBezTo>
                    <a:pt x="39" y="19"/>
                    <a:pt x="36" y="18"/>
                    <a:pt x="33" y="17"/>
                  </a:cubicBezTo>
                  <a:cubicBezTo>
                    <a:pt x="27" y="15"/>
                    <a:pt x="22" y="14"/>
                    <a:pt x="17" y="13"/>
                  </a:cubicBezTo>
                  <a:cubicBezTo>
                    <a:pt x="15" y="12"/>
                    <a:pt x="12" y="12"/>
                    <a:pt x="10" y="11"/>
                  </a:cubicBezTo>
                  <a:cubicBezTo>
                    <a:pt x="8" y="11"/>
                    <a:pt x="7" y="11"/>
                    <a:pt x="5" y="10"/>
                  </a:cubicBezTo>
                  <a:cubicBezTo>
                    <a:pt x="4" y="10"/>
                    <a:pt x="2" y="10"/>
                    <a:pt x="2" y="10"/>
                  </a:cubicBezTo>
                  <a:cubicBezTo>
                    <a:pt x="1" y="9"/>
                    <a:pt x="0" y="9"/>
                    <a:pt x="0" y="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160"/>
            <p:cNvSpPr/>
            <p:nvPr/>
          </p:nvSpPr>
          <p:spPr bwMode="auto">
            <a:xfrm>
              <a:off x="9996489" y="5967412"/>
              <a:ext cx="230188" cy="241300"/>
            </a:xfrm>
            <a:custGeom>
              <a:avLst/>
              <a:gdLst>
                <a:gd name="T0" fmla="*/ 0 w 54"/>
                <a:gd name="T1" fmla="*/ 0 h 57"/>
                <a:gd name="T2" fmla="*/ 1 w 54"/>
                <a:gd name="T3" fmla="*/ 0 h 57"/>
                <a:gd name="T4" fmla="*/ 4 w 54"/>
                <a:gd name="T5" fmla="*/ 1 h 57"/>
                <a:gd name="T6" fmla="*/ 11 w 54"/>
                <a:gd name="T7" fmla="*/ 7 h 57"/>
                <a:gd name="T8" fmla="*/ 15 w 54"/>
                <a:gd name="T9" fmla="*/ 12 h 57"/>
                <a:gd name="T10" fmla="*/ 16 w 54"/>
                <a:gd name="T11" fmla="*/ 13 h 57"/>
                <a:gd name="T12" fmla="*/ 17 w 54"/>
                <a:gd name="T13" fmla="*/ 15 h 57"/>
                <a:gd name="T14" fmla="*/ 19 w 54"/>
                <a:gd name="T15" fmla="*/ 18 h 57"/>
                <a:gd name="T16" fmla="*/ 25 w 54"/>
                <a:gd name="T17" fmla="*/ 31 h 57"/>
                <a:gd name="T18" fmla="*/ 27 w 54"/>
                <a:gd name="T19" fmla="*/ 34 h 57"/>
                <a:gd name="T20" fmla="*/ 29 w 54"/>
                <a:gd name="T21" fmla="*/ 37 h 57"/>
                <a:gd name="T22" fmla="*/ 34 w 54"/>
                <a:gd name="T23" fmla="*/ 43 h 57"/>
                <a:gd name="T24" fmla="*/ 38 w 54"/>
                <a:gd name="T25" fmla="*/ 47 h 57"/>
                <a:gd name="T26" fmla="*/ 43 w 54"/>
                <a:gd name="T27" fmla="*/ 51 h 57"/>
                <a:gd name="T28" fmla="*/ 47 w 54"/>
                <a:gd name="T29" fmla="*/ 53 h 57"/>
                <a:gd name="T30" fmla="*/ 51 w 54"/>
                <a:gd name="T31" fmla="*/ 55 h 57"/>
                <a:gd name="T32" fmla="*/ 53 w 54"/>
                <a:gd name="T33" fmla="*/ 56 h 57"/>
                <a:gd name="T34" fmla="*/ 54 w 54"/>
                <a:gd name="T35" fmla="*/ 57 h 57"/>
                <a:gd name="T36" fmla="*/ 53 w 54"/>
                <a:gd name="T37" fmla="*/ 57 h 57"/>
                <a:gd name="T38" fmla="*/ 51 w 54"/>
                <a:gd name="T39" fmla="*/ 56 h 57"/>
                <a:gd name="T40" fmla="*/ 47 w 54"/>
                <a:gd name="T41" fmla="*/ 55 h 57"/>
                <a:gd name="T42" fmla="*/ 44 w 54"/>
                <a:gd name="T43" fmla="*/ 55 h 57"/>
                <a:gd name="T44" fmla="*/ 42 w 54"/>
                <a:gd name="T45" fmla="*/ 54 h 57"/>
                <a:gd name="T46" fmla="*/ 36 w 54"/>
                <a:gd name="T47" fmla="*/ 51 h 57"/>
                <a:gd name="T48" fmla="*/ 30 w 54"/>
                <a:gd name="T49" fmla="*/ 46 h 57"/>
                <a:gd name="T50" fmla="*/ 25 w 54"/>
                <a:gd name="T51" fmla="*/ 41 h 57"/>
                <a:gd name="T52" fmla="*/ 22 w 54"/>
                <a:gd name="T53" fmla="*/ 38 h 57"/>
                <a:gd name="T54" fmla="*/ 20 w 54"/>
                <a:gd name="T55" fmla="*/ 34 h 57"/>
                <a:gd name="T56" fmla="*/ 14 w 54"/>
                <a:gd name="T57" fmla="*/ 20 h 57"/>
                <a:gd name="T58" fmla="*/ 13 w 54"/>
                <a:gd name="T59" fmla="*/ 17 h 57"/>
                <a:gd name="T60" fmla="*/ 12 w 54"/>
                <a:gd name="T61" fmla="*/ 15 h 57"/>
                <a:gd name="T62" fmla="*/ 12 w 54"/>
                <a:gd name="T63" fmla="*/ 14 h 57"/>
                <a:gd name="T64" fmla="*/ 9 w 54"/>
                <a:gd name="T65" fmla="*/ 9 h 57"/>
                <a:gd name="T66" fmla="*/ 3 w 54"/>
                <a:gd name="T67" fmla="*/ 2 h 57"/>
                <a:gd name="T68" fmla="*/ 1 w 54"/>
                <a:gd name="T69" fmla="*/ 1 h 57"/>
                <a:gd name="T70" fmla="*/ 0 w 54"/>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57">
                  <a:moveTo>
                    <a:pt x="0" y="0"/>
                  </a:moveTo>
                  <a:cubicBezTo>
                    <a:pt x="0" y="0"/>
                    <a:pt x="1" y="0"/>
                    <a:pt x="1" y="0"/>
                  </a:cubicBezTo>
                  <a:cubicBezTo>
                    <a:pt x="2" y="0"/>
                    <a:pt x="3" y="1"/>
                    <a:pt x="4" y="1"/>
                  </a:cubicBezTo>
                  <a:cubicBezTo>
                    <a:pt x="6" y="2"/>
                    <a:pt x="9" y="4"/>
                    <a:pt x="11" y="7"/>
                  </a:cubicBezTo>
                  <a:cubicBezTo>
                    <a:pt x="13" y="8"/>
                    <a:pt x="14" y="10"/>
                    <a:pt x="15" y="12"/>
                  </a:cubicBezTo>
                  <a:cubicBezTo>
                    <a:pt x="16" y="12"/>
                    <a:pt x="16" y="13"/>
                    <a:pt x="16" y="13"/>
                  </a:cubicBezTo>
                  <a:cubicBezTo>
                    <a:pt x="16" y="14"/>
                    <a:pt x="17" y="14"/>
                    <a:pt x="17" y="15"/>
                  </a:cubicBezTo>
                  <a:cubicBezTo>
                    <a:pt x="18" y="16"/>
                    <a:pt x="18" y="17"/>
                    <a:pt x="19" y="18"/>
                  </a:cubicBezTo>
                  <a:cubicBezTo>
                    <a:pt x="21" y="23"/>
                    <a:pt x="23" y="27"/>
                    <a:pt x="25" y="31"/>
                  </a:cubicBezTo>
                  <a:cubicBezTo>
                    <a:pt x="26" y="32"/>
                    <a:pt x="26" y="34"/>
                    <a:pt x="27" y="34"/>
                  </a:cubicBezTo>
                  <a:cubicBezTo>
                    <a:pt x="28" y="35"/>
                    <a:pt x="28" y="36"/>
                    <a:pt x="29" y="37"/>
                  </a:cubicBezTo>
                  <a:cubicBezTo>
                    <a:pt x="31" y="39"/>
                    <a:pt x="32" y="41"/>
                    <a:pt x="34" y="43"/>
                  </a:cubicBezTo>
                  <a:cubicBezTo>
                    <a:pt x="35" y="44"/>
                    <a:pt x="37" y="46"/>
                    <a:pt x="38" y="47"/>
                  </a:cubicBezTo>
                  <a:cubicBezTo>
                    <a:pt x="40" y="48"/>
                    <a:pt x="42" y="50"/>
                    <a:pt x="43" y="51"/>
                  </a:cubicBezTo>
                  <a:cubicBezTo>
                    <a:pt x="45" y="52"/>
                    <a:pt x="46" y="53"/>
                    <a:pt x="47" y="53"/>
                  </a:cubicBezTo>
                  <a:cubicBezTo>
                    <a:pt x="49" y="54"/>
                    <a:pt x="50" y="55"/>
                    <a:pt x="51" y="55"/>
                  </a:cubicBezTo>
                  <a:cubicBezTo>
                    <a:pt x="52" y="56"/>
                    <a:pt x="53" y="56"/>
                    <a:pt x="53" y="56"/>
                  </a:cubicBezTo>
                  <a:cubicBezTo>
                    <a:pt x="54" y="57"/>
                    <a:pt x="54" y="57"/>
                    <a:pt x="54" y="57"/>
                  </a:cubicBezTo>
                  <a:cubicBezTo>
                    <a:pt x="54" y="57"/>
                    <a:pt x="54" y="57"/>
                    <a:pt x="53" y="57"/>
                  </a:cubicBezTo>
                  <a:cubicBezTo>
                    <a:pt x="53" y="57"/>
                    <a:pt x="52" y="57"/>
                    <a:pt x="51" y="56"/>
                  </a:cubicBezTo>
                  <a:cubicBezTo>
                    <a:pt x="50" y="56"/>
                    <a:pt x="48" y="56"/>
                    <a:pt x="47" y="55"/>
                  </a:cubicBezTo>
                  <a:cubicBezTo>
                    <a:pt x="46" y="55"/>
                    <a:pt x="45" y="55"/>
                    <a:pt x="44" y="55"/>
                  </a:cubicBezTo>
                  <a:cubicBezTo>
                    <a:pt x="43" y="54"/>
                    <a:pt x="43" y="54"/>
                    <a:pt x="42" y="54"/>
                  </a:cubicBezTo>
                  <a:cubicBezTo>
                    <a:pt x="40" y="53"/>
                    <a:pt x="38" y="52"/>
                    <a:pt x="36" y="51"/>
                  </a:cubicBezTo>
                  <a:cubicBezTo>
                    <a:pt x="34" y="49"/>
                    <a:pt x="32" y="48"/>
                    <a:pt x="30" y="46"/>
                  </a:cubicBezTo>
                  <a:cubicBezTo>
                    <a:pt x="28" y="45"/>
                    <a:pt x="26" y="43"/>
                    <a:pt x="25" y="41"/>
                  </a:cubicBezTo>
                  <a:cubicBezTo>
                    <a:pt x="24" y="40"/>
                    <a:pt x="23" y="39"/>
                    <a:pt x="22" y="38"/>
                  </a:cubicBezTo>
                  <a:cubicBezTo>
                    <a:pt x="21" y="36"/>
                    <a:pt x="21" y="35"/>
                    <a:pt x="20" y="34"/>
                  </a:cubicBezTo>
                  <a:cubicBezTo>
                    <a:pt x="18" y="29"/>
                    <a:pt x="16" y="25"/>
                    <a:pt x="14" y="20"/>
                  </a:cubicBezTo>
                  <a:cubicBezTo>
                    <a:pt x="14" y="19"/>
                    <a:pt x="13" y="18"/>
                    <a:pt x="13" y="17"/>
                  </a:cubicBezTo>
                  <a:cubicBezTo>
                    <a:pt x="13" y="17"/>
                    <a:pt x="12" y="16"/>
                    <a:pt x="12" y="15"/>
                  </a:cubicBezTo>
                  <a:cubicBezTo>
                    <a:pt x="12" y="15"/>
                    <a:pt x="12" y="15"/>
                    <a:pt x="12" y="14"/>
                  </a:cubicBezTo>
                  <a:cubicBezTo>
                    <a:pt x="11" y="12"/>
                    <a:pt x="10" y="10"/>
                    <a:pt x="9" y="9"/>
                  </a:cubicBezTo>
                  <a:cubicBezTo>
                    <a:pt x="7" y="6"/>
                    <a:pt x="5" y="4"/>
                    <a:pt x="3" y="2"/>
                  </a:cubicBezTo>
                  <a:cubicBezTo>
                    <a:pt x="2" y="1"/>
                    <a:pt x="2" y="1"/>
                    <a:pt x="1" y="1"/>
                  </a:cubicBezTo>
                  <a:cubicBezTo>
                    <a:pt x="0" y="0"/>
                    <a:pt x="0" y="0"/>
                    <a:pt x="0" y="0"/>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161"/>
            <p:cNvSpPr/>
            <p:nvPr/>
          </p:nvSpPr>
          <p:spPr bwMode="auto">
            <a:xfrm>
              <a:off x="10107614" y="5619750"/>
              <a:ext cx="246063" cy="109538"/>
            </a:xfrm>
            <a:custGeom>
              <a:avLst/>
              <a:gdLst>
                <a:gd name="T0" fmla="*/ 0 w 58"/>
                <a:gd name="T1" fmla="*/ 26 h 26"/>
                <a:gd name="T2" fmla="*/ 2 w 58"/>
                <a:gd name="T3" fmla="*/ 24 h 26"/>
                <a:gd name="T4" fmla="*/ 8 w 58"/>
                <a:gd name="T5" fmla="*/ 19 h 26"/>
                <a:gd name="T6" fmla="*/ 12 w 58"/>
                <a:gd name="T7" fmla="*/ 16 h 26"/>
                <a:gd name="T8" fmla="*/ 18 w 58"/>
                <a:gd name="T9" fmla="*/ 14 h 26"/>
                <a:gd name="T10" fmla="*/ 23 w 58"/>
                <a:gd name="T11" fmla="*/ 12 h 26"/>
                <a:gd name="T12" fmla="*/ 29 w 58"/>
                <a:gd name="T13" fmla="*/ 10 h 26"/>
                <a:gd name="T14" fmla="*/ 35 w 58"/>
                <a:gd name="T15" fmla="*/ 9 h 26"/>
                <a:gd name="T16" fmla="*/ 41 w 58"/>
                <a:gd name="T17" fmla="*/ 8 h 26"/>
                <a:gd name="T18" fmla="*/ 51 w 58"/>
                <a:gd name="T19" fmla="*/ 6 h 26"/>
                <a:gd name="T20" fmla="*/ 56 w 58"/>
                <a:gd name="T21" fmla="*/ 3 h 26"/>
                <a:gd name="T22" fmla="*/ 58 w 58"/>
                <a:gd name="T23" fmla="*/ 1 h 26"/>
                <a:gd name="T24" fmla="*/ 58 w 58"/>
                <a:gd name="T25" fmla="*/ 0 h 26"/>
                <a:gd name="T26" fmla="*/ 58 w 58"/>
                <a:gd name="T27" fmla="*/ 1 h 26"/>
                <a:gd name="T28" fmla="*/ 57 w 58"/>
                <a:gd name="T29" fmla="*/ 3 h 26"/>
                <a:gd name="T30" fmla="*/ 52 w 58"/>
                <a:gd name="T31" fmla="*/ 9 h 26"/>
                <a:gd name="T32" fmla="*/ 42 w 58"/>
                <a:gd name="T33" fmla="*/ 13 h 26"/>
                <a:gd name="T34" fmla="*/ 36 w 58"/>
                <a:gd name="T35" fmla="*/ 14 h 26"/>
                <a:gd name="T36" fmla="*/ 30 w 58"/>
                <a:gd name="T37" fmla="*/ 16 h 26"/>
                <a:gd name="T38" fmla="*/ 10 w 58"/>
                <a:gd name="T39" fmla="*/ 22 h 26"/>
                <a:gd name="T40" fmla="*/ 3 w 58"/>
                <a:gd name="T41" fmla="*/ 25 h 26"/>
                <a:gd name="T42" fmla="*/ 0 w 58"/>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26">
                  <a:moveTo>
                    <a:pt x="0" y="26"/>
                  </a:moveTo>
                  <a:cubicBezTo>
                    <a:pt x="0" y="26"/>
                    <a:pt x="1" y="25"/>
                    <a:pt x="2" y="24"/>
                  </a:cubicBezTo>
                  <a:cubicBezTo>
                    <a:pt x="4" y="22"/>
                    <a:pt x="6" y="21"/>
                    <a:pt x="8" y="19"/>
                  </a:cubicBezTo>
                  <a:cubicBezTo>
                    <a:pt x="9" y="18"/>
                    <a:pt x="11" y="17"/>
                    <a:pt x="12" y="16"/>
                  </a:cubicBezTo>
                  <a:cubicBezTo>
                    <a:pt x="14" y="16"/>
                    <a:pt x="16" y="15"/>
                    <a:pt x="18" y="14"/>
                  </a:cubicBezTo>
                  <a:cubicBezTo>
                    <a:pt x="19" y="13"/>
                    <a:pt x="21" y="12"/>
                    <a:pt x="23" y="12"/>
                  </a:cubicBezTo>
                  <a:cubicBezTo>
                    <a:pt x="25" y="11"/>
                    <a:pt x="27" y="11"/>
                    <a:pt x="29" y="10"/>
                  </a:cubicBezTo>
                  <a:cubicBezTo>
                    <a:pt x="31" y="10"/>
                    <a:pt x="33" y="9"/>
                    <a:pt x="35" y="9"/>
                  </a:cubicBezTo>
                  <a:cubicBezTo>
                    <a:pt x="37" y="9"/>
                    <a:pt x="39" y="9"/>
                    <a:pt x="41" y="8"/>
                  </a:cubicBezTo>
                  <a:cubicBezTo>
                    <a:pt x="45" y="8"/>
                    <a:pt x="48" y="8"/>
                    <a:pt x="51" y="6"/>
                  </a:cubicBezTo>
                  <a:cubicBezTo>
                    <a:pt x="53" y="5"/>
                    <a:pt x="55" y="4"/>
                    <a:pt x="56" y="3"/>
                  </a:cubicBezTo>
                  <a:cubicBezTo>
                    <a:pt x="57" y="2"/>
                    <a:pt x="57" y="1"/>
                    <a:pt x="58" y="1"/>
                  </a:cubicBezTo>
                  <a:cubicBezTo>
                    <a:pt x="58" y="1"/>
                    <a:pt x="58" y="0"/>
                    <a:pt x="58" y="0"/>
                  </a:cubicBezTo>
                  <a:cubicBezTo>
                    <a:pt x="58" y="0"/>
                    <a:pt x="58" y="1"/>
                    <a:pt x="58" y="1"/>
                  </a:cubicBezTo>
                  <a:cubicBezTo>
                    <a:pt x="58" y="2"/>
                    <a:pt x="58" y="2"/>
                    <a:pt x="57" y="3"/>
                  </a:cubicBezTo>
                  <a:cubicBezTo>
                    <a:pt x="57" y="5"/>
                    <a:pt x="55" y="7"/>
                    <a:pt x="52" y="9"/>
                  </a:cubicBezTo>
                  <a:cubicBezTo>
                    <a:pt x="50" y="11"/>
                    <a:pt x="46" y="13"/>
                    <a:pt x="42" y="13"/>
                  </a:cubicBezTo>
                  <a:cubicBezTo>
                    <a:pt x="40" y="14"/>
                    <a:pt x="38" y="14"/>
                    <a:pt x="36" y="14"/>
                  </a:cubicBezTo>
                  <a:cubicBezTo>
                    <a:pt x="34" y="15"/>
                    <a:pt x="32" y="15"/>
                    <a:pt x="30" y="16"/>
                  </a:cubicBezTo>
                  <a:cubicBezTo>
                    <a:pt x="23" y="17"/>
                    <a:pt x="15" y="20"/>
                    <a:pt x="10" y="22"/>
                  </a:cubicBezTo>
                  <a:cubicBezTo>
                    <a:pt x="7" y="23"/>
                    <a:pt x="4" y="24"/>
                    <a:pt x="3" y="25"/>
                  </a:cubicBezTo>
                  <a:cubicBezTo>
                    <a:pt x="1" y="25"/>
                    <a:pt x="0" y="26"/>
                    <a:pt x="0" y="26"/>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162"/>
            <p:cNvSpPr/>
            <p:nvPr/>
          </p:nvSpPr>
          <p:spPr bwMode="auto">
            <a:xfrm>
              <a:off x="9886951" y="5259387"/>
              <a:ext cx="101600" cy="279400"/>
            </a:xfrm>
            <a:custGeom>
              <a:avLst/>
              <a:gdLst>
                <a:gd name="T0" fmla="*/ 2 w 24"/>
                <a:gd name="T1" fmla="*/ 66 h 66"/>
                <a:gd name="T2" fmla="*/ 1 w 24"/>
                <a:gd name="T3" fmla="*/ 65 h 66"/>
                <a:gd name="T4" fmla="*/ 1 w 24"/>
                <a:gd name="T5" fmla="*/ 63 h 66"/>
                <a:gd name="T6" fmla="*/ 0 w 24"/>
                <a:gd name="T7" fmla="*/ 59 h 66"/>
                <a:gd name="T8" fmla="*/ 0 w 24"/>
                <a:gd name="T9" fmla="*/ 57 h 66"/>
                <a:gd name="T10" fmla="*/ 0 w 24"/>
                <a:gd name="T11" fmla="*/ 55 h 66"/>
                <a:gd name="T12" fmla="*/ 1 w 24"/>
                <a:gd name="T13" fmla="*/ 49 h 66"/>
                <a:gd name="T14" fmla="*/ 3 w 24"/>
                <a:gd name="T15" fmla="*/ 43 h 66"/>
                <a:gd name="T16" fmla="*/ 10 w 24"/>
                <a:gd name="T17" fmla="*/ 31 h 66"/>
                <a:gd name="T18" fmla="*/ 16 w 24"/>
                <a:gd name="T19" fmla="*/ 21 h 66"/>
                <a:gd name="T20" fmla="*/ 19 w 24"/>
                <a:gd name="T21" fmla="*/ 16 h 66"/>
                <a:gd name="T22" fmla="*/ 21 w 24"/>
                <a:gd name="T23" fmla="*/ 11 h 66"/>
                <a:gd name="T24" fmla="*/ 22 w 24"/>
                <a:gd name="T25" fmla="*/ 7 h 66"/>
                <a:gd name="T26" fmla="*/ 23 w 24"/>
                <a:gd name="T27" fmla="*/ 3 h 66"/>
                <a:gd name="T28" fmla="*/ 23 w 24"/>
                <a:gd name="T29" fmla="*/ 1 h 66"/>
                <a:gd name="T30" fmla="*/ 23 w 24"/>
                <a:gd name="T31" fmla="*/ 0 h 66"/>
                <a:gd name="T32" fmla="*/ 23 w 24"/>
                <a:gd name="T33" fmla="*/ 1 h 66"/>
                <a:gd name="T34" fmla="*/ 24 w 24"/>
                <a:gd name="T35" fmla="*/ 3 h 66"/>
                <a:gd name="T36" fmla="*/ 24 w 24"/>
                <a:gd name="T37" fmla="*/ 7 h 66"/>
                <a:gd name="T38" fmla="*/ 24 w 24"/>
                <a:gd name="T39" fmla="*/ 9 h 66"/>
                <a:gd name="T40" fmla="*/ 24 w 24"/>
                <a:gd name="T41" fmla="*/ 12 h 66"/>
                <a:gd name="T42" fmla="*/ 23 w 24"/>
                <a:gd name="T43" fmla="*/ 17 h 66"/>
                <a:gd name="T44" fmla="*/ 21 w 24"/>
                <a:gd name="T45" fmla="*/ 23 h 66"/>
                <a:gd name="T46" fmla="*/ 14 w 24"/>
                <a:gd name="T47" fmla="*/ 35 h 66"/>
                <a:gd name="T48" fmla="*/ 8 w 24"/>
                <a:gd name="T49" fmla="*/ 45 h 66"/>
                <a:gd name="T50" fmla="*/ 5 w 24"/>
                <a:gd name="T51" fmla="*/ 50 h 66"/>
                <a:gd name="T52" fmla="*/ 3 w 24"/>
                <a:gd name="T53" fmla="*/ 55 h 66"/>
                <a:gd name="T54" fmla="*/ 2 w 24"/>
                <a:gd name="T55" fmla="*/ 59 h 66"/>
                <a:gd name="T56" fmla="*/ 2 w 24"/>
                <a:gd name="T57" fmla="*/ 63 h 66"/>
                <a:gd name="T58" fmla="*/ 2 w 24"/>
                <a:gd name="T59" fmla="*/ 65 h 66"/>
                <a:gd name="T60" fmla="*/ 2 w 24"/>
                <a:gd name="T6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66">
                  <a:moveTo>
                    <a:pt x="2" y="66"/>
                  </a:moveTo>
                  <a:cubicBezTo>
                    <a:pt x="2" y="66"/>
                    <a:pt x="1" y="66"/>
                    <a:pt x="1" y="65"/>
                  </a:cubicBezTo>
                  <a:cubicBezTo>
                    <a:pt x="1" y="65"/>
                    <a:pt x="1" y="64"/>
                    <a:pt x="1" y="63"/>
                  </a:cubicBezTo>
                  <a:cubicBezTo>
                    <a:pt x="0" y="62"/>
                    <a:pt x="0" y="61"/>
                    <a:pt x="0" y="59"/>
                  </a:cubicBezTo>
                  <a:cubicBezTo>
                    <a:pt x="0" y="59"/>
                    <a:pt x="0" y="58"/>
                    <a:pt x="0" y="57"/>
                  </a:cubicBezTo>
                  <a:cubicBezTo>
                    <a:pt x="0" y="56"/>
                    <a:pt x="0" y="55"/>
                    <a:pt x="0" y="55"/>
                  </a:cubicBezTo>
                  <a:cubicBezTo>
                    <a:pt x="0" y="53"/>
                    <a:pt x="0" y="51"/>
                    <a:pt x="1" y="49"/>
                  </a:cubicBezTo>
                  <a:cubicBezTo>
                    <a:pt x="2" y="47"/>
                    <a:pt x="2" y="45"/>
                    <a:pt x="3" y="43"/>
                  </a:cubicBezTo>
                  <a:cubicBezTo>
                    <a:pt x="5" y="39"/>
                    <a:pt x="7" y="35"/>
                    <a:pt x="10" y="31"/>
                  </a:cubicBezTo>
                  <a:cubicBezTo>
                    <a:pt x="12" y="28"/>
                    <a:pt x="14" y="24"/>
                    <a:pt x="16" y="21"/>
                  </a:cubicBezTo>
                  <a:cubicBezTo>
                    <a:pt x="17" y="19"/>
                    <a:pt x="18" y="17"/>
                    <a:pt x="19" y="16"/>
                  </a:cubicBezTo>
                  <a:cubicBezTo>
                    <a:pt x="20" y="14"/>
                    <a:pt x="20" y="12"/>
                    <a:pt x="21" y="11"/>
                  </a:cubicBezTo>
                  <a:cubicBezTo>
                    <a:pt x="21" y="9"/>
                    <a:pt x="22" y="8"/>
                    <a:pt x="22" y="7"/>
                  </a:cubicBezTo>
                  <a:cubicBezTo>
                    <a:pt x="22" y="5"/>
                    <a:pt x="22" y="4"/>
                    <a:pt x="23" y="3"/>
                  </a:cubicBezTo>
                  <a:cubicBezTo>
                    <a:pt x="23" y="2"/>
                    <a:pt x="23" y="2"/>
                    <a:pt x="23" y="1"/>
                  </a:cubicBezTo>
                  <a:cubicBezTo>
                    <a:pt x="23" y="1"/>
                    <a:pt x="23" y="0"/>
                    <a:pt x="23" y="0"/>
                  </a:cubicBezTo>
                  <a:cubicBezTo>
                    <a:pt x="23" y="0"/>
                    <a:pt x="23" y="0"/>
                    <a:pt x="23" y="1"/>
                  </a:cubicBezTo>
                  <a:cubicBezTo>
                    <a:pt x="23" y="1"/>
                    <a:pt x="23" y="2"/>
                    <a:pt x="24" y="3"/>
                  </a:cubicBezTo>
                  <a:cubicBezTo>
                    <a:pt x="24" y="4"/>
                    <a:pt x="24" y="5"/>
                    <a:pt x="24" y="7"/>
                  </a:cubicBezTo>
                  <a:cubicBezTo>
                    <a:pt x="24" y="7"/>
                    <a:pt x="24" y="8"/>
                    <a:pt x="24" y="9"/>
                  </a:cubicBezTo>
                  <a:cubicBezTo>
                    <a:pt x="24" y="10"/>
                    <a:pt x="24" y="11"/>
                    <a:pt x="24" y="12"/>
                  </a:cubicBezTo>
                  <a:cubicBezTo>
                    <a:pt x="24" y="13"/>
                    <a:pt x="24" y="15"/>
                    <a:pt x="23" y="17"/>
                  </a:cubicBezTo>
                  <a:cubicBezTo>
                    <a:pt x="22" y="19"/>
                    <a:pt x="22" y="21"/>
                    <a:pt x="21" y="23"/>
                  </a:cubicBezTo>
                  <a:cubicBezTo>
                    <a:pt x="19" y="27"/>
                    <a:pt x="17" y="31"/>
                    <a:pt x="14" y="35"/>
                  </a:cubicBezTo>
                  <a:cubicBezTo>
                    <a:pt x="12" y="38"/>
                    <a:pt x="10" y="42"/>
                    <a:pt x="8" y="45"/>
                  </a:cubicBezTo>
                  <a:cubicBezTo>
                    <a:pt x="7" y="47"/>
                    <a:pt x="6" y="49"/>
                    <a:pt x="5" y="50"/>
                  </a:cubicBezTo>
                  <a:cubicBezTo>
                    <a:pt x="4" y="52"/>
                    <a:pt x="4" y="54"/>
                    <a:pt x="3" y="55"/>
                  </a:cubicBezTo>
                  <a:cubicBezTo>
                    <a:pt x="3" y="57"/>
                    <a:pt x="2" y="58"/>
                    <a:pt x="2" y="59"/>
                  </a:cubicBezTo>
                  <a:cubicBezTo>
                    <a:pt x="2" y="61"/>
                    <a:pt x="2" y="62"/>
                    <a:pt x="2" y="63"/>
                  </a:cubicBezTo>
                  <a:cubicBezTo>
                    <a:pt x="2" y="64"/>
                    <a:pt x="2" y="64"/>
                    <a:pt x="2" y="65"/>
                  </a:cubicBezTo>
                  <a:cubicBezTo>
                    <a:pt x="2" y="66"/>
                    <a:pt x="2" y="66"/>
                    <a:pt x="2" y="66"/>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163"/>
            <p:cNvSpPr/>
            <p:nvPr/>
          </p:nvSpPr>
          <p:spPr bwMode="auto">
            <a:xfrm>
              <a:off x="9442451" y="5467350"/>
              <a:ext cx="223838" cy="147638"/>
            </a:xfrm>
            <a:custGeom>
              <a:avLst/>
              <a:gdLst>
                <a:gd name="T0" fmla="*/ 53 w 53"/>
                <a:gd name="T1" fmla="*/ 35 h 35"/>
                <a:gd name="T2" fmla="*/ 50 w 53"/>
                <a:gd name="T3" fmla="*/ 34 h 35"/>
                <a:gd name="T4" fmla="*/ 44 w 53"/>
                <a:gd name="T5" fmla="*/ 30 h 35"/>
                <a:gd name="T6" fmla="*/ 26 w 53"/>
                <a:gd name="T7" fmla="*/ 17 h 35"/>
                <a:gd name="T8" fmla="*/ 17 w 53"/>
                <a:gd name="T9" fmla="*/ 10 h 35"/>
                <a:gd name="T10" fmla="*/ 13 w 53"/>
                <a:gd name="T11" fmla="*/ 6 h 35"/>
                <a:gd name="T12" fmla="*/ 9 w 53"/>
                <a:gd name="T13" fmla="*/ 4 h 35"/>
                <a:gd name="T14" fmla="*/ 5 w 53"/>
                <a:gd name="T15" fmla="*/ 2 h 35"/>
                <a:gd name="T16" fmla="*/ 2 w 53"/>
                <a:gd name="T17" fmla="*/ 1 h 35"/>
                <a:gd name="T18" fmla="*/ 0 w 53"/>
                <a:gd name="T19" fmla="*/ 0 h 35"/>
                <a:gd name="T20" fmla="*/ 0 w 53"/>
                <a:gd name="T21" fmla="*/ 0 h 35"/>
                <a:gd name="T22" fmla="*/ 0 w 53"/>
                <a:gd name="T23" fmla="*/ 0 h 35"/>
                <a:gd name="T24" fmla="*/ 2 w 53"/>
                <a:gd name="T25" fmla="*/ 0 h 35"/>
                <a:gd name="T26" fmla="*/ 6 w 53"/>
                <a:gd name="T27" fmla="*/ 0 h 35"/>
                <a:gd name="T28" fmla="*/ 8 w 53"/>
                <a:gd name="T29" fmla="*/ 0 h 35"/>
                <a:gd name="T30" fmla="*/ 10 w 53"/>
                <a:gd name="T31" fmla="*/ 1 h 35"/>
                <a:gd name="T32" fmla="*/ 20 w 53"/>
                <a:gd name="T33" fmla="*/ 5 h 35"/>
                <a:gd name="T34" fmla="*/ 29 w 53"/>
                <a:gd name="T35" fmla="*/ 12 h 35"/>
                <a:gd name="T36" fmla="*/ 46 w 53"/>
                <a:gd name="T37" fmla="*/ 27 h 35"/>
                <a:gd name="T38" fmla="*/ 51 w 53"/>
                <a:gd name="T39" fmla="*/ 33 h 35"/>
                <a:gd name="T40" fmla="*/ 53 w 53"/>
                <a:gd name="T4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35">
                  <a:moveTo>
                    <a:pt x="53" y="35"/>
                  </a:moveTo>
                  <a:cubicBezTo>
                    <a:pt x="53" y="35"/>
                    <a:pt x="52" y="34"/>
                    <a:pt x="50" y="34"/>
                  </a:cubicBezTo>
                  <a:cubicBezTo>
                    <a:pt x="48" y="33"/>
                    <a:pt x="46" y="31"/>
                    <a:pt x="44" y="30"/>
                  </a:cubicBezTo>
                  <a:cubicBezTo>
                    <a:pt x="39" y="27"/>
                    <a:pt x="32" y="22"/>
                    <a:pt x="26" y="17"/>
                  </a:cubicBezTo>
                  <a:cubicBezTo>
                    <a:pt x="23" y="14"/>
                    <a:pt x="20" y="12"/>
                    <a:pt x="17" y="10"/>
                  </a:cubicBezTo>
                  <a:cubicBezTo>
                    <a:pt x="15" y="8"/>
                    <a:pt x="14" y="7"/>
                    <a:pt x="13" y="6"/>
                  </a:cubicBezTo>
                  <a:cubicBezTo>
                    <a:pt x="11" y="5"/>
                    <a:pt x="10" y="5"/>
                    <a:pt x="9" y="4"/>
                  </a:cubicBezTo>
                  <a:cubicBezTo>
                    <a:pt x="7" y="3"/>
                    <a:pt x="6" y="3"/>
                    <a:pt x="5" y="2"/>
                  </a:cubicBezTo>
                  <a:cubicBezTo>
                    <a:pt x="4" y="2"/>
                    <a:pt x="3" y="1"/>
                    <a:pt x="2" y="1"/>
                  </a:cubicBezTo>
                  <a:cubicBezTo>
                    <a:pt x="1" y="0"/>
                    <a:pt x="1" y="0"/>
                    <a:pt x="0" y="0"/>
                  </a:cubicBezTo>
                  <a:cubicBezTo>
                    <a:pt x="0" y="0"/>
                    <a:pt x="0" y="0"/>
                    <a:pt x="0" y="0"/>
                  </a:cubicBezTo>
                  <a:cubicBezTo>
                    <a:pt x="0" y="0"/>
                    <a:pt x="0" y="0"/>
                    <a:pt x="0" y="0"/>
                  </a:cubicBezTo>
                  <a:cubicBezTo>
                    <a:pt x="1" y="0"/>
                    <a:pt x="2" y="0"/>
                    <a:pt x="2" y="0"/>
                  </a:cubicBezTo>
                  <a:cubicBezTo>
                    <a:pt x="3" y="0"/>
                    <a:pt x="5" y="0"/>
                    <a:pt x="6" y="0"/>
                  </a:cubicBezTo>
                  <a:cubicBezTo>
                    <a:pt x="6" y="0"/>
                    <a:pt x="7" y="0"/>
                    <a:pt x="8" y="0"/>
                  </a:cubicBezTo>
                  <a:cubicBezTo>
                    <a:pt x="8" y="0"/>
                    <a:pt x="9" y="1"/>
                    <a:pt x="10" y="1"/>
                  </a:cubicBezTo>
                  <a:cubicBezTo>
                    <a:pt x="13" y="2"/>
                    <a:pt x="16" y="3"/>
                    <a:pt x="20" y="5"/>
                  </a:cubicBezTo>
                  <a:cubicBezTo>
                    <a:pt x="23" y="7"/>
                    <a:pt x="26" y="10"/>
                    <a:pt x="29" y="12"/>
                  </a:cubicBezTo>
                  <a:cubicBezTo>
                    <a:pt x="36" y="18"/>
                    <a:pt x="42" y="23"/>
                    <a:pt x="46" y="27"/>
                  </a:cubicBezTo>
                  <a:cubicBezTo>
                    <a:pt x="48" y="29"/>
                    <a:pt x="50" y="31"/>
                    <a:pt x="51" y="33"/>
                  </a:cubicBezTo>
                  <a:cubicBezTo>
                    <a:pt x="52" y="34"/>
                    <a:pt x="53" y="35"/>
                    <a:pt x="53" y="35"/>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164"/>
            <p:cNvSpPr/>
            <p:nvPr/>
          </p:nvSpPr>
          <p:spPr bwMode="auto">
            <a:xfrm>
              <a:off x="9305926" y="5830887"/>
              <a:ext cx="238125" cy="76200"/>
            </a:xfrm>
            <a:custGeom>
              <a:avLst/>
              <a:gdLst>
                <a:gd name="T0" fmla="*/ 0 w 56"/>
                <a:gd name="T1" fmla="*/ 18 h 18"/>
                <a:gd name="T2" fmla="*/ 0 w 56"/>
                <a:gd name="T3" fmla="*/ 17 h 18"/>
                <a:gd name="T4" fmla="*/ 0 w 56"/>
                <a:gd name="T5" fmla="*/ 15 h 18"/>
                <a:gd name="T6" fmla="*/ 4 w 56"/>
                <a:gd name="T7" fmla="*/ 9 h 18"/>
                <a:gd name="T8" fmla="*/ 8 w 56"/>
                <a:gd name="T9" fmla="*/ 6 h 18"/>
                <a:gd name="T10" fmla="*/ 14 w 56"/>
                <a:gd name="T11" fmla="*/ 4 h 18"/>
                <a:gd name="T12" fmla="*/ 26 w 56"/>
                <a:gd name="T13" fmla="*/ 4 h 18"/>
                <a:gd name="T14" fmla="*/ 32 w 56"/>
                <a:gd name="T15" fmla="*/ 4 h 18"/>
                <a:gd name="T16" fmla="*/ 33 w 56"/>
                <a:gd name="T17" fmla="*/ 5 h 18"/>
                <a:gd name="T18" fmla="*/ 33 w 56"/>
                <a:gd name="T19" fmla="*/ 5 h 18"/>
                <a:gd name="T20" fmla="*/ 35 w 56"/>
                <a:gd name="T21" fmla="*/ 5 h 18"/>
                <a:gd name="T22" fmla="*/ 37 w 56"/>
                <a:gd name="T23" fmla="*/ 4 h 18"/>
                <a:gd name="T24" fmla="*/ 42 w 56"/>
                <a:gd name="T25" fmla="*/ 4 h 18"/>
                <a:gd name="T26" fmla="*/ 47 w 56"/>
                <a:gd name="T27" fmla="*/ 3 h 18"/>
                <a:gd name="T28" fmla="*/ 53 w 56"/>
                <a:gd name="T29" fmla="*/ 1 h 18"/>
                <a:gd name="T30" fmla="*/ 56 w 56"/>
                <a:gd name="T31" fmla="*/ 0 h 18"/>
                <a:gd name="T32" fmla="*/ 55 w 56"/>
                <a:gd name="T33" fmla="*/ 0 h 18"/>
                <a:gd name="T34" fmla="*/ 54 w 56"/>
                <a:gd name="T35" fmla="*/ 2 h 18"/>
                <a:gd name="T36" fmla="*/ 48 w 56"/>
                <a:gd name="T37" fmla="*/ 6 h 18"/>
                <a:gd name="T38" fmla="*/ 38 w 56"/>
                <a:gd name="T39" fmla="*/ 9 h 18"/>
                <a:gd name="T40" fmla="*/ 35 w 56"/>
                <a:gd name="T41" fmla="*/ 10 h 18"/>
                <a:gd name="T42" fmla="*/ 33 w 56"/>
                <a:gd name="T43" fmla="*/ 10 h 18"/>
                <a:gd name="T44" fmla="*/ 33 w 56"/>
                <a:gd name="T45" fmla="*/ 10 h 18"/>
                <a:gd name="T46" fmla="*/ 32 w 56"/>
                <a:gd name="T47" fmla="*/ 10 h 18"/>
                <a:gd name="T48" fmla="*/ 26 w 56"/>
                <a:gd name="T49" fmla="*/ 10 h 18"/>
                <a:gd name="T50" fmla="*/ 15 w 56"/>
                <a:gd name="T51" fmla="*/ 9 h 18"/>
                <a:gd name="T52" fmla="*/ 10 w 56"/>
                <a:gd name="T53" fmla="*/ 10 h 18"/>
                <a:gd name="T54" fmla="*/ 6 w 56"/>
                <a:gd name="T55" fmla="*/ 11 h 18"/>
                <a:gd name="T56" fmla="*/ 3 w 56"/>
                <a:gd name="T57" fmla="*/ 13 h 18"/>
                <a:gd name="T58" fmla="*/ 1 w 56"/>
                <a:gd name="T59" fmla="*/ 15 h 18"/>
                <a:gd name="T60" fmla="*/ 0 w 56"/>
                <a:gd name="T61" fmla="*/ 17 h 18"/>
                <a:gd name="T62" fmla="*/ 0 w 56"/>
                <a:gd name="T6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18">
                  <a:moveTo>
                    <a:pt x="0" y="18"/>
                  </a:moveTo>
                  <a:cubicBezTo>
                    <a:pt x="0" y="18"/>
                    <a:pt x="0" y="18"/>
                    <a:pt x="0" y="17"/>
                  </a:cubicBezTo>
                  <a:cubicBezTo>
                    <a:pt x="0" y="17"/>
                    <a:pt x="0" y="16"/>
                    <a:pt x="0" y="15"/>
                  </a:cubicBezTo>
                  <a:cubicBezTo>
                    <a:pt x="0" y="13"/>
                    <a:pt x="2" y="11"/>
                    <a:pt x="4" y="9"/>
                  </a:cubicBezTo>
                  <a:cubicBezTo>
                    <a:pt x="5" y="7"/>
                    <a:pt x="7" y="6"/>
                    <a:pt x="8" y="6"/>
                  </a:cubicBezTo>
                  <a:cubicBezTo>
                    <a:pt x="10" y="5"/>
                    <a:pt x="12" y="4"/>
                    <a:pt x="14" y="4"/>
                  </a:cubicBezTo>
                  <a:cubicBezTo>
                    <a:pt x="18" y="3"/>
                    <a:pt x="22" y="4"/>
                    <a:pt x="26" y="4"/>
                  </a:cubicBezTo>
                  <a:cubicBezTo>
                    <a:pt x="28" y="4"/>
                    <a:pt x="30" y="4"/>
                    <a:pt x="32" y="4"/>
                  </a:cubicBezTo>
                  <a:cubicBezTo>
                    <a:pt x="33" y="5"/>
                    <a:pt x="33" y="5"/>
                    <a:pt x="33" y="5"/>
                  </a:cubicBezTo>
                  <a:cubicBezTo>
                    <a:pt x="33" y="5"/>
                    <a:pt x="33" y="5"/>
                    <a:pt x="33" y="5"/>
                  </a:cubicBezTo>
                  <a:cubicBezTo>
                    <a:pt x="34" y="5"/>
                    <a:pt x="34" y="5"/>
                    <a:pt x="35" y="5"/>
                  </a:cubicBezTo>
                  <a:cubicBezTo>
                    <a:pt x="35" y="5"/>
                    <a:pt x="36" y="4"/>
                    <a:pt x="37" y="4"/>
                  </a:cubicBezTo>
                  <a:cubicBezTo>
                    <a:pt x="39" y="4"/>
                    <a:pt x="41" y="4"/>
                    <a:pt x="42" y="4"/>
                  </a:cubicBezTo>
                  <a:cubicBezTo>
                    <a:pt x="44" y="4"/>
                    <a:pt x="45" y="3"/>
                    <a:pt x="47" y="3"/>
                  </a:cubicBezTo>
                  <a:cubicBezTo>
                    <a:pt x="49" y="2"/>
                    <a:pt x="52" y="1"/>
                    <a:pt x="53" y="1"/>
                  </a:cubicBezTo>
                  <a:cubicBezTo>
                    <a:pt x="55" y="0"/>
                    <a:pt x="56" y="0"/>
                    <a:pt x="56" y="0"/>
                  </a:cubicBezTo>
                  <a:cubicBezTo>
                    <a:pt x="56" y="0"/>
                    <a:pt x="56" y="0"/>
                    <a:pt x="55" y="0"/>
                  </a:cubicBezTo>
                  <a:cubicBezTo>
                    <a:pt x="55" y="1"/>
                    <a:pt x="55" y="1"/>
                    <a:pt x="54" y="2"/>
                  </a:cubicBezTo>
                  <a:cubicBezTo>
                    <a:pt x="53" y="3"/>
                    <a:pt x="51" y="4"/>
                    <a:pt x="48" y="6"/>
                  </a:cubicBezTo>
                  <a:cubicBezTo>
                    <a:pt x="45" y="7"/>
                    <a:pt x="42" y="9"/>
                    <a:pt x="38" y="9"/>
                  </a:cubicBezTo>
                  <a:cubicBezTo>
                    <a:pt x="37" y="10"/>
                    <a:pt x="36" y="10"/>
                    <a:pt x="35" y="10"/>
                  </a:cubicBezTo>
                  <a:cubicBezTo>
                    <a:pt x="34" y="10"/>
                    <a:pt x="34" y="10"/>
                    <a:pt x="33" y="10"/>
                  </a:cubicBezTo>
                  <a:cubicBezTo>
                    <a:pt x="33" y="10"/>
                    <a:pt x="33" y="10"/>
                    <a:pt x="33" y="10"/>
                  </a:cubicBezTo>
                  <a:cubicBezTo>
                    <a:pt x="32" y="10"/>
                    <a:pt x="32" y="10"/>
                    <a:pt x="32" y="10"/>
                  </a:cubicBezTo>
                  <a:cubicBezTo>
                    <a:pt x="30" y="10"/>
                    <a:pt x="28" y="10"/>
                    <a:pt x="26" y="10"/>
                  </a:cubicBezTo>
                  <a:cubicBezTo>
                    <a:pt x="22" y="9"/>
                    <a:pt x="18" y="9"/>
                    <a:pt x="15" y="9"/>
                  </a:cubicBezTo>
                  <a:cubicBezTo>
                    <a:pt x="13" y="9"/>
                    <a:pt x="11" y="9"/>
                    <a:pt x="10" y="10"/>
                  </a:cubicBezTo>
                  <a:cubicBezTo>
                    <a:pt x="8" y="10"/>
                    <a:pt x="7" y="11"/>
                    <a:pt x="6" y="11"/>
                  </a:cubicBezTo>
                  <a:cubicBezTo>
                    <a:pt x="5" y="12"/>
                    <a:pt x="4" y="13"/>
                    <a:pt x="3" y="13"/>
                  </a:cubicBezTo>
                  <a:cubicBezTo>
                    <a:pt x="2" y="14"/>
                    <a:pt x="1" y="15"/>
                    <a:pt x="1" y="15"/>
                  </a:cubicBezTo>
                  <a:cubicBezTo>
                    <a:pt x="0" y="16"/>
                    <a:pt x="0" y="17"/>
                    <a:pt x="0" y="17"/>
                  </a:cubicBezTo>
                  <a:cubicBezTo>
                    <a:pt x="0" y="18"/>
                    <a:pt x="0" y="18"/>
                    <a:pt x="0" y="18"/>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165"/>
            <p:cNvSpPr/>
            <p:nvPr/>
          </p:nvSpPr>
          <p:spPr bwMode="auto">
            <a:xfrm>
              <a:off x="9628189" y="5983287"/>
              <a:ext cx="127000" cy="293688"/>
            </a:xfrm>
            <a:custGeom>
              <a:avLst/>
              <a:gdLst>
                <a:gd name="T0" fmla="*/ 0 w 30"/>
                <a:gd name="T1" fmla="*/ 69 h 69"/>
                <a:gd name="T2" fmla="*/ 0 w 30"/>
                <a:gd name="T3" fmla="*/ 69 h 69"/>
                <a:gd name="T4" fmla="*/ 2 w 30"/>
                <a:gd name="T5" fmla="*/ 67 h 69"/>
                <a:gd name="T6" fmla="*/ 5 w 30"/>
                <a:gd name="T7" fmla="*/ 64 h 69"/>
                <a:gd name="T8" fmla="*/ 7 w 30"/>
                <a:gd name="T9" fmla="*/ 62 h 69"/>
                <a:gd name="T10" fmla="*/ 8 w 30"/>
                <a:gd name="T11" fmla="*/ 60 h 69"/>
                <a:gd name="T12" fmla="*/ 11 w 30"/>
                <a:gd name="T13" fmla="*/ 55 h 69"/>
                <a:gd name="T14" fmla="*/ 13 w 30"/>
                <a:gd name="T15" fmla="*/ 53 h 69"/>
                <a:gd name="T16" fmla="*/ 14 w 30"/>
                <a:gd name="T17" fmla="*/ 50 h 69"/>
                <a:gd name="T18" fmla="*/ 15 w 30"/>
                <a:gd name="T19" fmla="*/ 47 h 69"/>
                <a:gd name="T20" fmla="*/ 16 w 30"/>
                <a:gd name="T21" fmla="*/ 43 h 69"/>
                <a:gd name="T22" fmla="*/ 18 w 30"/>
                <a:gd name="T23" fmla="*/ 36 h 69"/>
                <a:gd name="T24" fmla="*/ 18 w 30"/>
                <a:gd name="T25" fmla="*/ 33 h 69"/>
                <a:gd name="T26" fmla="*/ 18 w 30"/>
                <a:gd name="T27" fmla="*/ 31 h 69"/>
                <a:gd name="T28" fmla="*/ 18 w 30"/>
                <a:gd name="T29" fmla="*/ 30 h 69"/>
                <a:gd name="T30" fmla="*/ 18 w 30"/>
                <a:gd name="T31" fmla="*/ 30 h 69"/>
                <a:gd name="T32" fmla="*/ 18 w 30"/>
                <a:gd name="T33" fmla="*/ 22 h 69"/>
                <a:gd name="T34" fmla="*/ 19 w 30"/>
                <a:gd name="T35" fmla="*/ 15 h 69"/>
                <a:gd name="T36" fmla="*/ 21 w 30"/>
                <a:gd name="T37" fmla="*/ 9 h 69"/>
                <a:gd name="T38" fmla="*/ 27 w 30"/>
                <a:gd name="T39" fmla="*/ 2 h 69"/>
                <a:gd name="T40" fmla="*/ 29 w 30"/>
                <a:gd name="T41" fmla="*/ 1 h 69"/>
                <a:gd name="T42" fmla="*/ 30 w 30"/>
                <a:gd name="T43" fmla="*/ 0 h 69"/>
                <a:gd name="T44" fmla="*/ 30 w 30"/>
                <a:gd name="T45" fmla="*/ 1 h 69"/>
                <a:gd name="T46" fmla="*/ 28 w 30"/>
                <a:gd name="T47" fmla="*/ 3 h 69"/>
                <a:gd name="T48" fmla="*/ 24 w 30"/>
                <a:gd name="T49" fmla="*/ 10 h 69"/>
                <a:gd name="T50" fmla="*/ 23 w 30"/>
                <a:gd name="T51" fmla="*/ 16 h 69"/>
                <a:gd name="T52" fmla="*/ 23 w 30"/>
                <a:gd name="T53" fmla="*/ 22 h 69"/>
                <a:gd name="T54" fmla="*/ 24 w 30"/>
                <a:gd name="T55" fmla="*/ 29 h 69"/>
                <a:gd name="T56" fmla="*/ 24 w 30"/>
                <a:gd name="T57" fmla="*/ 30 h 69"/>
                <a:gd name="T58" fmla="*/ 24 w 30"/>
                <a:gd name="T59" fmla="*/ 31 h 69"/>
                <a:gd name="T60" fmla="*/ 24 w 30"/>
                <a:gd name="T61" fmla="*/ 33 h 69"/>
                <a:gd name="T62" fmla="*/ 24 w 30"/>
                <a:gd name="T63" fmla="*/ 37 h 69"/>
                <a:gd name="T64" fmla="*/ 19 w 30"/>
                <a:gd name="T65" fmla="*/ 52 h 69"/>
                <a:gd name="T66" fmla="*/ 15 w 30"/>
                <a:gd name="T67" fmla="*/ 58 h 69"/>
                <a:gd name="T68" fmla="*/ 11 w 30"/>
                <a:gd name="T69" fmla="*/ 62 h 69"/>
                <a:gd name="T70" fmla="*/ 6 w 30"/>
                <a:gd name="T71" fmla="*/ 66 h 69"/>
                <a:gd name="T72" fmla="*/ 3 w 30"/>
                <a:gd name="T73" fmla="*/ 68 h 69"/>
                <a:gd name="T74" fmla="*/ 1 w 30"/>
                <a:gd name="T75" fmla="*/ 69 h 69"/>
                <a:gd name="T76" fmla="*/ 0 w 30"/>
                <a:gd name="T7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69">
                  <a:moveTo>
                    <a:pt x="0" y="69"/>
                  </a:moveTo>
                  <a:cubicBezTo>
                    <a:pt x="0" y="69"/>
                    <a:pt x="0" y="69"/>
                    <a:pt x="0" y="69"/>
                  </a:cubicBezTo>
                  <a:cubicBezTo>
                    <a:pt x="1" y="68"/>
                    <a:pt x="2" y="68"/>
                    <a:pt x="2" y="67"/>
                  </a:cubicBezTo>
                  <a:cubicBezTo>
                    <a:pt x="3" y="66"/>
                    <a:pt x="4" y="65"/>
                    <a:pt x="5" y="64"/>
                  </a:cubicBezTo>
                  <a:cubicBezTo>
                    <a:pt x="5" y="64"/>
                    <a:pt x="6" y="63"/>
                    <a:pt x="7" y="62"/>
                  </a:cubicBezTo>
                  <a:cubicBezTo>
                    <a:pt x="7" y="62"/>
                    <a:pt x="8" y="61"/>
                    <a:pt x="8" y="60"/>
                  </a:cubicBezTo>
                  <a:cubicBezTo>
                    <a:pt x="9" y="59"/>
                    <a:pt x="10" y="57"/>
                    <a:pt x="11" y="55"/>
                  </a:cubicBezTo>
                  <a:cubicBezTo>
                    <a:pt x="12" y="55"/>
                    <a:pt x="12" y="54"/>
                    <a:pt x="13" y="53"/>
                  </a:cubicBezTo>
                  <a:cubicBezTo>
                    <a:pt x="13" y="52"/>
                    <a:pt x="14" y="51"/>
                    <a:pt x="14" y="50"/>
                  </a:cubicBezTo>
                  <a:cubicBezTo>
                    <a:pt x="15" y="49"/>
                    <a:pt x="15" y="48"/>
                    <a:pt x="15" y="47"/>
                  </a:cubicBezTo>
                  <a:cubicBezTo>
                    <a:pt x="16" y="45"/>
                    <a:pt x="16" y="44"/>
                    <a:pt x="16" y="43"/>
                  </a:cubicBezTo>
                  <a:cubicBezTo>
                    <a:pt x="17" y="41"/>
                    <a:pt x="18" y="39"/>
                    <a:pt x="18" y="36"/>
                  </a:cubicBezTo>
                  <a:cubicBezTo>
                    <a:pt x="18" y="35"/>
                    <a:pt x="18" y="34"/>
                    <a:pt x="18" y="33"/>
                  </a:cubicBezTo>
                  <a:cubicBezTo>
                    <a:pt x="18" y="31"/>
                    <a:pt x="18" y="31"/>
                    <a:pt x="18" y="31"/>
                  </a:cubicBezTo>
                  <a:cubicBezTo>
                    <a:pt x="18" y="30"/>
                    <a:pt x="18" y="30"/>
                    <a:pt x="18" y="30"/>
                  </a:cubicBezTo>
                  <a:cubicBezTo>
                    <a:pt x="18" y="30"/>
                    <a:pt x="18" y="30"/>
                    <a:pt x="18" y="30"/>
                  </a:cubicBezTo>
                  <a:cubicBezTo>
                    <a:pt x="18" y="27"/>
                    <a:pt x="18" y="25"/>
                    <a:pt x="18" y="22"/>
                  </a:cubicBezTo>
                  <a:cubicBezTo>
                    <a:pt x="18" y="20"/>
                    <a:pt x="18" y="17"/>
                    <a:pt x="19" y="15"/>
                  </a:cubicBezTo>
                  <a:cubicBezTo>
                    <a:pt x="19" y="13"/>
                    <a:pt x="20" y="11"/>
                    <a:pt x="21" y="9"/>
                  </a:cubicBezTo>
                  <a:cubicBezTo>
                    <a:pt x="23" y="6"/>
                    <a:pt x="25" y="3"/>
                    <a:pt x="27" y="2"/>
                  </a:cubicBezTo>
                  <a:cubicBezTo>
                    <a:pt x="28" y="1"/>
                    <a:pt x="29" y="1"/>
                    <a:pt x="29" y="1"/>
                  </a:cubicBezTo>
                  <a:cubicBezTo>
                    <a:pt x="30" y="0"/>
                    <a:pt x="30" y="0"/>
                    <a:pt x="30" y="0"/>
                  </a:cubicBezTo>
                  <a:cubicBezTo>
                    <a:pt x="30" y="0"/>
                    <a:pt x="30" y="0"/>
                    <a:pt x="30" y="1"/>
                  </a:cubicBezTo>
                  <a:cubicBezTo>
                    <a:pt x="29" y="1"/>
                    <a:pt x="29" y="2"/>
                    <a:pt x="28" y="3"/>
                  </a:cubicBezTo>
                  <a:cubicBezTo>
                    <a:pt x="27" y="5"/>
                    <a:pt x="25" y="7"/>
                    <a:pt x="24" y="10"/>
                  </a:cubicBezTo>
                  <a:cubicBezTo>
                    <a:pt x="23" y="12"/>
                    <a:pt x="23" y="14"/>
                    <a:pt x="23" y="16"/>
                  </a:cubicBezTo>
                  <a:cubicBezTo>
                    <a:pt x="23" y="18"/>
                    <a:pt x="23" y="20"/>
                    <a:pt x="23" y="22"/>
                  </a:cubicBezTo>
                  <a:cubicBezTo>
                    <a:pt x="23" y="24"/>
                    <a:pt x="24" y="27"/>
                    <a:pt x="24" y="29"/>
                  </a:cubicBezTo>
                  <a:cubicBezTo>
                    <a:pt x="24" y="30"/>
                    <a:pt x="24" y="30"/>
                    <a:pt x="24" y="30"/>
                  </a:cubicBezTo>
                  <a:cubicBezTo>
                    <a:pt x="24" y="31"/>
                    <a:pt x="24" y="31"/>
                    <a:pt x="24" y="31"/>
                  </a:cubicBezTo>
                  <a:cubicBezTo>
                    <a:pt x="24" y="33"/>
                    <a:pt x="24" y="33"/>
                    <a:pt x="24" y="33"/>
                  </a:cubicBezTo>
                  <a:cubicBezTo>
                    <a:pt x="24" y="35"/>
                    <a:pt x="24" y="36"/>
                    <a:pt x="24" y="37"/>
                  </a:cubicBezTo>
                  <a:cubicBezTo>
                    <a:pt x="23" y="42"/>
                    <a:pt x="21" y="48"/>
                    <a:pt x="19" y="52"/>
                  </a:cubicBezTo>
                  <a:cubicBezTo>
                    <a:pt x="18" y="54"/>
                    <a:pt x="16" y="56"/>
                    <a:pt x="15" y="58"/>
                  </a:cubicBezTo>
                  <a:cubicBezTo>
                    <a:pt x="13" y="60"/>
                    <a:pt x="12" y="61"/>
                    <a:pt x="11" y="62"/>
                  </a:cubicBezTo>
                  <a:cubicBezTo>
                    <a:pt x="9" y="64"/>
                    <a:pt x="8" y="65"/>
                    <a:pt x="6" y="66"/>
                  </a:cubicBezTo>
                  <a:cubicBezTo>
                    <a:pt x="5" y="67"/>
                    <a:pt x="4" y="67"/>
                    <a:pt x="3" y="68"/>
                  </a:cubicBezTo>
                  <a:cubicBezTo>
                    <a:pt x="2" y="68"/>
                    <a:pt x="1" y="69"/>
                    <a:pt x="1" y="69"/>
                  </a:cubicBezTo>
                  <a:cubicBezTo>
                    <a:pt x="0" y="69"/>
                    <a:pt x="0" y="69"/>
                    <a:pt x="0" y="69"/>
                  </a:cubicBezTo>
                  <a:close/>
                </a:path>
              </a:pathLst>
            </a:custGeom>
            <a:solidFill>
              <a:srgbClr val="F5B1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166"/>
            <p:cNvSpPr/>
            <p:nvPr/>
          </p:nvSpPr>
          <p:spPr bwMode="auto">
            <a:xfrm>
              <a:off x="10140951" y="5751512"/>
              <a:ext cx="233363" cy="46038"/>
            </a:xfrm>
            <a:custGeom>
              <a:avLst/>
              <a:gdLst>
                <a:gd name="T0" fmla="*/ 0 w 55"/>
                <a:gd name="T1" fmla="*/ 11 h 11"/>
                <a:gd name="T2" fmla="*/ 2 w 55"/>
                <a:gd name="T3" fmla="*/ 10 h 11"/>
                <a:gd name="T4" fmla="*/ 5 w 55"/>
                <a:gd name="T5" fmla="*/ 8 h 11"/>
                <a:gd name="T6" fmla="*/ 6 w 55"/>
                <a:gd name="T7" fmla="*/ 7 h 11"/>
                <a:gd name="T8" fmla="*/ 8 w 55"/>
                <a:gd name="T9" fmla="*/ 6 h 11"/>
                <a:gd name="T10" fmla="*/ 12 w 55"/>
                <a:gd name="T11" fmla="*/ 5 h 11"/>
                <a:gd name="T12" fmla="*/ 17 w 55"/>
                <a:gd name="T13" fmla="*/ 4 h 11"/>
                <a:gd name="T14" fmla="*/ 23 w 55"/>
                <a:gd name="T15" fmla="*/ 4 h 11"/>
                <a:gd name="T16" fmla="*/ 28 w 55"/>
                <a:gd name="T17" fmla="*/ 4 h 11"/>
                <a:gd name="T18" fmla="*/ 38 w 55"/>
                <a:gd name="T19" fmla="*/ 3 h 11"/>
                <a:gd name="T20" fmla="*/ 43 w 55"/>
                <a:gd name="T21" fmla="*/ 3 h 11"/>
                <a:gd name="T22" fmla="*/ 47 w 55"/>
                <a:gd name="T23" fmla="*/ 3 h 11"/>
                <a:gd name="T24" fmla="*/ 49 w 55"/>
                <a:gd name="T25" fmla="*/ 2 h 11"/>
                <a:gd name="T26" fmla="*/ 51 w 55"/>
                <a:gd name="T27" fmla="*/ 2 h 11"/>
                <a:gd name="T28" fmla="*/ 53 w 55"/>
                <a:gd name="T29" fmla="*/ 1 h 11"/>
                <a:gd name="T30" fmla="*/ 55 w 55"/>
                <a:gd name="T31" fmla="*/ 0 h 11"/>
                <a:gd name="T32" fmla="*/ 54 w 55"/>
                <a:gd name="T33" fmla="*/ 2 h 11"/>
                <a:gd name="T34" fmla="*/ 51 w 55"/>
                <a:gd name="T35" fmla="*/ 3 h 11"/>
                <a:gd name="T36" fmla="*/ 49 w 55"/>
                <a:gd name="T37" fmla="*/ 4 h 11"/>
                <a:gd name="T38" fmla="*/ 48 w 55"/>
                <a:gd name="T39" fmla="*/ 5 h 11"/>
                <a:gd name="T40" fmla="*/ 43 w 55"/>
                <a:gd name="T41" fmla="*/ 6 h 11"/>
                <a:gd name="T42" fmla="*/ 39 w 55"/>
                <a:gd name="T43" fmla="*/ 7 h 11"/>
                <a:gd name="T44" fmla="*/ 33 w 55"/>
                <a:gd name="T45" fmla="*/ 7 h 11"/>
                <a:gd name="T46" fmla="*/ 28 w 55"/>
                <a:gd name="T47" fmla="*/ 7 h 11"/>
                <a:gd name="T48" fmla="*/ 18 w 55"/>
                <a:gd name="T49" fmla="*/ 7 h 11"/>
                <a:gd name="T50" fmla="*/ 13 w 55"/>
                <a:gd name="T51" fmla="*/ 8 h 11"/>
                <a:gd name="T52" fmla="*/ 9 w 55"/>
                <a:gd name="T53" fmla="*/ 8 h 11"/>
                <a:gd name="T54" fmla="*/ 7 w 55"/>
                <a:gd name="T55" fmla="*/ 9 h 11"/>
                <a:gd name="T56" fmla="*/ 5 w 55"/>
                <a:gd name="T57" fmla="*/ 9 h 11"/>
                <a:gd name="T58" fmla="*/ 3 w 55"/>
                <a:gd name="T59" fmla="*/ 10 h 11"/>
                <a:gd name="T60" fmla="*/ 0 w 55"/>
                <a:gd name="T6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1">
                  <a:moveTo>
                    <a:pt x="0" y="11"/>
                  </a:moveTo>
                  <a:cubicBezTo>
                    <a:pt x="0" y="11"/>
                    <a:pt x="1" y="11"/>
                    <a:pt x="2" y="10"/>
                  </a:cubicBezTo>
                  <a:cubicBezTo>
                    <a:pt x="3" y="9"/>
                    <a:pt x="4" y="8"/>
                    <a:pt x="5" y="8"/>
                  </a:cubicBezTo>
                  <a:cubicBezTo>
                    <a:pt x="5" y="8"/>
                    <a:pt x="6" y="7"/>
                    <a:pt x="6" y="7"/>
                  </a:cubicBezTo>
                  <a:cubicBezTo>
                    <a:pt x="7" y="7"/>
                    <a:pt x="8" y="7"/>
                    <a:pt x="8" y="6"/>
                  </a:cubicBezTo>
                  <a:cubicBezTo>
                    <a:pt x="9" y="6"/>
                    <a:pt x="11" y="5"/>
                    <a:pt x="12" y="5"/>
                  </a:cubicBezTo>
                  <a:cubicBezTo>
                    <a:pt x="14" y="5"/>
                    <a:pt x="16" y="4"/>
                    <a:pt x="17" y="4"/>
                  </a:cubicBezTo>
                  <a:cubicBezTo>
                    <a:pt x="19" y="4"/>
                    <a:pt x="21" y="4"/>
                    <a:pt x="23" y="4"/>
                  </a:cubicBezTo>
                  <a:cubicBezTo>
                    <a:pt x="24" y="4"/>
                    <a:pt x="26" y="4"/>
                    <a:pt x="28" y="4"/>
                  </a:cubicBezTo>
                  <a:cubicBezTo>
                    <a:pt x="31" y="4"/>
                    <a:pt x="35" y="4"/>
                    <a:pt x="38" y="3"/>
                  </a:cubicBezTo>
                  <a:cubicBezTo>
                    <a:pt x="40" y="3"/>
                    <a:pt x="41" y="3"/>
                    <a:pt x="43" y="3"/>
                  </a:cubicBezTo>
                  <a:cubicBezTo>
                    <a:pt x="44" y="3"/>
                    <a:pt x="46" y="3"/>
                    <a:pt x="47" y="3"/>
                  </a:cubicBezTo>
                  <a:cubicBezTo>
                    <a:pt x="48" y="2"/>
                    <a:pt x="48" y="2"/>
                    <a:pt x="49" y="2"/>
                  </a:cubicBezTo>
                  <a:cubicBezTo>
                    <a:pt x="49" y="2"/>
                    <a:pt x="50" y="2"/>
                    <a:pt x="51" y="2"/>
                  </a:cubicBezTo>
                  <a:cubicBezTo>
                    <a:pt x="52" y="1"/>
                    <a:pt x="52" y="1"/>
                    <a:pt x="53" y="1"/>
                  </a:cubicBezTo>
                  <a:cubicBezTo>
                    <a:pt x="55" y="0"/>
                    <a:pt x="55" y="0"/>
                    <a:pt x="55" y="0"/>
                  </a:cubicBezTo>
                  <a:cubicBezTo>
                    <a:pt x="55" y="0"/>
                    <a:pt x="55" y="1"/>
                    <a:pt x="54" y="2"/>
                  </a:cubicBezTo>
                  <a:cubicBezTo>
                    <a:pt x="53" y="2"/>
                    <a:pt x="52" y="3"/>
                    <a:pt x="51" y="3"/>
                  </a:cubicBezTo>
                  <a:cubicBezTo>
                    <a:pt x="51" y="3"/>
                    <a:pt x="50" y="4"/>
                    <a:pt x="49" y="4"/>
                  </a:cubicBezTo>
                  <a:cubicBezTo>
                    <a:pt x="49" y="4"/>
                    <a:pt x="48" y="4"/>
                    <a:pt x="48" y="5"/>
                  </a:cubicBezTo>
                  <a:cubicBezTo>
                    <a:pt x="46" y="5"/>
                    <a:pt x="45" y="6"/>
                    <a:pt x="43" y="6"/>
                  </a:cubicBezTo>
                  <a:cubicBezTo>
                    <a:pt x="42" y="6"/>
                    <a:pt x="40" y="7"/>
                    <a:pt x="39" y="7"/>
                  </a:cubicBezTo>
                  <a:cubicBezTo>
                    <a:pt x="37" y="7"/>
                    <a:pt x="35" y="7"/>
                    <a:pt x="33" y="7"/>
                  </a:cubicBezTo>
                  <a:cubicBezTo>
                    <a:pt x="32" y="7"/>
                    <a:pt x="30" y="7"/>
                    <a:pt x="28" y="7"/>
                  </a:cubicBezTo>
                  <a:cubicBezTo>
                    <a:pt x="24" y="7"/>
                    <a:pt x="21" y="7"/>
                    <a:pt x="18" y="7"/>
                  </a:cubicBezTo>
                  <a:cubicBezTo>
                    <a:pt x="16" y="8"/>
                    <a:pt x="14" y="8"/>
                    <a:pt x="13" y="8"/>
                  </a:cubicBezTo>
                  <a:cubicBezTo>
                    <a:pt x="11" y="8"/>
                    <a:pt x="10" y="8"/>
                    <a:pt x="9" y="8"/>
                  </a:cubicBezTo>
                  <a:cubicBezTo>
                    <a:pt x="8" y="9"/>
                    <a:pt x="8" y="9"/>
                    <a:pt x="7" y="9"/>
                  </a:cubicBezTo>
                  <a:cubicBezTo>
                    <a:pt x="6" y="9"/>
                    <a:pt x="6" y="9"/>
                    <a:pt x="5" y="9"/>
                  </a:cubicBezTo>
                  <a:cubicBezTo>
                    <a:pt x="4" y="10"/>
                    <a:pt x="3" y="10"/>
                    <a:pt x="3" y="10"/>
                  </a:cubicBezTo>
                  <a:cubicBezTo>
                    <a:pt x="1" y="11"/>
                    <a:pt x="0" y="11"/>
                    <a:pt x="0" y="1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167"/>
            <p:cNvSpPr/>
            <p:nvPr/>
          </p:nvSpPr>
          <p:spPr bwMode="auto">
            <a:xfrm>
              <a:off x="10072689" y="5441950"/>
              <a:ext cx="238125" cy="173038"/>
            </a:xfrm>
            <a:custGeom>
              <a:avLst/>
              <a:gdLst>
                <a:gd name="T0" fmla="*/ 0 w 56"/>
                <a:gd name="T1" fmla="*/ 41 h 41"/>
                <a:gd name="T2" fmla="*/ 2 w 56"/>
                <a:gd name="T3" fmla="*/ 40 h 41"/>
                <a:gd name="T4" fmla="*/ 9 w 56"/>
                <a:gd name="T5" fmla="*/ 35 h 41"/>
                <a:gd name="T6" fmla="*/ 14 w 56"/>
                <a:gd name="T7" fmla="*/ 33 h 41"/>
                <a:gd name="T8" fmla="*/ 18 w 56"/>
                <a:gd name="T9" fmla="*/ 29 h 41"/>
                <a:gd name="T10" fmla="*/ 29 w 56"/>
                <a:gd name="T11" fmla="*/ 22 h 41"/>
                <a:gd name="T12" fmla="*/ 39 w 56"/>
                <a:gd name="T13" fmla="*/ 14 h 41"/>
                <a:gd name="T14" fmla="*/ 43 w 56"/>
                <a:gd name="T15" fmla="*/ 10 h 41"/>
                <a:gd name="T16" fmla="*/ 47 w 56"/>
                <a:gd name="T17" fmla="*/ 7 h 41"/>
                <a:gd name="T18" fmla="*/ 53 w 56"/>
                <a:gd name="T19" fmla="*/ 2 h 41"/>
                <a:gd name="T20" fmla="*/ 56 w 56"/>
                <a:gd name="T21" fmla="*/ 0 h 41"/>
                <a:gd name="T22" fmla="*/ 54 w 56"/>
                <a:gd name="T23" fmla="*/ 2 h 41"/>
                <a:gd name="T24" fmla="*/ 52 w 56"/>
                <a:gd name="T25" fmla="*/ 5 h 41"/>
                <a:gd name="T26" fmla="*/ 49 w 56"/>
                <a:gd name="T27" fmla="*/ 8 h 41"/>
                <a:gd name="T28" fmla="*/ 41 w 56"/>
                <a:gd name="T29" fmla="*/ 17 h 41"/>
                <a:gd name="T30" fmla="*/ 36 w 56"/>
                <a:gd name="T31" fmla="*/ 21 h 41"/>
                <a:gd name="T32" fmla="*/ 31 w 56"/>
                <a:gd name="T33" fmla="*/ 25 h 41"/>
                <a:gd name="T34" fmla="*/ 26 w 56"/>
                <a:gd name="T35" fmla="*/ 29 h 41"/>
                <a:gd name="T36" fmla="*/ 20 w 56"/>
                <a:gd name="T37" fmla="*/ 32 h 41"/>
                <a:gd name="T38" fmla="*/ 10 w 56"/>
                <a:gd name="T39" fmla="*/ 37 h 41"/>
                <a:gd name="T40" fmla="*/ 6 w 56"/>
                <a:gd name="T41" fmla="*/ 39 h 41"/>
                <a:gd name="T42" fmla="*/ 3 w 56"/>
                <a:gd name="T43" fmla="*/ 40 h 41"/>
                <a:gd name="T44" fmla="*/ 0 w 56"/>
                <a:gd name="T4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41">
                  <a:moveTo>
                    <a:pt x="0" y="41"/>
                  </a:moveTo>
                  <a:cubicBezTo>
                    <a:pt x="0" y="41"/>
                    <a:pt x="1" y="41"/>
                    <a:pt x="2" y="40"/>
                  </a:cubicBezTo>
                  <a:cubicBezTo>
                    <a:pt x="4" y="39"/>
                    <a:pt x="6" y="37"/>
                    <a:pt x="9" y="35"/>
                  </a:cubicBezTo>
                  <a:cubicBezTo>
                    <a:pt x="10" y="34"/>
                    <a:pt x="12" y="34"/>
                    <a:pt x="14" y="33"/>
                  </a:cubicBezTo>
                  <a:cubicBezTo>
                    <a:pt x="15" y="32"/>
                    <a:pt x="17" y="30"/>
                    <a:pt x="18" y="29"/>
                  </a:cubicBezTo>
                  <a:cubicBezTo>
                    <a:pt x="22" y="27"/>
                    <a:pt x="25" y="24"/>
                    <a:pt x="29" y="22"/>
                  </a:cubicBezTo>
                  <a:cubicBezTo>
                    <a:pt x="32" y="19"/>
                    <a:pt x="36" y="17"/>
                    <a:pt x="39" y="14"/>
                  </a:cubicBezTo>
                  <a:cubicBezTo>
                    <a:pt x="40" y="13"/>
                    <a:pt x="42" y="12"/>
                    <a:pt x="43" y="10"/>
                  </a:cubicBezTo>
                  <a:cubicBezTo>
                    <a:pt x="45" y="9"/>
                    <a:pt x="46" y="8"/>
                    <a:pt x="47" y="7"/>
                  </a:cubicBezTo>
                  <a:cubicBezTo>
                    <a:pt x="50" y="5"/>
                    <a:pt x="52" y="3"/>
                    <a:pt x="53" y="2"/>
                  </a:cubicBezTo>
                  <a:cubicBezTo>
                    <a:pt x="55" y="0"/>
                    <a:pt x="56" y="0"/>
                    <a:pt x="56" y="0"/>
                  </a:cubicBezTo>
                  <a:cubicBezTo>
                    <a:pt x="56" y="0"/>
                    <a:pt x="55" y="1"/>
                    <a:pt x="54" y="2"/>
                  </a:cubicBezTo>
                  <a:cubicBezTo>
                    <a:pt x="53" y="3"/>
                    <a:pt x="53" y="4"/>
                    <a:pt x="52" y="5"/>
                  </a:cubicBezTo>
                  <a:cubicBezTo>
                    <a:pt x="51" y="6"/>
                    <a:pt x="50" y="7"/>
                    <a:pt x="49" y="8"/>
                  </a:cubicBezTo>
                  <a:cubicBezTo>
                    <a:pt x="47" y="11"/>
                    <a:pt x="44" y="14"/>
                    <a:pt x="41" y="17"/>
                  </a:cubicBezTo>
                  <a:cubicBezTo>
                    <a:pt x="40" y="18"/>
                    <a:pt x="38" y="19"/>
                    <a:pt x="36" y="21"/>
                  </a:cubicBezTo>
                  <a:cubicBezTo>
                    <a:pt x="35" y="22"/>
                    <a:pt x="33" y="24"/>
                    <a:pt x="31" y="25"/>
                  </a:cubicBezTo>
                  <a:cubicBezTo>
                    <a:pt x="29" y="26"/>
                    <a:pt x="27" y="28"/>
                    <a:pt x="26" y="29"/>
                  </a:cubicBezTo>
                  <a:cubicBezTo>
                    <a:pt x="24" y="30"/>
                    <a:pt x="22" y="31"/>
                    <a:pt x="20" y="32"/>
                  </a:cubicBezTo>
                  <a:cubicBezTo>
                    <a:pt x="17" y="34"/>
                    <a:pt x="13" y="36"/>
                    <a:pt x="10" y="37"/>
                  </a:cubicBezTo>
                  <a:cubicBezTo>
                    <a:pt x="9" y="38"/>
                    <a:pt x="7" y="39"/>
                    <a:pt x="6" y="39"/>
                  </a:cubicBezTo>
                  <a:cubicBezTo>
                    <a:pt x="5" y="40"/>
                    <a:pt x="4" y="40"/>
                    <a:pt x="3" y="40"/>
                  </a:cubicBezTo>
                  <a:cubicBezTo>
                    <a:pt x="1" y="41"/>
                    <a:pt x="0" y="41"/>
                    <a:pt x="0" y="4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168"/>
            <p:cNvSpPr/>
            <p:nvPr/>
          </p:nvSpPr>
          <p:spPr bwMode="auto">
            <a:xfrm>
              <a:off x="9802814" y="5216525"/>
              <a:ext cx="33338" cy="280988"/>
            </a:xfrm>
            <a:custGeom>
              <a:avLst/>
              <a:gdLst>
                <a:gd name="T0" fmla="*/ 8 w 8"/>
                <a:gd name="T1" fmla="*/ 66 h 66"/>
                <a:gd name="T2" fmla="*/ 6 w 8"/>
                <a:gd name="T3" fmla="*/ 56 h 66"/>
                <a:gd name="T4" fmla="*/ 5 w 8"/>
                <a:gd name="T5" fmla="*/ 45 h 66"/>
                <a:gd name="T6" fmla="*/ 4 w 8"/>
                <a:gd name="T7" fmla="*/ 39 h 66"/>
                <a:gd name="T8" fmla="*/ 4 w 8"/>
                <a:gd name="T9" fmla="*/ 33 h 66"/>
                <a:gd name="T10" fmla="*/ 4 w 8"/>
                <a:gd name="T11" fmla="*/ 27 h 66"/>
                <a:gd name="T12" fmla="*/ 3 w 8"/>
                <a:gd name="T13" fmla="*/ 21 h 66"/>
                <a:gd name="T14" fmla="*/ 3 w 8"/>
                <a:gd name="T15" fmla="*/ 10 h 66"/>
                <a:gd name="T16" fmla="*/ 2 w 8"/>
                <a:gd name="T17" fmla="*/ 3 h 66"/>
                <a:gd name="T18" fmla="*/ 1 w 8"/>
                <a:gd name="T19" fmla="*/ 1 h 66"/>
                <a:gd name="T20" fmla="*/ 0 w 8"/>
                <a:gd name="T21" fmla="*/ 0 h 66"/>
                <a:gd name="T22" fmla="*/ 1 w 8"/>
                <a:gd name="T23" fmla="*/ 1 h 66"/>
                <a:gd name="T24" fmla="*/ 2 w 8"/>
                <a:gd name="T25" fmla="*/ 2 h 66"/>
                <a:gd name="T26" fmla="*/ 5 w 8"/>
                <a:gd name="T27" fmla="*/ 10 h 66"/>
                <a:gd name="T28" fmla="*/ 6 w 8"/>
                <a:gd name="T29" fmla="*/ 15 h 66"/>
                <a:gd name="T30" fmla="*/ 7 w 8"/>
                <a:gd name="T31" fmla="*/ 20 h 66"/>
                <a:gd name="T32" fmla="*/ 7 w 8"/>
                <a:gd name="T33" fmla="*/ 26 h 66"/>
                <a:gd name="T34" fmla="*/ 8 w 8"/>
                <a:gd name="T35" fmla="*/ 33 h 66"/>
                <a:gd name="T36" fmla="*/ 8 w 8"/>
                <a:gd name="T37" fmla="*/ 39 h 66"/>
                <a:gd name="T38" fmla="*/ 8 w 8"/>
                <a:gd name="T39" fmla="*/ 45 h 66"/>
                <a:gd name="T40" fmla="*/ 8 w 8"/>
                <a:gd name="T41" fmla="*/ 56 h 66"/>
                <a:gd name="T42" fmla="*/ 8 w 8"/>
                <a:gd name="T4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66">
                  <a:moveTo>
                    <a:pt x="8" y="66"/>
                  </a:moveTo>
                  <a:cubicBezTo>
                    <a:pt x="8" y="66"/>
                    <a:pt x="7" y="62"/>
                    <a:pt x="6" y="56"/>
                  </a:cubicBezTo>
                  <a:cubicBezTo>
                    <a:pt x="6" y="53"/>
                    <a:pt x="5" y="49"/>
                    <a:pt x="5" y="45"/>
                  </a:cubicBezTo>
                  <a:cubicBezTo>
                    <a:pt x="5" y="43"/>
                    <a:pt x="5" y="41"/>
                    <a:pt x="4" y="39"/>
                  </a:cubicBezTo>
                  <a:cubicBezTo>
                    <a:pt x="4" y="37"/>
                    <a:pt x="4" y="35"/>
                    <a:pt x="4" y="33"/>
                  </a:cubicBezTo>
                  <a:cubicBezTo>
                    <a:pt x="4" y="31"/>
                    <a:pt x="4" y="29"/>
                    <a:pt x="4" y="27"/>
                  </a:cubicBezTo>
                  <a:cubicBezTo>
                    <a:pt x="4" y="25"/>
                    <a:pt x="4" y="23"/>
                    <a:pt x="3" y="21"/>
                  </a:cubicBezTo>
                  <a:cubicBezTo>
                    <a:pt x="3" y="17"/>
                    <a:pt x="3" y="13"/>
                    <a:pt x="3" y="10"/>
                  </a:cubicBezTo>
                  <a:cubicBezTo>
                    <a:pt x="3" y="7"/>
                    <a:pt x="2" y="4"/>
                    <a:pt x="2" y="3"/>
                  </a:cubicBezTo>
                  <a:cubicBezTo>
                    <a:pt x="1" y="2"/>
                    <a:pt x="1" y="1"/>
                    <a:pt x="1" y="1"/>
                  </a:cubicBezTo>
                  <a:cubicBezTo>
                    <a:pt x="1" y="0"/>
                    <a:pt x="0" y="0"/>
                    <a:pt x="0" y="0"/>
                  </a:cubicBezTo>
                  <a:cubicBezTo>
                    <a:pt x="0" y="0"/>
                    <a:pt x="1" y="0"/>
                    <a:pt x="1" y="1"/>
                  </a:cubicBezTo>
                  <a:cubicBezTo>
                    <a:pt x="1" y="1"/>
                    <a:pt x="2" y="2"/>
                    <a:pt x="2" y="2"/>
                  </a:cubicBezTo>
                  <a:cubicBezTo>
                    <a:pt x="3" y="4"/>
                    <a:pt x="5" y="6"/>
                    <a:pt x="5" y="10"/>
                  </a:cubicBezTo>
                  <a:cubicBezTo>
                    <a:pt x="6" y="11"/>
                    <a:pt x="6" y="13"/>
                    <a:pt x="6" y="15"/>
                  </a:cubicBezTo>
                  <a:cubicBezTo>
                    <a:pt x="6" y="17"/>
                    <a:pt x="7" y="18"/>
                    <a:pt x="7" y="20"/>
                  </a:cubicBezTo>
                  <a:cubicBezTo>
                    <a:pt x="7" y="22"/>
                    <a:pt x="7" y="24"/>
                    <a:pt x="7" y="26"/>
                  </a:cubicBezTo>
                  <a:cubicBezTo>
                    <a:pt x="7" y="28"/>
                    <a:pt x="8" y="31"/>
                    <a:pt x="8" y="33"/>
                  </a:cubicBezTo>
                  <a:cubicBezTo>
                    <a:pt x="8" y="35"/>
                    <a:pt x="8" y="37"/>
                    <a:pt x="8" y="39"/>
                  </a:cubicBezTo>
                  <a:cubicBezTo>
                    <a:pt x="8" y="41"/>
                    <a:pt x="8" y="43"/>
                    <a:pt x="8" y="45"/>
                  </a:cubicBezTo>
                  <a:cubicBezTo>
                    <a:pt x="8" y="49"/>
                    <a:pt x="8" y="52"/>
                    <a:pt x="8" y="56"/>
                  </a:cubicBezTo>
                  <a:cubicBezTo>
                    <a:pt x="8" y="62"/>
                    <a:pt x="8" y="66"/>
                    <a:pt x="8" y="6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169"/>
            <p:cNvSpPr/>
            <p:nvPr/>
          </p:nvSpPr>
          <p:spPr bwMode="auto">
            <a:xfrm>
              <a:off x="9407526" y="5526087"/>
              <a:ext cx="165100" cy="98425"/>
            </a:xfrm>
            <a:custGeom>
              <a:avLst/>
              <a:gdLst>
                <a:gd name="T0" fmla="*/ 39 w 39"/>
                <a:gd name="T1" fmla="*/ 23 h 23"/>
                <a:gd name="T2" fmla="*/ 37 w 39"/>
                <a:gd name="T3" fmla="*/ 22 h 23"/>
                <a:gd name="T4" fmla="*/ 33 w 39"/>
                <a:gd name="T5" fmla="*/ 19 h 23"/>
                <a:gd name="T6" fmla="*/ 30 w 39"/>
                <a:gd name="T7" fmla="*/ 17 h 23"/>
                <a:gd name="T8" fmla="*/ 27 w 39"/>
                <a:gd name="T9" fmla="*/ 15 h 23"/>
                <a:gd name="T10" fmla="*/ 20 w 39"/>
                <a:gd name="T11" fmla="*/ 10 h 23"/>
                <a:gd name="T12" fmla="*/ 12 w 39"/>
                <a:gd name="T13" fmla="*/ 7 h 23"/>
                <a:gd name="T14" fmla="*/ 9 w 39"/>
                <a:gd name="T15" fmla="*/ 5 h 23"/>
                <a:gd name="T16" fmla="*/ 6 w 39"/>
                <a:gd name="T17" fmla="*/ 3 h 23"/>
                <a:gd name="T18" fmla="*/ 1 w 39"/>
                <a:gd name="T19" fmla="*/ 1 h 23"/>
                <a:gd name="T20" fmla="*/ 0 w 39"/>
                <a:gd name="T21" fmla="*/ 0 h 23"/>
                <a:gd name="T22" fmla="*/ 2 w 39"/>
                <a:gd name="T23" fmla="*/ 0 h 23"/>
                <a:gd name="T24" fmla="*/ 4 w 39"/>
                <a:gd name="T25" fmla="*/ 1 h 23"/>
                <a:gd name="T26" fmla="*/ 7 w 39"/>
                <a:gd name="T27" fmla="*/ 1 h 23"/>
                <a:gd name="T28" fmla="*/ 14 w 39"/>
                <a:gd name="T29" fmla="*/ 3 h 23"/>
                <a:gd name="T30" fmla="*/ 18 w 39"/>
                <a:gd name="T31" fmla="*/ 5 h 23"/>
                <a:gd name="T32" fmla="*/ 22 w 39"/>
                <a:gd name="T33" fmla="*/ 7 h 23"/>
                <a:gd name="T34" fmla="*/ 25 w 39"/>
                <a:gd name="T35" fmla="*/ 10 h 23"/>
                <a:gd name="T36" fmla="*/ 29 w 39"/>
                <a:gd name="T37" fmla="*/ 12 h 23"/>
                <a:gd name="T38" fmla="*/ 34 w 39"/>
                <a:gd name="T39" fmla="*/ 17 h 23"/>
                <a:gd name="T40" fmla="*/ 37 w 39"/>
                <a:gd name="T41" fmla="*/ 21 h 23"/>
                <a:gd name="T42" fmla="*/ 39 w 39"/>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23">
                  <a:moveTo>
                    <a:pt x="39" y="23"/>
                  </a:moveTo>
                  <a:cubicBezTo>
                    <a:pt x="39" y="23"/>
                    <a:pt x="38" y="22"/>
                    <a:pt x="37" y="22"/>
                  </a:cubicBezTo>
                  <a:cubicBezTo>
                    <a:pt x="36" y="21"/>
                    <a:pt x="34" y="20"/>
                    <a:pt x="33" y="19"/>
                  </a:cubicBezTo>
                  <a:cubicBezTo>
                    <a:pt x="32" y="18"/>
                    <a:pt x="31" y="17"/>
                    <a:pt x="30" y="17"/>
                  </a:cubicBezTo>
                  <a:cubicBezTo>
                    <a:pt x="29" y="16"/>
                    <a:pt x="28" y="15"/>
                    <a:pt x="27" y="15"/>
                  </a:cubicBezTo>
                  <a:cubicBezTo>
                    <a:pt x="24" y="13"/>
                    <a:pt x="22" y="12"/>
                    <a:pt x="20" y="10"/>
                  </a:cubicBezTo>
                  <a:cubicBezTo>
                    <a:pt x="17" y="9"/>
                    <a:pt x="15" y="8"/>
                    <a:pt x="12" y="7"/>
                  </a:cubicBezTo>
                  <a:cubicBezTo>
                    <a:pt x="11" y="6"/>
                    <a:pt x="10" y="5"/>
                    <a:pt x="9" y="5"/>
                  </a:cubicBezTo>
                  <a:cubicBezTo>
                    <a:pt x="8" y="4"/>
                    <a:pt x="7" y="4"/>
                    <a:pt x="6" y="3"/>
                  </a:cubicBezTo>
                  <a:cubicBezTo>
                    <a:pt x="4" y="2"/>
                    <a:pt x="3" y="1"/>
                    <a:pt x="1" y="1"/>
                  </a:cubicBezTo>
                  <a:cubicBezTo>
                    <a:pt x="0" y="0"/>
                    <a:pt x="0" y="0"/>
                    <a:pt x="0" y="0"/>
                  </a:cubicBezTo>
                  <a:cubicBezTo>
                    <a:pt x="0" y="0"/>
                    <a:pt x="0" y="0"/>
                    <a:pt x="2" y="0"/>
                  </a:cubicBezTo>
                  <a:cubicBezTo>
                    <a:pt x="2" y="0"/>
                    <a:pt x="3" y="0"/>
                    <a:pt x="4" y="1"/>
                  </a:cubicBezTo>
                  <a:cubicBezTo>
                    <a:pt x="5" y="1"/>
                    <a:pt x="6" y="1"/>
                    <a:pt x="7" y="1"/>
                  </a:cubicBezTo>
                  <a:cubicBezTo>
                    <a:pt x="9" y="2"/>
                    <a:pt x="11" y="2"/>
                    <a:pt x="14" y="3"/>
                  </a:cubicBezTo>
                  <a:cubicBezTo>
                    <a:pt x="15" y="4"/>
                    <a:pt x="16" y="5"/>
                    <a:pt x="18" y="5"/>
                  </a:cubicBezTo>
                  <a:cubicBezTo>
                    <a:pt x="19" y="6"/>
                    <a:pt x="20" y="7"/>
                    <a:pt x="22" y="7"/>
                  </a:cubicBezTo>
                  <a:cubicBezTo>
                    <a:pt x="23" y="8"/>
                    <a:pt x="24" y="9"/>
                    <a:pt x="25" y="10"/>
                  </a:cubicBezTo>
                  <a:cubicBezTo>
                    <a:pt x="26" y="10"/>
                    <a:pt x="27" y="11"/>
                    <a:pt x="29" y="12"/>
                  </a:cubicBezTo>
                  <a:cubicBezTo>
                    <a:pt x="31" y="14"/>
                    <a:pt x="33" y="15"/>
                    <a:pt x="34" y="17"/>
                  </a:cubicBezTo>
                  <a:cubicBezTo>
                    <a:pt x="36" y="19"/>
                    <a:pt x="37" y="20"/>
                    <a:pt x="37" y="21"/>
                  </a:cubicBezTo>
                  <a:cubicBezTo>
                    <a:pt x="38" y="22"/>
                    <a:pt x="39" y="23"/>
                    <a:pt x="39" y="2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170"/>
            <p:cNvSpPr/>
            <p:nvPr/>
          </p:nvSpPr>
          <p:spPr bwMode="auto">
            <a:xfrm>
              <a:off x="9313864" y="5903912"/>
              <a:ext cx="212725" cy="127000"/>
            </a:xfrm>
            <a:custGeom>
              <a:avLst/>
              <a:gdLst>
                <a:gd name="T0" fmla="*/ 0 w 50"/>
                <a:gd name="T1" fmla="*/ 30 h 30"/>
                <a:gd name="T2" fmla="*/ 2 w 50"/>
                <a:gd name="T3" fmla="*/ 28 h 30"/>
                <a:gd name="T4" fmla="*/ 6 w 50"/>
                <a:gd name="T5" fmla="*/ 23 h 30"/>
                <a:gd name="T6" fmla="*/ 13 w 50"/>
                <a:gd name="T7" fmla="*/ 17 h 30"/>
                <a:gd name="T8" fmla="*/ 18 w 50"/>
                <a:gd name="T9" fmla="*/ 14 h 30"/>
                <a:gd name="T10" fmla="*/ 22 w 50"/>
                <a:gd name="T11" fmla="*/ 11 h 30"/>
                <a:gd name="T12" fmla="*/ 27 w 50"/>
                <a:gd name="T13" fmla="*/ 8 h 30"/>
                <a:gd name="T14" fmla="*/ 32 w 50"/>
                <a:gd name="T15" fmla="*/ 6 h 30"/>
                <a:gd name="T16" fmla="*/ 41 w 50"/>
                <a:gd name="T17" fmla="*/ 2 h 30"/>
                <a:gd name="T18" fmla="*/ 44 w 50"/>
                <a:gd name="T19" fmla="*/ 1 h 30"/>
                <a:gd name="T20" fmla="*/ 47 w 50"/>
                <a:gd name="T21" fmla="*/ 0 h 30"/>
                <a:gd name="T22" fmla="*/ 50 w 50"/>
                <a:gd name="T23" fmla="*/ 0 h 30"/>
                <a:gd name="T24" fmla="*/ 47 w 50"/>
                <a:gd name="T25" fmla="*/ 1 h 30"/>
                <a:gd name="T26" fmla="*/ 42 w 50"/>
                <a:gd name="T27" fmla="*/ 4 h 30"/>
                <a:gd name="T28" fmla="*/ 38 w 50"/>
                <a:gd name="T29" fmla="*/ 6 h 30"/>
                <a:gd name="T30" fmla="*/ 33 w 50"/>
                <a:gd name="T31" fmla="*/ 8 h 30"/>
                <a:gd name="T32" fmla="*/ 24 w 50"/>
                <a:gd name="T33" fmla="*/ 14 h 30"/>
                <a:gd name="T34" fmla="*/ 15 w 50"/>
                <a:gd name="T35" fmla="*/ 20 h 30"/>
                <a:gd name="T36" fmla="*/ 11 w 50"/>
                <a:gd name="T37" fmla="*/ 22 h 30"/>
                <a:gd name="T38" fmla="*/ 7 w 50"/>
                <a:gd name="T39" fmla="*/ 25 h 30"/>
                <a:gd name="T40" fmla="*/ 2 w 50"/>
                <a:gd name="T41" fmla="*/ 29 h 30"/>
                <a:gd name="T42" fmla="*/ 0 w 50"/>
                <a:gd name="T4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30">
                  <a:moveTo>
                    <a:pt x="0" y="30"/>
                  </a:moveTo>
                  <a:cubicBezTo>
                    <a:pt x="0" y="30"/>
                    <a:pt x="0" y="29"/>
                    <a:pt x="2" y="28"/>
                  </a:cubicBezTo>
                  <a:cubicBezTo>
                    <a:pt x="3" y="27"/>
                    <a:pt x="4" y="25"/>
                    <a:pt x="6" y="23"/>
                  </a:cubicBezTo>
                  <a:cubicBezTo>
                    <a:pt x="8" y="21"/>
                    <a:pt x="11" y="19"/>
                    <a:pt x="13" y="17"/>
                  </a:cubicBezTo>
                  <a:cubicBezTo>
                    <a:pt x="15" y="16"/>
                    <a:pt x="16" y="15"/>
                    <a:pt x="18" y="14"/>
                  </a:cubicBezTo>
                  <a:cubicBezTo>
                    <a:pt x="19" y="13"/>
                    <a:pt x="21" y="12"/>
                    <a:pt x="22" y="11"/>
                  </a:cubicBezTo>
                  <a:cubicBezTo>
                    <a:pt x="24" y="10"/>
                    <a:pt x="25" y="9"/>
                    <a:pt x="27" y="8"/>
                  </a:cubicBezTo>
                  <a:cubicBezTo>
                    <a:pt x="29" y="7"/>
                    <a:pt x="30" y="6"/>
                    <a:pt x="32" y="6"/>
                  </a:cubicBezTo>
                  <a:cubicBezTo>
                    <a:pt x="35" y="4"/>
                    <a:pt x="38" y="3"/>
                    <a:pt x="41" y="2"/>
                  </a:cubicBezTo>
                  <a:cubicBezTo>
                    <a:pt x="42" y="2"/>
                    <a:pt x="43" y="1"/>
                    <a:pt x="44" y="1"/>
                  </a:cubicBezTo>
                  <a:cubicBezTo>
                    <a:pt x="45" y="1"/>
                    <a:pt x="46" y="0"/>
                    <a:pt x="47" y="0"/>
                  </a:cubicBezTo>
                  <a:cubicBezTo>
                    <a:pt x="49" y="0"/>
                    <a:pt x="50" y="0"/>
                    <a:pt x="50" y="0"/>
                  </a:cubicBezTo>
                  <a:cubicBezTo>
                    <a:pt x="50" y="0"/>
                    <a:pt x="49" y="0"/>
                    <a:pt x="47" y="1"/>
                  </a:cubicBezTo>
                  <a:cubicBezTo>
                    <a:pt x="46" y="2"/>
                    <a:pt x="44" y="3"/>
                    <a:pt x="42" y="4"/>
                  </a:cubicBezTo>
                  <a:cubicBezTo>
                    <a:pt x="40" y="5"/>
                    <a:pt x="39" y="5"/>
                    <a:pt x="38" y="6"/>
                  </a:cubicBezTo>
                  <a:cubicBezTo>
                    <a:pt x="36" y="7"/>
                    <a:pt x="35" y="8"/>
                    <a:pt x="33" y="8"/>
                  </a:cubicBezTo>
                  <a:cubicBezTo>
                    <a:pt x="30" y="10"/>
                    <a:pt x="27" y="12"/>
                    <a:pt x="24" y="14"/>
                  </a:cubicBezTo>
                  <a:cubicBezTo>
                    <a:pt x="21" y="16"/>
                    <a:pt x="18" y="18"/>
                    <a:pt x="15" y="20"/>
                  </a:cubicBezTo>
                  <a:cubicBezTo>
                    <a:pt x="14" y="21"/>
                    <a:pt x="12" y="21"/>
                    <a:pt x="11" y="22"/>
                  </a:cubicBezTo>
                  <a:cubicBezTo>
                    <a:pt x="10" y="23"/>
                    <a:pt x="9" y="24"/>
                    <a:pt x="7" y="25"/>
                  </a:cubicBezTo>
                  <a:cubicBezTo>
                    <a:pt x="5" y="26"/>
                    <a:pt x="3" y="28"/>
                    <a:pt x="2" y="29"/>
                  </a:cubicBezTo>
                  <a:cubicBezTo>
                    <a:pt x="1" y="29"/>
                    <a:pt x="0" y="30"/>
                    <a:pt x="0" y="3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171"/>
            <p:cNvSpPr/>
            <p:nvPr/>
          </p:nvSpPr>
          <p:spPr bwMode="auto">
            <a:xfrm>
              <a:off x="9475789" y="6000750"/>
              <a:ext cx="173038" cy="250825"/>
            </a:xfrm>
            <a:custGeom>
              <a:avLst/>
              <a:gdLst>
                <a:gd name="T0" fmla="*/ 0 w 41"/>
                <a:gd name="T1" fmla="*/ 59 h 59"/>
                <a:gd name="T2" fmla="*/ 2 w 41"/>
                <a:gd name="T3" fmla="*/ 57 h 59"/>
                <a:gd name="T4" fmla="*/ 5 w 41"/>
                <a:gd name="T5" fmla="*/ 55 h 59"/>
                <a:gd name="T6" fmla="*/ 8 w 41"/>
                <a:gd name="T7" fmla="*/ 52 h 59"/>
                <a:gd name="T8" fmla="*/ 13 w 41"/>
                <a:gd name="T9" fmla="*/ 48 h 59"/>
                <a:gd name="T10" fmla="*/ 17 w 41"/>
                <a:gd name="T11" fmla="*/ 43 h 59"/>
                <a:gd name="T12" fmla="*/ 21 w 41"/>
                <a:gd name="T13" fmla="*/ 38 h 59"/>
                <a:gd name="T14" fmla="*/ 25 w 41"/>
                <a:gd name="T15" fmla="*/ 33 h 59"/>
                <a:gd name="T16" fmla="*/ 29 w 41"/>
                <a:gd name="T17" fmla="*/ 27 h 59"/>
                <a:gd name="T18" fmla="*/ 32 w 41"/>
                <a:gd name="T19" fmla="*/ 21 h 59"/>
                <a:gd name="T20" fmla="*/ 35 w 41"/>
                <a:gd name="T21" fmla="*/ 16 h 59"/>
                <a:gd name="T22" fmla="*/ 37 w 41"/>
                <a:gd name="T23" fmla="*/ 11 h 59"/>
                <a:gd name="T24" fmla="*/ 39 w 41"/>
                <a:gd name="T25" fmla="*/ 6 h 59"/>
                <a:gd name="T26" fmla="*/ 40 w 41"/>
                <a:gd name="T27" fmla="*/ 3 h 59"/>
                <a:gd name="T28" fmla="*/ 41 w 41"/>
                <a:gd name="T29" fmla="*/ 0 h 59"/>
                <a:gd name="T30" fmla="*/ 41 w 41"/>
                <a:gd name="T31" fmla="*/ 3 h 59"/>
                <a:gd name="T32" fmla="*/ 41 w 41"/>
                <a:gd name="T33" fmla="*/ 7 h 59"/>
                <a:gd name="T34" fmla="*/ 40 w 41"/>
                <a:gd name="T35" fmla="*/ 9 h 59"/>
                <a:gd name="T36" fmla="*/ 39 w 41"/>
                <a:gd name="T37" fmla="*/ 11 h 59"/>
                <a:gd name="T38" fmla="*/ 39 w 41"/>
                <a:gd name="T39" fmla="*/ 14 h 59"/>
                <a:gd name="T40" fmla="*/ 38 w 41"/>
                <a:gd name="T41" fmla="*/ 17 h 59"/>
                <a:gd name="T42" fmla="*/ 35 w 41"/>
                <a:gd name="T43" fmla="*/ 23 h 59"/>
                <a:gd name="T44" fmla="*/ 32 w 41"/>
                <a:gd name="T45" fmla="*/ 29 h 59"/>
                <a:gd name="T46" fmla="*/ 28 w 41"/>
                <a:gd name="T47" fmla="*/ 35 h 59"/>
                <a:gd name="T48" fmla="*/ 24 w 41"/>
                <a:gd name="T49" fmla="*/ 41 h 59"/>
                <a:gd name="T50" fmla="*/ 19 w 41"/>
                <a:gd name="T51" fmla="*/ 46 h 59"/>
                <a:gd name="T52" fmla="*/ 14 w 41"/>
                <a:gd name="T53" fmla="*/ 50 h 59"/>
                <a:gd name="T54" fmla="*/ 10 w 41"/>
                <a:gd name="T55" fmla="*/ 53 h 59"/>
                <a:gd name="T56" fmla="*/ 8 w 41"/>
                <a:gd name="T57" fmla="*/ 55 h 59"/>
                <a:gd name="T58" fmla="*/ 6 w 41"/>
                <a:gd name="T59" fmla="*/ 56 h 59"/>
                <a:gd name="T60" fmla="*/ 2 w 41"/>
                <a:gd name="T61" fmla="*/ 58 h 59"/>
                <a:gd name="T62" fmla="*/ 0 w 41"/>
                <a:gd name="T6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59">
                  <a:moveTo>
                    <a:pt x="0" y="59"/>
                  </a:moveTo>
                  <a:cubicBezTo>
                    <a:pt x="0" y="59"/>
                    <a:pt x="0" y="58"/>
                    <a:pt x="2" y="57"/>
                  </a:cubicBezTo>
                  <a:cubicBezTo>
                    <a:pt x="3" y="57"/>
                    <a:pt x="4" y="56"/>
                    <a:pt x="5" y="55"/>
                  </a:cubicBezTo>
                  <a:cubicBezTo>
                    <a:pt x="6" y="54"/>
                    <a:pt x="7" y="53"/>
                    <a:pt x="8" y="52"/>
                  </a:cubicBezTo>
                  <a:cubicBezTo>
                    <a:pt x="10" y="51"/>
                    <a:pt x="11" y="49"/>
                    <a:pt x="13" y="48"/>
                  </a:cubicBezTo>
                  <a:cubicBezTo>
                    <a:pt x="14" y="47"/>
                    <a:pt x="15" y="45"/>
                    <a:pt x="17" y="43"/>
                  </a:cubicBezTo>
                  <a:cubicBezTo>
                    <a:pt x="18" y="42"/>
                    <a:pt x="20" y="40"/>
                    <a:pt x="21" y="38"/>
                  </a:cubicBezTo>
                  <a:cubicBezTo>
                    <a:pt x="23" y="37"/>
                    <a:pt x="24" y="35"/>
                    <a:pt x="25" y="33"/>
                  </a:cubicBezTo>
                  <a:cubicBezTo>
                    <a:pt x="27" y="31"/>
                    <a:pt x="28" y="29"/>
                    <a:pt x="29" y="27"/>
                  </a:cubicBezTo>
                  <a:cubicBezTo>
                    <a:pt x="30" y="25"/>
                    <a:pt x="31" y="23"/>
                    <a:pt x="32" y="21"/>
                  </a:cubicBezTo>
                  <a:cubicBezTo>
                    <a:pt x="33" y="19"/>
                    <a:pt x="34" y="18"/>
                    <a:pt x="35" y="16"/>
                  </a:cubicBezTo>
                  <a:cubicBezTo>
                    <a:pt x="36" y="14"/>
                    <a:pt x="37" y="12"/>
                    <a:pt x="37" y="11"/>
                  </a:cubicBezTo>
                  <a:cubicBezTo>
                    <a:pt x="38" y="9"/>
                    <a:pt x="39" y="8"/>
                    <a:pt x="39" y="6"/>
                  </a:cubicBezTo>
                  <a:cubicBezTo>
                    <a:pt x="40" y="5"/>
                    <a:pt x="40" y="4"/>
                    <a:pt x="40" y="3"/>
                  </a:cubicBezTo>
                  <a:cubicBezTo>
                    <a:pt x="41" y="1"/>
                    <a:pt x="41" y="0"/>
                    <a:pt x="41" y="0"/>
                  </a:cubicBezTo>
                  <a:cubicBezTo>
                    <a:pt x="41" y="0"/>
                    <a:pt x="41" y="1"/>
                    <a:pt x="41" y="3"/>
                  </a:cubicBezTo>
                  <a:cubicBezTo>
                    <a:pt x="41" y="4"/>
                    <a:pt x="41" y="5"/>
                    <a:pt x="41" y="7"/>
                  </a:cubicBezTo>
                  <a:cubicBezTo>
                    <a:pt x="40" y="7"/>
                    <a:pt x="40" y="8"/>
                    <a:pt x="40" y="9"/>
                  </a:cubicBezTo>
                  <a:cubicBezTo>
                    <a:pt x="40" y="10"/>
                    <a:pt x="40" y="11"/>
                    <a:pt x="39" y="11"/>
                  </a:cubicBezTo>
                  <a:cubicBezTo>
                    <a:pt x="39" y="12"/>
                    <a:pt x="39" y="13"/>
                    <a:pt x="39" y="14"/>
                  </a:cubicBezTo>
                  <a:cubicBezTo>
                    <a:pt x="38" y="15"/>
                    <a:pt x="38" y="16"/>
                    <a:pt x="38" y="17"/>
                  </a:cubicBezTo>
                  <a:cubicBezTo>
                    <a:pt x="37" y="19"/>
                    <a:pt x="36" y="21"/>
                    <a:pt x="35" y="23"/>
                  </a:cubicBezTo>
                  <a:cubicBezTo>
                    <a:pt x="34" y="25"/>
                    <a:pt x="33" y="27"/>
                    <a:pt x="32" y="29"/>
                  </a:cubicBezTo>
                  <a:cubicBezTo>
                    <a:pt x="31" y="31"/>
                    <a:pt x="30" y="33"/>
                    <a:pt x="28" y="35"/>
                  </a:cubicBezTo>
                  <a:cubicBezTo>
                    <a:pt x="27" y="37"/>
                    <a:pt x="26" y="39"/>
                    <a:pt x="24" y="41"/>
                  </a:cubicBezTo>
                  <a:cubicBezTo>
                    <a:pt x="22" y="43"/>
                    <a:pt x="21" y="44"/>
                    <a:pt x="19" y="46"/>
                  </a:cubicBezTo>
                  <a:cubicBezTo>
                    <a:pt x="18" y="47"/>
                    <a:pt x="16" y="49"/>
                    <a:pt x="14" y="50"/>
                  </a:cubicBezTo>
                  <a:cubicBezTo>
                    <a:pt x="13" y="51"/>
                    <a:pt x="11" y="52"/>
                    <a:pt x="10" y="53"/>
                  </a:cubicBezTo>
                  <a:cubicBezTo>
                    <a:pt x="9" y="54"/>
                    <a:pt x="8" y="54"/>
                    <a:pt x="8" y="55"/>
                  </a:cubicBezTo>
                  <a:cubicBezTo>
                    <a:pt x="7" y="55"/>
                    <a:pt x="6" y="56"/>
                    <a:pt x="6" y="56"/>
                  </a:cubicBezTo>
                  <a:cubicBezTo>
                    <a:pt x="4" y="57"/>
                    <a:pt x="3" y="57"/>
                    <a:pt x="2" y="58"/>
                  </a:cubicBezTo>
                  <a:cubicBezTo>
                    <a:pt x="1" y="59"/>
                    <a:pt x="0" y="59"/>
                    <a:pt x="0" y="5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172"/>
            <p:cNvSpPr/>
            <p:nvPr/>
          </p:nvSpPr>
          <p:spPr bwMode="auto">
            <a:xfrm>
              <a:off x="9790114" y="6026150"/>
              <a:ext cx="28575" cy="322263"/>
            </a:xfrm>
            <a:custGeom>
              <a:avLst/>
              <a:gdLst>
                <a:gd name="T0" fmla="*/ 0 w 7"/>
                <a:gd name="T1" fmla="*/ 76 h 76"/>
                <a:gd name="T2" fmla="*/ 0 w 7"/>
                <a:gd name="T3" fmla="*/ 73 h 76"/>
                <a:gd name="T4" fmla="*/ 1 w 7"/>
                <a:gd name="T5" fmla="*/ 64 h 76"/>
                <a:gd name="T6" fmla="*/ 3 w 7"/>
                <a:gd name="T7" fmla="*/ 38 h 76"/>
                <a:gd name="T8" fmla="*/ 5 w 7"/>
                <a:gd name="T9" fmla="*/ 12 h 76"/>
                <a:gd name="T10" fmla="*/ 6 w 7"/>
                <a:gd name="T11" fmla="*/ 4 h 76"/>
                <a:gd name="T12" fmla="*/ 6 w 7"/>
                <a:gd name="T13" fmla="*/ 0 h 76"/>
                <a:gd name="T14" fmla="*/ 7 w 7"/>
                <a:gd name="T15" fmla="*/ 12 h 76"/>
                <a:gd name="T16" fmla="*/ 7 w 7"/>
                <a:gd name="T17" fmla="*/ 25 h 76"/>
                <a:gd name="T18" fmla="*/ 7 w 7"/>
                <a:gd name="T19" fmla="*/ 32 h 76"/>
                <a:gd name="T20" fmla="*/ 7 w 7"/>
                <a:gd name="T21" fmla="*/ 39 h 76"/>
                <a:gd name="T22" fmla="*/ 6 w 7"/>
                <a:gd name="T23" fmla="*/ 46 h 76"/>
                <a:gd name="T24" fmla="*/ 5 w 7"/>
                <a:gd name="T25" fmla="*/ 53 h 76"/>
                <a:gd name="T26" fmla="*/ 3 w 7"/>
                <a:gd name="T27" fmla="*/ 65 h 76"/>
                <a:gd name="T28" fmla="*/ 0 w 7"/>
                <a:gd name="T2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6">
                  <a:moveTo>
                    <a:pt x="0" y="76"/>
                  </a:moveTo>
                  <a:cubicBezTo>
                    <a:pt x="0" y="76"/>
                    <a:pt x="0" y="75"/>
                    <a:pt x="0" y="73"/>
                  </a:cubicBezTo>
                  <a:cubicBezTo>
                    <a:pt x="1" y="71"/>
                    <a:pt x="1" y="68"/>
                    <a:pt x="1" y="64"/>
                  </a:cubicBezTo>
                  <a:cubicBezTo>
                    <a:pt x="2" y="57"/>
                    <a:pt x="2" y="48"/>
                    <a:pt x="3" y="38"/>
                  </a:cubicBezTo>
                  <a:cubicBezTo>
                    <a:pt x="4" y="29"/>
                    <a:pt x="4" y="19"/>
                    <a:pt x="5" y="12"/>
                  </a:cubicBezTo>
                  <a:cubicBezTo>
                    <a:pt x="5" y="9"/>
                    <a:pt x="5" y="6"/>
                    <a:pt x="6" y="4"/>
                  </a:cubicBezTo>
                  <a:cubicBezTo>
                    <a:pt x="6" y="2"/>
                    <a:pt x="6" y="0"/>
                    <a:pt x="6" y="0"/>
                  </a:cubicBezTo>
                  <a:cubicBezTo>
                    <a:pt x="6" y="0"/>
                    <a:pt x="7" y="5"/>
                    <a:pt x="7" y="12"/>
                  </a:cubicBezTo>
                  <a:cubicBezTo>
                    <a:pt x="7" y="16"/>
                    <a:pt x="7" y="20"/>
                    <a:pt x="7" y="25"/>
                  </a:cubicBezTo>
                  <a:cubicBezTo>
                    <a:pt x="7" y="27"/>
                    <a:pt x="7" y="29"/>
                    <a:pt x="7" y="32"/>
                  </a:cubicBezTo>
                  <a:cubicBezTo>
                    <a:pt x="7" y="34"/>
                    <a:pt x="7" y="36"/>
                    <a:pt x="7" y="39"/>
                  </a:cubicBezTo>
                  <a:cubicBezTo>
                    <a:pt x="7" y="41"/>
                    <a:pt x="6" y="43"/>
                    <a:pt x="6" y="46"/>
                  </a:cubicBezTo>
                  <a:cubicBezTo>
                    <a:pt x="6" y="48"/>
                    <a:pt x="6" y="50"/>
                    <a:pt x="5" y="53"/>
                  </a:cubicBezTo>
                  <a:cubicBezTo>
                    <a:pt x="5" y="57"/>
                    <a:pt x="4" y="61"/>
                    <a:pt x="3" y="65"/>
                  </a:cubicBezTo>
                  <a:cubicBezTo>
                    <a:pt x="2" y="72"/>
                    <a:pt x="0" y="76"/>
                    <a:pt x="0" y="7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173"/>
            <p:cNvSpPr/>
            <p:nvPr/>
          </p:nvSpPr>
          <p:spPr bwMode="auto">
            <a:xfrm>
              <a:off x="9950451" y="6008687"/>
              <a:ext cx="114300" cy="250825"/>
            </a:xfrm>
            <a:custGeom>
              <a:avLst/>
              <a:gdLst>
                <a:gd name="T0" fmla="*/ 0 w 27"/>
                <a:gd name="T1" fmla="*/ 0 h 59"/>
                <a:gd name="T2" fmla="*/ 0 w 27"/>
                <a:gd name="T3" fmla="*/ 0 h 59"/>
                <a:gd name="T4" fmla="*/ 2 w 27"/>
                <a:gd name="T5" fmla="*/ 2 h 59"/>
                <a:gd name="T6" fmla="*/ 4 w 27"/>
                <a:gd name="T7" fmla="*/ 4 h 59"/>
                <a:gd name="T8" fmla="*/ 7 w 27"/>
                <a:gd name="T9" fmla="*/ 7 h 59"/>
                <a:gd name="T10" fmla="*/ 10 w 27"/>
                <a:gd name="T11" fmla="*/ 12 h 59"/>
                <a:gd name="T12" fmla="*/ 13 w 27"/>
                <a:gd name="T13" fmla="*/ 17 h 59"/>
                <a:gd name="T14" fmla="*/ 16 w 27"/>
                <a:gd name="T15" fmla="*/ 22 h 59"/>
                <a:gd name="T16" fmla="*/ 17 w 27"/>
                <a:gd name="T17" fmla="*/ 29 h 59"/>
                <a:gd name="T18" fmla="*/ 18 w 27"/>
                <a:gd name="T19" fmla="*/ 35 h 59"/>
                <a:gd name="T20" fmla="*/ 19 w 27"/>
                <a:gd name="T21" fmla="*/ 41 h 59"/>
                <a:gd name="T22" fmla="*/ 19 w 27"/>
                <a:gd name="T23" fmla="*/ 46 h 59"/>
                <a:gd name="T24" fmla="*/ 21 w 27"/>
                <a:gd name="T25" fmla="*/ 51 h 59"/>
                <a:gd name="T26" fmla="*/ 25 w 27"/>
                <a:gd name="T27" fmla="*/ 57 h 59"/>
                <a:gd name="T28" fmla="*/ 26 w 27"/>
                <a:gd name="T29" fmla="*/ 58 h 59"/>
                <a:gd name="T30" fmla="*/ 27 w 27"/>
                <a:gd name="T31" fmla="*/ 59 h 59"/>
                <a:gd name="T32" fmla="*/ 26 w 27"/>
                <a:gd name="T33" fmla="*/ 58 h 59"/>
                <a:gd name="T34" fmla="*/ 24 w 27"/>
                <a:gd name="T35" fmla="*/ 58 h 59"/>
                <a:gd name="T36" fmla="*/ 19 w 27"/>
                <a:gd name="T37" fmla="*/ 52 h 59"/>
                <a:gd name="T38" fmla="*/ 17 w 27"/>
                <a:gd name="T39" fmla="*/ 47 h 59"/>
                <a:gd name="T40" fmla="*/ 15 w 27"/>
                <a:gd name="T41" fmla="*/ 41 h 59"/>
                <a:gd name="T42" fmla="*/ 15 w 27"/>
                <a:gd name="T43" fmla="*/ 35 h 59"/>
                <a:gd name="T44" fmla="*/ 14 w 27"/>
                <a:gd name="T45" fmla="*/ 29 h 59"/>
                <a:gd name="T46" fmla="*/ 10 w 27"/>
                <a:gd name="T47" fmla="*/ 18 h 59"/>
                <a:gd name="T48" fmla="*/ 8 w 27"/>
                <a:gd name="T49" fmla="*/ 13 h 59"/>
                <a:gd name="T50" fmla="*/ 6 w 27"/>
                <a:gd name="T51" fmla="*/ 9 h 59"/>
                <a:gd name="T52" fmla="*/ 3 w 27"/>
                <a:gd name="T53" fmla="*/ 5 h 59"/>
                <a:gd name="T54" fmla="*/ 1 w 27"/>
                <a:gd name="T55" fmla="*/ 2 h 59"/>
                <a:gd name="T56" fmla="*/ 0 w 27"/>
                <a:gd name="T5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59">
                  <a:moveTo>
                    <a:pt x="0" y="0"/>
                  </a:moveTo>
                  <a:cubicBezTo>
                    <a:pt x="0" y="0"/>
                    <a:pt x="0" y="0"/>
                    <a:pt x="0" y="0"/>
                  </a:cubicBezTo>
                  <a:cubicBezTo>
                    <a:pt x="1" y="1"/>
                    <a:pt x="1" y="1"/>
                    <a:pt x="2" y="2"/>
                  </a:cubicBezTo>
                  <a:cubicBezTo>
                    <a:pt x="3" y="2"/>
                    <a:pt x="4" y="3"/>
                    <a:pt x="4" y="4"/>
                  </a:cubicBezTo>
                  <a:cubicBezTo>
                    <a:pt x="5" y="5"/>
                    <a:pt x="6" y="6"/>
                    <a:pt x="7" y="7"/>
                  </a:cubicBezTo>
                  <a:cubicBezTo>
                    <a:pt x="8" y="9"/>
                    <a:pt x="9" y="10"/>
                    <a:pt x="10" y="12"/>
                  </a:cubicBezTo>
                  <a:cubicBezTo>
                    <a:pt x="11" y="13"/>
                    <a:pt x="12" y="15"/>
                    <a:pt x="13" y="17"/>
                  </a:cubicBezTo>
                  <a:cubicBezTo>
                    <a:pt x="14" y="18"/>
                    <a:pt x="15" y="20"/>
                    <a:pt x="16" y="22"/>
                  </a:cubicBezTo>
                  <a:cubicBezTo>
                    <a:pt x="16" y="24"/>
                    <a:pt x="17" y="26"/>
                    <a:pt x="17" y="29"/>
                  </a:cubicBezTo>
                  <a:cubicBezTo>
                    <a:pt x="18" y="31"/>
                    <a:pt x="18" y="33"/>
                    <a:pt x="18" y="35"/>
                  </a:cubicBezTo>
                  <a:cubicBezTo>
                    <a:pt x="19" y="37"/>
                    <a:pt x="19" y="39"/>
                    <a:pt x="19" y="41"/>
                  </a:cubicBezTo>
                  <a:cubicBezTo>
                    <a:pt x="19" y="43"/>
                    <a:pt x="19" y="45"/>
                    <a:pt x="19" y="46"/>
                  </a:cubicBezTo>
                  <a:cubicBezTo>
                    <a:pt x="20" y="48"/>
                    <a:pt x="20" y="50"/>
                    <a:pt x="21" y="51"/>
                  </a:cubicBezTo>
                  <a:cubicBezTo>
                    <a:pt x="22" y="54"/>
                    <a:pt x="23" y="56"/>
                    <a:pt x="25" y="57"/>
                  </a:cubicBezTo>
                  <a:cubicBezTo>
                    <a:pt x="25" y="58"/>
                    <a:pt x="26" y="58"/>
                    <a:pt x="26" y="58"/>
                  </a:cubicBezTo>
                  <a:cubicBezTo>
                    <a:pt x="27" y="59"/>
                    <a:pt x="27" y="59"/>
                    <a:pt x="27" y="59"/>
                  </a:cubicBezTo>
                  <a:cubicBezTo>
                    <a:pt x="27" y="59"/>
                    <a:pt x="27" y="59"/>
                    <a:pt x="26" y="58"/>
                  </a:cubicBezTo>
                  <a:cubicBezTo>
                    <a:pt x="26" y="58"/>
                    <a:pt x="25" y="58"/>
                    <a:pt x="24" y="58"/>
                  </a:cubicBezTo>
                  <a:cubicBezTo>
                    <a:pt x="23" y="57"/>
                    <a:pt x="20" y="55"/>
                    <a:pt x="19" y="52"/>
                  </a:cubicBezTo>
                  <a:cubicBezTo>
                    <a:pt x="18" y="51"/>
                    <a:pt x="17" y="49"/>
                    <a:pt x="17" y="47"/>
                  </a:cubicBezTo>
                  <a:cubicBezTo>
                    <a:pt x="16" y="45"/>
                    <a:pt x="16" y="43"/>
                    <a:pt x="15" y="41"/>
                  </a:cubicBezTo>
                  <a:cubicBezTo>
                    <a:pt x="15" y="39"/>
                    <a:pt x="15" y="37"/>
                    <a:pt x="15" y="35"/>
                  </a:cubicBezTo>
                  <a:cubicBezTo>
                    <a:pt x="14" y="33"/>
                    <a:pt x="14" y="31"/>
                    <a:pt x="14" y="29"/>
                  </a:cubicBezTo>
                  <a:cubicBezTo>
                    <a:pt x="13" y="25"/>
                    <a:pt x="12" y="21"/>
                    <a:pt x="10" y="18"/>
                  </a:cubicBezTo>
                  <a:cubicBezTo>
                    <a:pt x="9" y="16"/>
                    <a:pt x="9" y="14"/>
                    <a:pt x="8" y="13"/>
                  </a:cubicBezTo>
                  <a:cubicBezTo>
                    <a:pt x="7" y="11"/>
                    <a:pt x="6" y="10"/>
                    <a:pt x="6" y="9"/>
                  </a:cubicBezTo>
                  <a:cubicBezTo>
                    <a:pt x="5" y="7"/>
                    <a:pt x="4" y="6"/>
                    <a:pt x="3" y="5"/>
                  </a:cubicBezTo>
                  <a:cubicBezTo>
                    <a:pt x="3" y="4"/>
                    <a:pt x="2" y="3"/>
                    <a:pt x="1" y="2"/>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174"/>
            <p:cNvSpPr/>
            <p:nvPr/>
          </p:nvSpPr>
          <p:spPr bwMode="auto">
            <a:xfrm>
              <a:off x="9942514" y="5238750"/>
              <a:ext cx="173038" cy="309563"/>
            </a:xfrm>
            <a:custGeom>
              <a:avLst/>
              <a:gdLst>
                <a:gd name="T0" fmla="*/ 0 w 41"/>
                <a:gd name="T1" fmla="*/ 73 h 73"/>
                <a:gd name="T2" fmla="*/ 6 w 41"/>
                <a:gd name="T3" fmla="*/ 62 h 73"/>
                <a:gd name="T4" fmla="*/ 13 w 41"/>
                <a:gd name="T5" fmla="*/ 50 h 73"/>
                <a:gd name="T6" fmla="*/ 17 w 41"/>
                <a:gd name="T7" fmla="*/ 44 h 73"/>
                <a:gd name="T8" fmla="*/ 21 w 41"/>
                <a:gd name="T9" fmla="*/ 37 h 73"/>
                <a:gd name="T10" fmla="*/ 25 w 41"/>
                <a:gd name="T11" fmla="*/ 30 h 73"/>
                <a:gd name="T12" fmla="*/ 29 w 41"/>
                <a:gd name="T13" fmla="*/ 24 h 73"/>
                <a:gd name="T14" fmla="*/ 33 w 41"/>
                <a:gd name="T15" fmla="*/ 18 h 73"/>
                <a:gd name="T16" fmla="*/ 35 w 41"/>
                <a:gd name="T17" fmla="*/ 12 h 73"/>
                <a:gd name="T18" fmla="*/ 38 w 41"/>
                <a:gd name="T19" fmla="*/ 8 h 73"/>
                <a:gd name="T20" fmla="*/ 39 w 41"/>
                <a:gd name="T21" fmla="*/ 4 h 73"/>
                <a:gd name="T22" fmla="*/ 41 w 41"/>
                <a:gd name="T23" fmla="*/ 0 h 73"/>
                <a:gd name="T24" fmla="*/ 40 w 41"/>
                <a:gd name="T25" fmla="*/ 1 h 73"/>
                <a:gd name="T26" fmla="*/ 40 w 41"/>
                <a:gd name="T27" fmla="*/ 4 h 73"/>
                <a:gd name="T28" fmla="*/ 39 w 41"/>
                <a:gd name="T29" fmla="*/ 8 h 73"/>
                <a:gd name="T30" fmla="*/ 37 w 41"/>
                <a:gd name="T31" fmla="*/ 13 h 73"/>
                <a:gd name="T32" fmla="*/ 32 w 41"/>
                <a:gd name="T33" fmla="*/ 26 h 73"/>
                <a:gd name="T34" fmla="*/ 28 w 41"/>
                <a:gd name="T35" fmla="*/ 32 h 73"/>
                <a:gd name="T36" fmla="*/ 24 w 41"/>
                <a:gd name="T37" fmla="*/ 39 h 73"/>
                <a:gd name="T38" fmla="*/ 20 w 41"/>
                <a:gd name="T39" fmla="*/ 46 h 73"/>
                <a:gd name="T40" fmla="*/ 16 w 41"/>
                <a:gd name="T41" fmla="*/ 52 h 73"/>
                <a:gd name="T42" fmla="*/ 8 w 41"/>
                <a:gd name="T43" fmla="*/ 63 h 73"/>
                <a:gd name="T44" fmla="*/ 0 w 41"/>
                <a:gd name="T4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73">
                  <a:moveTo>
                    <a:pt x="0" y="73"/>
                  </a:moveTo>
                  <a:cubicBezTo>
                    <a:pt x="0" y="73"/>
                    <a:pt x="2" y="68"/>
                    <a:pt x="6" y="62"/>
                  </a:cubicBezTo>
                  <a:cubicBezTo>
                    <a:pt x="8" y="58"/>
                    <a:pt x="10" y="54"/>
                    <a:pt x="13" y="50"/>
                  </a:cubicBezTo>
                  <a:cubicBezTo>
                    <a:pt x="14" y="48"/>
                    <a:pt x="16" y="46"/>
                    <a:pt x="17" y="44"/>
                  </a:cubicBezTo>
                  <a:cubicBezTo>
                    <a:pt x="18" y="41"/>
                    <a:pt x="20" y="39"/>
                    <a:pt x="21" y="37"/>
                  </a:cubicBezTo>
                  <a:cubicBezTo>
                    <a:pt x="23" y="35"/>
                    <a:pt x="24" y="33"/>
                    <a:pt x="25" y="30"/>
                  </a:cubicBezTo>
                  <a:cubicBezTo>
                    <a:pt x="27" y="28"/>
                    <a:pt x="28" y="26"/>
                    <a:pt x="29" y="24"/>
                  </a:cubicBezTo>
                  <a:cubicBezTo>
                    <a:pt x="30" y="22"/>
                    <a:pt x="32" y="20"/>
                    <a:pt x="33" y="18"/>
                  </a:cubicBezTo>
                  <a:cubicBezTo>
                    <a:pt x="34" y="16"/>
                    <a:pt x="35" y="14"/>
                    <a:pt x="35" y="12"/>
                  </a:cubicBezTo>
                  <a:cubicBezTo>
                    <a:pt x="36" y="11"/>
                    <a:pt x="37" y="9"/>
                    <a:pt x="38" y="8"/>
                  </a:cubicBezTo>
                  <a:cubicBezTo>
                    <a:pt x="38" y="6"/>
                    <a:pt x="39" y="5"/>
                    <a:pt x="39" y="4"/>
                  </a:cubicBezTo>
                  <a:cubicBezTo>
                    <a:pt x="40" y="2"/>
                    <a:pt x="41" y="0"/>
                    <a:pt x="41" y="0"/>
                  </a:cubicBezTo>
                  <a:cubicBezTo>
                    <a:pt x="41" y="0"/>
                    <a:pt x="40" y="1"/>
                    <a:pt x="40" y="1"/>
                  </a:cubicBezTo>
                  <a:cubicBezTo>
                    <a:pt x="40" y="2"/>
                    <a:pt x="40" y="3"/>
                    <a:pt x="40" y="4"/>
                  </a:cubicBezTo>
                  <a:cubicBezTo>
                    <a:pt x="40" y="5"/>
                    <a:pt x="39" y="7"/>
                    <a:pt x="39" y="8"/>
                  </a:cubicBezTo>
                  <a:cubicBezTo>
                    <a:pt x="39" y="10"/>
                    <a:pt x="38" y="11"/>
                    <a:pt x="37" y="13"/>
                  </a:cubicBezTo>
                  <a:cubicBezTo>
                    <a:pt x="36" y="17"/>
                    <a:pt x="34" y="21"/>
                    <a:pt x="32" y="26"/>
                  </a:cubicBezTo>
                  <a:cubicBezTo>
                    <a:pt x="31" y="28"/>
                    <a:pt x="30" y="30"/>
                    <a:pt x="28" y="32"/>
                  </a:cubicBezTo>
                  <a:cubicBezTo>
                    <a:pt x="27" y="35"/>
                    <a:pt x="26" y="37"/>
                    <a:pt x="24" y="39"/>
                  </a:cubicBezTo>
                  <a:cubicBezTo>
                    <a:pt x="23" y="41"/>
                    <a:pt x="21" y="43"/>
                    <a:pt x="20" y="46"/>
                  </a:cubicBezTo>
                  <a:cubicBezTo>
                    <a:pt x="19" y="48"/>
                    <a:pt x="17" y="50"/>
                    <a:pt x="16" y="52"/>
                  </a:cubicBezTo>
                  <a:cubicBezTo>
                    <a:pt x="13" y="56"/>
                    <a:pt x="10" y="60"/>
                    <a:pt x="8" y="63"/>
                  </a:cubicBezTo>
                  <a:cubicBezTo>
                    <a:pt x="3" y="69"/>
                    <a:pt x="0" y="73"/>
                    <a:pt x="0" y="7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175"/>
            <p:cNvSpPr/>
            <p:nvPr/>
          </p:nvSpPr>
          <p:spPr bwMode="auto">
            <a:xfrm>
              <a:off x="9661526" y="5175250"/>
              <a:ext cx="128588" cy="317500"/>
            </a:xfrm>
            <a:custGeom>
              <a:avLst/>
              <a:gdLst>
                <a:gd name="T0" fmla="*/ 30 w 30"/>
                <a:gd name="T1" fmla="*/ 75 h 75"/>
                <a:gd name="T2" fmla="*/ 29 w 30"/>
                <a:gd name="T3" fmla="*/ 72 h 75"/>
                <a:gd name="T4" fmla="*/ 26 w 30"/>
                <a:gd name="T5" fmla="*/ 63 h 75"/>
                <a:gd name="T6" fmla="*/ 25 w 30"/>
                <a:gd name="T7" fmla="*/ 57 h 75"/>
                <a:gd name="T8" fmla="*/ 23 w 30"/>
                <a:gd name="T9" fmla="*/ 51 h 75"/>
                <a:gd name="T10" fmla="*/ 20 w 30"/>
                <a:gd name="T11" fmla="*/ 44 h 75"/>
                <a:gd name="T12" fmla="*/ 17 w 30"/>
                <a:gd name="T13" fmla="*/ 37 h 75"/>
                <a:gd name="T14" fmla="*/ 14 w 30"/>
                <a:gd name="T15" fmla="*/ 30 h 75"/>
                <a:gd name="T16" fmla="*/ 11 w 30"/>
                <a:gd name="T17" fmla="*/ 23 h 75"/>
                <a:gd name="T18" fmla="*/ 8 w 30"/>
                <a:gd name="T19" fmla="*/ 17 h 75"/>
                <a:gd name="T20" fmla="*/ 6 w 30"/>
                <a:gd name="T21" fmla="*/ 11 h 75"/>
                <a:gd name="T22" fmla="*/ 1 w 30"/>
                <a:gd name="T23" fmla="*/ 3 h 75"/>
                <a:gd name="T24" fmla="*/ 0 w 30"/>
                <a:gd name="T25" fmla="*/ 0 h 75"/>
                <a:gd name="T26" fmla="*/ 2 w 30"/>
                <a:gd name="T27" fmla="*/ 3 h 75"/>
                <a:gd name="T28" fmla="*/ 4 w 30"/>
                <a:gd name="T29" fmla="*/ 6 h 75"/>
                <a:gd name="T30" fmla="*/ 8 w 30"/>
                <a:gd name="T31" fmla="*/ 10 h 75"/>
                <a:gd name="T32" fmla="*/ 11 w 30"/>
                <a:gd name="T33" fmla="*/ 15 h 75"/>
                <a:gd name="T34" fmla="*/ 14 w 30"/>
                <a:gd name="T35" fmla="*/ 21 h 75"/>
                <a:gd name="T36" fmla="*/ 18 w 30"/>
                <a:gd name="T37" fmla="*/ 28 h 75"/>
                <a:gd name="T38" fmla="*/ 21 w 30"/>
                <a:gd name="T39" fmla="*/ 35 h 75"/>
                <a:gd name="T40" fmla="*/ 23 w 30"/>
                <a:gd name="T41" fmla="*/ 43 h 75"/>
                <a:gd name="T42" fmla="*/ 26 w 30"/>
                <a:gd name="T43" fmla="*/ 50 h 75"/>
                <a:gd name="T44" fmla="*/ 27 w 30"/>
                <a:gd name="T45" fmla="*/ 56 h 75"/>
                <a:gd name="T46" fmla="*/ 29 w 30"/>
                <a:gd name="T47" fmla="*/ 63 h 75"/>
                <a:gd name="T48" fmla="*/ 29 w 30"/>
                <a:gd name="T49" fmla="*/ 68 h 75"/>
                <a:gd name="T50" fmla="*/ 30 w 30"/>
                <a:gd name="T51" fmla="*/ 72 h 75"/>
                <a:gd name="T52" fmla="*/ 30 w 30"/>
                <a:gd name="T5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75">
                  <a:moveTo>
                    <a:pt x="30" y="75"/>
                  </a:moveTo>
                  <a:cubicBezTo>
                    <a:pt x="30" y="75"/>
                    <a:pt x="30" y="74"/>
                    <a:pt x="29" y="72"/>
                  </a:cubicBezTo>
                  <a:cubicBezTo>
                    <a:pt x="28" y="70"/>
                    <a:pt x="28" y="67"/>
                    <a:pt x="26" y="63"/>
                  </a:cubicBezTo>
                  <a:cubicBezTo>
                    <a:pt x="26" y="61"/>
                    <a:pt x="25" y="59"/>
                    <a:pt x="25" y="57"/>
                  </a:cubicBezTo>
                  <a:cubicBezTo>
                    <a:pt x="24" y="55"/>
                    <a:pt x="23" y="53"/>
                    <a:pt x="23" y="51"/>
                  </a:cubicBezTo>
                  <a:cubicBezTo>
                    <a:pt x="22" y="48"/>
                    <a:pt x="21" y="46"/>
                    <a:pt x="20" y="44"/>
                  </a:cubicBezTo>
                  <a:cubicBezTo>
                    <a:pt x="19" y="41"/>
                    <a:pt x="18" y="39"/>
                    <a:pt x="17" y="37"/>
                  </a:cubicBezTo>
                  <a:cubicBezTo>
                    <a:pt x="16" y="34"/>
                    <a:pt x="15" y="32"/>
                    <a:pt x="14" y="30"/>
                  </a:cubicBezTo>
                  <a:cubicBezTo>
                    <a:pt x="13" y="27"/>
                    <a:pt x="12" y="25"/>
                    <a:pt x="11" y="23"/>
                  </a:cubicBezTo>
                  <a:cubicBezTo>
                    <a:pt x="10" y="21"/>
                    <a:pt x="9" y="19"/>
                    <a:pt x="8" y="17"/>
                  </a:cubicBezTo>
                  <a:cubicBezTo>
                    <a:pt x="7" y="15"/>
                    <a:pt x="7" y="13"/>
                    <a:pt x="6" y="11"/>
                  </a:cubicBezTo>
                  <a:cubicBezTo>
                    <a:pt x="4" y="8"/>
                    <a:pt x="2" y="5"/>
                    <a:pt x="1" y="3"/>
                  </a:cubicBezTo>
                  <a:cubicBezTo>
                    <a:pt x="0" y="1"/>
                    <a:pt x="0" y="0"/>
                    <a:pt x="0" y="0"/>
                  </a:cubicBezTo>
                  <a:cubicBezTo>
                    <a:pt x="0" y="0"/>
                    <a:pt x="1" y="1"/>
                    <a:pt x="2" y="3"/>
                  </a:cubicBezTo>
                  <a:cubicBezTo>
                    <a:pt x="3" y="3"/>
                    <a:pt x="4" y="5"/>
                    <a:pt x="4" y="6"/>
                  </a:cubicBezTo>
                  <a:cubicBezTo>
                    <a:pt x="5" y="7"/>
                    <a:pt x="6" y="9"/>
                    <a:pt x="8" y="10"/>
                  </a:cubicBezTo>
                  <a:cubicBezTo>
                    <a:pt x="9" y="12"/>
                    <a:pt x="10" y="13"/>
                    <a:pt x="11" y="15"/>
                  </a:cubicBezTo>
                  <a:cubicBezTo>
                    <a:pt x="12" y="17"/>
                    <a:pt x="13" y="19"/>
                    <a:pt x="14" y="21"/>
                  </a:cubicBezTo>
                  <a:cubicBezTo>
                    <a:pt x="15" y="24"/>
                    <a:pt x="17" y="26"/>
                    <a:pt x="18" y="28"/>
                  </a:cubicBezTo>
                  <a:cubicBezTo>
                    <a:pt x="19" y="30"/>
                    <a:pt x="20" y="33"/>
                    <a:pt x="21" y="35"/>
                  </a:cubicBezTo>
                  <a:cubicBezTo>
                    <a:pt x="22" y="38"/>
                    <a:pt x="23" y="40"/>
                    <a:pt x="23" y="43"/>
                  </a:cubicBezTo>
                  <a:cubicBezTo>
                    <a:pt x="24" y="45"/>
                    <a:pt x="25" y="47"/>
                    <a:pt x="26" y="50"/>
                  </a:cubicBezTo>
                  <a:cubicBezTo>
                    <a:pt x="26" y="52"/>
                    <a:pt x="27" y="54"/>
                    <a:pt x="27" y="56"/>
                  </a:cubicBezTo>
                  <a:cubicBezTo>
                    <a:pt x="28" y="59"/>
                    <a:pt x="28" y="61"/>
                    <a:pt x="29" y="63"/>
                  </a:cubicBezTo>
                  <a:cubicBezTo>
                    <a:pt x="29" y="64"/>
                    <a:pt x="29" y="66"/>
                    <a:pt x="29" y="68"/>
                  </a:cubicBezTo>
                  <a:cubicBezTo>
                    <a:pt x="30" y="69"/>
                    <a:pt x="30" y="71"/>
                    <a:pt x="30" y="72"/>
                  </a:cubicBezTo>
                  <a:cubicBezTo>
                    <a:pt x="30" y="74"/>
                    <a:pt x="30" y="75"/>
                    <a:pt x="30" y="7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176"/>
            <p:cNvSpPr/>
            <p:nvPr/>
          </p:nvSpPr>
          <p:spPr bwMode="auto">
            <a:xfrm>
              <a:off x="9424989" y="5238750"/>
              <a:ext cx="274638" cy="317500"/>
            </a:xfrm>
            <a:custGeom>
              <a:avLst/>
              <a:gdLst>
                <a:gd name="T0" fmla="*/ 1 w 65"/>
                <a:gd name="T1" fmla="*/ 0 h 75"/>
                <a:gd name="T2" fmla="*/ 1 w 65"/>
                <a:gd name="T3" fmla="*/ 1 h 75"/>
                <a:gd name="T4" fmla="*/ 1 w 65"/>
                <a:gd name="T5" fmla="*/ 4 h 75"/>
                <a:gd name="T6" fmla="*/ 7 w 65"/>
                <a:gd name="T7" fmla="*/ 14 h 75"/>
                <a:gd name="T8" fmla="*/ 12 w 65"/>
                <a:gd name="T9" fmla="*/ 19 h 75"/>
                <a:gd name="T10" fmla="*/ 18 w 65"/>
                <a:gd name="T11" fmla="*/ 25 h 75"/>
                <a:gd name="T12" fmla="*/ 25 w 65"/>
                <a:gd name="T13" fmla="*/ 32 h 75"/>
                <a:gd name="T14" fmla="*/ 30 w 65"/>
                <a:gd name="T15" fmla="*/ 40 h 75"/>
                <a:gd name="T16" fmla="*/ 34 w 65"/>
                <a:gd name="T17" fmla="*/ 49 h 75"/>
                <a:gd name="T18" fmla="*/ 40 w 65"/>
                <a:gd name="T19" fmla="*/ 55 h 75"/>
                <a:gd name="T20" fmla="*/ 46 w 65"/>
                <a:gd name="T21" fmla="*/ 60 h 75"/>
                <a:gd name="T22" fmla="*/ 52 w 65"/>
                <a:gd name="T23" fmla="*/ 65 h 75"/>
                <a:gd name="T24" fmla="*/ 65 w 65"/>
                <a:gd name="T25" fmla="*/ 75 h 75"/>
                <a:gd name="T26" fmla="*/ 51 w 65"/>
                <a:gd name="T27" fmla="*/ 67 h 75"/>
                <a:gd name="T28" fmla="*/ 45 w 65"/>
                <a:gd name="T29" fmla="*/ 62 h 75"/>
                <a:gd name="T30" fmla="*/ 38 w 65"/>
                <a:gd name="T31" fmla="*/ 58 h 75"/>
                <a:gd name="T32" fmla="*/ 31 w 65"/>
                <a:gd name="T33" fmla="*/ 51 h 75"/>
                <a:gd name="T34" fmla="*/ 26 w 65"/>
                <a:gd name="T35" fmla="*/ 42 h 75"/>
                <a:gd name="T36" fmla="*/ 22 w 65"/>
                <a:gd name="T37" fmla="*/ 34 h 75"/>
                <a:gd name="T38" fmla="*/ 16 w 65"/>
                <a:gd name="T39" fmla="*/ 27 h 75"/>
                <a:gd name="T40" fmla="*/ 10 w 65"/>
                <a:gd name="T41" fmla="*/ 21 h 75"/>
                <a:gd name="T42" fmla="*/ 5 w 65"/>
                <a:gd name="T43" fmla="*/ 15 h 75"/>
                <a:gd name="T44" fmla="*/ 1 w 65"/>
                <a:gd name="T45" fmla="*/ 4 h 75"/>
                <a:gd name="T46" fmla="*/ 1 w 65"/>
                <a:gd name="T47" fmla="*/ 1 h 75"/>
                <a:gd name="T48" fmla="*/ 1 w 65"/>
                <a:gd name="T4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75">
                  <a:moveTo>
                    <a:pt x="1" y="0"/>
                  </a:moveTo>
                  <a:cubicBezTo>
                    <a:pt x="1" y="0"/>
                    <a:pt x="1" y="0"/>
                    <a:pt x="1" y="1"/>
                  </a:cubicBezTo>
                  <a:cubicBezTo>
                    <a:pt x="1" y="2"/>
                    <a:pt x="1" y="3"/>
                    <a:pt x="1" y="4"/>
                  </a:cubicBezTo>
                  <a:cubicBezTo>
                    <a:pt x="2" y="7"/>
                    <a:pt x="4" y="10"/>
                    <a:pt x="7" y="14"/>
                  </a:cubicBezTo>
                  <a:cubicBezTo>
                    <a:pt x="8" y="16"/>
                    <a:pt x="10" y="17"/>
                    <a:pt x="12" y="19"/>
                  </a:cubicBezTo>
                  <a:cubicBezTo>
                    <a:pt x="14" y="21"/>
                    <a:pt x="16" y="23"/>
                    <a:pt x="18" y="25"/>
                  </a:cubicBezTo>
                  <a:cubicBezTo>
                    <a:pt x="21" y="27"/>
                    <a:pt x="23" y="29"/>
                    <a:pt x="25" y="32"/>
                  </a:cubicBezTo>
                  <a:cubicBezTo>
                    <a:pt x="27" y="34"/>
                    <a:pt x="28" y="38"/>
                    <a:pt x="30" y="40"/>
                  </a:cubicBezTo>
                  <a:cubicBezTo>
                    <a:pt x="31" y="43"/>
                    <a:pt x="32" y="46"/>
                    <a:pt x="34" y="49"/>
                  </a:cubicBezTo>
                  <a:cubicBezTo>
                    <a:pt x="35" y="51"/>
                    <a:pt x="37" y="53"/>
                    <a:pt x="40" y="55"/>
                  </a:cubicBezTo>
                  <a:cubicBezTo>
                    <a:pt x="42" y="57"/>
                    <a:pt x="44" y="58"/>
                    <a:pt x="46" y="60"/>
                  </a:cubicBezTo>
                  <a:cubicBezTo>
                    <a:pt x="49" y="62"/>
                    <a:pt x="51" y="63"/>
                    <a:pt x="52" y="65"/>
                  </a:cubicBezTo>
                  <a:cubicBezTo>
                    <a:pt x="60" y="71"/>
                    <a:pt x="65" y="75"/>
                    <a:pt x="65" y="75"/>
                  </a:cubicBezTo>
                  <a:cubicBezTo>
                    <a:pt x="65" y="75"/>
                    <a:pt x="59" y="72"/>
                    <a:pt x="51" y="67"/>
                  </a:cubicBezTo>
                  <a:cubicBezTo>
                    <a:pt x="49" y="65"/>
                    <a:pt x="47" y="64"/>
                    <a:pt x="45" y="62"/>
                  </a:cubicBezTo>
                  <a:cubicBezTo>
                    <a:pt x="42" y="61"/>
                    <a:pt x="40" y="59"/>
                    <a:pt x="38" y="58"/>
                  </a:cubicBezTo>
                  <a:cubicBezTo>
                    <a:pt x="35" y="56"/>
                    <a:pt x="33" y="54"/>
                    <a:pt x="31" y="51"/>
                  </a:cubicBezTo>
                  <a:cubicBezTo>
                    <a:pt x="29" y="48"/>
                    <a:pt x="27" y="45"/>
                    <a:pt x="26" y="42"/>
                  </a:cubicBezTo>
                  <a:cubicBezTo>
                    <a:pt x="25" y="39"/>
                    <a:pt x="24" y="36"/>
                    <a:pt x="22" y="34"/>
                  </a:cubicBezTo>
                  <a:cubicBezTo>
                    <a:pt x="20" y="32"/>
                    <a:pt x="18" y="29"/>
                    <a:pt x="16" y="27"/>
                  </a:cubicBezTo>
                  <a:cubicBezTo>
                    <a:pt x="14" y="25"/>
                    <a:pt x="12" y="23"/>
                    <a:pt x="10" y="21"/>
                  </a:cubicBezTo>
                  <a:cubicBezTo>
                    <a:pt x="8" y="19"/>
                    <a:pt x="6" y="17"/>
                    <a:pt x="5" y="15"/>
                  </a:cubicBezTo>
                  <a:cubicBezTo>
                    <a:pt x="2" y="11"/>
                    <a:pt x="1" y="7"/>
                    <a:pt x="1" y="4"/>
                  </a:cubicBezTo>
                  <a:cubicBezTo>
                    <a:pt x="0" y="3"/>
                    <a:pt x="0" y="2"/>
                    <a:pt x="1" y="1"/>
                  </a:cubicBezTo>
                  <a:cubicBezTo>
                    <a:pt x="1" y="0"/>
                    <a:pt x="1" y="0"/>
                    <a:pt x="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177"/>
            <p:cNvSpPr/>
            <p:nvPr/>
          </p:nvSpPr>
          <p:spPr bwMode="auto">
            <a:xfrm>
              <a:off x="9224964" y="5751512"/>
              <a:ext cx="352425" cy="41275"/>
            </a:xfrm>
            <a:custGeom>
              <a:avLst/>
              <a:gdLst>
                <a:gd name="T0" fmla="*/ 0 w 83"/>
                <a:gd name="T1" fmla="*/ 4 h 10"/>
                <a:gd name="T2" fmla="*/ 0 w 83"/>
                <a:gd name="T3" fmla="*/ 3 h 10"/>
                <a:gd name="T4" fmla="*/ 3 w 83"/>
                <a:gd name="T5" fmla="*/ 2 h 10"/>
                <a:gd name="T6" fmla="*/ 13 w 83"/>
                <a:gd name="T7" fmla="*/ 1 h 10"/>
                <a:gd name="T8" fmla="*/ 19 w 83"/>
                <a:gd name="T9" fmla="*/ 3 h 10"/>
                <a:gd name="T10" fmla="*/ 26 w 83"/>
                <a:gd name="T11" fmla="*/ 5 h 10"/>
                <a:gd name="T12" fmla="*/ 29 w 83"/>
                <a:gd name="T13" fmla="*/ 6 h 10"/>
                <a:gd name="T14" fmla="*/ 33 w 83"/>
                <a:gd name="T15" fmla="*/ 6 h 10"/>
                <a:gd name="T16" fmla="*/ 41 w 83"/>
                <a:gd name="T17" fmla="*/ 7 h 10"/>
                <a:gd name="T18" fmla="*/ 49 w 83"/>
                <a:gd name="T19" fmla="*/ 6 h 10"/>
                <a:gd name="T20" fmla="*/ 56 w 83"/>
                <a:gd name="T21" fmla="*/ 6 h 10"/>
                <a:gd name="T22" fmla="*/ 64 w 83"/>
                <a:gd name="T23" fmla="*/ 6 h 10"/>
                <a:gd name="T24" fmla="*/ 70 w 83"/>
                <a:gd name="T25" fmla="*/ 6 h 10"/>
                <a:gd name="T26" fmla="*/ 76 w 83"/>
                <a:gd name="T27" fmla="*/ 6 h 10"/>
                <a:gd name="T28" fmla="*/ 80 w 83"/>
                <a:gd name="T29" fmla="*/ 7 h 10"/>
                <a:gd name="T30" fmla="*/ 83 w 83"/>
                <a:gd name="T31" fmla="*/ 8 h 10"/>
                <a:gd name="T32" fmla="*/ 80 w 83"/>
                <a:gd name="T33" fmla="*/ 8 h 10"/>
                <a:gd name="T34" fmla="*/ 76 w 83"/>
                <a:gd name="T35" fmla="*/ 8 h 10"/>
                <a:gd name="T36" fmla="*/ 70 w 83"/>
                <a:gd name="T37" fmla="*/ 8 h 10"/>
                <a:gd name="T38" fmla="*/ 67 w 83"/>
                <a:gd name="T39" fmla="*/ 8 h 10"/>
                <a:gd name="T40" fmla="*/ 64 w 83"/>
                <a:gd name="T41" fmla="*/ 8 h 10"/>
                <a:gd name="T42" fmla="*/ 57 w 83"/>
                <a:gd name="T43" fmla="*/ 9 h 10"/>
                <a:gd name="T44" fmla="*/ 49 w 83"/>
                <a:gd name="T45" fmla="*/ 10 h 10"/>
                <a:gd name="T46" fmla="*/ 41 w 83"/>
                <a:gd name="T47" fmla="*/ 10 h 10"/>
                <a:gd name="T48" fmla="*/ 33 w 83"/>
                <a:gd name="T49" fmla="*/ 10 h 10"/>
                <a:gd name="T50" fmla="*/ 29 w 83"/>
                <a:gd name="T51" fmla="*/ 9 h 10"/>
                <a:gd name="T52" fmla="*/ 25 w 83"/>
                <a:gd name="T53" fmla="*/ 8 h 10"/>
                <a:gd name="T54" fmla="*/ 18 w 83"/>
                <a:gd name="T55" fmla="*/ 5 h 10"/>
                <a:gd name="T56" fmla="*/ 12 w 83"/>
                <a:gd name="T57" fmla="*/ 3 h 10"/>
                <a:gd name="T58" fmla="*/ 3 w 83"/>
                <a:gd name="T59" fmla="*/ 3 h 10"/>
                <a:gd name="T60" fmla="*/ 0 w 83"/>
                <a:gd name="T61" fmla="*/ 3 h 10"/>
                <a:gd name="T62" fmla="*/ 0 w 83"/>
                <a:gd name="T6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10">
                  <a:moveTo>
                    <a:pt x="0" y="4"/>
                  </a:moveTo>
                  <a:cubicBezTo>
                    <a:pt x="0" y="4"/>
                    <a:pt x="0" y="4"/>
                    <a:pt x="0" y="3"/>
                  </a:cubicBezTo>
                  <a:cubicBezTo>
                    <a:pt x="1" y="3"/>
                    <a:pt x="2" y="2"/>
                    <a:pt x="3" y="2"/>
                  </a:cubicBezTo>
                  <a:cubicBezTo>
                    <a:pt x="5" y="1"/>
                    <a:pt x="8" y="0"/>
                    <a:pt x="13" y="1"/>
                  </a:cubicBezTo>
                  <a:cubicBezTo>
                    <a:pt x="15" y="1"/>
                    <a:pt x="17" y="2"/>
                    <a:pt x="19" y="3"/>
                  </a:cubicBezTo>
                  <a:cubicBezTo>
                    <a:pt x="21" y="3"/>
                    <a:pt x="23" y="4"/>
                    <a:pt x="26" y="5"/>
                  </a:cubicBezTo>
                  <a:cubicBezTo>
                    <a:pt x="27" y="5"/>
                    <a:pt x="28" y="5"/>
                    <a:pt x="29" y="6"/>
                  </a:cubicBezTo>
                  <a:cubicBezTo>
                    <a:pt x="31" y="6"/>
                    <a:pt x="32" y="6"/>
                    <a:pt x="33" y="6"/>
                  </a:cubicBezTo>
                  <a:cubicBezTo>
                    <a:pt x="36" y="6"/>
                    <a:pt x="38" y="7"/>
                    <a:pt x="41" y="7"/>
                  </a:cubicBezTo>
                  <a:cubicBezTo>
                    <a:pt x="43" y="7"/>
                    <a:pt x="46" y="6"/>
                    <a:pt x="49" y="6"/>
                  </a:cubicBezTo>
                  <a:cubicBezTo>
                    <a:pt x="51" y="6"/>
                    <a:pt x="54" y="6"/>
                    <a:pt x="56" y="6"/>
                  </a:cubicBezTo>
                  <a:cubicBezTo>
                    <a:pt x="59" y="6"/>
                    <a:pt x="61" y="6"/>
                    <a:pt x="64" y="6"/>
                  </a:cubicBezTo>
                  <a:cubicBezTo>
                    <a:pt x="66" y="6"/>
                    <a:pt x="68" y="6"/>
                    <a:pt x="70" y="6"/>
                  </a:cubicBezTo>
                  <a:cubicBezTo>
                    <a:pt x="72" y="6"/>
                    <a:pt x="74" y="6"/>
                    <a:pt x="76" y="6"/>
                  </a:cubicBezTo>
                  <a:cubicBezTo>
                    <a:pt x="77" y="6"/>
                    <a:pt x="79" y="7"/>
                    <a:pt x="80" y="7"/>
                  </a:cubicBezTo>
                  <a:cubicBezTo>
                    <a:pt x="82" y="8"/>
                    <a:pt x="83" y="8"/>
                    <a:pt x="83" y="8"/>
                  </a:cubicBezTo>
                  <a:cubicBezTo>
                    <a:pt x="83" y="8"/>
                    <a:pt x="82" y="8"/>
                    <a:pt x="80" y="8"/>
                  </a:cubicBezTo>
                  <a:cubicBezTo>
                    <a:pt x="79" y="8"/>
                    <a:pt x="77" y="8"/>
                    <a:pt x="76" y="8"/>
                  </a:cubicBezTo>
                  <a:cubicBezTo>
                    <a:pt x="74" y="8"/>
                    <a:pt x="72" y="8"/>
                    <a:pt x="70" y="8"/>
                  </a:cubicBezTo>
                  <a:cubicBezTo>
                    <a:pt x="69" y="8"/>
                    <a:pt x="68" y="8"/>
                    <a:pt x="67" y="8"/>
                  </a:cubicBezTo>
                  <a:cubicBezTo>
                    <a:pt x="66" y="8"/>
                    <a:pt x="65" y="8"/>
                    <a:pt x="64" y="8"/>
                  </a:cubicBezTo>
                  <a:cubicBezTo>
                    <a:pt x="61" y="9"/>
                    <a:pt x="59" y="9"/>
                    <a:pt x="57" y="9"/>
                  </a:cubicBezTo>
                  <a:cubicBezTo>
                    <a:pt x="54" y="9"/>
                    <a:pt x="52" y="10"/>
                    <a:pt x="49" y="10"/>
                  </a:cubicBezTo>
                  <a:cubicBezTo>
                    <a:pt x="46" y="10"/>
                    <a:pt x="44" y="10"/>
                    <a:pt x="41" y="10"/>
                  </a:cubicBezTo>
                  <a:cubicBezTo>
                    <a:pt x="38" y="10"/>
                    <a:pt x="35" y="10"/>
                    <a:pt x="33" y="10"/>
                  </a:cubicBezTo>
                  <a:cubicBezTo>
                    <a:pt x="31" y="10"/>
                    <a:pt x="30" y="9"/>
                    <a:pt x="29" y="9"/>
                  </a:cubicBezTo>
                  <a:cubicBezTo>
                    <a:pt x="27" y="9"/>
                    <a:pt x="26" y="8"/>
                    <a:pt x="25" y="8"/>
                  </a:cubicBezTo>
                  <a:cubicBezTo>
                    <a:pt x="22" y="7"/>
                    <a:pt x="20" y="6"/>
                    <a:pt x="18" y="5"/>
                  </a:cubicBezTo>
                  <a:cubicBezTo>
                    <a:pt x="16" y="4"/>
                    <a:pt x="14" y="4"/>
                    <a:pt x="12" y="3"/>
                  </a:cubicBezTo>
                  <a:cubicBezTo>
                    <a:pt x="8" y="2"/>
                    <a:pt x="5" y="2"/>
                    <a:pt x="3" y="3"/>
                  </a:cubicBezTo>
                  <a:cubicBezTo>
                    <a:pt x="2" y="3"/>
                    <a:pt x="1" y="3"/>
                    <a:pt x="0" y="3"/>
                  </a:cubicBezTo>
                  <a:cubicBezTo>
                    <a:pt x="0" y="4"/>
                    <a:pt x="0" y="4"/>
                    <a:pt x="0" y="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178"/>
            <p:cNvSpPr/>
            <p:nvPr/>
          </p:nvSpPr>
          <p:spPr bwMode="auto">
            <a:xfrm>
              <a:off x="10052051" y="5924550"/>
              <a:ext cx="334963" cy="174625"/>
            </a:xfrm>
            <a:custGeom>
              <a:avLst/>
              <a:gdLst>
                <a:gd name="T0" fmla="*/ 0 w 79"/>
                <a:gd name="T1" fmla="*/ 0 h 41"/>
                <a:gd name="T2" fmla="*/ 1 w 79"/>
                <a:gd name="T3" fmla="*/ 0 h 41"/>
                <a:gd name="T4" fmla="*/ 4 w 79"/>
                <a:gd name="T5" fmla="*/ 0 h 41"/>
                <a:gd name="T6" fmla="*/ 14 w 79"/>
                <a:gd name="T7" fmla="*/ 3 h 41"/>
                <a:gd name="T8" fmla="*/ 20 w 79"/>
                <a:gd name="T9" fmla="*/ 7 h 41"/>
                <a:gd name="T10" fmla="*/ 26 w 79"/>
                <a:gd name="T11" fmla="*/ 12 h 41"/>
                <a:gd name="T12" fmla="*/ 31 w 79"/>
                <a:gd name="T13" fmla="*/ 18 h 41"/>
                <a:gd name="T14" fmla="*/ 33 w 79"/>
                <a:gd name="T15" fmla="*/ 19 h 41"/>
                <a:gd name="T16" fmla="*/ 34 w 79"/>
                <a:gd name="T17" fmla="*/ 20 h 41"/>
                <a:gd name="T18" fmla="*/ 38 w 79"/>
                <a:gd name="T19" fmla="*/ 22 h 41"/>
                <a:gd name="T20" fmla="*/ 46 w 79"/>
                <a:gd name="T21" fmla="*/ 24 h 41"/>
                <a:gd name="T22" fmla="*/ 53 w 79"/>
                <a:gd name="T23" fmla="*/ 27 h 41"/>
                <a:gd name="T24" fmla="*/ 67 w 79"/>
                <a:gd name="T25" fmla="*/ 33 h 41"/>
                <a:gd name="T26" fmla="*/ 76 w 79"/>
                <a:gd name="T27" fmla="*/ 39 h 41"/>
                <a:gd name="T28" fmla="*/ 78 w 79"/>
                <a:gd name="T29" fmla="*/ 40 h 41"/>
                <a:gd name="T30" fmla="*/ 79 w 79"/>
                <a:gd name="T31" fmla="*/ 41 h 41"/>
                <a:gd name="T32" fmla="*/ 75 w 79"/>
                <a:gd name="T33" fmla="*/ 39 h 41"/>
                <a:gd name="T34" fmla="*/ 66 w 79"/>
                <a:gd name="T35" fmla="*/ 35 h 41"/>
                <a:gd name="T36" fmla="*/ 52 w 79"/>
                <a:gd name="T37" fmla="*/ 30 h 41"/>
                <a:gd name="T38" fmla="*/ 45 w 79"/>
                <a:gd name="T39" fmla="*/ 28 h 41"/>
                <a:gd name="T40" fmla="*/ 36 w 79"/>
                <a:gd name="T41" fmla="*/ 26 h 41"/>
                <a:gd name="T42" fmla="*/ 32 w 79"/>
                <a:gd name="T43" fmla="*/ 24 h 41"/>
                <a:gd name="T44" fmla="*/ 30 w 79"/>
                <a:gd name="T45" fmla="*/ 22 h 41"/>
                <a:gd name="T46" fmla="*/ 29 w 79"/>
                <a:gd name="T47" fmla="*/ 21 h 41"/>
                <a:gd name="T48" fmla="*/ 23 w 79"/>
                <a:gd name="T49" fmla="*/ 14 h 41"/>
                <a:gd name="T50" fmla="*/ 18 w 79"/>
                <a:gd name="T51" fmla="*/ 9 h 41"/>
                <a:gd name="T52" fmla="*/ 13 w 79"/>
                <a:gd name="T53" fmla="*/ 5 h 41"/>
                <a:gd name="T54" fmla="*/ 4 w 79"/>
                <a:gd name="T55" fmla="*/ 1 h 41"/>
                <a:gd name="T56" fmla="*/ 1 w 79"/>
                <a:gd name="T57" fmla="*/ 0 h 41"/>
                <a:gd name="T58" fmla="*/ 0 w 79"/>
                <a:gd name="T5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41">
                  <a:moveTo>
                    <a:pt x="0" y="0"/>
                  </a:moveTo>
                  <a:cubicBezTo>
                    <a:pt x="0" y="0"/>
                    <a:pt x="0" y="0"/>
                    <a:pt x="1" y="0"/>
                  </a:cubicBezTo>
                  <a:cubicBezTo>
                    <a:pt x="2" y="0"/>
                    <a:pt x="3" y="0"/>
                    <a:pt x="4" y="0"/>
                  </a:cubicBezTo>
                  <a:cubicBezTo>
                    <a:pt x="6" y="0"/>
                    <a:pt x="10" y="1"/>
                    <a:pt x="14" y="3"/>
                  </a:cubicBezTo>
                  <a:cubicBezTo>
                    <a:pt x="16" y="4"/>
                    <a:pt x="18" y="5"/>
                    <a:pt x="20" y="7"/>
                  </a:cubicBezTo>
                  <a:cubicBezTo>
                    <a:pt x="22" y="8"/>
                    <a:pt x="24" y="10"/>
                    <a:pt x="26" y="12"/>
                  </a:cubicBezTo>
                  <a:cubicBezTo>
                    <a:pt x="28" y="14"/>
                    <a:pt x="29" y="16"/>
                    <a:pt x="31" y="18"/>
                  </a:cubicBezTo>
                  <a:cubicBezTo>
                    <a:pt x="32" y="19"/>
                    <a:pt x="32" y="19"/>
                    <a:pt x="33" y="19"/>
                  </a:cubicBezTo>
                  <a:cubicBezTo>
                    <a:pt x="33" y="20"/>
                    <a:pt x="34" y="20"/>
                    <a:pt x="34" y="20"/>
                  </a:cubicBezTo>
                  <a:cubicBezTo>
                    <a:pt x="35" y="21"/>
                    <a:pt x="36" y="22"/>
                    <a:pt x="38" y="22"/>
                  </a:cubicBezTo>
                  <a:cubicBezTo>
                    <a:pt x="40" y="23"/>
                    <a:pt x="43" y="24"/>
                    <a:pt x="46" y="24"/>
                  </a:cubicBezTo>
                  <a:cubicBezTo>
                    <a:pt x="48" y="25"/>
                    <a:pt x="51" y="26"/>
                    <a:pt x="53" y="27"/>
                  </a:cubicBezTo>
                  <a:cubicBezTo>
                    <a:pt x="59" y="29"/>
                    <a:pt x="63" y="31"/>
                    <a:pt x="67" y="33"/>
                  </a:cubicBezTo>
                  <a:cubicBezTo>
                    <a:pt x="71" y="35"/>
                    <a:pt x="74" y="37"/>
                    <a:pt x="76" y="39"/>
                  </a:cubicBezTo>
                  <a:cubicBezTo>
                    <a:pt x="77" y="39"/>
                    <a:pt x="77" y="40"/>
                    <a:pt x="78" y="40"/>
                  </a:cubicBezTo>
                  <a:cubicBezTo>
                    <a:pt x="78" y="41"/>
                    <a:pt x="79" y="41"/>
                    <a:pt x="79" y="41"/>
                  </a:cubicBezTo>
                  <a:cubicBezTo>
                    <a:pt x="79" y="41"/>
                    <a:pt x="77" y="40"/>
                    <a:pt x="75" y="39"/>
                  </a:cubicBezTo>
                  <a:cubicBezTo>
                    <a:pt x="73" y="38"/>
                    <a:pt x="70" y="37"/>
                    <a:pt x="66" y="35"/>
                  </a:cubicBezTo>
                  <a:cubicBezTo>
                    <a:pt x="62" y="33"/>
                    <a:pt x="57" y="32"/>
                    <a:pt x="52" y="30"/>
                  </a:cubicBezTo>
                  <a:cubicBezTo>
                    <a:pt x="50" y="29"/>
                    <a:pt x="47" y="29"/>
                    <a:pt x="45" y="28"/>
                  </a:cubicBezTo>
                  <a:cubicBezTo>
                    <a:pt x="42" y="27"/>
                    <a:pt x="39" y="27"/>
                    <a:pt x="36" y="26"/>
                  </a:cubicBezTo>
                  <a:cubicBezTo>
                    <a:pt x="35" y="25"/>
                    <a:pt x="34" y="24"/>
                    <a:pt x="32" y="24"/>
                  </a:cubicBezTo>
                  <a:cubicBezTo>
                    <a:pt x="32" y="23"/>
                    <a:pt x="31" y="23"/>
                    <a:pt x="30" y="22"/>
                  </a:cubicBezTo>
                  <a:cubicBezTo>
                    <a:pt x="30" y="22"/>
                    <a:pt x="29" y="21"/>
                    <a:pt x="29" y="21"/>
                  </a:cubicBezTo>
                  <a:cubicBezTo>
                    <a:pt x="26" y="19"/>
                    <a:pt x="25" y="16"/>
                    <a:pt x="23" y="14"/>
                  </a:cubicBezTo>
                  <a:cubicBezTo>
                    <a:pt x="22" y="12"/>
                    <a:pt x="20" y="10"/>
                    <a:pt x="18" y="9"/>
                  </a:cubicBezTo>
                  <a:cubicBezTo>
                    <a:pt x="17" y="7"/>
                    <a:pt x="15" y="6"/>
                    <a:pt x="13" y="5"/>
                  </a:cubicBezTo>
                  <a:cubicBezTo>
                    <a:pt x="9" y="3"/>
                    <a:pt x="6" y="2"/>
                    <a:pt x="4" y="1"/>
                  </a:cubicBezTo>
                  <a:cubicBezTo>
                    <a:pt x="3" y="1"/>
                    <a:pt x="2" y="0"/>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179"/>
            <p:cNvSpPr/>
            <p:nvPr/>
          </p:nvSpPr>
          <p:spPr bwMode="auto">
            <a:xfrm>
              <a:off x="9725026" y="5662612"/>
              <a:ext cx="52388" cy="50800"/>
            </a:xfrm>
            <a:custGeom>
              <a:avLst/>
              <a:gdLst>
                <a:gd name="T0" fmla="*/ 2 w 12"/>
                <a:gd name="T1" fmla="*/ 1 h 12"/>
                <a:gd name="T2" fmla="*/ 6 w 12"/>
                <a:gd name="T3" fmla="*/ 12 h 12"/>
                <a:gd name="T4" fmla="*/ 11 w 12"/>
                <a:gd name="T5" fmla="*/ 6 h 12"/>
                <a:gd name="T6" fmla="*/ 8 w 12"/>
                <a:gd name="T7" fmla="*/ 1 h 12"/>
                <a:gd name="T8" fmla="*/ 2 w 12"/>
                <a:gd name="T9" fmla="*/ 1 h 12"/>
              </a:gdLst>
              <a:ahLst/>
              <a:cxnLst>
                <a:cxn ang="0">
                  <a:pos x="T0" y="T1"/>
                </a:cxn>
                <a:cxn ang="0">
                  <a:pos x="T2" y="T3"/>
                </a:cxn>
                <a:cxn ang="0">
                  <a:pos x="T4" y="T5"/>
                </a:cxn>
                <a:cxn ang="0">
                  <a:pos x="T6" y="T7"/>
                </a:cxn>
                <a:cxn ang="0">
                  <a:pos x="T8" y="T9"/>
                </a:cxn>
              </a:cxnLst>
              <a:rect l="0" t="0" r="r" b="b"/>
              <a:pathLst>
                <a:path w="12" h="12">
                  <a:moveTo>
                    <a:pt x="2" y="1"/>
                  </a:moveTo>
                  <a:cubicBezTo>
                    <a:pt x="0" y="3"/>
                    <a:pt x="2" y="11"/>
                    <a:pt x="6" y="12"/>
                  </a:cubicBezTo>
                  <a:cubicBezTo>
                    <a:pt x="8" y="12"/>
                    <a:pt x="11" y="10"/>
                    <a:pt x="11" y="6"/>
                  </a:cubicBezTo>
                  <a:cubicBezTo>
                    <a:pt x="12" y="3"/>
                    <a:pt x="8" y="1"/>
                    <a:pt x="8" y="1"/>
                  </a:cubicBezTo>
                  <a:cubicBezTo>
                    <a:pt x="6" y="0"/>
                    <a:pt x="4" y="0"/>
                    <a:pt x="2"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180"/>
            <p:cNvSpPr/>
            <p:nvPr/>
          </p:nvSpPr>
          <p:spPr bwMode="auto">
            <a:xfrm>
              <a:off x="9882189" y="5637212"/>
              <a:ext cx="38100" cy="41275"/>
            </a:xfrm>
            <a:custGeom>
              <a:avLst/>
              <a:gdLst>
                <a:gd name="T0" fmla="*/ 1 w 9"/>
                <a:gd name="T1" fmla="*/ 7 h 10"/>
                <a:gd name="T2" fmla="*/ 7 w 9"/>
                <a:gd name="T3" fmla="*/ 9 h 10"/>
                <a:gd name="T4" fmla="*/ 8 w 9"/>
                <a:gd name="T5" fmla="*/ 3 h 10"/>
                <a:gd name="T6" fmla="*/ 3 w 9"/>
                <a:gd name="T7" fmla="*/ 1 h 10"/>
                <a:gd name="T8" fmla="*/ 1 w 9"/>
                <a:gd name="T9" fmla="*/ 7 h 10"/>
              </a:gdLst>
              <a:ahLst/>
              <a:cxnLst>
                <a:cxn ang="0">
                  <a:pos x="T0" y="T1"/>
                </a:cxn>
                <a:cxn ang="0">
                  <a:pos x="T2" y="T3"/>
                </a:cxn>
                <a:cxn ang="0">
                  <a:pos x="T4" y="T5"/>
                </a:cxn>
                <a:cxn ang="0">
                  <a:pos x="T6" y="T7"/>
                </a:cxn>
                <a:cxn ang="0">
                  <a:pos x="T8" y="T9"/>
                </a:cxn>
              </a:cxnLst>
              <a:rect l="0" t="0" r="r" b="b"/>
              <a:pathLst>
                <a:path w="9" h="10">
                  <a:moveTo>
                    <a:pt x="1" y="7"/>
                  </a:moveTo>
                  <a:cubicBezTo>
                    <a:pt x="2" y="9"/>
                    <a:pt x="5" y="10"/>
                    <a:pt x="7" y="9"/>
                  </a:cubicBezTo>
                  <a:cubicBezTo>
                    <a:pt x="9" y="8"/>
                    <a:pt x="9" y="5"/>
                    <a:pt x="8" y="3"/>
                  </a:cubicBezTo>
                  <a:cubicBezTo>
                    <a:pt x="7" y="1"/>
                    <a:pt x="5" y="0"/>
                    <a:pt x="3" y="1"/>
                  </a:cubicBezTo>
                  <a:cubicBezTo>
                    <a:pt x="1" y="1"/>
                    <a:pt x="0" y="5"/>
                    <a:pt x="1" y="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181"/>
            <p:cNvSpPr/>
            <p:nvPr/>
          </p:nvSpPr>
          <p:spPr bwMode="auto">
            <a:xfrm>
              <a:off x="9815514" y="5741987"/>
              <a:ext cx="46038" cy="55563"/>
            </a:xfrm>
            <a:custGeom>
              <a:avLst/>
              <a:gdLst>
                <a:gd name="T0" fmla="*/ 0 w 11"/>
                <a:gd name="T1" fmla="*/ 6 h 13"/>
                <a:gd name="T2" fmla="*/ 5 w 11"/>
                <a:gd name="T3" fmla="*/ 13 h 13"/>
                <a:gd name="T4" fmla="*/ 11 w 11"/>
                <a:gd name="T5" fmla="*/ 8 h 13"/>
                <a:gd name="T6" fmla="*/ 9 w 11"/>
                <a:gd name="T7" fmla="*/ 1 h 13"/>
                <a:gd name="T8" fmla="*/ 0 w 11"/>
                <a:gd name="T9" fmla="*/ 6 h 13"/>
              </a:gdLst>
              <a:ahLst/>
              <a:cxnLst>
                <a:cxn ang="0">
                  <a:pos x="T0" y="T1"/>
                </a:cxn>
                <a:cxn ang="0">
                  <a:pos x="T2" y="T3"/>
                </a:cxn>
                <a:cxn ang="0">
                  <a:pos x="T4" y="T5"/>
                </a:cxn>
                <a:cxn ang="0">
                  <a:pos x="T6" y="T7"/>
                </a:cxn>
                <a:cxn ang="0">
                  <a:pos x="T8" y="T9"/>
                </a:cxn>
              </a:cxnLst>
              <a:rect l="0" t="0" r="r" b="b"/>
              <a:pathLst>
                <a:path w="11" h="13">
                  <a:moveTo>
                    <a:pt x="0" y="6"/>
                  </a:moveTo>
                  <a:cubicBezTo>
                    <a:pt x="0" y="9"/>
                    <a:pt x="2" y="13"/>
                    <a:pt x="5" y="13"/>
                  </a:cubicBezTo>
                  <a:cubicBezTo>
                    <a:pt x="8" y="13"/>
                    <a:pt x="10" y="11"/>
                    <a:pt x="11" y="8"/>
                  </a:cubicBezTo>
                  <a:cubicBezTo>
                    <a:pt x="11" y="6"/>
                    <a:pt x="11" y="2"/>
                    <a:pt x="9" y="1"/>
                  </a:cubicBezTo>
                  <a:cubicBezTo>
                    <a:pt x="6" y="0"/>
                    <a:pt x="1" y="2"/>
                    <a:pt x="0"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182"/>
            <p:cNvSpPr/>
            <p:nvPr/>
          </p:nvSpPr>
          <p:spPr bwMode="auto">
            <a:xfrm>
              <a:off x="10001251" y="5734050"/>
              <a:ext cx="50800" cy="46038"/>
            </a:xfrm>
            <a:custGeom>
              <a:avLst/>
              <a:gdLst>
                <a:gd name="T0" fmla="*/ 11 w 12"/>
                <a:gd name="T1" fmla="*/ 5 h 11"/>
                <a:gd name="T2" fmla="*/ 4 w 12"/>
                <a:gd name="T3" fmla="*/ 10 h 11"/>
                <a:gd name="T4" fmla="*/ 1 w 12"/>
                <a:gd name="T5" fmla="*/ 4 h 11"/>
                <a:gd name="T6" fmla="*/ 5 w 12"/>
                <a:gd name="T7" fmla="*/ 1 h 11"/>
                <a:gd name="T8" fmla="*/ 11 w 12"/>
                <a:gd name="T9" fmla="*/ 5 h 11"/>
              </a:gdLst>
              <a:ahLst/>
              <a:cxnLst>
                <a:cxn ang="0">
                  <a:pos x="T0" y="T1"/>
                </a:cxn>
                <a:cxn ang="0">
                  <a:pos x="T2" y="T3"/>
                </a:cxn>
                <a:cxn ang="0">
                  <a:pos x="T4" y="T5"/>
                </a:cxn>
                <a:cxn ang="0">
                  <a:pos x="T6" y="T7"/>
                </a:cxn>
                <a:cxn ang="0">
                  <a:pos x="T8" y="T9"/>
                </a:cxn>
              </a:cxnLst>
              <a:rect l="0" t="0" r="r" b="b"/>
              <a:pathLst>
                <a:path w="12" h="11">
                  <a:moveTo>
                    <a:pt x="11" y="5"/>
                  </a:moveTo>
                  <a:cubicBezTo>
                    <a:pt x="12" y="8"/>
                    <a:pt x="7" y="11"/>
                    <a:pt x="4" y="10"/>
                  </a:cubicBezTo>
                  <a:cubicBezTo>
                    <a:pt x="2" y="9"/>
                    <a:pt x="0" y="6"/>
                    <a:pt x="1" y="4"/>
                  </a:cubicBezTo>
                  <a:cubicBezTo>
                    <a:pt x="2" y="2"/>
                    <a:pt x="5" y="1"/>
                    <a:pt x="5" y="1"/>
                  </a:cubicBezTo>
                  <a:cubicBezTo>
                    <a:pt x="8" y="0"/>
                    <a:pt x="11" y="3"/>
                    <a:pt x="11"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183"/>
            <p:cNvSpPr/>
            <p:nvPr/>
          </p:nvSpPr>
          <p:spPr bwMode="auto">
            <a:xfrm>
              <a:off x="9917114" y="5848350"/>
              <a:ext cx="33338" cy="33338"/>
            </a:xfrm>
            <a:custGeom>
              <a:avLst/>
              <a:gdLst>
                <a:gd name="T0" fmla="*/ 1 w 8"/>
                <a:gd name="T1" fmla="*/ 6 h 8"/>
                <a:gd name="T2" fmla="*/ 7 w 8"/>
                <a:gd name="T3" fmla="*/ 7 h 8"/>
                <a:gd name="T4" fmla="*/ 7 w 8"/>
                <a:gd name="T5" fmla="*/ 3 h 8"/>
                <a:gd name="T6" fmla="*/ 3 w 8"/>
                <a:gd name="T7" fmla="*/ 0 h 8"/>
                <a:gd name="T8" fmla="*/ 1 w 8"/>
                <a:gd name="T9" fmla="*/ 6 h 8"/>
              </a:gdLst>
              <a:ahLst/>
              <a:cxnLst>
                <a:cxn ang="0">
                  <a:pos x="T0" y="T1"/>
                </a:cxn>
                <a:cxn ang="0">
                  <a:pos x="T2" y="T3"/>
                </a:cxn>
                <a:cxn ang="0">
                  <a:pos x="T4" y="T5"/>
                </a:cxn>
                <a:cxn ang="0">
                  <a:pos x="T6" y="T7"/>
                </a:cxn>
                <a:cxn ang="0">
                  <a:pos x="T8" y="T9"/>
                </a:cxn>
              </a:cxnLst>
              <a:rect l="0" t="0" r="r" b="b"/>
              <a:pathLst>
                <a:path w="8" h="8">
                  <a:moveTo>
                    <a:pt x="1" y="6"/>
                  </a:moveTo>
                  <a:cubicBezTo>
                    <a:pt x="2" y="8"/>
                    <a:pt x="5" y="8"/>
                    <a:pt x="7" y="7"/>
                  </a:cubicBezTo>
                  <a:cubicBezTo>
                    <a:pt x="8" y="6"/>
                    <a:pt x="8" y="4"/>
                    <a:pt x="7" y="3"/>
                  </a:cubicBezTo>
                  <a:cubicBezTo>
                    <a:pt x="7" y="1"/>
                    <a:pt x="5" y="0"/>
                    <a:pt x="3" y="0"/>
                  </a:cubicBezTo>
                  <a:cubicBezTo>
                    <a:pt x="1" y="1"/>
                    <a:pt x="0" y="4"/>
                    <a:pt x="1"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184"/>
            <p:cNvSpPr/>
            <p:nvPr/>
          </p:nvSpPr>
          <p:spPr bwMode="auto">
            <a:xfrm>
              <a:off x="9802814" y="5848350"/>
              <a:ext cx="38100" cy="42863"/>
            </a:xfrm>
            <a:custGeom>
              <a:avLst/>
              <a:gdLst>
                <a:gd name="T0" fmla="*/ 8 w 9"/>
                <a:gd name="T1" fmla="*/ 9 h 10"/>
                <a:gd name="T2" fmla="*/ 0 w 9"/>
                <a:gd name="T3" fmla="*/ 5 h 10"/>
                <a:gd name="T4" fmla="*/ 6 w 9"/>
                <a:gd name="T5" fmla="*/ 1 h 10"/>
                <a:gd name="T6" fmla="*/ 8 w 9"/>
                <a:gd name="T7" fmla="*/ 9 h 10"/>
              </a:gdLst>
              <a:ahLst/>
              <a:cxnLst>
                <a:cxn ang="0">
                  <a:pos x="T0" y="T1"/>
                </a:cxn>
                <a:cxn ang="0">
                  <a:pos x="T2" y="T3"/>
                </a:cxn>
                <a:cxn ang="0">
                  <a:pos x="T4" y="T5"/>
                </a:cxn>
                <a:cxn ang="0">
                  <a:pos x="T6" y="T7"/>
                </a:cxn>
              </a:cxnLst>
              <a:rect l="0" t="0" r="r" b="b"/>
              <a:pathLst>
                <a:path w="9" h="10">
                  <a:moveTo>
                    <a:pt x="8" y="9"/>
                  </a:moveTo>
                  <a:cubicBezTo>
                    <a:pt x="5" y="10"/>
                    <a:pt x="0" y="8"/>
                    <a:pt x="0" y="5"/>
                  </a:cubicBezTo>
                  <a:cubicBezTo>
                    <a:pt x="0" y="2"/>
                    <a:pt x="3" y="0"/>
                    <a:pt x="6" y="1"/>
                  </a:cubicBezTo>
                  <a:cubicBezTo>
                    <a:pt x="9" y="2"/>
                    <a:pt x="9" y="7"/>
                    <a:pt x="8" y="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185"/>
            <p:cNvSpPr/>
            <p:nvPr/>
          </p:nvSpPr>
          <p:spPr bwMode="auto">
            <a:xfrm>
              <a:off x="9861551" y="5911850"/>
              <a:ext cx="42863" cy="46038"/>
            </a:xfrm>
            <a:custGeom>
              <a:avLst/>
              <a:gdLst>
                <a:gd name="T0" fmla="*/ 8 w 10"/>
                <a:gd name="T1" fmla="*/ 9 h 11"/>
                <a:gd name="T2" fmla="*/ 0 w 10"/>
                <a:gd name="T3" fmla="*/ 5 h 11"/>
                <a:gd name="T4" fmla="*/ 7 w 10"/>
                <a:gd name="T5" fmla="*/ 1 h 11"/>
                <a:gd name="T6" fmla="*/ 8 w 10"/>
                <a:gd name="T7" fmla="*/ 9 h 11"/>
              </a:gdLst>
              <a:ahLst/>
              <a:cxnLst>
                <a:cxn ang="0">
                  <a:pos x="T0" y="T1"/>
                </a:cxn>
                <a:cxn ang="0">
                  <a:pos x="T2" y="T3"/>
                </a:cxn>
                <a:cxn ang="0">
                  <a:pos x="T4" y="T5"/>
                </a:cxn>
                <a:cxn ang="0">
                  <a:pos x="T6" y="T7"/>
                </a:cxn>
              </a:cxnLst>
              <a:rect l="0" t="0" r="r" b="b"/>
              <a:pathLst>
                <a:path w="10" h="11">
                  <a:moveTo>
                    <a:pt x="8" y="9"/>
                  </a:moveTo>
                  <a:cubicBezTo>
                    <a:pt x="6" y="11"/>
                    <a:pt x="0" y="8"/>
                    <a:pt x="0" y="5"/>
                  </a:cubicBezTo>
                  <a:cubicBezTo>
                    <a:pt x="0" y="3"/>
                    <a:pt x="4" y="0"/>
                    <a:pt x="7" y="1"/>
                  </a:cubicBezTo>
                  <a:cubicBezTo>
                    <a:pt x="10" y="2"/>
                    <a:pt x="10" y="7"/>
                    <a:pt x="8" y="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186"/>
            <p:cNvSpPr/>
            <p:nvPr/>
          </p:nvSpPr>
          <p:spPr bwMode="auto">
            <a:xfrm>
              <a:off x="9709151" y="5776912"/>
              <a:ext cx="33338" cy="28575"/>
            </a:xfrm>
            <a:custGeom>
              <a:avLst/>
              <a:gdLst>
                <a:gd name="T0" fmla="*/ 6 w 8"/>
                <a:gd name="T1" fmla="*/ 1 h 7"/>
                <a:gd name="T2" fmla="*/ 7 w 8"/>
                <a:gd name="T3" fmla="*/ 5 h 7"/>
                <a:gd name="T4" fmla="*/ 2 w 8"/>
                <a:gd name="T5" fmla="*/ 5 h 7"/>
                <a:gd name="T6" fmla="*/ 0 w 8"/>
                <a:gd name="T7" fmla="*/ 4 h 7"/>
                <a:gd name="T8" fmla="*/ 6 w 8"/>
                <a:gd name="T9" fmla="*/ 1 h 7"/>
              </a:gdLst>
              <a:ahLst/>
              <a:cxnLst>
                <a:cxn ang="0">
                  <a:pos x="T0" y="T1"/>
                </a:cxn>
                <a:cxn ang="0">
                  <a:pos x="T2" y="T3"/>
                </a:cxn>
                <a:cxn ang="0">
                  <a:pos x="T4" y="T5"/>
                </a:cxn>
                <a:cxn ang="0">
                  <a:pos x="T6" y="T7"/>
                </a:cxn>
                <a:cxn ang="0">
                  <a:pos x="T8" y="T9"/>
                </a:cxn>
              </a:cxnLst>
              <a:rect l="0" t="0" r="r" b="b"/>
              <a:pathLst>
                <a:path w="8" h="7">
                  <a:moveTo>
                    <a:pt x="6" y="1"/>
                  </a:moveTo>
                  <a:cubicBezTo>
                    <a:pt x="7" y="2"/>
                    <a:pt x="8" y="4"/>
                    <a:pt x="7" y="5"/>
                  </a:cubicBezTo>
                  <a:cubicBezTo>
                    <a:pt x="6" y="7"/>
                    <a:pt x="3" y="6"/>
                    <a:pt x="2" y="5"/>
                  </a:cubicBezTo>
                  <a:cubicBezTo>
                    <a:pt x="1" y="5"/>
                    <a:pt x="0" y="4"/>
                    <a:pt x="0" y="4"/>
                  </a:cubicBezTo>
                  <a:cubicBezTo>
                    <a:pt x="0" y="2"/>
                    <a:pt x="4" y="0"/>
                    <a:pt x="6"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187"/>
            <p:cNvSpPr/>
            <p:nvPr/>
          </p:nvSpPr>
          <p:spPr bwMode="auto">
            <a:xfrm>
              <a:off x="9712326" y="5865812"/>
              <a:ext cx="38100" cy="41275"/>
            </a:xfrm>
            <a:custGeom>
              <a:avLst/>
              <a:gdLst>
                <a:gd name="T0" fmla="*/ 2 w 9"/>
                <a:gd name="T1" fmla="*/ 9 h 10"/>
                <a:gd name="T2" fmla="*/ 9 w 9"/>
                <a:gd name="T3" fmla="*/ 3 h 10"/>
                <a:gd name="T4" fmla="*/ 3 w 9"/>
                <a:gd name="T5" fmla="*/ 1 h 10"/>
                <a:gd name="T6" fmla="*/ 2 w 9"/>
                <a:gd name="T7" fmla="*/ 9 h 10"/>
              </a:gdLst>
              <a:ahLst/>
              <a:cxnLst>
                <a:cxn ang="0">
                  <a:pos x="T0" y="T1"/>
                </a:cxn>
                <a:cxn ang="0">
                  <a:pos x="T2" y="T3"/>
                </a:cxn>
                <a:cxn ang="0">
                  <a:pos x="T4" y="T5"/>
                </a:cxn>
                <a:cxn ang="0">
                  <a:pos x="T6" y="T7"/>
                </a:cxn>
              </a:cxnLst>
              <a:rect l="0" t="0" r="r" b="b"/>
              <a:pathLst>
                <a:path w="9" h="10">
                  <a:moveTo>
                    <a:pt x="2" y="9"/>
                  </a:moveTo>
                  <a:cubicBezTo>
                    <a:pt x="4" y="10"/>
                    <a:pt x="9" y="6"/>
                    <a:pt x="9" y="3"/>
                  </a:cubicBezTo>
                  <a:cubicBezTo>
                    <a:pt x="8" y="1"/>
                    <a:pt x="5" y="0"/>
                    <a:pt x="3" y="1"/>
                  </a:cubicBezTo>
                  <a:cubicBezTo>
                    <a:pt x="0" y="3"/>
                    <a:pt x="0" y="9"/>
                    <a:pt x="2" y="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188"/>
            <p:cNvSpPr/>
            <p:nvPr/>
          </p:nvSpPr>
          <p:spPr bwMode="auto">
            <a:xfrm>
              <a:off x="9810751" y="5614987"/>
              <a:ext cx="33338" cy="30163"/>
            </a:xfrm>
            <a:custGeom>
              <a:avLst/>
              <a:gdLst>
                <a:gd name="T0" fmla="*/ 1 w 8"/>
                <a:gd name="T1" fmla="*/ 1 h 7"/>
                <a:gd name="T2" fmla="*/ 5 w 8"/>
                <a:gd name="T3" fmla="*/ 7 h 7"/>
                <a:gd name="T4" fmla="*/ 7 w 8"/>
                <a:gd name="T5" fmla="*/ 2 h 7"/>
                <a:gd name="T6" fmla="*/ 1 w 8"/>
                <a:gd name="T7" fmla="*/ 1 h 7"/>
              </a:gdLst>
              <a:ahLst/>
              <a:cxnLst>
                <a:cxn ang="0">
                  <a:pos x="T0" y="T1"/>
                </a:cxn>
                <a:cxn ang="0">
                  <a:pos x="T2" y="T3"/>
                </a:cxn>
                <a:cxn ang="0">
                  <a:pos x="T4" y="T5"/>
                </a:cxn>
                <a:cxn ang="0">
                  <a:pos x="T6" y="T7"/>
                </a:cxn>
              </a:cxnLst>
              <a:rect l="0" t="0" r="r" b="b"/>
              <a:pathLst>
                <a:path w="8" h="7">
                  <a:moveTo>
                    <a:pt x="1" y="1"/>
                  </a:moveTo>
                  <a:cubicBezTo>
                    <a:pt x="0" y="3"/>
                    <a:pt x="3" y="7"/>
                    <a:pt x="5" y="7"/>
                  </a:cubicBezTo>
                  <a:cubicBezTo>
                    <a:pt x="7" y="7"/>
                    <a:pt x="8" y="4"/>
                    <a:pt x="7" y="2"/>
                  </a:cubicBezTo>
                  <a:cubicBezTo>
                    <a:pt x="6" y="0"/>
                    <a:pt x="2"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189"/>
            <p:cNvSpPr/>
            <p:nvPr/>
          </p:nvSpPr>
          <p:spPr bwMode="auto">
            <a:xfrm>
              <a:off x="9661526" y="5713412"/>
              <a:ext cx="34925" cy="28575"/>
            </a:xfrm>
            <a:custGeom>
              <a:avLst/>
              <a:gdLst>
                <a:gd name="T0" fmla="*/ 1 w 8"/>
                <a:gd name="T1" fmla="*/ 1 h 7"/>
                <a:gd name="T2" fmla="*/ 5 w 8"/>
                <a:gd name="T3" fmla="*/ 7 h 7"/>
                <a:gd name="T4" fmla="*/ 7 w 8"/>
                <a:gd name="T5" fmla="*/ 2 h 7"/>
                <a:gd name="T6" fmla="*/ 1 w 8"/>
                <a:gd name="T7" fmla="*/ 1 h 7"/>
              </a:gdLst>
              <a:ahLst/>
              <a:cxnLst>
                <a:cxn ang="0">
                  <a:pos x="T0" y="T1"/>
                </a:cxn>
                <a:cxn ang="0">
                  <a:pos x="T2" y="T3"/>
                </a:cxn>
                <a:cxn ang="0">
                  <a:pos x="T4" y="T5"/>
                </a:cxn>
                <a:cxn ang="0">
                  <a:pos x="T6" y="T7"/>
                </a:cxn>
              </a:cxnLst>
              <a:rect l="0" t="0" r="r" b="b"/>
              <a:pathLst>
                <a:path w="8" h="7">
                  <a:moveTo>
                    <a:pt x="1" y="1"/>
                  </a:moveTo>
                  <a:cubicBezTo>
                    <a:pt x="0" y="3"/>
                    <a:pt x="3" y="7"/>
                    <a:pt x="5" y="7"/>
                  </a:cubicBezTo>
                  <a:cubicBezTo>
                    <a:pt x="6" y="7"/>
                    <a:pt x="8" y="4"/>
                    <a:pt x="7" y="2"/>
                  </a:cubicBezTo>
                  <a:cubicBezTo>
                    <a:pt x="5" y="0"/>
                    <a:pt x="2"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190"/>
            <p:cNvSpPr/>
            <p:nvPr/>
          </p:nvSpPr>
          <p:spPr bwMode="auto">
            <a:xfrm>
              <a:off x="9917114" y="5738812"/>
              <a:ext cx="33338" cy="33338"/>
            </a:xfrm>
            <a:custGeom>
              <a:avLst/>
              <a:gdLst>
                <a:gd name="T0" fmla="*/ 1 w 8"/>
                <a:gd name="T1" fmla="*/ 2 h 8"/>
                <a:gd name="T2" fmla="*/ 5 w 8"/>
                <a:gd name="T3" fmla="*/ 8 h 8"/>
                <a:gd name="T4" fmla="*/ 7 w 8"/>
                <a:gd name="T5" fmla="*/ 3 h 8"/>
                <a:gd name="T6" fmla="*/ 1 w 8"/>
                <a:gd name="T7" fmla="*/ 2 h 8"/>
              </a:gdLst>
              <a:ahLst/>
              <a:cxnLst>
                <a:cxn ang="0">
                  <a:pos x="T0" y="T1"/>
                </a:cxn>
                <a:cxn ang="0">
                  <a:pos x="T2" y="T3"/>
                </a:cxn>
                <a:cxn ang="0">
                  <a:pos x="T4" y="T5"/>
                </a:cxn>
                <a:cxn ang="0">
                  <a:pos x="T6" y="T7"/>
                </a:cxn>
              </a:cxnLst>
              <a:rect l="0" t="0" r="r" b="b"/>
              <a:pathLst>
                <a:path w="8" h="8">
                  <a:moveTo>
                    <a:pt x="1" y="2"/>
                  </a:moveTo>
                  <a:cubicBezTo>
                    <a:pt x="0" y="4"/>
                    <a:pt x="3" y="8"/>
                    <a:pt x="5" y="8"/>
                  </a:cubicBezTo>
                  <a:cubicBezTo>
                    <a:pt x="6" y="8"/>
                    <a:pt x="8" y="5"/>
                    <a:pt x="7" y="3"/>
                  </a:cubicBezTo>
                  <a:cubicBezTo>
                    <a:pt x="5" y="0"/>
                    <a:pt x="2" y="1"/>
                    <a:pt x="1" y="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191"/>
            <p:cNvSpPr/>
            <p:nvPr/>
          </p:nvSpPr>
          <p:spPr bwMode="auto">
            <a:xfrm>
              <a:off x="9967914" y="5645150"/>
              <a:ext cx="33338" cy="30163"/>
            </a:xfrm>
            <a:custGeom>
              <a:avLst/>
              <a:gdLst>
                <a:gd name="T0" fmla="*/ 1 w 8"/>
                <a:gd name="T1" fmla="*/ 1 h 7"/>
                <a:gd name="T2" fmla="*/ 5 w 8"/>
                <a:gd name="T3" fmla="*/ 7 h 7"/>
                <a:gd name="T4" fmla="*/ 7 w 8"/>
                <a:gd name="T5" fmla="*/ 2 h 7"/>
                <a:gd name="T6" fmla="*/ 1 w 8"/>
                <a:gd name="T7" fmla="*/ 1 h 7"/>
              </a:gdLst>
              <a:ahLst/>
              <a:cxnLst>
                <a:cxn ang="0">
                  <a:pos x="T0" y="T1"/>
                </a:cxn>
                <a:cxn ang="0">
                  <a:pos x="T2" y="T3"/>
                </a:cxn>
                <a:cxn ang="0">
                  <a:pos x="T4" y="T5"/>
                </a:cxn>
                <a:cxn ang="0">
                  <a:pos x="T6" y="T7"/>
                </a:cxn>
              </a:cxnLst>
              <a:rect l="0" t="0" r="r" b="b"/>
              <a:pathLst>
                <a:path w="8" h="7">
                  <a:moveTo>
                    <a:pt x="1" y="1"/>
                  </a:moveTo>
                  <a:cubicBezTo>
                    <a:pt x="0" y="3"/>
                    <a:pt x="3" y="7"/>
                    <a:pt x="5" y="7"/>
                  </a:cubicBezTo>
                  <a:cubicBezTo>
                    <a:pt x="7" y="7"/>
                    <a:pt x="8" y="4"/>
                    <a:pt x="7" y="2"/>
                  </a:cubicBezTo>
                  <a:cubicBezTo>
                    <a:pt x="6" y="0"/>
                    <a:pt x="2"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192"/>
            <p:cNvSpPr/>
            <p:nvPr/>
          </p:nvSpPr>
          <p:spPr bwMode="auto">
            <a:xfrm>
              <a:off x="10013951" y="5815012"/>
              <a:ext cx="33338" cy="28575"/>
            </a:xfrm>
            <a:custGeom>
              <a:avLst/>
              <a:gdLst>
                <a:gd name="T0" fmla="*/ 1 w 8"/>
                <a:gd name="T1" fmla="*/ 1 h 7"/>
                <a:gd name="T2" fmla="*/ 5 w 8"/>
                <a:gd name="T3" fmla="*/ 7 h 7"/>
                <a:gd name="T4" fmla="*/ 7 w 8"/>
                <a:gd name="T5" fmla="*/ 2 h 7"/>
                <a:gd name="T6" fmla="*/ 1 w 8"/>
                <a:gd name="T7" fmla="*/ 1 h 7"/>
              </a:gdLst>
              <a:ahLst/>
              <a:cxnLst>
                <a:cxn ang="0">
                  <a:pos x="T0" y="T1"/>
                </a:cxn>
                <a:cxn ang="0">
                  <a:pos x="T2" y="T3"/>
                </a:cxn>
                <a:cxn ang="0">
                  <a:pos x="T4" y="T5"/>
                </a:cxn>
                <a:cxn ang="0">
                  <a:pos x="T6" y="T7"/>
                </a:cxn>
              </a:cxnLst>
              <a:rect l="0" t="0" r="r" b="b"/>
              <a:pathLst>
                <a:path w="8" h="7">
                  <a:moveTo>
                    <a:pt x="1" y="1"/>
                  </a:moveTo>
                  <a:cubicBezTo>
                    <a:pt x="0" y="3"/>
                    <a:pt x="3" y="7"/>
                    <a:pt x="5" y="7"/>
                  </a:cubicBezTo>
                  <a:cubicBezTo>
                    <a:pt x="7" y="7"/>
                    <a:pt x="8" y="4"/>
                    <a:pt x="7" y="2"/>
                  </a:cubicBezTo>
                  <a:cubicBezTo>
                    <a:pt x="6" y="0"/>
                    <a:pt x="2" y="0"/>
                    <a:pt x="1"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238"/>
            <p:cNvSpPr/>
            <p:nvPr/>
          </p:nvSpPr>
          <p:spPr bwMode="auto">
            <a:xfrm>
              <a:off x="7835901" y="6254750"/>
              <a:ext cx="592138" cy="598488"/>
            </a:xfrm>
            <a:custGeom>
              <a:avLst/>
              <a:gdLst>
                <a:gd name="T0" fmla="*/ 140 w 140"/>
                <a:gd name="T1" fmla="*/ 97 h 141"/>
                <a:gd name="T2" fmla="*/ 8 w 140"/>
                <a:gd name="T3" fmla="*/ 58 h 141"/>
                <a:gd name="T4" fmla="*/ 140 w 140"/>
                <a:gd name="T5" fmla="*/ 97 h 141"/>
              </a:gdLst>
              <a:ahLst/>
              <a:cxnLst>
                <a:cxn ang="0">
                  <a:pos x="T0" y="T1"/>
                </a:cxn>
                <a:cxn ang="0">
                  <a:pos x="T2" y="T3"/>
                </a:cxn>
                <a:cxn ang="0">
                  <a:pos x="T4" y="T5"/>
                </a:cxn>
              </a:cxnLst>
              <a:rect l="0" t="0" r="r" b="b"/>
              <a:pathLst>
                <a:path w="140" h="141">
                  <a:moveTo>
                    <a:pt x="140" y="97"/>
                  </a:moveTo>
                  <a:cubicBezTo>
                    <a:pt x="140" y="97"/>
                    <a:pt x="0" y="141"/>
                    <a:pt x="8" y="58"/>
                  </a:cubicBezTo>
                  <a:cubicBezTo>
                    <a:pt x="13" y="0"/>
                    <a:pt x="140" y="97"/>
                    <a:pt x="140" y="9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39"/>
            <p:cNvSpPr/>
            <p:nvPr/>
          </p:nvSpPr>
          <p:spPr bwMode="auto">
            <a:xfrm>
              <a:off x="7899401" y="6538913"/>
              <a:ext cx="512763" cy="127000"/>
            </a:xfrm>
            <a:custGeom>
              <a:avLst/>
              <a:gdLst>
                <a:gd name="T0" fmla="*/ 121 w 121"/>
                <a:gd name="T1" fmla="*/ 30 h 30"/>
                <a:gd name="T2" fmla="*/ 119 w 121"/>
                <a:gd name="T3" fmla="*/ 29 h 30"/>
                <a:gd name="T4" fmla="*/ 115 w 121"/>
                <a:gd name="T5" fmla="*/ 29 h 30"/>
                <a:gd name="T6" fmla="*/ 101 w 121"/>
                <a:gd name="T7" fmla="*/ 28 h 30"/>
                <a:gd name="T8" fmla="*/ 92 w 121"/>
                <a:gd name="T9" fmla="*/ 27 h 30"/>
                <a:gd name="T10" fmla="*/ 81 w 121"/>
                <a:gd name="T11" fmla="*/ 25 h 30"/>
                <a:gd name="T12" fmla="*/ 70 w 121"/>
                <a:gd name="T13" fmla="*/ 23 h 30"/>
                <a:gd name="T14" fmla="*/ 59 w 121"/>
                <a:gd name="T15" fmla="*/ 21 h 30"/>
                <a:gd name="T16" fmla="*/ 47 w 121"/>
                <a:gd name="T17" fmla="*/ 18 h 30"/>
                <a:gd name="T18" fmla="*/ 42 w 121"/>
                <a:gd name="T19" fmla="*/ 17 h 30"/>
                <a:gd name="T20" fmla="*/ 36 w 121"/>
                <a:gd name="T21" fmla="*/ 15 h 30"/>
                <a:gd name="T22" fmla="*/ 26 w 121"/>
                <a:gd name="T23" fmla="*/ 12 h 30"/>
                <a:gd name="T24" fmla="*/ 18 w 121"/>
                <a:gd name="T25" fmla="*/ 8 h 30"/>
                <a:gd name="T26" fmla="*/ 10 w 121"/>
                <a:gd name="T27" fmla="*/ 5 h 30"/>
                <a:gd name="T28" fmla="*/ 5 w 121"/>
                <a:gd name="T29" fmla="*/ 2 h 30"/>
                <a:gd name="T30" fmla="*/ 0 w 121"/>
                <a:gd name="T31" fmla="*/ 0 h 30"/>
                <a:gd name="T32" fmla="*/ 5 w 121"/>
                <a:gd name="T33" fmla="*/ 2 h 30"/>
                <a:gd name="T34" fmla="*/ 11 w 121"/>
                <a:gd name="T35" fmla="*/ 4 h 30"/>
                <a:gd name="T36" fmla="*/ 18 w 121"/>
                <a:gd name="T37" fmla="*/ 7 h 30"/>
                <a:gd name="T38" fmla="*/ 27 w 121"/>
                <a:gd name="T39" fmla="*/ 10 h 30"/>
                <a:gd name="T40" fmla="*/ 30 w 121"/>
                <a:gd name="T41" fmla="*/ 10 h 30"/>
                <a:gd name="T42" fmla="*/ 32 w 121"/>
                <a:gd name="T43" fmla="*/ 11 h 30"/>
                <a:gd name="T44" fmla="*/ 37 w 121"/>
                <a:gd name="T45" fmla="*/ 13 h 30"/>
                <a:gd name="T46" fmla="*/ 48 w 121"/>
                <a:gd name="T47" fmla="*/ 15 h 30"/>
                <a:gd name="T48" fmla="*/ 59 w 121"/>
                <a:gd name="T49" fmla="*/ 18 h 30"/>
                <a:gd name="T50" fmla="*/ 71 w 121"/>
                <a:gd name="T51" fmla="*/ 21 h 30"/>
                <a:gd name="T52" fmla="*/ 82 w 121"/>
                <a:gd name="T53" fmla="*/ 23 h 30"/>
                <a:gd name="T54" fmla="*/ 92 w 121"/>
                <a:gd name="T55" fmla="*/ 25 h 30"/>
                <a:gd name="T56" fmla="*/ 101 w 121"/>
                <a:gd name="T57" fmla="*/ 26 h 30"/>
                <a:gd name="T58" fmla="*/ 115 w 121"/>
                <a:gd name="T59" fmla="*/ 29 h 30"/>
                <a:gd name="T60" fmla="*/ 121 w 121"/>
                <a:gd name="T6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30">
                  <a:moveTo>
                    <a:pt x="121" y="30"/>
                  </a:moveTo>
                  <a:cubicBezTo>
                    <a:pt x="121" y="30"/>
                    <a:pt x="120" y="30"/>
                    <a:pt x="119" y="29"/>
                  </a:cubicBezTo>
                  <a:cubicBezTo>
                    <a:pt x="118" y="29"/>
                    <a:pt x="117" y="29"/>
                    <a:pt x="115" y="29"/>
                  </a:cubicBezTo>
                  <a:cubicBezTo>
                    <a:pt x="112" y="29"/>
                    <a:pt x="107" y="29"/>
                    <a:pt x="101" y="28"/>
                  </a:cubicBezTo>
                  <a:cubicBezTo>
                    <a:pt x="98" y="28"/>
                    <a:pt x="95" y="27"/>
                    <a:pt x="92" y="27"/>
                  </a:cubicBezTo>
                  <a:cubicBezTo>
                    <a:pt x="88" y="26"/>
                    <a:pt x="85" y="26"/>
                    <a:pt x="81" y="25"/>
                  </a:cubicBezTo>
                  <a:cubicBezTo>
                    <a:pt x="78" y="25"/>
                    <a:pt x="74" y="24"/>
                    <a:pt x="70" y="23"/>
                  </a:cubicBezTo>
                  <a:cubicBezTo>
                    <a:pt x="66" y="23"/>
                    <a:pt x="62" y="22"/>
                    <a:pt x="59" y="21"/>
                  </a:cubicBezTo>
                  <a:cubicBezTo>
                    <a:pt x="55" y="20"/>
                    <a:pt x="51" y="19"/>
                    <a:pt x="47" y="18"/>
                  </a:cubicBezTo>
                  <a:cubicBezTo>
                    <a:pt x="45" y="18"/>
                    <a:pt x="44" y="17"/>
                    <a:pt x="42" y="17"/>
                  </a:cubicBezTo>
                  <a:cubicBezTo>
                    <a:pt x="40" y="16"/>
                    <a:pt x="38" y="16"/>
                    <a:pt x="36" y="15"/>
                  </a:cubicBezTo>
                  <a:cubicBezTo>
                    <a:pt x="33" y="14"/>
                    <a:pt x="30" y="13"/>
                    <a:pt x="26" y="12"/>
                  </a:cubicBezTo>
                  <a:cubicBezTo>
                    <a:pt x="23" y="10"/>
                    <a:pt x="20" y="9"/>
                    <a:pt x="18" y="8"/>
                  </a:cubicBezTo>
                  <a:cubicBezTo>
                    <a:pt x="15" y="7"/>
                    <a:pt x="12" y="6"/>
                    <a:pt x="10" y="5"/>
                  </a:cubicBezTo>
                  <a:cubicBezTo>
                    <a:pt x="8" y="4"/>
                    <a:pt x="6" y="3"/>
                    <a:pt x="5" y="2"/>
                  </a:cubicBezTo>
                  <a:cubicBezTo>
                    <a:pt x="2" y="1"/>
                    <a:pt x="0" y="0"/>
                    <a:pt x="0" y="0"/>
                  </a:cubicBezTo>
                  <a:cubicBezTo>
                    <a:pt x="0" y="0"/>
                    <a:pt x="2" y="1"/>
                    <a:pt x="5" y="2"/>
                  </a:cubicBezTo>
                  <a:cubicBezTo>
                    <a:pt x="6" y="2"/>
                    <a:pt x="8" y="3"/>
                    <a:pt x="11" y="4"/>
                  </a:cubicBezTo>
                  <a:cubicBezTo>
                    <a:pt x="13" y="5"/>
                    <a:pt x="15" y="6"/>
                    <a:pt x="18" y="7"/>
                  </a:cubicBezTo>
                  <a:cubicBezTo>
                    <a:pt x="21" y="8"/>
                    <a:pt x="24" y="9"/>
                    <a:pt x="27" y="10"/>
                  </a:cubicBezTo>
                  <a:cubicBezTo>
                    <a:pt x="28" y="10"/>
                    <a:pt x="29" y="10"/>
                    <a:pt x="30" y="10"/>
                  </a:cubicBezTo>
                  <a:cubicBezTo>
                    <a:pt x="30" y="11"/>
                    <a:pt x="31" y="11"/>
                    <a:pt x="32" y="11"/>
                  </a:cubicBezTo>
                  <a:cubicBezTo>
                    <a:pt x="34" y="12"/>
                    <a:pt x="35" y="12"/>
                    <a:pt x="37" y="13"/>
                  </a:cubicBezTo>
                  <a:cubicBezTo>
                    <a:pt x="41" y="14"/>
                    <a:pt x="44" y="14"/>
                    <a:pt x="48" y="15"/>
                  </a:cubicBezTo>
                  <a:cubicBezTo>
                    <a:pt x="52" y="16"/>
                    <a:pt x="56" y="17"/>
                    <a:pt x="59" y="18"/>
                  </a:cubicBezTo>
                  <a:cubicBezTo>
                    <a:pt x="63" y="19"/>
                    <a:pt x="67" y="20"/>
                    <a:pt x="71" y="21"/>
                  </a:cubicBezTo>
                  <a:cubicBezTo>
                    <a:pt x="74" y="21"/>
                    <a:pt x="78" y="22"/>
                    <a:pt x="82" y="23"/>
                  </a:cubicBezTo>
                  <a:cubicBezTo>
                    <a:pt x="85" y="24"/>
                    <a:pt x="89" y="24"/>
                    <a:pt x="92" y="25"/>
                  </a:cubicBezTo>
                  <a:cubicBezTo>
                    <a:pt x="95" y="25"/>
                    <a:pt x="98" y="26"/>
                    <a:pt x="101" y="26"/>
                  </a:cubicBezTo>
                  <a:cubicBezTo>
                    <a:pt x="107" y="27"/>
                    <a:pt x="112" y="28"/>
                    <a:pt x="115" y="29"/>
                  </a:cubicBezTo>
                  <a:cubicBezTo>
                    <a:pt x="119" y="29"/>
                    <a:pt x="121" y="30"/>
                    <a:pt x="121" y="3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40"/>
            <p:cNvSpPr/>
            <p:nvPr/>
          </p:nvSpPr>
          <p:spPr bwMode="auto">
            <a:xfrm>
              <a:off x="8212138" y="6569075"/>
              <a:ext cx="63500" cy="76200"/>
            </a:xfrm>
            <a:custGeom>
              <a:avLst/>
              <a:gdLst>
                <a:gd name="T0" fmla="*/ 38 w 40"/>
                <a:gd name="T1" fmla="*/ 48 h 48"/>
                <a:gd name="T2" fmla="*/ 0 w 40"/>
                <a:gd name="T3" fmla="*/ 0 h 48"/>
                <a:gd name="T4" fmla="*/ 40 w 40"/>
                <a:gd name="T5" fmla="*/ 45 h 48"/>
                <a:gd name="T6" fmla="*/ 38 w 40"/>
                <a:gd name="T7" fmla="*/ 48 h 48"/>
              </a:gdLst>
              <a:ahLst/>
              <a:cxnLst>
                <a:cxn ang="0">
                  <a:pos x="T0" y="T1"/>
                </a:cxn>
                <a:cxn ang="0">
                  <a:pos x="T2" y="T3"/>
                </a:cxn>
                <a:cxn ang="0">
                  <a:pos x="T4" y="T5"/>
                </a:cxn>
                <a:cxn ang="0">
                  <a:pos x="T6" y="T7"/>
                </a:cxn>
              </a:cxnLst>
              <a:rect l="0" t="0" r="r" b="b"/>
              <a:pathLst>
                <a:path w="40" h="48">
                  <a:moveTo>
                    <a:pt x="38" y="48"/>
                  </a:moveTo>
                  <a:lnTo>
                    <a:pt x="0" y="0"/>
                  </a:lnTo>
                  <a:lnTo>
                    <a:pt x="40" y="45"/>
                  </a:lnTo>
                  <a:lnTo>
                    <a:pt x="38" y="4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241"/>
            <p:cNvSpPr/>
            <p:nvPr/>
          </p:nvSpPr>
          <p:spPr bwMode="auto">
            <a:xfrm>
              <a:off x="8067676" y="6480175"/>
              <a:ext cx="128588" cy="152400"/>
            </a:xfrm>
            <a:custGeom>
              <a:avLst/>
              <a:gdLst>
                <a:gd name="T0" fmla="*/ 75 w 81"/>
                <a:gd name="T1" fmla="*/ 96 h 96"/>
                <a:gd name="T2" fmla="*/ 0 w 81"/>
                <a:gd name="T3" fmla="*/ 0 h 96"/>
                <a:gd name="T4" fmla="*/ 81 w 81"/>
                <a:gd name="T5" fmla="*/ 93 h 96"/>
                <a:gd name="T6" fmla="*/ 75 w 81"/>
                <a:gd name="T7" fmla="*/ 96 h 96"/>
              </a:gdLst>
              <a:ahLst/>
              <a:cxnLst>
                <a:cxn ang="0">
                  <a:pos x="T0" y="T1"/>
                </a:cxn>
                <a:cxn ang="0">
                  <a:pos x="T2" y="T3"/>
                </a:cxn>
                <a:cxn ang="0">
                  <a:pos x="T4" y="T5"/>
                </a:cxn>
                <a:cxn ang="0">
                  <a:pos x="T6" y="T7"/>
                </a:cxn>
              </a:cxnLst>
              <a:rect l="0" t="0" r="r" b="b"/>
              <a:pathLst>
                <a:path w="81" h="96">
                  <a:moveTo>
                    <a:pt x="75" y="96"/>
                  </a:moveTo>
                  <a:lnTo>
                    <a:pt x="0" y="0"/>
                  </a:lnTo>
                  <a:lnTo>
                    <a:pt x="81" y="93"/>
                  </a:lnTo>
                  <a:lnTo>
                    <a:pt x="75" y="96"/>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242"/>
            <p:cNvSpPr/>
            <p:nvPr/>
          </p:nvSpPr>
          <p:spPr bwMode="auto">
            <a:xfrm>
              <a:off x="7950201" y="6457950"/>
              <a:ext cx="142875" cy="149225"/>
            </a:xfrm>
            <a:custGeom>
              <a:avLst/>
              <a:gdLst>
                <a:gd name="T0" fmla="*/ 88 w 90"/>
                <a:gd name="T1" fmla="*/ 94 h 94"/>
                <a:gd name="T2" fmla="*/ 0 w 90"/>
                <a:gd name="T3" fmla="*/ 0 h 94"/>
                <a:gd name="T4" fmla="*/ 90 w 90"/>
                <a:gd name="T5" fmla="*/ 91 h 94"/>
                <a:gd name="T6" fmla="*/ 88 w 90"/>
                <a:gd name="T7" fmla="*/ 94 h 94"/>
              </a:gdLst>
              <a:ahLst/>
              <a:cxnLst>
                <a:cxn ang="0">
                  <a:pos x="T0" y="T1"/>
                </a:cxn>
                <a:cxn ang="0">
                  <a:pos x="T2" y="T3"/>
                </a:cxn>
                <a:cxn ang="0">
                  <a:pos x="T4" y="T5"/>
                </a:cxn>
                <a:cxn ang="0">
                  <a:pos x="T6" y="T7"/>
                </a:cxn>
              </a:cxnLst>
              <a:rect l="0" t="0" r="r" b="b"/>
              <a:pathLst>
                <a:path w="90" h="94">
                  <a:moveTo>
                    <a:pt x="88" y="94"/>
                  </a:moveTo>
                  <a:lnTo>
                    <a:pt x="0" y="0"/>
                  </a:lnTo>
                  <a:lnTo>
                    <a:pt x="90" y="91"/>
                  </a:lnTo>
                  <a:lnTo>
                    <a:pt x="88" y="94"/>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43"/>
            <p:cNvSpPr/>
            <p:nvPr/>
          </p:nvSpPr>
          <p:spPr bwMode="auto">
            <a:xfrm>
              <a:off x="7899401" y="6475413"/>
              <a:ext cx="79375" cy="96838"/>
            </a:xfrm>
            <a:custGeom>
              <a:avLst/>
              <a:gdLst>
                <a:gd name="T0" fmla="*/ 48 w 50"/>
                <a:gd name="T1" fmla="*/ 61 h 61"/>
                <a:gd name="T2" fmla="*/ 0 w 50"/>
                <a:gd name="T3" fmla="*/ 0 h 61"/>
                <a:gd name="T4" fmla="*/ 50 w 50"/>
                <a:gd name="T5" fmla="*/ 59 h 61"/>
                <a:gd name="T6" fmla="*/ 48 w 50"/>
                <a:gd name="T7" fmla="*/ 61 h 61"/>
              </a:gdLst>
              <a:ahLst/>
              <a:cxnLst>
                <a:cxn ang="0">
                  <a:pos x="T0" y="T1"/>
                </a:cxn>
                <a:cxn ang="0">
                  <a:pos x="T2" y="T3"/>
                </a:cxn>
                <a:cxn ang="0">
                  <a:pos x="T4" y="T5"/>
                </a:cxn>
                <a:cxn ang="0">
                  <a:pos x="T6" y="T7"/>
                </a:cxn>
              </a:cxnLst>
              <a:rect l="0" t="0" r="r" b="b"/>
              <a:pathLst>
                <a:path w="50" h="61">
                  <a:moveTo>
                    <a:pt x="48" y="61"/>
                  </a:moveTo>
                  <a:lnTo>
                    <a:pt x="0" y="0"/>
                  </a:lnTo>
                  <a:lnTo>
                    <a:pt x="50" y="59"/>
                  </a:lnTo>
                  <a:lnTo>
                    <a:pt x="48" y="6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44"/>
            <p:cNvSpPr/>
            <p:nvPr/>
          </p:nvSpPr>
          <p:spPr bwMode="auto">
            <a:xfrm>
              <a:off x="8255001" y="6653213"/>
              <a:ext cx="76200" cy="42863"/>
            </a:xfrm>
            <a:custGeom>
              <a:avLst/>
              <a:gdLst>
                <a:gd name="T0" fmla="*/ 18 w 18"/>
                <a:gd name="T1" fmla="*/ 1 h 10"/>
                <a:gd name="T2" fmla="*/ 8 w 18"/>
                <a:gd name="T3" fmla="*/ 5 h 10"/>
                <a:gd name="T4" fmla="*/ 2 w 18"/>
                <a:gd name="T5" fmla="*/ 8 h 10"/>
                <a:gd name="T6" fmla="*/ 1 w 18"/>
                <a:gd name="T7" fmla="*/ 9 h 10"/>
                <a:gd name="T8" fmla="*/ 0 w 18"/>
                <a:gd name="T9" fmla="*/ 10 h 10"/>
                <a:gd name="T10" fmla="*/ 1 w 18"/>
                <a:gd name="T11" fmla="*/ 9 h 10"/>
                <a:gd name="T12" fmla="*/ 2 w 18"/>
                <a:gd name="T13" fmla="*/ 7 h 10"/>
                <a:gd name="T14" fmla="*/ 8 w 18"/>
                <a:gd name="T15" fmla="*/ 4 h 10"/>
                <a:gd name="T16" fmla="*/ 17 w 18"/>
                <a:gd name="T17" fmla="*/ 0 h 10"/>
                <a:gd name="T18" fmla="*/ 18 w 18"/>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8" y="1"/>
                  </a:moveTo>
                  <a:cubicBezTo>
                    <a:pt x="18" y="1"/>
                    <a:pt x="13" y="3"/>
                    <a:pt x="8" y="5"/>
                  </a:cubicBezTo>
                  <a:cubicBezTo>
                    <a:pt x="6" y="6"/>
                    <a:pt x="4" y="7"/>
                    <a:pt x="2" y="8"/>
                  </a:cubicBezTo>
                  <a:cubicBezTo>
                    <a:pt x="2" y="8"/>
                    <a:pt x="1" y="9"/>
                    <a:pt x="1" y="9"/>
                  </a:cubicBezTo>
                  <a:cubicBezTo>
                    <a:pt x="0" y="9"/>
                    <a:pt x="0" y="10"/>
                    <a:pt x="0" y="10"/>
                  </a:cubicBezTo>
                  <a:cubicBezTo>
                    <a:pt x="0" y="10"/>
                    <a:pt x="0" y="9"/>
                    <a:pt x="1" y="9"/>
                  </a:cubicBezTo>
                  <a:cubicBezTo>
                    <a:pt x="1" y="9"/>
                    <a:pt x="1" y="8"/>
                    <a:pt x="2" y="7"/>
                  </a:cubicBezTo>
                  <a:cubicBezTo>
                    <a:pt x="4" y="6"/>
                    <a:pt x="6" y="5"/>
                    <a:pt x="8" y="4"/>
                  </a:cubicBezTo>
                  <a:cubicBezTo>
                    <a:pt x="13" y="2"/>
                    <a:pt x="17" y="0"/>
                    <a:pt x="17" y="0"/>
                  </a:cubicBezTo>
                  <a:lnTo>
                    <a:pt x="18"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45"/>
            <p:cNvSpPr/>
            <p:nvPr/>
          </p:nvSpPr>
          <p:spPr bwMode="auto">
            <a:xfrm>
              <a:off x="8131176" y="6637338"/>
              <a:ext cx="106363" cy="71438"/>
            </a:xfrm>
            <a:custGeom>
              <a:avLst/>
              <a:gdLst>
                <a:gd name="T0" fmla="*/ 67 w 67"/>
                <a:gd name="T1" fmla="*/ 2 h 45"/>
                <a:gd name="T2" fmla="*/ 0 w 67"/>
                <a:gd name="T3" fmla="*/ 45 h 45"/>
                <a:gd name="T4" fmla="*/ 65 w 67"/>
                <a:gd name="T5" fmla="*/ 0 h 45"/>
                <a:gd name="T6" fmla="*/ 67 w 67"/>
                <a:gd name="T7" fmla="*/ 2 h 45"/>
              </a:gdLst>
              <a:ahLst/>
              <a:cxnLst>
                <a:cxn ang="0">
                  <a:pos x="T0" y="T1"/>
                </a:cxn>
                <a:cxn ang="0">
                  <a:pos x="T2" y="T3"/>
                </a:cxn>
                <a:cxn ang="0">
                  <a:pos x="T4" y="T5"/>
                </a:cxn>
                <a:cxn ang="0">
                  <a:pos x="T6" y="T7"/>
                </a:cxn>
              </a:cxnLst>
              <a:rect l="0" t="0" r="r" b="b"/>
              <a:pathLst>
                <a:path w="67" h="45">
                  <a:moveTo>
                    <a:pt x="67" y="2"/>
                  </a:moveTo>
                  <a:lnTo>
                    <a:pt x="0" y="45"/>
                  </a:lnTo>
                  <a:lnTo>
                    <a:pt x="65" y="0"/>
                  </a:lnTo>
                  <a:lnTo>
                    <a:pt x="67"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46"/>
            <p:cNvSpPr/>
            <p:nvPr/>
          </p:nvSpPr>
          <p:spPr bwMode="auto">
            <a:xfrm>
              <a:off x="8047038" y="6615113"/>
              <a:ext cx="93663" cy="73025"/>
            </a:xfrm>
            <a:custGeom>
              <a:avLst/>
              <a:gdLst>
                <a:gd name="T0" fmla="*/ 22 w 22"/>
                <a:gd name="T1" fmla="*/ 2 h 17"/>
                <a:gd name="T2" fmla="*/ 18 w 22"/>
                <a:gd name="T3" fmla="*/ 4 h 17"/>
                <a:gd name="T4" fmla="*/ 10 w 22"/>
                <a:gd name="T5" fmla="*/ 9 h 17"/>
                <a:gd name="T6" fmla="*/ 3 w 22"/>
                <a:gd name="T7" fmla="*/ 15 h 17"/>
                <a:gd name="T8" fmla="*/ 0 w 22"/>
                <a:gd name="T9" fmla="*/ 17 h 17"/>
                <a:gd name="T10" fmla="*/ 3 w 22"/>
                <a:gd name="T11" fmla="*/ 14 h 17"/>
                <a:gd name="T12" fmla="*/ 10 w 22"/>
                <a:gd name="T13" fmla="*/ 8 h 17"/>
                <a:gd name="T14" fmla="*/ 17 w 22"/>
                <a:gd name="T15" fmla="*/ 3 h 17"/>
                <a:gd name="T16" fmla="*/ 21 w 22"/>
                <a:gd name="T17" fmla="*/ 0 h 17"/>
                <a:gd name="T18" fmla="*/ 22 w 22"/>
                <a:gd name="T1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7">
                  <a:moveTo>
                    <a:pt x="22" y="2"/>
                  </a:moveTo>
                  <a:cubicBezTo>
                    <a:pt x="22" y="2"/>
                    <a:pt x="20" y="2"/>
                    <a:pt x="18" y="4"/>
                  </a:cubicBezTo>
                  <a:cubicBezTo>
                    <a:pt x="16" y="5"/>
                    <a:pt x="13" y="7"/>
                    <a:pt x="10" y="9"/>
                  </a:cubicBezTo>
                  <a:cubicBezTo>
                    <a:pt x="7" y="11"/>
                    <a:pt x="5" y="13"/>
                    <a:pt x="3" y="15"/>
                  </a:cubicBezTo>
                  <a:cubicBezTo>
                    <a:pt x="1" y="16"/>
                    <a:pt x="0" y="17"/>
                    <a:pt x="0" y="17"/>
                  </a:cubicBezTo>
                  <a:cubicBezTo>
                    <a:pt x="0" y="17"/>
                    <a:pt x="1" y="16"/>
                    <a:pt x="3" y="14"/>
                  </a:cubicBezTo>
                  <a:cubicBezTo>
                    <a:pt x="4" y="13"/>
                    <a:pt x="7" y="10"/>
                    <a:pt x="10" y="8"/>
                  </a:cubicBezTo>
                  <a:cubicBezTo>
                    <a:pt x="12" y="6"/>
                    <a:pt x="15" y="4"/>
                    <a:pt x="17" y="3"/>
                  </a:cubicBezTo>
                  <a:cubicBezTo>
                    <a:pt x="20" y="1"/>
                    <a:pt x="21" y="0"/>
                    <a:pt x="21" y="0"/>
                  </a:cubicBezTo>
                  <a:lnTo>
                    <a:pt x="22"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47"/>
            <p:cNvSpPr/>
            <p:nvPr/>
          </p:nvSpPr>
          <p:spPr bwMode="auto">
            <a:xfrm>
              <a:off x="7962901" y="6589713"/>
              <a:ext cx="71438" cy="68263"/>
            </a:xfrm>
            <a:custGeom>
              <a:avLst/>
              <a:gdLst>
                <a:gd name="T0" fmla="*/ 45 w 45"/>
                <a:gd name="T1" fmla="*/ 3 h 43"/>
                <a:gd name="T2" fmla="*/ 0 w 45"/>
                <a:gd name="T3" fmla="*/ 43 h 43"/>
                <a:gd name="T4" fmla="*/ 42 w 45"/>
                <a:gd name="T5" fmla="*/ 0 h 43"/>
                <a:gd name="T6" fmla="*/ 45 w 45"/>
                <a:gd name="T7" fmla="*/ 3 h 43"/>
              </a:gdLst>
              <a:ahLst/>
              <a:cxnLst>
                <a:cxn ang="0">
                  <a:pos x="T0" y="T1"/>
                </a:cxn>
                <a:cxn ang="0">
                  <a:pos x="T2" y="T3"/>
                </a:cxn>
                <a:cxn ang="0">
                  <a:pos x="T4" y="T5"/>
                </a:cxn>
                <a:cxn ang="0">
                  <a:pos x="T6" y="T7"/>
                </a:cxn>
              </a:cxnLst>
              <a:rect l="0" t="0" r="r" b="b"/>
              <a:pathLst>
                <a:path w="45" h="43">
                  <a:moveTo>
                    <a:pt x="45" y="3"/>
                  </a:moveTo>
                  <a:lnTo>
                    <a:pt x="0" y="43"/>
                  </a:lnTo>
                  <a:lnTo>
                    <a:pt x="42" y="0"/>
                  </a:lnTo>
                  <a:lnTo>
                    <a:pt x="45"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48"/>
            <p:cNvSpPr/>
            <p:nvPr/>
          </p:nvSpPr>
          <p:spPr bwMode="auto">
            <a:xfrm>
              <a:off x="7912101" y="6556375"/>
              <a:ext cx="38100" cy="46038"/>
            </a:xfrm>
            <a:custGeom>
              <a:avLst/>
              <a:gdLst>
                <a:gd name="T0" fmla="*/ 9 w 9"/>
                <a:gd name="T1" fmla="*/ 1 h 11"/>
                <a:gd name="T2" fmla="*/ 7 w 9"/>
                <a:gd name="T3" fmla="*/ 3 h 11"/>
                <a:gd name="T4" fmla="*/ 4 w 9"/>
                <a:gd name="T5" fmla="*/ 6 h 11"/>
                <a:gd name="T6" fmla="*/ 1 w 9"/>
                <a:gd name="T7" fmla="*/ 9 h 11"/>
                <a:gd name="T8" fmla="*/ 0 w 9"/>
                <a:gd name="T9" fmla="*/ 11 h 11"/>
                <a:gd name="T10" fmla="*/ 1 w 9"/>
                <a:gd name="T11" fmla="*/ 9 h 11"/>
                <a:gd name="T12" fmla="*/ 3 w 9"/>
                <a:gd name="T13" fmla="*/ 5 h 11"/>
                <a:gd name="T14" fmla="*/ 6 w 9"/>
                <a:gd name="T15" fmla="*/ 2 h 11"/>
                <a:gd name="T16" fmla="*/ 8 w 9"/>
                <a:gd name="T17" fmla="*/ 0 h 11"/>
                <a:gd name="T18" fmla="*/ 9 w 9"/>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9" y="1"/>
                  </a:moveTo>
                  <a:cubicBezTo>
                    <a:pt x="9" y="1"/>
                    <a:pt x="8" y="2"/>
                    <a:pt x="7" y="3"/>
                  </a:cubicBezTo>
                  <a:cubicBezTo>
                    <a:pt x="6" y="3"/>
                    <a:pt x="5" y="5"/>
                    <a:pt x="4" y="6"/>
                  </a:cubicBezTo>
                  <a:cubicBezTo>
                    <a:pt x="3" y="7"/>
                    <a:pt x="2" y="8"/>
                    <a:pt x="1" y="9"/>
                  </a:cubicBezTo>
                  <a:cubicBezTo>
                    <a:pt x="0" y="10"/>
                    <a:pt x="0" y="11"/>
                    <a:pt x="0" y="11"/>
                  </a:cubicBezTo>
                  <a:cubicBezTo>
                    <a:pt x="0" y="11"/>
                    <a:pt x="0" y="10"/>
                    <a:pt x="1" y="9"/>
                  </a:cubicBezTo>
                  <a:cubicBezTo>
                    <a:pt x="1" y="8"/>
                    <a:pt x="2" y="7"/>
                    <a:pt x="3" y="5"/>
                  </a:cubicBezTo>
                  <a:cubicBezTo>
                    <a:pt x="4" y="4"/>
                    <a:pt x="5" y="3"/>
                    <a:pt x="6" y="2"/>
                  </a:cubicBezTo>
                  <a:cubicBezTo>
                    <a:pt x="7" y="1"/>
                    <a:pt x="8" y="0"/>
                    <a:pt x="8" y="0"/>
                  </a:cubicBezTo>
                  <a:lnTo>
                    <a:pt x="9"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49"/>
            <p:cNvSpPr/>
            <p:nvPr/>
          </p:nvSpPr>
          <p:spPr bwMode="auto">
            <a:xfrm>
              <a:off x="8513763" y="6099175"/>
              <a:ext cx="436563" cy="434975"/>
            </a:xfrm>
            <a:custGeom>
              <a:avLst/>
              <a:gdLst>
                <a:gd name="T0" fmla="*/ 0 w 103"/>
                <a:gd name="T1" fmla="*/ 71 h 103"/>
                <a:gd name="T2" fmla="*/ 97 w 103"/>
                <a:gd name="T3" fmla="*/ 42 h 103"/>
                <a:gd name="T4" fmla="*/ 0 w 103"/>
                <a:gd name="T5" fmla="*/ 71 h 103"/>
              </a:gdLst>
              <a:ahLst/>
              <a:cxnLst>
                <a:cxn ang="0">
                  <a:pos x="T0" y="T1"/>
                </a:cxn>
                <a:cxn ang="0">
                  <a:pos x="T2" y="T3"/>
                </a:cxn>
                <a:cxn ang="0">
                  <a:pos x="T4" y="T5"/>
                </a:cxn>
              </a:cxnLst>
              <a:rect l="0" t="0" r="r" b="b"/>
              <a:pathLst>
                <a:path w="103" h="103">
                  <a:moveTo>
                    <a:pt x="0" y="71"/>
                  </a:moveTo>
                  <a:cubicBezTo>
                    <a:pt x="0" y="71"/>
                    <a:pt x="103" y="103"/>
                    <a:pt x="97" y="42"/>
                  </a:cubicBezTo>
                  <a:cubicBezTo>
                    <a:pt x="93" y="0"/>
                    <a:pt x="0" y="71"/>
                    <a:pt x="0" y="7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50"/>
            <p:cNvSpPr/>
            <p:nvPr/>
          </p:nvSpPr>
          <p:spPr bwMode="auto">
            <a:xfrm>
              <a:off x="8529638" y="6305550"/>
              <a:ext cx="373063" cy="93663"/>
            </a:xfrm>
            <a:custGeom>
              <a:avLst/>
              <a:gdLst>
                <a:gd name="T0" fmla="*/ 0 w 88"/>
                <a:gd name="T1" fmla="*/ 22 h 22"/>
                <a:gd name="T2" fmla="*/ 1 w 88"/>
                <a:gd name="T3" fmla="*/ 22 h 22"/>
                <a:gd name="T4" fmla="*/ 4 w 88"/>
                <a:gd name="T5" fmla="*/ 22 h 22"/>
                <a:gd name="T6" fmla="*/ 14 w 88"/>
                <a:gd name="T7" fmla="*/ 21 h 22"/>
                <a:gd name="T8" fmla="*/ 21 w 88"/>
                <a:gd name="T9" fmla="*/ 20 h 22"/>
                <a:gd name="T10" fmla="*/ 28 w 88"/>
                <a:gd name="T11" fmla="*/ 19 h 22"/>
                <a:gd name="T12" fmla="*/ 37 w 88"/>
                <a:gd name="T13" fmla="*/ 17 h 22"/>
                <a:gd name="T14" fmla="*/ 45 w 88"/>
                <a:gd name="T15" fmla="*/ 15 h 22"/>
                <a:gd name="T16" fmla="*/ 53 w 88"/>
                <a:gd name="T17" fmla="*/ 13 h 22"/>
                <a:gd name="T18" fmla="*/ 57 w 88"/>
                <a:gd name="T19" fmla="*/ 12 h 22"/>
                <a:gd name="T20" fmla="*/ 61 w 88"/>
                <a:gd name="T21" fmla="*/ 11 h 22"/>
                <a:gd name="T22" fmla="*/ 68 w 88"/>
                <a:gd name="T23" fmla="*/ 8 h 22"/>
                <a:gd name="T24" fmla="*/ 75 w 88"/>
                <a:gd name="T25" fmla="*/ 6 h 22"/>
                <a:gd name="T26" fmla="*/ 80 w 88"/>
                <a:gd name="T27" fmla="*/ 4 h 22"/>
                <a:gd name="T28" fmla="*/ 84 w 88"/>
                <a:gd name="T29" fmla="*/ 2 h 22"/>
                <a:gd name="T30" fmla="*/ 88 w 88"/>
                <a:gd name="T31" fmla="*/ 0 h 22"/>
                <a:gd name="T32" fmla="*/ 84 w 88"/>
                <a:gd name="T33" fmla="*/ 1 h 22"/>
                <a:gd name="T34" fmla="*/ 80 w 88"/>
                <a:gd name="T35" fmla="*/ 3 h 22"/>
                <a:gd name="T36" fmla="*/ 74 w 88"/>
                <a:gd name="T37" fmla="*/ 5 h 22"/>
                <a:gd name="T38" fmla="*/ 68 w 88"/>
                <a:gd name="T39" fmla="*/ 7 h 22"/>
                <a:gd name="T40" fmla="*/ 66 w 88"/>
                <a:gd name="T41" fmla="*/ 7 h 22"/>
                <a:gd name="T42" fmla="*/ 64 w 88"/>
                <a:gd name="T43" fmla="*/ 8 h 22"/>
                <a:gd name="T44" fmla="*/ 61 w 88"/>
                <a:gd name="T45" fmla="*/ 9 h 22"/>
                <a:gd name="T46" fmla="*/ 53 w 88"/>
                <a:gd name="T47" fmla="*/ 11 h 22"/>
                <a:gd name="T48" fmla="*/ 44 w 88"/>
                <a:gd name="T49" fmla="*/ 13 h 22"/>
                <a:gd name="T50" fmla="*/ 36 w 88"/>
                <a:gd name="T51" fmla="*/ 15 h 22"/>
                <a:gd name="T52" fmla="*/ 28 w 88"/>
                <a:gd name="T53" fmla="*/ 17 h 22"/>
                <a:gd name="T54" fmla="*/ 21 w 88"/>
                <a:gd name="T55" fmla="*/ 18 h 22"/>
                <a:gd name="T56" fmla="*/ 14 w 88"/>
                <a:gd name="T57" fmla="*/ 20 h 22"/>
                <a:gd name="T58" fmla="*/ 4 w 88"/>
                <a:gd name="T59" fmla="*/ 21 h 22"/>
                <a:gd name="T60" fmla="*/ 0 w 88"/>
                <a:gd name="T6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22">
                  <a:moveTo>
                    <a:pt x="0" y="22"/>
                  </a:moveTo>
                  <a:cubicBezTo>
                    <a:pt x="0" y="22"/>
                    <a:pt x="0" y="22"/>
                    <a:pt x="1" y="22"/>
                  </a:cubicBezTo>
                  <a:cubicBezTo>
                    <a:pt x="1" y="22"/>
                    <a:pt x="2" y="22"/>
                    <a:pt x="4" y="22"/>
                  </a:cubicBezTo>
                  <a:cubicBezTo>
                    <a:pt x="6" y="22"/>
                    <a:pt x="10" y="21"/>
                    <a:pt x="14" y="21"/>
                  </a:cubicBezTo>
                  <a:cubicBezTo>
                    <a:pt x="16" y="21"/>
                    <a:pt x="18" y="20"/>
                    <a:pt x="21" y="20"/>
                  </a:cubicBezTo>
                  <a:cubicBezTo>
                    <a:pt x="23" y="20"/>
                    <a:pt x="26" y="19"/>
                    <a:pt x="28" y="19"/>
                  </a:cubicBezTo>
                  <a:cubicBezTo>
                    <a:pt x="31" y="18"/>
                    <a:pt x="34" y="18"/>
                    <a:pt x="37" y="17"/>
                  </a:cubicBezTo>
                  <a:cubicBezTo>
                    <a:pt x="39" y="17"/>
                    <a:pt x="42" y="16"/>
                    <a:pt x="45" y="15"/>
                  </a:cubicBezTo>
                  <a:cubicBezTo>
                    <a:pt x="48" y="15"/>
                    <a:pt x="50" y="14"/>
                    <a:pt x="53" y="13"/>
                  </a:cubicBezTo>
                  <a:cubicBezTo>
                    <a:pt x="55" y="13"/>
                    <a:pt x="56" y="12"/>
                    <a:pt x="57" y="12"/>
                  </a:cubicBezTo>
                  <a:cubicBezTo>
                    <a:pt x="59" y="12"/>
                    <a:pt x="60" y="11"/>
                    <a:pt x="61" y="11"/>
                  </a:cubicBezTo>
                  <a:cubicBezTo>
                    <a:pt x="64" y="10"/>
                    <a:pt x="66" y="9"/>
                    <a:pt x="68" y="8"/>
                  </a:cubicBezTo>
                  <a:cubicBezTo>
                    <a:pt x="71" y="8"/>
                    <a:pt x="73" y="7"/>
                    <a:pt x="75" y="6"/>
                  </a:cubicBezTo>
                  <a:cubicBezTo>
                    <a:pt x="77" y="5"/>
                    <a:pt x="79" y="4"/>
                    <a:pt x="80" y="4"/>
                  </a:cubicBezTo>
                  <a:cubicBezTo>
                    <a:pt x="82" y="3"/>
                    <a:pt x="83" y="2"/>
                    <a:pt x="84" y="2"/>
                  </a:cubicBezTo>
                  <a:cubicBezTo>
                    <a:pt x="87" y="0"/>
                    <a:pt x="88" y="0"/>
                    <a:pt x="88" y="0"/>
                  </a:cubicBezTo>
                  <a:cubicBezTo>
                    <a:pt x="88" y="0"/>
                    <a:pt x="86" y="0"/>
                    <a:pt x="84" y="1"/>
                  </a:cubicBezTo>
                  <a:cubicBezTo>
                    <a:pt x="83" y="2"/>
                    <a:pt x="82" y="2"/>
                    <a:pt x="80" y="3"/>
                  </a:cubicBezTo>
                  <a:cubicBezTo>
                    <a:pt x="78" y="3"/>
                    <a:pt x="76" y="4"/>
                    <a:pt x="74" y="5"/>
                  </a:cubicBezTo>
                  <a:cubicBezTo>
                    <a:pt x="72" y="5"/>
                    <a:pt x="70" y="6"/>
                    <a:pt x="68" y="7"/>
                  </a:cubicBezTo>
                  <a:cubicBezTo>
                    <a:pt x="67" y="7"/>
                    <a:pt x="67" y="7"/>
                    <a:pt x="66" y="7"/>
                  </a:cubicBezTo>
                  <a:cubicBezTo>
                    <a:pt x="66" y="8"/>
                    <a:pt x="65" y="8"/>
                    <a:pt x="64" y="8"/>
                  </a:cubicBezTo>
                  <a:cubicBezTo>
                    <a:pt x="63" y="8"/>
                    <a:pt x="62" y="9"/>
                    <a:pt x="61" y="9"/>
                  </a:cubicBezTo>
                  <a:cubicBezTo>
                    <a:pt x="58" y="10"/>
                    <a:pt x="55" y="10"/>
                    <a:pt x="53" y="11"/>
                  </a:cubicBezTo>
                  <a:cubicBezTo>
                    <a:pt x="50" y="12"/>
                    <a:pt x="47" y="13"/>
                    <a:pt x="44" y="13"/>
                  </a:cubicBezTo>
                  <a:cubicBezTo>
                    <a:pt x="42" y="14"/>
                    <a:pt x="39" y="15"/>
                    <a:pt x="36" y="15"/>
                  </a:cubicBezTo>
                  <a:cubicBezTo>
                    <a:pt x="33" y="16"/>
                    <a:pt x="31" y="16"/>
                    <a:pt x="28" y="17"/>
                  </a:cubicBezTo>
                  <a:cubicBezTo>
                    <a:pt x="25" y="17"/>
                    <a:pt x="23" y="18"/>
                    <a:pt x="21" y="18"/>
                  </a:cubicBezTo>
                  <a:cubicBezTo>
                    <a:pt x="18" y="19"/>
                    <a:pt x="16" y="19"/>
                    <a:pt x="14" y="20"/>
                  </a:cubicBezTo>
                  <a:cubicBezTo>
                    <a:pt x="10" y="20"/>
                    <a:pt x="6" y="21"/>
                    <a:pt x="4" y="21"/>
                  </a:cubicBezTo>
                  <a:cubicBezTo>
                    <a:pt x="1" y="22"/>
                    <a:pt x="0" y="22"/>
                    <a:pt x="0" y="22"/>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51"/>
            <p:cNvSpPr/>
            <p:nvPr/>
          </p:nvSpPr>
          <p:spPr bwMode="auto">
            <a:xfrm>
              <a:off x="8623301" y="6330950"/>
              <a:ext cx="50800" cy="55563"/>
            </a:xfrm>
            <a:custGeom>
              <a:avLst/>
              <a:gdLst>
                <a:gd name="T0" fmla="*/ 3 w 32"/>
                <a:gd name="T1" fmla="*/ 35 h 35"/>
                <a:gd name="T2" fmla="*/ 32 w 32"/>
                <a:gd name="T3" fmla="*/ 0 h 35"/>
                <a:gd name="T4" fmla="*/ 0 w 32"/>
                <a:gd name="T5" fmla="*/ 32 h 35"/>
                <a:gd name="T6" fmla="*/ 3 w 32"/>
                <a:gd name="T7" fmla="*/ 35 h 35"/>
              </a:gdLst>
              <a:ahLst/>
              <a:cxnLst>
                <a:cxn ang="0">
                  <a:pos x="T0" y="T1"/>
                </a:cxn>
                <a:cxn ang="0">
                  <a:pos x="T2" y="T3"/>
                </a:cxn>
                <a:cxn ang="0">
                  <a:pos x="T4" y="T5"/>
                </a:cxn>
                <a:cxn ang="0">
                  <a:pos x="T6" y="T7"/>
                </a:cxn>
              </a:cxnLst>
              <a:rect l="0" t="0" r="r" b="b"/>
              <a:pathLst>
                <a:path w="32" h="35">
                  <a:moveTo>
                    <a:pt x="3" y="35"/>
                  </a:moveTo>
                  <a:lnTo>
                    <a:pt x="32" y="0"/>
                  </a:lnTo>
                  <a:lnTo>
                    <a:pt x="0" y="32"/>
                  </a:lnTo>
                  <a:lnTo>
                    <a:pt x="3" y="3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52"/>
            <p:cNvSpPr/>
            <p:nvPr/>
          </p:nvSpPr>
          <p:spPr bwMode="auto">
            <a:xfrm>
              <a:off x="8686801" y="6259513"/>
              <a:ext cx="93663" cy="114300"/>
            </a:xfrm>
            <a:custGeom>
              <a:avLst/>
              <a:gdLst>
                <a:gd name="T0" fmla="*/ 3 w 59"/>
                <a:gd name="T1" fmla="*/ 72 h 72"/>
                <a:gd name="T2" fmla="*/ 59 w 59"/>
                <a:gd name="T3" fmla="*/ 0 h 72"/>
                <a:gd name="T4" fmla="*/ 0 w 59"/>
                <a:gd name="T5" fmla="*/ 69 h 72"/>
                <a:gd name="T6" fmla="*/ 3 w 59"/>
                <a:gd name="T7" fmla="*/ 72 h 72"/>
              </a:gdLst>
              <a:ahLst/>
              <a:cxnLst>
                <a:cxn ang="0">
                  <a:pos x="T0" y="T1"/>
                </a:cxn>
                <a:cxn ang="0">
                  <a:pos x="T2" y="T3"/>
                </a:cxn>
                <a:cxn ang="0">
                  <a:pos x="T4" y="T5"/>
                </a:cxn>
                <a:cxn ang="0">
                  <a:pos x="T6" y="T7"/>
                </a:cxn>
              </a:cxnLst>
              <a:rect l="0" t="0" r="r" b="b"/>
              <a:pathLst>
                <a:path w="59" h="72">
                  <a:moveTo>
                    <a:pt x="3" y="72"/>
                  </a:moveTo>
                  <a:lnTo>
                    <a:pt x="59" y="0"/>
                  </a:lnTo>
                  <a:lnTo>
                    <a:pt x="0" y="69"/>
                  </a:lnTo>
                  <a:lnTo>
                    <a:pt x="3" y="7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53"/>
            <p:cNvSpPr/>
            <p:nvPr/>
          </p:nvSpPr>
          <p:spPr bwMode="auto">
            <a:xfrm>
              <a:off x="8759826" y="6246813"/>
              <a:ext cx="104775" cy="109538"/>
            </a:xfrm>
            <a:custGeom>
              <a:avLst/>
              <a:gdLst>
                <a:gd name="T0" fmla="*/ 2 w 66"/>
                <a:gd name="T1" fmla="*/ 69 h 69"/>
                <a:gd name="T2" fmla="*/ 66 w 66"/>
                <a:gd name="T3" fmla="*/ 0 h 69"/>
                <a:gd name="T4" fmla="*/ 0 w 66"/>
                <a:gd name="T5" fmla="*/ 67 h 69"/>
                <a:gd name="T6" fmla="*/ 2 w 66"/>
                <a:gd name="T7" fmla="*/ 69 h 69"/>
              </a:gdLst>
              <a:ahLst/>
              <a:cxnLst>
                <a:cxn ang="0">
                  <a:pos x="T0" y="T1"/>
                </a:cxn>
                <a:cxn ang="0">
                  <a:pos x="T2" y="T3"/>
                </a:cxn>
                <a:cxn ang="0">
                  <a:pos x="T4" y="T5"/>
                </a:cxn>
                <a:cxn ang="0">
                  <a:pos x="T6" y="T7"/>
                </a:cxn>
              </a:cxnLst>
              <a:rect l="0" t="0" r="r" b="b"/>
              <a:pathLst>
                <a:path w="66" h="69">
                  <a:moveTo>
                    <a:pt x="2" y="69"/>
                  </a:moveTo>
                  <a:lnTo>
                    <a:pt x="66" y="0"/>
                  </a:lnTo>
                  <a:lnTo>
                    <a:pt x="0" y="67"/>
                  </a:lnTo>
                  <a:lnTo>
                    <a:pt x="2" y="69"/>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54"/>
            <p:cNvSpPr/>
            <p:nvPr/>
          </p:nvSpPr>
          <p:spPr bwMode="auto">
            <a:xfrm>
              <a:off x="8843963" y="6259513"/>
              <a:ext cx="58738" cy="71438"/>
            </a:xfrm>
            <a:custGeom>
              <a:avLst/>
              <a:gdLst>
                <a:gd name="T0" fmla="*/ 3 w 37"/>
                <a:gd name="T1" fmla="*/ 45 h 45"/>
                <a:gd name="T2" fmla="*/ 37 w 37"/>
                <a:gd name="T3" fmla="*/ 0 h 45"/>
                <a:gd name="T4" fmla="*/ 0 w 37"/>
                <a:gd name="T5" fmla="*/ 43 h 45"/>
                <a:gd name="T6" fmla="*/ 3 w 37"/>
                <a:gd name="T7" fmla="*/ 45 h 45"/>
              </a:gdLst>
              <a:ahLst/>
              <a:cxnLst>
                <a:cxn ang="0">
                  <a:pos x="T0" y="T1"/>
                </a:cxn>
                <a:cxn ang="0">
                  <a:pos x="T2" y="T3"/>
                </a:cxn>
                <a:cxn ang="0">
                  <a:pos x="T4" y="T5"/>
                </a:cxn>
                <a:cxn ang="0">
                  <a:pos x="T6" y="T7"/>
                </a:cxn>
              </a:cxnLst>
              <a:rect l="0" t="0" r="r" b="b"/>
              <a:pathLst>
                <a:path w="37" h="45">
                  <a:moveTo>
                    <a:pt x="3" y="45"/>
                  </a:moveTo>
                  <a:lnTo>
                    <a:pt x="37" y="0"/>
                  </a:lnTo>
                  <a:lnTo>
                    <a:pt x="0" y="43"/>
                  </a:lnTo>
                  <a:lnTo>
                    <a:pt x="3" y="4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55"/>
            <p:cNvSpPr/>
            <p:nvPr/>
          </p:nvSpPr>
          <p:spPr bwMode="auto">
            <a:xfrm>
              <a:off x="8589963" y="6391275"/>
              <a:ext cx="50800" cy="28575"/>
            </a:xfrm>
            <a:custGeom>
              <a:avLst/>
              <a:gdLst>
                <a:gd name="T0" fmla="*/ 0 w 12"/>
                <a:gd name="T1" fmla="*/ 1 h 7"/>
                <a:gd name="T2" fmla="*/ 6 w 12"/>
                <a:gd name="T3" fmla="*/ 3 h 7"/>
                <a:gd name="T4" fmla="*/ 11 w 12"/>
                <a:gd name="T5" fmla="*/ 5 h 7"/>
                <a:gd name="T6" fmla="*/ 12 w 12"/>
                <a:gd name="T7" fmla="*/ 6 h 7"/>
                <a:gd name="T8" fmla="*/ 12 w 12"/>
                <a:gd name="T9" fmla="*/ 7 h 7"/>
                <a:gd name="T10" fmla="*/ 12 w 12"/>
                <a:gd name="T11" fmla="*/ 6 h 7"/>
                <a:gd name="T12" fmla="*/ 11 w 12"/>
                <a:gd name="T13" fmla="*/ 5 h 7"/>
                <a:gd name="T14" fmla="*/ 6 w 12"/>
                <a:gd name="T15" fmla="*/ 3 h 7"/>
                <a:gd name="T16" fmla="*/ 0 w 12"/>
                <a:gd name="T17" fmla="*/ 0 h 7"/>
                <a:gd name="T18" fmla="*/ 0 w 12"/>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1"/>
                  </a:moveTo>
                  <a:cubicBezTo>
                    <a:pt x="0" y="1"/>
                    <a:pt x="3" y="2"/>
                    <a:pt x="6" y="3"/>
                  </a:cubicBezTo>
                  <a:cubicBezTo>
                    <a:pt x="8" y="4"/>
                    <a:pt x="10" y="5"/>
                    <a:pt x="11" y="5"/>
                  </a:cubicBezTo>
                  <a:cubicBezTo>
                    <a:pt x="11" y="6"/>
                    <a:pt x="12" y="6"/>
                    <a:pt x="12" y="6"/>
                  </a:cubicBezTo>
                  <a:cubicBezTo>
                    <a:pt x="12" y="7"/>
                    <a:pt x="12" y="7"/>
                    <a:pt x="12" y="7"/>
                  </a:cubicBezTo>
                  <a:cubicBezTo>
                    <a:pt x="12" y="7"/>
                    <a:pt x="12" y="7"/>
                    <a:pt x="12" y="6"/>
                  </a:cubicBezTo>
                  <a:cubicBezTo>
                    <a:pt x="12" y="6"/>
                    <a:pt x="11" y="6"/>
                    <a:pt x="11" y="5"/>
                  </a:cubicBezTo>
                  <a:cubicBezTo>
                    <a:pt x="10" y="5"/>
                    <a:pt x="8" y="4"/>
                    <a:pt x="6" y="3"/>
                  </a:cubicBezTo>
                  <a:cubicBezTo>
                    <a:pt x="3" y="1"/>
                    <a:pt x="0" y="0"/>
                    <a:pt x="0" y="0"/>
                  </a:cubicBezTo>
                  <a:lnTo>
                    <a:pt x="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56"/>
            <p:cNvSpPr/>
            <p:nvPr/>
          </p:nvSpPr>
          <p:spPr bwMode="auto">
            <a:xfrm>
              <a:off x="8653463" y="6378575"/>
              <a:ext cx="76200" cy="53975"/>
            </a:xfrm>
            <a:custGeom>
              <a:avLst/>
              <a:gdLst>
                <a:gd name="T0" fmla="*/ 0 w 48"/>
                <a:gd name="T1" fmla="*/ 2 h 34"/>
                <a:gd name="T2" fmla="*/ 48 w 48"/>
                <a:gd name="T3" fmla="*/ 34 h 34"/>
                <a:gd name="T4" fmla="*/ 3 w 48"/>
                <a:gd name="T5" fmla="*/ 0 h 34"/>
                <a:gd name="T6" fmla="*/ 0 w 48"/>
                <a:gd name="T7" fmla="*/ 2 h 34"/>
              </a:gdLst>
              <a:ahLst/>
              <a:cxnLst>
                <a:cxn ang="0">
                  <a:pos x="T0" y="T1"/>
                </a:cxn>
                <a:cxn ang="0">
                  <a:pos x="T2" y="T3"/>
                </a:cxn>
                <a:cxn ang="0">
                  <a:pos x="T4" y="T5"/>
                </a:cxn>
                <a:cxn ang="0">
                  <a:pos x="T6" y="T7"/>
                </a:cxn>
              </a:cxnLst>
              <a:rect l="0" t="0" r="r" b="b"/>
              <a:pathLst>
                <a:path w="48" h="34">
                  <a:moveTo>
                    <a:pt x="0" y="2"/>
                  </a:moveTo>
                  <a:lnTo>
                    <a:pt x="48" y="34"/>
                  </a:lnTo>
                  <a:lnTo>
                    <a:pt x="3" y="0"/>
                  </a:lnTo>
                  <a:lnTo>
                    <a:pt x="0"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57"/>
            <p:cNvSpPr/>
            <p:nvPr/>
          </p:nvSpPr>
          <p:spPr bwMode="auto">
            <a:xfrm>
              <a:off x="8724901" y="6365875"/>
              <a:ext cx="68263" cy="50800"/>
            </a:xfrm>
            <a:custGeom>
              <a:avLst/>
              <a:gdLst>
                <a:gd name="T0" fmla="*/ 0 w 16"/>
                <a:gd name="T1" fmla="*/ 0 h 12"/>
                <a:gd name="T2" fmla="*/ 3 w 16"/>
                <a:gd name="T3" fmla="*/ 2 h 12"/>
                <a:gd name="T4" fmla="*/ 9 w 16"/>
                <a:gd name="T5" fmla="*/ 5 h 12"/>
                <a:gd name="T6" fmla="*/ 14 w 16"/>
                <a:gd name="T7" fmla="*/ 10 h 12"/>
                <a:gd name="T8" fmla="*/ 16 w 16"/>
                <a:gd name="T9" fmla="*/ 12 h 12"/>
                <a:gd name="T10" fmla="*/ 14 w 16"/>
                <a:gd name="T11" fmla="*/ 10 h 12"/>
                <a:gd name="T12" fmla="*/ 9 w 16"/>
                <a:gd name="T13" fmla="*/ 5 h 12"/>
                <a:gd name="T14" fmla="*/ 4 w 16"/>
                <a:gd name="T15" fmla="*/ 1 h 12"/>
                <a:gd name="T16" fmla="*/ 1 w 16"/>
                <a:gd name="T17" fmla="*/ 0 h 12"/>
                <a:gd name="T18" fmla="*/ 0 w 16"/>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2">
                  <a:moveTo>
                    <a:pt x="0" y="0"/>
                  </a:moveTo>
                  <a:cubicBezTo>
                    <a:pt x="0" y="0"/>
                    <a:pt x="1" y="1"/>
                    <a:pt x="3" y="2"/>
                  </a:cubicBezTo>
                  <a:cubicBezTo>
                    <a:pt x="5" y="3"/>
                    <a:pt x="7" y="4"/>
                    <a:pt x="9" y="5"/>
                  </a:cubicBezTo>
                  <a:cubicBezTo>
                    <a:pt x="11" y="7"/>
                    <a:pt x="13" y="8"/>
                    <a:pt x="14" y="10"/>
                  </a:cubicBezTo>
                  <a:cubicBezTo>
                    <a:pt x="16" y="11"/>
                    <a:pt x="16" y="12"/>
                    <a:pt x="16" y="12"/>
                  </a:cubicBezTo>
                  <a:cubicBezTo>
                    <a:pt x="16" y="12"/>
                    <a:pt x="16" y="11"/>
                    <a:pt x="14" y="10"/>
                  </a:cubicBezTo>
                  <a:cubicBezTo>
                    <a:pt x="13" y="8"/>
                    <a:pt x="11" y="7"/>
                    <a:pt x="9" y="5"/>
                  </a:cubicBezTo>
                  <a:cubicBezTo>
                    <a:pt x="7" y="3"/>
                    <a:pt x="5" y="2"/>
                    <a:pt x="4" y="1"/>
                  </a:cubicBezTo>
                  <a:cubicBezTo>
                    <a:pt x="2" y="0"/>
                    <a:pt x="1" y="0"/>
                    <a:pt x="1" y="0"/>
                  </a:cubicBez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58"/>
            <p:cNvSpPr/>
            <p:nvPr/>
          </p:nvSpPr>
          <p:spPr bwMode="auto">
            <a:xfrm>
              <a:off x="8801101" y="6343650"/>
              <a:ext cx="55563" cy="47625"/>
            </a:xfrm>
            <a:custGeom>
              <a:avLst/>
              <a:gdLst>
                <a:gd name="T0" fmla="*/ 0 w 35"/>
                <a:gd name="T1" fmla="*/ 3 h 30"/>
                <a:gd name="T2" fmla="*/ 35 w 35"/>
                <a:gd name="T3" fmla="*/ 30 h 30"/>
                <a:gd name="T4" fmla="*/ 3 w 35"/>
                <a:gd name="T5" fmla="*/ 0 h 30"/>
                <a:gd name="T6" fmla="*/ 0 w 35"/>
                <a:gd name="T7" fmla="*/ 3 h 30"/>
              </a:gdLst>
              <a:ahLst/>
              <a:cxnLst>
                <a:cxn ang="0">
                  <a:pos x="T0" y="T1"/>
                </a:cxn>
                <a:cxn ang="0">
                  <a:pos x="T2" y="T3"/>
                </a:cxn>
                <a:cxn ang="0">
                  <a:pos x="T4" y="T5"/>
                </a:cxn>
                <a:cxn ang="0">
                  <a:pos x="T6" y="T7"/>
                </a:cxn>
              </a:cxnLst>
              <a:rect l="0" t="0" r="r" b="b"/>
              <a:pathLst>
                <a:path w="35" h="30">
                  <a:moveTo>
                    <a:pt x="0" y="3"/>
                  </a:moveTo>
                  <a:lnTo>
                    <a:pt x="35" y="30"/>
                  </a:lnTo>
                  <a:lnTo>
                    <a:pt x="3" y="0"/>
                  </a:lnTo>
                  <a:lnTo>
                    <a:pt x="0"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59"/>
            <p:cNvSpPr/>
            <p:nvPr/>
          </p:nvSpPr>
          <p:spPr bwMode="auto">
            <a:xfrm>
              <a:off x="8864601" y="6318250"/>
              <a:ext cx="30163" cy="34925"/>
            </a:xfrm>
            <a:custGeom>
              <a:avLst/>
              <a:gdLst>
                <a:gd name="T0" fmla="*/ 0 w 7"/>
                <a:gd name="T1" fmla="*/ 1 h 8"/>
                <a:gd name="T2" fmla="*/ 1 w 7"/>
                <a:gd name="T3" fmla="*/ 2 h 8"/>
                <a:gd name="T4" fmla="*/ 4 w 7"/>
                <a:gd name="T5" fmla="*/ 4 h 8"/>
                <a:gd name="T6" fmla="*/ 6 w 7"/>
                <a:gd name="T7" fmla="*/ 7 h 8"/>
                <a:gd name="T8" fmla="*/ 7 w 7"/>
                <a:gd name="T9" fmla="*/ 8 h 8"/>
                <a:gd name="T10" fmla="*/ 6 w 7"/>
                <a:gd name="T11" fmla="*/ 6 h 8"/>
                <a:gd name="T12" fmla="*/ 4 w 7"/>
                <a:gd name="T13" fmla="*/ 4 h 8"/>
                <a:gd name="T14" fmla="*/ 2 w 7"/>
                <a:gd name="T15" fmla="*/ 1 h 8"/>
                <a:gd name="T16" fmla="*/ 1 w 7"/>
                <a:gd name="T17" fmla="*/ 0 h 8"/>
                <a:gd name="T18" fmla="*/ 0 w 7"/>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0" y="1"/>
                  </a:moveTo>
                  <a:cubicBezTo>
                    <a:pt x="0" y="1"/>
                    <a:pt x="1" y="1"/>
                    <a:pt x="1" y="2"/>
                  </a:cubicBezTo>
                  <a:cubicBezTo>
                    <a:pt x="2" y="2"/>
                    <a:pt x="3" y="3"/>
                    <a:pt x="4" y="4"/>
                  </a:cubicBezTo>
                  <a:cubicBezTo>
                    <a:pt x="5" y="5"/>
                    <a:pt x="5" y="6"/>
                    <a:pt x="6" y="7"/>
                  </a:cubicBezTo>
                  <a:cubicBezTo>
                    <a:pt x="7" y="7"/>
                    <a:pt x="7" y="8"/>
                    <a:pt x="7" y="8"/>
                  </a:cubicBezTo>
                  <a:cubicBezTo>
                    <a:pt x="7" y="8"/>
                    <a:pt x="7" y="7"/>
                    <a:pt x="6" y="6"/>
                  </a:cubicBezTo>
                  <a:cubicBezTo>
                    <a:pt x="6" y="6"/>
                    <a:pt x="5" y="5"/>
                    <a:pt x="4" y="4"/>
                  </a:cubicBezTo>
                  <a:cubicBezTo>
                    <a:pt x="4" y="3"/>
                    <a:pt x="3" y="2"/>
                    <a:pt x="2" y="1"/>
                  </a:cubicBezTo>
                  <a:cubicBezTo>
                    <a:pt x="1" y="0"/>
                    <a:pt x="1" y="0"/>
                    <a:pt x="1" y="0"/>
                  </a:cubicBezTo>
                  <a:lnTo>
                    <a:pt x="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260"/>
            <p:cNvSpPr/>
            <p:nvPr/>
          </p:nvSpPr>
          <p:spPr bwMode="auto">
            <a:xfrm>
              <a:off x="8102601" y="5449888"/>
              <a:ext cx="452438" cy="314325"/>
            </a:xfrm>
            <a:custGeom>
              <a:avLst/>
              <a:gdLst>
                <a:gd name="T0" fmla="*/ 58 w 107"/>
                <a:gd name="T1" fmla="*/ 74 h 74"/>
                <a:gd name="T2" fmla="*/ 11 w 107"/>
                <a:gd name="T3" fmla="*/ 33 h 74"/>
                <a:gd name="T4" fmla="*/ 33 w 107"/>
                <a:gd name="T5" fmla="*/ 30 h 74"/>
                <a:gd name="T6" fmla="*/ 42 w 107"/>
                <a:gd name="T7" fmla="*/ 6 h 74"/>
                <a:gd name="T8" fmla="*/ 64 w 107"/>
                <a:gd name="T9" fmla="*/ 25 h 74"/>
                <a:gd name="T10" fmla="*/ 90 w 107"/>
                <a:gd name="T11" fmla="*/ 14 h 74"/>
                <a:gd name="T12" fmla="*/ 58 w 107"/>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107" h="74">
                  <a:moveTo>
                    <a:pt x="58" y="74"/>
                  </a:moveTo>
                  <a:cubicBezTo>
                    <a:pt x="58" y="74"/>
                    <a:pt x="0" y="56"/>
                    <a:pt x="11" y="33"/>
                  </a:cubicBezTo>
                  <a:cubicBezTo>
                    <a:pt x="18" y="16"/>
                    <a:pt x="33" y="30"/>
                    <a:pt x="33" y="30"/>
                  </a:cubicBezTo>
                  <a:cubicBezTo>
                    <a:pt x="33" y="30"/>
                    <a:pt x="27" y="11"/>
                    <a:pt x="42" y="6"/>
                  </a:cubicBezTo>
                  <a:cubicBezTo>
                    <a:pt x="58" y="0"/>
                    <a:pt x="64" y="25"/>
                    <a:pt x="64" y="25"/>
                  </a:cubicBezTo>
                  <a:cubicBezTo>
                    <a:pt x="64" y="25"/>
                    <a:pt x="73" y="11"/>
                    <a:pt x="90" y="14"/>
                  </a:cubicBezTo>
                  <a:cubicBezTo>
                    <a:pt x="107" y="17"/>
                    <a:pt x="81" y="61"/>
                    <a:pt x="58" y="74"/>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61"/>
            <p:cNvSpPr/>
            <p:nvPr/>
          </p:nvSpPr>
          <p:spPr bwMode="auto">
            <a:xfrm>
              <a:off x="8351838" y="5535613"/>
              <a:ext cx="111125" cy="198438"/>
            </a:xfrm>
            <a:custGeom>
              <a:avLst/>
              <a:gdLst>
                <a:gd name="T0" fmla="*/ 0 w 26"/>
                <a:gd name="T1" fmla="*/ 47 h 47"/>
                <a:gd name="T2" fmla="*/ 0 w 26"/>
                <a:gd name="T3" fmla="*/ 47 h 47"/>
                <a:gd name="T4" fmla="*/ 1 w 26"/>
                <a:gd name="T5" fmla="*/ 45 h 47"/>
                <a:gd name="T6" fmla="*/ 3 w 26"/>
                <a:gd name="T7" fmla="*/ 43 h 47"/>
                <a:gd name="T8" fmla="*/ 5 w 26"/>
                <a:gd name="T9" fmla="*/ 40 h 47"/>
                <a:gd name="T10" fmla="*/ 6 w 26"/>
                <a:gd name="T11" fmla="*/ 38 h 47"/>
                <a:gd name="T12" fmla="*/ 7 w 26"/>
                <a:gd name="T13" fmla="*/ 37 h 47"/>
                <a:gd name="T14" fmla="*/ 10 w 26"/>
                <a:gd name="T15" fmla="*/ 33 h 47"/>
                <a:gd name="T16" fmla="*/ 12 w 26"/>
                <a:gd name="T17" fmla="*/ 29 h 47"/>
                <a:gd name="T18" fmla="*/ 15 w 26"/>
                <a:gd name="T19" fmla="*/ 25 h 47"/>
                <a:gd name="T20" fmla="*/ 16 w 26"/>
                <a:gd name="T21" fmla="*/ 22 h 47"/>
                <a:gd name="T22" fmla="*/ 17 w 26"/>
                <a:gd name="T23" fmla="*/ 20 h 47"/>
                <a:gd name="T24" fmla="*/ 18 w 26"/>
                <a:gd name="T25" fmla="*/ 19 h 47"/>
                <a:gd name="T26" fmla="*/ 18 w 26"/>
                <a:gd name="T27" fmla="*/ 18 h 47"/>
                <a:gd name="T28" fmla="*/ 19 w 26"/>
                <a:gd name="T29" fmla="*/ 16 h 47"/>
                <a:gd name="T30" fmla="*/ 20 w 26"/>
                <a:gd name="T31" fmla="*/ 14 h 47"/>
                <a:gd name="T32" fmla="*/ 21 w 26"/>
                <a:gd name="T33" fmla="*/ 12 h 47"/>
                <a:gd name="T34" fmla="*/ 23 w 26"/>
                <a:gd name="T35" fmla="*/ 8 h 47"/>
                <a:gd name="T36" fmla="*/ 23 w 26"/>
                <a:gd name="T37" fmla="*/ 6 h 47"/>
                <a:gd name="T38" fmla="*/ 24 w 26"/>
                <a:gd name="T39" fmla="*/ 5 h 47"/>
                <a:gd name="T40" fmla="*/ 25 w 26"/>
                <a:gd name="T41" fmla="*/ 2 h 47"/>
                <a:gd name="T42" fmla="*/ 25 w 26"/>
                <a:gd name="T43" fmla="*/ 1 h 47"/>
                <a:gd name="T44" fmla="*/ 26 w 26"/>
                <a:gd name="T45" fmla="*/ 0 h 47"/>
                <a:gd name="T46" fmla="*/ 26 w 26"/>
                <a:gd name="T47" fmla="*/ 1 h 47"/>
                <a:gd name="T48" fmla="*/ 26 w 26"/>
                <a:gd name="T49" fmla="*/ 3 h 47"/>
                <a:gd name="T50" fmla="*/ 26 w 26"/>
                <a:gd name="T51" fmla="*/ 5 h 47"/>
                <a:gd name="T52" fmla="*/ 26 w 26"/>
                <a:gd name="T53" fmla="*/ 7 h 47"/>
                <a:gd name="T54" fmla="*/ 25 w 26"/>
                <a:gd name="T55" fmla="*/ 9 h 47"/>
                <a:gd name="T56" fmla="*/ 25 w 26"/>
                <a:gd name="T57" fmla="*/ 11 h 47"/>
                <a:gd name="T58" fmla="*/ 25 w 26"/>
                <a:gd name="T59" fmla="*/ 13 h 47"/>
                <a:gd name="T60" fmla="*/ 24 w 26"/>
                <a:gd name="T61" fmla="*/ 15 h 47"/>
                <a:gd name="T62" fmla="*/ 23 w 26"/>
                <a:gd name="T63" fmla="*/ 18 h 47"/>
                <a:gd name="T64" fmla="*/ 21 w 26"/>
                <a:gd name="T65" fmla="*/ 22 h 47"/>
                <a:gd name="T66" fmla="*/ 19 w 26"/>
                <a:gd name="T67" fmla="*/ 27 h 47"/>
                <a:gd name="T68" fmla="*/ 18 w 26"/>
                <a:gd name="T69" fmla="*/ 29 h 47"/>
                <a:gd name="T70" fmla="*/ 16 w 26"/>
                <a:gd name="T71" fmla="*/ 32 h 47"/>
                <a:gd name="T72" fmla="*/ 15 w 26"/>
                <a:gd name="T73" fmla="*/ 34 h 47"/>
                <a:gd name="T74" fmla="*/ 13 w 26"/>
                <a:gd name="T75" fmla="*/ 36 h 47"/>
                <a:gd name="T76" fmla="*/ 10 w 26"/>
                <a:gd name="T77" fmla="*/ 39 h 47"/>
                <a:gd name="T78" fmla="*/ 8 w 26"/>
                <a:gd name="T79" fmla="*/ 41 h 47"/>
                <a:gd name="T80" fmla="*/ 7 w 26"/>
                <a:gd name="T81" fmla="*/ 42 h 47"/>
                <a:gd name="T82" fmla="*/ 5 w 26"/>
                <a:gd name="T83" fmla="*/ 43 h 47"/>
                <a:gd name="T84" fmla="*/ 4 w 26"/>
                <a:gd name="T85" fmla="*/ 44 h 47"/>
                <a:gd name="T86" fmla="*/ 3 w 26"/>
                <a:gd name="T87" fmla="*/ 45 h 47"/>
                <a:gd name="T88" fmla="*/ 2 w 26"/>
                <a:gd name="T89" fmla="*/ 46 h 47"/>
                <a:gd name="T90" fmla="*/ 0 w 26"/>
                <a:gd name="T91" fmla="*/ 47 h 47"/>
                <a:gd name="T92" fmla="*/ 0 w 26"/>
                <a:gd name="T9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47">
                  <a:moveTo>
                    <a:pt x="0" y="47"/>
                  </a:moveTo>
                  <a:cubicBezTo>
                    <a:pt x="0" y="47"/>
                    <a:pt x="0" y="47"/>
                    <a:pt x="0" y="47"/>
                  </a:cubicBezTo>
                  <a:cubicBezTo>
                    <a:pt x="0" y="46"/>
                    <a:pt x="1" y="46"/>
                    <a:pt x="1" y="45"/>
                  </a:cubicBezTo>
                  <a:cubicBezTo>
                    <a:pt x="2" y="44"/>
                    <a:pt x="2" y="44"/>
                    <a:pt x="3" y="43"/>
                  </a:cubicBezTo>
                  <a:cubicBezTo>
                    <a:pt x="3" y="42"/>
                    <a:pt x="4" y="41"/>
                    <a:pt x="5" y="40"/>
                  </a:cubicBezTo>
                  <a:cubicBezTo>
                    <a:pt x="5" y="40"/>
                    <a:pt x="6" y="39"/>
                    <a:pt x="6" y="38"/>
                  </a:cubicBezTo>
                  <a:cubicBezTo>
                    <a:pt x="6" y="38"/>
                    <a:pt x="7" y="37"/>
                    <a:pt x="7" y="37"/>
                  </a:cubicBezTo>
                  <a:cubicBezTo>
                    <a:pt x="8" y="36"/>
                    <a:pt x="9" y="34"/>
                    <a:pt x="10" y="33"/>
                  </a:cubicBezTo>
                  <a:cubicBezTo>
                    <a:pt x="10" y="32"/>
                    <a:pt x="11" y="30"/>
                    <a:pt x="12" y="29"/>
                  </a:cubicBezTo>
                  <a:cubicBezTo>
                    <a:pt x="13" y="28"/>
                    <a:pt x="14" y="26"/>
                    <a:pt x="15" y="25"/>
                  </a:cubicBezTo>
                  <a:cubicBezTo>
                    <a:pt x="15" y="24"/>
                    <a:pt x="15" y="23"/>
                    <a:pt x="16" y="22"/>
                  </a:cubicBezTo>
                  <a:cubicBezTo>
                    <a:pt x="16" y="22"/>
                    <a:pt x="17" y="21"/>
                    <a:pt x="17" y="20"/>
                  </a:cubicBezTo>
                  <a:cubicBezTo>
                    <a:pt x="17" y="20"/>
                    <a:pt x="17" y="20"/>
                    <a:pt x="18" y="19"/>
                  </a:cubicBezTo>
                  <a:cubicBezTo>
                    <a:pt x="18" y="19"/>
                    <a:pt x="18" y="18"/>
                    <a:pt x="18" y="18"/>
                  </a:cubicBezTo>
                  <a:cubicBezTo>
                    <a:pt x="18" y="17"/>
                    <a:pt x="19" y="17"/>
                    <a:pt x="19" y="16"/>
                  </a:cubicBezTo>
                  <a:cubicBezTo>
                    <a:pt x="19" y="15"/>
                    <a:pt x="20" y="15"/>
                    <a:pt x="20" y="14"/>
                  </a:cubicBezTo>
                  <a:cubicBezTo>
                    <a:pt x="20" y="13"/>
                    <a:pt x="21" y="13"/>
                    <a:pt x="21" y="12"/>
                  </a:cubicBezTo>
                  <a:cubicBezTo>
                    <a:pt x="22" y="11"/>
                    <a:pt x="22" y="9"/>
                    <a:pt x="23" y="8"/>
                  </a:cubicBezTo>
                  <a:cubicBezTo>
                    <a:pt x="23" y="8"/>
                    <a:pt x="23" y="7"/>
                    <a:pt x="23" y="6"/>
                  </a:cubicBezTo>
                  <a:cubicBezTo>
                    <a:pt x="23" y="6"/>
                    <a:pt x="24" y="5"/>
                    <a:pt x="24" y="5"/>
                  </a:cubicBezTo>
                  <a:cubicBezTo>
                    <a:pt x="24" y="4"/>
                    <a:pt x="25" y="3"/>
                    <a:pt x="25" y="2"/>
                  </a:cubicBezTo>
                  <a:cubicBezTo>
                    <a:pt x="25" y="2"/>
                    <a:pt x="25" y="1"/>
                    <a:pt x="25" y="1"/>
                  </a:cubicBezTo>
                  <a:cubicBezTo>
                    <a:pt x="26" y="0"/>
                    <a:pt x="26" y="0"/>
                    <a:pt x="26" y="0"/>
                  </a:cubicBezTo>
                  <a:cubicBezTo>
                    <a:pt x="26" y="0"/>
                    <a:pt x="26" y="0"/>
                    <a:pt x="26" y="1"/>
                  </a:cubicBezTo>
                  <a:cubicBezTo>
                    <a:pt x="26" y="1"/>
                    <a:pt x="26" y="2"/>
                    <a:pt x="26" y="3"/>
                  </a:cubicBezTo>
                  <a:cubicBezTo>
                    <a:pt x="26" y="3"/>
                    <a:pt x="26" y="4"/>
                    <a:pt x="26" y="5"/>
                  </a:cubicBezTo>
                  <a:cubicBezTo>
                    <a:pt x="26" y="6"/>
                    <a:pt x="26" y="6"/>
                    <a:pt x="26" y="7"/>
                  </a:cubicBezTo>
                  <a:cubicBezTo>
                    <a:pt x="26" y="8"/>
                    <a:pt x="25" y="8"/>
                    <a:pt x="25" y="9"/>
                  </a:cubicBezTo>
                  <a:cubicBezTo>
                    <a:pt x="25" y="10"/>
                    <a:pt x="25" y="10"/>
                    <a:pt x="25" y="11"/>
                  </a:cubicBezTo>
                  <a:cubicBezTo>
                    <a:pt x="25" y="12"/>
                    <a:pt x="25" y="12"/>
                    <a:pt x="25" y="13"/>
                  </a:cubicBezTo>
                  <a:cubicBezTo>
                    <a:pt x="24" y="14"/>
                    <a:pt x="24" y="15"/>
                    <a:pt x="24" y="15"/>
                  </a:cubicBezTo>
                  <a:cubicBezTo>
                    <a:pt x="24" y="16"/>
                    <a:pt x="24" y="17"/>
                    <a:pt x="23" y="18"/>
                  </a:cubicBezTo>
                  <a:cubicBezTo>
                    <a:pt x="23" y="19"/>
                    <a:pt x="22" y="21"/>
                    <a:pt x="21" y="22"/>
                  </a:cubicBezTo>
                  <a:cubicBezTo>
                    <a:pt x="21" y="24"/>
                    <a:pt x="20" y="26"/>
                    <a:pt x="19" y="27"/>
                  </a:cubicBezTo>
                  <a:cubicBezTo>
                    <a:pt x="19" y="28"/>
                    <a:pt x="18" y="29"/>
                    <a:pt x="18" y="29"/>
                  </a:cubicBezTo>
                  <a:cubicBezTo>
                    <a:pt x="17" y="30"/>
                    <a:pt x="17" y="31"/>
                    <a:pt x="16" y="32"/>
                  </a:cubicBezTo>
                  <a:cubicBezTo>
                    <a:pt x="16" y="32"/>
                    <a:pt x="15" y="33"/>
                    <a:pt x="15" y="34"/>
                  </a:cubicBezTo>
                  <a:cubicBezTo>
                    <a:pt x="14" y="34"/>
                    <a:pt x="14" y="35"/>
                    <a:pt x="13" y="36"/>
                  </a:cubicBezTo>
                  <a:cubicBezTo>
                    <a:pt x="12" y="37"/>
                    <a:pt x="11" y="38"/>
                    <a:pt x="10" y="39"/>
                  </a:cubicBezTo>
                  <a:cubicBezTo>
                    <a:pt x="9" y="40"/>
                    <a:pt x="9" y="40"/>
                    <a:pt x="8" y="41"/>
                  </a:cubicBezTo>
                  <a:cubicBezTo>
                    <a:pt x="8" y="41"/>
                    <a:pt x="7" y="42"/>
                    <a:pt x="7" y="42"/>
                  </a:cubicBezTo>
                  <a:cubicBezTo>
                    <a:pt x="6" y="42"/>
                    <a:pt x="6" y="43"/>
                    <a:pt x="5" y="43"/>
                  </a:cubicBezTo>
                  <a:cubicBezTo>
                    <a:pt x="5" y="44"/>
                    <a:pt x="4" y="44"/>
                    <a:pt x="4" y="44"/>
                  </a:cubicBezTo>
                  <a:cubicBezTo>
                    <a:pt x="4" y="45"/>
                    <a:pt x="3" y="45"/>
                    <a:pt x="3" y="45"/>
                  </a:cubicBezTo>
                  <a:cubicBezTo>
                    <a:pt x="2" y="45"/>
                    <a:pt x="2" y="46"/>
                    <a:pt x="2" y="46"/>
                  </a:cubicBezTo>
                  <a:cubicBezTo>
                    <a:pt x="1" y="46"/>
                    <a:pt x="1" y="47"/>
                    <a:pt x="0" y="47"/>
                  </a:cubicBezTo>
                  <a:cubicBezTo>
                    <a:pt x="0" y="47"/>
                    <a:pt x="0" y="47"/>
                    <a:pt x="0" y="4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262"/>
            <p:cNvSpPr/>
            <p:nvPr/>
          </p:nvSpPr>
          <p:spPr bwMode="auto">
            <a:xfrm>
              <a:off x="8178801" y="5602288"/>
              <a:ext cx="173038" cy="131763"/>
            </a:xfrm>
            <a:custGeom>
              <a:avLst/>
              <a:gdLst>
                <a:gd name="T0" fmla="*/ 0 w 41"/>
                <a:gd name="T1" fmla="*/ 0 h 31"/>
                <a:gd name="T2" fmla="*/ 0 w 41"/>
                <a:gd name="T3" fmla="*/ 1 h 31"/>
                <a:gd name="T4" fmla="*/ 1 w 41"/>
                <a:gd name="T5" fmla="*/ 1 h 31"/>
                <a:gd name="T6" fmla="*/ 2 w 41"/>
                <a:gd name="T7" fmla="*/ 2 h 31"/>
                <a:gd name="T8" fmla="*/ 3 w 41"/>
                <a:gd name="T9" fmla="*/ 3 h 31"/>
                <a:gd name="T10" fmla="*/ 6 w 41"/>
                <a:gd name="T11" fmla="*/ 5 h 31"/>
                <a:gd name="T12" fmla="*/ 13 w 41"/>
                <a:gd name="T13" fmla="*/ 9 h 31"/>
                <a:gd name="T14" fmla="*/ 17 w 41"/>
                <a:gd name="T15" fmla="*/ 12 h 31"/>
                <a:gd name="T16" fmla="*/ 21 w 41"/>
                <a:gd name="T17" fmla="*/ 15 h 31"/>
                <a:gd name="T18" fmla="*/ 24 w 41"/>
                <a:gd name="T19" fmla="*/ 18 h 31"/>
                <a:gd name="T20" fmla="*/ 28 w 41"/>
                <a:gd name="T21" fmla="*/ 22 h 31"/>
                <a:gd name="T22" fmla="*/ 29 w 41"/>
                <a:gd name="T23" fmla="*/ 23 h 31"/>
                <a:gd name="T24" fmla="*/ 31 w 41"/>
                <a:gd name="T25" fmla="*/ 24 h 31"/>
                <a:gd name="T26" fmla="*/ 34 w 41"/>
                <a:gd name="T27" fmla="*/ 27 h 31"/>
                <a:gd name="T28" fmla="*/ 39 w 41"/>
                <a:gd name="T29" fmla="*/ 30 h 31"/>
                <a:gd name="T30" fmla="*/ 40 w 41"/>
                <a:gd name="T31" fmla="*/ 31 h 31"/>
                <a:gd name="T32" fmla="*/ 41 w 41"/>
                <a:gd name="T33" fmla="*/ 31 h 31"/>
                <a:gd name="T34" fmla="*/ 40 w 41"/>
                <a:gd name="T35" fmla="*/ 31 h 31"/>
                <a:gd name="T36" fmla="*/ 38 w 41"/>
                <a:gd name="T37" fmla="*/ 31 h 31"/>
                <a:gd name="T38" fmla="*/ 36 w 41"/>
                <a:gd name="T39" fmla="*/ 30 h 31"/>
                <a:gd name="T40" fmla="*/ 33 w 41"/>
                <a:gd name="T41" fmla="*/ 29 h 31"/>
                <a:gd name="T42" fmla="*/ 29 w 41"/>
                <a:gd name="T43" fmla="*/ 27 h 31"/>
                <a:gd name="T44" fmla="*/ 27 w 41"/>
                <a:gd name="T45" fmla="*/ 26 h 31"/>
                <a:gd name="T46" fmla="*/ 26 w 41"/>
                <a:gd name="T47" fmla="*/ 26 h 31"/>
                <a:gd name="T48" fmla="*/ 25 w 41"/>
                <a:gd name="T49" fmla="*/ 25 h 31"/>
                <a:gd name="T50" fmla="*/ 21 w 41"/>
                <a:gd name="T51" fmla="*/ 22 h 31"/>
                <a:gd name="T52" fmla="*/ 18 w 41"/>
                <a:gd name="T53" fmla="*/ 19 h 31"/>
                <a:gd name="T54" fmla="*/ 14 w 41"/>
                <a:gd name="T55" fmla="*/ 16 h 31"/>
                <a:gd name="T56" fmla="*/ 10 w 41"/>
                <a:gd name="T57" fmla="*/ 13 h 31"/>
                <a:gd name="T58" fmla="*/ 7 w 41"/>
                <a:gd name="T59" fmla="*/ 10 h 31"/>
                <a:gd name="T60" fmla="*/ 4 w 41"/>
                <a:gd name="T61" fmla="*/ 7 h 31"/>
                <a:gd name="T62" fmla="*/ 2 w 41"/>
                <a:gd name="T63" fmla="*/ 5 h 31"/>
                <a:gd name="T64" fmla="*/ 1 w 41"/>
                <a:gd name="T65" fmla="*/ 2 h 31"/>
                <a:gd name="T66" fmla="*/ 0 w 41"/>
                <a:gd name="T67" fmla="*/ 1 h 31"/>
                <a:gd name="T68" fmla="*/ 0 w 41"/>
                <a:gd name="T6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31">
                  <a:moveTo>
                    <a:pt x="0" y="0"/>
                  </a:moveTo>
                  <a:cubicBezTo>
                    <a:pt x="0" y="0"/>
                    <a:pt x="0" y="0"/>
                    <a:pt x="0" y="1"/>
                  </a:cubicBezTo>
                  <a:cubicBezTo>
                    <a:pt x="0" y="1"/>
                    <a:pt x="1" y="1"/>
                    <a:pt x="1" y="1"/>
                  </a:cubicBezTo>
                  <a:cubicBezTo>
                    <a:pt x="1" y="1"/>
                    <a:pt x="1" y="2"/>
                    <a:pt x="2" y="2"/>
                  </a:cubicBezTo>
                  <a:cubicBezTo>
                    <a:pt x="2" y="2"/>
                    <a:pt x="3" y="3"/>
                    <a:pt x="3" y="3"/>
                  </a:cubicBezTo>
                  <a:cubicBezTo>
                    <a:pt x="4" y="4"/>
                    <a:pt x="5" y="5"/>
                    <a:pt x="6" y="5"/>
                  </a:cubicBezTo>
                  <a:cubicBezTo>
                    <a:pt x="8" y="7"/>
                    <a:pt x="10" y="8"/>
                    <a:pt x="13" y="9"/>
                  </a:cubicBezTo>
                  <a:cubicBezTo>
                    <a:pt x="14" y="10"/>
                    <a:pt x="16" y="11"/>
                    <a:pt x="17" y="12"/>
                  </a:cubicBezTo>
                  <a:cubicBezTo>
                    <a:pt x="18" y="13"/>
                    <a:pt x="20" y="14"/>
                    <a:pt x="21" y="15"/>
                  </a:cubicBezTo>
                  <a:cubicBezTo>
                    <a:pt x="22" y="16"/>
                    <a:pt x="23" y="17"/>
                    <a:pt x="24" y="18"/>
                  </a:cubicBezTo>
                  <a:cubicBezTo>
                    <a:pt x="26" y="19"/>
                    <a:pt x="27" y="21"/>
                    <a:pt x="28" y="22"/>
                  </a:cubicBezTo>
                  <a:cubicBezTo>
                    <a:pt x="28" y="22"/>
                    <a:pt x="29" y="23"/>
                    <a:pt x="29" y="23"/>
                  </a:cubicBezTo>
                  <a:cubicBezTo>
                    <a:pt x="30" y="23"/>
                    <a:pt x="31" y="24"/>
                    <a:pt x="31" y="24"/>
                  </a:cubicBezTo>
                  <a:cubicBezTo>
                    <a:pt x="32" y="25"/>
                    <a:pt x="33" y="26"/>
                    <a:pt x="34" y="27"/>
                  </a:cubicBezTo>
                  <a:cubicBezTo>
                    <a:pt x="36" y="28"/>
                    <a:pt x="38" y="29"/>
                    <a:pt x="39" y="30"/>
                  </a:cubicBezTo>
                  <a:cubicBezTo>
                    <a:pt x="39" y="30"/>
                    <a:pt x="40" y="31"/>
                    <a:pt x="40" y="31"/>
                  </a:cubicBezTo>
                  <a:cubicBezTo>
                    <a:pt x="41" y="31"/>
                    <a:pt x="41" y="31"/>
                    <a:pt x="41" y="31"/>
                  </a:cubicBezTo>
                  <a:cubicBezTo>
                    <a:pt x="41" y="31"/>
                    <a:pt x="40" y="31"/>
                    <a:pt x="40" y="31"/>
                  </a:cubicBezTo>
                  <a:cubicBezTo>
                    <a:pt x="40" y="31"/>
                    <a:pt x="39" y="31"/>
                    <a:pt x="38" y="31"/>
                  </a:cubicBezTo>
                  <a:cubicBezTo>
                    <a:pt x="38" y="31"/>
                    <a:pt x="37" y="31"/>
                    <a:pt x="36" y="30"/>
                  </a:cubicBezTo>
                  <a:cubicBezTo>
                    <a:pt x="35" y="30"/>
                    <a:pt x="34" y="30"/>
                    <a:pt x="33" y="29"/>
                  </a:cubicBezTo>
                  <a:cubicBezTo>
                    <a:pt x="31" y="29"/>
                    <a:pt x="30" y="28"/>
                    <a:pt x="29" y="27"/>
                  </a:cubicBezTo>
                  <a:cubicBezTo>
                    <a:pt x="28" y="27"/>
                    <a:pt x="28" y="27"/>
                    <a:pt x="27" y="26"/>
                  </a:cubicBezTo>
                  <a:cubicBezTo>
                    <a:pt x="27" y="26"/>
                    <a:pt x="26" y="26"/>
                    <a:pt x="26" y="26"/>
                  </a:cubicBezTo>
                  <a:cubicBezTo>
                    <a:pt x="26" y="25"/>
                    <a:pt x="25" y="25"/>
                    <a:pt x="25" y="25"/>
                  </a:cubicBezTo>
                  <a:cubicBezTo>
                    <a:pt x="24" y="24"/>
                    <a:pt x="23" y="23"/>
                    <a:pt x="21" y="22"/>
                  </a:cubicBezTo>
                  <a:cubicBezTo>
                    <a:pt x="20" y="21"/>
                    <a:pt x="19" y="20"/>
                    <a:pt x="18" y="19"/>
                  </a:cubicBezTo>
                  <a:cubicBezTo>
                    <a:pt x="16" y="18"/>
                    <a:pt x="15" y="17"/>
                    <a:pt x="14" y="16"/>
                  </a:cubicBezTo>
                  <a:cubicBezTo>
                    <a:pt x="13" y="15"/>
                    <a:pt x="12" y="14"/>
                    <a:pt x="10" y="13"/>
                  </a:cubicBezTo>
                  <a:cubicBezTo>
                    <a:pt x="9" y="12"/>
                    <a:pt x="8" y="11"/>
                    <a:pt x="7" y="10"/>
                  </a:cubicBezTo>
                  <a:cubicBezTo>
                    <a:pt x="6" y="9"/>
                    <a:pt x="5" y="8"/>
                    <a:pt x="4" y="7"/>
                  </a:cubicBezTo>
                  <a:cubicBezTo>
                    <a:pt x="3" y="7"/>
                    <a:pt x="3" y="6"/>
                    <a:pt x="2" y="5"/>
                  </a:cubicBezTo>
                  <a:cubicBezTo>
                    <a:pt x="1" y="4"/>
                    <a:pt x="1" y="3"/>
                    <a:pt x="1" y="2"/>
                  </a:cubicBezTo>
                  <a:cubicBezTo>
                    <a:pt x="0" y="2"/>
                    <a:pt x="0"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263"/>
            <p:cNvSpPr/>
            <p:nvPr/>
          </p:nvSpPr>
          <p:spPr bwMode="auto">
            <a:xfrm>
              <a:off x="8285163" y="5497513"/>
              <a:ext cx="66675" cy="244475"/>
            </a:xfrm>
            <a:custGeom>
              <a:avLst/>
              <a:gdLst>
                <a:gd name="T0" fmla="*/ 1 w 16"/>
                <a:gd name="T1" fmla="*/ 0 h 58"/>
                <a:gd name="T2" fmla="*/ 1 w 16"/>
                <a:gd name="T3" fmla="*/ 1 h 58"/>
                <a:gd name="T4" fmla="*/ 1 w 16"/>
                <a:gd name="T5" fmla="*/ 3 h 58"/>
                <a:gd name="T6" fmla="*/ 3 w 16"/>
                <a:gd name="T7" fmla="*/ 9 h 58"/>
                <a:gd name="T8" fmla="*/ 5 w 16"/>
                <a:gd name="T9" fmla="*/ 13 h 58"/>
                <a:gd name="T10" fmla="*/ 8 w 16"/>
                <a:gd name="T11" fmla="*/ 18 h 58"/>
                <a:gd name="T12" fmla="*/ 8 w 16"/>
                <a:gd name="T13" fmla="*/ 18 h 58"/>
                <a:gd name="T14" fmla="*/ 8 w 16"/>
                <a:gd name="T15" fmla="*/ 19 h 58"/>
                <a:gd name="T16" fmla="*/ 9 w 16"/>
                <a:gd name="T17" fmla="*/ 20 h 58"/>
                <a:gd name="T18" fmla="*/ 10 w 16"/>
                <a:gd name="T19" fmla="*/ 23 h 58"/>
                <a:gd name="T20" fmla="*/ 11 w 16"/>
                <a:gd name="T21" fmla="*/ 28 h 58"/>
                <a:gd name="T22" fmla="*/ 13 w 16"/>
                <a:gd name="T23" fmla="*/ 34 h 58"/>
                <a:gd name="T24" fmla="*/ 14 w 16"/>
                <a:gd name="T25" fmla="*/ 39 h 58"/>
                <a:gd name="T26" fmla="*/ 15 w 16"/>
                <a:gd name="T27" fmla="*/ 48 h 58"/>
                <a:gd name="T28" fmla="*/ 16 w 16"/>
                <a:gd name="T29" fmla="*/ 55 h 58"/>
                <a:gd name="T30" fmla="*/ 16 w 16"/>
                <a:gd name="T31" fmla="*/ 57 h 58"/>
                <a:gd name="T32" fmla="*/ 16 w 16"/>
                <a:gd name="T33" fmla="*/ 58 h 58"/>
                <a:gd name="T34" fmla="*/ 15 w 16"/>
                <a:gd name="T35" fmla="*/ 57 h 58"/>
                <a:gd name="T36" fmla="*/ 15 w 16"/>
                <a:gd name="T37" fmla="*/ 55 h 58"/>
                <a:gd name="T38" fmla="*/ 12 w 16"/>
                <a:gd name="T39" fmla="*/ 49 h 58"/>
                <a:gd name="T40" fmla="*/ 9 w 16"/>
                <a:gd name="T41" fmla="*/ 40 h 58"/>
                <a:gd name="T42" fmla="*/ 8 w 16"/>
                <a:gd name="T43" fmla="*/ 35 h 58"/>
                <a:gd name="T44" fmla="*/ 7 w 16"/>
                <a:gd name="T45" fmla="*/ 29 h 58"/>
                <a:gd name="T46" fmla="*/ 5 w 16"/>
                <a:gd name="T47" fmla="*/ 24 h 58"/>
                <a:gd name="T48" fmla="*/ 4 w 16"/>
                <a:gd name="T49" fmla="*/ 22 h 58"/>
                <a:gd name="T50" fmla="*/ 4 w 16"/>
                <a:gd name="T51" fmla="*/ 20 h 58"/>
                <a:gd name="T52" fmla="*/ 4 w 16"/>
                <a:gd name="T53" fmla="*/ 19 h 58"/>
                <a:gd name="T54" fmla="*/ 2 w 16"/>
                <a:gd name="T55" fmla="*/ 15 h 58"/>
                <a:gd name="T56" fmla="*/ 1 w 16"/>
                <a:gd name="T57" fmla="*/ 12 h 58"/>
                <a:gd name="T58" fmla="*/ 1 w 16"/>
                <a:gd name="T59" fmla="*/ 11 h 58"/>
                <a:gd name="T60" fmla="*/ 1 w 16"/>
                <a:gd name="T61" fmla="*/ 11 h 58"/>
                <a:gd name="T62" fmla="*/ 1 w 16"/>
                <a:gd name="T63" fmla="*/ 10 h 58"/>
                <a:gd name="T64" fmla="*/ 0 w 16"/>
                <a:gd name="T65" fmla="*/ 6 h 58"/>
                <a:gd name="T66" fmla="*/ 0 w 16"/>
                <a:gd name="T67" fmla="*/ 3 h 58"/>
                <a:gd name="T68" fmla="*/ 1 w 16"/>
                <a:gd name="T69" fmla="*/ 1 h 58"/>
                <a:gd name="T70" fmla="*/ 1 w 16"/>
                <a:gd name="T7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57">
                  <a:moveTo>
                    <a:pt x="1" y="0"/>
                  </a:moveTo>
                  <a:cubicBezTo>
                    <a:pt x="1" y="0"/>
                    <a:pt x="1" y="1"/>
                    <a:pt x="1" y="1"/>
                  </a:cubicBezTo>
                  <a:cubicBezTo>
                    <a:pt x="1" y="2"/>
                    <a:pt x="1" y="2"/>
                    <a:pt x="1" y="3"/>
                  </a:cubicBezTo>
                  <a:cubicBezTo>
                    <a:pt x="2" y="5"/>
                    <a:pt x="2" y="7"/>
                    <a:pt x="3" y="9"/>
                  </a:cubicBezTo>
                  <a:cubicBezTo>
                    <a:pt x="4" y="10"/>
                    <a:pt x="5" y="12"/>
                    <a:pt x="5" y="13"/>
                  </a:cubicBezTo>
                  <a:cubicBezTo>
                    <a:pt x="6" y="14"/>
                    <a:pt x="7" y="16"/>
                    <a:pt x="8" y="18"/>
                  </a:cubicBezTo>
                  <a:cubicBezTo>
                    <a:pt x="8" y="18"/>
                    <a:pt x="8" y="18"/>
                    <a:pt x="8" y="18"/>
                  </a:cubicBezTo>
                  <a:cubicBezTo>
                    <a:pt x="8" y="19"/>
                    <a:pt x="8" y="19"/>
                    <a:pt x="8" y="19"/>
                  </a:cubicBezTo>
                  <a:cubicBezTo>
                    <a:pt x="8" y="19"/>
                    <a:pt x="9" y="20"/>
                    <a:pt x="9" y="20"/>
                  </a:cubicBezTo>
                  <a:cubicBezTo>
                    <a:pt x="9" y="21"/>
                    <a:pt x="9" y="22"/>
                    <a:pt x="10" y="23"/>
                  </a:cubicBezTo>
                  <a:cubicBezTo>
                    <a:pt x="10" y="24"/>
                    <a:pt x="11" y="26"/>
                    <a:pt x="11" y="28"/>
                  </a:cubicBezTo>
                  <a:cubicBezTo>
                    <a:pt x="12" y="30"/>
                    <a:pt x="12" y="32"/>
                    <a:pt x="13" y="34"/>
                  </a:cubicBezTo>
                  <a:cubicBezTo>
                    <a:pt x="13" y="35"/>
                    <a:pt x="13" y="37"/>
                    <a:pt x="14" y="39"/>
                  </a:cubicBezTo>
                  <a:cubicBezTo>
                    <a:pt x="14" y="42"/>
                    <a:pt x="15" y="45"/>
                    <a:pt x="15" y="48"/>
                  </a:cubicBezTo>
                  <a:cubicBezTo>
                    <a:pt x="15" y="51"/>
                    <a:pt x="16" y="53"/>
                    <a:pt x="16" y="55"/>
                  </a:cubicBezTo>
                  <a:cubicBezTo>
                    <a:pt x="16" y="56"/>
                    <a:pt x="16" y="57"/>
                    <a:pt x="16" y="57"/>
                  </a:cubicBezTo>
                  <a:cubicBezTo>
                    <a:pt x="16" y="57"/>
                    <a:pt x="16" y="58"/>
                    <a:pt x="16" y="58"/>
                  </a:cubicBezTo>
                  <a:cubicBezTo>
                    <a:pt x="16" y="58"/>
                    <a:pt x="16" y="57"/>
                    <a:pt x="15" y="57"/>
                  </a:cubicBezTo>
                  <a:cubicBezTo>
                    <a:pt x="15" y="57"/>
                    <a:pt x="15" y="56"/>
                    <a:pt x="15" y="55"/>
                  </a:cubicBezTo>
                  <a:cubicBezTo>
                    <a:pt x="14" y="54"/>
                    <a:pt x="13" y="52"/>
                    <a:pt x="12" y="49"/>
                  </a:cubicBezTo>
                  <a:cubicBezTo>
                    <a:pt x="11" y="46"/>
                    <a:pt x="10" y="43"/>
                    <a:pt x="9" y="40"/>
                  </a:cubicBezTo>
                  <a:cubicBezTo>
                    <a:pt x="9" y="38"/>
                    <a:pt x="8" y="36"/>
                    <a:pt x="8" y="35"/>
                  </a:cubicBezTo>
                  <a:cubicBezTo>
                    <a:pt x="8" y="33"/>
                    <a:pt x="7" y="31"/>
                    <a:pt x="7" y="29"/>
                  </a:cubicBezTo>
                  <a:cubicBezTo>
                    <a:pt x="6" y="28"/>
                    <a:pt x="6" y="26"/>
                    <a:pt x="5" y="24"/>
                  </a:cubicBezTo>
                  <a:cubicBezTo>
                    <a:pt x="5" y="23"/>
                    <a:pt x="5" y="23"/>
                    <a:pt x="4" y="22"/>
                  </a:cubicBezTo>
                  <a:cubicBezTo>
                    <a:pt x="4" y="21"/>
                    <a:pt x="4" y="21"/>
                    <a:pt x="4" y="20"/>
                  </a:cubicBezTo>
                  <a:cubicBezTo>
                    <a:pt x="4" y="20"/>
                    <a:pt x="4" y="20"/>
                    <a:pt x="4" y="19"/>
                  </a:cubicBezTo>
                  <a:cubicBezTo>
                    <a:pt x="3" y="18"/>
                    <a:pt x="2" y="16"/>
                    <a:pt x="2" y="15"/>
                  </a:cubicBezTo>
                  <a:cubicBezTo>
                    <a:pt x="2" y="14"/>
                    <a:pt x="1" y="13"/>
                    <a:pt x="1" y="12"/>
                  </a:cubicBezTo>
                  <a:cubicBezTo>
                    <a:pt x="1" y="12"/>
                    <a:pt x="1" y="11"/>
                    <a:pt x="1" y="11"/>
                  </a:cubicBezTo>
                  <a:cubicBezTo>
                    <a:pt x="1" y="11"/>
                    <a:pt x="1" y="11"/>
                    <a:pt x="1" y="11"/>
                  </a:cubicBezTo>
                  <a:cubicBezTo>
                    <a:pt x="1" y="10"/>
                    <a:pt x="1" y="10"/>
                    <a:pt x="1" y="10"/>
                  </a:cubicBezTo>
                  <a:cubicBezTo>
                    <a:pt x="0" y="9"/>
                    <a:pt x="0" y="7"/>
                    <a:pt x="0" y="6"/>
                  </a:cubicBezTo>
                  <a:cubicBezTo>
                    <a:pt x="0" y="5"/>
                    <a:pt x="0" y="4"/>
                    <a:pt x="0" y="3"/>
                  </a:cubicBezTo>
                  <a:cubicBezTo>
                    <a:pt x="0" y="2"/>
                    <a:pt x="1" y="2"/>
                    <a:pt x="1" y="1"/>
                  </a:cubicBezTo>
                  <a:cubicBezTo>
                    <a:pt x="1" y="1"/>
                    <a:pt x="1" y="0"/>
                    <a:pt x="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264"/>
            <p:cNvSpPr/>
            <p:nvPr/>
          </p:nvSpPr>
          <p:spPr bwMode="auto">
            <a:xfrm>
              <a:off x="8348663" y="5581650"/>
              <a:ext cx="33338" cy="152400"/>
            </a:xfrm>
            <a:custGeom>
              <a:avLst/>
              <a:gdLst>
                <a:gd name="T0" fmla="*/ 0 w 8"/>
                <a:gd name="T1" fmla="*/ 36 h 36"/>
                <a:gd name="T2" fmla="*/ 1 w 8"/>
                <a:gd name="T3" fmla="*/ 34 h 36"/>
                <a:gd name="T4" fmla="*/ 2 w 8"/>
                <a:gd name="T5" fmla="*/ 30 h 36"/>
                <a:gd name="T6" fmla="*/ 3 w 8"/>
                <a:gd name="T7" fmla="*/ 25 h 36"/>
                <a:gd name="T8" fmla="*/ 3 w 8"/>
                <a:gd name="T9" fmla="*/ 21 h 36"/>
                <a:gd name="T10" fmla="*/ 4 w 8"/>
                <a:gd name="T11" fmla="*/ 18 h 36"/>
                <a:gd name="T12" fmla="*/ 5 w 8"/>
                <a:gd name="T13" fmla="*/ 15 h 36"/>
                <a:gd name="T14" fmla="*/ 5 w 8"/>
                <a:gd name="T15" fmla="*/ 12 h 36"/>
                <a:gd name="T16" fmla="*/ 6 w 8"/>
                <a:gd name="T17" fmla="*/ 6 h 36"/>
                <a:gd name="T18" fmla="*/ 7 w 8"/>
                <a:gd name="T19" fmla="*/ 2 h 36"/>
                <a:gd name="T20" fmla="*/ 7 w 8"/>
                <a:gd name="T21" fmla="*/ 0 h 36"/>
                <a:gd name="T22" fmla="*/ 7 w 8"/>
                <a:gd name="T23" fmla="*/ 2 h 36"/>
                <a:gd name="T24" fmla="*/ 7 w 8"/>
                <a:gd name="T25" fmla="*/ 4 h 36"/>
                <a:gd name="T26" fmla="*/ 8 w 8"/>
                <a:gd name="T27" fmla="*/ 6 h 36"/>
                <a:gd name="T28" fmla="*/ 8 w 8"/>
                <a:gd name="T29" fmla="*/ 9 h 36"/>
                <a:gd name="T30" fmla="*/ 8 w 8"/>
                <a:gd name="T31" fmla="*/ 12 h 36"/>
                <a:gd name="T32" fmla="*/ 7 w 8"/>
                <a:gd name="T33" fmla="*/ 15 h 36"/>
                <a:gd name="T34" fmla="*/ 7 w 8"/>
                <a:gd name="T35" fmla="*/ 19 h 36"/>
                <a:gd name="T36" fmla="*/ 6 w 8"/>
                <a:gd name="T37" fmla="*/ 22 h 36"/>
                <a:gd name="T38" fmla="*/ 5 w 8"/>
                <a:gd name="T39" fmla="*/ 25 h 36"/>
                <a:gd name="T40" fmla="*/ 4 w 8"/>
                <a:gd name="T41" fmla="*/ 28 h 36"/>
                <a:gd name="T42" fmla="*/ 3 w 8"/>
                <a:gd name="T43" fmla="*/ 31 h 36"/>
                <a:gd name="T44" fmla="*/ 2 w 8"/>
                <a:gd name="T45" fmla="*/ 33 h 36"/>
                <a:gd name="T46" fmla="*/ 1 w 8"/>
                <a:gd name="T47" fmla="*/ 35 h 36"/>
                <a:gd name="T48" fmla="*/ 0 w 8"/>
                <a:gd name="T4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36">
                  <a:moveTo>
                    <a:pt x="0" y="36"/>
                  </a:moveTo>
                  <a:cubicBezTo>
                    <a:pt x="0" y="36"/>
                    <a:pt x="1" y="35"/>
                    <a:pt x="1" y="34"/>
                  </a:cubicBezTo>
                  <a:cubicBezTo>
                    <a:pt x="1" y="33"/>
                    <a:pt x="1" y="32"/>
                    <a:pt x="2" y="30"/>
                  </a:cubicBezTo>
                  <a:cubicBezTo>
                    <a:pt x="2" y="29"/>
                    <a:pt x="2" y="27"/>
                    <a:pt x="3" y="25"/>
                  </a:cubicBezTo>
                  <a:cubicBezTo>
                    <a:pt x="3" y="24"/>
                    <a:pt x="3" y="23"/>
                    <a:pt x="3" y="21"/>
                  </a:cubicBezTo>
                  <a:cubicBezTo>
                    <a:pt x="4" y="20"/>
                    <a:pt x="4" y="19"/>
                    <a:pt x="4" y="18"/>
                  </a:cubicBezTo>
                  <a:cubicBezTo>
                    <a:pt x="4" y="17"/>
                    <a:pt x="4" y="16"/>
                    <a:pt x="5" y="15"/>
                  </a:cubicBezTo>
                  <a:cubicBezTo>
                    <a:pt x="5" y="14"/>
                    <a:pt x="5" y="13"/>
                    <a:pt x="5" y="12"/>
                  </a:cubicBezTo>
                  <a:cubicBezTo>
                    <a:pt x="5" y="10"/>
                    <a:pt x="6" y="8"/>
                    <a:pt x="6" y="6"/>
                  </a:cubicBezTo>
                  <a:cubicBezTo>
                    <a:pt x="6" y="4"/>
                    <a:pt x="6" y="3"/>
                    <a:pt x="7" y="2"/>
                  </a:cubicBezTo>
                  <a:cubicBezTo>
                    <a:pt x="7" y="1"/>
                    <a:pt x="7" y="0"/>
                    <a:pt x="7" y="0"/>
                  </a:cubicBezTo>
                  <a:cubicBezTo>
                    <a:pt x="7" y="0"/>
                    <a:pt x="7" y="1"/>
                    <a:pt x="7" y="2"/>
                  </a:cubicBezTo>
                  <a:cubicBezTo>
                    <a:pt x="7" y="2"/>
                    <a:pt x="7" y="3"/>
                    <a:pt x="7" y="4"/>
                  </a:cubicBezTo>
                  <a:cubicBezTo>
                    <a:pt x="8" y="4"/>
                    <a:pt x="8" y="5"/>
                    <a:pt x="8" y="6"/>
                  </a:cubicBezTo>
                  <a:cubicBezTo>
                    <a:pt x="8" y="7"/>
                    <a:pt x="8" y="8"/>
                    <a:pt x="8" y="9"/>
                  </a:cubicBezTo>
                  <a:cubicBezTo>
                    <a:pt x="8" y="10"/>
                    <a:pt x="8" y="11"/>
                    <a:pt x="8" y="12"/>
                  </a:cubicBezTo>
                  <a:cubicBezTo>
                    <a:pt x="8" y="13"/>
                    <a:pt x="8" y="14"/>
                    <a:pt x="7" y="15"/>
                  </a:cubicBezTo>
                  <a:cubicBezTo>
                    <a:pt x="7" y="16"/>
                    <a:pt x="7" y="18"/>
                    <a:pt x="7" y="19"/>
                  </a:cubicBezTo>
                  <a:cubicBezTo>
                    <a:pt x="7" y="20"/>
                    <a:pt x="6" y="21"/>
                    <a:pt x="6" y="22"/>
                  </a:cubicBezTo>
                  <a:cubicBezTo>
                    <a:pt x="6" y="23"/>
                    <a:pt x="6" y="24"/>
                    <a:pt x="5" y="25"/>
                  </a:cubicBezTo>
                  <a:cubicBezTo>
                    <a:pt x="5" y="26"/>
                    <a:pt x="5" y="27"/>
                    <a:pt x="4" y="28"/>
                  </a:cubicBezTo>
                  <a:cubicBezTo>
                    <a:pt x="4" y="29"/>
                    <a:pt x="4" y="30"/>
                    <a:pt x="3" y="31"/>
                  </a:cubicBezTo>
                  <a:cubicBezTo>
                    <a:pt x="3" y="32"/>
                    <a:pt x="3" y="32"/>
                    <a:pt x="2" y="33"/>
                  </a:cubicBezTo>
                  <a:cubicBezTo>
                    <a:pt x="2" y="34"/>
                    <a:pt x="2" y="34"/>
                    <a:pt x="1" y="35"/>
                  </a:cubicBezTo>
                  <a:cubicBezTo>
                    <a:pt x="1" y="35"/>
                    <a:pt x="0" y="36"/>
                    <a:pt x="0" y="3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65"/>
            <p:cNvSpPr/>
            <p:nvPr/>
          </p:nvSpPr>
          <p:spPr bwMode="auto">
            <a:xfrm>
              <a:off x="8250238" y="5594350"/>
              <a:ext cx="101600" cy="139700"/>
            </a:xfrm>
            <a:custGeom>
              <a:avLst/>
              <a:gdLst>
                <a:gd name="T0" fmla="*/ 0 w 24"/>
                <a:gd name="T1" fmla="*/ 0 h 33"/>
                <a:gd name="T2" fmla="*/ 1 w 24"/>
                <a:gd name="T3" fmla="*/ 2 h 33"/>
                <a:gd name="T4" fmla="*/ 4 w 24"/>
                <a:gd name="T5" fmla="*/ 6 h 33"/>
                <a:gd name="T6" fmla="*/ 7 w 24"/>
                <a:gd name="T7" fmla="*/ 11 h 33"/>
                <a:gd name="T8" fmla="*/ 10 w 24"/>
                <a:gd name="T9" fmla="*/ 14 h 33"/>
                <a:gd name="T10" fmla="*/ 12 w 24"/>
                <a:gd name="T11" fmla="*/ 17 h 33"/>
                <a:gd name="T12" fmla="*/ 20 w 24"/>
                <a:gd name="T13" fmla="*/ 28 h 33"/>
                <a:gd name="T14" fmla="*/ 23 w 24"/>
                <a:gd name="T15" fmla="*/ 32 h 33"/>
                <a:gd name="T16" fmla="*/ 24 w 24"/>
                <a:gd name="T17" fmla="*/ 33 h 33"/>
                <a:gd name="T18" fmla="*/ 23 w 24"/>
                <a:gd name="T19" fmla="*/ 32 h 33"/>
                <a:gd name="T20" fmla="*/ 21 w 24"/>
                <a:gd name="T21" fmla="*/ 31 h 33"/>
                <a:gd name="T22" fmla="*/ 19 w 24"/>
                <a:gd name="T23" fmla="*/ 29 h 33"/>
                <a:gd name="T24" fmla="*/ 17 w 24"/>
                <a:gd name="T25" fmla="*/ 27 h 33"/>
                <a:gd name="T26" fmla="*/ 14 w 24"/>
                <a:gd name="T27" fmla="*/ 25 h 33"/>
                <a:gd name="T28" fmla="*/ 12 w 24"/>
                <a:gd name="T29" fmla="*/ 22 h 33"/>
                <a:gd name="T30" fmla="*/ 9 w 24"/>
                <a:gd name="T31" fmla="*/ 19 h 33"/>
                <a:gd name="T32" fmla="*/ 7 w 24"/>
                <a:gd name="T33" fmla="*/ 16 h 33"/>
                <a:gd name="T34" fmla="*/ 5 w 24"/>
                <a:gd name="T35" fmla="*/ 12 h 33"/>
                <a:gd name="T36" fmla="*/ 3 w 24"/>
                <a:gd name="T37" fmla="*/ 9 h 33"/>
                <a:gd name="T38" fmla="*/ 2 w 24"/>
                <a:gd name="T39" fmla="*/ 6 h 33"/>
                <a:gd name="T40" fmla="*/ 1 w 24"/>
                <a:gd name="T41" fmla="*/ 4 h 33"/>
                <a:gd name="T42" fmla="*/ 0 w 24"/>
                <a:gd name="T43" fmla="*/ 2 h 33"/>
                <a:gd name="T44" fmla="*/ 0 w 24"/>
                <a:gd name="T4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3">
                  <a:moveTo>
                    <a:pt x="0" y="0"/>
                  </a:moveTo>
                  <a:cubicBezTo>
                    <a:pt x="0" y="0"/>
                    <a:pt x="0" y="1"/>
                    <a:pt x="1" y="2"/>
                  </a:cubicBezTo>
                  <a:cubicBezTo>
                    <a:pt x="1" y="3"/>
                    <a:pt x="2" y="4"/>
                    <a:pt x="4" y="6"/>
                  </a:cubicBezTo>
                  <a:cubicBezTo>
                    <a:pt x="5" y="7"/>
                    <a:pt x="6" y="9"/>
                    <a:pt x="7" y="11"/>
                  </a:cubicBezTo>
                  <a:cubicBezTo>
                    <a:pt x="8" y="12"/>
                    <a:pt x="9" y="13"/>
                    <a:pt x="10" y="14"/>
                  </a:cubicBezTo>
                  <a:cubicBezTo>
                    <a:pt x="10" y="15"/>
                    <a:pt x="11" y="16"/>
                    <a:pt x="12" y="17"/>
                  </a:cubicBezTo>
                  <a:cubicBezTo>
                    <a:pt x="15" y="21"/>
                    <a:pt x="18" y="25"/>
                    <a:pt x="20" y="28"/>
                  </a:cubicBezTo>
                  <a:cubicBezTo>
                    <a:pt x="21" y="30"/>
                    <a:pt x="22" y="31"/>
                    <a:pt x="23" y="32"/>
                  </a:cubicBezTo>
                  <a:cubicBezTo>
                    <a:pt x="24" y="33"/>
                    <a:pt x="24" y="33"/>
                    <a:pt x="24" y="33"/>
                  </a:cubicBezTo>
                  <a:cubicBezTo>
                    <a:pt x="24" y="33"/>
                    <a:pt x="24" y="33"/>
                    <a:pt x="23" y="32"/>
                  </a:cubicBezTo>
                  <a:cubicBezTo>
                    <a:pt x="22" y="32"/>
                    <a:pt x="22" y="32"/>
                    <a:pt x="21" y="31"/>
                  </a:cubicBezTo>
                  <a:cubicBezTo>
                    <a:pt x="21" y="31"/>
                    <a:pt x="20" y="30"/>
                    <a:pt x="19" y="29"/>
                  </a:cubicBezTo>
                  <a:cubicBezTo>
                    <a:pt x="18" y="29"/>
                    <a:pt x="18" y="28"/>
                    <a:pt x="17" y="27"/>
                  </a:cubicBezTo>
                  <a:cubicBezTo>
                    <a:pt x="16" y="26"/>
                    <a:pt x="15" y="26"/>
                    <a:pt x="14" y="25"/>
                  </a:cubicBezTo>
                  <a:cubicBezTo>
                    <a:pt x="14" y="24"/>
                    <a:pt x="13" y="23"/>
                    <a:pt x="12" y="22"/>
                  </a:cubicBezTo>
                  <a:cubicBezTo>
                    <a:pt x="11" y="21"/>
                    <a:pt x="10" y="20"/>
                    <a:pt x="9" y="19"/>
                  </a:cubicBezTo>
                  <a:cubicBezTo>
                    <a:pt x="9" y="18"/>
                    <a:pt x="8" y="17"/>
                    <a:pt x="7" y="16"/>
                  </a:cubicBezTo>
                  <a:cubicBezTo>
                    <a:pt x="6" y="15"/>
                    <a:pt x="6" y="13"/>
                    <a:pt x="5" y="12"/>
                  </a:cubicBezTo>
                  <a:cubicBezTo>
                    <a:pt x="5" y="11"/>
                    <a:pt x="4" y="10"/>
                    <a:pt x="3" y="9"/>
                  </a:cubicBezTo>
                  <a:cubicBezTo>
                    <a:pt x="3" y="8"/>
                    <a:pt x="2" y="7"/>
                    <a:pt x="2" y="6"/>
                  </a:cubicBezTo>
                  <a:cubicBezTo>
                    <a:pt x="2" y="6"/>
                    <a:pt x="1" y="5"/>
                    <a:pt x="1" y="4"/>
                  </a:cubicBezTo>
                  <a:cubicBezTo>
                    <a:pt x="1" y="3"/>
                    <a:pt x="0" y="3"/>
                    <a:pt x="0" y="2"/>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266"/>
            <p:cNvSpPr/>
            <p:nvPr/>
          </p:nvSpPr>
          <p:spPr bwMode="auto">
            <a:xfrm>
              <a:off x="8275638" y="5703888"/>
              <a:ext cx="144463" cy="76200"/>
            </a:xfrm>
            <a:custGeom>
              <a:avLst/>
              <a:gdLst>
                <a:gd name="T0" fmla="*/ 20 w 34"/>
                <a:gd name="T1" fmla="*/ 18 h 18"/>
                <a:gd name="T2" fmla="*/ 0 w 34"/>
                <a:gd name="T3" fmla="*/ 9 h 18"/>
                <a:gd name="T4" fmla="*/ 34 w 34"/>
                <a:gd name="T5" fmla="*/ 2 h 18"/>
                <a:gd name="T6" fmla="*/ 20 w 34"/>
                <a:gd name="T7" fmla="*/ 18 h 18"/>
              </a:gdLst>
              <a:ahLst/>
              <a:cxnLst>
                <a:cxn ang="0">
                  <a:pos x="T0" y="T1"/>
                </a:cxn>
                <a:cxn ang="0">
                  <a:pos x="T2" y="T3"/>
                </a:cxn>
                <a:cxn ang="0">
                  <a:pos x="T4" y="T5"/>
                </a:cxn>
                <a:cxn ang="0">
                  <a:pos x="T6" y="T7"/>
                </a:cxn>
              </a:cxnLst>
              <a:rect l="0" t="0" r="r" b="b"/>
              <a:pathLst>
                <a:path w="34" h="18">
                  <a:moveTo>
                    <a:pt x="20" y="18"/>
                  </a:moveTo>
                  <a:cubicBezTo>
                    <a:pt x="11" y="17"/>
                    <a:pt x="5" y="14"/>
                    <a:pt x="0" y="9"/>
                  </a:cubicBezTo>
                  <a:cubicBezTo>
                    <a:pt x="0" y="9"/>
                    <a:pt x="23" y="0"/>
                    <a:pt x="34" y="2"/>
                  </a:cubicBezTo>
                  <a:cubicBezTo>
                    <a:pt x="34" y="2"/>
                    <a:pt x="28" y="17"/>
                    <a:pt x="20" y="1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67"/>
            <p:cNvSpPr/>
            <p:nvPr/>
          </p:nvSpPr>
          <p:spPr bwMode="auto">
            <a:xfrm>
              <a:off x="8351838" y="5759450"/>
              <a:ext cx="119063" cy="1233488"/>
            </a:xfrm>
            <a:custGeom>
              <a:avLst/>
              <a:gdLst>
                <a:gd name="T0" fmla="*/ 15 w 28"/>
                <a:gd name="T1" fmla="*/ 291 h 291"/>
                <a:gd name="T2" fmla="*/ 0 w 28"/>
                <a:gd name="T3" fmla="*/ 1 h 291"/>
                <a:gd name="T4" fmla="*/ 3 w 28"/>
                <a:gd name="T5" fmla="*/ 0 h 291"/>
                <a:gd name="T6" fmla="*/ 18 w 28"/>
                <a:gd name="T7" fmla="*/ 291 h 291"/>
                <a:gd name="T8" fmla="*/ 15 w 28"/>
                <a:gd name="T9" fmla="*/ 291 h 291"/>
              </a:gdLst>
              <a:ahLst/>
              <a:cxnLst>
                <a:cxn ang="0">
                  <a:pos x="T0" y="T1"/>
                </a:cxn>
                <a:cxn ang="0">
                  <a:pos x="T2" y="T3"/>
                </a:cxn>
                <a:cxn ang="0">
                  <a:pos x="T4" y="T5"/>
                </a:cxn>
                <a:cxn ang="0">
                  <a:pos x="T6" y="T7"/>
                </a:cxn>
                <a:cxn ang="0">
                  <a:pos x="T8" y="T9"/>
                </a:cxn>
              </a:cxnLst>
              <a:rect l="0" t="0" r="r" b="b"/>
              <a:pathLst>
                <a:path w="28" h="291">
                  <a:moveTo>
                    <a:pt x="15" y="291"/>
                  </a:moveTo>
                  <a:cubicBezTo>
                    <a:pt x="24" y="247"/>
                    <a:pt x="5" y="16"/>
                    <a:pt x="0" y="1"/>
                  </a:cubicBezTo>
                  <a:cubicBezTo>
                    <a:pt x="3" y="0"/>
                    <a:pt x="3" y="0"/>
                    <a:pt x="3" y="0"/>
                  </a:cubicBezTo>
                  <a:cubicBezTo>
                    <a:pt x="8" y="15"/>
                    <a:pt x="28" y="248"/>
                    <a:pt x="18" y="291"/>
                  </a:cubicBezTo>
                  <a:lnTo>
                    <a:pt x="15" y="291"/>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268"/>
            <p:cNvSpPr/>
            <p:nvPr/>
          </p:nvSpPr>
          <p:spPr bwMode="auto">
            <a:xfrm>
              <a:off x="8475663" y="5797550"/>
              <a:ext cx="474663" cy="296863"/>
            </a:xfrm>
            <a:custGeom>
              <a:avLst/>
              <a:gdLst>
                <a:gd name="T0" fmla="*/ 41 w 112"/>
                <a:gd name="T1" fmla="*/ 70 h 70"/>
                <a:gd name="T2" fmla="*/ 22 w 112"/>
                <a:gd name="T3" fmla="*/ 10 h 70"/>
                <a:gd name="T4" fmla="*/ 42 w 112"/>
                <a:gd name="T5" fmla="*/ 20 h 70"/>
                <a:gd name="T6" fmla="*/ 63 w 112"/>
                <a:gd name="T7" fmla="*/ 3 h 70"/>
                <a:gd name="T8" fmla="*/ 72 w 112"/>
                <a:gd name="T9" fmla="*/ 32 h 70"/>
                <a:gd name="T10" fmla="*/ 99 w 112"/>
                <a:gd name="T11" fmla="*/ 35 h 70"/>
                <a:gd name="T12" fmla="*/ 41 w 112"/>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112" h="70">
                  <a:moveTo>
                    <a:pt x="41" y="70"/>
                  </a:moveTo>
                  <a:cubicBezTo>
                    <a:pt x="41" y="70"/>
                    <a:pt x="0" y="25"/>
                    <a:pt x="22" y="10"/>
                  </a:cubicBezTo>
                  <a:cubicBezTo>
                    <a:pt x="37" y="0"/>
                    <a:pt x="42" y="20"/>
                    <a:pt x="42" y="20"/>
                  </a:cubicBezTo>
                  <a:cubicBezTo>
                    <a:pt x="42" y="20"/>
                    <a:pt x="47" y="0"/>
                    <a:pt x="63" y="3"/>
                  </a:cubicBezTo>
                  <a:cubicBezTo>
                    <a:pt x="79" y="7"/>
                    <a:pt x="72" y="32"/>
                    <a:pt x="72" y="32"/>
                  </a:cubicBezTo>
                  <a:cubicBezTo>
                    <a:pt x="72" y="32"/>
                    <a:pt x="86" y="24"/>
                    <a:pt x="99" y="35"/>
                  </a:cubicBezTo>
                  <a:cubicBezTo>
                    <a:pt x="112" y="46"/>
                    <a:pt x="67" y="70"/>
                    <a:pt x="41" y="7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269"/>
            <p:cNvSpPr/>
            <p:nvPr/>
          </p:nvSpPr>
          <p:spPr bwMode="auto">
            <a:xfrm>
              <a:off x="8666163" y="5957888"/>
              <a:ext cx="198438" cy="111125"/>
            </a:xfrm>
            <a:custGeom>
              <a:avLst/>
              <a:gdLst>
                <a:gd name="T0" fmla="*/ 0 w 47"/>
                <a:gd name="T1" fmla="*/ 26 h 26"/>
                <a:gd name="T2" fmla="*/ 1 w 47"/>
                <a:gd name="T3" fmla="*/ 26 h 26"/>
                <a:gd name="T4" fmla="*/ 2 w 47"/>
                <a:gd name="T5" fmla="*/ 25 h 26"/>
                <a:gd name="T6" fmla="*/ 5 w 47"/>
                <a:gd name="T7" fmla="*/ 24 h 26"/>
                <a:gd name="T8" fmla="*/ 8 w 47"/>
                <a:gd name="T9" fmla="*/ 23 h 26"/>
                <a:gd name="T10" fmla="*/ 10 w 47"/>
                <a:gd name="T11" fmla="*/ 22 h 26"/>
                <a:gd name="T12" fmla="*/ 12 w 47"/>
                <a:gd name="T13" fmla="*/ 21 h 26"/>
                <a:gd name="T14" fmla="*/ 16 w 47"/>
                <a:gd name="T15" fmla="*/ 19 h 26"/>
                <a:gd name="T16" fmla="*/ 20 w 47"/>
                <a:gd name="T17" fmla="*/ 17 h 26"/>
                <a:gd name="T18" fmla="*/ 24 w 47"/>
                <a:gd name="T19" fmla="*/ 15 h 26"/>
                <a:gd name="T20" fmla="*/ 27 w 47"/>
                <a:gd name="T21" fmla="*/ 14 h 26"/>
                <a:gd name="T22" fmla="*/ 29 w 47"/>
                <a:gd name="T23" fmla="*/ 12 h 26"/>
                <a:gd name="T24" fmla="*/ 30 w 47"/>
                <a:gd name="T25" fmla="*/ 12 h 26"/>
                <a:gd name="T26" fmla="*/ 31 w 47"/>
                <a:gd name="T27" fmla="*/ 11 h 26"/>
                <a:gd name="T28" fmla="*/ 33 w 47"/>
                <a:gd name="T29" fmla="*/ 10 h 26"/>
                <a:gd name="T30" fmla="*/ 35 w 47"/>
                <a:gd name="T31" fmla="*/ 9 h 26"/>
                <a:gd name="T32" fmla="*/ 36 w 47"/>
                <a:gd name="T33" fmla="*/ 7 h 26"/>
                <a:gd name="T34" fmla="*/ 40 w 47"/>
                <a:gd name="T35" fmla="*/ 5 h 26"/>
                <a:gd name="T36" fmla="*/ 41 w 47"/>
                <a:gd name="T37" fmla="*/ 4 h 26"/>
                <a:gd name="T38" fmla="*/ 43 w 47"/>
                <a:gd name="T39" fmla="*/ 3 h 26"/>
                <a:gd name="T40" fmla="*/ 45 w 47"/>
                <a:gd name="T41" fmla="*/ 1 h 26"/>
                <a:gd name="T42" fmla="*/ 46 w 47"/>
                <a:gd name="T43" fmla="*/ 0 h 26"/>
                <a:gd name="T44" fmla="*/ 47 w 47"/>
                <a:gd name="T45" fmla="*/ 0 h 26"/>
                <a:gd name="T46" fmla="*/ 46 w 47"/>
                <a:gd name="T47" fmla="*/ 0 h 26"/>
                <a:gd name="T48" fmla="*/ 45 w 47"/>
                <a:gd name="T49" fmla="*/ 2 h 26"/>
                <a:gd name="T50" fmla="*/ 44 w 47"/>
                <a:gd name="T51" fmla="*/ 4 h 26"/>
                <a:gd name="T52" fmla="*/ 43 w 47"/>
                <a:gd name="T53" fmla="*/ 6 h 26"/>
                <a:gd name="T54" fmla="*/ 42 w 47"/>
                <a:gd name="T55" fmla="*/ 7 h 26"/>
                <a:gd name="T56" fmla="*/ 40 w 47"/>
                <a:gd name="T57" fmla="*/ 9 h 26"/>
                <a:gd name="T58" fmla="*/ 39 w 47"/>
                <a:gd name="T59" fmla="*/ 10 h 26"/>
                <a:gd name="T60" fmla="*/ 37 w 47"/>
                <a:gd name="T61" fmla="*/ 12 h 26"/>
                <a:gd name="T62" fmla="*/ 35 w 47"/>
                <a:gd name="T63" fmla="*/ 13 h 26"/>
                <a:gd name="T64" fmla="*/ 31 w 47"/>
                <a:gd name="T65" fmla="*/ 17 h 26"/>
                <a:gd name="T66" fmla="*/ 27 w 47"/>
                <a:gd name="T67" fmla="*/ 19 h 26"/>
                <a:gd name="T68" fmla="*/ 25 w 47"/>
                <a:gd name="T69" fmla="*/ 21 h 26"/>
                <a:gd name="T70" fmla="*/ 22 w 47"/>
                <a:gd name="T71" fmla="*/ 22 h 26"/>
                <a:gd name="T72" fmla="*/ 20 w 47"/>
                <a:gd name="T73" fmla="*/ 23 h 26"/>
                <a:gd name="T74" fmla="*/ 17 w 47"/>
                <a:gd name="T75" fmla="*/ 24 h 26"/>
                <a:gd name="T76" fmla="*/ 13 w 47"/>
                <a:gd name="T77" fmla="*/ 25 h 26"/>
                <a:gd name="T78" fmla="*/ 11 w 47"/>
                <a:gd name="T79" fmla="*/ 25 h 26"/>
                <a:gd name="T80" fmla="*/ 9 w 47"/>
                <a:gd name="T81" fmla="*/ 26 h 26"/>
                <a:gd name="T82" fmla="*/ 7 w 47"/>
                <a:gd name="T83" fmla="*/ 26 h 26"/>
                <a:gd name="T84" fmla="*/ 5 w 47"/>
                <a:gd name="T85" fmla="*/ 26 h 26"/>
                <a:gd name="T86" fmla="*/ 4 w 47"/>
                <a:gd name="T87" fmla="*/ 26 h 26"/>
                <a:gd name="T88" fmla="*/ 2 w 47"/>
                <a:gd name="T89" fmla="*/ 26 h 26"/>
                <a:gd name="T90" fmla="*/ 1 w 47"/>
                <a:gd name="T91" fmla="*/ 26 h 26"/>
                <a:gd name="T92" fmla="*/ 0 w 47"/>
                <a:gd name="T9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26">
                  <a:moveTo>
                    <a:pt x="0" y="26"/>
                  </a:moveTo>
                  <a:cubicBezTo>
                    <a:pt x="0" y="26"/>
                    <a:pt x="0" y="26"/>
                    <a:pt x="1" y="26"/>
                  </a:cubicBezTo>
                  <a:cubicBezTo>
                    <a:pt x="1" y="26"/>
                    <a:pt x="2" y="26"/>
                    <a:pt x="2" y="25"/>
                  </a:cubicBezTo>
                  <a:cubicBezTo>
                    <a:pt x="3" y="25"/>
                    <a:pt x="4" y="25"/>
                    <a:pt x="5" y="24"/>
                  </a:cubicBezTo>
                  <a:cubicBezTo>
                    <a:pt x="6" y="24"/>
                    <a:pt x="7" y="23"/>
                    <a:pt x="8" y="23"/>
                  </a:cubicBezTo>
                  <a:cubicBezTo>
                    <a:pt x="9" y="23"/>
                    <a:pt x="9" y="22"/>
                    <a:pt x="10" y="22"/>
                  </a:cubicBezTo>
                  <a:cubicBezTo>
                    <a:pt x="10" y="22"/>
                    <a:pt x="11" y="22"/>
                    <a:pt x="12" y="21"/>
                  </a:cubicBezTo>
                  <a:cubicBezTo>
                    <a:pt x="13" y="21"/>
                    <a:pt x="14" y="20"/>
                    <a:pt x="16" y="19"/>
                  </a:cubicBezTo>
                  <a:cubicBezTo>
                    <a:pt x="17" y="19"/>
                    <a:pt x="19" y="18"/>
                    <a:pt x="20" y="17"/>
                  </a:cubicBezTo>
                  <a:cubicBezTo>
                    <a:pt x="22" y="17"/>
                    <a:pt x="23" y="16"/>
                    <a:pt x="24" y="15"/>
                  </a:cubicBezTo>
                  <a:cubicBezTo>
                    <a:pt x="25" y="15"/>
                    <a:pt x="26" y="14"/>
                    <a:pt x="27" y="14"/>
                  </a:cubicBezTo>
                  <a:cubicBezTo>
                    <a:pt x="27" y="13"/>
                    <a:pt x="28" y="13"/>
                    <a:pt x="29" y="12"/>
                  </a:cubicBezTo>
                  <a:cubicBezTo>
                    <a:pt x="29" y="12"/>
                    <a:pt x="29" y="12"/>
                    <a:pt x="30" y="12"/>
                  </a:cubicBezTo>
                  <a:cubicBezTo>
                    <a:pt x="30" y="12"/>
                    <a:pt x="30" y="11"/>
                    <a:pt x="31" y="11"/>
                  </a:cubicBezTo>
                  <a:cubicBezTo>
                    <a:pt x="31" y="11"/>
                    <a:pt x="32" y="10"/>
                    <a:pt x="33" y="10"/>
                  </a:cubicBezTo>
                  <a:cubicBezTo>
                    <a:pt x="33" y="9"/>
                    <a:pt x="34" y="9"/>
                    <a:pt x="35" y="9"/>
                  </a:cubicBezTo>
                  <a:cubicBezTo>
                    <a:pt x="35" y="8"/>
                    <a:pt x="36" y="8"/>
                    <a:pt x="36" y="7"/>
                  </a:cubicBezTo>
                  <a:cubicBezTo>
                    <a:pt x="38" y="6"/>
                    <a:pt x="39" y="6"/>
                    <a:pt x="40" y="5"/>
                  </a:cubicBezTo>
                  <a:cubicBezTo>
                    <a:pt x="40" y="5"/>
                    <a:pt x="41" y="4"/>
                    <a:pt x="41" y="4"/>
                  </a:cubicBezTo>
                  <a:cubicBezTo>
                    <a:pt x="42" y="3"/>
                    <a:pt x="42" y="3"/>
                    <a:pt x="43" y="3"/>
                  </a:cubicBezTo>
                  <a:cubicBezTo>
                    <a:pt x="43" y="2"/>
                    <a:pt x="44" y="2"/>
                    <a:pt x="45" y="1"/>
                  </a:cubicBezTo>
                  <a:cubicBezTo>
                    <a:pt x="45" y="1"/>
                    <a:pt x="46" y="0"/>
                    <a:pt x="46" y="0"/>
                  </a:cubicBezTo>
                  <a:cubicBezTo>
                    <a:pt x="46" y="0"/>
                    <a:pt x="47" y="0"/>
                    <a:pt x="47" y="0"/>
                  </a:cubicBezTo>
                  <a:cubicBezTo>
                    <a:pt x="47" y="0"/>
                    <a:pt x="47" y="0"/>
                    <a:pt x="46" y="0"/>
                  </a:cubicBezTo>
                  <a:cubicBezTo>
                    <a:pt x="46" y="1"/>
                    <a:pt x="46" y="1"/>
                    <a:pt x="45" y="2"/>
                  </a:cubicBezTo>
                  <a:cubicBezTo>
                    <a:pt x="45" y="3"/>
                    <a:pt x="45" y="3"/>
                    <a:pt x="44" y="4"/>
                  </a:cubicBezTo>
                  <a:cubicBezTo>
                    <a:pt x="44" y="5"/>
                    <a:pt x="43" y="5"/>
                    <a:pt x="43" y="6"/>
                  </a:cubicBezTo>
                  <a:cubicBezTo>
                    <a:pt x="43" y="6"/>
                    <a:pt x="42" y="7"/>
                    <a:pt x="42" y="7"/>
                  </a:cubicBezTo>
                  <a:cubicBezTo>
                    <a:pt x="41" y="8"/>
                    <a:pt x="41" y="8"/>
                    <a:pt x="40" y="9"/>
                  </a:cubicBezTo>
                  <a:cubicBezTo>
                    <a:pt x="40" y="9"/>
                    <a:pt x="39" y="10"/>
                    <a:pt x="39" y="10"/>
                  </a:cubicBezTo>
                  <a:cubicBezTo>
                    <a:pt x="38" y="11"/>
                    <a:pt x="38" y="11"/>
                    <a:pt x="37" y="12"/>
                  </a:cubicBezTo>
                  <a:cubicBezTo>
                    <a:pt x="37" y="12"/>
                    <a:pt x="36" y="13"/>
                    <a:pt x="35" y="13"/>
                  </a:cubicBezTo>
                  <a:cubicBezTo>
                    <a:pt x="34" y="14"/>
                    <a:pt x="33" y="16"/>
                    <a:pt x="31" y="17"/>
                  </a:cubicBezTo>
                  <a:cubicBezTo>
                    <a:pt x="30" y="18"/>
                    <a:pt x="28" y="18"/>
                    <a:pt x="27" y="19"/>
                  </a:cubicBezTo>
                  <a:cubicBezTo>
                    <a:pt x="26" y="20"/>
                    <a:pt x="25" y="20"/>
                    <a:pt x="25" y="21"/>
                  </a:cubicBezTo>
                  <a:cubicBezTo>
                    <a:pt x="24" y="21"/>
                    <a:pt x="23" y="21"/>
                    <a:pt x="22" y="22"/>
                  </a:cubicBezTo>
                  <a:cubicBezTo>
                    <a:pt x="21" y="22"/>
                    <a:pt x="21" y="22"/>
                    <a:pt x="20" y="23"/>
                  </a:cubicBezTo>
                  <a:cubicBezTo>
                    <a:pt x="19" y="23"/>
                    <a:pt x="18" y="23"/>
                    <a:pt x="17" y="24"/>
                  </a:cubicBezTo>
                  <a:cubicBezTo>
                    <a:pt x="16" y="24"/>
                    <a:pt x="14" y="25"/>
                    <a:pt x="13" y="25"/>
                  </a:cubicBezTo>
                  <a:cubicBezTo>
                    <a:pt x="12" y="25"/>
                    <a:pt x="11" y="25"/>
                    <a:pt x="11" y="25"/>
                  </a:cubicBezTo>
                  <a:cubicBezTo>
                    <a:pt x="10" y="26"/>
                    <a:pt x="9" y="26"/>
                    <a:pt x="9" y="26"/>
                  </a:cubicBezTo>
                  <a:cubicBezTo>
                    <a:pt x="8" y="26"/>
                    <a:pt x="7" y="26"/>
                    <a:pt x="7" y="26"/>
                  </a:cubicBezTo>
                  <a:cubicBezTo>
                    <a:pt x="6" y="26"/>
                    <a:pt x="6" y="26"/>
                    <a:pt x="5" y="26"/>
                  </a:cubicBezTo>
                  <a:cubicBezTo>
                    <a:pt x="5" y="26"/>
                    <a:pt x="4" y="26"/>
                    <a:pt x="4" y="26"/>
                  </a:cubicBezTo>
                  <a:cubicBezTo>
                    <a:pt x="3" y="26"/>
                    <a:pt x="3" y="26"/>
                    <a:pt x="2" y="26"/>
                  </a:cubicBezTo>
                  <a:cubicBezTo>
                    <a:pt x="2" y="26"/>
                    <a:pt x="1" y="26"/>
                    <a:pt x="1" y="26"/>
                  </a:cubicBezTo>
                  <a:cubicBezTo>
                    <a:pt x="0" y="26"/>
                    <a:pt x="0" y="26"/>
                    <a:pt x="0" y="2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270"/>
            <p:cNvSpPr/>
            <p:nvPr/>
          </p:nvSpPr>
          <p:spPr bwMode="auto">
            <a:xfrm>
              <a:off x="8585201" y="5868988"/>
              <a:ext cx="80963" cy="200025"/>
            </a:xfrm>
            <a:custGeom>
              <a:avLst/>
              <a:gdLst>
                <a:gd name="T0" fmla="*/ 0 w 19"/>
                <a:gd name="T1" fmla="*/ 0 h 47"/>
                <a:gd name="T2" fmla="*/ 0 w 19"/>
                <a:gd name="T3" fmla="*/ 0 h 47"/>
                <a:gd name="T4" fmla="*/ 0 w 19"/>
                <a:gd name="T5" fmla="*/ 1 h 47"/>
                <a:gd name="T6" fmla="*/ 1 w 19"/>
                <a:gd name="T7" fmla="*/ 2 h 47"/>
                <a:gd name="T8" fmla="*/ 2 w 19"/>
                <a:gd name="T9" fmla="*/ 4 h 47"/>
                <a:gd name="T10" fmla="*/ 3 w 19"/>
                <a:gd name="T11" fmla="*/ 7 h 47"/>
                <a:gd name="T12" fmla="*/ 7 w 19"/>
                <a:gd name="T13" fmla="*/ 15 h 47"/>
                <a:gd name="T14" fmla="*/ 9 w 19"/>
                <a:gd name="T15" fmla="*/ 19 h 47"/>
                <a:gd name="T16" fmla="*/ 10 w 19"/>
                <a:gd name="T17" fmla="*/ 23 h 47"/>
                <a:gd name="T18" fmla="*/ 12 w 19"/>
                <a:gd name="T19" fmla="*/ 28 h 47"/>
                <a:gd name="T20" fmla="*/ 13 w 19"/>
                <a:gd name="T21" fmla="*/ 32 h 47"/>
                <a:gd name="T22" fmla="*/ 14 w 19"/>
                <a:gd name="T23" fmla="*/ 35 h 47"/>
                <a:gd name="T24" fmla="*/ 14 w 19"/>
                <a:gd name="T25" fmla="*/ 37 h 47"/>
                <a:gd name="T26" fmla="*/ 16 w 19"/>
                <a:gd name="T27" fmla="*/ 40 h 47"/>
                <a:gd name="T28" fmla="*/ 18 w 19"/>
                <a:gd name="T29" fmla="*/ 45 h 47"/>
                <a:gd name="T30" fmla="*/ 19 w 19"/>
                <a:gd name="T31" fmla="*/ 47 h 47"/>
                <a:gd name="T32" fmla="*/ 19 w 19"/>
                <a:gd name="T33" fmla="*/ 47 h 47"/>
                <a:gd name="T34" fmla="*/ 18 w 19"/>
                <a:gd name="T35" fmla="*/ 47 h 47"/>
                <a:gd name="T36" fmla="*/ 17 w 19"/>
                <a:gd name="T37" fmla="*/ 46 h 47"/>
                <a:gd name="T38" fmla="*/ 15 w 19"/>
                <a:gd name="T39" fmla="*/ 44 h 47"/>
                <a:gd name="T40" fmla="*/ 13 w 19"/>
                <a:gd name="T41" fmla="*/ 42 h 47"/>
                <a:gd name="T42" fmla="*/ 11 w 19"/>
                <a:gd name="T43" fmla="*/ 38 h 47"/>
                <a:gd name="T44" fmla="*/ 10 w 19"/>
                <a:gd name="T45" fmla="*/ 36 h 47"/>
                <a:gd name="T46" fmla="*/ 9 w 19"/>
                <a:gd name="T47" fmla="*/ 35 h 47"/>
                <a:gd name="T48" fmla="*/ 9 w 19"/>
                <a:gd name="T49" fmla="*/ 34 h 47"/>
                <a:gd name="T50" fmla="*/ 7 w 19"/>
                <a:gd name="T51" fmla="*/ 30 h 47"/>
                <a:gd name="T52" fmla="*/ 5 w 19"/>
                <a:gd name="T53" fmla="*/ 25 h 47"/>
                <a:gd name="T54" fmla="*/ 4 w 19"/>
                <a:gd name="T55" fmla="*/ 21 h 47"/>
                <a:gd name="T56" fmla="*/ 2 w 19"/>
                <a:gd name="T57" fmla="*/ 16 h 47"/>
                <a:gd name="T58" fmla="*/ 1 w 19"/>
                <a:gd name="T59" fmla="*/ 12 h 47"/>
                <a:gd name="T60" fmla="*/ 0 w 19"/>
                <a:gd name="T61" fmla="*/ 8 h 47"/>
                <a:gd name="T62" fmla="*/ 0 w 19"/>
                <a:gd name="T63" fmla="*/ 5 h 47"/>
                <a:gd name="T64" fmla="*/ 0 w 19"/>
                <a:gd name="T65" fmla="*/ 2 h 47"/>
                <a:gd name="T66" fmla="*/ 0 w 19"/>
                <a:gd name="T67" fmla="*/ 0 h 47"/>
                <a:gd name="T68" fmla="*/ 0 w 19"/>
                <a:gd name="T6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47">
                  <a:moveTo>
                    <a:pt x="0" y="0"/>
                  </a:moveTo>
                  <a:cubicBezTo>
                    <a:pt x="0" y="0"/>
                    <a:pt x="0" y="0"/>
                    <a:pt x="0" y="0"/>
                  </a:cubicBezTo>
                  <a:cubicBezTo>
                    <a:pt x="0" y="1"/>
                    <a:pt x="0" y="1"/>
                    <a:pt x="0" y="1"/>
                  </a:cubicBezTo>
                  <a:cubicBezTo>
                    <a:pt x="1" y="1"/>
                    <a:pt x="1" y="2"/>
                    <a:pt x="1" y="2"/>
                  </a:cubicBezTo>
                  <a:cubicBezTo>
                    <a:pt x="1" y="3"/>
                    <a:pt x="1" y="3"/>
                    <a:pt x="2" y="4"/>
                  </a:cubicBezTo>
                  <a:cubicBezTo>
                    <a:pt x="2" y="5"/>
                    <a:pt x="2" y="6"/>
                    <a:pt x="3" y="7"/>
                  </a:cubicBezTo>
                  <a:cubicBezTo>
                    <a:pt x="4" y="9"/>
                    <a:pt x="5" y="12"/>
                    <a:pt x="7" y="15"/>
                  </a:cubicBezTo>
                  <a:cubicBezTo>
                    <a:pt x="7" y="16"/>
                    <a:pt x="8" y="17"/>
                    <a:pt x="9" y="19"/>
                  </a:cubicBezTo>
                  <a:cubicBezTo>
                    <a:pt x="9" y="20"/>
                    <a:pt x="10" y="22"/>
                    <a:pt x="10" y="23"/>
                  </a:cubicBezTo>
                  <a:cubicBezTo>
                    <a:pt x="11" y="25"/>
                    <a:pt x="11" y="27"/>
                    <a:pt x="12" y="28"/>
                  </a:cubicBezTo>
                  <a:cubicBezTo>
                    <a:pt x="12" y="30"/>
                    <a:pt x="13" y="31"/>
                    <a:pt x="13" y="32"/>
                  </a:cubicBezTo>
                  <a:cubicBezTo>
                    <a:pt x="13" y="33"/>
                    <a:pt x="13" y="34"/>
                    <a:pt x="14" y="35"/>
                  </a:cubicBezTo>
                  <a:cubicBezTo>
                    <a:pt x="14" y="35"/>
                    <a:pt x="14" y="36"/>
                    <a:pt x="14" y="37"/>
                  </a:cubicBezTo>
                  <a:cubicBezTo>
                    <a:pt x="15" y="38"/>
                    <a:pt x="15" y="39"/>
                    <a:pt x="16" y="40"/>
                  </a:cubicBezTo>
                  <a:cubicBezTo>
                    <a:pt x="16" y="42"/>
                    <a:pt x="17" y="44"/>
                    <a:pt x="18" y="45"/>
                  </a:cubicBezTo>
                  <a:cubicBezTo>
                    <a:pt x="18" y="46"/>
                    <a:pt x="19" y="46"/>
                    <a:pt x="19" y="47"/>
                  </a:cubicBezTo>
                  <a:cubicBezTo>
                    <a:pt x="19" y="47"/>
                    <a:pt x="19" y="47"/>
                    <a:pt x="19" y="47"/>
                  </a:cubicBezTo>
                  <a:cubicBezTo>
                    <a:pt x="19" y="47"/>
                    <a:pt x="19" y="47"/>
                    <a:pt x="18" y="47"/>
                  </a:cubicBezTo>
                  <a:cubicBezTo>
                    <a:pt x="18" y="47"/>
                    <a:pt x="18" y="46"/>
                    <a:pt x="17" y="46"/>
                  </a:cubicBezTo>
                  <a:cubicBezTo>
                    <a:pt x="17" y="46"/>
                    <a:pt x="16" y="45"/>
                    <a:pt x="15" y="44"/>
                  </a:cubicBezTo>
                  <a:cubicBezTo>
                    <a:pt x="14" y="43"/>
                    <a:pt x="14" y="43"/>
                    <a:pt x="13" y="42"/>
                  </a:cubicBezTo>
                  <a:cubicBezTo>
                    <a:pt x="12" y="40"/>
                    <a:pt x="11" y="39"/>
                    <a:pt x="11" y="38"/>
                  </a:cubicBezTo>
                  <a:cubicBezTo>
                    <a:pt x="10" y="37"/>
                    <a:pt x="10" y="37"/>
                    <a:pt x="10" y="36"/>
                  </a:cubicBezTo>
                  <a:cubicBezTo>
                    <a:pt x="10" y="36"/>
                    <a:pt x="9" y="35"/>
                    <a:pt x="9" y="35"/>
                  </a:cubicBezTo>
                  <a:cubicBezTo>
                    <a:pt x="9" y="35"/>
                    <a:pt x="9" y="34"/>
                    <a:pt x="9" y="34"/>
                  </a:cubicBezTo>
                  <a:cubicBezTo>
                    <a:pt x="8" y="33"/>
                    <a:pt x="8" y="31"/>
                    <a:pt x="7" y="30"/>
                  </a:cubicBezTo>
                  <a:cubicBezTo>
                    <a:pt x="6" y="28"/>
                    <a:pt x="6" y="27"/>
                    <a:pt x="5" y="25"/>
                  </a:cubicBezTo>
                  <a:cubicBezTo>
                    <a:pt x="5" y="24"/>
                    <a:pt x="4" y="22"/>
                    <a:pt x="4" y="21"/>
                  </a:cubicBezTo>
                  <a:cubicBezTo>
                    <a:pt x="4" y="19"/>
                    <a:pt x="3" y="18"/>
                    <a:pt x="2" y="16"/>
                  </a:cubicBezTo>
                  <a:cubicBezTo>
                    <a:pt x="2" y="15"/>
                    <a:pt x="1" y="13"/>
                    <a:pt x="1" y="12"/>
                  </a:cubicBezTo>
                  <a:cubicBezTo>
                    <a:pt x="1" y="11"/>
                    <a:pt x="0" y="9"/>
                    <a:pt x="0" y="8"/>
                  </a:cubicBezTo>
                  <a:cubicBezTo>
                    <a:pt x="0" y="7"/>
                    <a:pt x="0" y="6"/>
                    <a:pt x="0" y="5"/>
                  </a:cubicBezTo>
                  <a:cubicBezTo>
                    <a:pt x="0" y="4"/>
                    <a:pt x="0" y="3"/>
                    <a:pt x="0" y="2"/>
                  </a:cubicBezTo>
                  <a:cubicBezTo>
                    <a:pt x="0" y="1"/>
                    <a:pt x="0" y="1"/>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71"/>
            <p:cNvSpPr/>
            <p:nvPr/>
          </p:nvSpPr>
          <p:spPr bwMode="auto">
            <a:xfrm>
              <a:off x="8661401" y="5835650"/>
              <a:ext cx="73025" cy="241300"/>
            </a:xfrm>
            <a:custGeom>
              <a:avLst/>
              <a:gdLst>
                <a:gd name="T0" fmla="*/ 17 w 17"/>
                <a:gd name="T1" fmla="*/ 0 h 57"/>
                <a:gd name="T2" fmla="*/ 17 w 17"/>
                <a:gd name="T3" fmla="*/ 1 h 57"/>
                <a:gd name="T4" fmla="*/ 16 w 17"/>
                <a:gd name="T5" fmla="*/ 3 h 57"/>
                <a:gd name="T6" fmla="*/ 15 w 17"/>
                <a:gd name="T7" fmla="*/ 9 h 57"/>
                <a:gd name="T8" fmla="*/ 14 w 17"/>
                <a:gd name="T9" fmla="*/ 13 h 57"/>
                <a:gd name="T10" fmla="*/ 14 w 17"/>
                <a:gd name="T11" fmla="*/ 18 h 57"/>
                <a:gd name="T12" fmla="*/ 14 w 17"/>
                <a:gd name="T13" fmla="*/ 19 h 57"/>
                <a:gd name="T14" fmla="*/ 14 w 17"/>
                <a:gd name="T15" fmla="*/ 20 h 57"/>
                <a:gd name="T16" fmla="*/ 14 w 17"/>
                <a:gd name="T17" fmla="*/ 21 h 57"/>
                <a:gd name="T18" fmla="*/ 13 w 17"/>
                <a:gd name="T19" fmla="*/ 24 h 57"/>
                <a:gd name="T20" fmla="*/ 12 w 17"/>
                <a:gd name="T21" fmla="*/ 29 h 57"/>
                <a:gd name="T22" fmla="*/ 10 w 17"/>
                <a:gd name="T23" fmla="*/ 35 h 57"/>
                <a:gd name="T24" fmla="*/ 8 w 17"/>
                <a:gd name="T25" fmla="*/ 40 h 57"/>
                <a:gd name="T26" fmla="*/ 5 w 17"/>
                <a:gd name="T27" fmla="*/ 48 h 57"/>
                <a:gd name="T28" fmla="*/ 1 w 17"/>
                <a:gd name="T29" fmla="*/ 54 h 57"/>
                <a:gd name="T30" fmla="*/ 1 w 17"/>
                <a:gd name="T31" fmla="*/ 56 h 57"/>
                <a:gd name="T32" fmla="*/ 0 w 17"/>
                <a:gd name="T33" fmla="*/ 57 h 57"/>
                <a:gd name="T34" fmla="*/ 0 w 17"/>
                <a:gd name="T35" fmla="*/ 56 h 57"/>
                <a:gd name="T36" fmla="*/ 1 w 17"/>
                <a:gd name="T37" fmla="*/ 54 h 57"/>
                <a:gd name="T38" fmla="*/ 2 w 17"/>
                <a:gd name="T39" fmla="*/ 47 h 57"/>
                <a:gd name="T40" fmla="*/ 4 w 17"/>
                <a:gd name="T41" fmla="*/ 38 h 57"/>
                <a:gd name="T42" fmla="*/ 6 w 17"/>
                <a:gd name="T43" fmla="*/ 33 h 57"/>
                <a:gd name="T44" fmla="*/ 7 w 17"/>
                <a:gd name="T45" fmla="*/ 28 h 57"/>
                <a:gd name="T46" fmla="*/ 9 w 17"/>
                <a:gd name="T47" fmla="*/ 23 h 57"/>
                <a:gd name="T48" fmla="*/ 9 w 17"/>
                <a:gd name="T49" fmla="*/ 20 h 57"/>
                <a:gd name="T50" fmla="*/ 9 w 17"/>
                <a:gd name="T51" fmla="*/ 19 h 57"/>
                <a:gd name="T52" fmla="*/ 10 w 17"/>
                <a:gd name="T53" fmla="*/ 18 h 57"/>
                <a:gd name="T54" fmla="*/ 11 w 17"/>
                <a:gd name="T55" fmla="*/ 13 h 57"/>
                <a:gd name="T56" fmla="*/ 11 w 17"/>
                <a:gd name="T57" fmla="*/ 10 h 57"/>
                <a:gd name="T58" fmla="*/ 12 w 17"/>
                <a:gd name="T59" fmla="*/ 9 h 57"/>
                <a:gd name="T60" fmla="*/ 12 w 17"/>
                <a:gd name="T61" fmla="*/ 9 h 57"/>
                <a:gd name="T62" fmla="*/ 12 w 17"/>
                <a:gd name="T63" fmla="*/ 8 h 57"/>
                <a:gd name="T64" fmla="*/ 14 w 17"/>
                <a:gd name="T65" fmla="*/ 4 h 57"/>
                <a:gd name="T66" fmla="*/ 15 w 17"/>
                <a:gd name="T67" fmla="*/ 2 h 57"/>
                <a:gd name="T68" fmla="*/ 17 w 17"/>
                <a:gd name="T69" fmla="*/ 1 h 57"/>
                <a:gd name="T70" fmla="*/ 17 w 17"/>
                <a:gd name="T7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57">
                  <a:moveTo>
                    <a:pt x="17" y="0"/>
                  </a:moveTo>
                  <a:cubicBezTo>
                    <a:pt x="17" y="0"/>
                    <a:pt x="17" y="0"/>
                    <a:pt x="17" y="1"/>
                  </a:cubicBezTo>
                  <a:cubicBezTo>
                    <a:pt x="17" y="1"/>
                    <a:pt x="17" y="2"/>
                    <a:pt x="16" y="3"/>
                  </a:cubicBezTo>
                  <a:cubicBezTo>
                    <a:pt x="16" y="4"/>
                    <a:pt x="15" y="6"/>
                    <a:pt x="15" y="9"/>
                  </a:cubicBezTo>
                  <a:cubicBezTo>
                    <a:pt x="15" y="10"/>
                    <a:pt x="15" y="12"/>
                    <a:pt x="14" y="13"/>
                  </a:cubicBezTo>
                  <a:cubicBezTo>
                    <a:pt x="14" y="15"/>
                    <a:pt x="14" y="16"/>
                    <a:pt x="14" y="18"/>
                  </a:cubicBezTo>
                  <a:cubicBezTo>
                    <a:pt x="14" y="19"/>
                    <a:pt x="14" y="19"/>
                    <a:pt x="14" y="19"/>
                  </a:cubicBezTo>
                  <a:cubicBezTo>
                    <a:pt x="14" y="20"/>
                    <a:pt x="14" y="20"/>
                    <a:pt x="14" y="20"/>
                  </a:cubicBezTo>
                  <a:cubicBezTo>
                    <a:pt x="14" y="20"/>
                    <a:pt x="14" y="20"/>
                    <a:pt x="14" y="21"/>
                  </a:cubicBezTo>
                  <a:cubicBezTo>
                    <a:pt x="14" y="22"/>
                    <a:pt x="13" y="23"/>
                    <a:pt x="13" y="24"/>
                  </a:cubicBezTo>
                  <a:cubicBezTo>
                    <a:pt x="13" y="26"/>
                    <a:pt x="12" y="27"/>
                    <a:pt x="12" y="29"/>
                  </a:cubicBezTo>
                  <a:cubicBezTo>
                    <a:pt x="11" y="31"/>
                    <a:pt x="11" y="33"/>
                    <a:pt x="10" y="35"/>
                  </a:cubicBezTo>
                  <a:cubicBezTo>
                    <a:pt x="10" y="36"/>
                    <a:pt x="9" y="38"/>
                    <a:pt x="8" y="40"/>
                  </a:cubicBezTo>
                  <a:cubicBezTo>
                    <a:pt x="7" y="43"/>
                    <a:pt x="6" y="46"/>
                    <a:pt x="5" y="48"/>
                  </a:cubicBezTo>
                  <a:cubicBezTo>
                    <a:pt x="3" y="51"/>
                    <a:pt x="2" y="53"/>
                    <a:pt x="1" y="54"/>
                  </a:cubicBezTo>
                  <a:cubicBezTo>
                    <a:pt x="1" y="55"/>
                    <a:pt x="1" y="56"/>
                    <a:pt x="1" y="56"/>
                  </a:cubicBezTo>
                  <a:cubicBezTo>
                    <a:pt x="0" y="57"/>
                    <a:pt x="0" y="57"/>
                    <a:pt x="0" y="57"/>
                  </a:cubicBezTo>
                  <a:cubicBezTo>
                    <a:pt x="0" y="57"/>
                    <a:pt x="0" y="56"/>
                    <a:pt x="0" y="56"/>
                  </a:cubicBezTo>
                  <a:cubicBezTo>
                    <a:pt x="0" y="56"/>
                    <a:pt x="0" y="55"/>
                    <a:pt x="1" y="54"/>
                  </a:cubicBezTo>
                  <a:cubicBezTo>
                    <a:pt x="1" y="52"/>
                    <a:pt x="1" y="50"/>
                    <a:pt x="2" y="47"/>
                  </a:cubicBezTo>
                  <a:cubicBezTo>
                    <a:pt x="2" y="45"/>
                    <a:pt x="3" y="42"/>
                    <a:pt x="4" y="38"/>
                  </a:cubicBezTo>
                  <a:cubicBezTo>
                    <a:pt x="4" y="36"/>
                    <a:pt x="5" y="35"/>
                    <a:pt x="6" y="33"/>
                  </a:cubicBezTo>
                  <a:cubicBezTo>
                    <a:pt x="6" y="31"/>
                    <a:pt x="7" y="30"/>
                    <a:pt x="7" y="28"/>
                  </a:cubicBezTo>
                  <a:cubicBezTo>
                    <a:pt x="8" y="26"/>
                    <a:pt x="8" y="24"/>
                    <a:pt x="9" y="23"/>
                  </a:cubicBezTo>
                  <a:cubicBezTo>
                    <a:pt x="9" y="22"/>
                    <a:pt x="9" y="21"/>
                    <a:pt x="9" y="20"/>
                  </a:cubicBezTo>
                  <a:cubicBezTo>
                    <a:pt x="9" y="20"/>
                    <a:pt x="9" y="19"/>
                    <a:pt x="9" y="19"/>
                  </a:cubicBezTo>
                  <a:cubicBezTo>
                    <a:pt x="10" y="18"/>
                    <a:pt x="10" y="18"/>
                    <a:pt x="10" y="18"/>
                  </a:cubicBezTo>
                  <a:cubicBezTo>
                    <a:pt x="10" y="16"/>
                    <a:pt x="10" y="14"/>
                    <a:pt x="11" y="13"/>
                  </a:cubicBezTo>
                  <a:cubicBezTo>
                    <a:pt x="11" y="12"/>
                    <a:pt x="11" y="11"/>
                    <a:pt x="11" y="10"/>
                  </a:cubicBezTo>
                  <a:cubicBezTo>
                    <a:pt x="11" y="10"/>
                    <a:pt x="11" y="10"/>
                    <a:pt x="12" y="9"/>
                  </a:cubicBezTo>
                  <a:cubicBezTo>
                    <a:pt x="12" y="9"/>
                    <a:pt x="12" y="9"/>
                    <a:pt x="12" y="9"/>
                  </a:cubicBezTo>
                  <a:cubicBezTo>
                    <a:pt x="12" y="8"/>
                    <a:pt x="12" y="8"/>
                    <a:pt x="12" y="8"/>
                  </a:cubicBezTo>
                  <a:cubicBezTo>
                    <a:pt x="12" y="7"/>
                    <a:pt x="13" y="6"/>
                    <a:pt x="14" y="4"/>
                  </a:cubicBezTo>
                  <a:cubicBezTo>
                    <a:pt x="14" y="3"/>
                    <a:pt x="15" y="3"/>
                    <a:pt x="15" y="2"/>
                  </a:cubicBezTo>
                  <a:cubicBezTo>
                    <a:pt x="16" y="1"/>
                    <a:pt x="17" y="1"/>
                    <a:pt x="17" y="1"/>
                  </a:cubicBezTo>
                  <a:cubicBezTo>
                    <a:pt x="17" y="0"/>
                    <a:pt x="17" y="0"/>
                    <a:pt x="1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72"/>
            <p:cNvSpPr/>
            <p:nvPr/>
          </p:nvSpPr>
          <p:spPr bwMode="auto">
            <a:xfrm>
              <a:off x="8666163" y="5954713"/>
              <a:ext cx="101600" cy="114300"/>
            </a:xfrm>
            <a:custGeom>
              <a:avLst/>
              <a:gdLst>
                <a:gd name="T0" fmla="*/ 0 w 24"/>
                <a:gd name="T1" fmla="*/ 27 h 27"/>
                <a:gd name="T2" fmla="*/ 1 w 24"/>
                <a:gd name="T3" fmla="*/ 26 h 27"/>
                <a:gd name="T4" fmla="*/ 4 w 24"/>
                <a:gd name="T5" fmla="*/ 23 h 27"/>
                <a:gd name="T6" fmla="*/ 8 w 24"/>
                <a:gd name="T7" fmla="*/ 19 h 27"/>
                <a:gd name="T8" fmla="*/ 10 w 24"/>
                <a:gd name="T9" fmla="*/ 16 h 27"/>
                <a:gd name="T10" fmla="*/ 12 w 24"/>
                <a:gd name="T11" fmla="*/ 14 h 27"/>
                <a:gd name="T12" fmla="*/ 14 w 24"/>
                <a:gd name="T13" fmla="*/ 11 h 27"/>
                <a:gd name="T14" fmla="*/ 16 w 24"/>
                <a:gd name="T15" fmla="*/ 9 h 27"/>
                <a:gd name="T16" fmla="*/ 20 w 24"/>
                <a:gd name="T17" fmla="*/ 4 h 27"/>
                <a:gd name="T18" fmla="*/ 23 w 24"/>
                <a:gd name="T19" fmla="*/ 1 h 27"/>
                <a:gd name="T20" fmla="*/ 24 w 24"/>
                <a:gd name="T21" fmla="*/ 0 h 27"/>
                <a:gd name="T22" fmla="*/ 23 w 24"/>
                <a:gd name="T23" fmla="*/ 2 h 27"/>
                <a:gd name="T24" fmla="*/ 23 w 24"/>
                <a:gd name="T25" fmla="*/ 3 h 27"/>
                <a:gd name="T26" fmla="*/ 22 w 24"/>
                <a:gd name="T27" fmla="*/ 5 h 27"/>
                <a:gd name="T28" fmla="*/ 20 w 24"/>
                <a:gd name="T29" fmla="*/ 8 h 27"/>
                <a:gd name="T30" fmla="*/ 18 w 24"/>
                <a:gd name="T31" fmla="*/ 10 h 27"/>
                <a:gd name="T32" fmla="*/ 17 w 24"/>
                <a:gd name="T33" fmla="*/ 13 h 27"/>
                <a:gd name="T34" fmla="*/ 14 w 24"/>
                <a:gd name="T35" fmla="*/ 16 h 27"/>
                <a:gd name="T36" fmla="*/ 12 w 24"/>
                <a:gd name="T37" fmla="*/ 18 h 27"/>
                <a:gd name="T38" fmla="*/ 10 w 24"/>
                <a:gd name="T39" fmla="*/ 21 h 27"/>
                <a:gd name="T40" fmla="*/ 7 w 24"/>
                <a:gd name="T41" fmla="*/ 23 h 27"/>
                <a:gd name="T42" fmla="*/ 5 w 24"/>
                <a:gd name="T43" fmla="*/ 24 h 27"/>
                <a:gd name="T44" fmla="*/ 3 w 24"/>
                <a:gd name="T45" fmla="*/ 25 h 27"/>
                <a:gd name="T46" fmla="*/ 1 w 24"/>
                <a:gd name="T47" fmla="*/ 26 h 27"/>
                <a:gd name="T48" fmla="*/ 0 w 24"/>
                <a:gd name="T4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7">
                  <a:moveTo>
                    <a:pt x="0" y="27"/>
                  </a:moveTo>
                  <a:cubicBezTo>
                    <a:pt x="0" y="27"/>
                    <a:pt x="0" y="27"/>
                    <a:pt x="1" y="26"/>
                  </a:cubicBezTo>
                  <a:cubicBezTo>
                    <a:pt x="2" y="25"/>
                    <a:pt x="3" y="24"/>
                    <a:pt x="4" y="23"/>
                  </a:cubicBezTo>
                  <a:cubicBezTo>
                    <a:pt x="5" y="22"/>
                    <a:pt x="6" y="20"/>
                    <a:pt x="8" y="19"/>
                  </a:cubicBezTo>
                  <a:cubicBezTo>
                    <a:pt x="8" y="18"/>
                    <a:pt x="9" y="17"/>
                    <a:pt x="10" y="16"/>
                  </a:cubicBezTo>
                  <a:cubicBezTo>
                    <a:pt x="11" y="16"/>
                    <a:pt x="11" y="15"/>
                    <a:pt x="12" y="14"/>
                  </a:cubicBezTo>
                  <a:cubicBezTo>
                    <a:pt x="13" y="13"/>
                    <a:pt x="14" y="12"/>
                    <a:pt x="14" y="11"/>
                  </a:cubicBezTo>
                  <a:cubicBezTo>
                    <a:pt x="15" y="11"/>
                    <a:pt x="16" y="10"/>
                    <a:pt x="16" y="9"/>
                  </a:cubicBezTo>
                  <a:cubicBezTo>
                    <a:pt x="18" y="7"/>
                    <a:pt x="19" y="6"/>
                    <a:pt x="20" y="4"/>
                  </a:cubicBezTo>
                  <a:cubicBezTo>
                    <a:pt x="21" y="3"/>
                    <a:pt x="22" y="2"/>
                    <a:pt x="23" y="1"/>
                  </a:cubicBezTo>
                  <a:cubicBezTo>
                    <a:pt x="23" y="1"/>
                    <a:pt x="24" y="0"/>
                    <a:pt x="24" y="0"/>
                  </a:cubicBezTo>
                  <a:cubicBezTo>
                    <a:pt x="24" y="0"/>
                    <a:pt x="24" y="1"/>
                    <a:pt x="23" y="2"/>
                  </a:cubicBezTo>
                  <a:cubicBezTo>
                    <a:pt x="23" y="2"/>
                    <a:pt x="23" y="3"/>
                    <a:pt x="23" y="3"/>
                  </a:cubicBezTo>
                  <a:cubicBezTo>
                    <a:pt x="22" y="4"/>
                    <a:pt x="22" y="5"/>
                    <a:pt x="22" y="5"/>
                  </a:cubicBezTo>
                  <a:cubicBezTo>
                    <a:pt x="21" y="6"/>
                    <a:pt x="21" y="7"/>
                    <a:pt x="20" y="8"/>
                  </a:cubicBezTo>
                  <a:cubicBezTo>
                    <a:pt x="20" y="9"/>
                    <a:pt x="19" y="10"/>
                    <a:pt x="18" y="10"/>
                  </a:cubicBezTo>
                  <a:cubicBezTo>
                    <a:pt x="18" y="11"/>
                    <a:pt x="17" y="12"/>
                    <a:pt x="17" y="13"/>
                  </a:cubicBezTo>
                  <a:cubicBezTo>
                    <a:pt x="16" y="14"/>
                    <a:pt x="15" y="15"/>
                    <a:pt x="14" y="16"/>
                  </a:cubicBezTo>
                  <a:cubicBezTo>
                    <a:pt x="14" y="17"/>
                    <a:pt x="13" y="17"/>
                    <a:pt x="12" y="18"/>
                  </a:cubicBezTo>
                  <a:cubicBezTo>
                    <a:pt x="11" y="19"/>
                    <a:pt x="10" y="20"/>
                    <a:pt x="10" y="21"/>
                  </a:cubicBezTo>
                  <a:cubicBezTo>
                    <a:pt x="9" y="21"/>
                    <a:pt x="8" y="22"/>
                    <a:pt x="7" y="23"/>
                  </a:cubicBezTo>
                  <a:cubicBezTo>
                    <a:pt x="6" y="23"/>
                    <a:pt x="6" y="24"/>
                    <a:pt x="5" y="24"/>
                  </a:cubicBezTo>
                  <a:cubicBezTo>
                    <a:pt x="4" y="25"/>
                    <a:pt x="4" y="25"/>
                    <a:pt x="3" y="25"/>
                  </a:cubicBezTo>
                  <a:cubicBezTo>
                    <a:pt x="2" y="26"/>
                    <a:pt x="2" y="26"/>
                    <a:pt x="1" y="26"/>
                  </a:cubicBezTo>
                  <a:cubicBezTo>
                    <a:pt x="0" y="27"/>
                    <a:pt x="0" y="27"/>
                    <a:pt x="0" y="2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273"/>
            <p:cNvSpPr/>
            <p:nvPr/>
          </p:nvSpPr>
          <p:spPr bwMode="auto">
            <a:xfrm>
              <a:off x="8645526" y="5899150"/>
              <a:ext cx="20638" cy="174625"/>
            </a:xfrm>
            <a:custGeom>
              <a:avLst/>
              <a:gdLst>
                <a:gd name="T0" fmla="*/ 1 w 5"/>
                <a:gd name="T1" fmla="*/ 0 h 41"/>
                <a:gd name="T2" fmla="*/ 2 w 5"/>
                <a:gd name="T3" fmla="*/ 2 h 41"/>
                <a:gd name="T4" fmla="*/ 2 w 5"/>
                <a:gd name="T5" fmla="*/ 6 h 41"/>
                <a:gd name="T6" fmla="*/ 2 w 5"/>
                <a:gd name="T7" fmla="*/ 13 h 41"/>
                <a:gd name="T8" fmla="*/ 3 w 5"/>
                <a:gd name="T9" fmla="*/ 17 h 41"/>
                <a:gd name="T10" fmla="*/ 3 w 5"/>
                <a:gd name="T11" fmla="*/ 20 h 41"/>
                <a:gd name="T12" fmla="*/ 5 w 5"/>
                <a:gd name="T13" fmla="*/ 34 h 41"/>
                <a:gd name="T14" fmla="*/ 5 w 5"/>
                <a:gd name="T15" fmla="*/ 39 h 41"/>
                <a:gd name="T16" fmla="*/ 5 w 5"/>
                <a:gd name="T17" fmla="*/ 41 h 41"/>
                <a:gd name="T18" fmla="*/ 5 w 5"/>
                <a:gd name="T19" fmla="*/ 39 h 41"/>
                <a:gd name="T20" fmla="*/ 4 w 5"/>
                <a:gd name="T21" fmla="*/ 37 h 41"/>
                <a:gd name="T22" fmla="*/ 3 w 5"/>
                <a:gd name="T23" fmla="*/ 35 h 41"/>
                <a:gd name="T24" fmla="*/ 2 w 5"/>
                <a:gd name="T25" fmla="*/ 32 h 41"/>
                <a:gd name="T26" fmla="*/ 1 w 5"/>
                <a:gd name="T27" fmla="*/ 28 h 41"/>
                <a:gd name="T28" fmla="*/ 1 w 5"/>
                <a:gd name="T29" fmla="*/ 25 h 41"/>
                <a:gd name="T30" fmla="*/ 0 w 5"/>
                <a:gd name="T31" fmla="*/ 21 h 41"/>
                <a:gd name="T32" fmla="*/ 0 w 5"/>
                <a:gd name="T33" fmla="*/ 17 h 41"/>
                <a:gd name="T34" fmla="*/ 0 w 5"/>
                <a:gd name="T35" fmla="*/ 13 h 41"/>
                <a:gd name="T36" fmla="*/ 0 w 5"/>
                <a:gd name="T37" fmla="*/ 9 h 41"/>
                <a:gd name="T38" fmla="*/ 0 w 5"/>
                <a:gd name="T39" fmla="*/ 6 h 41"/>
                <a:gd name="T40" fmla="*/ 1 w 5"/>
                <a:gd name="T41" fmla="*/ 4 h 41"/>
                <a:gd name="T42" fmla="*/ 1 w 5"/>
                <a:gd name="T43" fmla="*/ 2 h 41"/>
                <a:gd name="T44" fmla="*/ 1 w 5"/>
                <a:gd name="T4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41">
                  <a:moveTo>
                    <a:pt x="1" y="0"/>
                  </a:moveTo>
                  <a:cubicBezTo>
                    <a:pt x="1" y="0"/>
                    <a:pt x="2" y="1"/>
                    <a:pt x="2" y="2"/>
                  </a:cubicBezTo>
                  <a:cubicBezTo>
                    <a:pt x="2" y="3"/>
                    <a:pt x="2" y="4"/>
                    <a:pt x="2" y="6"/>
                  </a:cubicBezTo>
                  <a:cubicBezTo>
                    <a:pt x="2" y="8"/>
                    <a:pt x="2" y="11"/>
                    <a:pt x="2" y="13"/>
                  </a:cubicBezTo>
                  <a:cubicBezTo>
                    <a:pt x="3" y="14"/>
                    <a:pt x="3" y="15"/>
                    <a:pt x="3" y="17"/>
                  </a:cubicBezTo>
                  <a:cubicBezTo>
                    <a:pt x="3" y="18"/>
                    <a:pt x="3" y="19"/>
                    <a:pt x="3" y="20"/>
                  </a:cubicBezTo>
                  <a:cubicBezTo>
                    <a:pt x="4" y="26"/>
                    <a:pt x="4" y="31"/>
                    <a:pt x="5" y="34"/>
                  </a:cubicBezTo>
                  <a:cubicBezTo>
                    <a:pt x="5" y="36"/>
                    <a:pt x="5" y="38"/>
                    <a:pt x="5" y="39"/>
                  </a:cubicBezTo>
                  <a:cubicBezTo>
                    <a:pt x="5" y="40"/>
                    <a:pt x="5" y="41"/>
                    <a:pt x="5" y="41"/>
                  </a:cubicBezTo>
                  <a:cubicBezTo>
                    <a:pt x="5" y="41"/>
                    <a:pt x="5" y="40"/>
                    <a:pt x="5" y="39"/>
                  </a:cubicBezTo>
                  <a:cubicBezTo>
                    <a:pt x="4" y="39"/>
                    <a:pt x="4" y="38"/>
                    <a:pt x="4" y="37"/>
                  </a:cubicBezTo>
                  <a:cubicBezTo>
                    <a:pt x="4" y="37"/>
                    <a:pt x="3" y="36"/>
                    <a:pt x="3" y="35"/>
                  </a:cubicBezTo>
                  <a:cubicBezTo>
                    <a:pt x="3" y="34"/>
                    <a:pt x="2" y="33"/>
                    <a:pt x="2" y="32"/>
                  </a:cubicBezTo>
                  <a:cubicBezTo>
                    <a:pt x="2" y="31"/>
                    <a:pt x="2" y="30"/>
                    <a:pt x="1" y="28"/>
                  </a:cubicBezTo>
                  <a:cubicBezTo>
                    <a:pt x="1" y="27"/>
                    <a:pt x="1" y="26"/>
                    <a:pt x="1" y="25"/>
                  </a:cubicBezTo>
                  <a:cubicBezTo>
                    <a:pt x="1" y="23"/>
                    <a:pt x="0" y="22"/>
                    <a:pt x="0" y="21"/>
                  </a:cubicBezTo>
                  <a:cubicBezTo>
                    <a:pt x="0" y="19"/>
                    <a:pt x="0" y="18"/>
                    <a:pt x="0" y="17"/>
                  </a:cubicBezTo>
                  <a:cubicBezTo>
                    <a:pt x="0" y="16"/>
                    <a:pt x="0" y="14"/>
                    <a:pt x="0" y="13"/>
                  </a:cubicBezTo>
                  <a:cubicBezTo>
                    <a:pt x="0" y="12"/>
                    <a:pt x="0" y="11"/>
                    <a:pt x="0" y="9"/>
                  </a:cubicBezTo>
                  <a:cubicBezTo>
                    <a:pt x="0" y="8"/>
                    <a:pt x="0" y="7"/>
                    <a:pt x="0" y="6"/>
                  </a:cubicBezTo>
                  <a:cubicBezTo>
                    <a:pt x="0" y="5"/>
                    <a:pt x="1" y="4"/>
                    <a:pt x="1" y="4"/>
                  </a:cubicBezTo>
                  <a:cubicBezTo>
                    <a:pt x="1" y="3"/>
                    <a:pt x="1" y="2"/>
                    <a:pt x="1" y="2"/>
                  </a:cubicBezTo>
                  <a:cubicBezTo>
                    <a:pt x="1" y="1"/>
                    <a:pt x="1" y="0"/>
                    <a:pt x="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274"/>
            <p:cNvSpPr/>
            <p:nvPr/>
          </p:nvSpPr>
          <p:spPr bwMode="auto">
            <a:xfrm>
              <a:off x="8597901" y="6038850"/>
              <a:ext cx="136525" cy="88900"/>
            </a:xfrm>
            <a:custGeom>
              <a:avLst/>
              <a:gdLst>
                <a:gd name="T0" fmla="*/ 12 w 32"/>
                <a:gd name="T1" fmla="*/ 18 h 21"/>
                <a:gd name="T2" fmla="*/ 0 w 32"/>
                <a:gd name="T3" fmla="*/ 0 h 21"/>
                <a:gd name="T4" fmla="*/ 32 w 32"/>
                <a:gd name="T5" fmla="*/ 11 h 21"/>
                <a:gd name="T6" fmla="*/ 12 w 32"/>
                <a:gd name="T7" fmla="*/ 18 h 21"/>
              </a:gdLst>
              <a:ahLst/>
              <a:cxnLst>
                <a:cxn ang="0">
                  <a:pos x="T0" y="T1"/>
                </a:cxn>
                <a:cxn ang="0">
                  <a:pos x="T2" y="T3"/>
                </a:cxn>
                <a:cxn ang="0">
                  <a:pos x="T4" y="T5"/>
                </a:cxn>
                <a:cxn ang="0">
                  <a:pos x="T6" y="T7"/>
                </a:cxn>
              </a:cxnLst>
              <a:rect l="0" t="0" r="r" b="b"/>
              <a:pathLst>
                <a:path w="32" h="21">
                  <a:moveTo>
                    <a:pt x="12" y="18"/>
                  </a:moveTo>
                  <a:cubicBezTo>
                    <a:pt x="5" y="13"/>
                    <a:pt x="1" y="7"/>
                    <a:pt x="0" y="0"/>
                  </a:cubicBezTo>
                  <a:cubicBezTo>
                    <a:pt x="0" y="0"/>
                    <a:pt x="24" y="4"/>
                    <a:pt x="32" y="11"/>
                  </a:cubicBezTo>
                  <a:cubicBezTo>
                    <a:pt x="32" y="11"/>
                    <a:pt x="20" y="21"/>
                    <a:pt x="12" y="1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75"/>
            <p:cNvSpPr/>
            <p:nvPr/>
          </p:nvSpPr>
          <p:spPr bwMode="auto">
            <a:xfrm>
              <a:off x="8420101" y="6099175"/>
              <a:ext cx="246063" cy="482600"/>
            </a:xfrm>
            <a:custGeom>
              <a:avLst/>
              <a:gdLst>
                <a:gd name="T0" fmla="*/ 3 w 58"/>
                <a:gd name="T1" fmla="*/ 114 h 114"/>
                <a:gd name="T2" fmla="*/ 0 w 58"/>
                <a:gd name="T3" fmla="*/ 113 h 114"/>
                <a:gd name="T4" fmla="*/ 55 w 58"/>
                <a:gd name="T5" fmla="*/ 0 h 114"/>
                <a:gd name="T6" fmla="*/ 58 w 58"/>
                <a:gd name="T7" fmla="*/ 0 h 114"/>
                <a:gd name="T8" fmla="*/ 3 w 58"/>
                <a:gd name="T9" fmla="*/ 114 h 114"/>
              </a:gdLst>
              <a:ahLst/>
              <a:cxnLst>
                <a:cxn ang="0">
                  <a:pos x="T0" y="T1"/>
                </a:cxn>
                <a:cxn ang="0">
                  <a:pos x="T2" y="T3"/>
                </a:cxn>
                <a:cxn ang="0">
                  <a:pos x="T4" y="T5"/>
                </a:cxn>
                <a:cxn ang="0">
                  <a:pos x="T6" y="T7"/>
                </a:cxn>
                <a:cxn ang="0">
                  <a:pos x="T8" y="T9"/>
                </a:cxn>
              </a:cxnLst>
              <a:rect l="0" t="0" r="r" b="b"/>
              <a:pathLst>
                <a:path w="57" h="114">
                  <a:moveTo>
                    <a:pt x="3" y="114"/>
                  </a:moveTo>
                  <a:cubicBezTo>
                    <a:pt x="0" y="113"/>
                    <a:pt x="0" y="113"/>
                    <a:pt x="0" y="113"/>
                  </a:cubicBezTo>
                  <a:cubicBezTo>
                    <a:pt x="30" y="54"/>
                    <a:pt x="53" y="6"/>
                    <a:pt x="55" y="0"/>
                  </a:cubicBezTo>
                  <a:cubicBezTo>
                    <a:pt x="58" y="0"/>
                    <a:pt x="58" y="0"/>
                    <a:pt x="58" y="0"/>
                  </a:cubicBezTo>
                  <a:cubicBezTo>
                    <a:pt x="56" y="8"/>
                    <a:pt x="31" y="60"/>
                    <a:pt x="3" y="11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76"/>
            <p:cNvSpPr/>
            <p:nvPr/>
          </p:nvSpPr>
          <p:spPr bwMode="auto">
            <a:xfrm>
              <a:off x="7788276" y="5700713"/>
              <a:ext cx="322263" cy="419100"/>
            </a:xfrm>
            <a:custGeom>
              <a:avLst/>
              <a:gdLst>
                <a:gd name="T0" fmla="*/ 67 w 76"/>
                <a:gd name="T1" fmla="*/ 75 h 99"/>
                <a:gd name="T2" fmla="*/ 4 w 76"/>
                <a:gd name="T3" fmla="*/ 74 h 99"/>
                <a:gd name="T4" fmla="*/ 20 w 76"/>
                <a:gd name="T5" fmla="*/ 58 h 99"/>
                <a:gd name="T6" fmla="*/ 11 w 76"/>
                <a:gd name="T7" fmla="*/ 33 h 99"/>
                <a:gd name="T8" fmla="*/ 41 w 76"/>
                <a:gd name="T9" fmla="*/ 34 h 99"/>
                <a:gd name="T10" fmla="*/ 53 w 76"/>
                <a:gd name="T11" fmla="*/ 9 h 99"/>
                <a:gd name="T12" fmla="*/ 67 w 76"/>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76" h="99">
                  <a:moveTo>
                    <a:pt x="67" y="75"/>
                  </a:moveTo>
                  <a:cubicBezTo>
                    <a:pt x="67" y="75"/>
                    <a:pt x="11" y="99"/>
                    <a:pt x="4" y="74"/>
                  </a:cubicBezTo>
                  <a:cubicBezTo>
                    <a:pt x="0" y="56"/>
                    <a:pt x="20" y="58"/>
                    <a:pt x="20" y="58"/>
                  </a:cubicBezTo>
                  <a:cubicBezTo>
                    <a:pt x="20" y="58"/>
                    <a:pt x="3" y="47"/>
                    <a:pt x="11" y="33"/>
                  </a:cubicBezTo>
                  <a:cubicBezTo>
                    <a:pt x="20" y="19"/>
                    <a:pt x="41" y="34"/>
                    <a:pt x="41" y="34"/>
                  </a:cubicBezTo>
                  <a:cubicBezTo>
                    <a:pt x="41" y="34"/>
                    <a:pt x="38" y="18"/>
                    <a:pt x="53" y="9"/>
                  </a:cubicBezTo>
                  <a:cubicBezTo>
                    <a:pt x="68" y="0"/>
                    <a:pt x="76" y="50"/>
                    <a:pt x="67" y="75"/>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77"/>
            <p:cNvSpPr/>
            <p:nvPr/>
          </p:nvSpPr>
          <p:spPr bwMode="auto">
            <a:xfrm>
              <a:off x="8013701" y="5772150"/>
              <a:ext cx="53975" cy="220663"/>
            </a:xfrm>
            <a:custGeom>
              <a:avLst/>
              <a:gdLst>
                <a:gd name="T0" fmla="*/ 10 w 13"/>
                <a:gd name="T1" fmla="*/ 52 h 52"/>
                <a:gd name="T2" fmla="*/ 10 w 13"/>
                <a:gd name="T3" fmla="*/ 52 h 52"/>
                <a:gd name="T4" fmla="*/ 10 w 13"/>
                <a:gd name="T5" fmla="*/ 50 h 52"/>
                <a:gd name="T6" fmla="*/ 10 w 13"/>
                <a:gd name="T7" fmla="*/ 47 h 52"/>
                <a:gd name="T8" fmla="*/ 9 w 13"/>
                <a:gd name="T9" fmla="*/ 44 h 52"/>
                <a:gd name="T10" fmla="*/ 9 w 13"/>
                <a:gd name="T11" fmla="*/ 42 h 52"/>
                <a:gd name="T12" fmla="*/ 9 w 13"/>
                <a:gd name="T13" fmla="*/ 40 h 52"/>
                <a:gd name="T14" fmla="*/ 9 w 13"/>
                <a:gd name="T15" fmla="*/ 35 h 52"/>
                <a:gd name="T16" fmla="*/ 8 w 13"/>
                <a:gd name="T17" fmla="*/ 30 h 52"/>
                <a:gd name="T18" fmla="*/ 7 w 13"/>
                <a:gd name="T19" fmla="*/ 26 h 52"/>
                <a:gd name="T20" fmla="*/ 7 w 13"/>
                <a:gd name="T21" fmla="*/ 23 h 52"/>
                <a:gd name="T22" fmla="*/ 6 w 13"/>
                <a:gd name="T23" fmla="*/ 21 h 52"/>
                <a:gd name="T24" fmla="*/ 6 w 13"/>
                <a:gd name="T25" fmla="*/ 20 h 52"/>
                <a:gd name="T26" fmla="*/ 6 w 13"/>
                <a:gd name="T27" fmla="*/ 18 h 52"/>
                <a:gd name="T28" fmla="*/ 5 w 13"/>
                <a:gd name="T29" fmla="*/ 16 h 52"/>
                <a:gd name="T30" fmla="*/ 4 w 13"/>
                <a:gd name="T31" fmla="*/ 14 h 52"/>
                <a:gd name="T32" fmla="*/ 4 w 13"/>
                <a:gd name="T33" fmla="*/ 12 h 52"/>
                <a:gd name="T34" fmla="*/ 3 w 13"/>
                <a:gd name="T35" fmla="*/ 8 h 52"/>
                <a:gd name="T36" fmla="*/ 2 w 13"/>
                <a:gd name="T37" fmla="*/ 6 h 52"/>
                <a:gd name="T38" fmla="*/ 1 w 13"/>
                <a:gd name="T39" fmla="*/ 4 h 52"/>
                <a:gd name="T40" fmla="*/ 1 w 13"/>
                <a:gd name="T41" fmla="*/ 2 h 52"/>
                <a:gd name="T42" fmla="*/ 0 w 13"/>
                <a:gd name="T43" fmla="*/ 0 h 52"/>
                <a:gd name="T44" fmla="*/ 0 w 13"/>
                <a:gd name="T45" fmla="*/ 0 h 52"/>
                <a:gd name="T46" fmla="*/ 0 w 13"/>
                <a:gd name="T47" fmla="*/ 0 h 52"/>
                <a:gd name="T48" fmla="*/ 1 w 13"/>
                <a:gd name="T49" fmla="*/ 1 h 52"/>
                <a:gd name="T50" fmla="*/ 3 w 13"/>
                <a:gd name="T51" fmla="*/ 4 h 52"/>
                <a:gd name="T52" fmla="*/ 4 w 13"/>
                <a:gd name="T53" fmla="*/ 5 h 52"/>
                <a:gd name="T54" fmla="*/ 5 w 13"/>
                <a:gd name="T55" fmla="*/ 7 h 52"/>
                <a:gd name="T56" fmla="*/ 6 w 13"/>
                <a:gd name="T57" fmla="*/ 8 h 52"/>
                <a:gd name="T58" fmla="*/ 7 w 13"/>
                <a:gd name="T59" fmla="*/ 10 h 52"/>
                <a:gd name="T60" fmla="*/ 8 w 13"/>
                <a:gd name="T61" fmla="*/ 12 h 52"/>
                <a:gd name="T62" fmla="*/ 9 w 13"/>
                <a:gd name="T63" fmla="*/ 15 h 52"/>
                <a:gd name="T64" fmla="*/ 11 w 13"/>
                <a:gd name="T65" fmla="*/ 19 h 52"/>
                <a:gd name="T66" fmla="*/ 12 w 13"/>
                <a:gd name="T67" fmla="*/ 25 h 52"/>
                <a:gd name="T68" fmla="*/ 13 w 13"/>
                <a:gd name="T69" fmla="*/ 27 h 52"/>
                <a:gd name="T70" fmla="*/ 13 w 13"/>
                <a:gd name="T71" fmla="*/ 30 h 52"/>
                <a:gd name="T72" fmla="*/ 13 w 13"/>
                <a:gd name="T73" fmla="*/ 32 h 52"/>
                <a:gd name="T74" fmla="*/ 13 w 13"/>
                <a:gd name="T75" fmla="*/ 35 h 52"/>
                <a:gd name="T76" fmla="*/ 13 w 13"/>
                <a:gd name="T77" fmla="*/ 40 h 52"/>
                <a:gd name="T78" fmla="*/ 13 w 13"/>
                <a:gd name="T79" fmla="*/ 42 h 52"/>
                <a:gd name="T80" fmla="*/ 12 w 13"/>
                <a:gd name="T81" fmla="*/ 44 h 52"/>
                <a:gd name="T82" fmla="*/ 12 w 13"/>
                <a:gd name="T83" fmla="*/ 46 h 52"/>
                <a:gd name="T84" fmla="*/ 12 w 13"/>
                <a:gd name="T85" fmla="*/ 47 h 52"/>
                <a:gd name="T86" fmla="*/ 11 w 13"/>
                <a:gd name="T87" fmla="*/ 49 h 52"/>
                <a:gd name="T88" fmla="*/ 11 w 13"/>
                <a:gd name="T89" fmla="*/ 50 h 52"/>
                <a:gd name="T90" fmla="*/ 10 w 13"/>
                <a:gd name="T91" fmla="*/ 52 h 52"/>
                <a:gd name="T92" fmla="*/ 10 w 13"/>
                <a:gd name="T9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52">
                  <a:moveTo>
                    <a:pt x="10" y="52"/>
                  </a:moveTo>
                  <a:cubicBezTo>
                    <a:pt x="10" y="52"/>
                    <a:pt x="10" y="52"/>
                    <a:pt x="10" y="52"/>
                  </a:cubicBezTo>
                  <a:cubicBezTo>
                    <a:pt x="10" y="51"/>
                    <a:pt x="10" y="51"/>
                    <a:pt x="10" y="50"/>
                  </a:cubicBezTo>
                  <a:cubicBezTo>
                    <a:pt x="10" y="49"/>
                    <a:pt x="10" y="48"/>
                    <a:pt x="10" y="47"/>
                  </a:cubicBezTo>
                  <a:cubicBezTo>
                    <a:pt x="10" y="46"/>
                    <a:pt x="10" y="45"/>
                    <a:pt x="9" y="44"/>
                  </a:cubicBezTo>
                  <a:cubicBezTo>
                    <a:pt x="9" y="43"/>
                    <a:pt x="9" y="42"/>
                    <a:pt x="9" y="42"/>
                  </a:cubicBezTo>
                  <a:cubicBezTo>
                    <a:pt x="9" y="41"/>
                    <a:pt x="9" y="40"/>
                    <a:pt x="9" y="40"/>
                  </a:cubicBezTo>
                  <a:cubicBezTo>
                    <a:pt x="9" y="38"/>
                    <a:pt x="9" y="37"/>
                    <a:pt x="9" y="35"/>
                  </a:cubicBezTo>
                  <a:cubicBezTo>
                    <a:pt x="8" y="34"/>
                    <a:pt x="8" y="32"/>
                    <a:pt x="8" y="30"/>
                  </a:cubicBezTo>
                  <a:cubicBezTo>
                    <a:pt x="8" y="29"/>
                    <a:pt x="7" y="27"/>
                    <a:pt x="7" y="26"/>
                  </a:cubicBezTo>
                  <a:cubicBezTo>
                    <a:pt x="7" y="25"/>
                    <a:pt x="7" y="24"/>
                    <a:pt x="7" y="23"/>
                  </a:cubicBezTo>
                  <a:cubicBezTo>
                    <a:pt x="6" y="22"/>
                    <a:pt x="6" y="21"/>
                    <a:pt x="6" y="21"/>
                  </a:cubicBezTo>
                  <a:cubicBezTo>
                    <a:pt x="6" y="20"/>
                    <a:pt x="6" y="20"/>
                    <a:pt x="6" y="20"/>
                  </a:cubicBezTo>
                  <a:cubicBezTo>
                    <a:pt x="6" y="19"/>
                    <a:pt x="6" y="19"/>
                    <a:pt x="6" y="18"/>
                  </a:cubicBezTo>
                  <a:cubicBezTo>
                    <a:pt x="5" y="18"/>
                    <a:pt x="5" y="17"/>
                    <a:pt x="5" y="16"/>
                  </a:cubicBezTo>
                  <a:cubicBezTo>
                    <a:pt x="5" y="15"/>
                    <a:pt x="5" y="15"/>
                    <a:pt x="4" y="14"/>
                  </a:cubicBezTo>
                  <a:cubicBezTo>
                    <a:pt x="4" y="13"/>
                    <a:pt x="4" y="12"/>
                    <a:pt x="4" y="12"/>
                  </a:cubicBezTo>
                  <a:cubicBezTo>
                    <a:pt x="3" y="10"/>
                    <a:pt x="3" y="9"/>
                    <a:pt x="3" y="8"/>
                  </a:cubicBezTo>
                  <a:cubicBezTo>
                    <a:pt x="2" y="7"/>
                    <a:pt x="2" y="7"/>
                    <a:pt x="2" y="6"/>
                  </a:cubicBezTo>
                  <a:cubicBezTo>
                    <a:pt x="2" y="6"/>
                    <a:pt x="2" y="5"/>
                    <a:pt x="1" y="4"/>
                  </a:cubicBezTo>
                  <a:cubicBezTo>
                    <a:pt x="1" y="4"/>
                    <a:pt x="1" y="3"/>
                    <a:pt x="1" y="2"/>
                  </a:cubicBezTo>
                  <a:cubicBezTo>
                    <a:pt x="0" y="1"/>
                    <a:pt x="0" y="1"/>
                    <a:pt x="0" y="0"/>
                  </a:cubicBezTo>
                  <a:cubicBezTo>
                    <a:pt x="0" y="0"/>
                    <a:pt x="0" y="0"/>
                    <a:pt x="0" y="0"/>
                  </a:cubicBezTo>
                  <a:cubicBezTo>
                    <a:pt x="0" y="0"/>
                    <a:pt x="0" y="0"/>
                    <a:pt x="0" y="0"/>
                  </a:cubicBezTo>
                  <a:cubicBezTo>
                    <a:pt x="1" y="0"/>
                    <a:pt x="1" y="1"/>
                    <a:pt x="1" y="1"/>
                  </a:cubicBezTo>
                  <a:cubicBezTo>
                    <a:pt x="2" y="2"/>
                    <a:pt x="3" y="3"/>
                    <a:pt x="3" y="4"/>
                  </a:cubicBezTo>
                  <a:cubicBezTo>
                    <a:pt x="3" y="4"/>
                    <a:pt x="4" y="4"/>
                    <a:pt x="4" y="5"/>
                  </a:cubicBezTo>
                  <a:cubicBezTo>
                    <a:pt x="4" y="5"/>
                    <a:pt x="5" y="6"/>
                    <a:pt x="5" y="7"/>
                  </a:cubicBezTo>
                  <a:cubicBezTo>
                    <a:pt x="6" y="7"/>
                    <a:pt x="6" y="8"/>
                    <a:pt x="6" y="8"/>
                  </a:cubicBezTo>
                  <a:cubicBezTo>
                    <a:pt x="7" y="9"/>
                    <a:pt x="7" y="10"/>
                    <a:pt x="7" y="10"/>
                  </a:cubicBezTo>
                  <a:cubicBezTo>
                    <a:pt x="8" y="11"/>
                    <a:pt x="8" y="12"/>
                    <a:pt x="8" y="12"/>
                  </a:cubicBezTo>
                  <a:cubicBezTo>
                    <a:pt x="9" y="13"/>
                    <a:pt x="9" y="14"/>
                    <a:pt x="9" y="15"/>
                  </a:cubicBezTo>
                  <a:cubicBezTo>
                    <a:pt x="10" y="16"/>
                    <a:pt x="10" y="18"/>
                    <a:pt x="11" y="19"/>
                  </a:cubicBezTo>
                  <a:cubicBezTo>
                    <a:pt x="11" y="21"/>
                    <a:pt x="12" y="23"/>
                    <a:pt x="12" y="25"/>
                  </a:cubicBezTo>
                  <a:cubicBezTo>
                    <a:pt x="12" y="25"/>
                    <a:pt x="12" y="26"/>
                    <a:pt x="13" y="27"/>
                  </a:cubicBezTo>
                  <a:cubicBezTo>
                    <a:pt x="13" y="28"/>
                    <a:pt x="13" y="29"/>
                    <a:pt x="13" y="30"/>
                  </a:cubicBezTo>
                  <a:cubicBezTo>
                    <a:pt x="13" y="31"/>
                    <a:pt x="13" y="32"/>
                    <a:pt x="13" y="32"/>
                  </a:cubicBezTo>
                  <a:cubicBezTo>
                    <a:pt x="13" y="33"/>
                    <a:pt x="13" y="34"/>
                    <a:pt x="13" y="35"/>
                  </a:cubicBezTo>
                  <a:cubicBezTo>
                    <a:pt x="13" y="37"/>
                    <a:pt x="13" y="38"/>
                    <a:pt x="13" y="40"/>
                  </a:cubicBezTo>
                  <a:cubicBezTo>
                    <a:pt x="13" y="40"/>
                    <a:pt x="13" y="41"/>
                    <a:pt x="13" y="42"/>
                  </a:cubicBezTo>
                  <a:cubicBezTo>
                    <a:pt x="13" y="43"/>
                    <a:pt x="12" y="43"/>
                    <a:pt x="12" y="44"/>
                  </a:cubicBezTo>
                  <a:cubicBezTo>
                    <a:pt x="12" y="45"/>
                    <a:pt x="12" y="45"/>
                    <a:pt x="12" y="46"/>
                  </a:cubicBezTo>
                  <a:cubicBezTo>
                    <a:pt x="12" y="46"/>
                    <a:pt x="12" y="47"/>
                    <a:pt x="12" y="47"/>
                  </a:cubicBezTo>
                  <a:cubicBezTo>
                    <a:pt x="12" y="48"/>
                    <a:pt x="11" y="48"/>
                    <a:pt x="11" y="49"/>
                  </a:cubicBezTo>
                  <a:cubicBezTo>
                    <a:pt x="11" y="49"/>
                    <a:pt x="11" y="50"/>
                    <a:pt x="11" y="50"/>
                  </a:cubicBezTo>
                  <a:cubicBezTo>
                    <a:pt x="11" y="51"/>
                    <a:pt x="10" y="51"/>
                    <a:pt x="10" y="52"/>
                  </a:cubicBezTo>
                  <a:cubicBezTo>
                    <a:pt x="10" y="52"/>
                    <a:pt x="10" y="52"/>
                    <a:pt x="10" y="5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78"/>
            <p:cNvSpPr/>
            <p:nvPr/>
          </p:nvSpPr>
          <p:spPr bwMode="auto">
            <a:xfrm>
              <a:off x="7839076" y="5992813"/>
              <a:ext cx="215900" cy="25400"/>
            </a:xfrm>
            <a:custGeom>
              <a:avLst/>
              <a:gdLst>
                <a:gd name="T0" fmla="*/ 0 w 51"/>
                <a:gd name="T1" fmla="*/ 3 h 6"/>
                <a:gd name="T2" fmla="*/ 1 w 51"/>
                <a:gd name="T3" fmla="*/ 3 h 6"/>
                <a:gd name="T4" fmla="*/ 1 w 51"/>
                <a:gd name="T5" fmla="*/ 3 h 6"/>
                <a:gd name="T6" fmla="*/ 2 w 51"/>
                <a:gd name="T7" fmla="*/ 3 h 6"/>
                <a:gd name="T8" fmla="*/ 5 w 51"/>
                <a:gd name="T9" fmla="*/ 3 h 6"/>
                <a:gd name="T10" fmla="*/ 8 w 51"/>
                <a:gd name="T11" fmla="*/ 3 h 6"/>
                <a:gd name="T12" fmla="*/ 16 w 51"/>
                <a:gd name="T13" fmla="*/ 2 h 6"/>
                <a:gd name="T14" fmla="*/ 21 w 51"/>
                <a:gd name="T15" fmla="*/ 1 h 6"/>
                <a:gd name="T16" fmla="*/ 26 w 51"/>
                <a:gd name="T17" fmla="*/ 1 h 6"/>
                <a:gd name="T18" fmla="*/ 31 w 51"/>
                <a:gd name="T19" fmla="*/ 1 h 6"/>
                <a:gd name="T20" fmla="*/ 35 w 51"/>
                <a:gd name="T21" fmla="*/ 1 h 6"/>
                <a:gd name="T22" fmla="*/ 37 w 51"/>
                <a:gd name="T23" fmla="*/ 1 h 6"/>
                <a:gd name="T24" fmla="*/ 39 w 51"/>
                <a:gd name="T25" fmla="*/ 1 h 6"/>
                <a:gd name="T26" fmla="*/ 43 w 51"/>
                <a:gd name="T27" fmla="*/ 1 h 6"/>
                <a:gd name="T28" fmla="*/ 49 w 51"/>
                <a:gd name="T29" fmla="*/ 1 h 6"/>
                <a:gd name="T30" fmla="*/ 51 w 51"/>
                <a:gd name="T31" fmla="*/ 0 h 6"/>
                <a:gd name="T32" fmla="*/ 51 w 51"/>
                <a:gd name="T33" fmla="*/ 0 h 6"/>
                <a:gd name="T34" fmla="*/ 51 w 51"/>
                <a:gd name="T35" fmla="*/ 1 h 6"/>
                <a:gd name="T36" fmla="*/ 49 w 51"/>
                <a:gd name="T37" fmla="*/ 2 h 6"/>
                <a:gd name="T38" fmla="*/ 47 w 51"/>
                <a:gd name="T39" fmla="*/ 3 h 6"/>
                <a:gd name="T40" fmla="*/ 44 w 51"/>
                <a:gd name="T41" fmla="*/ 4 h 6"/>
                <a:gd name="T42" fmla="*/ 40 w 51"/>
                <a:gd name="T43" fmla="*/ 5 h 6"/>
                <a:gd name="T44" fmla="*/ 38 w 51"/>
                <a:gd name="T45" fmla="*/ 6 h 6"/>
                <a:gd name="T46" fmla="*/ 36 w 51"/>
                <a:gd name="T47" fmla="*/ 6 h 6"/>
                <a:gd name="T48" fmla="*/ 35 w 51"/>
                <a:gd name="T49" fmla="*/ 6 h 6"/>
                <a:gd name="T50" fmla="*/ 31 w 51"/>
                <a:gd name="T51" fmla="*/ 6 h 6"/>
                <a:gd name="T52" fmla="*/ 26 w 51"/>
                <a:gd name="T53" fmla="*/ 6 h 6"/>
                <a:gd name="T54" fmla="*/ 21 w 51"/>
                <a:gd name="T55" fmla="*/ 6 h 6"/>
                <a:gd name="T56" fmla="*/ 16 w 51"/>
                <a:gd name="T57" fmla="*/ 6 h 6"/>
                <a:gd name="T58" fmla="*/ 12 w 51"/>
                <a:gd name="T59" fmla="*/ 6 h 6"/>
                <a:gd name="T60" fmla="*/ 8 w 51"/>
                <a:gd name="T61" fmla="*/ 6 h 6"/>
                <a:gd name="T62" fmla="*/ 5 w 51"/>
                <a:gd name="T63" fmla="*/ 5 h 6"/>
                <a:gd name="T64" fmla="*/ 2 w 51"/>
                <a:gd name="T65" fmla="*/ 4 h 6"/>
                <a:gd name="T66" fmla="*/ 1 w 51"/>
                <a:gd name="T67" fmla="*/ 3 h 6"/>
                <a:gd name="T68" fmla="*/ 0 w 51"/>
                <a:gd name="T6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6">
                  <a:moveTo>
                    <a:pt x="0" y="3"/>
                  </a:moveTo>
                  <a:cubicBezTo>
                    <a:pt x="0" y="3"/>
                    <a:pt x="0" y="3"/>
                    <a:pt x="1" y="3"/>
                  </a:cubicBezTo>
                  <a:cubicBezTo>
                    <a:pt x="1" y="3"/>
                    <a:pt x="1" y="3"/>
                    <a:pt x="1" y="3"/>
                  </a:cubicBezTo>
                  <a:cubicBezTo>
                    <a:pt x="2" y="3"/>
                    <a:pt x="2" y="3"/>
                    <a:pt x="2" y="3"/>
                  </a:cubicBezTo>
                  <a:cubicBezTo>
                    <a:pt x="3" y="3"/>
                    <a:pt x="4" y="3"/>
                    <a:pt x="5" y="3"/>
                  </a:cubicBezTo>
                  <a:cubicBezTo>
                    <a:pt x="6" y="3"/>
                    <a:pt x="7" y="3"/>
                    <a:pt x="8" y="3"/>
                  </a:cubicBezTo>
                  <a:cubicBezTo>
                    <a:pt x="10" y="3"/>
                    <a:pt x="13" y="2"/>
                    <a:pt x="16" y="2"/>
                  </a:cubicBezTo>
                  <a:cubicBezTo>
                    <a:pt x="18" y="1"/>
                    <a:pt x="19" y="1"/>
                    <a:pt x="21" y="1"/>
                  </a:cubicBezTo>
                  <a:cubicBezTo>
                    <a:pt x="22" y="1"/>
                    <a:pt x="24" y="1"/>
                    <a:pt x="26" y="1"/>
                  </a:cubicBezTo>
                  <a:cubicBezTo>
                    <a:pt x="27" y="1"/>
                    <a:pt x="29" y="1"/>
                    <a:pt x="31" y="1"/>
                  </a:cubicBezTo>
                  <a:cubicBezTo>
                    <a:pt x="32" y="1"/>
                    <a:pt x="34" y="1"/>
                    <a:pt x="35" y="1"/>
                  </a:cubicBezTo>
                  <a:cubicBezTo>
                    <a:pt x="36" y="1"/>
                    <a:pt x="37" y="1"/>
                    <a:pt x="37" y="1"/>
                  </a:cubicBezTo>
                  <a:cubicBezTo>
                    <a:pt x="38" y="1"/>
                    <a:pt x="39" y="1"/>
                    <a:pt x="39" y="1"/>
                  </a:cubicBezTo>
                  <a:cubicBezTo>
                    <a:pt x="41" y="1"/>
                    <a:pt x="42" y="1"/>
                    <a:pt x="43" y="1"/>
                  </a:cubicBezTo>
                  <a:cubicBezTo>
                    <a:pt x="46" y="1"/>
                    <a:pt x="47" y="1"/>
                    <a:pt x="49" y="1"/>
                  </a:cubicBezTo>
                  <a:cubicBezTo>
                    <a:pt x="50" y="1"/>
                    <a:pt x="50" y="1"/>
                    <a:pt x="51" y="0"/>
                  </a:cubicBezTo>
                  <a:cubicBezTo>
                    <a:pt x="51" y="0"/>
                    <a:pt x="51" y="0"/>
                    <a:pt x="51" y="0"/>
                  </a:cubicBezTo>
                  <a:cubicBezTo>
                    <a:pt x="51" y="0"/>
                    <a:pt x="51" y="0"/>
                    <a:pt x="51" y="1"/>
                  </a:cubicBezTo>
                  <a:cubicBezTo>
                    <a:pt x="50" y="1"/>
                    <a:pt x="50" y="1"/>
                    <a:pt x="49" y="2"/>
                  </a:cubicBezTo>
                  <a:cubicBezTo>
                    <a:pt x="49" y="2"/>
                    <a:pt x="48" y="3"/>
                    <a:pt x="47" y="3"/>
                  </a:cubicBezTo>
                  <a:cubicBezTo>
                    <a:pt x="46" y="3"/>
                    <a:pt x="45" y="4"/>
                    <a:pt x="44" y="4"/>
                  </a:cubicBezTo>
                  <a:cubicBezTo>
                    <a:pt x="42" y="5"/>
                    <a:pt x="41" y="5"/>
                    <a:pt x="40" y="5"/>
                  </a:cubicBezTo>
                  <a:cubicBezTo>
                    <a:pt x="39" y="5"/>
                    <a:pt x="38" y="5"/>
                    <a:pt x="38" y="6"/>
                  </a:cubicBezTo>
                  <a:cubicBezTo>
                    <a:pt x="37" y="6"/>
                    <a:pt x="37" y="6"/>
                    <a:pt x="36" y="6"/>
                  </a:cubicBezTo>
                  <a:cubicBezTo>
                    <a:pt x="36" y="6"/>
                    <a:pt x="36" y="6"/>
                    <a:pt x="35" y="6"/>
                  </a:cubicBezTo>
                  <a:cubicBezTo>
                    <a:pt x="34" y="6"/>
                    <a:pt x="32" y="6"/>
                    <a:pt x="31" y="6"/>
                  </a:cubicBezTo>
                  <a:cubicBezTo>
                    <a:pt x="29" y="6"/>
                    <a:pt x="27" y="6"/>
                    <a:pt x="26" y="6"/>
                  </a:cubicBezTo>
                  <a:cubicBezTo>
                    <a:pt x="24" y="6"/>
                    <a:pt x="23" y="6"/>
                    <a:pt x="21" y="6"/>
                  </a:cubicBezTo>
                  <a:cubicBezTo>
                    <a:pt x="19" y="6"/>
                    <a:pt x="18" y="6"/>
                    <a:pt x="16" y="6"/>
                  </a:cubicBezTo>
                  <a:cubicBezTo>
                    <a:pt x="15" y="6"/>
                    <a:pt x="13" y="6"/>
                    <a:pt x="12" y="6"/>
                  </a:cubicBezTo>
                  <a:cubicBezTo>
                    <a:pt x="11" y="6"/>
                    <a:pt x="9" y="6"/>
                    <a:pt x="8" y="6"/>
                  </a:cubicBezTo>
                  <a:cubicBezTo>
                    <a:pt x="7" y="6"/>
                    <a:pt x="6" y="5"/>
                    <a:pt x="5" y="5"/>
                  </a:cubicBezTo>
                  <a:cubicBezTo>
                    <a:pt x="4" y="5"/>
                    <a:pt x="3" y="4"/>
                    <a:pt x="2" y="4"/>
                  </a:cubicBezTo>
                  <a:cubicBezTo>
                    <a:pt x="1" y="4"/>
                    <a:pt x="1" y="4"/>
                    <a:pt x="1" y="3"/>
                  </a:cubicBezTo>
                  <a:cubicBezTo>
                    <a:pt x="0" y="3"/>
                    <a:pt x="0" y="3"/>
                    <a:pt x="0"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79"/>
            <p:cNvSpPr/>
            <p:nvPr/>
          </p:nvSpPr>
          <p:spPr bwMode="auto">
            <a:xfrm>
              <a:off x="7856538" y="5853113"/>
              <a:ext cx="203200" cy="142875"/>
            </a:xfrm>
            <a:custGeom>
              <a:avLst/>
              <a:gdLst>
                <a:gd name="T0" fmla="*/ 0 w 48"/>
                <a:gd name="T1" fmla="*/ 0 h 34"/>
                <a:gd name="T2" fmla="*/ 1 w 48"/>
                <a:gd name="T3" fmla="*/ 1 h 34"/>
                <a:gd name="T4" fmla="*/ 2 w 48"/>
                <a:gd name="T5" fmla="*/ 2 h 34"/>
                <a:gd name="T6" fmla="*/ 7 w 48"/>
                <a:gd name="T7" fmla="*/ 5 h 34"/>
                <a:gd name="T8" fmla="*/ 11 w 48"/>
                <a:gd name="T9" fmla="*/ 7 h 34"/>
                <a:gd name="T10" fmla="*/ 16 w 48"/>
                <a:gd name="T11" fmla="*/ 9 h 34"/>
                <a:gd name="T12" fmla="*/ 17 w 48"/>
                <a:gd name="T13" fmla="*/ 9 h 34"/>
                <a:gd name="T14" fmla="*/ 17 w 48"/>
                <a:gd name="T15" fmla="*/ 10 h 34"/>
                <a:gd name="T16" fmla="*/ 19 w 48"/>
                <a:gd name="T17" fmla="*/ 10 h 34"/>
                <a:gd name="T18" fmla="*/ 21 w 48"/>
                <a:gd name="T19" fmla="*/ 12 h 34"/>
                <a:gd name="T20" fmla="*/ 26 w 48"/>
                <a:gd name="T21" fmla="*/ 15 h 34"/>
                <a:gd name="T22" fmla="*/ 30 w 48"/>
                <a:gd name="T23" fmla="*/ 18 h 34"/>
                <a:gd name="T24" fmla="*/ 35 w 48"/>
                <a:gd name="T25" fmla="*/ 21 h 34"/>
                <a:gd name="T26" fmla="*/ 42 w 48"/>
                <a:gd name="T27" fmla="*/ 28 h 34"/>
                <a:gd name="T28" fmla="*/ 46 w 48"/>
                <a:gd name="T29" fmla="*/ 33 h 34"/>
                <a:gd name="T30" fmla="*/ 48 w 48"/>
                <a:gd name="T31" fmla="*/ 34 h 34"/>
                <a:gd name="T32" fmla="*/ 48 w 48"/>
                <a:gd name="T33" fmla="*/ 34 h 34"/>
                <a:gd name="T34" fmla="*/ 48 w 48"/>
                <a:gd name="T35" fmla="*/ 34 h 34"/>
                <a:gd name="T36" fmla="*/ 46 w 48"/>
                <a:gd name="T37" fmla="*/ 33 h 34"/>
                <a:gd name="T38" fmla="*/ 40 w 48"/>
                <a:gd name="T39" fmla="*/ 30 h 34"/>
                <a:gd name="T40" fmla="*/ 32 w 48"/>
                <a:gd name="T41" fmla="*/ 25 h 34"/>
                <a:gd name="T42" fmla="*/ 27 w 48"/>
                <a:gd name="T43" fmla="*/ 22 h 34"/>
                <a:gd name="T44" fmla="*/ 23 w 48"/>
                <a:gd name="T45" fmla="*/ 19 h 34"/>
                <a:gd name="T46" fmla="*/ 18 w 48"/>
                <a:gd name="T47" fmla="*/ 16 h 34"/>
                <a:gd name="T48" fmla="*/ 16 w 48"/>
                <a:gd name="T49" fmla="*/ 14 h 34"/>
                <a:gd name="T50" fmla="*/ 15 w 48"/>
                <a:gd name="T51" fmla="*/ 14 h 34"/>
                <a:gd name="T52" fmla="*/ 14 w 48"/>
                <a:gd name="T53" fmla="*/ 13 h 34"/>
                <a:gd name="T54" fmla="*/ 10 w 48"/>
                <a:gd name="T55" fmla="*/ 10 h 34"/>
                <a:gd name="T56" fmla="*/ 8 w 48"/>
                <a:gd name="T57" fmla="*/ 9 h 34"/>
                <a:gd name="T58" fmla="*/ 7 w 48"/>
                <a:gd name="T59" fmla="*/ 9 h 34"/>
                <a:gd name="T60" fmla="*/ 6 w 48"/>
                <a:gd name="T61" fmla="*/ 8 h 34"/>
                <a:gd name="T62" fmla="*/ 6 w 48"/>
                <a:gd name="T63" fmla="*/ 8 h 34"/>
                <a:gd name="T64" fmla="*/ 3 w 48"/>
                <a:gd name="T65" fmla="*/ 5 h 34"/>
                <a:gd name="T66" fmla="*/ 1 w 48"/>
                <a:gd name="T67" fmla="*/ 3 h 34"/>
                <a:gd name="T68" fmla="*/ 0 w 48"/>
                <a:gd name="T69" fmla="*/ 1 h 34"/>
                <a:gd name="T70" fmla="*/ 0 w 4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4">
                  <a:moveTo>
                    <a:pt x="0" y="0"/>
                  </a:moveTo>
                  <a:cubicBezTo>
                    <a:pt x="0" y="0"/>
                    <a:pt x="0" y="0"/>
                    <a:pt x="1" y="1"/>
                  </a:cubicBezTo>
                  <a:cubicBezTo>
                    <a:pt x="1" y="1"/>
                    <a:pt x="1" y="1"/>
                    <a:pt x="2" y="2"/>
                  </a:cubicBezTo>
                  <a:cubicBezTo>
                    <a:pt x="3" y="3"/>
                    <a:pt x="5" y="4"/>
                    <a:pt x="7" y="5"/>
                  </a:cubicBezTo>
                  <a:cubicBezTo>
                    <a:pt x="9" y="6"/>
                    <a:pt x="10" y="7"/>
                    <a:pt x="11" y="7"/>
                  </a:cubicBezTo>
                  <a:cubicBezTo>
                    <a:pt x="13" y="8"/>
                    <a:pt x="14" y="8"/>
                    <a:pt x="16" y="9"/>
                  </a:cubicBezTo>
                  <a:cubicBezTo>
                    <a:pt x="17" y="9"/>
                    <a:pt x="17" y="9"/>
                    <a:pt x="17" y="9"/>
                  </a:cubicBezTo>
                  <a:cubicBezTo>
                    <a:pt x="17" y="10"/>
                    <a:pt x="17" y="10"/>
                    <a:pt x="17" y="10"/>
                  </a:cubicBezTo>
                  <a:cubicBezTo>
                    <a:pt x="18" y="10"/>
                    <a:pt x="18" y="10"/>
                    <a:pt x="19" y="10"/>
                  </a:cubicBezTo>
                  <a:cubicBezTo>
                    <a:pt x="19" y="11"/>
                    <a:pt x="20" y="11"/>
                    <a:pt x="21" y="12"/>
                  </a:cubicBezTo>
                  <a:cubicBezTo>
                    <a:pt x="23" y="13"/>
                    <a:pt x="24" y="14"/>
                    <a:pt x="26" y="15"/>
                  </a:cubicBezTo>
                  <a:cubicBezTo>
                    <a:pt x="27" y="16"/>
                    <a:pt x="29" y="17"/>
                    <a:pt x="30" y="18"/>
                  </a:cubicBezTo>
                  <a:cubicBezTo>
                    <a:pt x="32" y="19"/>
                    <a:pt x="33" y="20"/>
                    <a:pt x="35" y="21"/>
                  </a:cubicBezTo>
                  <a:cubicBezTo>
                    <a:pt x="37" y="24"/>
                    <a:pt x="40" y="26"/>
                    <a:pt x="42" y="28"/>
                  </a:cubicBezTo>
                  <a:cubicBezTo>
                    <a:pt x="44" y="30"/>
                    <a:pt x="45" y="31"/>
                    <a:pt x="46" y="33"/>
                  </a:cubicBezTo>
                  <a:cubicBezTo>
                    <a:pt x="47" y="33"/>
                    <a:pt x="47" y="34"/>
                    <a:pt x="48" y="34"/>
                  </a:cubicBezTo>
                  <a:cubicBezTo>
                    <a:pt x="48" y="34"/>
                    <a:pt x="48" y="34"/>
                    <a:pt x="48" y="34"/>
                  </a:cubicBezTo>
                  <a:cubicBezTo>
                    <a:pt x="48" y="34"/>
                    <a:pt x="48" y="34"/>
                    <a:pt x="48" y="34"/>
                  </a:cubicBezTo>
                  <a:cubicBezTo>
                    <a:pt x="47" y="34"/>
                    <a:pt x="47" y="34"/>
                    <a:pt x="46" y="33"/>
                  </a:cubicBezTo>
                  <a:cubicBezTo>
                    <a:pt x="44" y="33"/>
                    <a:pt x="42" y="32"/>
                    <a:pt x="40" y="30"/>
                  </a:cubicBezTo>
                  <a:cubicBezTo>
                    <a:pt x="37" y="29"/>
                    <a:pt x="35" y="27"/>
                    <a:pt x="32" y="25"/>
                  </a:cubicBezTo>
                  <a:cubicBezTo>
                    <a:pt x="30" y="24"/>
                    <a:pt x="29" y="23"/>
                    <a:pt x="27" y="22"/>
                  </a:cubicBezTo>
                  <a:cubicBezTo>
                    <a:pt x="26" y="21"/>
                    <a:pt x="24" y="20"/>
                    <a:pt x="23" y="19"/>
                  </a:cubicBezTo>
                  <a:cubicBezTo>
                    <a:pt x="21" y="18"/>
                    <a:pt x="20" y="17"/>
                    <a:pt x="18" y="16"/>
                  </a:cubicBezTo>
                  <a:cubicBezTo>
                    <a:pt x="18" y="15"/>
                    <a:pt x="17" y="15"/>
                    <a:pt x="16" y="14"/>
                  </a:cubicBezTo>
                  <a:cubicBezTo>
                    <a:pt x="16" y="14"/>
                    <a:pt x="16" y="14"/>
                    <a:pt x="15" y="14"/>
                  </a:cubicBezTo>
                  <a:cubicBezTo>
                    <a:pt x="15" y="13"/>
                    <a:pt x="14" y="13"/>
                    <a:pt x="14" y="13"/>
                  </a:cubicBezTo>
                  <a:cubicBezTo>
                    <a:pt x="13" y="12"/>
                    <a:pt x="11" y="11"/>
                    <a:pt x="10" y="10"/>
                  </a:cubicBezTo>
                  <a:cubicBezTo>
                    <a:pt x="9" y="10"/>
                    <a:pt x="8" y="10"/>
                    <a:pt x="8" y="9"/>
                  </a:cubicBezTo>
                  <a:cubicBezTo>
                    <a:pt x="7" y="9"/>
                    <a:pt x="7" y="9"/>
                    <a:pt x="7" y="9"/>
                  </a:cubicBezTo>
                  <a:cubicBezTo>
                    <a:pt x="7" y="8"/>
                    <a:pt x="6" y="8"/>
                    <a:pt x="6" y="8"/>
                  </a:cubicBezTo>
                  <a:cubicBezTo>
                    <a:pt x="6" y="8"/>
                    <a:pt x="6" y="8"/>
                    <a:pt x="6" y="8"/>
                  </a:cubicBezTo>
                  <a:cubicBezTo>
                    <a:pt x="5" y="7"/>
                    <a:pt x="4" y="6"/>
                    <a:pt x="3" y="5"/>
                  </a:cubicBezTo>
                  <a:cubicBezTo>
                    <a:pt x="2" y="4"/>
                    <a:pt x="2" y="3"/>
                    <a:pt x="1" y="3"/>
                  </a:cubicBezTo>
                  <a:cubicBezTo>
                    <a:pt x="1" y="2"/>
                    <a:pt x="1"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80"/>
            <p:cNvSpPr/>
            <p:nvPr/>
          </p:nvSpPr>
          <p:spPr bwMode="auto">
            <a:xfrm>
              <a:off x="7978776" y="5861050"/>
              <a:ext cx="76200" cy="131763"/>
            </a:xfrm>
            <a:custGeom>
              <a:avLst/>
              <a:gdLst>
                <a:gd name="T0" fmla="*/ 18 w 18"/>
                <a:gd name="T1" fmla="*/ 31 h 31"/>
                <a:gd name="T2" fmla="*/ 17 w 18"/>
                <a:gd name="T3" fmla="*/ 30 h 31"/>
                <a:gd name="T4" fmla="*/ 15 w 18"/>
                <a:gd name="T5" fmla="*/ 26 h 31"/>
                <a:gd name="T6" fmla="*/ 12 w 18"/>
                <a:gd name="T7" fmla="*/ 21 h 31"/>
                <a:gd name="T8" fmla="*/ 11 w 18"/>
                <a:gd name="T9" fmla="*/ 18 h 31"/>
                <a:gd name="T10" fmla="*/ 9 w 18"/>
                <a:gd name="T11" fmla="*/ 15 h 31"/>
                <a:gd name="T12" fmla="*/ 8 w 18"/>
                <a:gd name="T13" fmla="*/ 13 h 31"/>
                <a:gd name="T14" fmla="*/ 6 w 18"/>
                <a:gd name="T15" fmla="*/ 10 h 31"/>
                <a:gd name="T16" fmla="*/ 3 w 18"/>
                <a:gd name="T17" fmla="*/ 5 h 31"/>
                <a:gd name="T18" fmla="*/ 1 w 18"/>
                <a:gd name="T19" fmla="*/ 1 h 31"/>
                <a:gd name="T20" fmla="*/ 0 w 18"/>
                <a:gd name="T21" fmla="*/ 0 h 31"/>
                <a:gd name="T22" fmla="*/ 1 w 18"/>
                <a:gd name="T23" fmla="*/ 1 h 31"/>
                <a:gd name="T24" fmla="*/ 3 w 18"/>
                <a:gd name="T25" fmla="*/ 2 h 31"/>
                <a:gd name="T26" fmla="*/ 4 w 18"/>
                <a:gd name="T27" fmla="*/ 4 h 31"/>
                <a:gd name="T28" fmla="*/ 6 w 18"/>
                <a:gd name="T29" fmla="*/ 6 h 31"/>
                <a:gd name="T30" fmla="*/ 8 w 18"/>
                <a:gd name="T31" fmla="*/ 8 h 31"/>
                <a:gd name="T32" fmla="*/ 10 w 18"/>
                <a:gd name="T33" fmla="*/ 11 h 31"/>
                <a:gd name="T34" fmla="*/ 12 w 18"/>
                <a:gd name="T35" fmla="*/ 14 h 31"/>
                <a:gd name="T36" fmla="*/ 13 w 18"/>
                <a:gd name="T37" fmla="*/ 17 h 31"/>
                <a:gd name="T38" fmla="*/ 15 w 18"/>
                <a:gd name="T39" fmla="*/ 20 h 31"/>
                <a:gd name="T40" fmla="*/ 16 w 18"/>
                <a:gd name="T41" fmla="*/ 23 h 31"/>
                <a:gd name="T42" fmla="*/ 17 w 18"/>
                <a:gd name="T43" fmla="*/ 26 h 31"/>
                <a:gd name="T44" fmla="*/ 17 w 18"/>
                <a:gd name="T45" fmla="*/ 28 h 31"/>
                <a:gd name="T46" fmla="*/ 18 w 18"/>
                <a:gd name="T47" fmla="*/ 30 h 31"/>
                <a:gd name="T48" fmla="*/ 18 w 18"/>
                <a:gd name="T4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1">
                  <a:moveTo>
                    <a:pt x="18" y="31"/>
                  </a:moveTo>
                  <a:cubicBezTo>
                    <a:pt x="18" y="31"/>
                    <a:pt x="18" y="31"/>
                    <a:pt x="17" y="30"/>
                  </a:cubicBezTo>
                  <a:cubicBezTo>
                    <a:pt x="17" y="29"/>
                    <a:pt x="16" y="28"/>
                    <a:pt x="15" y="26"/>
                  </a:cubicBezTo>
                  <a:cubicBezTo>
                    <a:pt x="14" y="25"/>
                    <a:pt x="13" y="23"/>
                    <a:pt x="12" y="21"/>
                  </a:cubicBezTo>
                  <a:cubicBezTo>
                    <a:pt x="12" y="20"/>
                    <a:pt x="11" y="19"/>
                    <a:pt x="11" y="18"/>
                  </a:cubicBezTo>
                  <a:cubicBezTo>
                    <a:pt x="10" y="17"/>
                    <a:pt x="10" y="16"/>
                    <a:pt x="9" y="15"/>
                  </a:cubicBezTo>
                  <a:cubicBezTo>
                    <a:pt x="9" y="15"/>
                    <a:pt x="8" y="14"/>
                    <a:pt x="8" y="13"/>
                  </a:cubicBezTo>
                  <a:cubicBezTo>
                    <a:pt x="7" y="12"/>
                    <a:pt x="6" y="11"/>
                    <a:pt x="6" y="10"/>
                  </a:cubicBezTo>
                  <a:cubicBezTo>
                    <a:pt x="5" y="8"/>
                    <a:pt x="4" y="6"/>
                    <a:pt x="3" y="5"/>
                  </a:cubicBezTo>
                  <a:cubicBezTo>
                    <a:pt x="2" y="3"/>
                    <a:pt x="1" y="2"/>
                    <a:pt x="1" y="1"/>
                  </a:cubicBezTo>
                  <a:cubicBezTo>
                    <a:pt x="0" y="1"/>
                    <a:pt x="0" y="0"/>
                    <a:pt x="0" y="0"/>
                  </a:cubicBezTo>
                  <a:cubicBezTo>
                    <a:pt x="0" y="0"/>
                    <a:pt x="0" y="0"/>
                    <a:pt x="1" y="1"/>
                  </a:cubicBezTo>
                  <a:cubicBezTo>
                    <a:pt x="2" y="1"/>
                    <a:pt x="2" y="2"/>
                    <a:pt x="3" y="2"/>
                  </a:cubicBezTo>
                  <a:cubicBezTo>
                    <a:pt x="3" y="3"/>
                    <a:pt x="4" y="3"/>
                    <a:pt x="4" y="4"/>
                  </a:cubicBezTo>
                  <a:cubicBezTo>
                    <a:pt x="5" y="5"/>
                    <a:pt x="5" y="5"/>
                    <a:pt x="6" y="6"/>
                  </a:cubicBezTo>
                  <a:cubicBezTo>
                    <a:pt x="7" y="7"/>
                    <a:pt x="7" y="8"/>
                    <a:pt x="8" y="8"/>
                  </a:cubicBezTo>
                  <a:cubicBezTo>
                    <a:pt x="9" y="9"/>
                    <a:pt x="9" y="10"/>
                    <a:pt x="10" y="11"/>
                  </a:cubicBezTo>
                  <a:cubicBezTo>
                    <a:pt x="11" y="12"/>
                    <a:pt x="11" y="13"/>
                    <a:pt x="12" y="14"/>
                  </a:cubicBezTo>
                  <a:cubicBezTo>
                    <a:pt x="12" y="15"/>
                    <a:pt x="13" y="16"/>
                    <a:pt x="13" y="17"/>
                  </a:cubicBezTo>
                  <a:cubicBezTo>
                    <a:pt x="14" y="18"/>
                    <a:pt x="14" y="19"/>
                    <a:pt x="15" y="20"/>
                  </a:cubicBezTo>
                  <a:cubicBezTo>
                    <a:pt x="15" y="21"/>
                    <a:pt x="16" y="22"/>
                    <a:pt x="16" y="23"/>
                  </a:cubicBezTo>
                  <a:cubicBezTo>
                    <a:pt x="16" y="24"/>
                    <a:pt x="16" y="25"/>
                    <a:pt x="17" y="26"/>
                  </a:cubicBezTo>
                  <a:cubicBezTo>
                    <a:pt x="17" y="26"/>
                    <a:pt x="17" y="27"/>
                    <a:pt x="17" y="28"/>
                  </a:cubicBezTo>
                  <a:cubicBezTo>
                    <a:pt x="17" y="29"/>
                    <a:pt x="18" y="29"/>
                    <a:pt x="18" y="30"/>
                  </a:cubicBezTo>
                  <a:cubicBezTo>
                    <a:pt x="18" y="31"/>
                    <a:pt x="18" y="31"/>
                    <a:pt x="18" y="3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81"/>
            <p:cNvSpPr/>
            <p:nvPr/>
          </p:nvSpPr>
          <p:spPr bwMode="auto">
            <a:xfrm>
              <a:off x="7889876" y="5954713"/>
              <a:ext cx="169863" cy="41275"/>
            </a:xfrm>
            <a:custGeom>
              <a:avLst/>
              <a:gdLst>
                <a:gd name="T0" fmla="*/ 0 w 40"/>
                <a:gd name="T1" fmla="*/ 0 h 10"/>
                <a:gd name="T2" fmla="*/ 1 w 40"/>
                <a:gd name="T3" fmla="*/ 0 h 10"/>
                <a:gd name="T4" fmla="*/ 6 w 40"/>
                <a:gd name="T5" fmla="*/ 1 h 10"/>
                <a:gd name="T6" fmla="*/ 12 w 40"/>
                <a:gd name="T7" fmla="*/ 3 h 10"/>
                <a:gd name="T8" fmla="*/ 16 w 40"/>
                <a:gd name="T9" fmla="*/ 4 h 10"/>
                <a:gd name="T10" fmla="*/ 20 w 40"/>
                <a:gd name="T11" fmla="*/ 5 h 10"/>
                <a:gd name="T12" fmla="*/ 33 w 40"/>
                <a:gd name="T13" fmla="*/ 8 h 10"/>
                <a:gd name="T14" fmla="*/ 38 w 40"/>
                <a:gd name="T15" fmla="*/ 9 h 10"/>
                <a:gd name="T16" fmla="*/ 40 w 40"/>
                <a:gd name="T17" fmla="*/ 9 h 10"/>
                <a:gd name="T18" fmla="*/ 38 w 40"/>
                <a:gd name="T19" fmla="*/ 9 h 10"/>
                <a:gd name="T20" fmla="*/ 36 w 40"/>
                <a:gd name="T21" fmla="*/ 10 h 10"/>
                <a:gd name="T22" fmla="*/ 33 w 40"/>
                <a:gd name="T23" fmla="*/ 9 h 10"/>
                <a:gd name="T24" fmla="*/ 30 w 40"/>
                <a:gd name="T25" fmla="*/ 9 h 10"/>
                <a:gd name="T26" fmla="*/ 27 w 40"/>
                <a:gd name="T27" fmla="*/ 9 h 10"/>
                <a:gd name="T28" fmla="*/ 23 w 40"/>
                <a:gd name="T29" fmla="*/ 8 h 10"/>
                <a:gd name="T30" fmla="*/ 19 w 40"/>
                <a:gd name="T31" fmla="*/ 8 h 10"/>
                <a:gd name="T32" fmla="*/ 15 w 40"/>
                <a:gd name="T33" fmla="*/ 7 h 10"/>
                <a:gd name="T34" fmla="*/ 12 w 40"/>
                <a:gd name="T35" fmla="*/ 5 h 10"/>
                <a:gd name="T36" fmla="*/ 8 w 40"/>
                <a:gd name="T37" fmla="*/ 4 h 10"/>
                <a:gd name="T38" fmla="*/ 5 w 40"/>
                <a:gd name="T39" fmla="*/ 3 h 10"/>
                <a:gd name="T40" fmla="*/ 3 w 40"/>
                <a:gd name="T41" fmla="*/ 2 h 10"/>
                <a:gd name="T42" fmla="*/ 1 w 40"/>
                <a:gd name="T43" fmla="*/ 1 h 10"/>
                <a:gd name="T44" fmla="*/ 0 w 40"/>
                <a:gd name="T4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0">
                  <a:moveTo>
                    <a:pt x="0" y="0"/>
                  </a:moveTo>
                  <a:cubicBezTo>
                    <a:pt x="0" y="0"/>
                    <a:pt x="0" y="0"/>
                    <a:pt x="1" y="0"/>
                  </a:cubicBezTo>
                  <a:cubicBezTo>
                    <a:pt x="3" y="0"/>
                    <a:pt x="4" y="1"/>
                    <a:pt x="6" y="1"/>
                  </a:cubicBezTo>
                  <a:cubicBezTo>
                    <a:pt x="8" y="2"/>
                    <a:pt x="10" y="2"/>
                    <a:pt x="12" y="3"/>
                  </a:cubicBezTo>
                  <a:cubicBezTo>
                    <a:pt x="14" y="3"/>
                    <a:pt x="15" y="4"/>
                    <a:pt x="16" y="4"/>
                  </a:cubicBezTo>
                  <a:cubicBezTo>
                    <a:pt x="17" y="4"/>
                    <a:pt x="18" y="4"/>
                    <a:pt x="20" y="5"/>
                  </a:cubicBezTo>
                  <a:cubicBezTo>
                    <a:pt x="25" y="6"/>
                    <a:pt x="30" y="7"/>
                    <a:pt x="33" y="8"/>
                  </a:cubicBezTo>
                  <a:cubicBezTo>
                    <a:pt x="35" y="8"/>
                    <a:pt x="37" y="9"/>
                    <a:pt x="38" y="9"/>
                  </a:cubicBezTo>
                  <a:cubicBezTo>
                    <a:pt x="39" y="9"/>
                    <a:pt x="40" y="9"/>
                    <a:pt x="40" y="9"/>
                  </a:cubicBezTo>
                  <a:cubicBezTo>
                    <a:pt x="40" y="9"/>
                    <a:pt x="39" y="9"/>
                    <a:pt x="38" y="9"/>
                  </a:cubicBezTo>
                  <a:cubicBezTo>
                    <a:pt x="37" y="9"/>
                    <a:pt x="37" y="10"/>
                    <a:pt x="36" y="10"/>
                  </a:cubicBezTo>
                  <a:cubicBezTo>
                    <a:pt x="35" y="10"/>
                    <a:pt x="34" y="10"/>
                    <a:pt x="33" y="9"/>
                  </a:cubicBezTo>
                  <a:cubicBezTo>
                    <a:pt x="32" y="9"/>
                    <a:pt x="31" y="9"/>
                    <a:pt x="30" y="9"/>
                  </a:cubicBezTo>
                  <a:cubicBezTo>
                    <a:pt x="29" y="9"/>
                    <a:pt x="28" y="9"/>
                    <a:pt x="27" y="9"/>
                  </a:cubicBezTo>
                  <a:cubicBezTo>
                    <a:pt x="25" y="9"/>
                    <a:pt x="24" y="9"/>
                    <a:pt x="23" y="8"/>
                  </a:cubicBezTo>
                  <a:cubicBezTo>
                    <a:pt x="22" y="8"/>
                    <a:pt x="20" y="8"/>
                    <a:pt x="19" y="8"/>
                  </a:cubicBezTo>
                  <a:cubicBezTo>
                    <a:pt x="18" y="7"/>
                    <a:pt x="16" y="7"/>
                    <a:pt x="15" y="7"/>
                  </a:cubicBezTo>
                  <a:cubicBezTo>
                    <a:pt x="14" y="6"/>
                    <a:pt x="13" y="6"/>
                    <a:pt x="12" y="5"/>
                  </a:cubicBezTo>
                  <a:cubicBezTo>
                    <a:pt x="10" y="5"/>
                    <a:pt x="9" y="5"/>
                    <a:pt x="8" y="4"/>
                  </a:cubicBezTo>
                  <a:cubicBezTo>
                    <a:pt x="7" y="4"/>
                    <a:pt x="6" y="3"/>
                    <a:pt x="5" y="3"/>
                  </a:cubicBezTo>
                  <a:cubicBezTo>
                    <a:pt x="5" y="2"/>
                    <a:pt x="4" y="2"/>
                    <a:pt x="3" y="2"/>
                  </a:cubicBezTo>
                  <a:cubicBezTo>
                    <a:pt x="2" y="1"/>
                    <a:pt x="2" y="1"/>
                    <a:pt x="1"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82"/>
            <p:cNvSpPr/>
            <p:nvPr/>
          </p:nvSpPr>
          <p:spPr bwMode="auto">
            <a:xfrm>
              <a:off x="8004176" y="5932488"/>
              <a:ext cx="111125" cy="119063"/>
            </a:xfrm>
            <a:custGeom>
              <a:avLst/>
              <a:gdLst>
                <a:gd name="T0" fmla="*/ 21 w 26"/>
                <a:gd name="T1" fmla="*/ 22 h 28"/>
                <a:gd name="T2" fmla="*/ 0 w 26"/>
                <a:gd name="T3" fmla="*/ 27 h 28"/>
                <a:gd name="T4" fmla="*/ 21 w 26"/>
                <a:gd name="T5" fmla="*/ 0 h 28"/>
                <a:gd name="T6" fmla="*/ 21 w 26"/>
                <a:gd name="T7" fmla="*/ 22 h 28"/>
              </a:gdLst>
              <a:ahLst/>
              <a:cxnLst>
                <a:cxn ang="0">
                  <a:pos x="T0" y="T1"/>
                </a:cxn>
                <a:cxn ang="0">
                  <a:pos x="T2" y="T3"/>
                </a:cxn>
                <a:cxn ang="0">
                  <a:pos x="T4" y="T5"/>
                </a:cxn>
                <a:cxn ang="0">
                  <a:pos x="T6" y="T7"/>
                </a:cxn>
              </a:cxnLst>
              <a:rect l="0" t="0" r="r" b="b"/>
              <a:pathLst>
                <a:path w="26" h="28">
                  <a:moveTo>
                    <a:pt x="21" y="22"/>
                  </a:moveTo>
                  <a:cubicBezTo>
                    <a:pt x="14" y="26"/>
                    <a:pt x="7" y="28"/>
                    <a:pt x="0" y="27"/>
                  </a:cubicBezTo>
                  <a:cubicBezTo>
                    <a:pt x="0" y="27"/>
                    <a:pt x="12" y="6"/>
                    <a:pt x="21" y="0"/>
                  </a:cubicBezTo>
                  <a:cubicBezTo>
                    <a:pt x="21" y="0"/>
                    <a:pt x="26" y="15"/>
                    <a:pt x="21" y="2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3"/>
            <p:cNvSpPr/>
            <p:nvPr/>
          </p:nvSpPr>
          <p:spPr bwMode="auto">
            <a:xfrm>
              <a:off x="8077201" y="6005513"/>
              <a:ext cx="338138" cy="330200"/>
            </a:xfrm>
            <a:custGeom>
              <a:avLst/>
              <a:gdLst>
                <a:gd name="T0" fmla="*/ 78 w 80"/>
                <a:gd name="T1" fmla="*/ 78 h 78"/>
                <a:gd name="T2" fmla="*/ 0 w 80"/>
                <a:gd name="T3" fmla="*/ 3 h 78"/>
                <a:gd name="T4" fmla="*/ 2 w 80"/>
                <a:gd name="T5" fmla="*/ 0 h 78"/>
                <a:gd name="T6" fmla="*/ 80 w 80"/>
                <a:gd name="T7" fmla="*/ 76 h 78"/>
                <a:gd name="T8" fmla="*/ 78 w 80"/>
                <a:gd name="T9" fmla="*/ 78 h 78"/>
              </a:gdLst>
              <a:ahLst/>
              <a:cxnLst>
                <a:cxn ang="0">
                  <a:pos x="T0" y="T1"/>
                </a:cxn>
                <a:cxn ang="0">
                  <a:pos x="T2" y="T3"/>
                </a:cxn>
                <a:cxn ang="0">
                  <a:pos x="T4" y="T5"/>
                </a:cxn>
                <a:cxn ang="0">
                  <a:pos x="T6" y="T7"/>
                </a:cxn>
                <a:cxn ang="0">
                  <a:pos x="T8" y="T9"/>
                </a:cxn>
              </a:cxnLst>
              <a:rect l="0" t="0" r="r" b="b"/>
              <a:pathLst>
                <a:path w="80" h="78">
                  <a:moveTo>
                    <a:pt x="78" y="78"/>
                  </a:moveTo>
                  <a:cubicBezTo>
                    <a:pt x="41" y="40"/>
                    <a:pt x="6" y="6"/>
                    <a:pt x="0" y="3"/>
                  </a:cubicBezTo>
                  <a:cubicBezTo>
                    <a:pt x="2" y="0"/>
                    <a:pt x="2" y="0"/>
                    <a:pt x="2" y="0"/>
                  </a:cubicBezTo>
                  <a:cubicBezTo>
                    <a:pt x="7" y="3"/>
                    <a:pt x="42" y="37"/>
                    <a:pt x="80" y="76"/>
                  </a:cubicBezTo>
                  <a:lnTo>
                    <a:pt x="78" y="78"/>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08" name="矩形 471"/>
          <p:cNvSpPr>
            <a:spLocks noChangeArrowheads="1"/>
          </p:cNvSpPr>
          <p:nvPr/>
        </p:nvSpPr>
        <p:spPr bwMode="auto">
          <a:xfrm>
            <a:off x="3498724" y="3028389"/>
            <a:ext cx="52424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chemeClr val="tx1">
                    <a:lumMod val="75000"/>
                    <a:lumOff val="25000"/>
                  </a:schemeClr>
                </a:solidFill>
              </a:rPr>
              <a:t>THESIS DEFENSE GENERAL PPT GUIDE TEMPLATE</a:t>
            </a:r>
          </a:p>
        </p:txBody>
      </p:sp>
      <p:cxnSp>
        <p:nvCxnSpPr>
          <p:cNvPr id="1309" name="直接连接符 1308"/>
          <p:cNvCxnSpPr/>
          <p:nvPr/>
        </p:nvCxnSpPr>
        <p:spPr>
          <a:xfrm>
            <a:off x="3437731" y="3017938"/>
            <a:ext cx="534969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310" name="矩形 1309"/>
          <p:cNvSpPr>
            <a:spLocks noChangeArrowheads="1"/>
          </p:cNvSpPr>
          <p:nvPr/>
        </p:nvSpPr>
        <p:spPr bwMode="auto">
          <a:xfrm>
            <a:off x="4124039" y="3482218"/>
            <a:ext cx="1955985" cy="40011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答辩人：</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xiazaii</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1" name="矩形 1310"/>
          <p:cNvSpPr>
            <a:spLocks noChangeArrowheads="1"/>
          </p:cNvSpPr>
          <p:nvPr/>
        </p:nvSpPr>
        <p:spPr bwMode="auto">
          <a:xfrm>
            <a:off x="3987216" y="3936047"/>
            <a:ext cx="1962150" cy="40005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指导教师：</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XXX</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2" name="矩形 1311"/>
          <p:cNvSpPr>
            <a:spLocks noChangeArrowheads="1"/>
          </p:cNvSpPr>
          <p:nvPr/>
        </p:nvSpPr>
        <p:spPr bwMode="auto">
          <a:xfrm>
            <a:off x="6660040" y="3468894"/>
            <a:ext cx="1962397" cy="40011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课题时间：</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XXX</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3" name="矩形 1312"/>
          <p:cNvSpPr>
            <a:spLocks noChangeArrowheads="1"/>
          </p:cNvSpPr>
          <p:nvPr/>
        </p:nvSpPr>
        <p:spPr bwMode="auto">
          <a:xfrm>
            <a:off x="6660040" y="3920720"/>
            <a:ext cx="1449387" cy="40005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学院：</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XXX</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4" name="KSO_Shape"/>
          <p:cNvSpPr/>
          <p:nvPr/>
        </p:nvSpPr>
        <p:spPr bwMode="auto">
          <a:xfrm>
            <a:off x="3600465" y="3381525"/>
            <a:ext cx="371781" cy="45155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CC4D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grpSp>
        <p:nvGrpSpPr>
          <p:cNvPr id="1315" name="组合 1314"/>
          <p:cNvGrpSpPr/>
          <p:nvPr/>
        </p:nvGrpSpPr>
        <p:grpSpPr>
          <a:xfrm>
            <a:off x="3600465" y="3898619"/>
            <a:ext cx="333202" cy="408257"/>
            <a:chOff x="5772292" y="7500829"/>
            <a:chExt cx="225879" cy="276759"/>
          </a:xfrm>
          <a:solidFill>
            <a:srgbClr val="CC4D43"/>
          </a:solidFill>
        </p:grpSpPr>
        <p:sp>
          <p:nvSpPr>
            <p:cNvPr id="1316" name="Freeform 16"/>
            <p:cNvSpPr/>
            <p:nvPr/>
          </p:nvSpPr>
          <p:spPr bwMode="auto">
            <a:xfrm>
              <a:off x="5962506" y="7612299"/>
              <a:ext cx="35665" cy="32427"/>
            </a:xfrm>
            <a:custGeom>
              <a:avLst/>
              <a:gdLst>
                <a:gd name="T0" fmla="*/ 13 w 14"/>
                <a:gd name="T1" fmla="*/ 1 h 4"/>
                <a:gd name="T2" fmla="*/ 12 w 14"/>
                <a:gd name="T3" fmla="*/ 0 h 4"/>
                <a:gd name="T4" fmla="*/ 3 w 14"/>
                <a:gd name="T5" fmla="*/ 0 h 4"/>
                <a:gd name="T6" fmla="*/ 1 w 14"/>
                <a:gd name="T7" fmla="*/ 1 h 4"/>
                <a:gd name="T8" fmla="*/ 0 w 14"/>
                <a:gd name="T9" fmla="*/ 2 h 4"/>
                <a:gd name="T10" fmla="*/ 1 w 14"/>
                <a:gd name="T11" fmla="*/ 4 h 4"/>
                <a:gd name="T12" fmla="*/ 3 w 14"/>
                <a:gd name="T13" fmla="*/ 4 h 4"/>
                <a:gd name="T14" fmla="*/ 12 w 14"/>
                <a:gd name="T15" fmla="*/ 4 h 4"/>
                <a:gd name="T16" fmla="*/ 13 w 14"/>
                <a:gd name="T17" fmla="*/ 4 h 4"/>
                <a:gd name="T18" fmla="*/ 14 w 14"/>
                <a:gd name="T19" fmla="*/ 2 h 4"/>
                <a:gd name="T20" fmla="*/ 13 w 14"/>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3" y="1"/>
                  </a:moveTo>
                  <a:cubicBezTo>
                    <a:pt x="13" y="0"/>
                    <a:pt x="12" y="0"/>
                    <a:pt x="12" y="0"/>
                  </a:cubicBezTo>
                  <a:cubicBezTo>
                    <a:pt x="3" y="0"/>
                    <a:pt x="3" y="0"/>
                    <a:pt x="3" y="0"/>
                  </a:cubicBezTo>
                  <a:cubicBezTo>
                    <a:pt x="2" y="0"/>
                    <a:pt x="1" y="0"/>
                    <a:pt x="1" y="1"/>
                  </a:cubicBezTo>
                  <a:cubicBezTo>
                    <a:pt x="1" y="1"/>
                    <a:pt x="0" y="2"/>
                    <a:pt x="0" y="2"/>
                  </a:cubicBezTo>
                  <a:cubicBezTo>
                    <a:pt x="0" y="3"/>
                    <a:pt x="1" y="3"/>
                    <a:pt x="1" y="4"/>
                  </a:cubicBezTo>
                  <a:cubicBezTo>
                    <a:pt x="1" y="4"/>
                    <a:pt x="2" y="4"/>
                    <a:pt x="3" y="4"/>
                  </a:cubicBezTo>
                  <a:cubicBezTo>
                    <a:pt x="12" y="4"/>
                    <a:pt x="12" y="4"/>
                    <a:pt x="12" y="4"/>
                  </a:cubicBezTo>
                  <a:cubicBezTo>
                    <a:pt x="12" y="4"/>
                    <a:pt x="13" y="4"/>
                    <a:pt x="13" y="4"/>
                  </a:cubicBezTo>
                  <a:cubicBezTo>
                    <a:pt x="14" y="3"/>
                    <a:pt x="14" y="3"/>
                    <a:pt x="14" y="2"/>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17" name="Freeform 17"/>
            <p:cNvSpPr/>
            <p:nvPr/>
          </p:nvSpPr>
          <p:spPr bwMode="auto">
            <a:xfrm>
              <a:off x="5954941" y="7559378"/>
              <a:ext cx="32423" cy="32427"/>
            </a:xfrm>
            <a:custGeom>
              <a:avLst/>
              <a:gdLst>
                <a:gd name="T0" fmla="*/ 3 w 13"/>
                <a:gd name="T1" fmla="*/ 9 h 9"/>
                <a:gd name="T2" fmla="*/ 4 w 13"/>
                <a:gd name="T3" fmla="*/ 9 h 9"/>
                <a:gd name="T4" fmla="*/ 12 w 13"/>
                <a:gd name="T5" fmla="*/ 4 h 9"/>
                <a:gd name="T6" fmla="*/ 12 w 13"/>
                <a:gd name="T7" fmla="*/ 4 h 9"/>
                <a:gd name="T8" fmla="*/ 12 w 13"/>
                <a:gd name="T9" fmla="*/ 4 h 9"/>
                <a:gd name="T10" fmla="*/ 12 w 13"/>
                <a:gd name="T11" fmla="*/ 1 h 9"/>
                <a:gd name="T12" fmla="*/ 11 w 13"/>
                <a:gd name="T13" fmla="*/ 0 h 9"/>
                <a:gd name="T14" fmla="*/ 9 w 13"/>
                <a:gd name="T15" fmla="*/ 1 h 9"/>
                <a:gd name="T16" fmla="*/ 2 w 13"/>
                <a:gd name="T17" fmla="*/ 5 h 9"/>
                <a:gd name="T18" fmla="*/ 1 w 13"/>
                <a:gd name="T19" fmla="*/ 5 h 9"/>
                <a:gd name="T20" fmla="*/ 1 w 13"/>
                <a:gd name="T21" fmla="*/ 8 h 9"/>
                <a:gd name="T22" fmla="*/ 3 w 13"/>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3" y="9"/>
                  </a:moveTo>
                  <a:cubicBezTo>
                    <a:pt x="3" y="9"/>
                    <a:pt x="3" y="9"/>
                    <a:pt x="4" y="9"/>
                  </a:cubicBezTo>
                  <a:cubicBezTo>
                    <a:pt x="12" y="4"/>
                    <a:pt x="12" y="4"/>
                    <a:pt x="12" y="4"/>
                  </a:cubicBezTo>
                  <a:cubicBezTo>
                    <a:pt x="12" y="4"/>
                    <a:pt x="12" y="4"/>
                    <a:pt x="12" y="4"/>
                  </a:cubicBezTo>
                  <a:cubicBezTo>
                    <a:pt x="12" y="4"/>
                    <a:pt x="12" y="4"/>
                    <a:pt x="12" y="4"/>
                  </a:cubicBezTo>
                  <a:cubicBezTo>
                    <a:pt x="13" y="3"/>
                    <a:pt x="13" y="2"/>
                    <a:pt x="12" y="1"/>
                  </a:cubicBezTo>
                  <a:cubicBezTo>
                    <a:pt x="12" y="1"/>
                    <a:pt x="12" y="0"/>
                    <a:pt x="11" y="0"/>
                  </a:cubicBezTo>
                  <a:cubicBezTo>
                    <a:pt x="10" y="0"/>
                    <a:pt x="10" y="0"/>
                    <a:pt x="9" y="1"/>
                  </a:cubicBezTo>
                  <a:cubicBezTo>
                    <a:pt x="2" y="5"/>
                    <a:pt x="2" y="5"/>
                    <a:pt x="2" y="5"/>
                  </a:cubicBezTo>
                  <a:cubicBezTo>
                    <a:pt x="1" y="5"/>
                    <a:pt x="1" y="5"/>
                    <a:pt x="1" y="5"/>
                  </a:cubicBezTo>
                  <a:cubicBezTo>
                    <a:pt x="0" y="6"/>
                    <a:pt x="0" y="7"/>
                    <a:pt x="1" y="8"/>
                  </a:cubicBezTo>
                  <a:cubicBezTo>
                    <a:pt x="1" y="9"/>
                    <a:pt x="2"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18" name="Freeform 18"/>
            <p:cNvSpPr/>
            <p:nvPr/>
          </p:nvSpPr>
          <p:spPr bwMode="auto">
            <a:xfrm>
              <a:off x="5923598" y="7513215"/>
              <a:ext cx="31125" cy="33928"/>
            </a:xfrm>
            <a:custGeom>
              <a:avLst/>
              <a:gdLst>
                <a:gd name="T0" fmla="*/ 8 w 10"/>
                <a:gd name="T1" fmla="*/ 1 h 13"/>
                <a:gd name="T2" fmla="*/ 6 w 10"/>
                <a:gd name="T3" fmla="*/ 1 h 13"/>
                <a:gd name="T4" fmla="*/ 5 w 10"/>
                <a:gd name="T5" fmla="*/ 2 h 13"/>
                <a:gd name="T6" fmla="*/ 1 w 10"/>
                <a:gd name="T7" fmla="*/ 10 h 13"/>
                <a:gd name="T8" fmla="*/ 2 w 10"/>
                <a:gd name="T9" fmla="*/ 12 h 13"/>
                <a:gd name="T10" fmla="*/ 3 w 10"/>
                <a:gd name="T11" fmla="*/ 13 h 13"/>
                <a:gd name="T12" fmla="*/ 4 w 10"/>
                <a:gd name="T13" fmla="*/ 12 h 13"/>
                <a:gd name="T14" fmla="*/ 5 w 10"/>
                <a:gd name="T15" fmla="*/ 12 h 13"/>
                <a:gd name="T16" fmla="*/ 9 w 10"/>
                <a:gd name="T17" fmla="*/ 4 h 13"/>
                <a:gd name="T18" fmla="*/ 8 w 10"/>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8" y="1"/>
                  </a:moveTo>
                  <a:cubicBezTo>
                    <a:pt x="7" y="0"/>
                    <a:pt x="6" y="0"/>
                    <a:pt x="6" y="1"/>
                  </a:cubicBezTo>
                  <a:cubicBezTo>
                    <a:pt x="5" y="1"/>
                    <a:pt x="5" y="1"/>
                    <a:pt x="5" y="2"/>
                  </a:cubicBezTo>
                  <a:cubicBezTo>
                    <a:pt x="1" y="10"/>
                    <a:pt x="1" y="10"/>
                    <a:pt x="1" y="10"/>
                  </a:cubicBezTo>
                  <a:cubicBezTo>
                    <a:pt x="0" y="11"/>
                    <a:pt x="1" y="12"/>
                    <a:pt x="2" y="12"/>
                  </a:cubicBezTo>
                  <a:cubicBezTo>
                    <a:pt x="2" y="13"/>
                    <a:pt x="2" y="13"/>
                    <a:pt x="3" y="13"/>
                  </a:cubicBezTo>
                  <a:cubicBezTo>
                    <a:pt x="3" y="13"/>
                    <a:pt x="4" y="13"/>
                    <a:pt x="4" y="12"/>
                  </a:cubicBezTo>
                  <a:cubicBezTo>
                    <a:pt x="4" y="12"/>
                    <a:pt x="4" y="12"/>
                    <a:pt x="5" y="12"/>
                  </a:cubicBezTo>
                  <a:cubicBezTo>
                    <a:pt x="9" y="4"/>
                    <a:pt x="9" y="4"/>
                    <a:pt x="9" y="4"/>
                  </a:cubicBezTo>
                  <a:cubicBezTo>
                    <a:pt x="10" y="3"/>
                    <a:pt x="9"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19" name="Freeform 19"/>
            <p:cNvSpPr/>
            <p:nvPr/>
          </p:nvSpPr>
          <p:spPr bwMode="auto">
            <a:xfrm>
              <a:off x="5777696" y="7556001"/>
              <a:ext cx="33504" cy="32427"/>
            </a:xfrm>
            <a:custGeom>
              <a:avLst/>
              <a:gdLst>
                <a:gd name="T0" fmla="*/ 2 w 13"/>
                <a:gd name="T1" fmla="*/ 5 h 9"/>
                <a:gd name="T2" fmla="*/ 10 w 13"/>
                <a:gd name="T3" fmla="*/ 9 h 9"/>
                <a:gd name="T4" fmla="*/ 11 w 13"/>
                <a:gd name="T5" fmla="*/ 9 h 9"/>
                <a:gd name="T6" fmla="*/ 12 w 13"/>
                <a:gd name="T7" fmla="*/ 9 h 9"/>
                <a:gd name="T8" fmla="*/ 13 w 13"/>
                <a:gd name="T9" fmla="*/ 8 h 9"/>
                <a:gd name="T10" fmla="*/ 12 w 13"/>
                <a:gd name="T11" fmla="*/ 5 h 9"/>
                <a:gd name="T12" fmla="*/ 4 w 13"/>
                <a:gd name="T13" fmla="*/ 1 h 9"/>
                <a:gd name="T14" fmla="*/ 1 w 13"/>
                <a:gd name="T15" fmla="*/ 1 h 9"/>
                <a:gd name="T16" fmla="*/ 1 w 13"/>
                <a:gd name="T17" fmla="*/ 2 h 9"/>
                <a:gd name="T18" fmla="*/ 2 w 13"/>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2" y="5"/>
                  </a:moveTo>
                  <a:cubicBezTo>
                    <a:pt x="10" y="9"/>
                    <a:pt x="10" y="9"/>
                    <a:pt x="10" y="9"/>
                  </a:cubicBezTo>
                  <a:cubicBezTo>
                    <a:pt x="10" y="9"/>
                    <a:pt x="10" y="9"/>
                    <a:pt x="11" y="9"/>
                  </a:cubicBezTo>
                  <a:cubicBezTo>
                    <a:pt x="11" y="9"/>
                    <a:pt x="12" y="9"/>
                    <a:pt x="12" y="9"/>
                  </a:cubicBezTo>
                  <a:cubicBezTo>
                    <a:pt x="12" y="9"/>
                    <a:pt x="13" y="8"/>
                    <a:pt x="13" y="8"/>
                  </a:cubicBezTo>
                  <a:cubicBezTo>
                    <a:pt x="13" y="7"/>
                    <a:pt x="13" y="6"/>
                    <a:pt x="12" y="5"/>
                  </a:cubicBezTo>
                  <a:cubicBezTo>
                    <a:pt x="4" y="1"/>
                    <a:pt x="4" y="1"/>
                    <a:pt x="4" y="1"/>
                  </a:cubicBezTo>
                  <a:cubicBezTo>
                    <a:pt x="3" y="0"/>
                    <a:pt x="2" y="0"/>
                    <a:pt x="1" y="1"/>
                  </a:cubicBezTo>
                  <a:cubicBezTo>
                    <a:pt x="1" y="1"/>
                    <a:pt x="1" y="1"/>
                    <a:pt x="1" y="2"/>
                  </a:cubicBezTo>
                  <a:cubicBezTo>
                    <a:pt x="0" y="3"/>
                    <a:pt x="1"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20" name="Freeform 20"/>
            <p:cNvSpPr/>
            <p:nvPr/>
          </p:nvSpPr>
          <p:spPr bwMode="auto">
            <a:xfrm>
              <a:off x="5954941" y="7649455"/>
              <a:ext cx="32423" cy="32427"/>
            </a:xfrm>
            <a:custGeom>
              <a:avLst/>
              <a:gdLst>
                <a:gd name="T0" fmla="*/ 12 w 13"/>
                <a:gd name="T1" fmla="*/ 5 h 9"/>
                <a:gd name="T2" fmla="*/ 4 w 13"/>
                <a:gd name="T3" fmla="*/ 1 h 9"/>
                <a:gd name="T4" fmla="*/ 1 w 13"/>
                <a:gd name="T5" fmla="*/ 1 h 9"/>
                <a:gd name="T6" fmla="*/ 1 w 13"/>
                <a:gd name="T7" fmla="*/ 1 h 9"/>
                <a:gd name="T8" fmla="*/ 2 w 13"/>
                <a:gd name="T9" fmla="*/ 4 h 9"/>
                <a:gd name="T10" fmla="*/ 10 w 13"/>
                <a:gd name="T11" fmla="*/ 9 h 9"/>
                <a:gd name="T12" fmla="*/ 11 w 13"/>
                <a:gd name="T13" fmla="*/ 9 h 9"/>
                <a:gd name="T14" fmla="*/ 12 w 13"/>
                <a:gd name="T15" fmla="*/ 9 h 9"/>
                <a:gd name="T16" fmla="*/ 12 w 13"/>
                <a:gd name="T17" fmla="*/ 8 h 9"/>
                <a:gd name="T18" fmla="*/ 12 w 13"/>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12" y="5"/>
                  </a:moveTo>
                  <a:cubicBezTo>
                    <a:pt x="4" y="1"/>
                    <a:pt x="4" y="1"/>
                    <a:pt x="4" y="1"/>
                  </a:cubicBezTo>
                  <a:cubicBezTo>
                    <a:pt x="3" y="0"/>
                    <a:pt x="2" y="0"/>
                    <a:pt x="1" y="1"/>
                  </a:cubicBezTo>
                  <a:cubicBezTo>
                    <a:pt x="1" y="1"/>
                    <a:pt x="1" y="1"/>
                    <a:pt x="1" y="1"/>
                  </a:cubicBezTo>
                  <a:cubicBezTo>
                    <a:pt x="0" y="2"/>
                    <a:pt x="1" y="4"/>
                    <a:pt x="2" y="4"/>
                  </a:cubicBezTo>
                  <a:cubicBezTo>
                    <a:pt x="10" y="9"/>
                    <a:pt x="10" y="9"/>
                    <a:pt x="10" y="9"/>
                  </a:cubicBezTo>
                  <a:cubicBezTo>
                    <a:pt x="10" y="9"/>
                    <a:pt x="10" y="9"/>
                    <a:pt x="11" y="9"/>
                  </a:cubicBezTo>
                  <a:cubicBezTo>
                    <a:pt x="11" y="9"/>
                    <a:pt x="12" y="9"/>
                    <a:pt x="12" y="9"/>
                  </a:cubicBezTo>
                  <a:cubicBezTo>
                    <a:pt x="12" y="8"/>
                    <a:pt x="12" y="8"/>
                    <a:pt x="12" y="8"/>
                  </a:cubicBezTo>
                  <a:cubicBezTo>
                    <a:pt x="13" y="7"/>
                    <a:pt x="13" y="6"/>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21" name="Freeform 21"/>
            <p:cNvSpPr/>
            <p:nvPr/>
          </p:nvSpPr>
          <p:spPr bwMode="auto">
            <a:xfrm>
              <a:off x="5780937" y="7652833"/>
              <a:ext cx="31125" cy="32427"/>
            </a:xfrm>
            <a:custGeom>
              <a:avLst/>
              <a:gdLst>
                <a:gd name="T0" fmla="*/ 10 w 12"/>
                <a:gd name="T1" fmla="*/ 0 h 9"/>
                <a:gd name="T2" fmla="*/ 9 w 12"/>
                <a:gd name="T3" fmla="*/ 1 h 9"/>
                <a:gd name="T4" fmla="*/ 1 w 12"/>
                <a:gd name="T5" fmla="*/ 5 h 9"/>
                <a:gd name="T6" fmla="*/ 1 w 12"/>
                <a:gd name="T7" fmla="*/ 6 h 9"/>
                <a:gd name="T8" fmla="*/ 0 w 12"/>
                <a:gd name="T9" fmla="*/ 8 h 9"/>
                <a:gd name="T10" fmla="*/ 2 w 12"/>
                <a:gd name="T11" fmla="*/ 9 h 9"/>
                <a:gd name="T12" fmla="*/ 3 w 12"/>
                <a:gd name="T13" fmla="*/ 9 h 9"/>
                <a:gd name="T14" fmla="*/ 11 w 12"/>
                <a:gd name="T15" fmla="*/ 4 h 9"/>
                <a:gd name="T16" fmla="*/ 11 w 12"/>
                <a:gd name="T17" fmla="*/ 4 h 9"/>
                <a:gd name="T18" fmla="*/ 12 w 12"/>
                <a:gd name="T19" fmla="*/ 2 h 9"/>
                <a:gd name="T20" fmla="*/ 10 w 1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9">
                  <a:moveTo>
                    <a:pt x="10" y="0"/>
                  </a:moveTo>
                  <a:cubicBezTo>
                    <a:pt x="10" y="0"/>
                    <a:pt x="9" y="0"/>
                    <a:pt x="9" y="1"/>
                  </a:cubicBezTo>
                  <a:cubicBezTo>
                    <a:pt x="1" y="5"/>
                    <a:pt x="1" y="5"/>
                    <a:pt x="1" y="5"/>
                  </a:cubicBezTo>
                  <a:cubicBezTo>
                    <a:pt x="1" y="5"/>
                    <a:pt x="1" y="6"/>
                    <a:pt x="1" y="6"/>
                  </a:cubicBezTo>
                  <a:cubicBezTo>
                    <a:pt x="0" y="6"/>
                    <a:pt x="0" y="7"/>
                    <a:pt x="0" y="8"/>
                  </a:cubicBezTo>
                  <a:cubicBezTo>
                    <a:pt x="1" y="9"/>
                    <a:pt x="1" y="9"/>
                    <a:pt x="2" y="9"/>
                  </a:cubicBezTo>
                  <a:cubicBezTo>
                    <a:pt x="2" y="9"/>
                    <a:pt x="3" y="9"/>
                    <a:pt x="3" y="9"/>
                  </a:cubicBezTo>
                  <a:cubicBezTo>
                    <a:pt x="11" y="4"/>
                    <a:pt x="11" y="4"/>
                    <a:pt x="11" y="4"/>
                  </a:cubicBezTo>
                  <a:cubicBezTo>
                    <a:pt x="11" y="4"/>
                    <a:pt x="11" y="4"/>
                    <a:pt x="11" y="4"/>
                  </a:cubicBezTo>
                  <a:cubicBezTo>
                    <a:pt x="12" y="3"/>
                    <a:pt x="12" y="2"/>
                    <a:pt x="12" y="2"/>
                  </a:cubicBezTo>
                  <a:cubicBezTo>
                    <a:pt x="11" y="1"/>
                    <a:pt x="11"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22" name="Freeform 22"/>
            <p:cNvSpPr/>
            <p:nvPr/>
          </p:nvSpPr>
          <p:spPr bwMode="auto">
            <a:xfrm>
              <a:off x="5818764" y="7513214"/>
              <a:ext cx="31125" cy="32427"/>
            </a:xfrm>
            <a:custGeom>
              <a:avLst/>
              <a:gdLst>
                <a:gd name="T0" fmla="*/ 4 w 9"/>
                <a:gd name="T1" fmla="*/ 1 h 12"/>
                <a:gd name="T2" fmla="*/ 3 w 9"/>
                <a:gd name="T3" fmla="*/ 0 h 12"/>
                <a:gd name="T4" fmla="*/ 1 w 9"/>
                <a:gd name="T5" fmla="*/ 0 h 12"/>
                <a:gd name="T6" fmla="*/ 1 w 9"/>
                <a:gd name="T7" fmla="*/ 0 h 12"/>
                <a:gd name="T8" fmla="*/ 0 w 9"/>
                <a:gd name="T9" fmla="*/ 3 h 12"/>
                <a:gd name="T10" fmla="*/ 5 w 9"/>
                <a:gd name="T11" fmla="*/ 11 h 12"/>
                <a:gd name="T12" fmla="*/ 7 w 9"/>
                <a:gd name="T13" fmla="*/ 12 h 12"/>
                <a:gd name="T14" fmla="*/ 8 w 9"/>
                <a:gd name="T15" fmla="*/ 12 h 12"/>
                <a:gd name="T16" fmla="*/ 8 w 9"/>
                <a:gd name="T17" fmla="*/ 11 h 12"/>
                <a:gd name="T18" fmla="*/ 9 w 9"/>
                <a:gd name="T19" fmla="*/ 9 h 12"/>
                <a:gd name="T20" fmla="*/ 4 w 9"/>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4" y="1"/>
                  </a:moveTo>
                  <a:cubicBezTo>
                    <a:pt x="4" y="0"/>
                    <a:pt x="3" y="0"/>
                    <a:pt x="3" y="0"/>
                  </a:cubicBezTo>
                  <a:cubicBezTo>
                    <a:pt x="2" y="0"/>
                    <a:pt x="2" y="0"/>
                    <a:pt x="1" y="0"/>
                  </a:cubicBezTo>
                  <a:cubicBezTo>
                    <a:pt x="1" y="0"/>
                    <a:pt x="1" y="0"/>
                    <a:pt x="1" y="0"/>
                  </a:cubicBezTo>
                  <a:cubicBezTo>
                    <a:pt x="0" y="1"/>
                    <a:pt x="0" y="2"/>
                    <a:pt x="0" y="3"/>
                  </a:cubicBezTo>
                  <a:cubicBezTo>
                    <a:pt x="5" y="11"/>
                    <a:pt x="5" y="11"/>
                    <a:pt x="5" y="11"/>
                  </a:cubicBezTo>
                  <a:cubicBezTo>
                    <a:pt x="5" y="12"/>
                    <a:pt x="6" y="12"/>
                    <a:pt x="7" y="12"/>
                  </a:cubicBezTo>
                  <a:cubicBezTo>
                    <a:pt x="7" y="12"/>
                    <a:pt x="7" y="12"/>
                    <a:pt x="8" y="12"/>
                  </a:cubicBezTo>
                  <a:cubicBezTo>
                    <a:pt x="8" y="12"/>
                    <a:pt x="8" y="11"/>
                    <a:pt x="8" y="11"/>
                  </a:cubicBezTo>
                  <a:cubicBezTo>
                    <a:pt x="9" y="11"/>
                    <a:pt x="9" y="10"/>
                    <a:pt x="9" y="9"/>
                  </a:cubicBezTo>
                  <a:lnTo>
                    <a:pt x="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23" name="Freeform 23"/>
            <p:cNvSpPr/>
            <p:nvPr/>
          </p:nvSpPr>
          <p:spPr bwMode="auto">
            <a:xfrm>
              <a:off x="5878207" y="7500829"/>
              <a:ext cx="31125" cy="32833"/>
            </a:xfrm>
            <a:custGeom>
              <a:avLst/>
              <a:gdLst>
                <a:gd name="T0" fmla="*/ 2 w 5"/>
                <a:gd name="T1" fmla="*/ 0 h 13"/>
                <a:gd name="T2" fmla="*/ 1 w 5"/>
                <a:gd name="T3" fmla="*/ 0 h 13"/>
                <a:gd name="T4" fmla="*/ 0 w 5"/>
                <a:gd name="T5" fmla="*/ 2 h 13"/>
                <a:gd name="T6" fmla="*/ 0 w 5"/>
                <a:gd name="T7" fmla="*/ 11 h 13"/>
                <a:gd name="T8" fmla="*/ 3 w 5"/>
                <a:gd name="T9" fmla="*/ 13 h 13"/>
                <a:gd name="T10" fmla="*/ 4 w 5"/>
                <a:gd name="T11" fmla="*/ 13 h 13"/>
                <a:gd name="T12" fmla="*/ 5 w 5"/>
                <a:gd name="T13" fmla="*/ 11 h 13"/>
                <a:gd name="T14" fmla="*/ 5 w 5"/>
                <a:gd name="T15" fmla="*/ 2 h 13"/>
                <a:gd name="T16" fmla="*/ 2 w 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2" y="0"/>
                  </a:moveTo>
                  <a:cubicBezTo>
                    <a:pt x="2" y="0"/>
                    <a:pt x="1" y="0"/>
                    <a:pt x="1" y="0"/>
                  </a:cubicBezTo>
                  <a:cubicBezTo>
                    <a:pt x="1" y="1"/>
                    <a:pt x="0" y="1"/>
                    <a:pt x="0" y="2"/>
                  </a:cubicBezTo>
                  <a:cubicBezTo>
                    <a:pt x="0" y="11"/>
                    <a:pt x="0" y="11"/>
                    <a:pt x="0" y="11"/>
                  </a:cubicBezTo>
                  <a:cubicBezTo>
                    <a:pt x="0" y="12"/>
                    <a:pt x="1" y="13"/>
                    <a:pt x="3" y="13"/>
                  </a:cubicBezTo>
                  <a:cubicBezTo>
                    <a:pt x="3" y="13"/>
                    <a:pt x="4" y="13"/>
                    <a:pt x="4" y="13"/>
                  </a:cubicBezTo>
                  <a:cubicBezTo>
                    <a:pt x="4" y="12"/>
                    <a:pt x="5" y="12"/>
                    <a:pt x="5" y="11"/>
                  </a:cubicBezTo>
                  <a:cubicBezTo>
                    <a:pt x="5" y="2"/>
                    <a:pt x="5" y="2"/>
                    <a:pt x="5" y="2"/>
                  </a:cubicBezTo>
                  <a:cubicBezTo>
                    <a:pt x="5" y="1"/>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24" name="Freeform 24"/>
            <p:cNvSpPr/>
            <p:nvPr/>
          </p:nvSpPr>
          <p:spPr bwMode="auto">
            <a:xfrm>
              <a:off x="5772292" y="7612298"/>
              <a:ext cx="36746" cy="32427"/>
            </a:xfrm>
            <a:custGeom>
              <a:avLst/>
              <a:gdLst>
                <a:gd name="T0" fmla="*/ 13 w 14"/>
                <a:gd name="T1" fmla="*/ 4 h 5"/>
                <a:gd name="T2" fmla="*/ 14 w 14"/>
                <a:gd name="T3" fmla="*/ 2 h 5"/>
                <a:gd name="T4" fmla="*/ 13 w 14"/>
                <a:gd name="T5" fmla="*/ 1 h 5"/>
                <a:gd name="T6" fmla="*/ 12 w 14"/>
                <a:gd name="T7" fmla="*/ 0 h 5"/>
                <a:gd name="T8" fmla="*/ 3 w 14"/>
                <a:gd name="T9" fmla="*/ 0 h 5"/>
                <a:gd name="T10" fmla="*/ 1 w 14"/>
                <a:gd name="T11" fmla="*/ 1 h 5"/>
                <a:gd name="T12" fmla="*/ 0 w 14"/>
                <a:gd name="T13" fmla="*/ 2 h 5"/>
                <a:gd name="T14" fmla="*/ 3 w 14"/>
                <a:gd name="T15" fmla="*/ 5 h 5"/>
                <a:gd name="T16" fmla="*/ 12 w 14"/>
                <a:gd name="T17" fmla="*/ 5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4" y="3"/>
                    <a:pt x="14" y="3"/>
                    <a:pt x="14" y="2"/>
                  </a:cubicBezTo>
                  <a:cubicBezTo>
                    <a:pt x="14" y="2"/>
                    <a:pt x="14" y="1"/>
                    <a:pt x="13" y="1"/>
                  </a:cubicBezTo>
                  <a:cubicBezTo>
                    <a:pt x="13" y="0"/>
                    <a:pt x="12" y="0"/>
                    <a:pt x="12" y="0"/>
                  </a:cubicBezTo>
                  <a:cubicBezTo>
                    <a:pt x="3" y="0"/>
                    <a:pt x="3" y="0"/>
                    <a:pt x="3" y="0"/>
                  </a:cubicBezTo>
                  <a:cubicBezTo>
                    <a:pt x="2" y="0"/>
                    <a:pt x="2" y="0"/>
                    <a:pt x="1" y="1"/>
                  </a:cubicBezTo>
                  <a:cubicBezTo>
                    <a:pt x="1" y="1"/>
                    <a:pt x="0" y="2"/>
                    <a:pt x="0" y="2"/>
                  </a:cubicBezTo>
                  <a:cubicBezTo>
                    <a:pt x="0" y="4"/>
                    <a:pt x="1" y="5"/>
                    <a:pt x="3" y="5"/>
                  </a:cubicBezTo>
                  <a:cubicBezTo>
                    <a:pt x="12" y="5"/>
                    <a:pt x="12" y="5"/>
                    <a:pt x="12" y="5"/>
                  </a:cubicBezTo>
                  <a:cubicBezTo>
                    <a:pt x="12" y="5"/>
                    <a:pt x="13"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25" name="Freeform 25"/>
            <p:cNvSpPr/>
            <p:nvPr/>
          </p:nvSpPr>
          <p:spPr bwMode="auto">
            <a:xfrm>
              <a:off x="5859834" y="7708004"/>
              <a:ext cx="50796" cy="32427"/>
            </a:xfrm>
            <a:custGeom>
              <a:avLst/>
              <a:gdLst>
                <a:gd name="T0" fmla="*/ 20 w 20"/>
                <a:gd name="T1" fmla="*/ 2 h 5"/>
                <a:gd name="T2" fmla="*/ 18 w 20"/>
                <a:gd name="T3" fmla="*/ 4 h 5"/>
                <a:gd name="T4" fmla="*/ 2 w 20"/>
                <a:gd name="T5" fmla="*/ 4 h 5"/>
                <a:gd name="T6" fmla="*/ 0 w 20"/>
                <a:gd name="T7" fmla="*/ 2 h 5"/>
                <a:gd name="T8" fmla="*/ 3 w 20"/>
                <a:gd name="T9" fmla="*/ 0 h 5"/>
                <a:gd name="T10" fmla="*/ 18 w 20"/>
                <a:gd name="T11" fmla="*/ 0 h 5"/>
                <a:gd name="T12" fmla="*/ 20 w 20"/>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20" y="2"/>
                  </a:moveTo>
                  <a:cubicBezTo>
                    <a:pt x="20" y="3"/>
                    <a:pt x="20" y="4"/>
                    <a:pt x="18" y="4"/>
                  </a:cubicBezTo>
                  <a:cubicBezTo>
                    <a:pt x="13" y="5"/>
                    <a:pt x="7" y="5"/>
                    <a:pt x="2" y="4"/>
                  </a:cubicBezTo>
                  <a:cubicBezTo>
                    <a:pt x="0" y="4"/>
                    <a:pt x="0" y="3"/>
                    <a:pt x="0" y="2"/>
                  </a:cubicBezTo>
                  <a:cubicBezTo>
                    <a:pt x="0" y="0"/>
                    <a:pt x="1" y="0"/>
                    <a:pt x="3" y="0"/>
                  </a:cubicBezTo>
                  <a:cubicBezTo>
                    <a:pt x="7" y="1"/>
                    <a:pt x="13" y="1"/>
                    <a:pt x="18" y="0"/>
                  </a:cubicBezTo>
                  <a:cubicBezTo>
                    <a:pt x="19" y="0"/>
                    <a:pt x="20"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26" name="Freeform 26"/>
            <p:cNvSpPr/>
            <p:nvPr/>
          </p:nvSpPr>
          <p:spPr bwMode="auto">
            <a:xfrm>
              <a:off x="5857672" y="7721516"/>
              <a:ext cx="52958" cy="32427"/>
            </a:xfrm>
            <a:custGeom>
              <a:avLst/>
              <a:gdLst>
                <a:gd name="T0" fmla="*/ 21 w 21"/>
                <a:gd name="T1" fmla="*/ 2 h 5"/>
                <a:gd name="T2" fmla="*/ 19 w 21"/>
                <a:gd name="T3" fmla="*/ 4 h 5"/>
                <a:gd name="T4" fmla="*/ 2 w 21"/>
                <a:gd name="T5" fmla="*/ 4 h 5"/>
                <a:gd name="T6" fmla="*/ 1 w 21"/>
                <a:gd name="T7" fmla="*/ 2 h 5"/>
                <a:gd name="T8" fmla="*/ 3 w 21"/>
                <a:gd name="T9" fmla="*/ 0 h 5"/>
                <a:gd name="T10" fmla="*/ 18 w 21"/>
                <a:gd name="T11" fmla="*/ 0 h 5"/>
                <a:gd name="T12" fmla="*/ 21 w 2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1" h="5">
                  <a:moveTo>
                    <a:pt x="21" y="2"/>
                  </a:moveTo>
                  <a:cubicBezTo>
                    <a:pt x="21" y="3"/>
                    <a:pt x="20" y="4"/>
                    <a:pt x="19" y="4"/>
                  </a:cubicBezTo>
                  <a:cubicBezTo>
                    <a:pt x="13" y="5"/>
                    <a:pt x="8" y="5"/>
                    <a:pt x="2" y="4"/>
                  </a:cubicBezTo>
                  <a:cubicBezTo>
                    <a:pt x="1" y="4"/>
                    <a:pt x="0" y="3"/>
                    <a:pt x="1" y="2"/>
                  </a:cubicBezTo>
                  <a:cubicBezTo>
                    <a:pt x="1" y="0"/>
                    <a:pt x="2" y="0"/>
                    <a:pt x="3" y="0"/>
                  </a:cubicBezTo>
                  <a:cubicBezTo>
                    <a:pt x="8" y="1"/>
                    <a:pt x="13" y="1"/>
                    <a:pt x="18" y="0"/>
                  </a:cubicBezTo>
                  <a:cubicBezTo>
                    <a:pt x="19" y="0"/>
                    <a:pt x="21" y="0"/>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27" name="Freeform 27"/>
            <p:cNvSpPr/>
            <p:nvPr/>
          </p:nvSpPr>
          <p:spPr bwMode="auto">
            <a:xfrm>
              <a:off x="5857672" y="7735027"/>
              <a:ext cx="52958" cy="32427"/>
            </a:xfrm>
            <a:custGeom>
              <a:avLst/>
              <a:gdLst>
                <a:gd name="T0" fmla="*/ 21 w 21"/>
                <a:gd name="T1" fmla="*/ 2 h 5"/>
                <a:gd name="T2" fmla="*/ 19 w 21"/>
                <a:gd name="T3" fmla="*/ 4 h 5"/>
                <a:gd name="T4" fmla="*/ 2 w 21"/>
                <a:gd name="T5" fmla="*/ 4 h 5"/>
                <a:gd name="T6" fmla="*/ 1 w 21"/>
                <a:gd name="T7" fmla="*/ 2 h 5"/>
                <a:gd name="T8" fmla="*/ 3 w 21"/>
                <a:gd name="T9" fmla="*/ 0 h 5"/>
                <a:gd name="T10" fmla="*/ 18 w 21"/>
                <a:gd name="T11" fmla="*/ 0 h 5"/>
                <a:gd name="T12" fmla="*/ 21 w 2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1" h="5">
                  <a:moveTo>
                    <a:pt x="21" y="2"/>
                  </a:moveTo>
                  <a:cubicBezTo>
                    <a:pt x="21" y="3"/>
                    <a:pt x="20" y="4"/>
                    <a:pt x="19" y="4"/>
                  </a:cubicBezTo>
                  <a:cubicBezTo>
                    <a:pt x="13" y="5"/>
                    <a:pt x="8" y="5"/>
                    <a:pt x="2" y="4"/>
                  </a:cubicBezTo>
                  <a:cubicBezTo>
                    <a:pt x="1" y="4"/>
                    <a:pt x="0" y="3"/>
                    <a:pt x="1" y="2"/>
                  </a:cubicBezTo>
                  <a:cubicBezTo>
                    <a:pt x="1" y="0"/>
                    <a:pt x="2" y="0"/>
                    <a:pt x="3" y="0"/>
                  </a:cubicBezTo>
                  <a:cubicBezTo>
                    <a:pt x="8" y="1"/>
                    <a:pt x="13" y="1"/>
                    <a:pt x="18" y="0"/>
                  </a:cubicBezTo>
                  <a:cubicBezTo>
                    <a:pt x="19" y="0"/>
                    <a:pt x="21" y="0"/>
                    <a:pt x="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28" name="Freeform 28"/>
            <p:cNvSpPr/>
            <p:nvPr/>
          </p:nvSpPr>
          <p:spPr bwMode="auto">
            <a:xfrm>
              <a:off x="5869560" y="7745161"/>
              <a:ext cx="31342" cy="32427"/>
            </a:xfrm>
            <a:custGeom>
              <a:avLst/>
              <a:gdLst>
                <a:gd name="T0" fmla="*/ 11 w 12"/>
                <a:gd name="T1" fmla="*/ 1 h 3"/>
                <a:gd name="T2" fmla="*/ 10 w 12"/>
                <a:gd name="T3" fmla="*/ 3 h 3"/>
                <a:gd name="T4" fmla="*/ 1 w 12"/>
                <a:gd name="T5" fmla="*/ 3 h 3"/>
                <a:gd name="T6" fmla="*/ 0 w 12"/>
                <a:gd name="T7" fmla="*/ 1 h 3"/>
                <a:gd name="T8" fmla="*/ 1 w 12"/>
                <a:gd name="T9" fmla="*/ 0 h 3"/>
                <a:gd name="T10" fmla="*/ 10 w 12"/>
                <a:gd name="T11" fmla="*/ 0 h 3"/>
                <a:gd name="T12" fmla="*/ 11 w 1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1"/>
                  </a:moveTo>
                  <a:cubicBezTo>
                    <a:pt x="12" y="2"/>
                    <a:pt x="11" y="3"/>
                    <a:pt x="10" y="3"/>
                  </a:cubicBezTo>
                  <a:cubicBezTo>
                    <a:pt x="7" y="3"/>
                    <a:pt x="4" y="3"/>
                    <a:pt x="1" y="3"/>
                  </a:cubicBezTo>
                  <a:cubicBezTo>
                    <a:pt x="0" y="3"/>
                    <a:pt x="0" y="2"/>
                    <a:pt x="0" y="1"/>
                  </a:cubicBezTo>
                  <a:cubicBezTo>
                    <a:pt x="0" y="0"/>
                    <a:pt x="1" y="0"/>
                    <a:pt x="1" y="0"/>
                  </a:cubicBezTo>
                  <a:cubicBezTo>
                    <a:pt x="4" y="0"/>
                    <a:pt x="7" y="0"/>
                    <a:pt x="10" y="0"/>
                  </a:cubicBezTo>
                  <a:cubicBezTo>
                    <a:pt x="11" y="0"/>
                    <a:pt x="11"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sp>
          <p:nvSpPr>
            <p:cNvPr id="1329" name="Freeform 29"/>
            <p:cNvSpPr>
              <a:spLocks noEditPoints="1"/>
            </p:cNvSpPr>
            <p:nvPr/>
          </p:nvSpPr>
          <p:spPr bwMode="auto">
            <a:xfrm>
              <a:off x="5816603" y="7543616"/>
              <a:ext cx="138338" cy="159789"/>
            </a:xfrm>
            <a:custGeom>
              <a:avLst/>
              <a:gdLst>
                <a:gd name="T0" fmla="*/ 27 w 54"/>
                <a:gd name="T1" fmla="*/ 0 h 62"/>
                <a:gd name="T2" fmla="*/ 0 w 54"/>
                <a:gd name="T3" fmla="*/ 27 h 62"/>
                <a:gd name="T4" fmla="*/ 16 w 54"/>
                <a:gd name="T5" fmla="*/ 60 h 62"/>
                <a:gd name="T6" fmla="*/ 38 w 54"/>
                <a:gd name="T7" fmla="*/ 60 h 62"/>
                <a:gd name="T8" fmla="*/ 54 w 54"/>
                <a:gd name="T9" fmla="*/ 27 h 62"/>
                <a:gd name="T10" fmla="*/ 27 w 54"/>
                <a:gd name="T11" fmla="*/ 0 h 62"/>
                <a:gd name="T12" fmla="*/ 46 w 54"/>
                <a:gd name="T13" fmla="*/ 24 h 62"/>
                <a:gd name="T14" fmla="*/ 46 w 54"/>
                <a:gd name="T15" fmla="*/ 24 h 62"/>
                <a:gd name="T16" fmla="*/ 38 w 54"/>
                <a:gd name="T17" fmla="*/ 11 h 62"/>
                <a:gd name="T18" fmla="*/ 37 w 54"/>
                <a:gd name="T19" fmla="*/ 9 h 62"/>
                <a:gd name="T20" fmla="*/ 40 w 54"/>
                <a:gd name="T21" fmla="*/ 8 h 62"/>
                <a:gd name="T22" fmla="*/ 50 w 54"/>
                <a:gd name="T23" fmla="*/ 21 h 62"/>
                <a:gd name="T24" fmla="*/ 48 w 54"/>
                <a:gd name="T25" fmla="*/ 25 h 62"/>
                <a:gd name="T26" fmla="*/ 46 w 54"/>
                <a:gd name="T27"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62">
                  <a:moveTo>
                    <a:pt x="27" y="0"/>
                  </a:moveTo>
                  <a:cubicBezTo>
                    <a:pt x="12" y="0"/>
                    <a:pt x="0" y="12"/>
                    <a:pt x="0" y="27"/>
                  </a:cubicBezTo>
                  <a:cubicBezTo>
                    <a:pt x="0" y="38"/>
                    <a:pt x="12" y="50"/>
                    <a:pt x="16" y="60"/>
                  </a:cubicBezTo>
                  <a:cubicBezTo>
                    <a:pt x="17" y="62"/>
                    <a:pt x="37" y="62"/>
                    <a:pt x="38" y="60"/>
                  </a:cubicBezTo>
                  <a:cubicBezTo>
                    <a:pt x="41" y="53"/>
                    <a:pt x="54" y="38"/>
                    <a:pt x="54" y="27"/>
                  </a:cubicBezTo>
                  <a:cubicBezTo>
                    <a:pt x="54" y="12"/>
                    <a:pt x="42" y="0"/>
                    <a:pt x="27" y="0"/>
                  </a:cubicBezTo>
                  <a:close/>
                  <a:moveTo>
                    <a:pt x="46" y="24"/>
                  </a:moveTo>
                  <a:cubicBezTo>
                    <a:pt x="46" y="24"/>
                    <a:pt x="46" y="24"/>
                    <a:pt x="46" y="24"/>
                  </a:cubicBezTo>
                  <a:cubicBezTo>
                    <a:pt x="45" y="18"/>
                    <a:pt x="42" y="14"/>
                    <a:pt x="38" y="11"/>
                  </a:cubicBezTo>
                  <a:cubicBezTo>
                    <a:pt x="37" y="11"/>
                    <a:pt x="37" y="10"/>
                    <a:pt x="37" y="9"/>
                  </a:cubicBezTo>
                  <a:cubicBezTo>
                    <a:pt x="37" y="8"/>
                    <a:pt x="39" y="7"/>
                    <a:pt x="40" y="8"/>
                  </a:cubicBezTo>
                  <a:cubicBezTo>
                    <a:pt x="44" y="10"/>
                    <a:pt x="48" y="15"/>
                    <a:pt x="50" y="21"/>
                  </a:cubicBezTo>
                  <a:cubicBezTo>
                    <a:pt x="50" y="23"/>
                    <a:pt x="50" y="25"/>
                    <a:pt x="48" y="25"/>
                  </a:cubicBezTo>
                  <a:cubicBezTo>
                    <a:pt x="47" y="26"/>
                    <a:pt x="46" y="25"/>
                    <a:pt x="4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just"/>
              <a:endParaRPr lang="zh-CN" altLang="en-US" sz="1600">
                <a:solidFill>
                  <a:schemeClr val="tx1">
                    <a:lumMod val="75000"/>
                    <a:lumOff val="25000"/>
                  </a:schemeClr>
                </a:solidFill>
              </a:endParaRPr>
            </a:p>
          </p:txBody>
        </p:sp>
      </p:grpSp>
      <p:cxnSp>
        <p:nvCxnSpPr>
          <p:cNvPr id="1330" name="直接连接符 1329"/>
          <p:cNvCxnSpPr/>
          <p:nvPr/>
        </p:nvCxnSpPr>
        <p:spPr>
          <a:xfrm>
            <a:off x="4081041" y="3868293"/>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1" name="直接连接符 1330"/>
          <p:cNvCxnSpPr/>
          <p:nvPr/>
        </p:nvCxnSpPr>
        <p:spPr>
          <a:xfrm>
            <a:off x="4081041" y="4343066"/>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2" name="直接连接符 1331"/>
          <p:cNvCxnSpPr/>
          <p:nvPr/>
        </p:nvCxnSpPr>
        <p:spPr>
          <a:xfrm>
            <a:off x="6753865" y="3867047"/>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3" name="直接连接符 1332"/>
          <p:cNvCxnSpPr/>
          <p:nvPr/>
        </p:nvCxnSpPr>
        <p:spPr>
          <a:xfrm>
            <a:off x="6753865" y="4322545"/>
            <a:ext cx="18477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334" name="KSO_Shape"/>
          <p:cNvSpPr/>
          <p:nvPr/>
        </p:nvSpPr>
        <p:spPr bwMode="auto">
          <a:xfrm>
            <a:off x="6273289" y="3493062"/>
            <a:ext cx="354398" cy="35498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CC4D4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sp>
        <p:nvSpPr>
          <p:cNvPr id="1335" name="Freeform 11"/>
          <p:cNvSpPr>
            <a:spLocks noEditPoints="1"/>
          </p:cNvSpPr>
          <p:nvPr/>
        </p:nvSpPr>
        <p:spPr bwMode="auto">
          <a:xfrm>
            <a:off x="6273289" y="3951907"/>
            <a:ext cx="341125" cy="414297"/>
          </a:xfrm>
          <a:custGeom>
            <a:avLst/>
            <a:gdLst>
              <a:gd name="T0" fmla="*/ 289 w 1658"/>
              <a:gd name="T1" fmla="*/ 272 h 2016"/>
              <a:gd name="T2" fmla="*/ 1081 w 1658"/>
              <a:gd name="T3" fmla="*/ 171 h 2016"/>
              <a:gd name="T4" fmla="*/ 1206 w 1658"/>
              <a:gd name="T5" fmla="*/ 273 h 2016"/>
              <a:gd name="T6" fmla="*/ 1206 w 1658"/>
              <a:gd name="T7" fmla="*/ 305 h 2016"/>
              <a:gd name="T8" fmla="*/ 456 w 1658"/>
              <a:gd name="T9" fmla="*/ 401 h 2016"/>
              <a:gd name="T10" fmla="*/ 383 w 1658"/>
              <a:gd name="T11" fmla="*/ 521 h 2016"/>
              <a:gd name="T12" fmla="*/ 383 w 1658"/>
              <a:gd name="T13" fmla="*/ 1626 h 2016"/>
              <a:gd name="T14" fmla="*/ 289 w 1658"/>
              <a:gd name="T15" fmla="*/ 1638 h 2016"/>
              <a:gd name="T16" fmla="*/ 289 w 1658"/>
              <a:gd name="T17" fmla="*/ 272 h 2016"/>
              <a:gd name="T18" fmla="*/ 894 w 1658"/>
              <a:gd name="T19" fmla="*/ 809 h 2016"/>
              <a:gd name="T20" fmla="*/ 894 w 1658"/>
              <a:gd name="T21" fmla="*/ 1088 h 2016"/>
              <a:gd name="T22" fmla="*/ 1513 w 1658"/>
              <a:gd name="T23" fmla="*/ 1009 h 2016"/>
              <a:gd name="T24" fmla="*/ 1513 w 1658"/>
              <a:gd name="T25" fmla="*/ 729 h 2016"/>
              <a:gd name="T26" fmla="*/ 894 w 1658"/>
              <a:gd name="T27" fmla="*/ 809 h 2016"/>
              <a:gd name="T28" fmla="*/ 742 w 1658"/>
              <a:gd name="T29" fmla="*/ 624 h 2016"/>
              <a:gd name="T30" fmla="*/ 742 w 1658"/>
              <a:gd name="T31" fmla="*/ 1990 h 2016"/>
              <a:gd name="T32" fmla="*/ 1534 w 1658"/>
              <a:gd name="T33" fmla="*/ 1888 h 2016"/>
              <a:gd name="T34" fmla="*/ 1658 w 1658"/>
              <a:gd name="T35" fmla="*/ 1755 h 2016"/>
              <a:gd name="T36" fmla="*/ 1658 w 1658"/>
              <a:gd name="T37" fmla="*/ 625 h 2016"/>
              <a:gd name="T38" fmla="*/ 1534 w 1658"/>
              <a:gd name="T39" fmla="*/ 523 h 2016"/>
              <a:gd name="T40" fmla="*/ 742 w 1658"/>
              <a:gd name="T41" fmla="*/ 624 h 2016"/>
              <a:gd name="T42" fmla="*/ 491 w 1658"/>
              <a:gd name="T43" fmla="*/ 476 h 2016"/>
              <a:gd name="T44" fmla="*/ 452 w 1658"/>
              <a:gd name="T45" fmla="*/ 513 h 2016"/>
              <a:gd name="T46" fmla="*/ 452 w 1658"/>
              <a:gd name="T47" fmla="*/ 1826 h 2016"/>
              <a:gd name="T48" fmla="*/ 491 w 1658"/>
              <a:gd name="T49" fmla="*/ 1911 h 2016"/>
              <a:gd name="T50" fmla="*/ 634 w 1658"/>
              <a:gd name="T51" fmla="*/ 2003 h 2016"/>
              <a:gd name="T52" fmla="*/ 672 w 1658"/>
              <a:gd name="T53" fmla="*/ 1966 h 2016"/>
              <a:gd name="T54" fmla="*/ 672 w 1658"/>
              <a:gd name="T55" fmla="*/ 653 h 2016"/>
              <a:gd name="T56" fmla="*/ 634 w 1658"/>
              <a:gd name="T57" fmla="*/ 567 h 2016"/>
              <a:gd name="T58" fmla="*/ 491 w 1658"/>
              <a:gd name="T59" fmla="*/ 476 h 2016"/>
              <a:gd name="T60" fmla="*/ 591 w 1658"/>
              <a:gd name="T61" fmla="*/ 453 h 2016"/>
              <a:gd name="T62" fmla="*/ 676 w 1658"/>
              <a:gd name="T63" fmla="*/ 507 h 2016"/>
              <a:gd name="T64" fmla="*/ 688 w 1658"/>
              <a:gd name="T65" fmla="*/ 516 h 2016"/>
              <a:gd name="T66" fmla="*/ 1445 w 1658"/>
              <a:gd name="T67" fmla="*/ 419 h 2016"/>
              <a:gd name="T68" fmla="*/ 1329 w 1658"/>
              <a:gd name="T69" fmla="*/ 359 h 2016"/>
              <a:gd name="T70" fmla="*/ 591 w 1658"/>
              <a:gd name="T71" fmla="*/ 453 h 2016"/>
              <a:gd name="T72" fmla="*/ 38 w 1658"/>
              <a:gd name="T73" fmla="*/ 124 h 2016"/>
              <a:gd name="T74" fmla="*/ 181 w 1658"/>
              <a:gd name="T75" fmla="*/ 215 h 2016"/>
              <a:gd name="T76" fmla="*/ 220 w 1658"/>
              <a:gd name="T77" fmla="*/ 301 h 2016"/>
              <a:gd name="T78" fmla="*/ 220 w 1658"/>
              <a:gd name="T79" fmla="*/ 1614 h 2016"/>
              <a:gd name="T80" fmla="*/ 181 w 1658"/>
              <a:gd name="T81" fmla="*/ 1651 h 2016"/>
              <a:gd name="T82" fmla="*/ 38 w 1658"/>
              <a:gd name="T83" fmla="*/ 1559 h 2016"/>
              <a:gd name="T84" fmla="*/ 0 w 1658"/>
              <a:gd name="T85" fmla="*/ 1474 h 2016"/>
              <a:gd name="T86" fmla="*/ 0 w 1658"/>
              <a:gd name="T87" fmla="*/ 161 h 2016"/>
              <a:gd name="T88" fmla="*/ 38 w 1658"/>
              <a:gd name="T89" fmla="*/ 124 h 2016"/>
              <a:gd name="T90" fmla="*/ 139 w 1658"/>
              <a:gd name="T91" fmla="*/ 101 h 2016"/>
              <a:gd name="T92" fmla="*/ 223 w 1658"/>
              <a:gd name="T93" fmla="*/ 155 h 2016"/>
              <a:gd name="T94" fmla="*/ 236 w 1658"/>
              <a:gd name="T95" fmla="*/ 164 h 2016"/>
              <a:gd name="T96" fmla="*/ 992 w 1658"/>
              <a:gd name="T97" fmla="*/ 67 h 2016"/>
              <a:gd name="T98" fmla="*/ 876 w 1658"/>
              <a:gd name="T99" fmla="*/ 7 h 2016"/>
              <a:gd name="T100" fmla="*/ 139 w 1658"/>
              <a:gd name="T101" fmla="*/ 101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8" h="2015">
                <a:moveTo>
                  <a:pt x="289" y="272"/>
                </a:moveTo>
                <a:cubicBezTo>
                  <a:pt x="1081" y="171"/>
                  <a:pt x="1081" y="171"/>
                  <a:pt x="1081" y="171"/>
                </a:cubicBezTo>
                <a:cubicBezTo>
                  <a:pt x="1150" y="162"/>
                  <a:pt x="1206" y="208"/>
                  <a:pt x="1206" y="273"/>
                </a:cubicBezTo>
                <a:cubicBezTo>
                  <a:pt x="1206" y="305"/>
                  <a:pt x="1206" y="305"/>
                  <a:pt x="1206" y="305"/>
                </a:cubicBezTo>
                <a:cubicBezTo>
                  <a:pt x="456" y="401"/>
                  <a:pt x="456" y="401"/>
                  <a:pt x="456" y="401"/>
                </a:cubicBezTo>
                <a:cubicBezTo>
                  <a:pt x="403" y="416"/>
                  <a:pt x="381" y="450"/>
                  <a:pt x="383" y="521"/>
                </a:cubicBezTo>
                <a:cubicBezTo>
                  <a:pt x="383" y="1626"/>
                  <a:pt x="383" y="1626"/>
                  <a:pt x="383" y="1626"/>
                </a:cubicBezTo>
                <a:cubicBezTo>
                  <a:pt x="289" y="1638"/>
                  <a:pt x="289" y="1638"/>
                  <a:pt x="289" y="1638"/>
                </a:cubicBezTo>
                <a:cubicBezTo>
                  <a:pt x="289" y="272"/>
                  <a:pt x="289" y="272"/>
                  <a:pt x="289" y="272"/>
                </a:cubicBezTo>
                <a:close/>
                <a:moveTo>
                  <a:pt x="894" y="809"/>
                </a:moveTo>
                <a:cubicBezTo>
                  <a:pt x="894" y="1088"/>
                  <a:pt x="894" y="1088"/>
                  <a:pt x="894" y="1088"/>
                </a:cubicBezTo>
                <a:cubicBezTo>
                  <a:pt x="1513" y="1009"/>
                  <a:pt x="1513" y="1009"/>
                  <a:pt x="1513" y="1009"/>
                </a:cubicBezTo>
                <a:cubicBezTo>
                  <a:pt x="1513" y="729"/>
                  <a:pt x="1513" y="729"/>
                  <a:pt x="1513" y="729"/>
                </a:cubicBezTo>
                <a:cubicBezTo>
                  <a:pt x="894" y="809"/>
                  <a:pt x="894" y="809"/>
                  <a:pt x="894" y="809"/>
                </a:cubicBezTo>
                <a:close/>
                <a:moveTo>
                  <a:pt x="742" y="624"/>
                </a:moveTo>
                <a:cubicBezTo>
                  <a:pt x="742" y="1990"/>
                  <a:pt x="742" y="1990"/>
                  <a:pt x="742" y="1990"/>
                </a:cubicBezTo>
                <a:cubicBezTo>
                  <a:pt x="1534" y="1888"/>
                  <a:pt x="1534" y="1888"/>
                  <a:pt x="1534" y="1888"/>
                </a:cubicBezTo>
                <a:cubicBezTo>
                  <a:pt x="1602" y="1880"/>
                  <a:pt x="1658" y="1819"/>
                  <a:pt x="1658" y="1755"/>
                </a:cubicBezTo>
                <a:cubicBezTo>
                  <a:pt x="1658" y="625"/>
                  <a:pt x="1658" y="625"/>
                  <a:pt x="1658" y="625"/>
                </a:cubicBezTo>
                <a:cubicBezTo>
                  <a:pt x="1658" y="560"/>
                  <a:pt x="1602" y="514"/>
                  <a:pt x="1534" y="523"/>
                </a:cubicBezTo>
                <a:cubicBezTo>
                  <a:pt x="742" y="624"/>
                  <a:pt x="742" y="624"/>
                  <a:pt x="742" y="624"/>
                </a:cubicBezTo>
                <a:close/>
                <a:moveTo>
                  <a:pt x="491" y="476"/>
                </a:moveTo>
                <a:cubicBezTo>
                  <a:pt x="470" y="463"/>
                  <a:pt x="452" y="479"/>
                  <a:pt x="452" y="513"/>
                </a:cubicBezTo>
                <a:cubicBezTo>
                  <a:pt x="452" y="1826"/>
                  <a:pt x="452" y="1826"/>
                  <a:pt x="452" y="1826"/>
                </a:cubicBezTo>
                <a:cubicBezTo>
                  <a:pt x="452" y="1859"/>
                  <a:pt x="470" y="1898"/>
                  <a:pt x="491" y="1911"/>
                </a:cubicBezTo>
                <a:cubicBezTo>
                  <a:pt x="634" y="2003"/>
                  <a:pt x="634" y="2003"/>
                  <a:pt x="634" y="2003"/>
                </a:cubicBezTo>
                <a:cubicBezTo>
                  <a:pt x="655" y="2016"/>
                  <a:pt x="672" y="2000"/>
                  <a:pt x="672" y="1966"/>
                </a:cubicBezTo>
                <a:cubicBezTo>
                  <a:pt x="672" y="653"/>
                  <a:pt x="672" y="653"/>
                  <a:pt x="672" y="653"/>
                </a:cubicBezTo>
                <a:cubicBezTo>
                  <a:pt x="672" y="619"/>
                  <a:pt x="655" y="581"/>
                  <a:pt x="634" y="567"/>
                </a:cubicBezTo>
                <a:cubicBezTo>
                  <a:pt x="491" y="476"/>
                  <a:pt x="491" y="476"/>
                  <a:pt x="491" y="476"/>
                </a:cubicBezTo>
                <a:close/>
                <a:moveTo>
                  <a:pt x="591" y="453"/>
                </a:moveTo>
                <a:cubicBezTo>
                  <a:pt x="676" y="507"/>
                  <a:pt x="676" y="507"/>
                  <a:pt x="676" y="507"/>
                </a:cubicBezTo>
                <a:cubicBezTo>
                  <a:pt x="680" y="510"/>
                  <a:pt x="684" y="513"/>
                  <a:pt x="688" y="516"/>
                </a:cubicBezTo>
                <a:cubicBezTo>
                  <a:pt x="1445" y="419"/>
                  <a:pt x="1445" y="419"/>
                  <a:pt x="1445" y="419"/>
                </a:cubicBezTo>
                <a:cubicBezTo>
                  <a:pt x="1427" y="377"/>
                  <a:pt x="1381" y="352"/>
                  <a:pt x="1329" y="359"/>
                </a:cubicBezTo>
                <a:cubicBezTo>
                  <a:pt x="591" y="453"/>
                  <a:pt x="591" y="453"/>
                  <a:pt x="591" y="453"/>
                </a:cubicBezTo>
                <a:close/>
                <a:moveTo>
                  <a:pt x="38" y="124"/>
                </a:moveTo>
                <a:cubicBezTo>
                  <a:pt x="181" y="215"/>
                  <a:pt x="181" y="215"/>
                  <a:pt x="181" y="215"/>
                </a:cubicBezTo>
                <a:cubicBezTo>
                  <a:pt x="202" y="229"/>
                  <a:pt x="220" y="267"/>
                  <a:pt x="220" y="301"/>
                </a:cubicBezTo>
                <a:cubicBezTo>
                  <a:pt x="220" y="1614"/>
                  <a:pt x="220" y="1614"/>
                  <a:pt x="220" y="1614"/>
                </a:cubicBezTo>
                <a:cubicBezTo>
                  <a:pt x="220" y="1648"/>
                  <a:pt x="202" y="1664"/>
                  <a:pt x="181" y="1651"/>
                </a:cubicBezTo>
                <a:cubicBezTo>
                  <a:pt x="38" y="1559"/>
                  <a:pt x="38" y="1559"/>
                  <a:pt x="38" y="1559"/>
                </a:cubicBezTo>
                <a:cubicBezTo>
                  <a:pt x="17" y="1546"/>
                  <a:pt x="0" y="1507"/>
                  <a:pt x="0" y="1474"/>
                </a:cubicBezTo>
                <a:cubicBezTo>
                  <a:pt x="0" y="161"/>
                  <a:pt x="0" y="161"/>
                  <a:pt x="0" y="161"/>
                </a:cubicBezTo>
                <a:cubicBezTo>
                  <a:pt x="0" y="127"/>
                  <a:pt x="17" y="111"/>
                  <a:pt x="38" y="124"/>
                </a:cubicBezTo>
                <a:close/>
                <a:moveTo>
                  <a:pt x="139" y="101"/>
                </a:moveTo>
                <a:cubicBezTo>
                  <a:pt x="223" y="155"/>
                  <a:pt x="223" y="155"/>
                  <a:pt x="223" y="155"/>
                </a:cubicBezTo>
                <a:cubicBezTo>
                  <a:pt x="227" y="158"/>
                  <a:pt x="232" y="161"/>
                  <a:pt x="236" y="164"/>
                </a:cubicBezTo>
                <a:cubicBezTo>
                  <a:pt x="992" y="67"/>
                  <a:pt x="992" y="67"/>
                  <a:pt x="992" y="67"/>
                </a:cubicBezTo>
                <a:cubicBezTo>
                  <a:pt x="974" y="25"/>
                  <a:pt x="929" y="0"/>
                  <a:pt x="876" y="7"/>
                </a:cubicBezTo>
                <a:lnTo>
                  <a:pt x="139" y="101"/>
                </a:lnTo>
                <a:close/>
              </a:path>
            </a:pathLst>
          </a:custGeom>
          <a:solidFill>
            <a:srgbClr val="CC4D43"/>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36" name="文本框 1335"/>
          <p:cNvSpPr txBox="1"/>
          <p:nvPr/>
        </p:nvSpPr>
        <p:spPr>
          <a:xfrm>
            <a:off x="3278471" y="2109061"/>
            <a:ext cx="5682966" cy="923330"/>
          </a:xfrm>
          <a:prstGeom prst="rect">
            <a:avLst/>
          </a:prstGeom>
          <a:noFill/>
          <a:effectLst>
            <a:outerShdw blurRad="63500" sx="102000" sy="102000" algn="ctr" rotWithShape="0">
              <a:prstClr val="black">
                <a:alpha val="40000"/>
              </a:prstClr>
            </a:outerShdw>
          </a:effectLst>
        </p:spPr>
        <p:txBody>
          <a:bodyPr wrap="none" rtlCol="0">
            <a:spAutoFit/>
          </a:bodyPr>
          <a:lstStyle/>
          <a:p>
            <a:r>
              <a:rPr lang="zh-CN" altLang="en-US" sz="5400">
                <a:ln w="76200">
                  <a:noFill/>
                </a:ln>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毕业答辩</a:t>
            </a:r>
            <a:r>
              <a:rPr lang="en-US" altLang="zh-CN" sz="5400">
                <a:ln w="76200">
                  <a:noFill/>
                </a:ln>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5400">
                <a:ln w="76200">
                  <a:noFill/>
                </a:ln>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模版</a:t>
            </a:r>
          </a:p>
        </p:txBody>
      </p:sp>
      <p:grpSp>
        <p:nvGrpSpPr>
          <p:cNvPr id="1337" name="组合 1336"/>
          <p:cNvGrpSpPr/>
          <p:nvPr/>
        </p:nvGrpSpPr>
        <p:grpSpPr>
          <a:xfrm>
            <a:off x="1474789" y="538556"/>
            <a:ext cx="1357313" cy="992188"/>
            <a:chOff x="9704389" y="4233863"/>
            <a:chExt cx="1357313" cy="992188"/>
          </a:xfrm>
        </p:grpSpPr>
        <p:sp>
          <p:nvSpPr>
            <p:cNvPr id="1338" name="Freeform 435"/>
            <p:cNvSpPr/>
            <p:nvPr/>
          </p:nvSpPr>
          <p:spPr bwMode="auto">
            <a:xfrm>
              <a:off x="9704389" y="4665663"/>
              <a:ext cx="288925" cy="458788"/>
            </a:xfrm>
            <a:custGeom>
              <a:avLst/>
              <a:gdLst>
                <a:gd name="T0" fmla="*/ 68 w 68"/>
                <a:gd name="T1" fmla="*/ 40 h 108"/>
                <a:gd name="T2" fmla="*/ 10 w 68"/>
                <a:gd name="T3" fmla="*/ 21 h 108"/>
                <a:gd name="T4" fmla="*/ 19 w 68"/>
                <a:gd name="T5" fmla="*/ 40 h 108"/>
                <a:gd name="T6" fmla="*/ 3 w 68"/>
                <a:gd name="T7" fmla="*/ 60 h 108"/>
                <a:gd name="T8" fmla="*/ 30 w 68"/>
                <a:gd name="T9" fmla="*/ 69 h 108"/>
                <a:gd name="T10" fmla="*/ 33 w 68"/>
                <a:gd name="T11" fmla="*/ 95 h 108"/>
                <a:gd name="T12" fmla="*/ 68 w 68"/>
                <a:gd name="T13" fmla="*/ 40 h 108"/>
              </a:gdLst>
              <a:ahLst/>
              <a:cxnLst>
                <a:cxn ang="0">
                  <a:pos x="T0" y="T1"/>
                </a:cxn>
                <a:cxn ang="0">
                  <a:pos x="T2" y="T3"/>
                </a:cxn>
                <a:cxn ang="0">
                  <a:pos x="T4" y="T5"/>
                </a:cxn>
                <a:cxn ang="0">
                  <a:pos x="T6" y="T7"/>
                </a:cxn>
                <a:cxn ang="0">
                  <a:pos x="T8" y="T9"/>
                </a:cxn>
                <a:cxn ang="0">
                  <a:pos x="T10" y="T11"/>
                </a:cxn>
                <a:cxn ang="0">
                  <a:pos x="T12" y="T13"/>
                </a:cxn>
              </a:cxnLst>
              <a:rect l="0" t="0" r="r" b="b"/>
              <a:pathLst>
                <a:path w="68" h="108">
                  <a:moveTo>
                    <a:pt x="68" y="40"/>
                  </a:moveTo>
                  <a:cubicBezTo>
                    <a:pt x="68" y="40"/>
                    <a:pt x="25" y="0"/>
                    <a:pt x="10" y="21"/>
                  </a:cubicBezTo>
                  <a:cubicBezTo>
                    <a:pt x="0" y="35"/>
                    <a:pt x="19" y="40"/>
                    <a:pt x="19" y="40"/>
                  </a:cubicBezTo>
                  <a:cubicBezTo>
                    <a:pt x="19" y="40"/>
                    <a:pt x="0" y="44"/>
                    <a:pt x="3" y="60"/>
                  </a:cubicBezTo>
                  <a:cubicBezTo>
                    <a:pt x="6" y="76"/>
                    <a:pt x="30" y="69"/>
                    <a:pt x="30" y="69"/>
                  </a:cubicBezTo>
                  <a:cubicBezTo>
                    <a:pt x="30" y="69"/>
                    <a:pt x="22" y="83"/>
                    <a:pt x="33" y="95"/>
                  </a:cubicBezTo>
                  <a:cubicBezTo>
                    <a:pt x="44" y="108"/>
                    <a:pt x="68" y="65"/>
                    <a:pt x="68" y="4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9" name="Freeform 436"/>
            <p:cNvSpPr/>
            <p:nvPr/>
          </p:nvSpPr>
          <p:spPr bwMode="auto">
            <a:xfrm>
              <a:off x="9856789" y="4852988"/>
              <a:ext cx="111125" cy="185738"/>
            </a:xfrm>
            <a:custGeom>
              <a:avLst/>
              <a:gdLst>
                <a:gd name="T0" fmla="*/ 26 w 26"/>
                <a:gd name="T1" fmla="*/ 0 h 44"/>
                <a:gd name="T2" fmla="*/ 26 w 26"/>
                <a:gd name="T3" fmla="*/ 0 h 44"/>
                <a:gd name="T4" fmla="*/ 25 w 26"/>
                <a:gd name="T5" fmla="*/ 2 h 44"/>
                <a:gd name="T6" fmla="*/ 24 w 26"/>
                <a:gd name="T7" fmla="*/ 4 h 44"/>
                <a:gd name="T8" fmla="*/ 23 w 26"/>
                <a:gd name="T9" fmla="*/ 8 h 44"/>
                <a:gd name="T10" fmla="*/ 22 w 26"/>
                <a:gd name="T11" fmla="*/ 9 h 44"/>
                <a:gd name="T12" fmla="*/ 21 w 26"/>
                <a:gd name="T13" fmla="*/ 11 h 44"/>
                <a:gd name="T14" fmla="*/ 19 w 26"/>
                <a:gd name="T15" fmla="*/ 15 h 44"/>
                <a:gd name="T16" fmla="*/ 17 w 26"/>
                <a:gd name="T17" fmla="*/ 19 h 44"/>
                <a:gd name="T18" fmla="*/ 15 w 26"/>
                <a:gd name="T19" fmla="*/ 23 h 44"/>
                <a:gd name="T20" fmla="*/ 13 w 26"/>
                <a:gd name="T21" fmla="*/ 25 h 44"/>
                <a:gd name="T22" fmla="*/ 12 w 26"/>
                <a:gd name="T23" fmla="*/ 27 h 44"/>
                <a:gd name="T24" fmla="*/ 12 w 26"/>
                <a:gd name="T25" fmla="*/ 28 h 44"/>
                <a:gd name="T26" fmla="*/ 11 w 26"/>
                <a:gd name="T27" fmla="*/ 29 h 44"/>
                <a:gd name="T28" fmla="*/ 10 w 26"/>
                <a:gd name="T29" fmla="*/ 31 h 44"/>
                <a:gd name="T30" fmla="*/ 8 w 26"/>
                <a:gd name="T31" fmla="*/ 33 h 44"/>
                <a:gd name="T32" fmla="*/ 7 w 26"/>
                <a:gd name="T33" fmla="*/ 35 h 44"/>
                <a:gd name="T34" fmla="*/ 5 w 26"/>
                <a:gd name="T35" fmla="*/ 38 h 44"/>
                <a:gd name="T36" fmla="*/ 4 w 26"/>
                <a:gd name="T37" fmla="*/ 39 h 44"/>
                <a:gd name="T38" fmla="*/ 3 w 26"/>
                <a:gd name="T39" fmla="*/ 41 h 44"/>
                <a:gd name="T40" fmla="*/ 1 w 26"/>
                <a:gd name="T41" fmla="*/ 43 h 44"/>
                <a:gd name="T42" fmla="*/ 0 w 26"/>
                <a:gd name="T43" fmla="*/ 44 h 44"/>
                <a:gd name="T44" fmla="*/ 0 w 26"/>
                <a:gd name="T45" fmla="*/ 44 h 44"/>
                <a:gd name="T46" fmla="*/ 0 w 26"/>
                <a:gd name="T47" fmla="*/ 44 h 44"/>
                <a:gd name="T48" fmla="*/ 2 w 26"/>
                <a:gd name="T49" fmla="*/ 43 h 44"/>
                <a:gd name="T50" fmla="*/ 4 w 26"/>
                <a:gd name="T51" fmla="*/ 42 h 44"/>
                <a:gd name="T52" fmla="*/ 5 w 26"/>
                <a:gd name="T53" fmla="*/ 41 h 44"/>
                <a:gd name="T54" fmla="*/ 7 w 26"/>
                <a:gd name="T55" fmla="*/ 40 h 44"/>
                <a:gd name="T56" fmla="*/ 8 w 26"/>
                <a:gd name="T57" fmla="*/ 39 h 44"/>
                <a:gd name="T58" fmla="*/ 10 w 26"/>
                <a:gd name="T59" fmla="*/ 37 h 44"/>
                <a:gd name="T60" fmla="*/ 11 w 26"/>
                <a:gd name="T61" fmla="*/ 36 h 44"/>
                <a:gd name="T62" fmla="*/ 13 w 26"/>
                <a:gd name="T63" fmla="*/ 34 h 44"/>
                <a:gd name="T64" fmla="*/ 16 w 26"/>
                <a:gd name="T65" fmla="*/ 30 h 44"/>
                <a:gd name="T66" fmla="*/ 19 w 26"/>
                <a:gd name="T67" fmla="*/ 26 h 44"/>
                <a:gd name="T68" fmla="*/ 20 w 26"/>
                <a:gd name="T69" fmla="*/ 24 h 44"/>
                <a:gd name="T70" fmla="*/ 21 w 26"/>
                <a:gd name="T71" fmla="*/ 21 h 44"/>
                <a:gd name="T72" fmla="*/ 22 w 26"/>
                <a:gd name="T73" fmla="*/ 19 h 44"/>
                <a:gd name="T74" fmla="*/ 23 w 26"/>
                <a:gd name="T75" fmla="*/ 17 h 44"/>
                <a:gd name="T76" fmla="*/ 25 w 26"/>
                <a:gd name="T77" fmla="*/ 12 h 44"/>
                <a:gd name="T78" fmla="*/ 25 w 26"/>
                <a:gd name="T79" fmla="*/ 10 h 44"/>
                <a:gd name="T80" fmla="*/ 25 w 26"/>
                <a:gd name="T81" fmla="*/ 8 h 44"/>
                <a:gd name="T82" fmla="*/ 26 w 26"/>
                <a:gd name="T83" fmla="*/ 7 h 44"/>
                <a:gd name="T84" fmla="*/ 26 w 26"/>
                <a:gd name="T85" fmla="*/ 5 h 44"/>
                <a:gd name="T86" fmla="*/ 26 w 26"/>
                <a:gd name="T87" fmla="*/ 3 h 44"/>
                <a:gd name="T88" fmla="*/ 26 w 26"/>
                <a:gd name="T89" fmla="*/ 2 h 44"/>
                <a:gd name="T90" fmla="*/ 26 w 26"/>
                <a:gd name="T91" fmla="*/ 1 h 44"/>
                <a:gd name="T92" fmla="*/ 26 w 26"/>
                <a:gd name="T9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44">
                  <a:moveTo>
                    <a:pt x="26" y="0"/>
                  </a:moveTo>
                  <a:cubicBezTo>
                    <a:pt x="26" y="0"/>
                    <a:pt x="26" y="0"/>
                    <a:pt x="26" y="0"/>
                  </a:cubicBezTo>
                  <a:cubicBezTo>
                    <a:pt x="26" y="1"/>
                    <a:pt x="25" y="1"/>
                    <a:pt x="25" y="2"/>
                  </a:cubicBezTo>
                  <a:cubicBezTo>
                    <a:pt x="25" y="3"/>
                    <a:pt x="25" y="4"/>
                    <a:pt x="24" y="4"/>
                  </a:cubicBezTo>
                  <a:cubicBezTo>
                    <a:pt x="24" y="5"/>
                    <a:pt x="23" y="6"/>
                    <a:pt x="23" y="8"/>
                  </a:cubicBezTo>
                  <a:cubicBezTo>
                    <a:pt x="23" y="8"/>
                    <a:pt x="22" y="9"/>
                    <a:pt x="22" y="9"/>
                  </a:cubicBezTo>
                  <a:cubicBezTo>
                    <a:pt x="22" y="10"/>
                    <a:pt x="21" y="10"/>
                    <a:pt x="21" y="11"/>
                  </a:cubicBezTo>
                  <a:cubicBezTo>
                    <a:pt x="21" y="12"/>
                    <a:pt x="20" y="14"/>
                    <a:pt x="19" y="15"/>
                  </a:cubicBezTo>
                  <a:cubicBezTo>
                    <a:pt x="19" y="16"/>
                    <a:pt x="18" y="18"/>
                    <a:pt x="17" y="19"/>
                  </a:cubicBezTo>
                  <a:cubicBezTo>
                    <a:pt x="16" y="21"/>
                    <a:pt x="16" y="22"/>
                    <a:pt x="15" y="23"/>
                  </a:cubicBezTo>
                  <a:cubicBezTo>
                    <a:pt x="14" y="24"/>
                    <a:pt x="14" y="25"/>
                    <a:pt x="13" y="25"/>
                  </a:cubicBezTo>
                  <a:cubicBezTo>
                    <a:pt x="13" y="26"/>
                    <a:pt x="13" y="27"/>
                    <a:pt x="12" y="27"/>
                  </a:cubicBezTo>
                  <a:cubicBezTo>
                    <a:pt x="12" y="28"/>
                    <a:pt x="12" y="28"/>
                    <a:pt x="12" y="28"/>
                  </a:cubicBezTo>
                  <a:cubicBezTo>
                    <a:pt x="11" y="29"/>
                    <a:pt x="11" y="29"/>
                    <a:pt x="11" y="29"/>
                  </a:cubicBezTo>
                  <a:cubicBezTo>
                    <a:pt x="10" y="30"/>
                    <a:pt x="10" y="31"/>
                    <a:pt x="10" y="31"/>
                  </a:cubicBezTo>
                  <a:cubicBezTo>
                    <a:pt x="9" y="32"/>
                    <a:pt x="9" y="32"/>
                    <a:pt x="8" y="33"/>
                  </a:cubicBezTo>
                  <a:cubicBezTo>
                    <a:pt x="8" y="34"/>
                    <a:pt x="8" y="34"/>
                    <a:pt x="7" y="35"/>
                  </a:cubicBezTo>
                  <a:cubicBezTo>
                    <a:pt x="6" y="36"/>
                    <a:pt x="6" y="37"/>
                    <a:pt x="5" y="38"/>
                  </a:cubicBezTo>
                  <a:cubicBezTo>
                    <a:pt x="4" y="38"/>
                    <a:pt x="4" y="39"/>
                    <a:pt x="4" y="39"/>
                  </a:cubicBezTo>
                  <a:cubicBezTo>
                    <a:pt x="3" y="40"/>
                    <a:pt x="3" y="40"/>
                    <a:pt x="3" y="41"/>
                  </a:cubicBezTo>
                  <a:cubicBezTo>
                    <a:pt x="2" y="41"/>
                    <a:pt x="2" y="42"/>
                    <a:pt x="1" y="43"/>
                  </a:cubicBezTo>
                  <a:cubicBezTo>
                    <a:pt x="1" y="43"/>
                    <a:pt x="0" y="44"/>
                    <a:pt x="0" y="44"/>
                  </a:cubicBezTo>
                  <a:cubicBezTo>
                    <a:pt x="0" y="44"/>
                    <a:pt x="0" y="44"/>
                    <a:pt x="0" y="44"/>
                  </a:cubicBezTo>
                  <a:cubicBezTo>
                    <a:pt x="0" y="44"/>
                    <a:pt x="0" y="44"/>
                    <a:pt x="0" y="44"/>
                  </a:cubicBezTo>
                  <a:cubicBezTo>
                    <a:pt x="1" y="44"/>
                    <a:pt x="1" y="44"/>
                    <a:pt x="2" y="43"/>
                  </a:cubicBezTo>
                  <a:cubicBezTo>
                    <a:pt x="2" y="43"/>
                    <a:pt x="3" y="42"/>
                    <a:pt x="4" y="42"/>
                  </a:cubicBezTo>
                  <a:cubicBezTo>
                    <a:pt x="4" y="42"/>
                    <a:pt x="5" y="41"/>
                    <a:pt x="5" y="41"/>
                  </a:cubicBezTo>
                  <a:cubicBezTo>
                    <a:pt x="6" y="41"/>
                    <a:pt x="6" y="40"/>
                    <a:pt x="7" y="40"/>
                  </a:cubicBezTo>
                  <a:cubicBezTo>
                    <a:pt x="7" y="39"/>
                    <a:pt x="8" y="39"/>
                    <a:pt x="8" y="39"/>
                  </a:cubicBezTo>
                  <a:cubicBezTo>
                    <a:pt x="9" y="38"/>
                    <a:pt x="9" y="38"/>
                    <a:pt x="10" y="37"/>
                  </a:cubicBezTo>
                  <a:cubicBezTo>
                    <a:pt x="10" y="37"/>
                    <a:pt x="11" y="36"/>
                    <a:pt x="11" y="36"/>
                  </a:cubicBezTo>
                  <a:cubicBezTo>
                    <a:pt x="12" y="35"/>
                    <a:pt x="13" y="34"/>
                    <a:pt x="13" y="34"/>
                  </a:cubicBezTo>
                  <a:cubicBezTo>
                    <a:pt x="14" y="33"/>
                    <a:pt x="15" y="31"/>
                    <a:pt x="16" y="30"/>
                  </a:cubicBezTo>
                  <a:cubicBezTo>
                    <a:pt x="17" y="29"/>
                    <a:pt x="18" y="27"/>
                    <a:pt x="19" y="26"/>
                  </a:cubicBezTo>
                  <a:cubicBezTo>
                    <a:pt x="19" y="25"/>
                    <a:pt x="20" y="24"/>
                    <a:pt x="20" y="24"/>
                  </a:cubicBezTo>
                  <a:cubicBezTo>
                    <a:pt x="21" y="23"/>
                    <a:pt x="21" y="22"/>
                    <a:pt x="21" y="21"/>
                  </a:cubicBezTo>
                  <a:cubicBezTo>
                    <a:pt x="22" y="20"/>
                    <a:pt x="22" y="20"/>
                    <a:pt x="22" y="19"/>
                  </a:cubicBezTo>
                  <a:cubicBezTo>
                    <a:pt x="23" y="18"/>
                    <a:pt x="23" y="17"/>
                    <a:pt x="23" y="17"/>
                  </a:cubicBezTo>
                  <a:cubicBezTo>
                    <a:pt x="24" y="15"/>
                    <a:pt x="24" y="14"/>
                    <a:pt x="25" y="12"/>
                  </a:cubicBezTo>
                  <a:cubicBezTo>
                    <a:pt x="25" y="12"/>
                    <a:pt x="25" y="11"/>
                    <a:pt x="25" y="10"/>
                  </a:cubicBezTo>
                  <a:cubicBezTo>
                    <a:pt x="25" y="10"/>
                    <a:pt x="25" y="9"/>
                    <a:pt x="25" y="8"/>
                  </a:cubicBezTo>
                  <a:cubicBezTo>
                    <a:pt x="26" y="8"/>
                    <a:pt x="26" y="7"/>
                    <a:pt x="26" y="7"/>
                  </a:cubicBezTo>
                  <a:cubicBezTo>
                    <a:pt x="26" y="6"/>
                    <a:pt x="26" y="5"/>
                    <a:pt x="26" y="5"/>
                  </a:cubicBezTo>
                  <a:cubicBezTo>
                    <a:pt x="26" y="4"/>
                    <a:pt x="26" y="4"/>
                    <a:pt x="26" y="3"/>
                  </a:cubicBezTo>
                  <a:cubicBezTo>
                    <a:pt x="26" y="3"/>
                    <a:pt x="26" y="3"/>
                    <a:pt x="26" y="2"/>
                  </a:cubicBezTo>
                  <a:cubicBezTo>
                    <a:pt x="26" y="2"/>
                    <a:pt x="26" y="1"/>
                    <a:pt x="26" y="1"/>
                  </a:cubicBezTo>
                  <a:cubicBezTo>
                    <a:pt x="26" y="0"/>
                    <a:pt x="26" y="0"/>
                    <a:pt x="26"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0" name="Freeform 437"/>
            <p:cNvSpPr/>
            <p:nvPr/>
          </p:nvSpPr>
          <p:spPr bwMode="auto">
            <a:xfrm>
              <a:off x="9777414" y="4767263"/>
              <a:ext cx="190500" cy="85725"/>
            </a:xfrm>
            <a:custGeom>
              <a:avLst/>
              <a:gdLst>
                <a:gd name="T0" fmla="*/ 0 w 45"/>
                <a:gd name="T1" fmla="*/ 1 h 20"/>
                <a:gd name="T2" fmla="*/ 0 w 45"/>
                <a:gd name="T3" fmla="*/ 1 h 20"/>
                <a:gd name="T4" fmla="*/ 1 w 45"/>
                <a:gd name="T5" fmla="*/ 1 h 20"/>
                <a:gd name="T6" fmla="*/ 2 w 45"/>
                <a:gd name="T7" fmla="*/ 1 h 20"/>
                <a:gd name="T8" fmla="*/ 4 w 45"/>
                <a:gd name="T9" fmla="*/ 2 h 20"/>
                <a:gd name="T10" fmla="*/ 7 w 45"/>
                <a:gd name="T11" fmla="*/ 3 h 20"/>
                <a:gd name="T12" fmla="*/ 14 w 45"/>
                <a:gd name="T13" fmla="*/ 7 h 20"/>
                <a:gd name="T14" fmla="*/ 18 w 45"/>
                <a:gd name="T15" fmla="*/ 9 h 20"/>
                <a:gd name="T16" fmla="*/ 22 w 45"/>
                <a:gd name="T17" fmla="*/ 11 h 20"/>
                <a:gd name="T18" fmla="*/ 27 w 45"/>
                <a:gd name="T19" fmla="*/ 12 h 20"/>
                <a:gd name="T20" fmla="*/ 31 w 45"/>
                <a:gd name="T21" fmla="*/ 14 h 20"/>
                <a:gd name="T22" fmla="*/ 33 w 45"/>
                <a:gd name="T23" fmla="*/ 14 h 20"/>
                <a:gd name="T24" fmla="*/ 35 w 45"/>
                <a:gd name="T25" fmla="*/ 15 h 20"/>
                <a:gd name="T26" fmla="*/ 38 w 45"/>
                <a:gd name="T27" fmla="*/ 16 h 20"/>
                <a:gd name="T28" fmla="*/ 43 w 45"/>
                <a:gd name="T29" fmla="*/ 19 h 20"/>
                <a:gd name="T30" fmla="*/ 45 w 45"/>
                <a:gd name="T31" fmla="*/ 20 h 20"/>
                <a:gd name="T32" fmla="*/ 45 w 45"/>
                <a:gd name="T33" fmla="*/ 20 h 20"/>
                <a:gd name="T34" fmla="*/ 45 w 45"/>
                <a:gd name="T35" fmla="*/ 19 h 20"/>
                <a:gd name="T36" fmla="*/ 44 w 45"/>
                <a:gd name="T37" fmla="*/ 18 h 20"/>
                <a:gd name="T38" fmla="*/ 42 w 45"/>
                <a:gd name="T39" fmla="*/ 16 h 20"/>
                <a:gd name="T40" fmla="*/ 40 w 45"/>
                <a:gd name="T41" fmla="*/ 14 h 20"/>
                <a:gd name="T42" fmla="*/ 36 w 45"/>
                <a:gd name="T43" fmla="*/ 12 h 20"/>
                <a:gd name="T44" fmla="*/ 35 w 45"/>
                <a:gd name="T45" fmla="*/ 11 h 20"/>
                <a:gd name="T46" fmla="*/ 34 w 45"/>
                <a:gd name="T47" fmla="*/ 10 h 20"/>
                <a:gd name="T48" fmla="*/ 33 w 45"/>
                <a:gd name="T49" fmla="*/ 10 h 20"/>
                <a:gd name="T50" fmla="*/ 28 w 45"/>
                <a:gd name="T51" fmla="*/ 8 h 20"/>
                <a:gd name="T52" fmla="*/ 24 w 45"/>
                <a:gd name="T53" fmla="*/ 6 h 20"/>
                <a:gd name="T54" fmla="*/ 20 w 45"/>
                <a:gd name="T55" fmla="*/ 5 h 20"/>
                <a:gd name="T56" fmla="*/ 16 w 45"/>
                <a:gd name="T57" fmla="*/ 3 h 20"/>
                <a:gd name="T58" fmla="*/ 12 w 45"/>
                <a:gd name="T59" fmla="*/ 2 h 20"/>
                <a:gd name="T60" fmla="*/ 8 w 45"/>
                <a:gd name="T61" fmla="*/ 1 h 20"/>
                <a:gd name="T62" fmla="*/ 4 w 45"/>
                <a:gd name="T63" fmla="*/ 0 h 20"/>
                <a:gd name="T64" fmla="*/ 2 w 45"/>
                <a:gd name="T65" fmla="*/ 0 h 20"/>
                <a:gd name="T66" fmla="*/ 0 w 45"/>
                <a:gd name="T67" fmla="*/ 1 h 20"/>
                <a:gd name="T68" fmla="*/ 0 w 45"/>
                <a:gd name="T6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0">
                  <a:moveTo>
                    <a:pt x="0" y="1"/>
                  </a:moveTo>
                  <a:cubicBezTo>
                    <a:pt x="0" y="1"/>
                    <a:pt x="0" y="1"/>
                    <a:pt x="0" y="1"/>
                  </a:cubicBezTo>
                  <a:cubicBezTo>
                    <a:pt x="0" y="1"/>
                    <a:pt x="1" y="1"/>
                    <a:pt x="1" y="1"/>
                  </a:cubicBezTo>
                  <a:cubicBezTo>
                    <a:pt x="1" y="1"/>
                    <a:pt x="1" y="1"/>
                    <a:pt x="2" y="1"/>
                  </a:cubicBezTo>
                  <a:cubicBezTo>
                    <a:pt x="2" y="2"/>
                    <a:pt x="3" y="2"/>
                    <a:pt x="4" y="2"/>
                  </a:cubicBezTo>
                  <a:cubicBezTo>
                    <a:pt x="5" y="3"/>
                    <a:pt x="6" y="3"/>
                    <a:pt x="7" y="3"/>
                  </a:cubicBezTo>
                  <a:cubicBezTo>
                    <a:pt x="9" y="5"/>
                    <a:pt x="11" y="6"/>
                    <a:pt x="14" y="7"/>
                  </a:cubicBezTo>
                  <a:cubicBezTo>
                    <a:pt x="15" y="8"/>
                    <a:pt x="16" y="9"/>
                    <a:pt x="18" y="9"/>
                  </a:cubicBezTo>
                  <a:cubicBezTo>
                    <a:pt x="19" y="10"/>
                    <a:pt x="21" y="10"/>
                    <a:pt x="22" y="11"/>
                  </a:cubicBezTo>
                  <a:cubicBezTo>
                    <a:pt x="24" y="12"/>
                    <a:pt x="25" y="12"/>
                    <a:pt x="27" y="12"/>
                  </a:cubicBezTo>
                  <a:cubicBezTo>
                    <a:pt x="28" y="13"/>
                    <a:pt x="30" y="13"/>
                    <a:pt x="31" y="14"/>
                  </a:cubicBezTo>
                  <a:cubicBezTo>
                    <a:pt x="32" y="14"/>
                    <a:pt x="32" y="14"/>
                    <a:pt x="33" y="14"/>
                  </a:cubicBezTo>
                  <a:cubicBezTo>
                    <a:pt x="34" y="15"/>
                    <a:pt x="34" y="15"/>
                    <a:pt x="35" y="15"/>
                  </a:cubicBezTo>
                  <a:cubicBezTo>
                    <a:pt x="36" y="16"/>
                    <a:pt x="37" y="16"/>
                    <a:pt x="38" y="16"/>
                  </a:cubicBezTo>
                  <a:cubicBezTo>
                    <a:pt x="40" y="17"/>
                    <a:pt x="42" y="18"/>
                    <a:pt x="43" y="19"/>
                  </a:cubicBezTo>
                  <a:cubicBezTo>
                    <a:pt x="44" y="19"/>
                    <a:pt x="44" y="19"/>
                    <a:pt x="45" y="20"/>
                  </a:cubicBezTo>
                  <a:cubicBezTo>
                    <a:pt x="45" y="20"/>
                    <a:pt x="45" y="20"/>
                    <a:pt x="45" y="20"/>
                  </a:cubicBezTo>
                  <a:cubicBezTo>
                    <a:pt x="45" y="20"/>
                    <a:pt x="45" y="20"/>
                    <a:pt x="45" y="19"/>
                  </a:cubicBezTo>
                  <a:cubicBezTo>
                    <a:pt x="45" y="19"/>
                    <a:pt x="44" y="19"/>
                    <a:pt x="44" y="18"/>
                  </a:cubicBezTo>
                  <a:cubicBezTo>
                    <a:pt x="43" y="18"/>
                    <a:pt x="43" y="17"/>
                    <a:pt x="42" y="16"/>
                  </a:cubicBezTo>
                  <a:cubicBezTo>
                    <a:pt x="41" y="15"/>
                    <a:pt x="41" y="15"/>
                    <a:pt x="40" y="14"/>
                  </a:cubicBezTo>
                  <a:cubicBezTo>
                    <a:pt x="39" y="13"/>
                    <a:pt x="38" y="12"/>
                    <a:pt x="36" y="12"/>
                  </a:cubicBezTo>
                  <a:cubicBezTo>
                    <a:pt x="36" y="11"/>
                    <a:pt x="35" y="11"/>
                    <a:pt x="35" y="11"/>
                  </a:cubicBezTo>
                  <a:cubicBezTo>
                    <a:pt x="34" y="11"/>
                    <a:pt x="34" y="10"/>
                    <a:pt x="34" y="10"/>
                  </a:cubicBezTo>
                  <a:cubicBezTo>
                    <a:pt x="33" y="10"/>
                    <a:pt x="33" y="10"/>
                    <a:pt x="33" y="10"/>
                  </a:cubicBezTo>
                  <a:cubicBezTo>
                    <a:pt x="31" y="9"/>
                    <a:pt x="30" y="9"/>
                    <a:pt x="28" y="8"/>
                  </a:cubicBezTo>
                  <a:cubicBezTo>
                    <a:pt x="27" y="7"/>
                    <a:pt x="25" y="7"/>
                    <a:pt x="24" y="6"/>
                  </a:cubicBezTo>
                  <a:cubicBezTo>
                    <a:pt x="22" y="6"/>
                    <a:pt x="21" y="5"/>
                    <a:pt x="20" y="5"/>
                  </a:cubicBezTo>
                  <a:cubicBezTo>
                    <a:pt x="18" y="4"/>
                    <a:pt x="17" y="4"/>
                    <a:pt x="16" y="3"/>
                  </a:cubicBezTo>
                  <a:cubicBezTo>
                    <a:pt x="14" y="3"/>
                    <a:pt x="13" y="2"/>
                    <a:pt x="12" y="2"/>
                  </a:cubicBezTo>
                  <a:cubicBezTo>
                    <a:pt x="10" y="1"/>
                    <a:pt x="9" y="1"/>
                    <a:pt x="8" y="1"/>
                  </a:cubicBezTo>
                  <a:cubicBezTo>
                    <a:pt x="7" y="1"/>
                    <a:pt x="5" y="0"/>
                    <a:pt x="4" y="0"/>
                  </a:cubicBezTo>
                  <a:cubicBezTo>
                    <a:pt x="3" y="0"/>
                    <a:pt x="3" y="0"/>
                    <a:pt x="2" y="0"/>
                  </a:cubicBezTo>
                  <a:cubicBezTo>
                    <a:pt x="1" y="0"/>
                    <a:pt x="1" y="1"/>
                    <a:pt x="0" y="1"/>
                  </a:cubicBezTo>
                  <a:cubicBezTo>
                    <a:pt x="0"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1" name="Freeform 438"/>
            <p:cNvSpPr/>
            <p:nvPr/>
          </p:nvSpPr>
          <p:spPr bwMode="auto">
            <a:xfrm>
              <a:off x="9742489" y="4848226"/>
              <a:ext cx="233363" cy="68263"/>
            </a:xfrm>
            <a:custGeom>
              <a:avLst/>
              <a:gdLst>
                <a:gd name="T0" fmla="*/ 0 w 55"/>
                <a:gd name="T1" fmla="*/ 16 h 16"/>
                <a:gd name="T2" fmla="*/ 0 w 55"/>
                <a:gd name="T3" fmla="*/ 15 h 16"/>
                <a:gd name="T4" fmla="*/ 2 w 55"/>
                <a:gd name="T5" fmla="*/ 15 h 16"/>
                <a:gd name="T6" fmla="*/ 8 w 55"/>
                <a:gd name="T7" fmla="*/ 13 h 16"/>
                <a:gd name="T8" fmla="*/ 12 w 55"/>
                <a:gd name="T9" fmla="*/ 13 h 16"/>
                <a:gd name="T10" fmla="*/ 17 w 55"/>
                <a:gd name="T11" fmla="*/ 13 h 16"/>
                <a:gd name="T12" fmla="*/ 18 w 55"/>
                <a:gd name="T13" fmla="*/ 13 h 16"/>
                <a:gd name="T14" fmla="*/ 18 w 55"/>
                <a:gd name="T15" fmla="*/ 13 h 16"/>
                <a:gd name="T16" fmla="*/ 20 w 55"/>
                <a:gd name="T17" fmla="*/ 13 h 16"/>
                <a:gd name="T18" fmla="*/ 22 w 55"/>
                <a:gd name="T19" fmla="*/ 12 h 16"/>
                <a:gd name="T20" fmla="*/ 28 w 55"/>
                <a:gd name="T21" fmla="*/ 11 h 16"/>
                <a:gd name="T22" fmla="*/ 33 w 55"/>
                <a:gd name="T23" fmla="*/ 9 h 16"/>
                <a:gd name="T24" fmla="*/ 38 w 55"/>
                <a:gd name="T25" fmla="*/ 8 h 16"/>
                <a:gd name="T26" fmla="*/ 46 w 55"/>
                <a:gd name="T27" fmla="*/ 4 h 16"/>
                <a:gd name="T28" fmla="*/ 52 w 55"/>
                <a:gd name="T29" fmla="*/ 1 h 16"/>
                <a:gd name="T30" fmla="*/ 54 w 55"/>
                <a:gd name="T31" fmla="*/ 1 h 16"/>
                <a:gd name="T32" fmla="*/ 55 w 55"/>
                <a:gd name="T33" fmla="*/ 0 h 16"/>
                <a:gd name="T34" fmla="*/ 54 w 55"/>
                <a:gd name="T35" fmla="*/ 0 h 16"/>
                <a:gd name="T36" fmla="*/ 52 w 55"/>
                <a:gd name="T37" fmla="*/ 0 h 16"/>
                <a:gd name="T38" fmla="*/ 46 w 55"/>
                <a:gd name="T39" fmla="*/ 1 h 16"/>
                <a:gd name="T40" fmla="*/ 37 w 55"/>
                <a:gd name="T41" fmla="*/ 4 h 16"/>
                <a:gd name="T42" fmla="*/ 32 w 55"/>
                <a:gd name="T43" fmla="*/ 5 h 16"/>
                <a:gd name="T44" fmla="*/ 26 w 55"/>
                <a:gd name="T45" fmla="*/ 6 h 16"/>
                <a:gd name="T46" fmla="*/ 21 w 55"/>
                <a:gd name="T47" fmla="*/ 8 h 16"/>
                <a:gd name="T48" fmla="*/ 19 w 55"/>
                <a:gd name="T49" fmla="*/ 8 h 16"/>
                <a:gd name="T50" fmla="*/ 18 w 55"/>
                <a:gd name="T51" fmla="*/ 8 h 16"/>
                <a:gd name="T52" fmla="*/ 17 w 55"/>
                <a:gd name="T53" fmla="*/ 9 h 16"/>
                <a:gd name="T54" fmla="*/ 12 w 55"/>
                <a:gd name="T55" fmla="*/ 9 h 16"/>
                <a:gd name="T56" fmla="*/ 10 w 55"/>
                <a:gd name="T57" fmla="*/ 10 h 16"/>
                <a:gd name="T58" fmla="*/ 8 w 55"/>
                <a:gd name="T59" fmla="*/ 10 h 16"/>
                <a:gd name="T60" fmla="*/ 8 w 55"/>
                <a:gd name="T61" fmla="*/ 10 h 16"/>
                <a:gd name="T62" fmla="*/ 7 w 55"/>
                <a:gd name="T63" fmla="*/ 11 h 16"/>
                <a:gd name="T64" fmla="*/ 4 w 55"/>
                <a:gd name="T65" fmla="*/ 12 h 16"/>
                <a:gd name="T66" fmla="*/ 1 w 55"/>
                <a:gd name="T67" fmla="*/ 14 h 16"/>
                <a:gd name="T68" fmla="*/ 0 w 55"/>
                <a:gd name="T69" fmla="*/ 15 h 16"/>
                <a:gd name="T70" fmla="*/ 0 w 55"/>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16">
                  <a:moveTo>
                    <a:pt x="0" y="16"/>
                  </a:moveTo>
                  <a:cubicBezTo>
                    <a:pt x="0" y="16"/>
                    <a:pt x="0" y="16"/>
                    <a:pt x="0" y="15"/>
                  </a:cubicBezTo>
                  <a:cubicBezTo>
                    <a:pt x="1" y="15"/>
                    <a:pt x="1" y="15"/>
                    <a:pt x="2" y="15"/>
                  </a:cubicBezTo>
                  <a:cubicBezTo>
                    <a:pt x="3" y="14"/>
                    <a:pt x="5" y="14"/>
                    <a:pt x="8" y="13"/>
                  </a:cubicBezTo>
                  <a:cubicBezTo>
                    <a:pt x="9" y="13"/>
                    <a:pt x="11" y="13"/>
                    <a:pt x="12" y="13"/>
                  </a:cubicBezTo>
                  <a:cubicBezTo>
                    <a:pt x="14" y="13"/>
                    <a:pt x="15" y="13"/>
                    <a:pt x="17" y="13"/>
                  </a:cubicBezTo>
                  <a:cubicBezTo>
                    <a:pt x="18" y="13"/>
                    <a:pt x="18" y="13"/>
                    <a:pt x="18" y="13"/>
                  </a:cubicBezTo>
                  <a:cubicBezTo>
                    <a:pt x="18" y="13"/>
                    <a:pt x="18" y="13"/>
                    <a:pt x="18" y="13"/>
                  </a:cubicBezTo>
                  <a:cubicBezTo>
                    <a:pt x="19" y="13"/>
                    <a:pt x="19" y="13"/>
                    <a:pt x="20" y="13"/>
                  </a:cubicBezTo>
                  <a:cubicBezTo>
                    <a:pt x="21" y="12"/>
                    <a:pt x="21" y="12"/>
                    <a:pt x="22" y="12"/>
                  </a:cubicBezTo>
                  <a:cubicBezTo>
                    <a:pt x="24" y="12"/>
                    <a:pt x="26" y="11"/>
                    <a:pt x="28" y="11"/>
                  </a:cubicBezTo>
                  <a:cubicBezTo>
                    <a:pt x="30" y="10"/>
                    <a:pt x="31" y="10"/>
                    <a:pt x="33" y="9"/>
                  </a:cubicBezTo>
                  <a:cubicBezTo>
                    <a:pt x="35" y="9"/>
                    <a:pt x="36" y="8"/>
                    <a:pt x="38" y="8"/>
                  </a:cubicBezTo>
                  <a:cubicBezTo>
                    <a:pt x="41" y="6"/>
                    <a:pt x="44" y="5"/>
                    <a:pt x="46" y="4"/>
                  </a:cubicBezTo>
                  <a:cubicBezTo>
                    <a:pt x="49" y="3"/>
                    <a:pt x="51" y="2"/>
                    <a:pt x="52" y="1"/>
                  </a:cubicBezTo>
                  <a:cubicBezTo>
                    <a:pt x="53" y="1"/>
                    <a:pt x="54" y="1"/>
                    <a:pt x="54" y="1"/>
                  </a:cubicBezTo>
                  <a:cubicBezTo>
                    <a:pt x="54" y="0"/>
                    <a:pt x="55" y="0"/>
                    <a:pt x="55" y="0"/>
                  </a:cubicBezTo>
                  <a:cubicBezTo>
                    <a:pt x="55" y="0"/>
                    <a:pt x="54" y="0"/>
                    <a:pt x="54" y="0"/>
                  </a:cubicBezTo>
                  <a:cubicBezTo>
                    <a:pt x="53" y="0"/>
                    <a:pt x="53" y="0"/>
                    <a:pt x="52" y="0"/>
                  </a:cubicBezTo>
                  <a:cubicBezTo>
                    <a:pt x="50" y="1"/>
                    <a:pt x="48" y="1"/>
                    <a:pt x="46" y="1"/>
                  </a:cubicBezTo>
                  <a:cubicBezTo>
                    <a:pt x="43" y="2"/>
                    <a:pt x="40" y="3"/>
                    <a:pt x="37" y="4"/>
                  </a:cubicBezTo>
                  <a:cubicBezTo>
                    <a:pt x="35" y="4"/>
                    <a:pt x="33" y="4"/>
                    <a:pt x="32" y="5"/>
                  </a:cubicBezTo>
                  <a:cubicBezTo>
                    <a:pt x="30" y="5"/>
                    <a:pt x="28" y="6"/>
                    <a:pt x="26" y="6"/>
                  </a:cubicBezTo>
                  <a:cubicBezTo>
                    <a:pt x="25" y="7"/>
                    <a:pt x="23" y="7"/>
                    <a:pt x="21" y="8"/>
                  </a:cubicBezTo>
                  <a:cubicBezTo>
                    <a:pt x="21" y="8"/>
                    <a:pt x="20" y="8"/>
                    <a:pt x="19" y="8"/>
                  </a:cubicBezTo>
                  <a:cubicBezTo>
                    <a:pt x="19" y="8"/>
                    <a:pt x="18" y="8"/>
                    <a:pt x="18" y="8"/>
                  </a:cubicBezTo>
                  <a:cubicBezTo>
                    <a:pt x="17" y="8"/>
                    <a:pt x="17" y="9"/>
                    <a:pt x="17" y="9"/>
                  </a:cubicBezTo>
                  <a:cubicBezTo>
                    <a:pt x="15" y="9"/>
                    <a:pt x="13" y="9"/>
                    <a:pt x="12" y="9"/>
                  </a:cubicBezTo>
                  <a:cubicBezTo>
                    <a:pt x="11" y="10"/>
                    <a:pt x="10" y="10"/>
                    <a:pt x="10" y="10"/>
                  </a:cubicBezTo>
                  <a:cubicBezTo>
                    <a:pt x="9" y="10"/>
                    <a:pt x="9" y="10"/>
                    <a:pt x="8" y="10"/>
                  </a:cubicBezTo>
                  <a:cubicBezTo>
                    <a:pt x="8" y="10"/>
                    <a:pt x="8" y="10"/>
                    <a:pt x="8" y="10"/>
                  </a:cubicBezTo>
                  <a:cubicBezTo>
                    <a:pt x="8" y="10"/>
                    <a:pt x="8" y="11"/>
                    <a:pt x="7" y="11"/>
                  </a:cubicBezTo>
                  <a:cubicBezTo>
                    <a:pt x="6" y="11"/>
                    <a:pt x="5" y="12"/>
                    <a:pt x="4" y="12"/>
                  </a:cubicBezTo>
                  <a:cubicBezTo>
                    <a:pt x="3" y="13"/>
                    <a:pt x="2" y="13"/>
                    <a:pt x="1" y="14"/>
                  </a:cubicBezTo>
                  <a:cubicBezTo>
                    <a:pt x="1" y="14"/>
                    <a:pt x="0" y="15"/>
                    <a:pt x="0" y="15"/>
                  </a:cubicBezTo>
                  <a:cubicBezTo>
                    <a:pt x="0" y="16"/>
                    <a:pt x="0" y="16"/>
                    <a:pt x="0" y="1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2" name="Freeform 439"/>
            <p:cNvSpPr/>
            <p:nvPr/>
          </p:nvSpPr>
          <p:spPr bwMode="auto">
            <a:xfrm>
              <a:off x="9853614" y="4852988"/>
              <a:ext cx="114300" cy="93663"/>
            </a:xfrm>
            <a:custGeom>
              <a:avLst/>
              <a:gdLst>
                <a:gd name="T0" fmla="*/ 27 w 27"/>
                <a:gd name="T1" fmla="*/ 0 h 22"/>
                <a:gd name="T2" fmla="*/ 26 w 27"/>
                <a:gd name="T3" fmla="*/ 1 h 22"/>
                <a:gd name="T4" fmla="*/ 23 w 27"/>
                <a:gd name="T5" fmla="*/ 4 h 22"/>
                <a:gd name="T6" fmla="*/ 19 w 27"/>
                <a:gd name="T7" fmla="*/ 7 h 22"/>
                <a:gd name="T8" fmla="*/ 16 w 27"/>
                <a:gd name="T9" fmla="*/ 9 h 22"/>
                <a:gd name="T10" fmla="*/ 14 w 27"/>
                <a:gd name="T11" fmla="*/ 11 h 22"/>
                <a:gd name="T12" fmla="*/ 11 w 27"/>
                <a:gd name="T13" fmla="*/ 13 h 22"/>
                <a:gd name="T14" fmla="*/ 9 w 27"/>
                <a:gd name="T15" fmla="*/ 15 h 22"/>
                <a:gd name="T16" fmla="*/ 5 w 27"/>
                <a:gd name="T17" fmla="*/ 19 h 22"/>
                <a:gd name="T18" fmla="*/ 2 w 27"/>
                <a:gd name="T19" fmla="*/ 21 h 22"/>
                <a:gd name="T20" fmla="*/ 0 w 27"/>
                <a:gd name="T21" fmla="*/ 22 h 22"/>
                <a:gd name="T22" fmla="*/ 2 w 27"/>
                <a:gd name="T23" fmla="*/ 22 h 22"/>
                <a:gd name="T24" fmla="*/ 4 w 27"/>
                <a:gd name="T25" fmla="*/ 21 h 22"/>
                <a:gd name="T26" fmla="*/ 6 w 27"/>
                <a:gd name="T27" fmla="*/ 20 h 22"/>
                <a:gd name="T28" fmla="*/ 8 w 27"/>
                <a:gd name="T29" fmla="*/ 19 h 22"/>
                <a:gd name="T30" fmla="*/ 11 w 27"/>
                <a:gd name="T31" fmla="*/ 17 h 22"/>
                <a:gd name="T32" fmla="*/ 13 w 27"/>
                <a:gd name="T33" fmla="*/ 16 h 22"/>
                <a:gd name="T34" fmla="*/ 16 w 27"/>
                <a:gd name="T35" fmla="*/ 14 h 22"/>
                <a:gd name="T36" fmla="*/ 18 w 27"/>
                <a:gd name="T37" fmla="*/ 11 h 22"/>
                <a:gd name="T38" fmla="*/ 20 w 27"/>
                <a:gd name="T39" fmla="*/ 9 h 22"/>
                <a:gd name="T40" fmla="*/ 22 w 27"/>
                <a:gd name="T41" fmla="*/ 7 h 22"/>
                <a:gd name="T42" fmla="*/ 24 w 27"/>
                <a:gd name="T43" fmla="*/ 5 h 22"/>
                <a:gd name="T44" fmla="*/ 25 w 27"/>
                <a:gd name="T45" fmla="*/ 3 h 22"/>
                <a:gd name="T46" fmla="*/ 26 w 27"/>
                <a:gd name="T47" fmla="*/ 1 h 22"/>
                <a:gd name="T48" fmla="*/ 27 w 27"/>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2">
                  <a:moveTo>
                    <a:pt x="27" y="0"/>
                  </a:moveTo>
                  <a:cubicBezTo>
                    <a:pt x="27" y="0"/>
                    <a:pt x="26" y="0"/>
                    <a:pt x="26" y="1"/>
                  </a:cubicBezTo>
                  <a:cubicBezTo>
                    <a:pt x="25" y="1"/>
                    <a:pt x="24" y="2"/>
                    <a:pt x="23" y="4"/>
                  </a:cubicBezTo>
                  <a:cubicBezTo>
                    <a:pt x="22" y="5"/>
                    <a:pt x="20" y="6"/>
                    <a:pt x="19" y="7"/>
                  </a:cubicBezTo>
                  <a:cubicBezTo>
                    <a:pt x="18" y="8"/>
                    <a:pt x="17" y="9"/>
                    <a:pt x="16" y="9"/>
                  </a:cubicBezTo>
                  <a:cubicBezTo>
                    <a:pt x="16" y="10"/>
                    <a:pt x="15" y="11"/>
                    <a:pt x="14" y="11"/>
                  </a:cubicBezTo>
                  <a:cubicBezTo>
                    <a:pt x="13" y="12"/>
                    <a:pt x="12" y="13"/>
                    <a:pt x="11" y="13"/>
                  </a:cubicBezTo>
                  <a:cubicBezTo>
                    <a:pt x="11" y="14"/>
                    <a:pt x="10" y="15"/>
                    <a:pt x="9" y="15"/>
                  </a:cubicBezTo>
                  <a:cubicBezTo>
                    <a:pt x="7" y="17"/>
                    <a:pt x="6" y="18"/>
                    <a:pt x="5" y="19"/>
                  </a:cubicBezTo>
                  <a:cubicBezTo>
                    <a:pt x="3" y="20"/>
                    <a:pt x="2" y="21"/>
                    <a:pt x="2" y="21"/>
                  </a:cubicBezTo>
                  <a:cubicBezTo>
                    <a:pt x="1" y="22"/>
                    <a:pt x="0" y="22"/>
                    <a:pt x="0" y="22"/>
                  </a:cubicBezTo>
                  <a:cubicBezTo>
                    <a:pt x="0" y="22"/>
                    <a:pt x="1" y="22"/>
                    <a:pt x="2" y="22"/>
                  </a:cubicBezTo>
                  <a:cubicBezTo>
                    <a:pt x="2" y="22"/>
                    <a:pt x="3" y="22"/>
                    <a:pt x="4" y="21"/>
                  </a:cubicBezTo>
                  <a:cubicBezTo>
                    <a:pt x="4" y="21"/>
                    <a:pt x="5" y="21"/>
                    <a:pt x="6" y="20"/>
                  </a:cubicBezTo>
                  <a:cubicBezTo>
                    <a:pt x="6" y="20"/>
                    <a:pt x="7" y="19"/>
                    <a:pt x="8" y="19"/>
                  </a:cubicBezTo>
                  <a:cubicBezTo>
                    <a:pt x="9" y="19"/>
                    <a:pt x="10" y="18"/>
                    <a:pt x="11" y="17"/>
                  </a:cubicBezTo>
                  <a:cubicBezTo>
                    <a:pt x="11" y="17"/>
                    <a:pt x="12" y="16"/>
                    <a:pt x="13" y="16"/>
                  </a:cubicBezTo>
                  <a:cubicBezTo>
                    <a:pt x="14" y="15"/>
                    <a:pt x="15" y="14"/>
                    <a:pt x="16" y="14"/>
                  </a:cubicBezTo>
                  <a:cubicBezTo>
                    <a:pt x="17" y="13"/>
                    <a:pt x="17" y="12"/>
                    <a:pt x="18" y="11"/>
                  </a:cubicBezTo>
                  <a:cubicBezTo>
                    <a:pt x="19" y="11"/>
                    <a:pt x="20" y="10"/>
                    <a:pt x="20" y="9"/>
                  </a:cubicBezTo>
                  <a:cubicBezTo>
                    <a:pt x="21" y="8"/>
                    <a:pt x="22" y="7"/>
                    <a:pt x="22" y="7"/>
                  </a:cubicBezTo>
                  <a:cubicBezTo>
                    <a:pt x="23" y="6"/>
                    <a:pt x="24" y="5"/>
                    <a:pt x="24" y="5"/>
                  </a:cubicBezTo>
                  <a:cubicBezTo>
                    <a:pt x="24" y="4"/>
                    <a:pt x="25" y="3"/>
                    <a:pt x="25" y="3"/>
                  </a:cubicBezTo>
                  <a:cubicBezTo>
                    <a:pt x="26" y="2"/>
                    <a:pt x="26" y="2"/>
                    <a:pt x="26" y="1"/>
                  </a:cubicBezTo>
                  <a:cubicBezTo>
                    <a:pt x="27" y="0"/>
                    <a:pt x="27" y="0"/>
                    <a:pt x="2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3" name="Freeform 440"/>
            <p:cNvSpPr/>
            <p:nvPr/>
          </p:nvSpPr>
          <p:spPr bwMode="auto">
            <a:xfrm>
              <a:off x="9802814" y="4830763"/>
              <a:ext cx="168275" cy="22225"/>
            </a:xfrm>
            <a:custGeom>
              <a:avLst/>
              <a:gdLst>
                <a:gd name="T0" fmla="*/ 0 w 40"/>
                <a:gd name="T1" fmla="*/ 1 h 5"/>
                <a:gd name="T2" fmla="*/ 2 w 40"/>
                <a:gd name="T3" fmla="*/ 1 h 5"/>
                <a:gd name="T4" fmla="*/ 6 w 40"/>
                <a:gd name="T5" fmla="*/ 1 h 5"/>
                <a:gd name="T6" fmla="*/ 13 w 40"/>
                <a:gd name="T7" fmla="*/ 2 h 5"/>
                <a:gd name="T8" fmla="*/ 16 w 40"/>
                <a:gd name="T9" fmla="*/ 2 h 5"/>
                <a:gd name="T10" fmla="*/ 20 w 40"/>
                <a:gd name="T11" fmla="*/ 3 h 5"/>
                <a:gd name="T12" fmla="*/ 34 w 40"/>
                <a:gd name="T13" fmla="*/ 4 h 5"/>
                <a:gd name="T14" fmla="*/ 38 w 40"/>
                <a:gd name="T15" fmla="*/ 5 h 5"/>
                <a:gd name="T16" fmla="*/ 40 w 40"/>
                <a:gd name="T17" fmla="*/ 5 h 5"/>
                <a:gd name="T18" fmla="*/ 38 w 40"/>
                <a:gd name="T19" fmla="*/ 4 h 5"/>
                <a:gd name="T20" fmla="*/ 36 w 40"/>
                <a:gd name="T21" fmla="*/ 4 h 5"/>
                <a:gd name="T22" fmla="*/ 34 w 40"/>
                <a:gd name="T23" fmla="*/ 3 h 5"/>
                <a:gd name="T24" fmla="*/ 31 w 40"/>
                <a:gd name="T25" fmla="*/ 2 h 5"/>
                <a:gd name="T26" fmla="*/ 28 w 40"/>
                <a:gd name="T27" fmla="*/ 1 h 5"/>
                <a:gd name="T28" fmla="*/ 24 w 40"/>
                <a:gd name="T29" fmla="*/ 0 h 5"/>
                <a:gd name="T30" fmla="*/ 20 w 40"/>
                <a:gd name="T31" fmla="*/ 0 h 5"/>
                <a:gd name="T32" fmla="*/ 17 w 40"/>
                <a:gd name="T33" fmla="*/ 0 h 5"/>
                <a:gd name="T34" fmla="*/ 13 w 40"/>
                <a:gd name="T35" fmla="*/ 0 h 5"/>
                <a:gd name="T36" fmla="*/ 10 w 40"/>
                <a:gd name="T37" fmla="*/ 0 h 5"/>
                <a:gd name="T38" fmla="*/ 6 w 40"/>
                <a:gd name="T39" fmla="*/ 0 h 5"/>
                <a:gd name="T40" fmla="*/ 4 w 40"/>
                <a:gd name="T41" fmla="*/ 0 h 5"/>
                <a:gd name="T42" fmla="*/ 2 w 40"/>
                <a:gd name="T43" fmla="*/ 0 h 5"/>
                <a:gd name="T44" fmla="*/ 0 w 40"/>
                <a:gd name="T4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
                  <a:moveTo>
                    <a:pt x="0" y="1"/>
                  </a:moveTo>
                  <a:cubicBezTo>
                    <a:pt x="0" y="1"/>
                    <a:pt x="1" y="1"/>
                    <a:pt x="2" y="1"/>
                  </a:cubicBezTo>
                  <a:cubicBezTo>
                    <a:pt x="3" y="1"/>
                    <a:pt x="5" y="1"/>
                    <a:pt x="6" y="1"/>
                  </a:cubicBezTo>
                  <a:cubicBezTo>
                    <a:pt x="8" y="2"/>
                    <a:pt x="10" y="2"/>
                    <a:pt x="13" y="2"/>
                  </a:cubicBezTo>
                  <a:cubicBezTo>
                    <a:pt x="14" y="2"/>
                    <a:pt x="15" y="2"/>
                    <a:pt x="16" y="2"/>
                  </a:cubicBezTo>
                  <a:cubicBezTo>
                    <a:pt x="18" y="2"/>
                    <a:pt x="19" y="3"/>
                    <a:pt x="20" y="3"/>
                  </a:cubicBezTo>
                  <a:cubicBezTo>
                    <a:pt x="25" y="3"/>
                    <a:pt x="30" y="4"/>
                    <a:pt x="34" y="4"/>
                  </a:cubicBezTo>
                  <a:cubicBezTo>
                    <a:pt x="35" y="5"/>
                    <a:pt x="37" y="5"/>
                    <a:pt x="38" y="5"/>
                  </a:cubicBezTo>
                  <a:cubicBezTo>
                    <a:pt x="39" y="5"/>
                    <a:pt x="40" y="5"/>
                    <a:pt x="40" y="5"/>
                  </a:cubicBezTo>
                  <a:cubicBezTo>
                    <a:pt x="40" y="5"/>
                    <a:pt x="39" y="5"/>
                    <a:pt x="38" y="4"/>
                  </a:cubicBezTo>
                  <a:cubicBezTo>
                    <a:pt x="38" y="4"/>
                    <a:pt x="37" y="4"/>
                    <a:pt x="36" y="4"/>
                  </a:cubicBezTo>
                  <a:cubicBezTo>
                    <a:pt x="36" y="3"/>
                    <a:pt x="35" y="3"/>
                    <a:pt x="34" y="3"/>
                  </a:cubicBezTo>
                  <a:cubicBezTo>
                    <a:pt x="33" y="3"/>
                    <a:pt x="32" y="2"/>
                    <a:pt x="31" y="2"/>
                  </a:cubicBezTo>
                  <a:cubicBezTo>
                    <a:pt x="30" y="2"/>
                    <a:pt x="29" y="1"/>
                    <a:pt x="28" y="1"/>
                  </a:cubicBezTo>
                  <a:cubicBezTo>
                    <a:pt x="26" y="1"/>
                    <a:pt x="25" y="1"/>
                    <a:pt x="24" y="0"/>
                  </a:cubicBezTo>
                  <a:cubicBezTo>
                    <a:pt x="23" y="0"/>
                    <a:pt x="22" y="0"/>
                    <a:pt x="20" y="0"/>
                  </a:cubicBezTo>
                  <a:cubicBezTo>
                    <a:pt x="19" y="0"/>
                    <a:pt x="18" y="0"/>
                    <a:pt x="17" y="0"/>
                  </a:cubicBezTo>
                  <a:cubicBezTo>
                    <a:pt x="15" y="0"/>
                    <a:pt x="14" y="0"/>
                    <a:pt x="13" y="0"/>
                  </a:cubicBezTo>
                  <a:cubicBezTo>
                    <a:pt x="12" y="0"/>
                    <a:pt x="11" y="0"/>
                    <a:pt x="10" y="0"/>
                  </a:cubicBezTo>
                  <a:cubicBezTo>
                    <a:pt x="8" y="0"/>
                    <a:pt x="7" y="0"/>
                    <a:pt x="6" y="0"/>
                  </a:cubicBezTo>
                  <a:cubicBezTo>
                    <a:pt x="6" y="0"/>
                    <a:pt x="5" y="0"/>
                    <a:pt x="4" y="0"/>
                  </a:cubicBezTo>
                  <a:cubicBezTo>
                    <a:pt x="3" y="0"/>
                    <a:pt x="2" y="0"/>
                    <a:pt x="2" y="0"/>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4" name="Freeform 441"/>
            <p:cNvSpPr/>
            <p:nvPr/>
          </p:nvSpPr>
          <p:spPr bwMode="auto">
            <a:xfrm>
              <a:off x="9937751" y="4784726"/>
              <a:ext cx="84138" cy="134938"/>
            </a:xfrm>
            <a:custGeom>
              <a:avLst/>
              <a:gdLst>
                <a:gd name="T0" fmla="*/ 18 w 20"/>
                <a:gd name="T1" fmla="*/ 12 h 32"/>
                <a:gd name="T2" fmla="*/ 0 w 20"/>
                <a:gd name="T3" fmla="*/ 0 h 32"/>
                <a:gd name="T4" fmla="*/ 10 w 20"/>
                <a:gd name="T5" fmla="*/ 32 h 32"/>
                <a:gd name="T6" fmla="*/ 18 w 20"/>
                <a:gd name="T7" fmla="*/ 12 h 32"/>
              </a:gdLst>
              <a:ahLst/>
              <a:cxnLst>
                <a:cxn ang="0">
                  <a:pos x="T0" y="T1"/>
                </a:cxn>
                <a:cxn ang="0">
                  <a:pos x="T2" y="T3"/>
                </a:cxn>
                <a:cxn ang="0">
                  <a:pos x="T4" y="T5"/>
                </a:cxn>
                <a:cxn ang="0">
                  <a:pos x="T6" y="T7"/>
                </a:cxn>
              </a:cxnLst>
              <a:rect l="0" t="0" r="r" b="b"/>
              <a:pathLst>
                <a:path w="20" h="32">
                  <a:moveTo>
                    <a:pt x="18" y="12"/>
                  </a:moveTo>
                  <a:cubicBezTo>
                    <a:pt x="13" y="6"/>
                    <a:pt x="7" y="2"/>
                    <a:pt x="0" y="0"/>
                  </a:cubicBezTo>
                  <a:cubicBezTo>
                    <a:pt x="0" y="0"/>
                    <a:pt x="4" y="24"/>
                    <a:pt x="10" y="32"/>
                  </a:cubicBezTo>
                  <a:cubicBezTo>
                    <a:pt x="10" y="32"/>
                    <a:pt x="20" y="20"/>
                    <a:pt x="18" y="1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5" name="Freeform 442"/>
            <p:cNvSpPr/>
            <p:nvPr/>
          </p:nvSpPr>
          <p:spPr bwMode="auto">
            <a:xfrm>
              <a:off x="9993314" y="4292601"/>
              <a:ext cx="1068388" cy="560388"/>
            </a:xfrm>
            <a:custGeom>
              <a:avLst/>
              <a:gdLst>
                <a:gd name="T0" fmla="*/ 1 w 252"/>
                <a:gd name="T1" fmla="*/ 132 h 132"/>
                <a:gd name="T2" fmla="*/ 0 w 252"/>
                <a:gd name="T3" fmla="*/ 128 h 132"/>
                <a:gd name="T4" fmla="*/ 249 w 252"/>
                <a:gd name="T5" fmla="*/ 0 h 132"/>
                <a:gd name="T6" fmla="*/ 252 w 252"/>
                <a:gd name="T7" fmla="*/ 4 h 132"/>
                <a:gd name="T8" fmla="*/ 1 w 252"/>
                <a:gd name="T9" fmla="*/ 132 h 132"/>
              </a:gdLst>
              <a:ahLst/>
              <a:cxnLst>
                <a:cxn ang="0">
                  <a:pos x="T0" y="T1"/>
                </a:cxn>
                <a:cxn ang="0">
                  <a:pos x="T2" y="T3"/>
                </a:cxn>
                <a:cxn ang="0">
                  <a:pos x="T4" y="T5"/>
                </a:cxn>
                <a:cxn ang="0">
                  <a:pos x="T6" y="T7"/>
                </a:cxn>
                <a:cxn ang="0">
                  <a:pos x="T8" y="T9"/>
                </a:cxn>
              </a:cxnLst>
              <a:rect l="0" t="0" r="r" b="b"/>
              <a:pathLst>
                <a:path w="251" h="132">
                  <a:moveTo>
                    <a:pt x="1" y="132"/>
                  </a:moveTo>
                  <a:cubicBezTo>
                    <a:pt x="0" y="128"/>
                    <a:pt x="0" y="128"/>
                    <a:pt x="0" y="128"/>
                  </a:cubicBezTo>
                  <a:cubicBezTo>
                    <a:pt x="15" y="125"/>
                    <a:pt x="219" y="28"/>
                    <a:pt x="249" y="0"/>
                  </a:cubicBezTo>
                  <a:cubicBezTo>
                    <a:pt x="252" y="4"/>
                    <a:pt x="252" y="4"/>
                    <a:pt x="252" y="4"/>
                  </a:cubicBezTo>
                  <a:cubicBezTo>
                    <a:pt x="220" y="33"/>
                    <a:pt x="16" y="129"/>
                    <a:pt x="1" y="1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6" name="Freeform 443"/>
            <p:cNvSpPr/>
            <p:nvPr/>
          </p:nvSpPr>
          <p:spPr bwMode="auto">
            <a:xfrm>
              <a:off x="10158414" y="4873626"/>
              <a:ext cx="317500" cy="352425"/>
            </a:xfrm>
            <a:custGeom>
              <a:avLst/>
              <a:gdLst>
                <a:gd name="T0" fmla="*/ 60 w 75"/>
                <a:gd name="T1" fmla="*/ 12 h 83"/>
                <a:gd name="T2" fmla="*/ 1 w 75"/>
                <a:gd name="T3" fmla="*/ 26 h 83"/>
                <a:gd name="T4" fmla="*/ 19 w 75"/>
                <a:gd name="T5" fmla="*/ 38 h 83"/>
                <a:gd name="T6" fmla="*/ 15 w 75"/>
                <a:gd name="T7" fmla="*/ 63 h 83"/>
                <a:gd name="T8" fmla="*/ 43 w 75"/>
                <a:gd name="T9" fmla="*/ 57 h 83"/>
                <a:gd name="T10" fmla="*/ 59 w 75"/>
                <a:gd name="T11" fmla="*/ 78 h 83"/>
                <a:gd name="T12" fmla="*/ 60 w 7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75" h="83">
                  <a:moveTo>
                    <a:pt x="60" y="12"/>
                  </a:moveTo>
                  <a:cubicBezTo>
                    <a:pt x="60" y="12"/>
                    <a:pt x="2" y="0"/>
                    <a:pt x="1" y="26"/>
                  </a:cubicBezTo>
                  <a:cubicBezTo>
                    <a:pt x="0" y="43"/>
                    <a:pt x="19" y="38"/>
                    <a:pt x="19" y="38"/>
                  </a:cubicBezTo>
                  <a:cubicBezTo>
                    <a:pt x="19" y="38"/>
                    <a:pt x="4" y="51"/>
                    <a:pt x="15" y="63"/>
                  </a:cubicBezTo>
                  <a:cubicBezTo>
                    <a:pt x="26" y="75"/>
                    <a:pt x="43" y="57"/>
                    <a:pt x="43" y="57"/>
                  </a:cubicBezTo>
                  <a:cubicBezTo>
                    <a:pt x="43" y="57"/>
                    <a:pt x="43" y="72"/>
                    <a:pt x="59" y="78"/>
                  </a:cubicBezTo>
                  <a:cubicBezTo>
                    <a:pt x="75" y="83"/>
                    <a:pt x="73" y="34"/>
                    <a:pt x="60" y="12"/>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7" name="Freeform 444"/>
            <p:cNvSpPr/>
            <p:nvPr/>
          </p:nvSpPr>
          <p:spPr bwMode="auto">
            <a:xfrm>
              <a:off x="10399714" y="4949826"/>
              <a:ext cx="33338" cy="220663"/>
            </a:xfrm>
            <a:custGeom>
              <a:avLst/>
              <a:gdLst>
                <a:gd name="T0" fmla="*/ 0 w 8"/>
                <a:gd name="T1" fmla="*/ 0 h 52"/>
                <a:gd name="T2" fmla="*/ 0 w 8"/>
                <a:gd name="T3" fmla="*/ 1 h 52"/>
                <a:gd name="T4" fmla="*/ 1 w 8"/>
                <a:gd name="T5" fmla="*/ 3 h 52"/>
                <a:gd name="T6" fmla="*/ 1 w 8"/>
                <a:gd name="T7" fmla="*/ 5 h 52"/>
                <a:gd name="T8" fmla="*/ 1 w 8"/>
                <a:gd name="T9" fmla="*/ 9 h 52"/>
                <a:gd name="T10" fmla="*/ 2 w 8"/>
                <a:gd name="T11" fmla="*/ 11 h 52"/>
                <a:gd name="T12" fmla="*/ 2 w 8"/>
                <a:gd name="T13" fmla="*/ 13 h 52"/>
                <a:gd name="T14" fmla="*/ 2 w 8"/>
                <a:gd name="T15" fmla="*/ 17 h 52"/>
                <a:gd name="T16" fmla="*/ 3 w 8"/>
                <a:gd name="T17" fmla="*/ 22 h 52"/>
                <a:gd name="T18" fmla="*/ 3 w 8"/>
                <a:gd name="T19" fmla="*/ 26 h 52"/>
                <a:gd name="T20" fmla="*/ 3 w 8"/>
                <a:gd name="T21" fmla="*/ 29 h 52"/>
                <a:gd name="T22" fmla="*/ 3 w 8"/>
                <a:gd name="T23" fmla="*/ 31 h 52"/>
                <a:gd name="T24" fmla="*/ 3 w 8"/>
                <a:gd name="T25" fmla="*/ 32 h 52"/>
                <a:gd name="T26" fmla="*/ 3 w 8"/>
                <a:gd name="T27" fmla="*/ 33 h 52"/>
                <a:gd name="T28" fmla="*/ 2 w 8"/>
                <a:gd name="T29" fmla="*/ 36 h 52"/>
                <a:gd name="T30" fmla="*/ 2 w 8"/>
                <a:gd name="T31" fmla="*/ 38 h 52"/>
                <a:gd name="T32" fmla="*/ 2 w 8"/>
                <a:gd name="T33" fmla="*/ 40 h 52"/>
                <a:gd name="T34" fmla="*/ 2 w 8"/>
                <a:gd name="T35" fmla="*/ 44 h 52"/>
                <a:gd name="T36" fmla="*/ 2 w 8"/>
                <a:gd name="T37" fmla="*/ 46 h 52"/>
                <a:gd name="T38" fmla="*/ 1 w 8"/>
                <a:gd name="T39" fmla="*/ 47 h 52"/>
                <a:gd name="T40" fmla="*/ 1 w 8"/>
                <a:gd name="T41" fmla="*/ 50 h 52"/>
                <a:gd name="T42" fmla="*/ 1 w 8"/>
                <a:gd name="T43" fmla="*/ 52 h 52"/>
                <a:gd name="T44" fmla="*/ 1 w 8"/>
                <a:gd name="T45" fmla="*/ 52 h 52"/>
                <a:gd name="T46" fmla="*/ 1 w 8"/>
                <a:gd name="T47" fmla="*/ 52 h 52"/>
                <a:gd name="T48" fmla="*/ 2 w 8"/>
                <a:gd name="T49" fmla="*/ 50 h 52"/>
                <a:gd name="T50" fmla="*/ 3 w 8"/>
                <a:gd name="T51" fmla="*/ 48 h 52"/>
                <a:gd name="T52" fmla="*/ 4 w 8"/>
                <a:gd name="T53" fmla="*/ 46 h 52"/>
                <a:gd name="T54" fmla="*/ 5 w 8"/>
                <a:gd name="T55" fmla="*/ 45 h 52"/>
                <a:gd name="T56" fmla="*/ 5 w 8"/>
                <a:gd name="T57" fmla="*/ 43 h 52"/>
                <a:gd name="T58" fmla="*/ 6 w 8"/>
                <a:gd name="T59" fmla="*/ 41 h 52"/>
                <a:gd name="T60" fmla="*/ 6 w 8"/>
                <a:gd name="T61" fmla="*/ 39 h 52"/>
                <a:gd name="T62" fmla="*/ 7 w 8"/>
                <a:gd name="T63" fmla="*/ 36 h 52"/>
                <a:gd name="T64" fmla="*/ 7 w 8"/>
                <a:gd name="T65" fmla="*/ 31 h 52"/>
                <a:gd name="T66" fmla="*/ 8 w 8"/>
                <a:gd name="T67" fmla="*/ 26 h 52"/>
                <a:gd name="T68" fmla="*/ 7 w 8"/>
                <a:gd name="T69" fmla="*/ 24 h 52"/>
                <a:gd name="T70" fmla="*/ 7 w 8"/>
                <a:gd name="T71" fmla="*/ 21 h 52"/>
                <a:gd name="T72" fmla="*/ 7 w 8"/>
                <a:gd name="T73" fmla="*/ 19 h 52"/>
                <a:gd name="T74" fmla="*/ 7 w 8"/>
                <a:gd name="T75" fmla="*/ 16 h 52"/>
                <a:gd name="T76" fmla="*/ 5 w 8"/>
                <a:gd name="T77" fmla="*/ 12 h 52"/>
                <a:gd name="T78" fmla="*/ 5 w 8"/>
                <a:gd name="T79" fmla="*/ 10 h 52"/>
                <a:gd name="T80" fmla="*/ 4 w 8"/>
                <a:gd name="T81" fmla="*/ 8 h 52"/>
                <a:gd name="T82" fmla="*/ 3 w 8"/>
                <a:gd name="T83" fmla="*/ 6 h 52"/>
                <a:gd name="T84" fmla="*/ 3 w 8"/>
                <a:gd name="T85" fmla="*/ 5 h 52"/>
                <a:gd name="T86" fmla="*/ 2 w 8"/>
                <a:gd name="T87" fmla="*/ 4 h 52"/>
                <a:gd name="T88" fmla="*/ 2 w 8"/>
                <a:gd name="T89" fmla="*/ 2 h 52"/>
                <a:gd name="T90" fmla="*/ 1 w 8"/>
                <a:gd name="T91" fmla="*/ 1 h 52"/>
                <a:gd name="T92" fmla="*/ 0 w 8"/>
                <a:gd name="T9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52">
                  <a:moveTo>
                    <a:pt x="0" y="0"/>
                  </a:moveTo>
                  <a:cubicBezTo>
                    <a:pt x="0" y="0"/>
                    <a:pt x="0" y="1"/>
                    <a:pt x="0" y="1"/>
                  </a:cubicBezTo>
                  <a:cubicBezTo>
                    <a:pt x="0" y="1"/>
                    <a:pt x="0" y="2"/>
                    <a:pt x="1" y="3"/>
                  </a:cubicBezTo>
                  <a:cubicBezTo>
                    <a:pt x="1" y="4"/>
                    <a:pt x="1" y="4"/>
                    <a:pt x="1" y="5"/>
                  </a:cubicBezTo>
                  <a:cubicBezTo>
                    <a:pt x="1" y="6"/>
                    <a:pt x="1" y="7"/>
                    <a:pt x="1" y="9"/>
                  </a:cubicBezTo>
                  <a:cubicBezTo>
                    <a:pt x="1" y="9"/>
                    <a:pt x="2" y="10"/>
                    <a:pt x="2" y="11"/>
                  </a:cubicBezTo>
                  <a:cubicBezTo>
                    <a:pt x="2" y="11"/>
                    <a:pt x="2" y="12"/>
                    <a:pt x="2" y="13"/>
                  </a:cubicBezTo>
                  <a:cubicBezTo>
                    <a:pt x="2" y="14"/>
                    <a:pt x="2" y="15"/>
                    <a:pt x="2" y="17"/>
                  </a:cubicBezTo>
                  <a:cubicBezTo>
                    <a:pt x="2" y="18"/>
                    <a:pt x="3" y="20"/>
                    <a:pt x="3" y="22"/>
                  </a:cubicBezTo>
                  <a:cubicBezTo>
                    <a:pt x="3" y="23"/>
                    <a:pt x="3" y="25"/>
                    <a:pt x="3" y="26"/>
                  </a:cubicBezTo>
                  <a:cubicBezTo>
                    <a:pt x="3" y="27"/>
                    <a:pt x="3" y="28"/>
                    <a:pt x="3" y="29"/>
                  </a:cubicBezTo>
                  <a:cubicBezTo>
                    <a:pt x="3" y="30"/>
                    <a:pt x="3" y="30"/>
                    <a:pt x="3" y="31"/>
                  </a:cubicBezTo>
                  <a:cubicBezTo>
                    <a:pt x="3" y="32"/>
                    <a:pt x="3" y="32"/>
                    <a:pt x="3" y="32"/>
                  </a:cubicBezTo>
                  <a:cubicBezTo>
                    <a:pt x="3" y="33"/>
                    <a:pt x="3" y="33"/>
                    <a:pt x="3" y="33"/>
                  </a:cubicBezTo>
                  <a:cubicBezTo>
                    <a:pt x="3" y="34"/>
                    <a:pt x="3" y="35"/>
                    <a:pt x="2" y="36"/>
                  </a:cubicBezTo>
                  <a:cubicBezTo>
                    <a:pt x="2" y="37"/>
                    <a:pt x="2" y="37"/>
                    <a:pt x="2" y="38"/>
                  </a:cubicBezTo>
                  <a:cubicBezTo>
                    <a:pt x="2" y="39"/>
                    <a:pt x="2" y="39"/>
                    <a:pt x="2" y="40"/>
                  </a:cubicBezTo>
                  <a:cubicBezTo>
                    <a:pt x="2" y="42"/>
                    <a:pt x="2" y="43"/>
                    <a:pt x="2" y="44"/>
                  </a:cubicBezTo>
                  <a:cubicBezTo>
                    <a:pt x="2" y="45"/>
                    <a:pt x="2" y="45"/>
                    <a:pt x="2" y="46"/>
                  </a:cubicBezTo>
                  <a:cubicBezTo>
                    <a:pt x="2" y="46"/>
                    <a:pt x="1" y="47"/>
                    <a:pt x="1" y="47"/>
                  </a:cubicBezTo>
                  <a:cubicBezTo>
                    <a:pt x="1" y="48"/>
                    <a:pt x="1" y="49"/>
                    <a:pt x="1" y="50"/>
                  </a:cubicBezTo>
                  <a:cubicBezTo>
                    <a:pt x="1" y="51"/>
                    <a:pt x="1" y="51"/>
                    <a:pt x="1" y="52"/>
                  </a:cubicBezTo>
                  <a:cubicBezTo>
                    <a:pt x="1" y="52"/>
                    <a:pt x="1" y="52"/>
                    <a:pt x="1" y="52"/>
                  </a:cubicBezTo>
                  <a:cubicBezTo>
                    <a:pt x="1" y="52"/>
                    <a:pt x="1" y="52"/>
                    <a:pt x="1" y="52"/>
                  </a:cubicBezTo>
                  <a:cubicBezTo>
                    <a:pt x="1" y="51"/>
                    <a:pt x="2" y="51"/>
                    <a:pt x="2" y="50"/>
                  </a:cubicBezTo>
                  <a:cubicBezTo>
                    <a:pt x="2" y="50"/>
                    <a:pt x="3" y="49"/>
                    <a:pt x="3" y="48"/>
                  </a:cubicBezTo>
                  <a:cubicBezTo>
                    <a:pt x="3" y="47"/>
                    <a:pt x="4" y="47"/>
                    <a:pt x="4" y="46"/>
                  </a:cubicBezTo>
                  <a:cubicBezTo>
                    <a:pt x="4" y="46"/>
                    <a:pt x="4" y="45"/>
                    <a:pt x="5" y="45"/>
                  </a:cubicBezTo>
                  <a:cubicBezTo>
                    <a:pt x="5" y="44"/>
                    <a:pt x="5" y="43"/>
                    <a:pt x="5" y="43"/>
                  </a:cubicBezTo>
                  <a:cubicBezTo>
                    <a:pt x="5" y="42"/>
                    <a:pt x="6" y="41"/>
                    <a:pt x="6" y="41"/>
                  </a:cubicBezTo>
                  <a:cubicBezTo>
                    <a:pt x="6" y="40"/>
                    <a:pt x="6" y="39"/>
                    <a:pt x="6" y="39"/>
                  </a:cubicBezTo>
                  <a:cubicBezTo>
                    <a:pt x="6" y="38"/>
                    <a:pt x="7" y="37"/>
                    <a:pt x="7" y="36"/>
                  </a:cubicBezTo>
                  <a:cubicBezTo>
                    <a:pt x="7" y="35"/>
                    <a:pt x="7" y="33"/>
                    <a:pt x="7" y="31"/>
                  </a:cubicBezTo>
                  <a:cubicBezTo>
                    <a:pt x="8" y="30"/>
                    <a:pt x="8" y="28"/>
                    <a:pt x="8" y="26"/>
                  </a:cubicBezTo>
                  <a:cubicBezTo>
                    <a:pt x="8" y="25"/>
                    <a:pt x="7" y="25"/>
                    <a:pt x="7" y="24"/>
                  </a:cubicBezTo>
                  <a:cubicBezTo>
                    <a:pt x="7" y="23"/>
                    <a:pt x="7" y="22"/>
                    <a:pt x="7" y="21"/>
                  </a:cubicBezTo>
                  <a:cubicBezTo>
                    <a:pt x="7" y="20"/>
                    <a:pt x="7" y="20"/>
                    <a:pt x="7" y="19"/>
                  </a:cubicBezTo>
                  <a:cubicBezTo>
                    <a:pt x="7" y="18"/>
                    <a:pt x="7" y="17"/>
                    <a:pt x="7" y="16"/>
                  </a:cubicBezTo>
                  <a:cubicBezTo>
                    <a:pt x="6" y="15"/>
                    <a:pt x="6" y="13"/>
                    <a:pt x="5" y="12"/>
                  </a:cubicBezTo>
                  <a:cubicBezTo>
                    <a:pt x="5" y="11"/>
                    <a:pt x="5" y="11"/>
                    <a:pt x="5" y="10"/>
                  </a:cubicBezTo>
                  <a:cubicBezTo>
                    <a:pt x="5" y="9"/>
                    <a:pt x="4" y="9"/>
                    <a:pt x="4" y="8"/>
                  </a:cubicBezTo>
                  <a:cubicBezTo>
                    <a:pt x="4" y="7"/>
                    <a:pt x="4" y="7"/>
                    <a:pt x="3" y="6"/>
                  </a:cubicBezTo>
                  <a:cubicBezTo>
                    <a:pt x="3" y="6"/>
                    <a:pt x="3" y="5"/>
                    <a:pt x="3" y="5"/>
                  </a:cubicBezTo>
                  <a:cubicBezTo>
                    <a:pt x="3" y="4"/>
                    <a:pt x="2" y="4"/>
                    <a:pt x="2" y="4"/>
                  </a:cubicBezTo>
                  <a:cubicBezTo>
                    <a:pt x="2" y="3"/>
                    <a:pt x="2" y="3"/>
                    <a:pt x="2" y="2"/>
                  </a:cubicBezTo>
                  <a:cubicBezTo>
                    <a:pt x="1" y="2"/>
                    <a:pt x="1" y="1"/>
                    <a:pt x="1"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8" name="Freeform 445"/>
            <p:cNvSpPr/>
            <p:nvPr/>
          </p:nvSpPr>
          <p:spPr bwMode="auto">
            <a:xfrm>
              <a:off x="10196514" y="4941888"/>
              <a:ext cx="203200" cy="42863"/>
            </a:xfrm>
            <a:custGeom>
              <a:avLst/>
              <a:gdLst>
                <a:gd name="T0" fmla="*/ 0 w 48"/>
                <a:gd name="T1" fmla="*/ 10 h 10"/>
                <a:gd name="T2" fmla="*/ 0 w 48"/>
                <a:gd name="T3" fmla="*/ 10 h 10"/>
                <a:gd name="T4" fmla="*/ 1 w 48"/>
                <a:gd name="T5" fmla="*/ 9 h 10"/>
                <a:gd name="T6" fmla="*/ 2 w 48"/>
                <a:gd name="T7" fmla="*/ 9 h 10"/>
                <a:gd name="T8" fmla="*/ 4 w 48"/>
                <a:gd name="T9" fmla="*/ 9 h 10"/>
                <a:gd name="T10" fmla="*/ 7 w 48"/>
                <a:gd name="T11" fmla="*/ 8 h 10"/>
                <a:gd name="T12" fmla="*/ 15 w 48"/>
                <a:gd name="T13" fmla="*/ 8 h 10"/>
                <a:gd name="T14" fmla="*/ 20 w 48"/>
                <a:gd name="T15" fmla="*/ 8 h 10"/>
                <a:gd name="T16" fmla="*/ 24 w 48"/>
                <a:gd name="T17" fmla="*/ 7 h 10"/>
                <a:gd name="T18" fmla="*/ 29 w 48"/>
                <a:gd name="T19" fmla="*/ 6 h 10"/>
                <a:gd name="T20" fmla="*/ 33 w 48"/>
                <a:gd name="T21" fmla="*/ 5 h 10"/>
                <a:gd name="T22" fmla="*/ 35 w 48"/>
                <a:gd name="T23" fmla="*/ 4 h 10"/>
                <a:gd name="T24" fmla="*/ 37 w 48"/>
                <a:gd name="T25" fmla="*/ 4 h 10"/>
                <a:gd name="T26" fmla="*/ 41 w 48"/>
                <a:gd name="T27" fmla="*/ 3 h 10"/>
                <a:gd name="T28" fmla="*/ 46 w 48"/>
                <a:gd name="T29" fmla="*/ 3 h 10"/>
                <a:gd name="T30" fmla="*/ 48 w 48"/>
                <a:gd name="T31" fmla="*/ 2 h 10"/>
                <a:gd name="T32" fmla="*/ 48 w 48"/>
                <a:gd name="T33" fmla="*/ 2 h 10"/>
                <a:gd name="T34" fmla="*/ 48 w 48"/>
                <a:gd name="T35" fmla="*/ 2 h 10"/>
                <a:gd name="T36" fmla="*/ 46 w 48"/>
                <a:gd name="T37" fmla="*/ 2 h 10"/>
                <a:gd name="T38" fmla="*/ 44 w 48"/>
                <a:gd name="T39" fmla="*/ 1 h 10"/>
                <a:gd name="T40" fmla="*/ 41 w 48"/>
                <a:gd name="T41" fmla="*/ 0 h 10"/>
                <a:gd name="T42" fmla="*/ 37 w 48"/>
                <a:gd name="T43" fmla="*/ 0 h 10"/>
                <a:gd name="T44" fmla="*/ 34 w 48"/>
                <a:gd name="T45" fmla="*/ 0 h 10"/>
                <a:gd name="T46" fmla="*/ 33 w 48"/>
                <a:gd name="T47" fmla="*/ 0 h 10"/>
                <a:gd name="T48" fmla="*/ 32 w 48"/>
                <a:gd name="T49" fmla="*/ 0 h 10"/>
                <a:gd name="T50" fmla="*/ 28 w 48"/>
                <a:gd name="T51" fmla="*/ 1 h 10"/>
                <a:gd name="T52" fmla="*/ 23 w 48"/>
                <a:gd name="T53" fmla="*/ 2 h 10"/>
                <a:gd name="T54" fmla="*/ 19 w 48"/>
                <a:gd name="T55" fmla="*/ 3 h 10"/>
                <a:gd name="T56" fmla="*/ 14 w 48"/>
                <a:gd name="T57" fmla="*/ 4 h 10"/>
                <a:gd name="T58" fmla="*/ 10 w 48"/>
                <a:gd name="T59" fmla="*/ 5 h 10"/>
                <a:gd name="T60" fmla="*/ 6 w 48"/>
                <a:gd name="T61" fmla="*/ 6 h 10"/>
                <a:gd name="T62" fmla="*/ 3 w 48"/>
                <a:gd name="T63" fmla="*/ 7 h 10"/>
                <a:gd name="T64" fmla="*/ 1 w 48"/>
                <a:gd name="T65" fmla="*/ 8 h 10"/>
                <a:gd name="T66" fmla="*/ 0 w 48"/>
                <a:gd name="T67" fmla="*/ 9 h 10"/>
                <a:gd name="T68" fmla="*/ 0 w 48"/>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10">
                  <a:moveTo>
                    <a:pt x="0" y="10"/>
                  </a:moveTo>
                  <a:cubicBezTo>
                    <a:pt x="0" y="10"/>
                    <a:pt x="0" y="10"/>
                    <a:pt x="0" y="10"/>
                  </a:cubicBezTo>
                  <a:cubicBezTo>
                    <a:pt x="0" y="10"/>
                    <a:pt x="0" y="10"/>
                    <a:pt x="1" y="9"/>
                  </a:cubicBezTo>
                  <a:cubicBezTo>
                    <a:pt x="1" y="9"/>
                    <a:pt x="1" y="9"/>
                    <a:pt x="2" y="9"/>
                  </a:cubicBezTo>
                  <a:cubicBezTo>
                    <a:pt x="2" y="9"/>
                    <a:pt x="3" y="9"/>
                    <a:pt x="4" y="9"/>
                  </a:cubicBezTo>
                  <a:cubicBezTo>
                    <a:pt x="5" y="9"/>
                    <a:pt x="6" y="8"/>
                    <a:pt x="7" y="8"/>
                  </a:cubicBezTo>
                  <a:cubicBezTo>
                    <a:pt x="9" y="8"/>
                    <a:pt x="12" y="8"/>
                    <a:pt x="15" y="8"/>
                  </a:cubicBezTo>
                  <a:cubicBezTo>
                    <a:pt x="16" y="8"/>
                    <a:pt x="18" y="8"/>
                    <a:pt x="20" y="8"/>
                  </a:cubicBezTo>
                  <a:cubicBezTo>
                    <a:pt x="21" y="7"/>
                    <a:pt x="23" y="7"/>
                    <a:pt x="24" y="7"/>
                  </a:cubicBezTo>
                  <a:cubicBezTo>
                    <a:pt x="26" y="6"/>
                    <a:pt x="27" y="6"/>
                    <a:pt x="29" y="6"/>
                  </a:cubicBezTo>
                  <a:cubicBezTo>
                    <a:pt x="30" y="5"/>
                    <a:pt x="32" y="5"/>
                    <a:pt x="33" y="5"/>
                  </a:cubicBezTo>
                  <a:cubicBezTo>
                    <a:pt x="34" y="4"/>
                    <a:pt x="34" y="4"/>
                    <a:pt x="35" y="4"/>
                  </a:cubicBezTo>
                  <a:cubicBezTo>
                    <a:pt x="36" y="4"/>
                    <a:pt x="36" y="4"/>
                    <a:pt x="37" y="4"/>
                  </a:cubicBezTo>
                  <a:cubicBezTo>
                    <a:pt x="38" y="3"/>
                    <a:pt x="40" y="3"/>
                    <a:pt x="41" y="3"/>
                  </a:cubicBezTo>
                  <a:cubicBezTo>
                    <a:pt x="43" y="3"/>
                    <a:pt x="45" y="3"/>
                    <a:pt x="46" y="3"/>
                  </a:cubicBezTo>
                  <a:cubicBezTo>
                    <a:pt x="47" y="3"/>
                    <a:pt x="47" y="2"/>
                    <a:pt x="48" y="2"/>
                  </a:cubicBezTo>
                  <a:cubicBezTo>
                    <a:pt x="48" y="2"/>
                    <a:pt x="48" y="2"/>
                    <a:pt x="48" y="2"/>
                  </a:cubicBezTo>
                  <a:cubicBezTo>
                    <a:pt x="48" y="2"/>
                    <a:pt x="48" y="2"/>
                    <a:pt x="48" y="2"/>
                  </a:cubicBezTo>
                  <a:cubicBezTo>
                    <a:pt x="47" y="2"/>
                    <a:pt x="47" y="2"/>
                    <a:pt x="46" y="2"/>
                  </a:cubicBezTo>
                  <a:cubicBezTo>
                    <a:pt x="46" y="1"/>
                    <a:pt x="45" y="1"/>
                    <a:pt x="44" y="1"/>
                  </a:cubicBezTo>
                  <a:cubicBezTo>
                    <a:pt x="43" y="1"/>
                    <a:pt x="42" y="0"/>
                    <a:pt x="41" y="0"/>
                  </a:cubicBezTo>
                  <a:cubicBezTo>
                    <a:pt x="39" y="0"/>
                    <a:pt x="38" y="0"/>
                    <a:pt x="37" y="0"/>
                  </a:cubicBezTo>
                  <a:cubicBezTo>
                    <a:pt x="36" y="0"/>
                    <a:pt x="35" y="0"/>
                    <a:pt x="34" y="0"/>
                  </a:cubicBezTo>
                  <a:cubicBezTo>
                    <a:pt x="34" y="0"/>
                    <a:pt x="34" y="0"/>
                    <a:pt x="33" y="0"/>
                  </a:cubicBezTo>
                  <a:cubicBezTo>
                    <a:pt x="33" y="0"/>
                    <a:pt x="33" y="0"/>
                    <a:pt x="32" y="0"/>
                  </a:cubicBezTo>
                  <a:cubicBezTo>
                    <a:pt x="31" y="1"/>
                    <a:pt x="29" y="1"/>
                    <a:pt x="28" y="1"/>
                  </a:cubicBezTo>
                  <a:cubicBezTo>
                    <a:pt x="26" y="1"/>
                    <a:pt x="25" y="2"/>
                    <a:pt x="23" y="2"/>
                  </a:cubicBezTo>
                  <a:cubicBezTo>
                    <a:pt x="22" y="2"/>
                    <a:pt x="20" y="3"/>
                    <a:pt x="19" y="3"/>
                  </a:cubicBezTo>
                  <a:cubicBezTo>
                    <a:pt x="17" y="3"/>
                    <a:pt x="16" y="3"/>
                    <a:pt x="14" y="4"/>
                  </a:cubicBezTo>
                  <a:cubicBezTo>
                    <a:pt x="13" y="4"/>
                    <a:pt x="12" y="4"/>
                    <a:pt x="10" y="5"/>
                  </a:cubicBezTo>
                  <a:cubicBezTo>
                    <a:pt x="9" y="5"/>
                    <a:pt x="8" y="5"/>
                    <a:pt x="6" y="6"/>
                  </a:cubicBezTo>
                  <a:cubicBezTo>
                    <a:pt x="5" y="6"/>
                    <a:pt x="4" y="6"/>
                    <a:pt x="3" y="7"/>
                  </a:cubicBezTo>
                  <a:cubicBezTo>
                    <a:pt x="2" y="7"/>
                    <a:pt x="2" y="8"/>
                    <a:pt x="1" y="8"/>
                  </a:cubicBezTo>
                  <a:cubicBezTo>
                    <a:pt x="1" y="9"/>
                    <a:pt x="0" y="9"/>
                    <a:pt x="0" y="9"/>
                  </a:cubicBezTo>
                  <a:cubicBezTo>
                    <a:pt x="0" y="10"/>
                    <a:pt x="0" y="10"/>
                    <a:pt x="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9" name="Freeform 446"/>
            <p:cNvSpPr/>
            <p:nvPr/>
          </p:nvSpPr>
          <p:spPr bwMode="auto">
            <a:xfrm>
              <a:off x="10239376" y="4946651"/>
              <a:ext cx="165100" cy="177800"/>
            </a:xfrm>
            <a:custGeom>
              <a:avLst/>
              <a:gdLst>
                <a:gd name="T0" fmla="*/ 0 w 39"/>
                <a:gd name="T1" fmla="*/ 42 h 42"/>
                <a:gd name="T2" fmla="*/ 1 w 39"/>
                <a:gd name="T3" fmla="*/ 41 h 42"/>
                <a:gd name="T4" fmla="*/ 2 w 39"/>
                <a:gd name="T5" fmla="*/ 40 h 42"/>
                <a:gd name="T6" fmla="*/ 6 w 39"/>
                <a:gd name="T7" fmla="*/ 36 h 42"/>
                <a:gd name="T8" fmla="*/ 10 w 39"/>
                <a:gd name="T9" fmla="*/ 33 h 42"/>
                <a:gd name="T10" fmla="*/ 14 w 39"/>
                <a:gd name="T11" fmla="*/ 30 h 42"/>
                <a:gd name="T12" fmla="*/ 14 w 39"/>
                <a:gd name="T13" fmla="*/ 30 h 42"/>
                <a:gd name="T14" fmla="*/ 15 w 39"/>
                <a:gd name="T15" fmla="*/ 30 h 42"/>
                <a:gd name="T16" fmla="*/ 16 w 39"/>
                <a:gd name="T17" fmla="*/ 29 h 42"/>
                <a:gd name="T18" fmla="*/ 18 w 39"/>
                <a:gd name="T19" fmla="*/ 27 h 42"/>
                <a:gd name="T20" fmla="*/ 22 w 39"/>
                <a:gd name="T21" fmla="*/ 23 h 42"/>
                <a:gd name="T22" fmla="*/ 25 w 39"/>
                <a:gd name="T23" fmla="*/ 19 h 42"/>
                <a:gd name="T24" fmla="*/ 29 w 39"/>
                <a:gd name="T25" fmla="*/ 15 h 42"/>
                <a:gd name="T26" fmla="*/ 34 w 39"/>
                <a:gd name="T27" fmla="*/ 8 h 42"/>
                <a:gd name="T28" fmla="*/ 38 w 39"/>
                <a:gd name="T29" fmla="*/ 2 h 42"/>
                <a:gd name="T30" fmla="*/ 39 w 39"/>
                <a:gd name="T31" fmla="*/ 1 h 42"/>
                <a:gd name="T32" fmla="*/ 39 w 39"/>
                <a:gd name="T33" fmla="*/ 0 h 42"/>
                <a:gd name="T34" fmla="*/ 39 w 39"/>
                <a:gd name="T35" fmla="*/ 1 h 42"/>
                <a:gd name="T36" fmla="*/ 37 w 39"/>
                <a:gd name="T37" fmla="*/ 2 h 42"/>
                <a:gd name="T38" fmla="*/ 32 w 39"/>
                <a:gd name="T39" fmla="*/ 6 h 42"/>
                <a:gd name="T40" fmla="*/ 25 w 39"/>
                <a:gd name="T41" fmla="*/ 12 h 42"/>
                <a:gd name="T42" fmla="*/ 22 w 39"/>
                <a:gd name="T43" fmla="*/ 16 h 42"/>
                <a:gd name="T44" fmla="*/ 18 w 39"/>
                <a:gd name="T45" fmla="*/ 20 h 42"/>
                <a:gd name="T46" fmla="*/ 15 w 39"/>
                <a:gd name="T47" fmla="*/ 24 h 42"/>
                <a:gd name="T48" fmla="*/ 13 w 39"/>
                <a:gd name="T49" fmla="*/ 25 h 42"/>
                <a:gd name="T50" fmla="*/ 12 w 39"/>
                <a:gd name="T51" fmla="*/ 26 h 42"/>
                <a:gd name="T52" fmla="*/ 11 w 39"/>
                <a:gd name="T53" fmla="*/ 27 h 42"/>
                <a:gd name="T54" fmla="*/ 7 w 39"/>
                <a:gd name="T55" fmla="*/ 30 h 42"/>
                <a:gd name="T56" fmla="*/ 6 w 39"/>
                <a:gd name="T57" fmla="*/ 32 h 42"/>
                <a:gd name="T58" fmla="*/ 5 w 39"/>
                <a:gd name="T59" fmla="*/ 33 h 42"/>
                <a:gd name="T60" fmla="*/ 5 w 39"/>
                <a:gd name="T61" fmla="*/ 33 h 42"/>
                <a:gd name="T62" fmla="*/ 4 w 39"/>
                <a:gd name="T63" fmla="*/ 34 h 42"/>
                <a:gd name="T64" fmla="*/ 2 w 39"/>
                <a:gd name="T65" fmla="*/ 37 h 42"/>
                <a:gd name="T66" fmla="*/ 1 w 39"/>
                <a:gd name="T67" fmla="*/ 39 h 42"/>
                <a:gd name="T68" fmla="*/ 0 w 39"/>
                <a:gd name="T69" fmla="*/ 41 h 42"/>
                <a:gd name="T70" fmla="*/ 0 w 39"/>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2">
                  <a:moveTo>
                    <a:pt x="0" y="42"/>
                  </a:moveTo>
                  <a:cubicBezTo>
                    <a:pt x="0" y="42"/>
                    <a:pt x="0" y="42"/>
                    <a:pt x="1" y="41"/>
                  </a:cubicBezTo>
                  <a:cubicBezTo>
                    <a:pt x="1" y="41"/>
                    <a:pt x="1" y="40"/>
                    <a:pt x="2" y="40"/>
                  </a:cubicBezTo>
                  <a:cubicBezTo>
                    <a:pt x="3" y="39"/>
                    <a:pt x="4" y="37"/>
                    <a:pt x="6" y="36"/>
                  </a:cubicBezTo>
                  <a:cubicBezTo>
                    <a:pt x="7" y="35"/>
                    <a:pt x="8" y="34"/>
                    <a:pt x="10" y="33"/>
                  </a:cubicBezTo>
                  <a:cubicBezTo>
                    <a:pt x="11" y="32"/>
                    <a:pt x="12" y="31"/>
                    <a:pt x="14" y="30"/>
                  </a:cubicBezTo>
                  <a:cubicBezTo>
                    <a:pt x="14" y="30"/>
                    <a:pt x="14" y="30"/>
                    <a:pt x="14" y="30"/>
                  </a:cubicBezTo>
                  <a:cubicBezTo>
                    <a:pt x="15" y="30"/>
                    <a:pt x="15" y="30"/>
                    <a:pt x="15" y="30"/>
                  </a:cubicBezTo>
                  <a:cubicBezTo>
                    <a:pt x="15" y="29"/>
                    <a:pt x="15" y="29"/>
                    <a:pt x="16" y="29"/>
                  </a:cubicBezTo>
                  <a:cubicBezTo>
                    <a:pt x="17" y="28"/>
                    <a:pt x="17" y="28"/>
                    <a:pt x="18" y="27"/>
                  </a:cubicBezTo>
                  <a:cubicBezTo>
                    <a:pt x="19" y="26"/>
                    <a:pt x="21" y="25"/>
                    <a:pt x="22" y="23"/>
                  </a:cubicBezTo>
                  <a:cubicBezTo>
                    <a:pt x="23" y="22"/>
                    <a:pt x="24" y="21"/>
                    <a:pt x="25" y="19"/>
                  </a:cubicBezTo>
                  <a:cubicBezTo>
                    <a:pt x="27" y="18"/>
                    <a:pt x="28" y="16"/>
                    <a:pt x="29" y="15"/>
                  </a:cubicBezTo>
                  <a:cubicBezTo>
                    <a:pt x="31" y="13"/>
                    <a:pt x="33" y="10"/>
                    <a:pt x="34" y="8"/>
                  </a:cubicBezTo>
                  <a:cubicBezTo>
                    <a:pt x="36" y="6"/>
                    <a:pt x="37" y="4"/>
                    <a:pt x="38" y="2"/>
                  </a:cubicBezTo>
                  <a:cubicBezTo>
                    <a:pt x="38" y="2"/>
                    <a:pt x="39" y="1"/>
                    <a:pt x="39" y="1"/>
                  </a:cubicBezTo>
                  <a:cubicBezTo>
                    <a:pt x="39" y="0"/>
                    <a:pt x="39" y="0"/>
                    <a:pt x="39" y="0"/>
                  </a:cubicBezTo>
                  <a:cubicBezTo>
                    <a:pt x="39" y="0"/>
                    <a:pt x="39" y="0"/>
                    <a:pt x="39" y="1"/>
                  </a:cubicBezTo>
                  <a:cubicBezTo>
                    <a:pt x="38" y="1"/>
                    <a:pt x="38" y="1"/>
                    <a:pt x="37" y="2"/>
                  </a:cubicBezTo>
                  <a:cubicBezTo>
                    <a:pt x="36" y="3"/>
                    <a:pt x="34" y="4"/>
                    <a:pt x="32" y="6"/>
                  </a:cubicBezTo>
                  <a:cubicBezTo>
                    <a:pt x="30" y="8"/>
                    <a:pt x="28" y="10"/>
                    <a:pt x="25" y="12"/>
                  </a:cubicBezTo>
                  <a:cubicBezTo>
                    <a:pt x="24" y="14"/>
                    <a:pt x="23" y="15"/>
                    <a:pt x="22" y="16"/>
                  </a:cubicBezTo>
                  <a:cubicBezTo>
                    <a:pt x="21" y="17"/>
                    <a:pt x="20" y="19"/>
                    <a:pt x="18" y="20"/>
                  </a:cubicBezTo>
                  <a:cubicBezTo>
                    <a:pt x="17" y="21"/>
                    <a:pt x="16" y="22"/>
                    <a:pt x="15" y="24"/>
                  </a:cubicBezTo>
                  <a:cubicBezTo>
                    <a:pt x="14" y="24"/>
                    <a:pt x="13" y="25"/>
                    <a:pt x="13" y="25"/>
                  </a:cubicBezTo>
                  <a:cubicBezTo>
                    <a:pt x="13" y="26"/>
                    <a:pt x="12" y="26"/>
                    <a:pt x="12" y="26"/>
                  </a:cubicBezTo>
                  <a:cubicBezTo>
                    <a:pt x="12" y="27"/>
                    <a:pt x="11" y="27"/>
                    <a:pt x="11" y="27"/>
                  </a:cubicBezTo>
                  <a:cubicBezTo>
                    <a:pt x="10" y="28"/>
                    <a:pt x="9" y="29"/>
                    <a:pt x="7" y="30"/>
                  </a:cubicBezTo>
                  <a:cubicBezTo>
                    <a:pt x="7" y="31"/>
                    <a:pt x="6" y="31"/>
                    <a:pt x="6" y="32"/>
                  </a:cubicBezTo>
                  <a:cubicBezTo>
                    <a:pt x="5" y="32"/>
                    <a:pt x="5" y="32"/>
                    <a:pt x="5" y="33"/>
                  </a:cubicBezTo>
                  <a:cubicBezTo>
                    <a:pt x="5" y="33"/>
                    <a:pt x="5" y="33"/>
                    <a:pt x="5" y="33"/>
                  </a:cubicBezTo>
                  <a:cubicBezTo>
                    <a:pt x="5" y="33"/>
                    <a:pt x="4" y="33"/>
                    <a:pt x="4" y="34"/>
                  </a:cubicBezTo>
                  <a:cubicBezTo>
                    <a:pt x="3" y="35"/>
                    <a:pt x="3" y="36"/>
                    <a:pt x="2" y="37"/>
                  </a:cubicBezTo>
                  <a:cubicBezTo>
                    <a:pt x="1" y="38"/>
                    <a:pt x="1" y="39"/>
                    <a:pt x="1" y="39"/>
                  </a:cubicBezTo>
                  <a:cubicBezTo>
                    <a:pt x="1" y="40"/>
                    <a:pt x="0" y="41"/>
                    <a:pt x="0" y="41"/>
                  </a:cubicBezTo>
                  <a:cubicBezTo>
                    <a:pt x="0" y="42"/>
                    <a:pt x="0" y="42"/>
                    <a:pt x="0" y="4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0" name="Freeform 447"/>
            <p:cNvSpPr/>
            <p:nvPr/>
          </p:nvSpPr>
          <p:spPr bwMode="auto">
            <a:xfrm>
              <a:off x="10353676" y="4954588"/>
              <a:ext cx="46038" cy="139700"/>
            </a:xfrm>
            <a:custGeom>
              <a:avLst/>
              <a:gdLst>
                <a:gd name="T0" fmla="*/ 11 w 11"/>
                <a:gd name="T1" fmla="*/ 0 h 33"/>
                <a:gd name="T2" fmla="*/ 11 w 11"/>
                <a:gd name="T3" fmla="*/ 1 h 33"/>
                <a:gd name="T4" fmla="*/ 9 w 11"/>
                <a:gd name="T5" fmla="*/ 5 h 33"/>
                <a:gd name="T6" fmla="*/ 8 w 11"/>
                <a:gd name="T7" fmla="*/ 10 h 33"/>
                <a:gd name="T8" fmla="*/ 7 w 11"/>
                <a:gd name="T9" fmla="*/ 13 h 33"/>
                <a:gd name="T10" fmla="*/ 6 w 11"/>
                <a:gd name="T11" fmla="*/ 16 h 33"/>
                <a:gd name="T12" fmla="*/ 5 w 11"/>
                <a:gd name="T13" fmla="*/ 19 h 33"/>
                <a:gd name="T14" fmla="*/ 4 w 11"/>
                <a:gd name="T15" fmla="*/ 22 h 33"/>
                <a:gd name="T16" fmla="*/ 2 w 11"/>
                <a:gd name="T17" fmla="*/ 27 h 33"/>
                <a:gd name="T18" fmla="*/ 1 w 11"/>
                <a:gd name="T19" fmla="*/ 31 h 33"/>
                <a:gd name="T20" fmla="*/ 0 w 11"/>
                <a:gd name="T21" fmla="*/ 33 h 33"/>
                <a:gd name="T22" fmla="*/ 1 w 11"/>
                <a:gd name="T23" fmla="*/ 31 h 33"/>
                <a:gd name="T24" fmla="*/ 2 w 11"/>
                <a:gd name="T25" fmla="*/ 30 h 33"/>
                <a:gd name="T26" fmla="*/ 3 w 11"/>
                <a:gd name="T27" fmla="*/ 28 h 33"/>
                <a:gd name="T28" fmla="*/ 5 w 11"/>
                <a:gd name="T29" fmla="*/ 26 h 33"/>
                <a:gd name="T30" fmla="*/ 6 w 11"/>
                <a:gd name="T31" fmla="*/ 23 h 33"/>
                <a:gd name="T32" fmla="*/ 7 w 11"/>
                <a:gd name="T33" fmla="*/ 20 h 33"/>
                <a:gd name="T34" fmla="*/ 9 w 11"/>
                <a:gd name="T35" fmla="*/ 17 h 33"/>
                <a:gd name="T36" fmla="*/ 10 w 11"/>
                <a:gd name="T37" fmla="*/ 14 h 33"/>
                <a:gd name="T38" fmla="*/ 10 w 11"/>
                <a:gd name="T39" fmla="*/ 11 h 33"/>
                <a:gd name="T40" fmla="*/ 11 w 11"/>
                <a:gd name="T41" fmla="*/ 8 h 33"/>
                <a:gd name="T42" fmla="*/ 11 w 11"/>
                <a:gd name="T43" fmla="*/ 5 h 33"/>
                <a:gd name="T44" fmla="*/ 11 w 11"/>
                <a:gd name="T45" fmla="*/ 3 h 33"/>
                <a:gd name="T46" fmla="*/ 11 w 11"/>
                <a:gd name="T47" fmla="*/ 1 h 33"/>
                <a:gd name="T48" fmla="*/ 11 w 11"/>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11" y="0"/>
                  </a:moveTo>
                  <a:cubicBezTo>
                    <a:pt x="11" y="0"/>
                    <a:pt x="11" y="0"/>
                    <a:pt x="11" y="1"/>
                  </a:cubicBezTo>
                  <a:cubicBezTo>
                    <a:pt x="10" y="2"/>
                    <a:pt x="10" y="3"/>
                    <a:pt x="9" y="5"/>
                  </a:cubicBezTo>
                  <a:cubicBezTo>
                    <a:pt x="9" y="6"/>
                    <a:pt x="8" y="8"/>
                    <a:pt x="8" y="10"/>
                  </a:cubicBezTo>
                  <a:cubicBezTo>
                    <a:pt x="8" y="11"/>
                    <a:pt x="7" y="12"/>
                    <a:pt x="7" y="13"/>
                  </a:cubicBezTo>
                  <a:cubicBezTo>
                    <a:pt x="7" y="14"/>
                    <a:pt x="6" y="15"/>
                    <a:pt x="6" y="16"/>
                  </a:cubicBezTo>
                  <a:cubicBezTo>
                    <a:pt x="6" y="17"/>
                    <a:pt x="5" y="18"/>
                    <a:pt x="5" y="19"/>
                  </a:cubicBezTo>
                  <a:cubicBezTo>
                    <a:pt x="5" y="20"/>
                    <a:pt x="4" y="21"/>
                    <a:pt x="4" y="22"/>
                  </a:cubicBezTo>
                  <a:cubicBezTo>
                    <a:pt x="3" y="24"/>
                    <a:pt x="3" y="26"/>
                    <a:pt x="2" y="27"/>
                  </a:cubicBezTo>
                  <a:cubicBezTo>
                    <a:pt x="1" y="29"/>
                    <a:pt x="1" y="30"/>
                    <a:pt x="1" y="31"/>
                  </a:cubicBezTo>
                  <a:cubicBezTo>
                    <a:pt x="0" y="32"/>
                    <a:pt x="0" y="33"/>
                    <a:pt x="0" y="33"/>
                  </a:cubicBezTo>
                  <a:cubicBezTo>
                    <a:pt x="0" y="33"/>
                    <a:pt x="1" y="32"/>
                    <a:pt x="1" y="31"/>
                  </a:cubicBezTo>
                  <a:cubicBezTo>
                    <a:pt x="1" y="31"/>
                    <a:pt x="2" y="31"/>
                    <a:pt x="2" y="30"/>
                  </a:cubicBezTo>
                  <a:cubicBezTo>
                    <a:pt x="3" y="29"/>
                    <a:pt x="3" y="29"/>
                    <a:pt x="3" y="28"/>
                  </a:cubicBezTo>
                  <a:cubicBezTo>
                    <a:pt x="4" y="27"/>
                    <a:pt x="4" y="27"/>
                    <a:pt x="5" y="26"/>
                  </a:cubicBezTo>
                  <a:cubicBezTo>
                    <a:pt x="5" y="25"/>
                    <a:pt x="6" y="24"/>
                    <a:pt x="6" y="23"/>
                  </a:cubicBezTo>
                  <a:cubicBezTo>
                    <a:pt x="7" y="22"/>
                    <a:pt x="7" y="21"/>
                    <a:pt x="7" y="20"/>
                  </a:cubicBezTo>
                  <a:cubicBezTo>
                    <a:pt x="8" y="19"/>
                    <a:pt x="8" y="18"/>
                    <a:pt x="9" y="17"/>
                  </a:cubicBezTo>
                  <a:cubicBezTo>
                    <a:pt x="9" y="16"/>
                    <a:pt x="9" y="15"/>
                    <a:pt x="10" y="14"/>
                  </a:cubicBezTo>
                  <a:cubicBezTo>
                    <a:pt x="10" y="13"/>
                    <a:pt x="10" y="12"/>
                    <a:pt x="10" y="11"/>
                  </a:cubicBezTo>
                  <a:cubicBezTo>
                    <a:pt x="10" y="10"/>
                    <a:pt x="11" y="9"/>
                    <a:pt x="11" y="8"/>
                  </a:cubicBezTo>
                  <a:cubicBezTo>
                    <a:pt x="11" y="7"/>
                    <a:pt x="11" y="6"/>
                    <a:pt x="11" y="5"/>
                  </a:cubicBezTo>
                  <a:cubicBezTo>
                    <a:pt x="11" y="4"/>
                    <a:pt x="11" y="3"/>
                    <a:pt x="11" y="3"/>
                  </a:cubicBezTo>
                  <a:cubicBezTo>
                    <a:pt x="11" y="2"/>
                    <a:pt x="11" y="2"/>
                    <a:pt x="11" y="1"/>
                  </a:cubicBezTo>
                  <a:cubicBezTo>
                    <a:pt x="11" y="0"/>
                    <a:pt x="11" y="0"/>
                    <a:pt x="1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1" name="Freeform 448"/>
            <p:cNvSpPr/>
            <p:nvPr/>
          </p:nvSpPr>
          <p:spPr bwMode="auto">
            <a:xfrm>
              <a:off x="10252076" y="4949826"/>
              <a:ext cx="152400" cy="73025"/>
            </a:xfrm>
            <a:custGeom>
              <a:avLst/>
              <a:gdLst>
                <a:gd name="T0" fmla="*/ 0 w 36"/>
                <a:gd name="T1" fmla="*/ 17 h 17"/>
                <a:gd name="T2" fmla="*/ 1 w 36"/>
                <a:gd name="T3" fmla="*/ 16 h 17"/>
                <a:gd name="T4" fmla="*/ 6 w 36"/>
                <a:gd name="T5" fmla="*/ 14 h 17"/>
                <a:gd name="T6" fmla="*/ 11 w 36"/>
                <a:gd name="T7" fmla="*/ 12 h 17"/>
                <a:gd name="T8" fmla="*/ 15 w 36"/>
                <a:gd name="T9" fmla="*/ 10 h 17"/>
                <a:gd name="T10" fmla="*/ 18 w 36"/>
                <a:gd name="T11" fmla="*/ 9 h 17"/>
                <a:gd name="T12" fmla="*/ 30 w 36"/>
                <a:gd name="T13" fmla="*/ 3 h 17"/>
                <a:gd name="T14" fmla="*/ 34 w 36"/>
                <a:gd name="T15" fmla="*/ 1 h 17"/>
                <a:gd name="T16" fmla="*/ 36 w 36"/>
                <a:gd name="T17" fmla="*/ 0 h 17"/>
                <a:gd name="T18" fmla="*/ 34 w 36"/>
                <a:gd name="T19" fmla="*/ 1 h 17"/>
                <a:gd name="T20" fmla="*/ 32 w 36"/>
                <a:gd name="T21" fmla="*/ 1 h 17"/>
                <a:gd name="T22" fmla="*/ 30 w 36"/>
                <a:gd name="T23" fmla="*/ 1 h 17"/>
                <a:gd name="T24" fmla="*/ 27 w 36"/>
                <a:gd name="T25" fmla="*/ 2 h 17"/>
                <a:gd name="T26" fmla="*/ 24 w 36"/>
                <a:gd name="T27" fmla="*/ 3 h 17"/>
                <a:gd name="T28" fmla="*/ 20 w 36"/>
                <a:gd name="T29" fmla="*/ 5 h 17"/>
                <a:gd name="T30" fmla="*/ 17 w 36"/>
                <a:gd name="T31" fmla="*/ 6 h 17"/>
                <a:gd name="T32" fmla="*/ 13 w 36"/>
                <a:gd name="T33" fmla="*/ 8 h 17"/>
                <a:gd name="T34" fmla="*/ 10 w 36"/>
                <a:gd name="T35" fmla="*/ 10 h 17"/>
                <a:gd name="T36" fmla="*/ 7 w 36"/>
                <a:gd name="T37" fmla="*/ 11 h 17"/>
                <a:gd name="T38" fmla="*/ 5 w 36"/>
                <a:gd name="T39" fmla="*/ 13 h 17"/>
                <a:gd name="T40" fmla="*/ 3 w 36"/>
                <a:gd name="T41" fmla="*/ 15 h 17"/>
                <a:gd name="T42" fmla="*/ 1 w 36"/>
                <a:gd name="T43" fmla="*/ 16 h 17"/>
                <a:gd name="T44" fmla="*/ 0 w 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7">
                  <a:moveTo>
                    <a:pt x="0" y="17"/>
                  </a:moveTo>
                  <a:cubicBezTo>
                    <a:pt x="0" y="17"/>
                    <a:pt x="0" y="17"/>
                    <a:pt x="1" y="16"/>
                  </a:cubicBezTo>
                  <a:cubicBezTo>
                    <a:pt x="2" y="16"/>
                    <a:pt x="4" y="15"/>
                    <a:pt x="6" y="14"/>
                  </a:cubicBezTo>
                  <a:cubicBezTo>
                    <a:pt x="7" y="14"/>
                    <a:pt x="9" y="13"/>
                    <a:pt x="11" y="12"/>
                  </a:cubicBezTo>
                  <a:cubicBezTo>
                    <a:pt x="12" y="11"/>
                    <a:pt x="13" y="11"/>
                    <a:pt x="15" y="10"/>
                  </a:cubicBezTo>
                  <a:cubicBezTo>
                    <a:pt x="16" y="10"/>
                    <a:pt x="17" y="9"/>
                    <a:pt x="18" y="9"/>
                  </a:cubicBezTo>
                  <a:cubicBezTo>
                    <a:pt x="22" y="6"/>
                    <a:pt x="27" y="4"/>
                    <a:pt x="30" y="3"/>
                  </a:cubicBezTo>
                  <a:cubicBezTo>
                    <a:pt x="32" y="2"/>
                    <a:pt x="33" y="2"/>
                    <a:pt x="34" y="1"/>
                  </a:cubicBezTo>
                  <a:cubicBezTo>
                    <a:pt x="35" y="1"/>
                    <a:pt x="36" y="0"/>
                    <a:pt x="36" y="0"/>
                  </a:cubicBezTo>
                  <a:cubicBezTo>
                    <a:pt x="36" y="0"/>
                    <a:pt x="35" y="0"/>
                    <a:pt x="34" y="1"/>
                  </a:cubicBezTo>
                  <a:cubicBezTo>
                    <a:pt x="34" y="1"/>
                    <a:pt x="33" y="1"/>
                    <a:pt x="32" y="1"/>
                  </a:cubicBezTo>
                  <a:cubicBezTo>
                    <a:pt x="32" y="1"/>
                    <a:pt x="31" y="1"/>
                    <a:pt x="30" y="1"/>
                  </a:cubicBezTo>
                  <a:cubicBezTo>
                    <a:pt x="29" y="2"/>
                    <a:pt x="28" y="2"/>
                    <a:pt x="27" y="2"/>
                  </a:cubicBezTo>
                  <a:cubicBezTo>
                    <a:pt x="26" y="3"/>
                    <a:pt x="25" y="3"/>
                    <a:pt x="24" y="3"/>
                  </a:cubicBezTo>
                  <a:cubicBezTo>
                    <a:pt x="22" y="4"/>
                    <a:pt x="21" y="4"/>
                    <a:pt x="20" y="5"/>
                  </a:cubicBezTo>
                  <a:cubicBezTo>
                    <a:pt x="19" y="5"/>
                    <a:pt x="18" y="6"/>
                    <a:pt x="17" y="6"/>
                  </a:cubicBezTo>
                  <a:cubicBezTo>
                    <a:pt x="16" y="7"/>
                    <a:pt x="14" y="7"/>
                    <a:pt x="13" y="8"/>
                  </a:cubicBezTo>
                  <a:cubicBezTo>
                    <a:pt x="12" y="8"/>
                    <a:pt x="11" y="9"/>
                    <a:pt x="10" y="10"/>
                  </a:cubicBezTo>
                  <a:cubicBezTo>
                    <a:pt x="9" y="10"/>
                    <a:pt x="8" y="11"/>
                    <a:pt x="7" y="11"/>
                  </a:cubicBezTo>
                  <a:cubicBezTo>
                    <a:pt x="6" y="12"/>
                    <a:pt x="5" y="13"/>
                    <a:pt x="5" y="13"/>
                  </a:cubicBezTo>
                  <a:cubicBezTo>
                    <a:pt x="4" y="14"/>
                    <a:pt x="3" y="14"/>
                    <a:pt x="3" y="15"/>
                  </a:cubicBezTo>
                  <a:cubicBezTo>
                    <a:pt x="2" y="15"/>
                    <a:pt x="2" y="16"/>
                    <a:pt x="1" y="16"/>
                  </a:cubicBezTo>
                  <a:cubicBezTo>
                    <a:pt x="0" y="17"/>
                    <a:pt x="0" y="17"/>
                    <a:pt x="0" y="1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2" name="Freeform 449"/>
            <p:cNvSpPr/>
            <p:nvPr/>
          </p:nvSpPr>
          <p:spPr bwMode="auto">
            <a:xfrm>
              <a:off x="10340976" y="4899026"/>
              <a:ext cx="114300" cy="101600"/>
            </a:xfrm>
            <a:custGeom>
              <a:avLst/>
              <a:gdLst>
                <a:gd name="T0" fmla="*/ 22 w 27"/>
                <a:gd name="T1" fmla="*/ 4 h 24"/>
                <a:gd name="T2" fmla="*/ 0 w 27"/>
                <a:gd name="T3" fmla="*/ 3 h 24"/>
                <a:gd name="T4" fmla="*/ 25 w 27"/>
                <a:gd name="T5" fmla="*/ 24 h 24"/>
                <a:gd name="T6" fmla="*/ 22 w 27"/>
                <a:gd name="T7" fmla="*/ 4 h 24"/>
              </a:gdLst>
              <a:ahLst/>
              <a:cxnLst>
                <a:cxn ang="0">
                  <a:pos x="T0" y="T1"/>
                </a:cxn>
                <a:cxn ang="0">
                  <a:pos x="T2" y="T3"/>
                </a:cxn>
                <a:cxn ang="0">
                  <a:pos x="T4" y="T5"/>
                </a:cxn>
                <a:cxn ang="0">
                  <a:pos x="T6" y="T7"/>
                </a:cxn>
              </a:cxnLst>
              <a:rect l="0" t="0" r="r" b="b"/>
              <a:pathLst>
                <a:path w="27" h="24">
                  <a:moveTo>
                    <a:pt x="22" y="4"/>
                  </a:moveTo>
                  <a:cubicBezTo>
                    <a:pt x="14" y="1"/>
                    <a:pt x="7" y="0"/>
                    <a:pt x="0" y="3"/>
                  </a:cubicBezTo>
                  <a:cubicBezTo>
                    <a:pt x="0" y="3"/>
                    <a:pt x="16" y="21"/>
                    <a:pt x="25" y="24"/>
                  </a:cubicBezTo>
                  <a:cubicBezTo>
                    <a:pt x="25" y="24"/>
                    <a:pt x="27" y="9"/>
                    <a:pt x="22" y="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3" name="Freeform 450"/>
            <p:cNvSpPr/>
            <p:nvPr/>
          </p:nvSpPr>
          <p:spPr bwMode="auto">
            <a:xfrm>
              <a:off x="10412414" y="4500563"/>
              <a:ext cx="304800" cy="436563"/>
            </a:xfrm>
            <a:custGeom>
              <a:avLst/>
              <a:gdLst>
                <a:gd name="T0" fmla="*/ 3 w 72"/>
                <a:gd name="T1" fmla="*/ 103 h 103"/>
                <a:gd name="T2" fmla="*/ 0 w 72"/>
                <a:gd name="T3" fmla="*/ 100 h 103"/>
                <a:gd name="T4" fmla="*/ 68 w 72"/>
                <a:gd name="T5" fmla="*/ 0 h 103"/>
                <a:gd name="T6" fmla="*/ 72 w 72"/>
                <a:gd name="T7" fmla="*/ 2 h 103"/>
                <a:gd name="T8" fmla="*/ 3 w 72"/>
                <a:gd name="T9" fmla="*/ 103 h 103"/>
              </a:gdLst>
              <a:ahLst/>
              <a:cxnLst>
                <a:cxn ang="0">
                  <a:pos x="T0" y="T1"/>
                </a:cxn>
                <a:cxn ang="0">
                  <a:pos x="T2" y="T3"/>
                </a:cxn>
                <a:cxn ang="0">
                  <a:pos x="T4" y="T5"/>
                </a:cxn>
                <a:cxn ang="0">
                  <a:pos x="T6" y="T7"/>
                </a:cxn>
                <a:cxn ang="0">
                  <a:pos x="T8" y="T9"/>
                </a:cxn>
              </a:cxnLst>
              <a:rect l="0" t="0" r="r" b="b"/>
              <a:pathLst>
                <a:path w="72" h="103">
                  <a:moveTo>
                    <a:pt x="3" y="103"/>
                  </a:moveTo>
                  <a:cubicBezTo>
                    <a:pt x="0" y="100"/>
                    <a:pt x="0" y="100"/>
                    <a:pt x="0" y="100"/>
                  </a:cubicBezTo>
                  <a:cubicBezTo>
                    <a:pt x="5" y="96"/>
                    <a:pt x="34" y="54"/>
                    <a:pt x="68" y="0"/>
                  </a:cubicBezTo>
                  <a:cubicBezTo>
                    <a:pt x="72" y="2"/>
                    <a:pt x="72" y="2"/>
                    <a:pt x="72" y="2"/>
                  </a:cubicBezTo>
                  <a:cubicBezTo>
                    <a:pt x="40" y="52"/>
                    <a:pt x="9" y="98"/>
                    <a:pt x="3" y="10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4" name="Freeform 451"/>
            <p:cNvSpPr/>
            <p:nvPr/>
          </p:nvSpPr>
          <p:spPr bwMode="auto">
            <a:xfrm>
              <a:off x="9772651" y="4233863"/>
              <a:ext cx="296863" cy="403225"/>
            </a:xfrm>
            <a:custGeom>
              <a:avLst/>
              <a:gdLst>
                <a:gd name="T0" fmla="*/ 70 w 70"/>
                <a:gd name="T1" fmla="*/ 59 h 95"/>
                <a:gd name="T2" fmla="*/ 39 w 70"/>
                <a:gd name="T3" fmla="*/ 7 h 95"/>
                <a:gd name="T4" fmla="*/ 33 w 70"/>
                <a:gd name="T5" fmla="*/ 27 h 95"/>
                <a:gd name="T6" fmla="*/ 8 w 70"/>
                <a:gd name="T7" fmla="*/ 32 h 95"/>
                <a:gd name="T8" fmla="*/ 23 w 70"/>
                <a:gd name="T9" fmla="*/ 57 h 95"/>
                <a:gd name="T10" fmla="*/ 8 w 70"/>
                <a:gd name="T11" fmla="*/ 79 h 95"/>
                <a:gd name="T12" fmla="*/ 70 w 70"/>
                <a:gd name="T13" fmla="*/ 59 h 95"/>
              </a:gdLst>
              <a:ahLst/>
              <a:cxnLst>
                <a:cxn ang="0">
                  <a:pos x="T0" y="T1"/>
                </a:cxn>
                <a:cxn ang="0">
                  <a:pos x="T2" y="T3"/>
                </a:cxn>
                <a:cxn ang="0">
                  <a:pos x="T4" y="T5"/>
                </a:cxn>
                <a:cxn ang="0">
                  <a:pos x="T6" y="T7"/>
                </a:cxn>
                <a:cxn ang="0">
                  <a:pos x="T8" y="T9"/>
                </a:cxn>
                <a:cxn ang="0">
                  <a:pos x="T10" y="T11"/>
                </a:cxn>
                <a:cxn ang="0">
                  <a:pos x="T12" y="T13"/>
                </a:cxn>
              </a:cxnLst>
              <a:rect l="0" t="0" r="r" b="b"/>
              <a:pathLst>
                <a:path w="70" h="95">
                  <a:moveTo>
                    <a:pt x="70" y="59"/>
                  </a:moveTo>
                  <a:cubicBezTo>
                    <a:pt x="70" y="59"/>
                    <a:pt x="63" y="0"/>
                    <a:pt x="39" y="7"/>
                  </a:cubicBezTo>
                  <a:cubicBezTo>
                    <a:pt x="22" y="11"/>
                    <a:pt x="33" y="27"/>
                    <a:pt x="33" y="27"/>
                  </a:cubicBezTo>
                  <a:cubicBezTo>
                    <a:pt x="33" y="27"/>
                    <a:pt x="16" y="18"/>
                    <a:pt x="8" y="32"/>
                  </a:cubicBezTo>
                  <a:cubicBezTo>
                    <a:pt x="0" y="46"/>
                    <a:pt x="23" y="57"/>
                    <a:pt x="23" y="57"/>
                  </a:cubicBezTo>
                  <a:cubicBezTo>
                    <a:pt x="23" y="57"/>
                    <a:pt x="8" y="62"/>
                    <a:pt x="8" y="79"/>
                  </a:cubicBezTo>
                  <a:cubicBezTo>
                    <a:pt x="8" y="95"/>
                    <a:pt x="54" y="78"/>
                    <a:pt x="70"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5" name="Freeform 452"/>
            <p:cNvSpPr/>
            <p:nvPr/>
          </p:nvSpPr>
          <p:spPr bwMode="auto">
            <a:xfrm>
              <a:off x="9836151" y="4479926"/>
              <a:ext cx="207963" cy="76200"/>
            </a:xfrm>
            <a:custGeom>
              <a:avLst/>
              <a:gdLst>
                <a:gd name="T0" fmla="*/ 49 w 49"/>
                <a:gd name="T1" fmla="*/ 0 h 18"/>
                <a:gd name="T2" fmla="*/ 48 w 49"/>
                <a:gd name="T3" fmla="*/ 0 h 18"/>
                <a:gd name="T4" fmla="*/ 46 w 49"/>
                <a:gd name="T5" fmla="*/ 1 h 18"/>
                <a:gd name="T6" fmla="*/ 44 w 49"/>
                <a:gd name="T7" fmla="*/ 2 h 18"/>
                <a:gd name="T8" fmla="*/ 41 w 49"/>
                <a:gd name="T9" fmla="*/ 4 h 18"/>
                <a:gd name="T10" fmla="*/ 39 w 49"/>
                <a:gd name="T11" fmla="*/ 5 h 18"/>
                <a:gd name="T12" fmla="*/ 37 w 49"/>
                <a:gd name="T13" fmla="*/ 5 h 18"/>
                <a:gd name="T14" fmla="*/ 34 w 49"/>
                <a:gd name="T15" fmla="*/ 7 h 18"/>
                <a:gd name="T16" fmla="*/ 29 w 49"/>
                <a:gd name="T17" fmla="*/ 9 h 18"/>
                <a:gd name="T18" fmla="*/ 25 w 49"/>
                <a:gd name="T19" fmla="*/ 11 h 18"/>
                <a:gd name="T20" fmla="*/ 22 w 49"/>
                <a:gd name="T21" fmla="*/ 11 h 18"/>
                <a:gd name="T22" fmla="*/ 20 w 49"/>
                <a:gd name="T23" fmla="*/ 12 h 18"/>
                <a:gd name="T24" fmla="*/ 19 w 49"/>
                <a:gd name="T25" fmla="*/ 12 h 18"/>
                <a:gd name="T26" fmla="*/ 18 w 49"/>
                <a:gd name="T27" fmla="*/ 13 h 18"/>
                <a:gd name="T28" fmla="*/ 16 w 49"/>
                <a:gd name="T29" fmla="*/ 13 h 18"/>
                <a:gd name="T30" fmla="*/ 14 w 49"/>
                <a:gd name="T31" fmla="*/ 14 h 18"/>
                <a:gd name="T32" fmla="*/ 12 w 49"/>
                <a:gd name="T33" fmla="*/ 15 h 18"/>
                <a:gd name="T34" fmla="*/ 8 w 49"/>
                <a:gd name="T35" fmla="*/ 15 h 18"/>
                <a:gd name="T36" fmla="*/ 6 w 49"/>
                <a:gd name="T37" fmla="*/ 16 h 18"/>
                <a:gd name="T38" fmla="*/ 4 w 49"/>
                <a:gd name="T39" fmla="*/ 16 h 18"/>
                <a:gd name="T40" fmla="*/ 2 w 49"/>
                <a:gd name="T41" fmla="*/ 17 h 18"/>
                <a:gd name="T42" fmla="*/ 0 w 49"/>
                <a:gd name="T43" fmla="*/ 17 h 18"/>
                <a:gd name="T44" fmla="*/ 0 w 49"/>
                <a:gd name="T45" fmla="*/ 17 h 18"/>
                <a:gd name="T46" fmla="*/ 0 w 49"/>
                <a:gd name="T47" fmla="*/ 17 h 18"/>
                <a:gd name="T48" fmla="*/ 2 w 49"/>
                <a:gd name="T49" fmla="*/ 18 h 18"/>
                <a:gd name="T50" fmla="*/ 4 w 49"/>
                <a:gd name="T51" fmla="*/ 18 h 18"/>
                <a:gd name="T52" fmla="*/ 6 w 49"/>
                <a:gd name="T53" fmla="*/ 18 h 18"/>
                <a:gd name="T54" fmla="*/ 8 w 49"/>
                <a:gd name="T55" fmla="*/ 18 h 18"/>
                <a:gd name="T56" fmla="*/ 10 w 49"/>
                <a:gd name="T57" fmla="*/ 18 h 18"/>
                <a:gd name="T58" fmla="*/ 12 w 49"/>
                <a:gd name="T59" fmla="*/ 18 h 18"/>
                <a:gd name="T60" fmla="*/ 14 w 49"/>
                <a:gd name="T61" fmla="*/ 18 h 18"/>
                <a:gd name="T62" fmla="*/ 17 w 49"/>
                <a:gd name="T63" fmla="*/ 18 h 18"/>
                <a:gd name="T64" fmla="*/ 21 w 49"/>
                <a:gd name="T65" fmla="*/ 17 h 18"/>
                <a:gd name="T66" fmla="*/ 26 w 49"/>
                <a:gd name="T67" fmla="*/ 15 h 18"/>
                <a:gd name="T68" fmla="*/ 29 w 49"/>
                <a:gd name="T69" fmla="*/ 14 h 18"/>
                <a:gd name="T70" fmla="*/ 31 w 49"/>
                <a:gd name="T71" fmla="*/ 13 h 18"/>
                <a:gd name="T72" fmla="*/ 33 w 49"/>
                <a:gd name="T73" fmla="*/ 12 h 18"/>
                <a:gd name="T74" fmla="*/ 35 w 49"/>
                <a:gd name="T75" fmla="*/ 11 h 18"/>
                <a:gd name="T76" fmla="*/ 39 w 49"/>
                <a:gd name="T77" fmla="*/ 9 h 18"/>
                <a:gd name="T78" fmla="*/ 41 w 49"/>
                <a:gd name="T79" fmla="*/ 7 h 18"/>
                <a:gd name="T80" fmla="*/ 43 w 49"/>
                <a:gd name="T81" fmla="*/ 6 h 18"/>
                <a:gd name="T82" fmla="*/ 44 w 49"/>
                <a:gd name="T83" fmla="*/ 5 h 18"/>
                <a:gd name="T84" fmla="*/ 45 w 49"/>
                <a:gd name="T85" fmla="*/ 4 h 18"/>
                <a:gd name="T86" fmla="*/ 46 w 49"/>
                <a:gd name="T87" fmla="*/ 3 h 18"/>
                <a:gd name="T88" fmla="*/ 47 w 49"/>
                <a:gd name="T89" fmla="*/ 2 h 18"/>
                <a:gd name="T90" fmla="*/ 48 w 49"/>
                <a:gd name="T91" fmla="*/ 1 h 18"/>
                <a:gd name="T92" fmla="*/ 49 w 49"/>
                <a:gd name="T9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18">
                  <a:moveTo>
                    <a:pt x="49" y="0"/>
                  </a:moveTo>
                  <a:cubicBezTo>
                    <a:pt x="49" y="0"/>
                    <a:pt x="48" y="0"/>
                    <a:pt x="48" y="0"/>
                  </a:cubicBezTo>
                  <a:cubicBezTo>
                    <a:pt x="48" y="1"/>
                    <a:pt x="47" y="1"/>
                    <a:pt x="46" y="1"/>
                  </a:cubicBezTo>
                  <a:cubicBezTo>
                    <a:pt x="46" y="1"/>
                    <a:pt x="45" y="2"/>
                    <a:pt x="44" y="2"/>
                  </a:cubicBezTo>
                  <a:cubicBezTo>
                    <a:pt x="43" y="3"/>
                    <a:pt x="42" y="3"/>
                    <a:pt x="41" y="4"/>
                  </a:cubicBezTo>
                  <a:cubicBezTo>
                    <a:pt x="40" y="4"/>
                    <a:pt x="40" y="4"/>
                    <a:pt x="39" y="5"/>
                  </a:cubicBezTo>
                  <a:cubicBezTo>
                    <a:pt x="39" y="5"/>
                    <a:pt x="38" y="5"/>
                    <a:pt x="37" y="5"/>
                  </a:cubicBezTo>
                  <a:cubicBezTo>
                    <a:pt x="36" y="6"/>
                    <a:pt x="35" y="7"/>
                    <a:pt x="34" y="7"/>
                  </a:cubicBezTo>
                  <a:cubicBezTo>
                    <a:pt x="32" y="8"/>
                    <a:pt x="31" y="8"/>
                    <a:pt x="29" y="9"/>
                  </a:cubicBezTo>
                  <a:cubicBezTo>
                    <a:pt x="28" y="10"/>
                    <a:pt x="26" y="10"/>
                    <a:pt x="25" y="11"/>
                  </a:cubicBezTo>
                  <a:cubicBezTo>
                    <a:pt x="24" y="11"/>
                    <a:pt x="23" y="11"/>
                    <a:pt x="22" y="11"/>
                  </a:cubicBezTo>
                  <a:cubicBezTo>
                    <a:pt x="22" y="12"/>
                    <a:pt x="21" y="12"/>
                    <a:pt x="20" y="12"/>
                  </a:cubicBezTo>
                  <a:cubicBezTo>
                    <a:pt x="20" y="12"/>
                    <a:pt x="19" y="12"/>
                    <a:pt x="19" y="12"/>
                  </a:cubicBezTo>
                  <a:cubicBezTo>
                    <a:pt x="19" y="13"/>
                    <a:pt x="18" y="13"/>
                    <a:pt x="18" y="13"/>
                  </a:cubicBezTo>
                  <a:cubicBezTo>
                    <a:pt x="17" y="13"/>
                    <a:pt x="16" y="13"/>
                    <a:pt x="16" y="13"/>
                  </a:cubicBezTo>
                  <a:cubicBezTo>
                    <a:pt x="15" y="14"/>
                    <a:pt x="14" y="14"/>
                    <a:pt x="14" y="14"/>
                  </a:cubicBezTo>
                  <a:cubicBezTo>
                    <a:pt x="13" y="14"/>
                    <a:pt x="12" y="14"/>
                    <a:pt x="12" y="15"/>
                  </a:cubicBezTo>
                  <a:cubicBezTo>
                    <a:pt x="10" y="15"/>
                    <a:pt x="9" y="15"/>
                    <a:pt x="8" y="15"/>
                  </a:cubicBezTo>
                  <a:cubicBezTo>
                    <a:pt x="7" y="16"/>
                    <a:pt x="7" y="16"/>
                    <a:pt x="6" y="16"/>
                  </a:cubicBezTo>
                  <a:cubicBezTo>
                    <a:pt x="5" y="16"/>
                    <a:pt x="5" y="16"/>
                    <a:pt x="4" y="16"/>
                  </a:cubicBezTo>
                  <a:cubicBezTo>
                    <a:pt x="3" y="16"/>
                    <a:pt x="3" y="16"/>
                    <a:pt x="2" y="17"/>
                  </a:cubicBezTo>
                  <a:cubicBezTo>
                    <a:pt x="1" y="17"/>
                    <a:pt x="1" y="17"/>
                    <a:pt x="0" y="17"/>
                  </a:cubicBezTo>
                  <a:cubicBezTo>
                    <a:pt x="0" y="17"/>
                    <a:pt x="0" y="17"/>
                    <a:pt x="0" y="17"/>
                  </a:cubicBezTo>
                  <a:cubicBezTo>
                    <a:pt x="0" y="17"/>
                    <a:pt x="0" y="17"/>
                    <a:pt x="0" y="17"/>
                  </a:cubicBezTo>
                  <a:cubicBezTo>
                    <a:pt x="1" y="17"/>
                    <a:pt x="1" y="17"/>
                    <a:pt x="2" y="18"/>
                  </a:cubicBezTo>
                  <a:cubicBezTo>
                    <a:pt x="3" y="18"/>
                    <a:pt x="3" y="18"/>
                    <a:pt x="4" y="18"/>
                  </a:cubicBezTo>
                  <a:cubicBezTo>
                    <a:pt x="5" y="18"/>
                    <a:pt x="6" y="18"/>
                    <a:pt x="6" y="18"/>
                  </a:cubicBezTo>
                  <a:cubicBezTo>
                    <a:pt x="7" y="18"/>
                    <a:pt x="7" y="18"/>
                    <a:pt x="8" y="18"/>
                  </a:cubicBezTo>
                  <a:cubicBezTo>
                    <a:pt x="9" y="18"/>
                    <a:pt x="9" y="18"/>
                    <a:pt x="10" y="18"/>
                  </a:cubicBezTo>
                  <a:cubicBezTo>
                    <a:pt x="11" y="18"/>
                    <a:pt x="11" y="18"/>
                    <a:pt x="12" y="18"/>
                  </a:cubicBezTo>
                  <a:cubicBezTo>
                    <a:pt x="13" y="18"/>
                    <a:pt x="14" y="18"/>
                    <a:pt x="14" y="18"/>
                  </a:cubicBezTo>
                  <a:cubicBezTo>
                    <a:pt x="15" y="18"/>
                    <a:pt x="16" y="18"/>
                    <a:pt x="17" y="18"/>
                  </a:cubicBezTo>
                  <a:cubicBezTo>
                    <a:pt x="18" y="17"/>
                    <a:pt x="20" y="17"/>
                    <a:pt x="21" y="17"/>
                  </a:cubicBezTo>
                  <a:cubicBezTo>
                    <a:pt x="23" y="16"/>
                    <a:pt x="25" y="16"/>
                    <a:pt x="26" y="15"/>
                  </a:cubicBezTo>
                  <a:cubicBezTo>
                    <a:pt x="27" y="15"/>
                    <a:pt x="28" y="15"/>
                    <a:pt x="29" y="14"/>
                  </a:cubicBezTo>
                  <a:cubicBezTo>
                    <a:pt x="30" y="14"/>
                    <a:pt x="30" y="14"/>
                    <a:pt x="31" y="13"/>
                  </a:cubicBezTo>
                  <a:cubicBezTo>
                    <a:pt x="32" y="13"/>
                    <a:pt x="33" y="13"/>
                    <a:pt x="33" y="12"/>
                  </a:cubicBezTo>
                  <a:cubicBezTo>
                    <a:pt x="34" y="12"/>
                    <a:pt x="35" y="11"/>
                    <a:pt x="35" y="11"/>
                  </a:cubicBezTo>
                  <a:cubicBezTo>
                    <a:pt x="37" y="10"/>
                    <a:pt x="38" y="9"/>
                    <a:pt x="39" y="9"/>
                  </a:cubicBezTo>
                  <a:cubicBezTo>
                    <a:pt x="40" y="8"/>
                    <a:pt x="40" y="8"/>
                    <a:pt x="41" y="7"/>
                  </a:cubicBezTo>
                  <a:cubicBezTo>
                    <a:pt x="42" y="7"/>
                    <a:pt x="42" y="7"/>
                    <a:pt x="43" y="6"/>
                  </a:cubicBezTo>
                  <a:cubicBezTo>
                    <a:pt x="43" y="6"/>
                    <a:pt x="44" y="5"/>
                    <a:pt x="44" y="5"/>
                  </a:cubicBezTo>
                  <a:cubicBezTo>
                    <a:pt x="44" y="5"/>
                    <a:pt x="45" y="4"/>
                    <a:pt x="45" y="4"/>
                  </a:cubicBezTo>
                  <a:cubicBezTo>
                    <a:pt x="46" y="3"/>
                    <a:pt x="46" y="3"/>
                    <a:pt x="46" y="3"/>
                  </a:cubicBezTo>
                  <a:cubicBezTo>
                    <a:pt x="46" y="2"/>
                    <a:pt x="47" y="2"/>
                    <a:pt x="47" y="2"/>
                  </a:cubicBezTo>
                  <a:cubicBezTo>
                    <a:pt x="47" y="1"/>
                    <a:pt x="48" y="1"/>
                    <a:pt x="48" y="1"/>
                  </a:cubicBezTo>
                  <a:cubicBezTo>
                    <a:pt x="48" y="0"/>
                    <a:pt x="49" y="0"/>
                    <a:pt x="4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6" name="Freeform 453"/>
            <p:cNvSpPr/>
            <p:nvPr/>
          </p:nvSpPr>
          <p:spPr bwMode="auto">
            <a:xfrm>
              <a:off x="9945689" y="4292601"/>
              <a:ext cx="98425" cy="187325"/>
            </a:xfrm>
            <a:custGeom>
              <a:avLst/>
              <a:gdLst>
                <a:gd name="T0" fmla="*/ 0 w 23"/>
                <a:gd name="T1" fmla="*/ 0 h 44"/>
                <a:gd name="T2" fmla="*/ 0 w 23"/>
                <a:gd name="T3" fmla="*/ 1 h 44"/>
                <a:gd name="T4" fmla="*/ 1 w 23"/>
                <a:gd name="T5" fmla="*/ 1 h 44"/>
                <a:gd name="T6" fmla="*/ 1 w 23"/>
                <a:gd name="T7" fmla="*/ 2 h 44"/>
                <a:gd name="T8" fmla="*/ 2 w 23"/>
                <a:gd name="T9" fmla="*/ 4 h 44"/>
                <a:gd name="T10" fmla="*/ 4 w 23"/>
                <a:gd name="T11" fmla="*/ 7 h 44"/>
                <a:gd name="T12" fmla="*/ 7 w 23"/>
                <a:gd name="T13" fmla="*/ 14 h 44"/>
                <a:gd name="T14" fmla="*/ 8 w 23"/>
                <a:gd name="T15" fmla="*/ 18 h 44"/>
                <a:gd name="T16" fmla="*/ 11 w 23"/>
                <a:gd name="T17" fmla="*/ 23 h 44"/>
                <a:gd name="T18" fmla="*/ 13 w 23"/>
                <a:gd name="T19" fmla="*/ 27 h 44"/>
                <a:gd name="T20" fmla="*/ 16 w 23"/>
                <a:gd name="T21" fmla="*/ 30 h 44"/>
                <a:gd name="T22" fmla="*/ 17 w 23"/>
                <a:gd name="T23" fmla="*/ 32 h 44"/>
                <a:gd name="T24" fmla="*/ 18 w 23"/>
                <a:gd name="T25" fmla="*/ 34 h 44"/>
                <a:gd name="T26" fmla="*/ 19 w 23"/>
                <a:gd name="T27" fmla="*/ 37 h 44"/>
                <a:gd name="T28" fmla="*/ 22 w 23"/>
                <a:gd name="T29" fmla="*/ 42 h 44"/>
                <a:gd name="T30" fmla="*/ 22 w 23"/>
                <a:gd name="T31" fmla="*/ 44 h 44"/>
                <a:gd name="T32" fmla="*/ 23 w 23"/>
                <a:gd name="T33" fmla="*/ 44 h 44"/>
                <a:gd name="T34" fmla="*/ 23 w 23"/>
                <a:gd name="T35" fmla="*/ 44 h 44"/>
                <a:gd name="T36" fmla="*/ 23 w 23"/>
                <a:gd name="T37" fmla="*/ 42 h 44"/>
                <a:gd name="T38" fmla="*/ 23 w 23"/>
                <a:gd name="T39" fmla="*/ 39 h 44"/>
                <a:gd name="T40" fmla="*/ 22 w 23"/>
                <a:gd name="T41" fmla="*/ 36 h 44"/>
                <a:gd name="T42" fmla="*/ 21 w 23"/>
                <a:gd name="T43" fmla="*/ 32 h 44"/>
                <a:gd name="T44" fmla="*/ 20 w 23"/>
                <a:gd name="T45" fmla="*/ 30 h 44"/>
                <a:gd name="T46" fmla="*/ 20 w 23"/>
                <a:gd name="T47" fmla="*/ 29 h 44"/>
                <a:gd name="T48" fmla="*/ 19 w 23"/>
                <a:gd name="T49" fmla="*/ 28 h 44"/>
                <a:gd name="T50" fmla="*/ 17 w 23"/>
                <a:gd name="T51" fmla="*/ 24 h 44"/>
                <a:gd name="T52" fmla="*/ 15 w 23"/>
                <a:gd name="T53" fmla="*/ 20 h 44"/>
                <a:gd name="T54" fmla="*/ 13 w 23"/>
                <a:gd name="T55" fmla="*/ 16 h 44"/>
                <a:gd name="T56" fmla="*/ 11 w 23"/>
                <a:gd name="T57" fmla="*/ 12 h 44"/>
                <a:gd name="T58" fmla="*/ 8 w 23"/>
                <a:gd name="T59" fmla="*/ 9 h 44"/>
                <a:gd name="T60" fmla="*/ 6 w 23"/>
                <a:gd name="T61" fmla="*/ 5 h 44"/>
                <a:gd name="T62" fmla="*/ 4 w 23"/>
                <a:gd name="T63" fmla="*/ 3 h 44"/>
                <a:gd name="T64" fmla="*/ 2 w 23"/>
                <a:gd name="T65" fmla="*/ 1 h 44"/>
                <a:gd name="T66" fmla="*/ 1 w 23"/>
                <a:gd name="T67" fmla="*/ 0 h 44"/>
                <a:gd name="T68" fmla="*/ 0 w 23"/>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44">
                  <a:moveTo>
                    <a:pt x="0" y="0"/>
                  </a:moveTo>
                  <a:cubicBezTo>
                    <a:pt x="0" y="0"/>
                    <a:pt x="0" y="0"/>
                    <a:pt x="0" y="1"/>
                  </a:cubicBezTo>
                  <a:cubicBezTo>
                    <a:pt x="0" y="1"/>
                    <a:pt x="1" y="1"/>
                    <a:pt x="1" y="1"/>
                  </a:cubicBezTo>
                  <a:cubicBezTo>
                    <a:pt x="1" y="1"/>
                    <a:pt x="1" y="2"/>
                    <a:pt x="1" y="2"/>
                  </a:cubicBezTo>
                  <a:cubicBezTo>
                    <a:pt x="2" y="3"/>
                    <a:pt x="2" y="3"/>
                    <a:pt x="2" y="4"/>
                  </a:cubicBezTo>
                  <a:cubicBezTo>
                    <a:pt x="3" y="5"/>
                    <a:pt x="3" y="6"/>
                    <a:pt x="4" y="7"/>
                  </a:cubicBezTo>
                  <a:cubicBezTo>
                    <a:pt x="5" y="9"/>
                    <a:pt x="6" y="11"/>
                    <a:pt x="7" y="14"/>
                  </a:cubicBezTo>
                  <a:cubicBezTo>
                    <a:pt x="7" y="16"/>
                    <a:pt x="8" y="17"/>
                    <a:pt x="8" y="18"/>
                  </a:cubicBezTo>
                  <a:cubicBezTo>
                    <a:pt x="9" y="20"/>
                    <a:pt x="10" y="21"/>
                    <a:pt x="11" y="23"/>
                  </a:cubicBezTo>
                  <a:cubicBezTo>
                    <a:pt x="12" y="24"/>
                    <a:pt x="12" y="25"/>
                    <a:pt x="13" y="27"/>
                  </a:cubicBezTo>
                  <a:cubicBezTo>
                    <a:pt x="14" y="28"/>
                    <a:pt x="15" y="29"/>
                    <a:pt x="16" y="30"/>
                  </a:cubicBezTo>
                  <a:cubicBezTo>
                    <a:pt x="16" y="31"/>
                    <a:pt x="16" y="32"/>
                    <a:pt x="17" y="32"/>
                  </a:cubicBezTo>
                  <a:cubicBezTo>
                    <a:pt x="17" y="33"/>
                    <a:pt x="17" y="33"/>
                    <a:pt x="18" y="34"/>
                  </a:cubicBezTo>
                  <a:cubicBezTo>
                    <a:pt x="18" y="35"/>
                    <a:pt x="19" y="36"/>
                    <a:pt x="19" y="37"/>
                  </a:cubicBezTo>
                  <a:cubicBezTo>
                    <a:pt x="21" y="39"/>
                    <a:pt x="21" y="41"/>
                    <a:pt x="22" y="42"/>
                  </a:cubicBezTo>
                  <a:cubicBezTo>
                    <a:pt x="22" y="43"/>
                    <a:pt x="22" y="43"/>
                    <a:pt x="22" y="44"/>
                  </a:cubicBezTo>
                  <a:cubicBezTo>
                    <a:pt x="22" y="44"/>
                    <a:pt x="23" y="44"/>
                    <a:pt x="23" y="44"/>
                  </a:cubicBezTo>
                  <a:cubicBezTo>
                    <a:pt x="23" y="44"/>
                    <a:pt x="23" y="44"/>
                    <a:pt x="23" y="44"/>
                  </a:cubicBezTo>
                  <a:cubicBezTo>
                    <a:pt x="23" y="43"/>
                    <a:pt x="23" y="43"/>
                    <a:pt x="23" y="42"/>
                  </a:cubicBezTo>
                  <a:cubicBezTo>
                    <a:pt x="23" y="41"/>
                    <a:pt x="23" y="40"/>
                    <a:pt x="23" y="39"/>
                  </a:cubicBezTo>
                  <a:cubicBezTo>
                    <a:pt x="23" y="38"/>
                    <a:pt x="22" y="37"/>
                    <a:pt x="22" y="36"/>
                  </a:cubicBezTo>
                  <a:cubicBezTo>
                    <a:pt x="22" y="35"/>
                    <a:pt x="22" y="34"/>
                    <a:pt x="21" y="32"/>
                  </a:cubicBezTo>
                  <a:cubicBezTo>
                    <a:pt x="21" y="32"/>
                    <a:pt x="21" y="31"/>
                    <a:pt x="20" y="30"/>
                  </a:cubicBezTo>
                  <a:cubicBezTo>
                    <a:pt x="20" y="30"/>
                    <a:pt x="20" y="30"/>
                    <a:pt x="20" y="29"/>
                  </a:cubicBezTo>
                  <a:cubicBezTo>
                    <a:pt x="20" y="29"/>
                    <a:pt x="20" y="29"/>
                    <a:pt x="19" y="28"/>
                  </a:cubicBezTo>
                  <a:cubicBezTo>
                    <a:pt x="19" y="27"/>
                    <a:pt x="18" y="26"/>
                    <a:pt x="17" y="24"/>
                  </a:cubicBezTo>
                  <a:cubicBezTo>
                    <a:pt x="17" y="23"/>
                    <a:pt x="16" y="21"/>
                    <a:pt x="15" y="20"/>
                  </a:cubicBezTo>
                  <a:cubicBezTo>
                    <a:pt x="14" y="19"/>
                    <a:pt x="13" y="18"/>
                    <a:pt x="13" y="16"/>
                  </a:cubicBezTo>
                  <a:cubicBezTo>
                    <a:pt x="12" y="15"/>
                    <a:pt x="11" y="14"/>
                    <a:pt x="11" y="12"/>
                  </a:cubicBezTo>
                  <a:cubicBezTo>
                    <a:pt x="10" y="11"/>
                    <a:pt x="9" y="10"/>
                    <a:pt x="8" y="9"/>
                  </a:cubicBezTo>
                  <a:cubicBezTo>
                    <a:pt x="8" y="8"/>
                    <a:pt x="7" y="6"/>
                    <a:pt x="6" y="5"/>
                  </a:cubicBezTo>
                  <a:cubicBezTo>
                    <a:pt x="5" y="4"/>
                    <a:pt x="5" y="4"/>
                    <a:pt x="4" y="3"/>
                  </a:cubicBezTo>
                  <a:cubicBezTo>
                    <a:pt x="3" y="2"/>
                    <a:pt x="3" y="2"/>
                    <a:pt x="2" y="1"/>
                  </a:cubicBezTo>
                  <a:cubicBezTo>
                    <a:pt x="1" y="1"/>
                    <a:pt x="1" y="1"/>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7" name="Freeform 454"/>
            <p:cNvSpPr/>
            <p:nvPr/>
          </p:nvSpPr>
          <p:spPr bwMode="auto">
            <a:xfrm>
              <a:off x="9828214" y="4383088"/>
              <a:ext cx="219075" cy="96838"/>
            </a:xfrm>
            <a:custGeom>
              <a:avLst/>
              <a:gdLst>
                <a:gd name="T0" fmla="*/ 0 w 52"/>
                <a:gd name="T1" fmla="*/ 0 h 23"/>
                <a:gd name="T2" fmla="*/ 1 w 52"/>
                <a:gd name="T3" fmla="*/ 0 h 23"/>
                <a:gd name="T4" fmla="*/ 2 w 52"/>
                <a:gd name="T5" fmla="*/ 1 h 23"/>
                <a:gd name="T6" fmla="*/ 8 w 52"/>
                <a:gd name="T7" fmla="*/ 4 h 23"/>
                <a:gd name="T8" fmla="*/ 11 w 52"/>
                <a:gd name="T9" fmla="*/ 6 h 23"/>
                <a:gd name="T10" fmla="*/ 15 w 52"/>
                <a:gd name="T11" fmla="*/ 9 h 23"/>
                <a:gd name="T12" fmla="*/ 16 w 52"/>
                <a:gd name="T13" fmla="*/ 9 h 23"/>
                <a:gd name="T14" fmla="*/ 16 w 52"/>
                <a:gd name="T15" fmla="*/ 10 h 23"/>
                <a:gd name="T16" fmla="*/ 17 w 52"/>
                <a:gd name="T17" fmla="*/ 11 h 23"/>
                <a:gd name="T18" fmla="*/ 20 w 52"/>
                <a:gd name="T19" fmla="*/ 12 h 23"/>
                <a:gd name="T20" fmla="*/ 25 w 52"/>
                <a:gd name="T21" fmla="*/ 14 h 23"/>
                <a:gd name="T22" fmla="*/ 30 w 52"/>
                <a:gd name="T23" fmla="*/ 17 h 23"/>
                <a:gd name="T24" fmla="*/ 34 w 52"/>
                <a:gd name="T25" fmla="*/ 18 h 23"/>
                <a:gd name="T26" fmla="*/ 43 w 52"/>
                <a:gd name="T27" fmla="*/ 21 h 23"/>
                <a:gd name="T28" fmla="*/ 50 w 52"/>
                <a:gd name="T29" fmla="*/ 23 h 23"/>
                <a:gd name="T30" fmla="*/ 51 w 52"/>
                <a:gd name="T31" fmla="*/ 23 h 23"/>
                <a:gd name="T32" fmla="*/ 52 w 52"/>
                <a:gd name="T33" fmla="*/ 23 h 23"/>
                <a:gd name="T34" fmla="*/ 51 w 52"/>
                <a:gd name="T35" fmla="*/ 23 h 23"/>
                <a:gd name="T36" fmla="*/ 50 w 52"/>
                <a:gd name="T37" fmla="*/ 22 h 23"/>
                <a:gd name="T38" fmla="*/ 44 w 52"/>
                <a:gd name="T39" fmla="*/ 19 h 23"/>
                <a:gd name="T40" fmla="*/ 36 w 52"/>
                <a:gd name="T41" fmla="*/ 14 h 23"/>
                <a:gd name="T42" fmla="*/ 31 w 52"/>
                <a:gd name="T43" fmla="*/ 12 h 23"/>
                <a:gd name="T44" fmla="*/ 27 w 52"/>
                <a:gd name="T45" fmla="*/ 10 h 23"/>
                <a:gd name="T46" fmla="*/ 22 w 52"/>
                <a:gd name="T47" fmla="*/ 8 h 23"/>
                <a:gd name="T48" fmla="*/ 20 w 52"/>
                <a:gd name="T49" fmla="*/ 7 h 23"/>
                <a:gd name="T50" fmla="*/ 19 w 52"/>
                <a:gd name="T51" fmla="*/ 6 h 23"/>
                <a:gd name="T52" fmla="*/ 18 w 52"/>
                <a:gd name="T53" fmla="*/ 5 h 23"/>
                <a:gd name="T54" fmla="*/ 13 w 52"/>
                <a:gd name="T55" fmla="*/ 3 h 23"/>
                <a:gd name="T56" fmla="*/ 11 w 52"/>
                <a:gd name="T57" fmla="*/ 2 h 23"/>
                <a:gd name="T58" fmla="*/ 10 w 52"/>
                <a:gd name="T59" fmla="*/ 1 h 23"/>
                <a:gd name="T60" fmla="*/ 10 w 52"/>
                <a:gd name="T61" fmla="*/ 1 h 23"/>
                <a:gd name="T62" fmla="*/ 9 w 52"/>
                <a:gd name="T63" fmla="*/ 1 h 23"/>
                <a:gd name="T64" fmla="*/ 6 w 52"/>
                <a:gd name="T65" fmla="*/ 0 h 23"/>
                <a:gd name="T66" fmla="*/ 3 w 52"/>
                <a:gd name="T67" fmla="*/ 0 h 23"/>
                <a:gd name="T68" fmla="*/ 1 w 52"/>
                <a:gd name="T69" fmla="*/ 0 h 23"/>
                <a:gd name="T70" fmla="*/ 0 w 52"/>
                <a:gd name="T7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23">
                  <a:moveTo>
                    <a:pt x="0" y="0"/>
                  </a:moveTo>
                  <a:cubicBezTo>
                    <a:pt x="0" y="0"/>
                    <a:pt x="0" y="0"/>
                    <a:pt x="1" y="0"/>
                  </a:cubicBezTo>
                  <a:cubicBezTo>
                    <a:pt x="1" y="0"/>
                    <a:pt x="2" y="0"/>
                    <a:pt x="2" y="1"/>
                  </a:cubicBezTo>
                  <a:cubicBezTo>
                    <a:pt x="4" y="1"/>
                    <a:pt x="6" y="2"/>
                    <a:pt x="8" y="4"/>
                  </a:cubicBezTo>
                  <a:cubicBezTo>
                    <a:pt x="9" y="4"/>
                    <a:pt x="10" y="5"/>
                    <a:pt x="11" y="6"/>
                  </a:cubicBezTo>
                  <a:cubicBezTo>
                    <a:pt x="13" y="7"/>
                    <a:pt x="14" y="8"/>
                    <a:pt x="15" y="9"/>
                  </a:cubicBezTo>
                  <a:cubicBezTo>
                    <a:pt x="16" y="9"/>
                    <a:pt x="16" y="9"/>
                    <a:pt x="16" y="9"/>
                  </a:cubicBezTo>
                  <a:cubicBezTo>
                    <a:pt x="16" y="10"/>
                    <a:pt x="16" y="10"/>
                    <a:pt x="16" y="10"/>
                  </a:cubicBezTo>
                  <a:cubicBezTo>
                    <a:pt x="17" y="10"/>
                    <a:pt x="17" y="10"/>
                    <a:pt x="17" y="11"/>
                  </a:cubicBezTo>
                  <a:cubicBezTo>
                    <a:pt x="18" y="11"/>
                    <a:pt x="19" y="11"/>
                    <a:pt x="20" y="12"/>
                  </a:cubicBezTo>
                  <a:cubicBezTo>
                    <a:pt x="21" y="13"/>
                    <a:pt x="23" y="14"/>
                    <a:pt x="25" y="14"/>
                  </a:cubicBezTo>
                  <a:cubicBezTo>
                    <a:pt x="26" y="15"/>
                    <a:pt x="28" y="16"/>
                    <a:pt x="30" y="17"/>
                  </a:cubicBezTo>
                  <a:cubicBezTo>
                    <a:pt x="31" y="17"/>
                    <a:pt x="33" y="18"/>
                    <a:pt x="34" y="18"/>
                  </a:cubicBezTo>
                  <a:cubicBezTo>
                    <a:pt x="38" y="20"/>
                    <a:pt x="41" y="21"/>
                    <a:pt x="43" y="21"/>
                  </a:cubicBezTo>
                  <a:cubicBezTo>
                    <a:pt x="46" y="22"/>
                    <a:pt x="48" y="23"/>
                    <a:pt x="50" y="23"/>
                  </a:cubicBezTo>
                  <a:cubicBezTo>
                    <a:pt x="50" y="23"/>
                    <a:pt x="51" y="23"/>
                    <a:pt x="51" y="23"/>
                  </a:cubicBezTo>
                  <a:cubicBezTo>
                    <a:pt x="52" y="23"/>
                    <a:pt x="52" y="23"/>
                    <a:pt x="52" y="23"/>
                  </a:cubicBezTo>
                  <a:cubicBezTo>
                    <a:pt x="52" y="23"/>
                    <a:pt x="52" y="23"/>
                    <a:pt x="51" y="23"/>
                  </a:cubicBezTo>
                  <a:cubicBezTo>
                    <a:pt x="51" y="23"/>
                    <a:pt x="51" y="22"/>
                    <a:pt x="50" y="22"/>
                  </a:cubicBezTo>
                  <a:cubicBezTo>
                    <a:pt x="49" y="21"/>
                    <a:pt x="47" y="20"/>
                    <a:pt x="44" y="19"/>
                  </a:cubicBezTo>
                  <a:cubicBezTo>
                    <a:pt x="42" y="17"/>
                    <a:pt x="39" y="16"/>
                    <a:pt x="36" y="14"/>
                  </a:cubicBezTo>
                  <a:cubicBezTo>
                    <a:pt x="35" y="14"/>
                    <a:pt x="33" y="13"/>
                    <a:pt x="31" y="12"/>
                  </a:cubicBezTo>
                  <a:cubicBezTo>
                    <a:pt x="30" y="11"/>
                    <a:pt x="28" y="11"/>
                    <a:pt x="27" y="10"/>
                  </a:cubicBezTo>
                  <a:cubicBezTo>
                    <a:pt x="25" y="9"/>
                    <a:pt x="23" y="9"/>
                    <a:pt x="22" y="8"/>
                  </a:cubicBezTo>
                  <a:cubicBezTo>
                    <a:pt x="21" y="7"/>
                    <a:pt x="20" y="7"/>
                    <a:pt x="20" y="7"/>
                  </a:cubicBezTo>
                  <a:cubicBezTo>
                    <a:pt x="19" y="6"/>
                    <a:pt x="19" y="6"/>
                    <a:pt x="19" y="6"/>
                  </a:cubicBezTo>
                  <a:cubicBezTo>
                    <a:pt x="18" y="6"/>
                    <a:pt x="18" y="6"/>
                    <a:pt x="18" y="5"/>
                  </a:cubicBezTo>
                  <a:cubicBezTo>
                    <a:pt x="16" y="5"/>
                    <a:pt x="15" y="4"/>
                    <a:pt x="13" y="3"/>
                  </a:cubicBezTo>
                  <a:cubicBezTo>
                    <a:pt x="13" y="3"/>
                    <a:pt x="12" y="2"/>
                    <a:pt x="11" y="2"/>
                  </a:cubicBezTo>
                  <a:cubicBezTo>
                    <a:pt x="11" y="2"/>
                    <a:pt x="11" y="2"/>
                    <a:pt x="10" y="1"/>
                  </a:cubicBezTo>
                  <a:cubicBezTo>
                    <a:pt x="10" y="1"/>
                    <a:pt x="10" y="1"/>
                    <a:pt x="10" y="1"/>
                  </a:cubicBezTo>
                  <a:cubicBezTo>
                    <a:pt x="10" y="1"/>
                    <a:pt x="9" y="1"/>
                    <a:pt x="9" y="1"/>
                  </a:cubicBezTo>
                  <a:cubicBezTo>
                    <a:pt x="8" y="1"/>
                    <a:pt x="7" y="0"/>
                    <a:pt x="6" y="0"/>
                  </a:cubicBezTo>
                  <a:cubicBezTo>
                    <a:pt x="4" y="0"/>
                    <a:pt x="3" y="0"/>
                    <a:pt x="3" y="0"/>
                  </a:cubicBezTo>
                  <a:cubicBezTo>
                    <a:pt x="2" y="0"/>
                    <a:pt x="1" y="0"/>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8" name="Freeform 455"/>
            <p:cNvSpPr/>
            <p:nvPr/>
          </p:nvSpPr>
          <p:spPr bwMode="auto">
            <a:xfrm>
              <a:off x="9894889" y="4479926"/>
              <a:ext cx="144463" cy="12700"/>
            </a:xfrm>
            <a:custGeom>
              <a:avLst/>
              <a:gdLst>
                <a:gd name="T0" fmla="*/ 34 w 34"/>
                <a:gd name="T1" fmla="*/ 0 h 3"/>
                <a:gd name="T2" fmla="*/ 33 w 34"/>
                <a:gd name="T3" fmla="*/ 0 h 3"/>
                <a:gd name="T4" fmla="*/ 29 w 34"/>
                <a:gd name="T5" fmla="*/ 0 h 3"/>
                <a:gd name="T6" fmla="*/ 23 w 34"/>
                <a:gd name="T7" fmla="*/ 0 h 3"/>
                <a:gd name="T8" fmla="*/ 20 w 34"/>
                <a:gd name="T9" fmla="*/ 0 h 3"/>
                <a:gd name="T10" fmla="*/ 17 w 34"/>
                <a:gd name="T11" fmla="*/ 0 h 3"/>
                <a:gd name="T12" fmla="*/ 14 w 34"/>
                <a:gd name="T13" fmla="*/ 0 h 3"/>
                <a:gd name="T14" fmla="*/ 11 w 34"/>
                <a:gd name="T15" fmla="*/ 0 h 3"/>
                <a:gd name="T16" fmla="*/ 5 w 34"/>
                <a:gd name="T17" fmla="*/ 0 h 3"/>
                <a:gd name="T18" fmla="*/ 1 w 34"/>
                <a:gd name="T19" fmla="*/ 0 h 3"/>
                <a:gd name="T20" fmla="*/ 0 w 34"/>
                <a:gd name="T21" fmla="*/ 0 h 3"/>
                <a:gd name="T22" fmla="*/ 1 w 34"/>
                <a:gd name="T23" fmla="*/ 1 h 3"/>
                <a:gd name="T24" fmla="*/ 3 w 34"/>
                <a:gd name="T25" fmla="*/ 1 h 3"/>
                <a:gd name="T26" fmla="*/ 5 w 34"/>
                <a:gd name="T27" fmla="*/ 2 h 3"/>
                <a:gd name="T28" fmla="*/ 8 w 34"/>
                <a:gd name="T29" fmla="*/ 2 h 3"/>
                <a:gd name="T30" fmla="*/ 10 w 34"/>
                <a:gd name="T31" fmla="*/ 3 h 3"/>
                <a:gd name="T32" fmla="*/ 14 w 34"/>
                <a:gd name="T33" fmla="*/ 3 h 3"/>
                <a:gd name="T34" fmla="*/ 17 w 34"/>
                <a:gd name="T35" fmla="*/ 3 h 3"/>
                <a:gd name="T36" fmla="*/ 20 w 34"/>
                <a:gd name="T37" fmla="*/ 3 h 3"/>
                <a:gd name="T38" fmla="*/ 24 w 34"/>
                <a:gd name="T39" fmla="*/ 3 h 3"/>
                <a:gd name="T40" fmla="*/ 26 w 34"/>
                <a:gd name="T41" fmla="*/ 2 h 3"/>
                <a:gd name="T42" fmla="*/ 29 w 34"/>
                <a:gd name="T43" fmla="*/ 2 h 3"/>
                <a:gd name="T44" fmla="*/ 31 w 34"/>
                <a:gd name="T45" fmla="*/ 1 h 3"/>
                <a:gd name="T46" fmla="*/ 33 w 34"/>
                <a:gd name="T47" fmla="*/ 0 h 3"/>
                <a:gd name="T48" fmla="*/ 34 w 34"/>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
                  <a:moveTo>
                    <a:pt x="34" y="0"/>
                  </a:moveTo>
                  <a:cubicBezTo>
                    <a:pt x="34" y="0"/>
                    <a:pt x="34" y="0"/>
                    <a:pt x="33" y="0"/>
                  </a:cubicBezTo>
                  <a:cubicBezTo>
                    <a:pt x="32" y="0"/>
                    <a:pt x="31" y="0"/>
                    <a:pt x="29" y="0"/>
                  </a:cubicBezTo>
                  <a:cubicBezTo>
                    <a:pt x="27" y="0"/>
                    <a:pt x="25" y="0"/>
                    <a:pt x="23" y="0"/>
                  </a:cubicBezTo>
                  <a:cubicBezTo>
                    <a:pt x="22" y="0"/>
                    <a:pt x="21" y="0"/>
                    <a:pt x="20" y="0"/>
                  </a:cubicBezTo>
                  <a:cubicBezTo>
                    <a:pt x="19" y="0"/>
                    <a:pt x="18" y="0"/>
                    <a:pt x="17" y="0"/>
                  </a:cubicBezTo>
                  <a:cubicBezTo>
                    <a:pt x="16" y="0"/>
                    <a:pt x="15" y="0"/>
                    <a:pt x="14" y="0"/>
                  </a:cubicBezTo>
                  <a:cubicBezTo>
                    <a:pt x="13" y="0"/>
                    <a:pt x="12" y="0"/>
                    <a:pt x="11" y="0"/>
                  </a:cubicBezTo>
                  <a:cubicBezTo>
                    <a:pt x="9" y="0"/>
                    <a:pt x="7" y="0"/>
                    <a:pt x="5" y="0"/>
                  </a:cubicBezTo>
                  <a:cubicBezTo>
                    <a:pt x="3" y="0"/>
                    <a:pt x="2" y="0"/>
                    <a:pt x="1" y="0"/>
                  </a:cubicBezTo>
                  <a:cubicBezTo>
                    <a:pt x="0" y="0"/>
                    <a:pt x="0" y="0"/>
                    <a:pt x="0" y="0"/>
                  </a:cubicBezTo>
                  <a:cubicBezTo>
                    <a:pt x="0" y="0"/>
                    <a:pt x="0" y="0"/>
                    <a:pt x="1" y="1"/>
                  </a:cubicBezTo>
                  <a:cubicBezTo>
                    <a:pt x="1" y="1"/>
                    <a:pt x="2" y="1"/>
                    <a:pt x="3" y="1"/>
                  </a:cubicBezTo>
                  <a:cubicBezTo>
                    <a:pt x="3" y="1"/>
                    <a:pt x="4" y="2"/>
                    <a:pt x="5" y="2"/>
                  </a:cubicBezTo>
                  <a:cubicBezTo>
                    <a:pt x="6" y="2"/>
                    <a:pt x="7" y="2"/>
                    <a:pt x="8" y="2"/>
                  </a:cubicBezTo>
                  <a:cubicBezTo>
                    <a:pt x="8" y="3"/>
                    <a:pt x="9" y="3"/>
                    <a:pt x="10" y="3"/>
                  </a:cubicBezTo>
                  <a:cubicBezTo>
                    <a:pt x="12" y="3"/>
                    <a:pt x="13" y="3"/>
                    <a:pt x="14" y="3"/>
                  </a:cubicBezTo>
                  <a:cubicBezTo>
                    <a:pt x="15" y="3"/>
                    <a:pt x="16" y="3"/>
                    <a:pt x="17" y="3"/>
                  </a:cubicBezTo>
                  <a:cubicBezTo>
                    <a:pt x="18" y="3"/>
                    <a:pt x="19" y="3"/>
                    <a:pt x="20" y="3"/>
                  </a:cubicBezTo>
                  <a:cubicBezTo>
                    <a:pt x="21" y="3"/>
                    <a:pt x="22" y="3"/>
                    <a:pt x="24" y="3"/>
                  </a:cubicBezTo>
                  <a:cubicBezTo>
                    <a:pt x="25" y="3"/>
                    <a:pt x="26" y="2"/>
                    <a:pt x="26" y="2"/>
                  </a:cubicBezTo>
                  <a:cubicBezTo>
                    <a:pt x="27" y="2"/>
                    <a:pt x="28" y="2"/>
                    <a:pt x="29" y="2"/>
                  </a:cubicBezTo>
                  <a:cubicBezTo>
                    <a:pt x="30" y="1"/>
                    <a:pt x="31" y="1"/>
                    <a:pt x="31" y="1"/>
                  </a:cubicBezTo>
                  <a:cubicBezTo>
                    <a:pt x="32" y="1"/>
                    <a:pt x="32" y="1"/>
                    <a:pt x="33" y="0"/>
                  </a:cubicBezTo>
                  <a:cubicBezTo>
                    <a:pt x="34" y="0"/>
                    <a:pt x="34" y="0"/>
                    <a:pt x="34"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9" name="Freeform 456"/>
            <p:cNvSpPr/>
            <p:nvPr/>
          </p:nvSpPr>
          <p:spPr bwMode="auto">
            <a:xfrm>
              <a:off x="9925051" y="4360863"/>
              <a:ext cx="119063" cy="123825"/>
            </a:xfrm>
            <a:custGeom>
              <a:avLst/>
              <a:gdLst>
                <a:gd name="T0" fmla="*/ 0 w 28"/>
                <a:gd name="T1" fmla="*/ 0 h 29"/>
                <a:gd name="T2" fmla="*/ 2 w 28"/>
                <a:gd name="T3" fmla="*/ 1 h 29"/>
                <a:gd name="T4" fmla="*/ 5 w 28"/>
                <a:gd name="T5" fmla="*/ 4 h 29"/>
                <a:gd name="T6" fmla="*/ 9 w 28"/>
                <a:gd name="T7" fmla="*/ 9 h 29"/>
                <a:gd name="T8" fmla="*/ 12 w 28"/>
                <a:gd name="T9" fmla="*/ 11 h 29"/>
                <a:gd name="T10" fmla="*/ 14 w 28"/>
                <a:gd name="T11" fmla="*/ 14 h 29"/>
                <a:gd name="T12" fmla="*/ 24 w 28"/>
                <a:gd name="T13" fmla="*/ 24 h 29"/>
                <a:gd name="T14" fmla="*/ 27 w 28"/>
                <a:gd name="T15" fmla="*/ 27 h 29"/>
                <a:gd name="T16" fmla="*/ 28 w 28"/>
                <a:gd name="T17" fmla="*/ 29 h 29"/>
                <a:gd name="T18" fmla="*/ 27 w 28"/>
                <a:gd name="T19" fmla="*/ 27 h 29"/>
                <a:gd name="T20" fmla="*/ 26 w 28"/>
                <a:gd name="T21" fmla="*/ 25 h 29"/>
                <a:gd name="T22" fmla="*/ 25 w 28"/>
                <a:gd name="T23" fmla="*/ 23 h 29"/>
                <a:gd name="T24" fmla="*/ 23 w 28"/>
                <a:gd name="T25" fmla="*/ 21 h 29"/>
                <a:gd name="T26" fmla="*/ 21 w 28"/>
                <a:gd name="T27" fmla="*/ 18 h 29"/>
                <a:gd name="T28" fmla="*/ 19 w 28"/>
                <a:gd name="T29" fmla="*/ 15 h 29"/>
                <a:gd name="T30" fmla="*/ 16 w 28"/>
                <a:gd name="T31" fmla="*/ 12 h 29"/>
                <a:gd name="T32" fmla="*/ 14 w 28"/>
                <a:gd name="T33" fmla="*/ 10 h 29"/>
                <a:gd name="T34" fmla="*/ 11 w 28"/>
                <a:gd name="T35" fmla="*/ 7 h 29"/>
                <a:gd name="T36" fmla="*/ 8 w 28"/>
                <a:gd name="T37" fmla="*/ 5 h 29"/>
                <a:gd name="T38" fmla="*/ 6 w 28"/>
                <a:gd name="T39" fmla="*/ 3 h 29"/>
                <a:gd name="T40" fmla="*/ 4 w 28"/>
                <a:gd name="T41" fmla="*/ 2 h 29"/>
                <a:gd name="T42" fmla="*/ 2 w 28"/>
                <a:gd name="T43" fmla="*/ 1 h 29"/>
                <a:gd name="T44" fmla="*/ 0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0" y="0"/>
                  </a:moveTo>
                  <a:cubicBezTo>
                    <a:pt x="0" y="0"/>
                    <a:pt x="1" y="0"/>
                    <a:pt x="2" y="1"/>
                  </a:cubicBezTo>
                  <a:cubicBezTo>
                    <a:pt x="2" y="2"/>
                    <a:pt x="3" y="3"/>
                    <a:pt x="5" y="4"/>
                  </a:cubicBezTo>
                  <a:cubicBezTo>
                    <a:pt x="6" y="6"/>
                    <a:pt x="8" y="7"/>
                    <a:pt x="9" y="9"/>
                  </a:cubicBezTo>
                  <a:cubicBezTo>
                    <a:pt x="10" y="10"/>
                    <a:pt x="11" y="11"/>
                    <a:pt x="12" y="11"/>
                  </a:cubicBezTo>
                  <a:cubicBezTo>
                    <a:pt x="13" y="12"/>
                    <a:pt x="13" y="13"/>
                    <a:pt x="14" y="14"/>
                  </a:cubicBezTo>
                  <a:cubicBezTo>
                    <a:pt x="18" y="18"/>
                    <a:pt x="21" y="21"/>
                    <a:pt x="24" y="24"/>
                  </a:cubicBezTo>
                  <a:cubicBezTo>
                    <a:pt x="25" y="25"/>
                    <a:pt x="26" y="27"/>
                    <a:pt x="27" y="27"/>
                  </a:cubicBezTo>
                  <a:cubicBezTo>
                    <a:pt x="27" y="28"/>
                    <a:pt x="28" y="29"/>
                    <a:pt x="28" y="29"/>
                  </a:cubicBezTo>
                  <a:cubicBezTo>
                    <a:pt x="28" y="29"/>
                    <a:pt x="28" y="28"/>
                    <a:pt x="27" y="27"/>
                  </a:cubicBezTo>
                  <a:cubicBezTo>
                    <a:pt x="27" y="27"/>
                    <a:pt x="27" y="26"/>
                    <a:pt x="26" y="25"/>
                  </a:cubicBezTo>
                  <a:cubicBezTo>
                    <a:pt x="26" y="25"/>
                    <a:pt x="25" y="24"/>
                    <a:pt x="25" y="23"/>
                  </a:cubicBezTo>
                  <a:cubicBezTo>
                    <a:pt x="24" y="22"/>
                    <a:pt x="24" y="21"/>
                    <a:pt x="23" y="21"/>
                  </a:cubicBezTo>
                  <a:cubicBezTo>
                    <a:pt x="23" y="20"/>
                    <a:pt x="22" y="19"/>
                    <a:pt x="21" y="18"/>
                  </a:cubicBezTo>
                  <a:cubicBezTo>
                    <a:pt x="20" y="17"/>
                    <a:pt x="20" y="16"/>
                    <a:pt x="19" y="15"/>
                  </a:cubicBezTo>
                  <a:cubicBezTo>
                    <a:pt x="18" y="14"/>
                    <a:pt x="17" y="13"/>
                    <a:pt x="16" y="12"/>
                  </a:cubicBezTo>
                  <a:cubicBezTo>
                    <a:pt x="15" y="11"/>
                    <a:pt x="15" y="10"/>
                    <a:pt x="14" y="10"/>
                  </a:cubicBezTo>
                  <a:cubicBezTo>
                    <a:pt x="13" y="9"/>
                    <a:pt x="12" y="8"/>
                    <a:pt x="11" y="7"/>
                  </a:cubicBezTo>
                  <a:cubicBezTo>
                    <a:pt x="10" y="6"/>
                    <a:pt x="9" y="6"/>
                    <a:pt x="8" y="5"/>
                  </a:cubicBezTo>
                  <a:cubicBezTo>
                    <a:pt x="7" y="4"/>
                    <a:pt x="7" y="4"/>
                    <a:pt x="6" y="3"/>
                  </a:cubicBezTo>
                  <a:cubicBezTo>
                    <a:pt x="5" y="3"/>
                    <a:pt x="4" y="2"/>
                    <a:pt x="4" y="2"/>
                  </a:cubicBezTo>
                  <a:cubicBezTo>
                    <a:pt x="3" y="1"/>
                    <a:pt x="2" y="1"/>
                    <a:pt x="2"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0" name="Freeform 457"/>
            <p:cNvSpPr/>
            <p:nvPr/>
          </p:nvSpPr>
          <p:spPr bwMode="auto">
            <a:xfrm>
              <a:off x="10009189" y="4411663"/>
              <a:ext cx="76200" cy="127000"/>
            </a:xfrm>
            <a:custGeom>
              <a:avLst/>
              <a:gdLst>
                <a:gd name="T0" fmla="*/ 18 w 18"/>
                <a:gd name="T1" fmla="*/ 20 h 30"/>
                <a:gd name="T2" fmla="*/ 12 w 18"/>
                <a:gd name="T3" fmla="*/ 0 h 30"/>
                <a:gd name="T4" fmla="*/ 0 w 18"/>
                <a:gd name="T5" fmla="*/ 30 h 30"/>
                <a:gd name="T6" fmla="*/ 18 w 18"/>
                <a:gd name="T7" fmla="*/ 20 h 30"/>
              </a:gdLst>
              <a:ahLst/>
              <a:cxnLst>
                <a:cxn ang="0">
                  <a:pos x="T0" y="T1"/>
                </a:cxn>
                <a:cxn ang="0">
                  <a:pos x="T2" y="T3"/>
                </a:cxn>
                <a:cxn ang="0">
                  <a:pos x="T4" y="T5"/>
                </a:cxn>
                <a:cxn ang="0">
                  <a:pos x="T6" y="T7"/>
                </a:cxn>
              </a:cxnLst>
              <a:rect l="0" t="0" r="r" b="b"/>
              <a:pathLst>
                <a:path w="18" h="30">
                  <a:moveTo>
                    <a:pt x="18" y="20"/>
                  </a:moveTo>
                  <a:cubicBezTo>
                    <a:pt x="18" y="12"/>
                    <a:pt x="16" y="5"/>
                    <a:pt x="12" y="0"/>
                  </a:cubicBezTo>
                  <a:cubicBezTo>
                    <a:pt x="12" y="0"/>
                    <a:pt x="0" y="20"/>
                    <a:pt x="0" y="30"/>
                  </a:cubicBezTo>
                  <a:cubicBezTo>
                    <a:pt x="0" y="30"/>
                    <a:pt x="15" y="27"/>
                    <a:pt x="18" y="2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1" name="Freeform 458"/>
            <p:cNvSpPr/>
            <p:nvPr/>
          </p:nvSpPr>
          <p:spPr bwMode="auto">
            <a:xfrm>
              <a:off x="10059989" y="4484688"/>
              <a:ext cx="441325" cy="139700"/>
            </a:xfrm>
            <a:custGeom>
              <a:avLst/>
              <a:gdLst>
                <a:gd name="T0" fmla="*/ 103 w 104"/>
                <a:gd name="T1" fmla="*/ 33 h 33"/>
                <a:gd name="T2" fmla="*/ 0 w 104"/>
                <a:gd name="T3" fmla="*/ 4 h 33"/>
                <a:gd name="T4" fmla="*/ 3 w 104"/>
                <a:gd name="T5" fmla="*/ 0 h 33"/>
                <a:gd name="T6" fmla="*/ 104 w 104"/>
                <a:gd name="T7" fmla="*/ 28 h 33"/>
                <a:gd name="T8" fmla="*/ 103 w 104"/>
                <a:gd name="T9" fmla="*/ 33 h 33"/>
              </a:gdLst>
              <a:ahLst/>
              <a:cxnLst>
                <a:cxn ang="0">
                  <a:pos x="T0" y="T1"/>
                </a:cxn>
                <a:cxn ang="0">
                  <a:pos x="T2" y="T3"/>
                </a:cxn>
                <a:cxn ang="0">
                  <a:pos x="T4" y="T5"/>
                </a:cxn>
                <a:cxn ang="0">
                  <a:pos x="T6" y="T7"/>
                </a:cxn>
                <a:cxn ang="0">
                  <a:pos x="T8" y="T9"/>
                </a:cxn>
              </a:cxnLst>
              <a:rect l="0" t="0" r="r" b="b"/>
              <a:pathLst>
                <a:path w="104" h="33">
                  <a:moveTo>
                    <a:pt x="103" y="33"/>
                  </a:moveTo>
                  <a:cubicBezTo>
                    <a:pt x="50" y="20"/>
                    <a:pt x="6" y="7"/>
                    <a:pt x="0" y="4"/>
                  </a:cubicBezTo>
                  <a:cubicBezTo>
                    <a:pt x="3" y="0"/>
                    <a:pt x="3" y="0"/>
                    <a:pt x="3" y="0"/>
                  </a:cubicBezTo>
                  <a:cubicBezTo>
                    <a:pt x="7" y="3"/>
                    <a:pt x="47" y="14"/>
                    <a:pt x="104" y="28"/>
                  </a:cubicBezTo>
                  <a:lnTo>
                    <a:pt x="103" y="3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336"/>
                                        </p:tgtEl>
                                        <p:attrNameLst>
                                          <p:attrName>style.visibility</p:attrName>
                                        </p:attrNameLst>
                                      </p:cBhvr>
                                      <p:to>
                                        <p:strVal val="visible"/>
                                      </p:to>
                                    </p:set>
                                    <p:animEffect transition="in" filter="fade">
                                      <p:cBhvr>
                                        <p:cTn id="7" dur="500"/>
                                        <p:tgtEl>
                                          <p:spTgt spid="1336"/>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1308"/>
                                        </p:tgtEl>
                                        <p:attrNameLst>
                                          <p:attrName>style.visibility</p:attrName>
                                        </p:attrNameLst>
                                      </p:cBhvr>
                                      <p:to>
                                        <p:strVal val="visible"/>
                                      </p:to>
                                    </p:set>
                                    <p:animEffect transition="in" filter="fade">
                                      <p:cBhvr>
                                        <p:cTn id="10" dur="500"/>
                                        <p:tgtEl>
                                          <p:spTgt spid="1308"/>
                                        </p:tgtEl>
                                      </p:cBhvr>
                                    </p:animEffect>
                                  </p:childTnLst>
                                </p:cTn>
                              </p:par>
                              <p:par>
                                <p:cTn id="11" presetID="16" presetClass="entr" presetSubtype="37" fill="hold" nodeType="withEffect">
                                  <p:stCondLst>
                                    <p:cond delay="1500"/>
                                  </p:stCondLst>
                                  <p:childTnLst>
                                    <p:set>
                                      <p:cBhvr>
                                        <p:cTn id="12" dur="1" fill="hold">
                                          <p:stCondLst>
                                            <p:cond delay="0"/>
                                          </p:stCondLst>
                                        </p:cTn>
                                        <p:tgtEl>
                                          <p:spTgt spid="1309"/>
                                        </p:tgtEl>
                                        <p:attrNameLst>
                                          <p:attrName>style.visibility</p:attrName>
                                        </p:attrNameLst>
                                      </p:cBhvr>
                                      <p:to>
                                        <p:strVal val="visible"/>
                                      </p:to>
                                    </p:set>
                                    <p:animEffect transition="in" filter="barn(outVertical)">
                                      <p:cBhvr>
                                        <p:cTn id="13" dur="500"/>
                                        <p:tgtEl>
                                          <p:spTgt spid="1309"/>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314"/>
                                        </p:tgtEl>
                                        <p:attrNameLst>
                                          <p:attrName>style.visibility</p:attrName>
                                        </p:attrNameLst>
                                      </p:cBhvr>
                                      <p:to>
                                        <p:strVal val="visible"/>
                                      </p:to>
                                    </p:set>
                                    <p:animEffect transition="in" filter="fade">
                                      <p:cBhvr>
                                        <p:cTn id="17" dur="500"/>
                                        <p:tgtEl>
                                          <p:spTgt spid="1314"/>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1310"/>
                                        </p:tgtEl>
                                        <p:attrNameLst>
                                          <p:attrName>style.visibility</p:attrName>
                                        </p:attrNameLst>
                                      </p:cBhvr>
                                      <p:to>
                                        <p:strVal val="visible"/>
                                      </p:to>
                                    </p:set>
                                    <p:animEffect transition="in" filter="wipe(left)">
                                      <p:cBhvr>
                                        <p:cTn id="20" dur="500"/>
                                        <p:tgtEl>
                                          <p:spTgt spid="1310"/>
                                        </p:tgtEl>
                                      </p:cBhvr>
                                    </p:animEffect>
                                  </p:childTnLst>
                                </p:cTn>
                              </p:par>
                              <p:par>
                                <p:cTn id="21" presetID="22" presetClass="entr" presetSubtype="8" fill="hold" nodeType="withEffect">
                                  <p:stCondLst>
                                    <p:cond delay="200"/>
                                  </p:stCondLst>
                                  <p:childTnLst>
                                    <p:set>
                                      <p:cBhvr>
                                        <p:cTn id="22" dur="1" fill="hold">
                                          <p:stCondLst>
                                            <p:cond delay="0"/>
                                          </p:stCondLst>
                                        </p:cTn>
                                        <p:tgtEl>
                                          <p:spTgt spid="1330"/>
                                        </p:tgtEl>
                                        <p:attrNameLst>
                                          <p:attrName>style.visibility</p:attrName>
                                        </p:attrNameLst>
                                      </p:cBhvr>
                                      <p:to>
                                        <p:strVal val="visible"/>
                                      </p:to>
                                    </p:set>
                                    <p:animEffect transition="in" filter="wipe(left)">
                                      <p:cBhvr>
                                        <p:cTn id="23" dur="500"/>
                                        <p:tgtEl>
                                          <p:spTgt spid="1330"/>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315"/>
                                        </p:tgtEl>
                                        <p:attrNameLst>
                                          <p:attrName>style.visibility</p:attrName>
                                        </p:attrNameLst>
                                      </p:cBhvr>
                                      <p:to>
                                        <p:strVal val="visible"/>
                                      </p:to>
                                    </p:set>
                                    <p:animEffect transition="in" filter="fade">
                                      <p:cBhvr>
                                        <p:cTn id="27" dur="500"/>
                                        <p:tgtEl>
                                          <p:spTgt spid="13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11"/>
                                        </p:tgtEl>
                                        <p:attrNameLst>
                                          <p:attrName>style.visibility</p:attrName>
                                        </p:attrNameLst>
                                      </p:cBhvr>
                                      <p:to>
                                        <p:strVal val="visible"/>
                                      </p:to>
                                    </p:set>
                                    <p:animEffect transition="in" filter="wipe(left)">
                                      <p:cBhvr>
                                        <p:cTn id="30" dur="500"/>
                                        <p:tgtEl>
                                          <p:spTgt spid="1311"/>
                                        </p:tgtEl>
                                      </p:cBhvr>
                                    </p:animEffect>
                                  </p:childTnLst>
                                </p:cTn>
                              </p:par>
                              <p:par>
                                <p:cTn id="31" presetID="22" presetClass="entr" presetSubtype="8" fill="hold" nodeType="withEffect">
                                  <p:stCondLst>
                                    <p:cond delay="0"/>
                                  </p:stCondLst>
                                  <p:childTnLst>
                                    <p:set>
                                      <p:cBhvr>
                                        <p:cTn id="32" dur="1" fill="hold">
                                          <p:stCondLst>
                                            <p:cond delay="0"/>
                                          </p:stCondLst>
                                        </p:cTn>
                                        <p:tgtEl>
                                          <p:spTgt spid="1331"/>
                                        </p:tgtEl>
                                        <p:attrNameLst>
                                          <p:attrName>style.visibility</p:attrName>
                                        </p:attrNameLst>
                                      </p:cBhvr>
                                      <p:to>
                                        <p:strVal val="visible"/>
                                      </p:to>
                                    </p:set>
                                    <p:animEffect transition="in" filter="wipe(left)">
                                      <p:cBhvr>
                                        <p:cTn id="33" dur="500"/>
                                        <p:tgtEl>
                                          <p:spTgt spid="1331"/>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334"/>
                                        </p:tgtEl>
                                        <p:attrNameLst>
                                          <p:attrName>style.visibility</p:attrName>
                                        </p:attrNameLst>
                                      </p:cBhvr>
                                      <p:to>
                                        <p:strVal val="visible"/>
                                      </p:to>
                                    </p:set>
                                    <p:animEffect transition="in" filter="fade">
                                      <p:cBhvr>
                                        <p:cTn id="37" dur="500"/>
                                        <p:tgtEl>
                                          <p:spTgt spid="133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12"/>
                                        </p:tgtEl>
                                        <p:attrNameLst>
                                          <p:attrName>style.visibility</p:attrName>
                                        </p:attrNameLst>
                                      </p:cBhvr>
                                      <p:to>
                                        <p:strVal val="visible"/>
                                      </p:to>
                                    </p:set>
                                    <p:animEffect transition="in" filter="wipe(left)">
                                      <p:cBhvr>
                                        <p:cTn id="40" dur="500"/>
                                        <p:tgtEl>
                                          <p:spTgt spid="1312"/>
                                        </p:tgtEl>
                                      </p:cBhvr>
                                    </p:animEffect>
                                  </p:childTnLst>
                                </p:cTn>
                              </p:par>
                              <p:par>
                                <p:cTn id="41" presetID="22" presetClass="entr" presetSubtype="8" fill="hold" nodeType="withEffect">
                                  <p:stCondLst>
                                    <p:cond delay="0"/>
                                  </p:stCondLst>
                                  <p:childTnLst>
                                    <p:set>
                                      <p:cBhvr>
                                        <p:cTn id="42" dur="1" fill="hold">
                                          <p:stCondLst>
                                            <p:cond delay="0"/>
                                          </p:stCondLst>
                                        </p:cTn>
                                        <p:tgtEl>
                                          <p:spTgt spid="1332"/>
                                        </p:tgtEl>
                                        <p:attrNameLst>
                                          <p:attrName>style.visibility</p:attrName>
                                        </p:attrNameLst>
                                      </p:cBhvr>
                                      <p:to>
                                        <p:strVal val="visible"/>
                                      </p:to>
                                    </p:set>
                                    <p:animEffect transition="in" filter="wipe(left)">
                                      <p:cBhvr>
                                        <p:cTn id="43" dur="500"/>
                                        <p:tgtEl>
                                          <p:spTgt spid="1332"/>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335"/>
                                        </p:tgtEl>
                                        <p:attrNameLst>
                                          <p:attrName>style.visibility</p:attrName>
                                        </p:attrNameLst>
                                      </p:cBhvr>
                                      <p:to>
                                        <p:strVal val="visible"/>
                                      </p:to>
                                    </p:set>
                                    <p:animEffect transition="in" filter="fade">
                                      <p:cBhvr>
                                        <p:cTn id="47" dur="500"/>
                                        <p:tgtEl>
                                          <p:spTgt spid="1335"/>
                                        </p:tgtEl>
                                      </p:cBhvr>
                                    </p:animEffect>
                                  </p:childTnLst>
                                </p:cTn>
                              </p:par>
                              <p:par>
                                <p:cTn id="48" presetID="22" presetClass="entr" presetSubtype="8" fill="hold" nodeType="withEffect">
                                  <p:stCondLst>
                                    <p:cond delay="0"/>
                                  </p:stCondLst>
                                  <p:childTnLst>
                                    <p:set>
                                      <p:cBhvr>
                                        <p:cTn id="49" dur="1" fill="hold">
                                          <p:stCondLst>
                                            <p:cond delay="0"/>
                                          </p:stCondLst>
                                        </p:cTn>
                                        <p:tgtEl>
                                          <p:spTgt spid="1333"/>
                                        </p:tgtEl>
                                        <p:attrNameLst>
                                          <p:attrName>style.visibility</p:attrName>
                                        </p:attrNameLst>
                                      </p:cBhvr>
                                      <p:to>
                                        <p:strVal val="visible"/>
                                      </p:to>
                                    </p:set>
                                    <p:animEffect transition="in" filter="wipe(left)">
                                      <p:cBhvr>
                                        <p:cTn id="50" dur="500"/>
                                        <p:tgtEl>
                                          <p:spTgt spid="133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313"/>
                                        </p:tgtEl>
                                        <p:attrNameLst>
                                          <p:attrName>style.visibility</p:attrName>
                                        </p:attrNameLst>
                                      </p:cBhvr>
                                      <p:to>
                                        <p:strVal val="visible"/>
                                      </p:to>
                                    </p:set>
                                    <p:animEffect transition="in" filter="wipe(left)">
                                      <p:cBhvr>
                                        <p:cTn id="53" dur="500"/>
                                        <p:tgtEl>
                                          <p:spTgt spid="1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 grpId="0"/>
      <p:bldP spid="1310" grpId="0"/>
      <p:bldP spid="1311" grpId="0"/>
      <p:bldP spid="1312" grpId="0"/>
      <p:bldP spid="1313" grpId="0"/>
      <p:bldP spid="1314" grpId="0" animBg="1"/>
      <p:bldP spid="1334" grpId="0" animBg="1"/>
      <p:bldP spid="1335" grpId="0" animBg="1"/>
      <p:bldP spid="13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课题研究目的阐述</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10</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L 形 8"/>
          <p:cNvSpPr/>
          <p:nvPr/>
        </p:nvSpPr>
        <p:spPr>
          <a:xfrm rot="13509573">
            <a:off x="3644900" y="2328863"/>
            <a:ext cx="674688" cy="665162"/>
          </a:xfrm>
          <a:prstGeom prst="corner">
            <a:avLst>
              <a:gd name="adj1" fmla="val 33246"/>
              <a:gd name="adj2" fmla="val 30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ea typeface="宋体" panose="02010600030101010101" pitchFamily="2" charset="-122"/>
            </a:endParaRPr>
          </a:p>
        </p:txBody>
      </p:sp>
      <p:sp>
        <p:nvSpPr>
          <p:cNvPr id="10" name="L 形 9"/>
          <p:cNvSpPr/>
          <p:nvPr/>
        </p:nvSpPr>
        <p:spPr>
          <a:xfrm rot="13509573">
            <a:off x="7721600" y="2328863"/>
            <a:ext cx="674688" cy="665162"/>
          </a:xfrm>
          <a:prstGeom prst="corner">
            <a:avLst>
              <a:gd name="adj1" fmla="val 33246"/>
              <a:gd name="adj2" fmla="val 30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ea typeface="宋体" panose="02010600030101010101" pitchFamily="2" charset="-122"/>
            </a:endParaRPr>
          </a:p>
        </p:txBody>
      </p:sp>
      <p:sp>
        <p:nvSpPr>
          <p:cNvPr id="11" name="六边形 10"/>
          <p:cNvSpPr/>
          <p:nvPr/>
        </p:nvSpPr>
        <p:spPr bwMode="auto">
          <a:xfrm>
            <a:off x="1028700" y="1676400"/>
            <a:ext cx="2282825" cy="1970088"/>
          </a:xfrm>
          <a:prstGeom prst="hexagon">
            <a:avLst>
              <a:gd name="adj" fmla="val 25000"/>
              <a:gd name="vf" fmla="val 115470"/>
            </a:avLst>
          </a:prstGeom>
          <a:solidFill>
            <a:schemeClr val="accent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2" name="KSO_Shape"/>
          <p:cNvSpPr/>
          <p:nvPr/>
        </p:nvSpPr>
        <p:spPr bwMode="auto">
          <a:xfrm>
            <a:off x="1709738" y="1849438"/>
            <a:ext cx="906462" cy="1011237"/>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mn-lt"/>
              <a:ea typeface="宋体" panose="02010600030101010101" pitchFamily="2" charset="-122"/>
            </a:endParaRPr>
          </a:p>
        </p:txBody>
      </p:sp>
      <p:sp>
        <p:nvSpPr>
          <p:cNvPr id="13" name="矩形 25"/>
          <p:cNvSpPr>
            <a:spLocks noChangeArrowheads="1"/>
          </p:cNvSpPr>
          <p:nvPr/>
        </p:nvSpPr>
        <p:spPr bwMode="auto">
          <a:xfrm>
            <a:off x="1408113" y="2970213"/>
            <a:ext cx="1539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添加标题</a:t>
            </a:r>
          </a:p>
        </p:txBody>
      </p:sp>
      <p:sp>
        <p:nvSpPr>
          <p:cNvPr id="14" name="六边形 13"/>
          <p:cNvSpPr/>
          <p:nvPr/>
        </p:nvSpPr>
        <p:spPr bwMode="auto">
          <a:xfrm>
            <a:off x="4954588" y="1676400"/>
            <a:ext cx="2282825" cy="1970088"/>
          </a:xfrm>
          <a:prstGeom prst="hexagon">
            <a:avLst>
              <a:gd name="adj" fmla="val 25000"/>
              <a:gd name="vf" fmla="val 115470"/>
            </a:avLst>
          </a:prstGeom>
          <a:solidFill>
            <a:schemeClr val="accent2"/>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 name="KSO_Shape"/>
          <p:cNvSpPr/>
          <p:nvPr/>
        </p:nvSpPr>
        <p:spPr bwMode="auto">
          <a:xfrm>
            <a:off x="5589588" y="1882775"/>
            <a:ext cx="1009650" cy="944563"/>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mn-lt"/>
              <a:ea typeface="宋体" panose="02010600030101010101" pitchFamily="2" charset="-122"/>
            </a:endParaRPr>
          </a:p>
        </p:txBody>
      </p:sp>
      <p:sp>
        <p:nvSpPr>
          <p:cNvPr id="16" name="矩形 15"/>
          <p:cNvSpPr>
            <a:spLocks noChangeArrowheads="1"/>
          </p:cNvSpPr>
          <p:nvPr/>
        </p:nvSpPr>
        <p:spPr bwMode="auto">
          <a:xfrm>
            <a:off x="5326063" y="2970213"/>
            <a:ext cx="1539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添加标题</a:t>
            </a:r>
          </a:p>
        </p:txBody>
      </p:sp>
      <p:sp>
        <p:nvSpPr>
          <p:cNvPr id="17" name="六边形 16"/>
          <p:cNvSpPr/>
          <p:nvPr/>
        </p:nvSpPr>
        <p:spPr bwMode="auto">
          <a:xfrm>
            <a:off x="8880475" y="1676400"/>
            <a:ext cx="2282825" cy="1970088"/>
          </a:xfrm>
          <a:prstGeom prst="hexagon">
            <a:avLst>
              <a:gd name="adj" fmla="val 25000"/>
              <a:gd name="vf" fmla="val 115470"/>
            </a:avLst>
          </a:prstGeom>
          <a:solidFill>
            <a:schemeClr val="accent3"/>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8" name="KSO_Shape"/>
          <p:cNvSpPr/>
          <p:nvPr/>
        </p:nvSpPr>
        <p:spPr bwMode="auto">
          <a:xfrm>
            <a:off x="9542463" y="2001838"/>
            <a:ext cx="1009650" cy="706437"/>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mn-lt"/>
              <a:ea typeface="宋体" panose="02010600030101010101" pitchFamily="2" charset="-122"/>
            </a:endParaRPr>
          </a:p>
        </p:txBody>
      </p:sp>
      <p:sp>
        <p:nvSpPr>
          <p:cNvPr id="19" name="矩形 27"/>
          <p:cNvSpPr>
            <a:spLocks noChangeArrowheads="1"/>
          </p:cNvSpPr>
          <p:nvPr/>
        </p:nvSpPr>
        <p:spPr bwMode="auto">
          <a:xfrm>
            <a:off x="9285288" y="2970213"/>
            <a:ext cx="153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800" b="1">
                <a:solidFill>
                  <a:schemeClr val="bg1"/>
                </a:solidFill>
                <a:latin typeface="微软雅黑" panose="020B0503020204020204" pitchFamily="34" charset="-122"/>
                <a:ea typeface="微软雅黑" panose="020B0503020204020204" pitchFamily="34" charset="-122"/>
              </a:rPr>
              <a:t>添加标题</a:t>
            </a:r>
          </a:p>
        </p:txBody>
      </p:sp>
      <p:sp>
        <p:nvSpPr>
          <p:cNvPr id="20" name="矩形 117"/>
          <p:cNvSpPr>
            <a:spLocks noChangeArrowheads="1"/>
          </p:cNvSpPr>
          <p:nvPr/>
        </p:nvSpPr>
        <p:spPr bwMode="auto">
          <a:xfrm>
            <a:off x="1825625" y="4367213"/>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latin typeface="微软雅黑" panose="020B0503020204020204" pitchFamily="34" charset="-122"/>
                <a:ea typeface="微软雅黑" panose="020B0503020204020204" pitchFamily="34" charset="-122"/>
              </a:rPr>
              <a:t>点击添加标题</a:t>
            </a:r>
          </a:p>
        </p:txBody>
      </p:sp>
      <p:sp>
        <p:nvSpPr>
          <p:cNvPr id="21" name="矩形 124"/>
          <p:cNvSpPr>
            <a:spLocks noChangeArrowheads="1"/>
          </p:cNvSpPr>
          <p:nvPr/>
        </p:nvSpPr>
        <p:spPr bwMode="auto">
          <a:xfrm>
            <a:off x="1825625" y="4879975"/>
            <a:ext cx="8543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添加内容添加内容添加内容添加内容添加内容添加内容添加内容添加内容添加内容添加内容添加内容添加内容添加内容添加内容添加内容添加内容添加内容添加内容</a:t>
            </a:r>
          </a:p>
        </p:txBody>
      </p:sp>
      <p:cxnSp>
        <p:nvCxnSpPr>
          <p:cNvPr id="22" name="直接连接符 21"/>
          <p:cNvCxnSpPr/>
          <p:nvPr/>
        </p:nvCxnSpPr>
        <p:spPr>
          <a:xfrm>
            <a:off x="1920875" y="4829175"/>
            <a:ext cx="1851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ppt_x</p:attrName>
                                        </p:attrNameLst>
                                      </p:cBhvr>
                                      <p:tavLst>
                                        <p:tav tm="0">
                                          <p:val>
                                            <p:strVal val="#ppt_x-#ppt_w*1.125000"/>
                                          </p:val>
                                        </p:tav>
                                        <p:tav tm="100000">
                                          <p:val>
                                            <p:strVal val="#ppt_x"/>
                                          </p:val>
                                        </p:tav>
                                      </p:tavLst>
                                    </p:anim>
                                    <p:animEffect transition="in" filter="wipe(right)">
                                      <p:cBhvr>
                                        <p:cTn id="24" dur="500"/>
                                        <p:tgtEl>
                                          <p:spTgt spid="9"/>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ppt_x</p:attrName>
                                        </p:attrNameLst>
                                      </p:cBhvr>
                                      <p:tavLst>
                                        <p:tav tm="0">
                                          <p:val>
                                            <p:strVal val="#ppt_x-#ppt_w*1.125000"/>
                                          </p:val>
                                        </p:tav>
                                        <p:tav tm="100000">
                                          <p:val>
                                            <p:strVal val="#ppt_x"/>
                                          </p:val>
                                        </p:tav>
                                      </p:tavLst>
                                    </p:anim>
                                    <p:animEffect transition="in" filter="wipe(right)">
                                      <p:cBhvr>
                                        <p:cTn id="45" dur="500"/>
                                        <p:tgtEl>
                                          <p:spTgt spid="10"/>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P spid="15" grpId="0" animBg="1"/>
      <p:bldP spid="16" grpId="0"/>
      <p:bldP spid="18" grpId="0" animBg="1"/>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课题研究目的阐述</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11</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Rectangle 1330"/>
          <p:cNvSpPr>
            <a:spLocks noChangeArrowheads="1"/>
          </p:cNvSpPr>
          <p:nvPr/>
        </p:nvSpPr>
        <p:spPr bwMode="auto">
          <a:xfrm>
            <a:off x="9525" y="3582988"/>
            <a:ext cx="2390775" cy="115887"/>
          </a:xfrm>
          <a:prstGeom prst="rect">
            <a:avLst/>
          </a:prstGeom>
          <a:solidFill>
            <a:schemeClr val="accent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0" name="Rectangle 1331"/>
          <p:cNvSpPr>
            <a:spLocks noChangeArrowheads="1"/>
          </p:cNvSpPr>
          <p:nvPr/>
        </p:nvSpPr>
        <p:spPr bwMode="auto">
          <a:xfrm>
            <a:off x="2397125" y="3582988"/>
            <a:ext cx="2390775" cy="115887"/>
          </a:xfrm>
          <a:prstGeom prst="rect">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1" name="Rectangle 1332"/>
          <p:cNvSpPr>
            <a:spLocks noChangeArrowheads="1"/>
          </p:cNvSpPr>
          <p:nvPr/>
        </p:nvSpPr>
        <p:spPr bwMode="auto">
          <a:xfrm>
            <a:off x="4787900" y="3582988"/>
            <a:ext cx="2387600" cy="115887"/>
          </a:xfrm>
          <a:prstGeom prst="rect">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2" name="Rectangle 1333"/>
          <p:cNvSpPr>
            <a:spLocks noChangeArrowheads="1"/>
          </p:cNvSpPr>
          <p:nvPr/>
        </p:nvSpPr>
        <p:spPr bwMode="auto">
          <a:xfrm>
            <a:off x="7175500" y="3582988"/>
            <a:ext cx="2387600" cy="115887"/>
          </a:xfrm>
          <a:prstGeom prst="rect">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3" name="Rectangle 1334"/>
          <p:cNvSpPr>
            <a:spLocks noChangeArrowheads="1"/>
          </p:cNvSpPr>
          <p:nvPr/>
        </p:nvSpPr>
        <p:spPr bwMode="auto">
          <a:xfrm>
            <a:off x="9563100" y="3582988"/>
            <a:ext cx="2392363" cy="115887"/>
          </a:xfrm>
          <a:prstGeom prst="rect">
            <a:avLst/>
          </a:prstGeom>
          <a:solidFill>
            <a:schemeClr val="accent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4" name="Rectangle 1335"/>
          <p:cNvSpPr>
            <a:spLocks noChangeArrowheads="1"/>
          </p:cNvSpPr>
          <p:nvPr/>
        </p:nvSpPr>
        <p:spPr bwMode="auto">
          <a:xfrm>
            <a:off x="2378075" y="1300163"/>
            <a:ext cx="22225" cy="2398712"/>
          </a:xfrm>
          <a:prstGeom prst="rect">
            <a:avLst/>
          </a:prstGeom>
          <a:solidFill>
            <a:schemeClr val="accent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5" name="Rectangle 1336"/>
          <p:cNvSpPr>
            <a:spLocks noChangeArrowheads="1"/>
          </p:cNvSpPr>
          <p:nvPr/>
        </p:nvSpPr>
        <p:spPr bwMode="auto">
          <a:xfrm>
            <a:off x="4765675" y="3582988"/>
            <a:ext cx="22225" cy="2403475"/>
          </a:xfrm>
          <a:prstGeom prst="rect">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6" name="Rectangle 1337"/>
          <p:cNvSpPr>
            <a:spLocks noChangeArrowheads="1"/>
          </p:cNvSpPr>
          <p:nvPr/>
        </p:nvSpPr>
        <p:spPr bwMode="auto">
          <a:xfrm>
            <a:off x="7164388" y="1300163"/>
            <a:ext cx="23812" cy="2398712"/>
          </a:xfrm>
          <a:prstGeom prst="rect">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7" name="Rectangle 1338"/>
          <p:cNvSpPr>
            <a:spLocks noChangeArrowheads="1"/>
          </p:cNvSpPr>
          <p:nvPr/>
        </p:nvSpPr>
        <p:spPr bwMode="auto">
          <a:xfrm>
            <a:off x="11931650" y="1300163"/>
            <a:ext cx="23813" cy="2398712"/>
          </a:xfrm>
          <a:prstGeom prst="rect">
            <a:avLst/>
          </a:prstGeom>
          <a:solidFill>
            <a:schemeClr val="accent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8" name="Rectangle 1339"/>
          <p:cNvSpPr>
            <a:spLocks noChangeArrowheads="1"/>
          </p:cNvSpPr>
          <p:nvPr/>
        </p:nvSpPr>
        <p:spPr bwMode="auto">
          <a:xfrm>
            <a:off x="9555163" y="3582988"/>
            <a:ext cx="20637" cy="2403475"/>
          </a:xfrm>
          <a:prstGeom prst="rect">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9" name="Freeform 1340"/>
          <p:cNvSpPr/>
          <p:nvPr/>
        </p:nvSpPr>
        <p:spPr bwMode="auto">
          <a:xfrm>
            <a:off x="2381250" y="1300163"/>
            <a:ext cx="242888" cy="254000"/>
          </a:xfrm>
          <a:custGeom>
            <a:avLst/>
            <a:gdLst>
              <a:gd name="T0" fmla="*/ 0 w 153"/>
              <a:gd name="T1" fmla="*/ 2147483646 h 160"/>
              <a:gd name="T2" fmla="*/ 0 w 153"/>
              <a:gd name="T3" fmla="*/ 0 h 160"/>
              <a:gd name="T4" fmla="*/ 2147483646 w 153"/>
              <a:gd name="T5" fmla="*/ 0 h 160"/>
              <a:gd name="T6" fmla="*/ 0 w 153"/>
              <a:gd name="T7" fmla="*/ 2147483646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60">
                <a:moveTo>
                  <a:pt x="0" y="160"/>
                </a:moveTo>
                <a:lnTo>
                  <a:pt x="0" y="0"/>
                </a:lnTo>
                <a:lnTo>
                  <a:pt x="153" y="0"/>
                </a:lnTo>
                <a:lnTo>
                  <a:pt x="0" y="160"/>
                </a:lnTo>
                <a:close/>
              </a:path>
            </a:pathLst>
          </a:custGeom>
          <a:solidFill>
            <a:schemeClr val="accent1"/>
          </a:solidFill>
          <a:ln>
            <a:noFill/>
          </a:ln>
        </p:spPr>
        <p:txBody>
          <a:bodyPr/>
          <a:lstStyle/>
          <a:p>
            <a:endParaRPr lang="zh-CN" altLang="en-US"/>
          </a:p>
        </p:txBody>
      </p:sp>
      <p:sp>
        <p:nvSpPr>
          <p:cNvPr id="20" name="Freeform 1341"/>
          <p:cNvSpPr/>
          <p:nvPr/>
        </p:nvSpPr>
        <p:spPr bwMode="auto">
          <a:xfrm>
            <a:off x="4768850" y="5730875"/>
            <a:ext cx="242888" cy="255588"/>
          </a:xfrm>
          <a:custGeom>
            <a:avLst/>
            <a:gdLst>
              <a:gd name="T0" fmla="*/ 0 w 153"/>
              <a:gd name="T1" fmla="*/ 0 h 161"/>
              <a:gd name="T2" fmla="*/ 0 w 153"/>
              <a:gd name="T3" fmla="*/ 2147483646 h 161"/>
              <a:gd name="T4" fmla="*/ 2147483646 w 153"/>
              <a:gd name="T5" fmla="*/ 2147483646 h 161"/>
              <a:gd name="T6" fmla="*/ 0 w 153"/>
              <a:gd name="T7" fmla="*/ 0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61">
                <a:moveTo>
                  <a:pt x="0" y="0"/>
                </a:moveTo>
                <a:lnTo>
                  <a:pt x="0" y="161"/>
                </a:lnTo>
                <a:lnTo>
                  <a:pt x="153" y="161"/>
                </a:lnTo>
                <a:lnTo>
                  <a:pt x="0" y="0"/>
                </a:lnTo>
                <a:close/>
              </a:path>
            </a:pathLst>
          </a:custGeom>
          <a:solidFill>
            <a:schemeClr val="accent2"/>
          </a:solidFill>
          <a:ln>
            <a:noFill/>
          </a:ln>
        </p:spPr>
        <p:txBody>
          <a:bodyPr/>
          <a:lstStyle/>
          <a:p>
            <a:endParaRPr lang="zh-CN" altLang="en-US"/>
          </a:p>
        </p:txBody>
      </p:sp>
      <p:sp>
        <p:nvSpPr>
          <p:cNvPr id="21" name="Freeform 1342"/>
          <p:cNvSpPr/>
          <p:nvPr/>
        </p:nvSpPr>
        <p:spPr bwMode="auto">
          <a:xfrm>
            <a:off x="9559925" y="5730875"/>
            <a:ext cx="241300" cy="255588"/>
          </a:xfrm>
          <a:custGeom>
            <a:avLst/>
            <a:gdLst>
              <a:gd name="T0" fmla="*/ 0 w 152"/>
              <a:gd name="T1" fmla="*/ 0 h 161"/>
              <a:gd name="T2" fmla="*/ 0 w 152"/>
              <a:gd name="T3" fmla="*/ 2147483646 h 161"/>
              <a:gd name="T4" fmla="*/ 2147483646 w 152"/>
              <a:gd name="T5" fmla="*/ 2147483646 h 161"/>
              <a:gd name="T6" fmla="*/ 0 w 152"/>
              <a:gd name="T7" fmla="*/ 0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161">
                <a:moveTo>
                  <a:pt x="0" y="0"/>
                </a:moveTo>
                <a:lnTo>
                  <a:pt x="0" y="161"/>
                </a:lnTo>
                <a:lnTo>
                  <a:pt x="152" y="161"/>
                </a:lnTo>
                <a:lnTo>
                  <a:pt x="0" y="0"/>
                </a:lnTo>
                <a:close/>
              </a:path>
            </a:pathLst>
          </a:custGeom>
          <a:solidFill>
            <a:schemeClr val="accent4"/>
          </a:solidFill>
          <a:ln>
            <a:noFill/>
          </a:ln>
        </p:spPr>
        <p:txBody>
          <a:bodyPr/>
          <a:lstStyle/>
          <a:p>
            <a:endParaRPr lang="zh-CN" altLang="en-US"/>
          </a:p>
        </p:txBody>
      </p:sp>
      <p:sp>
        <p:nvSpPr>
          <p:cNvPr id="22" name="Freeform 1343"/>
          <p:cNvSpPr/>
          <p:nvPr/>
        </p:nvSpPr>
        <p:spPr bwMode="auto">
          <a:xfrm>
            <a:off x="7167563" y="1300163"/>
            <a:ext cx="242887" cy="254000"/>
          </a:xfrm>
          <a:custGeom>
            <a:avLst/>
            <a:gdLst>
              <a:gd name="T0" fmla="*/ 0 w 153"/>
              <a:gd name="T1" fmla="*/ 2147483646 h 160"/>
              <a:gd name="T2" fmla="*/ 0 w 153"/>
              <a:gd name="T3" fmla="*/ 0 h 160"/>
              <a:gd name="T4" fmla="*/ 2147483646 w 153"/>
              <a:gd name="T5" fmla="*/ 0 h 160"/>
              <a:gd name="T6" fmla="*/ 0 w 153"/>
              <a:gd name="T7" fmla="*/ 2147483646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60">
                <a:moveTo>
                  <a:pt x="0" y="160"/>
                </a:moveTo>
                <a:lnTo>
                  <a:pt x="0" y="0"/>
                </a:lnTo>
                <a:lnTo>
                  <a:pt x="153" y="0"/>
                </a:lnTo>
                <a:lnTo>
                  <a:pt x="0" y="160"/>
                </a:lnTo>
                <a:close/>
              </a:path>
            </a:pathLst>
          </a:custGeom>
          <a:solidFill>
            <a:schemeClr val="accent3"/>
          </a:solidFill>
          <a:ln>
            <a:noFill/>
          </a:ln>
        </p:spPr>
        <p:txBody>
          <a:bodyPr/>
          <a:lstStyle/>
          <a:p>
            <a:endParaRPr lang="zh-CN" altLang="en-US"/>
          </a:p>
        </p:txBody>
      </p:sp>
      <p:sp>
        <p:nvSpPr>
          <p:cNvPr id="23" name="Freeform 1344"/>
          <p:cNvSpPr/>
          <p:nvPr/>
        </p:nvSpPr>
        <p:spPr bwMode="auto">
          <a:xfrm>
            <a:off x="11931650" y="1300163"/>
            <a:ext cx="242888" cy="254000"/>
          </a:xfrm>
          <a:custGeom>
            <a:avLst/>
            <a:gdLst>
              <a:gd name="T0" fmla="*/ 0 w 153"/>
              <a:gd name="T1" fmla="*/ 2147483646 h 160"/>
              <a:gd name="T2" fmla="*/ 0 w 153"/>
              <a:gd name="T3" fmla="*/ 0 h 160"/>
              <a:gd name="T4" fmla="*/ 2147483646 w 153"/>
              <a:gd name="T5" fmla="*/ 0 h 160"/>
              <a:gd name="T6" fmla="*/ 0 w 153"/>
              <a:gd name="T7" fmla="*/ 2147483646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60">
                <a:moveTo>
                  <a:pt x="0" y="160"/>
                </a:moveTo>
                <a:lnTo>
                  <a:pt x="0" y="0"/>
                </a:lnTo>
                <a:lnTo>
                  <a:pt x="153" y="0"/>
                </a:lnTo>
                <a:lnTo>
                  <a:pt x="0" y="160"/>
                </a:lnTo>
                <a:close/>
              </a:path>
            </a:pathLst>
          </a:custGeom>
          <a:solidFill>
            <a:schemeClr val="accent1"/>
          </a:solidFill>
          <a:ln>
            <a:noFill/>
          </a:ln>
        </p:spPr>
        <p:txBody>
          <a:bodyPr/>
          <a:lstStyle/>
          <a:p>
            <a:endParaRPr lang="zh-CN" altLang="en-US"/>
          </a:p>
        </p:txBody>
      </p:sp>
      <p:sp>
        <p:nvSpPr>
          <p:cNvPr id="24" name="Freeform 1365"/>
          <p:cNvSpPr>
            <a:spLocks noEditPoints="1"/>
          </p:cNvSpPr>
          <p:nvPr/>
        </p:nvSpPr>
        <p:spPr bwMode="auto">
          <a:xfrm>
            <a:off x="2651125" y="5226050"/>
            <a:ext cx="522288" cy="576263"/>
          </a:xfrm>
          <a:custGeom>
            <a:avLst/>
            <a:gdLst>
              <a:gd name="T0" fmla="*/ 2147483646 w 136"/>
              <a:gd name="T1" fmla="*/ 2147483646 h 150"/>
              <a:gd name="T2" fmla="*/ 2147483646 w 136"/>
              <a:gd name="T3" fmla="*/ 2147483646 h 150"/>
              <a:gd name="T4" fmla="*/ 2147483646 w 136"/>
              <a:gd name="T5" fmla="*/ 2147483646 h 150"/>
              <a:gd name="T6" fmla="*/ 2147483646 w 136"/>
              <a:gd name="T7" fmla="*/ 2147483646 h 150"/>
              <a:gd name="T8" fmla="*/ 2147483646 w 136"/>
              <a:gd name="T9" fmla="*/ 2147483646 h 150"/>
              <a:gd name="T10" fmla="*/ 2147483646 w 136"/>
              <a:gd name="T11" fmla="*/ 2147483646 h 150"/>
              <a:gd name="T12" fmla="*/ 2147483646 w 136"/>
              <a:gd name="T13" fmla="*/ 2147483646 h 150"/>
              <a:gd name="T14" fmla="*/ 2147483646 w 136"/>
              <a:gd name="T15" fmla="*/ 2147483646 h 150"/>
              <a:gd name="T16" fmla="*/ 2147483646 w 136"/>
              <a:gd name="T17" fmla="*/ 2147483646 h 150"/>
              <a:gd name="T18" fmla="*/ 2147483646 w 136"/>
              <a:gd name="T19" fmla="*/ 2147483646 h 150"/>
              <a:gd name="T20" fmla="*/ 2147483646 w 136"/>
              <a:gd name="T21" fmla="*/ 2147483646 h 150"/>
              <a:gd name="T22" fmla="*/ 2147483646 w 136"/>
              <a:gd name="T23" fmla="*/ 2147483646 h 150"/>
              <a:gd name="T24" fmla="*/ 2147483646 w 136"/>
              <a:gd name="T25" fmla="*/ 2147483646 h 150"/>
              <a:gd name="T26" fmla="*/ 2147483646 w 136"/>
              <a:gd name="T27" fmla="*/ 2147483646 h 150"/>
              <a:gd name="T28" fmla="*/ 2147483646 w 136"/>
              <a:gd name="T29" fmla="*/ 2147483646 h 150"/>
              <a:gd name="T30" fmla="*/ 0 w 136"/>
              <a:gd name="T31" fmla="*/ 2147483646 h 150"/>
              <a:gd name="T32" fmla="*/ 2147483646 w 136"/>
              <a:gd name="T33" fmla="*/ 2147483646 h 150"/>
              <a:gd name="T34" fmla="*/ 2147483646 w 136"/>
              <a:gd name="T35" fmla="*/ 2147483646 h 150"/>
              <a:gd name="T36" fmla="*/ 2147483646 w 136"/>
              <a:gd name="T37" fmla="*/ 2147483646 h 150"/>
              <a:gd name="T38" fmla="*/ 2147483646 w 136"/>
              <a:gd name="T39" fmla="*/ 2147483646 h 150"/>
              <a:gd name="T40" fmla="*/ 2147483646 w 136"/>
              <a:gd name="T41" fmla="*/ 2147483646 h 150"/>
              <a:gd name="T42" fmla="*/ 2147483646 w 136"/>
              <a:gd name="T43" fmla="*/ 2147483646 h 150"/>
              <a:gd name="T44" fmla="*/ 2147483646 w 136"/>
              <a:gd name="T45" fmla="*/ 2147483646 h 150"/>
              <a:gd name="T46" fmla="*/ 2147483646 w 136"/>
              <a:gd name="T47" fmla="*/ 2147483646 h 150"/>
              <a:gd name="T48" fmla="*/ 2147483646 w 136"/>
              <a:gd name="T49" fmla="*/ 2147483646 h 150"/>
              <a:gd name="T50" fmla="*/ 2147483646 w 136"/>
              <a:gd name="T51" fmla="*/ 2147483646 h 150"/>
              <a:gd name="T52" fmla="*/ 2147483646 w 136"/>
              <a:gd name="T53" fmla="*/ 2147483646 h 150"/>
              <a:gd name="T54" fmla="*/ 2147483646 w 136"/>
              <a:gd name="T55" fmla="*/ 2147483646 h 150"/>
              <a:gd name="T56" fmla="*/ 2147483646 w 136"/>
              <a:gd name="T57" fmla="*/ 2147483646 h 150"/>
              <a:gd name="T58" fmla="*/ 2147483646 w 136"/>
              <a:gd name="T59" fmla="*/ 2147483646 h 150"/>
              <a:gd name="T60" fmla="*/ 2147483646 w 136"/>
              <a:gd name="T61" fmla="*/ 2147483646 h 150"/>
              <a:gd name="T62" fmla="*/ 2147483646 w 136"/>
              <a:gd name="T63" fmla="*/ 2147483646 h 1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50">
                <a:moveTo>
                  <a:pt x="128" y="52"/>
                </a:moveTo>
                <a:cubicBezTo>
                  <a:pt x="90" y="52"/>
                  <a:pt x="90" y="52"/>
                  <a:pt x="90" y="52"/>
                </a:cubicBezTo>
                <a:cubicBezTo>
                  <a:pt x="88" y="49"/>
                  <a:pt x="82" y="46"/>
                  <a:pt x="75" y="45"/>
                </a:cubicBezTo>
                <a:cubicBezTo>
                  <a:pt x="103" y="21"/>
                  <a:pt x="103" y="21"/>
                  <a:pt x="103" y="21"/>
                </a:cubicBezTo>
                <a:cubicBezTo>
                  <a:pt x="103" y="22"/>
                  <a:pt x="104" y="22"/>
                  <a:pt x="105" y="22"/>
                </a:cubicBezTo>
                <a:cubicBezTo>
                  <a:pt x="106" y="22"/>
                  <a:pt x="108" y="21"/>
                  <a:pt x="108" y="19"/>
                </a:cubicBezTo>
                <a:cubicBezTo>
                  <a:pt x="108" y="17"/>
                  <a:pt x="107" y="16"/>
                  <a:pt x="105" y="16"/>
                </a:cubicBezTo>
                <a:cubicBezTo>
                  <a:pt x="105" y="16"/>
                  <a:pt x="105" y="16"/>
                  <a:pt x="105" y="16"/>
                </a:cubicBezTo>
                <a:cubicBezTo>
                  <a:pt x="105" y="16"/>
                  <a:pt x="105" y="16"/>
                  <a:pt x="105" y="16"/>
                </a:cubicBezTo>
                <a:cubicBezTo>
                  <a:pt x="105" y="16"/>
                  <a:pt x="105" y="16"/>
                  <a:pt x="105" y="16"/>
                </a:cubicBezTo>
                <a:cubicBezTo>
                  <a:pt x="104" y="16"/>
                  <a:pt x="104" y="16"/>
                  <a:pt x="104" y="16"/>
                </a:cubicBezTo>
                <a:cubicBezTo>
                  <a:pt x="104" y="16"/>
                  <a:pt x="104" y="16"/>
                  <a:pt x="104" y="16"/>
                </a:cubicBezTo>
                <a:cubicBezTo>
                  <a:pt x="104" y="16"/>
                  <a:pt x="104" y="16"/>
                  <a:pt x="104" y="16"/>
                </a:cubicBezTo>
                <a:cubicBezTo>
                  <a:pt x="102" y="16"/>
                  <a:pt x="101" y="17"/>
                  <a:pt x="101" y="19"/>
                </a:cubicBezTo>
                <a:cubicBezTo>
                  <a:pt x="101" y="19"/>
                  <a:pt x="102" y="20"/>
                  <a:pt x="102" y="20"/>
                </a:cubicBezTo>
                <a:cubicBezTo>
                  <a:pt x="73" y="45"/>
                  <a:pt x="73" y="45"/>
                  <a:pt x="73" y="45"/>
                </a:cubicBezTo>
                <a:cubicBezTo>
                  <a:pt x="71" y="45"/>
                  <a:pt x="69" y="45"/>
                  <a:pt x="67" y="45"/>
                </a:cubicBezTo>
                <a:cubicBezTo>
                  <a:pt x="66" y="45"/>
                  <a:pt x="66" y="45"/>
                  <a:pt x="66" y="45"/>
                </a:cubicBezTo>
                <a:cubicBezTo>
                  <a:pt x="66" y="45"/>
                  <a:pt x="65" y="45"/>
                  <a:pt x="65" y="45"/>
                </a:cubicBezTo>
                <a:cubicBezTo>
                  <a:pt x="65" y="45"/>
                  <a:pt x="64" y="45"/>
                  <a:pt x="64" y="45"/>
                </a:cubicBezTo>
                <a:cubicBezTo>
                  <a:pt x="29" y="5"/>
                  <a:pt x="29" y="5"/>
                  <a:pt x="29" y="5"/>
                </a:cubicBezTo>
                <a:cubicBezTo>
                  <a:pt x="29" y="4"/>
                  <a:pt x="30" y="4"/>
                  <a:pt x="30" y="3"/>
                </a:cubicBezTo>
                <a:cubicBezTo>
                  <a:pt x="30" y="1"/>
                  <a:pt x="28" y="0"/>
                  <a:pt x="27" y="0"/>
                </a:cubicBezTo>
                <a:cubicBezTo>
                  <a:pt x="25" y="0"/>
                  <a:pt x="23" y="1"/>
                  <a:pt x="23" y="3"/>
                </a:cubicBezTo>
                <a:cubicBezTo>
                  <a:pt x="23" y="5"/>
                  <a:pt x="25" y="6"/>
                  <a:pt x="27" y="6"/>
                </a:cubicBezTo>
                <a:cubicBezTo>
                  <a:pt x="27" y="6"/>
                  <a:pt x="27" y="6"/>
                  <a:pt x="28" y="6"/>
                </a:cubicBezTo>
                <a:cubicBezTo>
                  <a:pt x="61" y="45"/>
                  <a:pt x="61" y="45"/>
                  <a:pt x="61" y="45"/>
                </a:cubicBezTo>
                <a:cubicBezTo>
                  <a:pt x="59" y="45"/>
                  <a:pt x="56" y="45"/>
                  <a:pt x="54" y="46"/>
                </a:cubicBezTo>
                <a:cubicBezTo>
                  <a:pt x="49" y="47"/>
                  <a:pt x="45" y="49"/>
                  <a:pt x="43" y="52"/>
                </a:cubicBezTo>
                <a:cubicBezTo>
                  <a:pt x="8" y="52"/>
                  <a:pt x="8" y="52"/>
                  <a:pt x="8" y="52"/>
                </a:cubicBezTo>
                <a:cubicBezTo>
                  <a:pt x="4" y="52"/>
                  <a:pt x="0" y="55"/>
                  <a:pt x="0" y="60"/>
                </a:cubicBezTo>
                <a:cubicBezTo>
                  <a:pt x="0" y="141"/>
                  <a:pt x="0" y="141"/>
                  <a:pt x="0" y="141"/>
                </a:cubicBezTo>
                <a:cubicBezTo>
                  <a:pt x="0" y="145"/>
                  <a:pt x="4" y="149"/>
                  <a:pt x="8" y="149"/>
                </a:cubicBezTo>
                <a:cubicBezTo>
                  <a:pt x="11" y="149"/>
                  <a:pt x="11" y="149"/>
                  <a:pt x="11" y="149"/>
                </a:cubicBezTo>
                <a:cubicBezTo>
                  <a:pt x="11" y="150"/>
                  <a:pt x="11" y="150"/>
                  <a:pt x="11" y="150"/>
                </a:cubicBezTo>
                <a:cubicBezTo>
                  <a:pt x="28" y="150"/>
                  <a:pt x="28" y="150"/>
                  <a:pt x="28" y="150"/>
                </a:cubicBezTo>
                <a:cubicBezTo>
                  <a:pt x="28" y="149"/>
                  <a:pt x="28" y="149"/>
                  <a:pt x="28" y="149"/>
                </a:cubicBezTo>
                <a:cubicBezTo>
                  <a:pt x="109" y="149"/>
                  <a:pt x="109" y="149"/>
                  <a:pt x="109" y="149"/>
                </a:cubicBezTo>
                <a:cubicBezTo>
                  <a:pt x="109" y="150"/>
                  <a:pt x="109" y="150"/>
                  <a:pt x="109" y="150"/>
                </a:cubicBezTo>
                <a:cubicBezTo>
                  <a:pt x="126" y="150"/>
                  <a:pt x="126" y="150"/>
                  <a:pt x="126" y="150"/>
                </a:cubicBezTo>
                <a:cubicBezTo>
                  <a:pt x="126" y="149"/>
                  <a:pt x="126" y="149"/>
                  <a:pt x="126" y="149"/>
                </a:cubicBezTo>
                <a:cubicBezTo>
                  <a:pt x="128" y="149"/>
                  <a:pt x="128" y="149"/>
                  <a:pt x="128" y="149"/>
                </a:cubicBezTo>
                <a:cubicBezTo>
                  <a:pt x="133" y="149"/>
                  <a:pt x="136" y="145"/>
                  <a:pt x="136" y="141"/>
                </a:cubicBezTo>
                <a:cubicBezTo>
                  <a:pt x="136" y="60"/>
                  <a:pt x="136" y="60"/>
                  <a:pt x="136" y="60"/>
                </a:cubicBezTo>
                <a:cubicBezTo>
                  <a:pt x="136" y="55"/>
                  <a:pt x="133" y="52"/>
                  <a:pt x="128" y="52"/>
                </a:cubicBezTo>
                <a:close/>
                <a:moveTo>
                  <a:pt x="115" y="129"/>
                </a:moveTo>
                <a:cubicBezTo>
                  <a:pt x="115" y="137"/>
                  <a:pt x="109" y="143"/>
                  <a:pt x="101" y="143"/>
                </a:cubicBezTo>
                <a:cubicBezTo>
                  <a:pt x="20" y="143"/>
                  <a:pt x="20" y="143"/>
                  <a:pt x="20" y="143"/>
                </a:cubicBezTo>
                <a:cubicBezTo>
                  <a:pt x="13" y="143"/>
                  <a:pt x="7" y="137"/>
                  <a:pt x="7" y="129"/>
                </a:cubicBezTo>
                <a:cubicBezTo>
                  <a:pt x="7" y="71"/>
                  <a:pt x="7" y="71"/>
                  <a:pt x="7" y="71"/>
                </a:cubicBezTo>
                <a:cubicBezTo>
                  <a:pt x="7" y="63"/>
                  <a:pt x="13" y="57"/>
                  <a:pt x="20" y="57"/>
                </a:cubicBezTo>
                <a:cubicBezTo>
                  <a:pt x="101" y="57"/>
                  <a:pt x="101" y="57"/>
                  <a:pt x="101" y="57"/>
                </a:cubicBezTo>
                <a:cubicBezTo>
                  <a:pt x="109" y="57"/>
                  <a:pt x="115" y="63"/>
                  <a:pt x="115" y="71"/>
                </a:cubicBezTo>
                <a:lnTo>
                  <a:pt x="115" y="129"/>
                </a:lnTo>
                <a:close/>
                <a:moveTo>
                  <a:pt x="125" y="87"/>
                </a:moveTo>
                <a:cubicBezTo>
                  <a:pt x="122" y="87"/>
                  <a:pt x="120" y="84"/>
                  <a:pt x="120" y="81"/>
                </a:cubicBezTo>
                <a:cubicBezTo>
                  <a:pt x="120" y="78"/>
                  <a:pt x="122" y="76"/>
                  <a:pt x="125" y="76"/>
                </a:cubicBezTo>
                <a:cubicBezTo>
                  <a:pt x="128" y="76"/>
                  <a:pt x="130" y="78"/>
                  <a:pt x="130" y="81"/>
                </a:cubicBezTo>
                <a:cubicBezTo>
                  <a:pt x="130" y="84"/>
                  <a:pt x="128" y="87"/>
                  <a:pt x="125" y="87"/>
                </a:cubicBezTo>
                <a:close/>
                <a:moveTo>
                  <a:pt x="125" y="74"/>
                </a:moveTo>
                <a:cubicBezTo>
                  <a:pt x="122" y="74"/>
                  <a:pt x="120" y="71"/>
                  <a:pt x="120" y="68"/>
                </a:cubicBezTo>
                <a:cubicBezTo>
                  <a:pt x="120" y="65"/>
                  <a:pt x="122" y="63"/>
                  <a:pt x="125" y="63"/>
                </a:cubicBezTo>
                <a:cubicBezTo>
                  <a:pt x="128" y="63"/>
                  <a:pt x="130" y="65"/>
                  <a:pt x="130" y="68"/>
                </a:cubicBezTo>
                <a:cubicBezTo>
                  <a:pt x="130" y="71"/>
                  <a:pt x="128" y="74"/>
                  <a:pt x="125" y="74"/>
                </a:cubicBezTo>
                <a:close/>
              </a:path>
            </a:pathLst>
          </a:custGeom>
          <a:solidFill>
            <a:schemeClr val="accent2"/>
          </a:solidFill>
          <a:ln>
            <a:noFill/>
          </a:ln>
        </p:spPr>
        <p:txBody>
          <a:bodyPr/>
          <a:lstStyle/>
          <a:p>
            <a:endParaRPr lang="zh-CN" altLang="en-US"/>
          </a:p>
        </p:txBody>
      </p:sp>
      <p:grpSp>
        <p:nvGrpSpPr>
          <p:cNvPr id="25" name="组合 1383"/>
          <p:cNvGrpSpPr/>
          <p:nvPr/>
        </p:nvGrpSpPr>
        <p:grpSpPr>
          <a:xfrm>
            <a:off x="5176838" y="1465263"/>
            <a:ext cx="557212" cy="461962"/>
            <a:chOff x="5176838" y="1589088"/>
            <a:chExt cx="557213" cy="461962"/>
          </a:xfrm>
          <a:solidFill>
            <a:schemeClr val="accent3"/>
          </a:solidFill>
        </p:grpSpPr>
        <p:sp>
          <p:nvSpPr>
            <p:cNvPr id="26" name="Freeform 1366"/>
            <p:cNvSpPr/>
            <p:nvPr/>
          </p:nvSpPr>
          <p:spPr bwMode="auto">
            <a:xfrm>
              <a:off x="5238750" y="1589088"/>
              <a:ext cx="433388" cy="260350"/>
            </a:xfrm>
            <a:custGeom>
              <a:avLst/>
              <a:gdLst>
                <a:gd name="T0" fmla="*/ 2147483646 w 113"/>
                <a:gd name="T1" fmla="*/ 2147483646 h 68"/>
                <a:gd name="T2" fmla="*/ 2147483646 w 113"/>
                <a:gd name="T3" fmla="*/ 2147483646 h 68"/>
                <a:gd name="T4" fmla="*/ 2147483646 w 113"/>
                <a:gd name="T5" fmla="*/ 2147483646 h 68"/>
                <a:gd name="T6" fmla="*/ 2147483646 w 113"/>
                <a:gd name="T7" fmla="*/ 2147483646 h 68"/>
                <a:gd name="T8" fmla="*/ 2147483646 w 113"/>
                <a:gd name="T9" fmla="*/ 2147483646 h 68"/>
                <a:gd name="T10" fmla="*/ 0 w 113"/>
                <a:gd name="T11" fmla="*/ 2147483646 h 68"/>
                <a:gd name="T12" fmla="*/ 2147483646 w 113"/>
                <a:gd name="T13" fmla="*/ 0 h 68"/>
                <a:gd name="T14" fmla="*/ 2147483646 w 113"/>
                <a:gd name="T15" fmla="*/ 2147483646 h 68"/>
                <a:gd name="T16" fmla="*/ 2147483646 w 113"/>
                <a:gd name="T17" fmla="*/ 2147483646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68">
                  <a:moveTo>
                    <a:pt x="106" y="68"/>
                  </a:moveTo>
                  <a:cubicBezTo>
                    <a:pt x="103" y="68"/>
                    <a:pt x="100" y="65"/>
                    <a:pt x="100" y="61"/>
                  </a:cubicBezTo>
                  <a:cubicBezTo>
                    <a:pt x="100" y="35"/>
                    <a:pt x="81" y="13"/>
                    <a:pt x="57" y="13"/>
                  </a:cubicBezTo>
                  <a:cubicBezTo>
                    <a:pt x="33" y="13"/>
                    <a:pt x="13" y="35"/>
                    <a:pt x="13" y="61"/>
                  </a:cubicBezTo>
                  <a:cubicBezTo>
                    <a:pt x="13" y="65"/>
                    <a:pt x="10" y="68"/>
                    <a:pt x="7" y="68"/>
                  </a:cubicBezTo>
                  <a:cubicBezTo>
                    <a:pt x="3" y="68"/>
                    <a:pt x="0" y="65"/>
                    <a:pt x="0" y="61"/>
                  </a:cubicBezTo>
                  <a:cubicBezTo>
                    <a:pt x="0" y="28"/>
                    <a:pt x="26" y="0"/>
                    <a:pt x="57" y="0"/>
                  </a:cubicBezTo>
                  <a:cubicBezTo>
                    <a:pt x="88" y="0"/>
                    <a:pt x="113" y="28"/>
                    <a:pt x="113" y="61"/>
                  </a:cubicBezTo>
                  <a:cubicBezTo>
                    <a:pt x="113" y="65"/>
                    <a:pt x="110" y="68"/>
                    <a:pt x="106"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367"/>
            <p:cNvSpPr/>
            <p:nvPr/>
          </p:nvSpPr>
          <p:spPr bwMode="auto">
            <a:xfrm>
              <a:off x="5219700" y="1857375"/>
              <a:ext cx="84138" cy="193675"/>
            </a:xfrm>
            <a:custGeom>
              <a:avLst/>
              <a:gdLst>
                <a:gd name="T0" fmla="*/ 2147483646 w 22"/>
                <a:gd name="T1" fmla="*/ 2147483646 h 50"/>
                <a:gd name="T2" fmla="*/ 2147483646 w 22"/>
                <a:gd name="T3" fmla="*/ 2147483646 h 50"/>
                <a:gd name="T4" fmla="*/ 2147483646 w 22"/>
                <a:gd name="T5" fmla="*/ 2147483646 h 50"/>
                <a:gd name="T6" fmla="*/ 0 w 22"/>
                <a:gd name="T7" fmla="*/ 2147483646 h 50"/>
                <a:gd name="T8" fmla="*/ 0 w 22"/>
                <a:gd name="T9" fmla="*/ 2147483646 h 50"/>
                <a:gd name="T10" fmla="*/ 2147483646 w 22"/>
                <a:gd name="T11" fmla="*/ 0 h 50"/>
                <a:gd name="T12" fmla="*/ 2147483646 w 22"/>
                <a:gd name="T13" fmla="*/ 0 h 50"/>
                <a:gd name="T14" fmla="*/ 2147483646 w 22"/>
                <a:gd name="T15" fmla="*/ 2147483646 h 50"/>
                <a:gd name="T16" fmla="*/ 2147483646 w 22"/>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0">
                  <a:moveTo>
                    <a:pt x="22" y="42"/>
                  </a:moveTo>
                  <a:cubicBezTo>
                    <a:pt x="22" y="46"/>
                    <a:pt x="18" y="50"/>
                    <a:pt x="14" y="50"/>
                  </a:cubicBezTo>
                  <a:cubicBezTo>
                    <a:pt x="9" y="50"/>
                    <a:pt x="9" y="50"/>
                    <a:pt x="9" y="50"/>
                  </a:cubicBezTo>
                  <a:cubicBezTo>
                    <a:pt x="4" y="50"/>
                    <a:pt x="0" y="46"/>
                    <a:pt x="0" y="42"/>
                  </a:cubicBezTo>
                  <a:cubicBezTo>
                    <a:pt x="0" y="8"/>
                    <a:pt x="0" y="8"/>
                    <a:pt x="0" y="8"/>
                  </a:cubicBezTo>
                  <a:cubicBezTo>
                    <a:pt x="0" y="4"/>
                    <a:pt x="4" y="0"/>
                    <a:pt x="9" y="0"/>
                  </a:cubicBezTo>
                  <a:cubicBezTo>
                    <a:pt x="14" y="0"/>
                    <a:pt x="14" y="0"/>
                    <a:pt x="14" y="0"/>
                  </a:cubicBezTo>
                  <a:cubicBezTo>
                    <a:pt x="18" y="0"/>
                    <a:pt x="22" y="4"/>
                    <a:pt x="22" y="8"/>
                  </a:cubicBezTo>
                  <a:lnTo>
                    <a:pt x="22"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368"/>
            <p:cNvSpPr/>
            <p:nvPr/>
          </p:nvSpPr>
          <p:spPr bwMode="auto">
            <a:xfrm>
              <a:off x="5176838" y="1889125"/>
              <a:ext cx="26988" cy="130175"/>
            </a:xfrm>
            <a:custGeom>
              <a:avLst/>
              <a:gdLst>
                <a:gd name="T0" fmla="*/ 2147483646 w 7"/>
                <a:gd name="T1" fmla="*/ 0 h 34"/>
                <a:gd name="T2" fmla="*/ 2147483646 w 7"/>
                <a:gd name="T3" fmla="*/ 0 h 34"/>
                <a:gd name="T4" fmla="*/ 0 w 7"/>
                <a:gd name="T5" fmla="*/ 2147483646 h 34"/>
                <a:gd name="T6" fmla="*/ 0 w 7"/>
                <a:gd name="T7" fmla="*/ 2147483646 h 34"/>
                <a:gd name="T8" fmla="*/ 2147483646 w 7"/>
                <a:gd name="T9" fmla="*/ 2147483646 h 34"/>
                <a:gd name="T10" fmla="*/ 2147483646 w 7"/>
                <a:gd name="T11" fmla="*/ 2147483646 h 34"/>
                <a:gd name="T12" fmla="*/ 2147483646 w 7"/>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4">
                  <a:moveTo>
                    <a:pt x="7" y="0"/>
                  </a:moveTo>
                  <a:cubicBezTo>
                    <a:pt x="5" y="0"/>
                    <a:pt x="5" y="0"/>
                    <a:pt x="5" y="0"/>
                  </a:cubicBezTo>
                  <a:cubicBezTo>
                    <a:pt x="2" y="0"/>
                    <a:pt x="0" y="2"/>
                    <a:pt x="0" y="6"/>
                  </a:cubicBezTo>
                  <a:cubicBezTo>
                    <a:pt x="0" y="28"/>
                    <a:pt x="0" y="28"/>
                    <a:pt x="0" y="28"/>
                  </a:cubicBezTo>
                  <a:cubicBezTo>
                    <a:pt x="0" y="32"/>
                    <a:pt x="2" y="34"/>
                    <a:pt x="5" y="34"/>
                  </a:cubicBezTo>
                  <a:cubicBezTo>
                    <a:pt x="7" y="34"/>
                    <a:pt x="7" y="34"/>
                    <a:pt x="7" y="34"/>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369"/>
            <p:cNvSpPr/>
            <p:nvPr/>
          </p:nvSpPr>
          <p:spPr bwMode="auto">
            <a:xfrm>
              <a:off x="5603875" y="1857375"/>
              <a:ext cx="84138" cy="193675"/>
            </a:xfrm>
            <a:custGeom>
              <a:avLst/>
              <a:gdLst>
                <a:gd name="T0" fmla="*/ 0 w 22"/>
                <a:gd name="T1" fmla="*/ 2147483646 h 50"/>
                <a:gd name="T2" fmla="*/ 2147483646 w 22"/>
                <a:gd name="T3" fmla="*/ 2147483646 h 50"/>
                <a:gd name="T4" fmla="*/ 2147483646 w 22"/>
                <a:gd name="T5" fmla="*/ 2147483646 h 50"/>
                <a:gd name="T6" fmla="*/ 2147483646 w 22"/>
                <a:gd name="T7" fmla="*/ 2147483646 h 50"/>
                <a:gd name="T8" fmla="*/ 2147483646 w 22"/>
                <a:gd name="T9" fmla="*/ 2147483646 h 50"/>
                <a:gd name="T10" fmla="*/ 2147483646 w 22"/>
                <a:gd name="T11" fmla="*/ 0 h 50"/>
                <a:gd name="T12" fmla="*/ 2147483646 w 22"/>
                <a:gd name="T13" fmla="*/ 0 h 50"/>
                <a:gd name="T14" fmla="*/ 0 w 22"/>
                <a:gd name="T15" fmla="*/ 2147483646 h 50"/>
                <a:gd name="T16" fmla="*/ 0 w 22"/>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0">
                  <a:moveTo>
                    <a:pt x="0" y="42"/>
                  </a:moveTo>
                  <a:cubicBezTo>
                    <a:pt x="0" y="46"/>
                    <a:pt x="4" y="50"/>
                    <a:pt x="9" y="50"/>
                  </a:cubicBezTo>
                  <a:cubicBezTo>
                    <a:pt x="14" y="50"/>
                    <a:pt x="14" y="50"/>
                    <a:pt x="14" y="50"/>
                  </a:cubicBezTo>
                  <a:cubicBezTo>
                    <a:pt x="18" y="50"/>
                    <a:pt x="22" y="46"/>
                    <a:pt x="22" y="42"/>
                  </a:cubicBezTo>
                  <a:cubicBezTo>
                    <a:pt x="22" y="8"/>
                    <a:pt x="22" y="8"/>
                    <a:pt x="22" y="8"/>
                  </a:cubicBezTo>
                  <a:cubicBezTo>
                    <a:pt x="22" y="4"/>
                    <a:pt x="18" y="0"/>
                    <a:pt x="14" y="0"/>
                  </a:cubicBezTo>
                  <a:cubicBezTo>
                    <a:pt x="9" y="0"/>
                    <a:pt x="9" y="0"/>
                    <a:pt x="9" y="0"/>
                  </a:cubicBezTo>
                  <a:cubicBezTo>
                    <a:pt x="4" y="0"/>
                    <a:pt x="0" y="4"/>
                    <a:pt x="0" y="8"/>
                  </a:cubicBezTo>
                  <a:lnTo>
                    <a:pt x="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1370"/>
            <p:cNvSpPr/>
            <p:nvPr/>
          </p:nvSpPr>
          <p:spPr bwMode="auto">
            <a:xfrm>
              <a:off x="5703888" y="1889125"/>
              <a:ext cx="30163" cy="130175"/>
            </a:xfrm>
            <a:custGeom>
              <a:avLst/>
              <a:gdLst>
                <a:gd name="T0" fmla="*/ 0 w 8"/>
                <a:gd name="T1" fmla="*/ 0 h 34"/>
                <a:gd name="T2" fmla="*/ 2147483646 w 8"/>
                <a:gd name="T3" fmla="*/ 0 h 34"/>
                <a:gd name="T4" fmla="*/ 2147483646 w 8"/>
                <a:gd name="T5" fmla="*/ 2147483646 h 34"/>
                <a:gd name="T6" fmla="*/ 2147483646 w 8"/>
                <a:gd name="T7" fmla="*/ 2147483646 h 34"/>
                <a:gd name="T8" fmla="*/ 2147483646 w 8"/>
                <a:gd name="T9" fmla="*/ 2147483646 h 34"/>
                <a:gd name="T10" fmla="*/ 0 w 8"/>
                <a:gd name="T11" fmla="*/ 2147483646 h 34"/>
                <a:gd name="T12" fmla="*/ 0 w 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4">
                  <a:moveTo>
                    <a:pt x="0" y="0"/>
                  </a:moveTo>
                  <a:cubicBezTo>
                    <a:pt x="2" y="0"/>
                    <a:pt x="2" y="0"/>
                    <a:pt x="2" y="0"/>
                  </a:cubicBezTo>
                  <a:cubicBezTo>
                    <a:pt x="5" y="0"/>
                    <a:pt x="8" y="2"/>
                    <a:pt x="8" y="6"/>
                  </a:cubicBezTo>
                  <a:cubicBezTo>
                    <a:pt x="8" y="28"/>
                    <a:pt x="8" y="28"/>
                    <a:pt x="8" y="28"/>
                  </a:cubicBezTo>
                  <a:cubicBezTo>
                    <a:pt x="8" y="32"/>
                    <a:pt x="5" y="34"/>
                    <a:pt x="2"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 name="Freeform 1371"/>
          <p:cNvSpPr>
            <a:spLocks noEditPoints="1"/>
          </p:cNvSpPr>
          <p:nvPr/>
        </p:nvSpPr>
        <p:spPr bwMode="auto">
          <a:xfrm>
            <a:off x="371475" y="1414463"/>
            <a:ext cx="414338" cy="488950"/>
          </a:xfrm>
          <a:custGeom>
            <a:avLst/>
            <a:gdLst>
              <a:gd name="T0" fmla="*/ 2147483646 w 261"/>
              <a:gd name="T1" fmla="*/ 2147483646 h 308"/>
              <a:gd name="T2" fmla="*/ 2147483646 w 261"/>
              <a:gd name="T3" fmla="*/ 2147483646 h 308"/>
              <a:gd name="T4" fmla="*/ 2147483646 w 261"/>
              <a:gd name="T5" fmla="*/ 2147483646 h 308"/>
              <a:gd name="T6" fmla="*/ 2147483646 w 261"/>
              <a:gd name="T7" fmla="*/ 2147483646 h 308"/>
              <a:gd name="T8" fmla="*/ 2147483646 w 261"/>
              <a:gd name="T9" fmla="*/ 2147483646 h 308"/>
              <a:gd name="T10" fmla="*/ 2147483646 w 261"/>
              <a:gd name="T11" fmla="*/ 2147483646 h 308"/>
              <a:gd name="T12" fmla="*/ 2147483646 w 261"/>
              <a:gd name="T13" fmla="*/ 0 h 308"/>
              <a:gd name="T14" fmla="*/ 2147483646 w 261"/>
              <a:gd name="T15" fmla="*/ 2147483646 h 308"/>
              <a:gd name="T16" fmla="*/ 0 w 261"/>
              <a:gd name="T17" fmla="*/ 2147483646 h 308"/>
              <a:gd name="T18" fmla="*/ 2147483646 w 261"/>
              <a:gd name="T19" fmla="*/ 2147483646 h 308"/>
              <a:gd name="T20" fmla="*/ 2147483646 w 261"/>
              <a:gd name="T21" fmla="*/ 2147483646 h 308"/>
              <a:gd name="T22" fmla="*/ 2147483646 w 261"/>
              <a:gd name="T23" fmla="*/ 2147483646 h 308"/>
              <a:gd name="T24" fmla="*/ 2147483646 w 261"/>
              <a:gd name="T25" fmla="*/ 2147483646 h 308"/>
              <a:gd name="T26" fmla="*/ 2147483646 w 261"/>
              <a:gd name="T27" fmla="*/ 2147483646 h 308"/>
              <a:gd name="T28" fmla="*/ 2147483646 w 261"/>
              <a:gd name="T29" fmla="*/ 2147483646 h 308"/>
              <a:gd name="T30" fmla="*/ 2147483646 w 261"/>
              <a:gd name="T31" fmla="*/ 2147483646 h 308"/>
              <a:gd name="T32" fmla="*/ 2147483646 w 261"/>
              <a:gd name="T33" fmla="*/ 2147483646 h 308"/>
              <a:gd name="T34" fmla="*/ 2147483646 w 261"/>
              <a:gd name="T35" fmla="*/ 2147483646 h 308"/>
              <a:gd name="T36" fmla="*/ 2147483646 w 261"/>
              <a:gd name="T37" fmla="*/ 2147483646 h 308"/>
              <a:gd name="T38" fmla="*/ 2147483646 w 261"/>
              <a:gd name="T39" fmla="*/ 2147483646 h 308"/>
              <a:gd name="T40" fmla="*/ 2147483646 w 261"/>
              <a:gd name="T41" fmla="*/ 2147483646 h 308"/>
              <a:gd name="T42" fmla="*/ 2147483646 w 261"/>
              <a:gd name="T43" fmla="*/ 2147483646 h 308"/>
              <a:gd name="T44" fmla="*/ 2147483646 w 261"/>
              <a:gd name="T45" fmla="*/ 2147483646 h 308"/>
              <a:gd name="T46" fmla="*/ 2147483646 w 261"/>
              <a:gd name="T47" fmla="*/ 2147483646 h 308"/>
              <a:gd name="T48" fmla="*/ 2147483646 w 261"/>
              <a:gd name="T49" fmla="*/ 2147483646 h 308"/>
              <a:gd name="T50" fmla="*/ 2147483646 w 261"/>
              <a:gd name="T51" fmla="*/ 2147483646 h 308"/>
              <a:gd name="T52" fmla="*/ 2147483646 w 261"/>
              <a:gd name="T53" fmla="*/ 2147483646 h 308"/>
              <a:gd name="T54" fmla="*/ 2147483646 w 261"/>
              <a:gd name="T55" fmla="*/ 2147483646 h 308"/>
              <a:gd name="T56" fmla="*/ 2147483646 w 261"/>
              <a:gd name="T57" fmla="*/ 2147483646 h 308"/>
              <a:gd name="T58" fmla="*/ 2147483646 w 261"/>
              <a:gd name="T59" fmla="*/ 2147483646 h 308"/>
              <a:gd name="T60" fmla="*/ 2147483646 w 261"/>
              <a:gd name="T61" fmla="*/ 2147483646 h 308"/>
              <a:gd name="T62" fmla="*/ 2147483646 w 261"/>
              <a:gd name="T63" fmla="*/ 2147483646 h 308"/>
              <a:gd name="T64" fmla="*/ 2147483646 w 261"/>
              <a:gd name="T65" fmla="*/ 2147483646 h 308"/>
              <a:gd name="T66" fmla="*/ 2147483646 w 261"/>
              <a:gd name="T67" fmla="*/ 2147483646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1" h="308">
                <a:moveTo>
                  <a:pt x="261" y="73"/>
                </a:moveTo>
                <a:lnTo>
                  <a:pt x="261" y="73"/>
                </a:lnTo>
                <a:lnTo>
                  <a:pt x="218" y="61"/>
                </a:lnTo>
                <a:lnTo>
                  <a:pt x="177" y="51"/>
                </a:lnTo>
                <a:lnTo>
                  <a:pt x="133" y="61"/>
                </a:lnTo>
                <a:lnTo>
                  <a:pt x="89" y="73"/>
                </a:lnTo>
                <a:lnTo>
                  <a:pt x="89" y="223"/>
                </a:lnTo>
                <a:lnTo>
                  <a:pt x="68" y="223"/>
                </a:lnTo>
                <a:lnTo>
                  <a:pt x="56" y="0"/>
                </a:lnTo>
                <a:lnTo>
                  <a:pt x="36" y="0"/>
                </a:lnTo>
                <a:lnTo>
                  <a:pt x="24" y="223"/>
                </a:lnTo>
                <a:lnTo>
                  <a:pt x="0" y="223"/>
                </a:lnTo>
                <a:lnTo>
                  <a:pt x="0" y="308"/>
                </a:lnTo>
                <a:lnTo>
                  <a:pt x="89" y="308"/>
                </a:lnTo>
                <a:lnTo>
                  <a:pt x="92" y="308"/>
                </a:lnTo>
                <a:lnTo>
                  <a:pt x="261" y="308"/>
                </a:lnTo>
                <a:lnTo>
                  <a:pt x="261" y="73"/>
                </a:lnTo>
                <a:close/>
                <a:moveTo>
                  <a:pt x="131" y="238"/>
                </a:moveTo>
                <a:lnTo>
                  <a:pt x="114" y="238"/>
                </a:lnTo>
                <a:lnTo>
                  <a:pt x="114" y="204"/>
                </a:lnTo>
                <a:lnTo>
                  <a:pt x="131" y="204"/>
                </a:lnTo>
                <a:lnTo>
                  <a:pt x="131" y="238"/>
                </a:lnTo>
                <a:close/>
                <a:moveTo>
                  <a:pt x="131" y="189"/>
                </a:moveTo>
                <a:lnTo>
                  <a:pt x="114" y="189"/>
                </a:lnTo>
                <a:lnTo>
                  <a:pt x="114" y="155"/>
                </a:lnTo>
                <a:lnTo>
                  <a:pt x="131" y="155"/>
                </a:lnTo>
                <a:lnTo>
                  <a:pt x="131" y="189"/>
                </a:lnTo>
                <a:close/>
                <a:moveTo>
                  <a:pt x="131" y="141"/>
                </a:moveTo>
                <a:lnTo>
                  <a:pt x="114" y="141"/>
                </a:lnTo>
                <a:lnTo>
                  <a:pt x="114" y="109"/>
                </a:lnTo>
                <a:lnTo>
                  <a:pt x="131" y="109"/>
                </a:lnTo>
                <a:lnTo>
                  <a:pt x="131" y="141"/>
                </a:lnTo>
                <a:close/>
                <a:moveTo>
                  <a:pt x="181" y="238"/>
                </a:moveTo>
                <a:lnTo>
                  <a:pt x="167" y="238"/>
                </a:lnTo>
                <a:lnTo>
                  <a:pt x="167" y="204"/>
                </a:lnTo>
                <a:lnTo>
                  <a:pt x="181" y="204"/>
                </a:lnTo>
                <a:lnTo>
                  <a:pt x="181" y="238"/>
                </a:lnTo>
                <a:close/>
                <a:moveTo>
                  <a:pt x="181" y="189"/>
                </a:moveTo>
                <a:lnTo>
                  <a:pt x="167" y="189"/>
                </a:lnTo>
                <a:lnTo>
                  <a:pt x="167" y="155"/>
                </a:lnTo>
                <a:lnTo>
                  <a:pt x="181" y="155"/>
                </a:lnTo>
                <a:lnTo>
                  <a:pt x="181" y="189"/>
                </a:lnTo>
                <a:close/>
                <a:moveTo>
                  <a:pt x="181" y="141"/>
                </a:moveTo>
                <a:lnTo>
                  <a:pt x="167" y="141"/>
                </a:lnTo>
                <a:lnTo>
                  <a:pt x="167" y="109"/>
                </a:lnTo>
                <a:lnTo>
                  <a:pt x="181" y="109"/>
                </a:lnTo>
                <a:lnTo>
                  <a:pt x="181" y="141"/>
                </a:lnTo>
                <a:close/>
                <a:moveTo>
                  <a:pt x="235" y="238"/>
                </a:moveTo>
                <a:lnTo>
                  <a:pt x="218" y="238"/>
                </a:lnTo>
                <a:lnTo>
                  <a:pt x="218" y="204"/>
                </a:lnTo>
                <a:lnTo>
                  <a:pt x="235" y="204"/>
                </a:lnTo>
                <a:lnTo>
                  <a:pt x="235" y="238"/>
                </a:lnTo>
                <a:close/>
                <a:moveTo>
                  <a:pt x="235" y="189"/>
                </a:moveTo>
                <a:lnTo>
                  <a:pt x="218" y="189"/>
                </a:lnTo>
                <a:lnTo>
                  <a:pt x="218" y="155"/>
                </a:lnTo>
                <a:lnTo>
                  <a:pt x="235" y="155"/>
                </a:lnTo>
                <a:lnTo>
                  <a:pt x="235" y="189"/>
                </a:lnTo>
                <a:close/>
                <a:moveTo>
                  <a:pt x="235" y="141"/>
                </a:moveTo>
                <a:lnTo>
                  <a:pt x="218" y="141"/>
                </a:lnTo>
                <a:lnTo>
                  <a:pt x="218" y="109"/>
                </a:lnTo>
                <a:lnTo>
                  <a:pt x="235" y="109"/>
                </a:lnTo>
                <a:lnTo>
                  <a:pt x="235" y="141"/>
                </a:lnTo>
                <a:close/>
              </a:path>
            </a:pathLst>
          </a:custGeom>
          <a:solidFill>
            <a:schemeClr val="accent1"/>
          </a:solidFill>
          <a:ln>
            <a:noFill/>
          </a:ln>
        </p:spPr>
        <p:txBody>
          <a:bodyPr/>
          <a:lstStyle/>
          <a:p>
            <a:endParaRPr lang="zh-CN" altLang="en-US"/>
          </a:p>
        </p:txBody>
      </p:sp>
      <p:grpSp>
        <p:nvGrpSpPr>
          <p:cNvPr id="32" name="组合 31"/>
          <p:cNvGrpSpPr/>
          <p:nvPr/>
        </p:nvGrpSpPr>
        <p:grpSpPr>
          <a:xfrm>
            <a:off x="7607300" y="5386388"/>
            <a:ext cx="225425" cy="550862"/>
            <a:chOff x="7607300" y="5214938"/>
            <a:chExt cx="225425" cy="550862"/>
          </a:xfrm>
          <a:solidFill>
            <a:schemeClr val="accent4"/>
          </a:solidFill>
        </p:grpSpPr>
        <p:sp>
          <p:nvSpPr>
            <p:cNvPr id="33" name="Freeform 1372"/>
            <p:cNvSpPr/>
            <p:nvPr/>
          </p:nvSpPr>
          <p:spPr bwMode="auto">
            <a:xfrm>
              <a:off x="7607300" y="5562600"/>
              <a:ext cx="225425" cy="149225"/>
            </a:xfrm>
            <a:custGeom>
              <a:avLst/>
              <a:gdLst>
                <a:gd name="T0" fmla="*/ 55 w 59"/>
                <a:gd name="T1" fmla="*/ 0 h 39"/>
                <a:gd name="T2" fmla="*/ 4 w 59"/>
                <a:gd name="T3" fmla="*/ 0 h 39"/>
                <a:gd name="T4" fmla="*/ 0 w 59"/>
                <a:gd name="T5" fmla="*/ 4 h 39"/>
                <a:gd name="T6" fmla="*/ 0 w 59"/>
                <a:gd name="T7" fmla="*/ 18 h 39"/>
                <a:gd name="T8" fmla="*/ 4 w 59"/>
                <a:gd name="T9" fmla="*/ 22 h 39"/>
                <a:gd name="T10" fmla="*/ 5 w 59"/>
                <a:gd name="T11" fmla="*/ 22 h 39"/>
                <a:gd name="T12" fmla="*/ 9 w 59"/>
                <a:gd name="T13" fmla="*/ 30 h 39"/>
                <a:gd name="T14" fmla="*/ 18 w 59"/>
                <a:gd name="T15" fmla="*/ 39 h 39"/>
                <a:gd name="T16" fmla="*/ 41 w 59"/>
                <a:gd name="T17" fmla="*/ 39 h 39"/>
                <a:gd name="T18" fmla="*/ 50 w 59"/>
                <a:gd name="T19" fmla="*/ 30 h 39"/>
                <a:gd name="T20" fmla="*/ 54 w 59"/>
                <a:gd name="T21" fmla="*/ 22 h 39"/>
                <a:gd name="T22" fmla="*/ 55 w 59"/>
                <a:gd name="T23" fmla="*/ 22 h 39"/>
                <a:gd name="T24" fmla="*/ 59 w 59"/>
                <a:gd name="T25" fmla="*/ 18 h 39"/>
                <a:gd name="T26" fmla="*/ 59 w 59"/>
                <a:gd name="T27" fmla="*/ 4 h 39"/>
                <a:gd name="T28" fmla="*/ 55 w 59"/>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39">
                  <a:moveTo>
                    <a:pt x="55" y="0"/>
                  </a:moveTo>
                  <a:cubicBezTo>
                    <a:pt x="4" y="0"/>
                    <a:pt x="4" y="0"/>
                    <a:pt x="4" y="0"/>
                  </a:cubicBezTo>
                  <a:cubicBezTo>
                    <a:pt x="2" y="0"/>
                    <a:pt x="0" y="2"/>
                    <a:pt x="0" y="4"/>
                  </a:cubicBezTo>
                  <a:cubicBezTo>
                    <a:pt x="0" y="18"/>
                    <a:pt x="0" y="18"/>
                    <a:pt x="0" y="18"/>
                  </a:cubicBezTo>
                  <a:cubicBezTo>
                    <a:pt x="0" y="20"/>
                    <a:pt x="2" y="22"/>
                    <a:pt x="4" y="22"/>
                  </a:cubicBezTo>
                  <a:cubicBezTo>
                    <a:pt x="5" y="22"/>
                    <a:pt x="5" y="22"/>
                    <a:pt x="5" y="22"/>
                  </a:cubicBezTo>
                  <a:cubicBezTo>
                    <a:pt x="9" y="30"/>
                    <a:pt x="9" y="30"/>
                    <a:pt x="9" y="30"/>
                  </a:cubicBezTo>
                  <a:cubicBezTo>
                    <a:pt x="9" y="35"/>
                    <a:pt x="13" y="39"/>
                    <a:pt x="18" y="39"/>
                  </a:cubicBezTo>
                  <a:cubicBezTo>
                    <a:pt x="41" y="39"/>
                    <a:pt x="41" y="39"/>
                    <a:pt x="41" y="39"/>
                  </a:cubicBezTo>
                  <a:cubicBezTo>
                    <a:pt x="46" y="39"/>
                    <a:pt x="50" y="35"/>
                    <a:pt x="50" y="30"/>
                  </a:cubicBezTo>
                  <a:cubicBezTo>
                    <a:pt x="54" y="22"/>
                    <a:pt x="54" y="22"/>
                    <a:pt x="54" y="22"/>
                  </a:cubicBezTo>
                  <a:cubicBezTo>
                    <a:pt x="55" y="22"/>
                    <a:pt x="55" y="22"/>
                    <a:pt x="55" y="22"/>
                  </a:cubicBezTo>
                  <a:cubicBezTo>
                    <a:pt x="57" y="22"/>
                    <a:pt x="59" y="20"/>
                    <a:pt x="59" y="18"/>
                  </a:cubicBezTo>
                  <a:cubicBezTo>
                    <a:pt x="59" y="4"/>
                    <a:pt x="59" y="4"/>
                    <a:pt x="59" y="4"/>
                  </a:cubicBezTo>
                  <a:cubicBezTo>
                    <a:pt x="59" y="2"/>
                    <a:pt x="57" y="0"/>
                    <a:pt x="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4" name="Freeform 1373"/>
            <p:cNvSpPr/>
            <p:nvPr/>
          </p:nvSpPr>
          <p:spPr bwMode="auto">
            <a:xfrm>
              <a:off x="7659688" y="5719763"/>
              <a:ext cx="120650" cy="15875"/>
            </a:xfrm>
            <a:custGeom>
              <a:avLst/>
              <a:gdLst>
                <a:gd name="T0" fmla="*/ 31 w 31"/>
                <a:gd name="T1" fmla="*/ 2 h 4"/>
                <a:gd name="T2" fmla="*/ 29 w 31"/>
                <a:gd name="T3" fmla="*/ 4 h 4"/>
                <a:gd name="T4" fmla="*/ 2 w 31"/>
                <a:gd name="T5" fmla="*/ 4 h 4"/>
                <a:gd name="T6" fmla="*/ 0 w 31"/>
                <a:gd name="T7" fmla="*/ 2 h 4"/>
                <a:gd name="T8" fmla="*/ 0 w 31"/>
                <a:gd name="T9" fmla="*/ 2 h 4"/>
                <a:gd name="T10" fmla="*/ 2 w 31"/>
                <a:gd name="T11" fmla="*/ 0 h 4"/>
                <a:gd name="T12" fmla="*/ 29 w 31"/>
                <a:gd name="T13" fmla="*/ 0 h 4"/>
                <a:gd name="T14" fmla="*/ 31 w 3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
                  <a:moveTo>
                    <a:pt x="31" y="2"/>
                  </a:moveTo>
                  <a:cubicBezTo>
                    <a:pt x="31" y="3"/>
                    <a:pt x="30" y="4"/>
                    <a:pt x="29" y="4"/>
                  </a:cubicBezTo>
                  <a:cubicBezTo>
                    <a:pt x="2" y="4"/>
                    <a:pt x="2" y="4"/>
                    <a:pt x="2" y="4"/>
                  </a:cubicBezTo>
                  <a:cubicBezTo>
                    <a:pt x="1" y="4"/>
                    <a:pt x="0" y="3"/>
                    <a:pt x="0" y="2"/>
                  </a:cubicBezTo>
                  <a:cubicBezTo>
                    <a:pt x="0" y="2"/>
                    <a:pt x="0" y="2"/>
                    <a:pt x="0" y="2"/>
                  </a:cubicBezTo>
                  <a:cubicBezTo>
                    <a:pt x="0" y="1"/>
                    <a:pt x="1" y="0"/>
                    <a:pt x="2" y="0"/>
                  </a:cubicBezTo>
                  <a:cubicBezTo>
                    <a:pt x="29" y="0"/>
                    <a:pt x="29" y="0"/>
                    <a:pt x="29" y="0"/>
                  </a:cubicBezTo>
                  <a:cubicBezTo>
                    <a:pt x="30" y="0"/>
                    <a:pt x="31" y="1"/>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5" name="Freeform 1374"/>
            <p:cNvSpPr/>
            <p:nvPr/>
          </p:nvSpPr>
          <p:spPr bwMode="auto">
            <a:xfrm>
              <a:off x="7686675" y="5751513"/>
              <a:ext cx="66675" cy="14287"/>
            </a:xfrm>
            <a:custGeom>
              <a:avLst/>
              <a:gdLst>
                <a:gd name="T0" fmla="*/ 1 w 17"/>
                <a:gd name="T1" fmla="*/ 4 h 4"/>
                <a:gd name="T2" fmla="*/ 0 w 17"/>
                <a:gd name="T3" fmla="*/ 2 h 4"/>
                <a:gd name="T4" fmla="*/ 0 w 17"/>
                <a:gd name="T5" fmla="*/ 2 h 4"/>
                <a:gd name="T6" fmla="*/ 1 w 17"/>
                <a:gd name="T7" fmla="*/ 0 h 4"/>
                <a:gd name="T8" fmla="*/ 16 w 17"/>
                <a:gd name="T9" fmla="*/ 0 h 4"/>
                <a:gd name="T10" fmla="*/ 17 w 17"/>
                <a:gd name="T11" fmla="*/ 2 h 4"/>
                <a:gd name="T12" fmla="*/ 17 w 17"/>
                <a:gd name="T13" fmla="*/ 2 h 4"/>
                <a:gd name="T14" fmla="*/ 16 w 1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4"/>
                  </a:moveTo>
                  <a:cubicBezTo>
                    <a:pt x="0" y="4"/>
                    <a:pt x="0" y="3"/>
                    <a:pt x="0" y="2"/>
                  </a:cubicBezTo>
                  <a:cubicBezTo>
                    <a:pt x="0" y="2"/>
                    <a:pt x="0" y="2"/>
                    <a:pt x="0" y="2"/>
                  </a:cubicBezTo>
                  <a:cubicBezTo>
                    <a:pt x="0" y="1"/>
                    <a:pt x="0" y="0"/>
                    <a:pt x="1" y="0"/>
                  </a:cubicBezTo>
                  <a:cubicBezTo>
                    <a:pt x="16" y="0"/>
                    <a:pt x="16" y="0"/>
                    <a:pt x="16" y="0"/>
                  </a:cubicBezTo>
                  <a:cubicBezTo>
                    <a:pt x="17" y="0"/>
                    <a:pt x="17" y="1"/>
                    <a:pt x="17" y="2"/>
                  </a:cubicBezTo>
                  <a:cubicBezTo>
                    <a:pt x="17" y="2"/>
                    <a:pt x="17" y="2"/>
                    <a:pt x="17" y="2"/>
                  </a:cubicBezTo>
                  <a:cubicBezTo>
                    <a:pt x="17" y="3"/>
                    <a:pt x="17" y="4"/>
                    <a:pt x="16"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6" name="Freeform 1375"/>
            <p:cNvSpPr/>
            <p:nvPr/>
          </p:nvSpPr>
          <p:spPr bwMode="auto">
            <a:xfrm>
              <a:off x="7686675" y="5214938"/>
              <a:ext cx="66675" cy="334962"/>
            </a:xfrm>
            <a:custGeom>
              <a:avLst/>
              <a:gdLst>
                <a:gd name="T0" fmla="*/ 17 w 17"/>
                <a:gd name="T1" fmla="*/ 9 h 87"/>
                <a:gd name="T2" fmla="*/ 9 w 17"/>
                <a:gd name="T3" fmla="*/ 0 h 87"/>
                <a:gd name="T4" fmla="*/ 9 w 17"/>
                <a:gd name="T5" fmla="*/ 0 h 87"/>
                <a:gd name="T6" fmla="*/ 0 w 17"/>
                <a:gd name="T7" fmla="*/ 9 h 87"/>
                <a:gd name="T8" fmla="*/ 0 w 17"/>
                <a:gd name="T9" fmla="*/ 78 h 87"/>
                <a:gd name="T10" fmla="*/ 9 w 17"/>
                <a:gd name="T11" fmla="*/ 87 h 87"/>
                <a:gd name="T12" fmla="*/ 9 w 17"/>
                <a:gd name="T13" fmla="*/ 87 h 87"/>
                <a:gd name="T14" fmla="*/ 17 w 17"/>
                <a:gd name="T15" fmla="*/ 78 h 87"/>
                <a:gd name="T16" fmla="*/ 17 w 17"/>
                <a:gd name="T17"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7">
                  <a:moveTo>
                    <a:pt x="17" y="9"/>
                  </a:moveTo>
                  <a:cubicBezTo>
                    <a:pt x="17" y="4"/>
                    <a:pt x="13" y="0"/>
                    <a:pt x="9" y="0"/>
                  </a:cubicBezTo>
                  <a:cubicBezTo>
                    <a:pt x="9" y="0"/>
                    <a:pt x="9" y="0"/>
                    <a:pt x="9" y="0"/>
                  </a:cubicBezTo>
                  <a:cubicBezTo>
                    <a:pt x="4" y="0"/>
                    <a:pt x="0" y="4"/>
                    <a:pt x="0" y="9"/>
                  </a:cubicBezTo>
                  <a:cubicBezTo>
                    <a:pt x="0" y="78"/>
                    <a:pt x="0" y="78"/>
                    <a:pt x="0" y="78"/>
                  </a:cubicBezTo>
                  <a:cubicBezTo>
                    <a:pt x="0" y="83"/>
                    <a:pt x="4" y="87"/>
                    <a:pt x="9" y="87"/>
                  </a:cubicBezTo>
                  <a:cubicBezTo>
                    <a:pt x="9" y="87"/>
                    <a:pt x="9" y="87"/>
                    <a:pt x="9" y="87"/>
                  </a:cubicBezTo>
                  <a:cubicBezTo>
                    <a:pt x="13" y="87"/>
                    <a:pt x="17" y="83"/>
                    <a:pt x="17" y="78"/>
                  </a:cubicBezTo>
                  <a:lnTo>
                    <a:pt x="1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7" name="Freeform 1376"/>
            <p:cNvSpPr/>
            <p:nvPr/>
          </p:nvSpPr>
          <p:spPr bwMode="auto">
            <a:xfrm>
              <a:off x="7629525" y="5238750"/>
              <a:ext cx="46038" cy="311150"/>
            </a:xfrm>
            <a:custGeom>
              <a:avLst/>
              <a:gdLst>
                <a:gd name="T0" fmla="*/ 12 w 12"/>
                <a:gd name="T1" fmla="*/ 8 h 81"/>
                <a:gd name="T2" fmla="*/ 6 w 12"/>
                <a:gd name="T3" fmla="*/ 0 h 81"/>
                <a:gd name="T4" fmla="*/ 6 w 12"/>
                <a:gd name="T5" fmla="*/ 0 h 81"/>
                <a:gd name="T6" fmla="*/ 0 w 12"/>
                <a:gd name="T7" fmla="*/ 8 h 81"/>
                <a:gd name="T8" fmla="*/ 0 w 12"/>
                <a:gd name="T9" fmla="*/ 73 h 81"/>
                <a:gd name="T10" fmla="*/ 6 w 12"/>
                <a:gd name="T11" fmla="*/ 81 h 81"/>
                <a:gd name="T12" fmla="*/ 6 w 12"/>
                <a:gd name="T13" fmla="*/ 81 h 81"/>
                <a:gd name="T14" fmla="*/ 12 w 12"/>
                <a:gd name="T15" fmla="*/ 73 h 81"/>
                <a:gd name="T16" fmla="*/ 12 w 12"/>
                <a:gd name="T17"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1">
                  <a:moveTo>
                    <a:pt x="12" y="8"/>
                  </a:moveTo>
                  <a:cubicBezTo>
                    <a:pt x="12" y="3"/>
                    <a:pt x="9" y="0"/>
                    <a:pt x="6" y="0"/>
                  </a:cubicBezTo>
                  <a:cubicBezTo>
                    <a:pt x="6" y="0"/>
                    <a:pt x="6" y="0"/>
                    <a:pt x="6" y="0"/>
                  </a:cubicBezTo>
                  <a:cubicBezTo>
                    <a:pt x="2" y="0"/>
                    <a:pt x="0" y="3"/>
                    <a:pt x="0" y="8"/>
                  </a:cubicBezTo>
                  <a:cubicBezTo>
                    <a:pt x="0" y="73"/>
                    <a:pt x="0" y="73"/>
                    <a:pt x="0" y="73"/>
                  </a:cubicBezTo>
                  <a:cubicBezTo>
                    <a:pt x="0" y="77"/>
                    <a:pt x="2" y="81"/>
                    <a:pt x="6" y="81"/>
                  </a:cubicBezTo>
                  <a:cubicBezTo>
                    <a:pt x="6" y="81"/>
                    <a:pt x="6" y="81"/>
                    <a:pt x="6" y="81"/>
                  </a:cubicBezTo>
                  <a:cubicBezTo>
                    <a:pt x="9" y="81"/>
                    <a:pt x="12" y="77"/>
                    <a:pt x="12" y="73"/>
                  </a:cubicBez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sp>
          <p:nvSpPr>
            <p:cNvPr id="38" name="Freeform 1377"/>
            <p:cNvSpPr/>
            <p:nvPr/>
          </p:nvSpPr>
          <p:spPr bwMode="auto">
            <a:xfrm>
              <a:off x="7767638" y="5238750"/>
              <a:ext cx="46038" cy="311150"/>
            </a:xfrm>
            <a:custGeom>
              <a:avLst/>
              <a:gdLst>
                <a:gd name="T0" fmla="*/ 12 w 12"/>
                <a:gd name="T1" fmla="*/ 8 h 81"/>
                <a:gd name="T2" fmla="*/ 6 w 12"/>
                <a:gd name="T3" fmla="*/ 0 h 81"/>
                <a:gd name="T4" fmla="*/ 6 w 12"/>
                <a:gd name="T5" fmla="*/ 0 h 81"/>
                <a:gd name="T6" fmla="*/ 0 w 12"/>
                <a:gd name="T7" fmla="*/ 8 h 81"/>
                <a:gd name="T8" fmla="*/ 0 w 12"/>
                <a:gd name="T9" fmla="*/ 73 h 81"/>
                <a:gd name="T10" fmla="*/ 6 w 12"/>
                <a:gd name="T11" fmla="*/ 81 h 81"/>
                <a:gd name="T12" fmla="*/ 6 w 12"/>
                <a:gd name="T13" fmla="*/ 81 h 81"/>
                <a:gd name="T14" fmla="*/ 12 w 12"/>
                <a:gd name="T15" fmla="*/ 73 h 81"/>
                <a:gd name="T16" fmla="*/ 12 w 12"/>
                <a:gd name="T17"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1">
                  <a:moveTo>
                    <a:pt x="12" y="8"/>
                  </a:moveTo>
                  <a:cubicBezTo>
                    <a:pt x="12" y="3"/>
                    <a:pt x="10" y="0"/>
                    <a:pt x="6" y="0"/>
                  </a:cubicBezTo>
                  <a:cubicBezTo>
                    <a:pt x="6" y="0"/>
                    <a:pt x="6" y="0"/>
                    <a:pt x="6" y="0"/>
                  </a:cubicBezTo>
                  <a:cubicBezTo>
                    <a:pt x="3" y="0"/>
                    <a:pt x="0" y="3"/>
                    <a:pt x="0" y="8"/>
                  </a:cubicBezTo>
                  <a:cubicBezTo>
                    <a:pt x="0" y="73"/>
                    <a:pt x="0" y="73"/>
                    <a:pt x="0" y="73"/>
                  </a:cubicBezTo>
                  <a:cubicBezTo>
                    <a:pt x="0" y="77"/>
                    <a:pt x="3" y="81"/>
                    <a:pt x="6" y="81"/>
                  </a:cubicBezTo>
                  <a:cubicBezTo>
                    <a:pt x="6" y="81"/>
                    <a:pt x="6" y="81"/>
                    <a:pt x="6" y="81"/>
                  </a:cubicBezTo>
                  <a:cubicBezTo>
                    <a:pt x="10" y="81"/>
                    <a:pt x="12" y="77"/>
                    <a:pt x="12" y="73"/>
                  </a:cubicBez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grpSp>
      <p:sp>
        <p:nvSpPr>
          <p:cNvPr id="39" name="Freeform 1378"/>
          <p:cNvSpPr>
            <a:spLocks noEditPoints="1"/>
          </p:cNvSpPr>
          <p:nvPr/>
        </p:nvSpPr>
        <p:spPr bwMode="auto">
          <a:xfrm>
            <a:off x="10055225" y="1471613"/>
            <a:ext cx="277813" cy="488950"/>
          </a:xfrm>
          <a:custGeom>
            <a:avLst/>
            <a:gdLst>
              <a:gd name="T0" fmla="*/ 2147483646 w 72"/>
              <a:gd name="T1" fmla="*/ 0 h 127"/>
              <a:gd name="T2" fmla="*/ 2147483646 w 72"/>
              <a:gd name="T3" fmla="*/ 0 h 127"/>
              <a:gd name="T4" fmla="*/ 0 w 72"/>
              <a:gd name="T5" fmla="*/ 2147483646 h 127"/>
              <a:gd name="T6" fmla="*/ 0 w 72"/>
              <a:gd name="T7" fmla="*/ 2147483646 h 127"/>
              <a:gd name="T8" fmla="*/ 2147483646 w 72"/>
              <a:gd name="T9" fmla="*/ 2147483646 h 127"/>
              <a:gd name="T10" fmla="*/ 2147483646 w 72"/>
              <a:gd name="T11" fmla="*/ 2147483646 h 127"/>
              <a:gd name="T12" fmla="*/ 2147483646 w 72"/>
              <a:gd name="T13" fmla="*/ 2147483646 h 127"/>
              <a:gd name="T14" fmla="*/ 2147483646 w 72"/>
              <a:gd name="T15" fmla="*/ 2147483646 h 127"/>
              <a:gd name="T16" fmla="*/ 2147483646 w 72"/>
              <a:gd name="T17" fmla="*/ 0 h 127"/>
              <a:gd name="T18" fmla="*/ 2147483646 w 72"/>
              <a:gd name="T19" fmla="*/ 2147483646 h 127"/>
              <a:gd name="T20" fmla="*/ 2147483646 w 72"/>
              <a:gd name="T21" fmla="*/ 2147483646 h 127"/>
              <a:gd name="T22" fmla="*/ 2147483646 w 72"/>
              <a:gd name="T23" fmla="*/ 2147483646 h 127"/>
              <a:gd name="T24" fmla="*/ 2147483646 w 72"/>
              <a:gd name="T25" fmla="*/ 2147483646 h 127"/>
              <a:gd name="T26" fmla="*/ 2147483646 w 72"/>
              <a:gd name="T27" fmla="*/ 2147483646 h 127"/>
              <a:gd name="T28" fmla="*/ 2147483646 w 72"/>
              <a:gd name="T29" fmla="*/ 2147483646 h 127"/>
              <a:gd name="T30" fmla="*/ 2147483646 w 72"/>
              <a:gd name="T31" fmla="*/ 2147483646 h 127"/>
              <a:gd name="T32" fmla="*/ 2147483646 w 72"/>
              <a:gd name="T33" fmla="*/ 2147483646 h 127"/>
              <a:gd name="T34" fmla="*/ 2147483646 w 72"/>
              <a:gd name="T35" fmla="*/ 2147483646 h 127"/>
              <a:gd name="T36" fmla="*/ 2147483646 w 72"/>
              <a:gd name="T37" fmla="*/ 2147483646 h 127"/>
              <a:gd name="T38" fmla="*/ 2147483646 w 72"/>
              <a:gd name="T39" fmla="*/ 2147483646 h 127"/>
              <a:gd name="T40" fmla="*/ 2147483646 w 72"/>
              <a:gd name="T41" fmla="*/ 2147483646 h 127"/>
              <a:gd name="T42" fmla="*/ 2147483646 w 72"/>
              <a:gd name="T43" fmla="*/ 2147483646 h 127"/>
              <a:gd name="T44" fmla="*/ 2147483646 w 72"/>
              <a:gd name="T45" fmla="*/ 2147483646 h 127"/>
              <a:gd name="T46" fmla="*/ 2147483646 w 72"/>
              <a:gd name="T47" fmla="*/ 2147483646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127">
                <a:moveTo>
                  <a:pt x="64" y="0"/>
                </a:moveTo>
                <a:cubicBezTo>
                  <a:pt x="8" y="0"/>
                  <a:pt x="8" y="0"/>
                  <a:pt x="8" y="0"/>
                </a:cubicBezTo>
                <a:cubicBezTo>
                  <a:pt x="3" y="0"/>
                  <a:pt x="0" y="4"/>
                  <a:pt x="0" y="8"/>
                </a:cubicBezTo>
                <a:cubicBezTo>
                  <a:pt x="0" y="119"/>
                  <a:pt x="0" y="119"/>
                  <a:pt x="0" y="119"/>
                </a:cubicBezTo>
                <a:cubicBezTo>
                  <a:pt x="0" y="123"/>
                  <a:pt x="3" y="127"/>
                  <a:pt x="8" y="127"/>
                </a:cubicBezTo>
                <a:cubicBezTo>
                  <a:pt x="64" y="127"/>
                  <a:pt x="64" y="127"/>
                  <a:pt x="64" y="127"/>
                </a:cubicBezTo>
                <a:cubicBezTo>
                  <a:pt x="69" y="127"/>
                  <a:pt x="72" y="123"/>
                  <a:pt x="72" y="119"/>
                </a:cubicBezTo>
                <a:cubicBezTo>
                  <a:pt x="72" y="8"/>
                  <a:pt x="72" y="8"/>
                  <a:pt x="72" y="8"/>
                </a:cubicBezTo>
                <a:cubicBezTo>
                  <a:pt x="72" y="4"/>
                  <a:pt x="69" y="0"/>
                  <a:pt x="64" y="0"/>
                </a:cubicBezTo>
                <a:close/>
                <a:moveTo>
                  <a:pt x="24" y="9"/>
                </a:moveTo>
                <a:cubicBezTo>
                  <a:pt x="48" y="9"/>
                  <a:pt x="48" y="9"/>
                  <a:pt x="48" y="9"/>
                </a:cubicBezTo>
                <a:cubicBezTo>
                  <a:pt x="48" y="12"/>
                  <a:pt x="48" y="12"/>
                  <a:pt x="48" y="12"/>
                </a:cubicBezTo>
                <a:cubicBezTo>
                  <a:pt x="24" y="12"/>
                  <a:pt x="24" y="12"/>
                  <a:pt x="24" y="12"/>
                </a:cubicBezTo>
                <a:lnTo>
                  <a:pt x="24" y="9"/>
                </a:lnTo>
                <a:close/>
                <a:moveTo>
                  <a:pt x="36" y="122"/>
                </a:moveTo>
                <a:cubicBezTo>
                  <a:pt x="33" y="122"/>
                  <a:pt x="31" y="120"/>
                  <a:pt x="31" y="117"/>
                </a:cubicBezTo>
                <a:cubicBezTo>
                  <a:pt x="31" y="115"/>
                  <a:pt x="33" y="113"/>
                  <a:pt x="36" y="113"/>
                </a:cubicBezTo>
                <a:cubicBezTo>
                  <a:pt x="38" y="113"/>
                  <a:pt x="40" y="115"/>
                  <a:pt x="40" y="117"/>
                </a:cubicBezTo>
                <a:cubicBezTo>
                  <a:pt x="40" y="120"/>
                  <a:pt x="38" y="122"/>
                  <a:pt x="36" y="122"/>
                </a:cubicBezTo>
                <a:close/>
                <a:moveTo>
                  <a:pt x="67" y="106"/>
                </a:moveTo>
                <a:cubicBezTo>
                  <a:pt x="5" y="106"/>
                  <a:pt x="5" y="106"/>
                  <a:pt x="5" y="106"/>
                </a:cubicBezTo>
                <a:cubicBezTo>
                  <a:pt x="5" y="20"/>
                  <a:pt x="5" y="20"/>
                  <a:pt x="5" y="20"/>
                </a:cubicBezTo>
                <a:cubicBezTo>
                  <a:pt x="67" y="20"/>
                  <a:pt x="67" y="20"/>
                  <a:pt x="67" y="20"/>
                </a:cubicBezTo>
                <a:lnTo>
                  <a:pt x="67" y="106"/>
                </a:lnTo>
                <a:close/>
              </a:path>
            </a:pathLst>
          </a:custGeom>
          <a:solidFill>
            <a:schemeClr val="accent1"/>
          </a:solidFill>
          <a:ln>
            <a:noFill/>
          </a:ln>
        </p:spPr>
        <p:txBody>
          <a:bodyPr/>
          <a:lstStyle/>
          <a:p>
            <a:endParaRPr lang="zh-CN" altLang="en-US"/>
          </a:p>
        </p:txBody>
      </p:sp>
      <p:sp>
        <p:nvSpPr>
          <p:cNvPr id="40" name="MH_Desc_1"/>
          <p:cNvSpPr txBox="1">
            <a:spLocks noChangeArrowheads="1"/>
          </p:cNvSpPr>
          <p:nvPr/>
        </p:nvSpPr>
        <p:spPr bwMode="auto">
          <a:xfrm>
            <a:off x="136525" y="2009775"/>
            <a:ext cx="22161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添加内容添加内容添加内容添加内容添加内容添加内容添加内容添加内容添加内容</a:t>
            </a:r>
          </a:p>
        </p:txBody>
      </p:sp>
      <p:sp>
        <p:nvSpPr>
          <p:cNvPr id="41" name="MH_Desc_1"/>
          <p:cNvSpPr txBox="1">
            <a:spLocks noChangeArrowheads="1"/>
          </p:cNvSpPr>
          <p:nvPr/>
        </p:nvSpPr>
        <p:spPr bwMode="auto">
          <a:xfrm>
            <a:off x="5011738" y="2009775"/>
            <a:ext cx="22161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添加内容添加内容添加内容添加内容添加内容添加内容添加内容添加内容添加内容</a:t>
            </a:r>
          </a:p>
        </p:txBody>
      </p:sp>
      <p:sp>
        <p:nvSpPr>
          <p:cNvPr id="42" name="MH_Desc_1"/>
          <p:cNvSpPr txBox="1">
            <a:spLocks noChangeArrowheads="1"/>
          </p:cNvSpPr>
          <p:nvPr/>
        </p:nvSpPr>
        <p:spPr bwMode="auto">
          <a:xfrm>
            <a:off x="9655175" y="2009775"/>
            <a:ext cx="22161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添加内容添加内容添加内容添加内容添加内容添加内容添加内容添加内容添加内容</a:t>
            </a:r>
          </a:p>
        </p:txBody>
      </p:sp>
      <p:sp>
        <p:nvSpPr>
          <p:cNvPr id="43" name="MH_Desc_1"/>
          <p:cNvSpPr txBox="1">
            <a:spLocks noChangeArrowheads="1"/>
          </p:cNvSpPr>
          <p:nvPr/>
        </p:nvSpPr>
        <p:spPr bwMode="auto">
          <a:xfrm>
            <a:off x="2400300" y="3686175"/>
            <a:ext cx="22161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添加内容添加内容添加内容添加内容添加内容添加内容添加内容添加内容添加内容</a:t>
            </a:r>
          </a:p>
        </p:txBody>
      </p:sp>
      <p:sp>
        <p:nvSpPr>
          <p:cNvPr id="44" name="MH_Desc_1"/>
          <p:cNvSpPr txBox="1">
            <a:spLocks noChangeArrowheads="1"/>
          </p:cNvSpPr>
          <p:nvPr/>
        </p:nvSpPr>
        <p:spPr bwMode="auto">
          <a:xfrm>
            <a:off x="7275513" y="3686175"/>
            <a:ext cx="22161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添加内容添加内容添加内容添加内容添加内容添加内容添加内容添加内容添加内容</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课题研究目的阐述</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12</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MH_Other_1"/>
          <p:cNvSpPr/>
          <p:nvPr>
            <p:custDataLst>
              <p:tags r:id="rId3"/>
            </p:custDataLst>
          </p:nvPr>
        </p:nvSpPr>
        <p:spPr bwMode="auto">
          <a:xfrm>
            <a:off x="4587875" y="1543050"/>
            <a:ext cx="3035300" cy="3032125"/>
          </a:xfrm>
          <a:custGeom>
            <a:avLst/>
            <a:gdLst>
              <a:gd name="connsiteX0" fmla="*/ 1609563 w 1925506"/>
              <a:gd name="connsiteY0" fmla="*/ 1457235 h 1924218"/>
              <a:gd name="connsiteX1" fmla="*/ 1464320 w 1925506"/>
              <a:gd name="connsiteY1" fmla="*/ 1463168 h 1924218"/>
              <a:gd name="connsiteX2" fmla="*/ 1458387 w 1925506"/>
              <a:gd name="connsiteY2" fmla="*/ 1608412 h 1924218"/>
              <a:gd name="connsiteX3" fmla="*/ 1496181 w 1925506"/>
              <a:gd name="connsiteY3" fmla="*/ 1570618 h 1924218"/>
              <a:gd name="connsiteX4" fmla="*/ 1565836 w 1925506"/>
              <a:gd name="connsiteY4" fmla="*/ 1640273 h 1924218"/>
              <a:gd name="connsiteX5" fmla="*/ 1641425 w 1925506"/>
              <a:gd name="connsiteY5" fmla="*/ 1564685 h 1924218"/>
              <a:gd name="connsiteX6" fmla="*/ 1571769 w 1925506"/>
              <a:gd name="connsiteY6" fmla="*/ 1495029 h 1924218"/>
              <a:gd name="connsiteX7" fmla="*/ 315941 w 1925506"/>
              <a:gd name="connsiteY7" fmla="*/ 1457235 h 1924218"/>
              <a:gd name="connsiteX8" fmla="*/ 353735 w 1925506"/>
              <a:gd name="connsiteY8" fmla="*/ 1495029 h 1924218"/>
              <a:gd name="connsiteX9" fmla="*/ 284080 w 1925506"/>
              <a:gd name="connsiteY9" fmla="*/ 1564685 h 1924218"/>
              <a:gd name="connsiteX10" fmla="*/ 359668 w 1925506"/>
              <a:gd name="connsiteY10" fmla="*/ 1640273 h 1924218"/>
              <a:gd name="connsiteX11" fmla="*/ 429324 w 1925506"/>
              <a:gd name="connsiteY11" fmla="*/ 1570618 h 1924218"/>
              <a:gd name="connsiteX12" fmla="*/ 467118 w 1925506"/>
              <a:gd name="connsiteY12" fmla="*/ 1608412 h 1924218"/>
              <a:gd name="connsiteX13" fmla="*/ 461184 w 1925506"/>
              <a:gd name="connsiteY13" fmla="*/ 1463168 h 1924218"/>
              <a:gd name="connsiteX14" fmla="*/ 370275 w 1925506"/>
              <a:gd name="connsiteY14" fmla="*/ 313976 h 1924218"/>
              <a:gd name="connsiteX15" fmla="*/ 294687 w 1925506"/>
              <a:gd name="connsiteY15" fmla="*/ 389564 h 1924218"/>
              <a:gd name="connsiteX16" fmla="*/ 364342 w 1925506"/>
              <a:gd name="connsiteY16" fmla="*/ 459220 h 1924218"/>
              <a:gd name="connsiteX17" fmla="*/ 326548 w 1925506"/>
              <a:gd name="connsiteY17" fmla="*/ 497014 h 1924218"/>
              <a:gd name="connsiteX18" fmla="*/ 471791 w 1925506"/>
              <a:gd name="connsiteY18" fmla="*/ 491081 h 1924218"/>
              <a:gd name="connsiteX19" fmla="*/ 477725 w 1925506"/>
              <a:gd name="connsiteY19" fmla="*/ 345838 h 1924218"/>
              <a:gd name="connsiteX20" fmla="*/ 439931 w 1925506"/>
              <a:gd name="connsiteY20" fmla="*/ 383632 h 1924218"/>
              <a:gd name="connsiteX21" fmla="*/ 1565837 w 1925506"/>
              <a:gd name="connsiteY21" fmla="*/ 306047 h 1924218"/>
              <a:gd name="connsiteX22" fmla="*/ 1496182 w 1925506"/>
              <a:gd name="connsiteY22" fmla="*/ 375703 h 1924218"/>
              <a:gd name="connsiteX23" fmla="*/ 1458388 w 1925506"/>
              <a:gd name="connsiteY23" fmla="*/ 337909 h 1924218"/>
              <a:gd name="connsiteX24" fmla="*/ 1464321 w 1925506"/>
              <a:gd name="connsiteY24" fmla="*/ 483152 h 1924218"/>
              <a:gd name="connsiteX25" fmla="*/ 1609564 w 1925506"/>
              <a:gd name="connsiteY25" fmla="*/ 489085 h 1924218"/>
              <a:gd name="connsiteX26" fmla="*/ 1571770 w 1925506"/>
              <a:gd name="connsiteY26" fmla="*/ 451291 h 1924218"/>
              <a:gd name="connsiteX27" fmla="*/ 1641426 w 1925506"/>
              <a:gd name="connsiteY27" fmla="*/ 381635 h 1924218"/>
              <a:gd name="connsiteX28" fmla="*/ 962753 w 1925506"/>
              <a:gd name="connsiteY28" fmla="*/ 0 h 1924218"/>
              <a:gd name="connsiteX29" fmla="*/ 1925506 w 1925506"/>
              <a:gd name="connsiteY29" fmla="*/ 962109 h 1924218"/>
              <a:gd name="connsiteX30" fmla="*/ 962753 w 1925506"/>
              <a:gd name="connsiteY30" fmla="*/ 1924218 h 1924218"/>
              <a:gd name="connsiteX31" fmla="*/ 0 w 1925506"/>
              <a:gd name="connsiteY31" fmla="*/ 962109 h 1924218"/>
              <a:gd name="connsiteX32" fmla="*/ 962753 w 1925506"/>
              <a:gd name="connsiteY32" fmla="*/ 0 h 192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25506" h="1924218">
                <a:moveTo>
                  <a:pt x="1609563" y="1457235"/>
                </a:moveTo>
                <a:lnTo>
                  <a:pt x="1464320" y="1463168"/>
                </a:lnTo>
                <a:lnTo>
                  <a:pt x="1458387" y="1608412"/>
                </a:lnTo>
                <a:lnTo>
                  <a:pt x="1496181" y="1570618"/>
                </a:lnTo>
                <a:lnTo>
                  <a:pt x="1565836" y="1640273"/>
                </a:lnTo>
                <a:lnTo>
                  <a:pt x="1641425" y="1564685"/>
                </a:lnTo>
                <a:lnTo>
                  <a:pt x="1571769" y="1495029"/>
                </a:lnTo>
                <a:close/>
                <a:moveTo>
                  <a:pt x="315941" y="1457235"/>
                </a:moveTo>
                <a:lnTo>
                  <a:pt x="353735" y="1495029"/>
                </a:lnTo>
                <a:lnTo>
                  <a:pt x="284080" y="1564685"/>
                </a:lnTo>
                <a:lnTo>
                  <a:pt x="359668" y="1640273"/>
                </a:lnTo>
                <a:lnTo>
                  <a:pt x="429324" y="1570618"/>
                </a:lnTo>
                <a:lnTo>
                  <a:pt x="467118" y="1608412"/>
                </a:lnTo>
                <a:lnTo>
                  <a:pt x="461184" y="1463168"/>
                </a:lnTo>
                <a:close/>
                <a:moveTo>
                  <a:pt x="370275" y="313976"/>
                </a:moveTo>
                <a:lnTo>
                  <a:pt x="294687" y="389564"/>
                </a:lnTo>
                <a:lnTo>
                  <a:pt x="364342" y="459220"/>
                </a:lnTo>
                <a:lnTo>
                  <a:pt x="326548" y="497014"/>
                </a:lnTo>
                <a:lnTo>
                  <a:pt x="471791" y="491081"/>
                </a:lnTo>
                <a:lnTo>
                  <a:pt x="477725" y="345838"/>
                </a:lnTo>
                <a:lnTo>
                  <a:pt x="439931" y="383632"/>
                </a:lnTo>
                <a:close/>
                <a:moveTo>
                  <a:pt x="1565837" y="306047"/>
                </a:moveTo>
                <a:lnTo>
                  <a:pt x="1496182" y="375703"/>
                </a:lnTo>
                <a:lnTo>
                  <a:pt x="1458388" y="337909"/>
                </a:lnTo>
                <a:lnTo>
                  <a:pt x="1464321" y="483152"/>
                </a:lnTo>
                <a:lnTo>
                  <a:pt x="1609564" y="489085"/>
                </a:lnTo>
                <a:lnTo>
                  <a:pt x="1571770" y="451291"/>
                </a:lnTo>
                <a:lnTo>
                  <a:pt x="1641426" y="381635"/>
                </a:lnTo>
                <a:close/>
                <a:moveTo>
                  <a:pt x="962753" y="0"/>
                </a:moveTo>
                <a:cubicBezTo>
                  <a:pt x="1494467" y="0"/>
                  <a:pt x="1925506" y="430751"/>
                  <a:pt x="1925506" y="962109"/>
                </a:cubicBezTo>
                <a:cubicBezTo>
                  <a:pt x="1925506" y="1493467"/>
                  <a:pt x="1494467" y="1924218"/>
                  <a:pt x="962753" y="1924218"/>
                </a:cubicBezTo>
                <a:cubicBezTo>
                  <a:pt x="431039" y="1924218"/>
                  <a:pt x="0" y="1493467"/>
                  <a:pt x="0" y="962109"/>
                </a:cubicBezTo>
                <a:cubicBezTo>
                  <a:pt x="0" y="430751"/>
                  <a:pt x="431039" y="0"/>
                  <a:pt x="962753" y="0"/>
                </a:cubicBezTo>
                <a:close/>
              </a:path>
            </a:pathLst>
          </a:custGeom>
          <a:solidFill>
            <a:schemeClr val="accent3">
              <a:lumMod val="75000"/>
            </a:schemeClr>
          </a:solidFill>
          <a:ln w="25400" cap="flat" cmpd="sng" algn="ctr">
            <a:noFill/>
            <a:prstDash val="solid"/>
          </a:ln>
          <a:effectLst/>
        </p:spPr>
        <p:txBody>
          <a:bodyPr tIns="0" bIns="0" anchor="ctr">
            <a:normAutofit/>
          </a:bodyPr>
          <a:lstStyle/>
          <a:p>
            <a:pPr algn="ctr" eaLnBrk="1" fontAlgn="auto" hangingPunct="1">
              <a:lnSpc>
                <a:spcPct val="120000"/>
              </a:lnSpc>
              <a:spcBef>
                <a:spcPct val="0"/>
              </a:spcBef>
              <a:spcAft>
                <a:spcPct val="0"/>
              </a:spcAft>
              <a:defRPr/>
            </a:pPr>
            <a:endParaRPr lang="zh-CN" altLang="en-US" sz="3000" b="1" kern="0">
              <a:solidFill>
                <a:sysClr val="window" lastClr="FFFFFF"/>
              </a:solidFill>
              <a:latin typeface="宋体" panose="02010600030101010101" pitchFamily="2" charset="-122"/>
              <a:ea typeface="宋体" panose="02010600030101010101" pitchFamily="2" charset="-122"/>
            </a:endParaRPr>
          </a:p>
        </p:txBody>
      </p:sp>
      <p:sp>
        <p:nvSpPr>
          <p:cNvPr id="10" name="MH_Other_2"/>
          <p:cNvSpPr>
            <a:spLocks noChangeArrowheads="1"/>
          </p:cNvSpPr>
          <p:nvPr>
            <p:custDataLst>
              <p:tags r:id="rId4"/>
            </p:custDataLst>
          </p:nvPr>
        </p:nvSpPr>
        <p:spPr bwMode="auto">
          <a:xfrm>
            <a:off x="4157663" y="4102100"/>
            <a:ext cx="885825" cy="776288"/>
          </a:xfrm>
          <a:prstGeom prst="hexagon">
            <a:avLst>
              <a:gd name="adj" fmla="val 28657"/>
              <a:gd name="vf" fmla="val 115470"/>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eaLnBrk="1" fontAlgn="auto" hangingPunct="1">
              <a:lnSpc>
                <a:spcPct val="120000"/>
              </a:lnSpc>
              <a:spcBef>
                <a:spcPct val="0"/>
              </a:spcBef>
              <a:spcAft>
                <a:spcPct val="0"/>
              </a:spcAft>
              <a:defRPr/>
            </a:pPr>
            <a:endParaRPr lang="en-US" altLang="zh-CN" sz="2100" b="1">
              <a:solidFill>
                <a:schemeClr val="bg1"/>
              </a:solidFill>
              <a:latin typeface="宋体" panose="02010600030101010101" pitchFamily="2" charset="-122"/>
              <a:ea typeface="宋体" panose="02010600030101010101" pitchFamily="2" charset="-122"/>
            </a:endParaRPr>
          </a:p>
        </p:txBody>
      </p:sp>
      <p:sp>
        <p:nvSpPr>
          <p:cNvPr id="11" name="MH_Other_3"/>
          <p:cNvSpPr>
            <a:spLocks noChangeArrowheads="1"/>
          </p:cNvSpPr>
          <p:nvPr>
            <p:custDataLst>
              <p:tags r:id="rId5"/>
            </p:custDataLst>
          </p:nvPr>
        </p:nvSpPr>
        <p:spPr bwMode="auto">
          <a:xfrm>
            <a:off x="4157663" y="1265238"/>
            <a:ext cx="885825" cy="773112"/>
          </a:xfrm>
          <a:prstGeom prst="hexagon">
            <a:avLst>
              <a:gd name="adj" fmla="val 28657"/>
              <a:gd name="vf" fmla="val 115470"/>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eaLnBrk="1" fontAlgn="auto" hangingPunct="1">
              <a:lnSpc>
                <a:spcPct val="120000"/>
              </a:lnSpc>
              <a:spcBef>
                <a:spcPct val="0"/>
              </a:spcBef>
              <a:spcAft>
                <a:spcPct val="0"/>
              </a:spcAft>
              <a:defRPr/>
            </a:pPr>
            <a:endParaRPr lang="en-US" altLang="zh-CN" sz="2100" b="1">
              <a:solidFill>
                <a:schemeClr val="bg1"/>
              </a:solidFill>
              <a:latin typeface="宋体" panose="02010600030101010101" pitchFamily="2" charset="-122"/>
              <a:ea typeface="宋体" panose="02010600030101010101" pitchFamily="2" charset="-122"/>
            </a:endParaRPr>
          </a:p>
        </p:txBody>
      </p:sp>
      <p:sp>
        <p:nvSpPr>
          <p:cNvPr id="12" name="MH_Other_4"/>
          <p:cNvSpPr>
            <a:spLocks noChangeArrowheads="1"/>
          </p:cNvSpPr>
          <p:nvPr>
            <p:custDataLst>
              <p:tags r:id="rId6"/>
            </p:custDataLst>
          </p:nvPr>
        </p:nvSpPr>
        <p:spPr bwMode="auto">
          <a:xfrm>
            <a:off x="7180263" y="4102100"/>
            <a:ext cx="889000" cy="776288"/>
          </a:xfrm>
          <a:prstGeom prst="hexagon">
            <a:avLst>
              <a:gd name="adj" fmla="val 28657"/>
              <a:gd name="vf" fmla="val 115470"/>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eaLnBrk="1" fontAlgn="auto" hangingPunct="1">
              <a:lnSpc>
                <a:spcPct val="120000"/>
              </a:lnSpc>
              <a:spcBef>
                <a:spcPct val="0"/>
              </a:spcBef>
              <a:spcAft>
                <a:spcPct val="0"/>
              </a:spcAft>
              <a:defRPr/>
            </a:pPr>
            <a:endParaRPr lang="en-US" altLang="zh-CN" sz="2100" b="1">
              <a:solidFill>
                <a:schemeClr val="bg1"/>
              </a:solidFill>
              <a:latin typeface="宋体" panose="02010600030101010101" pitchFamily="2" charset="-122"/>
              <a:ea typeface="宋体" panose="02010600030101010101" pitchFamily="2" charset="-122"/>
            </a:endParaRPr>
          </a:p>
        </p:txBody>
      </p:sp>
      <p:sp>
        <p:nvSpPr>
          <p:cNvPr id="13" name="MH_Other_5"/>
          <p:cNvSpPr>
            <a:spLocks noChangeArrowheads="1"/>
          </p:cNvSpPr>
          <p:nvPr>
            <p:custDataLst>
              <p:tags r:id="rId7"/>
            </p:custDataLst>
          </p:nvPr>
        </p:nvSpPr>
        <p:spPr bwMode="auto">
          <a:xfrm>
            <a:off x="7180263" y="1265238"/>
            <a:ext cx="889000" cy="773112"/>
          </a:xfrm>
          <a:prstGeom prst="hexagon">
            <a:avLst>
              <a:gd name="adj" fmla="val 28657"/>
              <a:gd name="vf" fmla="val 115470"/>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eaLnBrk="1" fontAlgn="auto" hangingPunct="1">
              <a:lnSpc>
                <a:spcPct val="120000"/>
              </a:lnSpc>
              <a:spcBef>
                <a:spcPct val="0"/>
              </a:spcBef>
              <a:spcAft>
                <a:spcPct val="0"/>
              </a:spcAft>
              <a:defRPr/>
            </a:pPr>
            <a:endParaRPr lang="en-US" altLang="zh-CN" sz="2100" b="1">
              <a:solidFill>
                <a:schemeClr val="bg1"/>
              </a:solidFill>
              <a:latin typeface="宋体" panose="02010600030101010101" pitchFamily="2" charset="-122"/>
              <a:ea typeface="宋体" panose="02010600030101010101" pitchFamily="2" charset="-122"/>
            </a:endParaRPr>
          </a:p>
        </p:txBody>
      </p:sp>
      <p:sp>
        <p:nvSpPr>
          <p:cNvPr id="14" name="MH_SubTitle_4"/>
          <p:cNvSpPr/>
          <p:nvPr>
            <p:custDataLst>
              <p:tags r:id="rId8"/>
            </p:custDataLst>
          </p:nvPr>
        </p:nvSpPr>
        <p:spPr>
          <a:xfrm>
            <a:off x="7870825" y="4148138"/>
            <a:ext cx="3563938" cy="685800"/>
          </a:xfrm>
          <a:custGeom>
            <a:avLst/>
            <a:gdLst>
              <a:gd name="connsiteX0" fmla="*/ 0 w 2260808"/>
              <a:gd name="connsiteY0" fmla="*/ 0 h 435052"/>
              <a:gd name="connsiteX1" fmla="*/ 2260808 w 2260808"/>
              <a:gd name="connsiteY1" fmla="*/ 0 h 435052"/>
              <a:gd name="connsiteX2" fmla="*/ 2260808 w 2260808"/>
              <a:gd name="connsiteY2" fmla="*/ 435052 h 435052"/>
              <a:gd name="connsiteX3" fmla="*/ 0 w 2260808"/>
              <a:gd name="connsiteY3" fmla="*/ 435052 h 435052"/>
              <a:gd name="connsiteX4" fmla="*/ 124672 w 2260808"/>
              <a:gd name="connsiteY4" fmla="*/ 217526 h 435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808" h="435052">
                <a:moveTo>
                  <a:pt x="0" y="0"/>
                </a:moveTo>
                <a:lnTo>
                  <a:pt x="2260808" y="0"/>
                </a:lnTo>
                <a:lnTo>
                  <a:pt x="2260808" y="435052"/>
                </a:lnTo>
                <a:lnTo>
                  <a:pt x="0" y="435052"/>
                </a:lnTo>
                <a:lnTo>
                  <a:pt x="124672" y="217526"/>
                </a:lnTo>
                <a:close/>
              </a:path>
            </a:pathLst>
          </a:custGeom>
          <a:noFill/>
          <a:ln w="3175" cap="flat" cmpd="sng" algn="ctr">
            <a:solidFill>
              <a:srgbClr val="002003"/>
            </a:solidFill>
            <a:prstDash val="solid"/>
          </a:ln>
          <a:effectLst/>
        </p:spPr>
        <p:txBody>
          <a:bodyPr lIns="0" tIns="0" rIns="0" bIns="0" anchor="ctr">
            <a:normAutofit/>
          </a:bodyPr>
          <a:lstStyle/>
          <a:p>
            <a:pPr algn="ctr" eaLnBrk="1" fontAlgn="auto" hangingPunct="1">
              <a:lnSpc>
                <a:spcPct val="120000"/>
              </a:lnSpc>
              <a:spcBef>
                <a:spcPct val="0"/>
              </a:spcBef>
              <a:spcAft>
                <a:spcPct val="0"/>
              </a:spcAft>
              <a:defRPr/>
            </a:pPr>
            <a:r>
              <a:rPr lang="zh-CN" altLang="en-US" sz="2400" b="1" kern="0">
                <a:solidFill>
                  <a:srgbClr val="474747"/>
                </a:solidFill>
                <a:latin typeface="微软雅黑" panose="020B0503020204020204" pitchFamily="34" charset="-122"/>
                <a:ea typeface="微软雅黑" panose="020B0503020204020204" pitchFamily="34" charset="-122"/>
              </a:rPr>
              <a:t>点击添加标题</a:t>
            </a:r>
          </a:p>
        </p:txBody>
      </p:sp>
      <p:sp>
        <p:nvSpPr>
          <p:cNvPr id="15" name="MH_SubTitle_3"/>
          <p:cNvSpPr/>
          <p:nvPr>
            <p:custDataLst>
              <p:tags r:id="rId9"/>
            </p:custDataLst>
          </p:nvPr>
        </p:nvSpPr>
        <p:spPr>
          <a:xfrm>
            <a:off x="774700" y="4148138"/>
            <a:ext cx="3578225" cy="685800"/>
          </a:xfrm>
          <a:custGeom>
            <a:avLst/>
            <a:gdLst>
              <a:gd name="connsiteX0" fmla="*/ 0 w 2270397"/>
              <a:gd name="connsiteY0" fmla="*/ 0 h 435052"/>
              <a:gd name="connsiteX1" fmla="*/ 2270397 w 2270397"/>
              <a:gd name="connsiteY1" fmla="*/ 0 h 435052"/>
              <a:gd name="connsiteX2" fmla="*/ 2145724 w 2270397"/>
              <a:gd name="connsiteY2" fmla="*/ 217526 h 435052"/>
              <a:gd name="connsiteX3" fmla="*/ 2270397 w 2270397"/>
              <a:gd name="connsiteY3" fmla="*/ 435052 h 435052"/>
              <a:gd name="connsiteX4" fmla="*/ 0 w 2270397"/>
              <a:gd name="connsiteY4" fmla="*/ 435052 h 435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397" h="435052">
                <a:moveTo>
                  <a:pt x="0" y="0"/>
                </a:moveTo>
                <a:lnTo>
                  <a:pt x="2270397" y="0"/>
                </a:lnTo>
                <a:lnTo>
                  <a:pt x="2145724" y="217526"/>
                </a:lnTo>
                <a:lnTo>
                  <a:pt x="2270397" y="435052"/>
                </a:lnTo>
                <a:lnTo>
                  <a:pt x="0" y="435052"/>
                </a:lnTo>
                <a:close/>
              </a:path>
            </a:pathLst>
          </a:custGeom>
          <a:noFill/>
          <a:ln w="3175" cap="flat" cmpd="sng" algn="ctr">
            <a:solidFill>
              <a:srgbClr val="002003"/>
            </a:solidFill>
            <a:prstDash val="solid"/>
          </a:ln>
          <a:effectLst/>
        </p:spPr>
        <p:txBody>
          <a:bodyPr lIns="0" tIns="0" rIns="0" bIns="0" anchor="ctr">
            <a:normAutofit/>
          </a:bodyPr>
          <a:lstStyle/>
          <a:p>
            <a:pPr algn="ctr" eaLnBrk="1" fontAlgn="auto" hangingPunct="1">
              <a:lnSpc>
                <a:spcPct val="120000"/>
              </a:lnSpc>
              <a:spcBef>
                <a:spcPct val="0"/>
              </a:spcBef>
              <a:spcAft>
                <a:spcPct val="0"/>
              </a:spcAft>
              <a:defRPr/>
            </a:pPr>
            <a:r>
              <a:rPr lang="zh-CN" altLang="en-US" sz="2400" b="1" kern="0">
                <a:solidFill>
                  <a:srgbClr val="474747"/>
                </a:solidFill>
                <a:latin typeface="微软雅黑" panose="020B0503020204020204" pitchFamily="34" charset="-122"/>
                <a:ea typeface="微软雅黑" panose="020B0503020204020204" pitchFamily="34" charset="-122"/>
              </a:rPr>
              <a:t>点击添加标题</a:t>
            </a:r>
          </a:p>
        </p:txBody>
      </p:sp>
      <p:sp>
        <p:nvSpPr>
          <p:cNvPr id="16" name="MH_SubTitle_2"/>
          <p:cNvSpPr/>
          <p:nvPr>
            <p:custDataLst>
              <p:tags r:id="rId10"/>
            </p:custDataLst>
          </p:nvPr>
        </p:nvSpPr>
        <p:spPr>
          <a:xfrm>
            <a:off x="7870825" y="1308100"/>
            <a:ext cx="3563938" cy="687388"/>
          </a:xfrm>
          <a:custGeom>
            <a:avLst/>
            <a:gdLst>
              <a:gd name="connsiteX0" fmla="*/ 0 w 2260808"/>
              <a:gd name="connsiteY0" fmla="*/ 0 h 435052"/>
              <a:gd name="connsiteX1" fmla="*/ 2260808 w 2260808"/>
              <a:gd name="connsiteY1" fmla="*/ 0 h 435052"/>
              <a:gd name="connsiteX2" fmla="*/ 2260808 w 2260808"/>
              <a:gd name="connsiteY2" fmla="*/ 435052 h 435052"/>
              <a:gd name="connsiteX3" fmla="*/ 0 w 2260808"/>
              <a:gd name="connsiteY3" fmla="*/ 435052 h 435052"/>
              <a:gd name="connsiteX4" fmla="*/ 124672 w 2260808"/>
              <a:gd name="connsiteY4" fmla="*/ 217526 h 435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808" h="435052">
                <a:moveTo>
                  <a:pt x="0" y="0"/>
                </a:moveTo>
                <a:lnTo>
                  <a:pt x="2260808" y="0"/>
                </a:lnTo>
                <a:lnTo>
                  <a:pt x="2260808" y="435052"/>
                </a:lnTo>
                <a:lnTo>
                  <a:pt x="0" y="435052"/>
                </a:lnTo>
                <a:lnTo>
                  <a:pt x="124672" y="217526"/>
                </a:lnTo>
                <a:close/>
              </a:path>
            </a:pathLst>
          </a:custGeom>
          <a:noFill/>
          <a:ln w="3175" cap="flat" cmpd="sng" algn="ctr">
            <a:solidFill>
              <a:srgbClr val="002003"/>
            </a:solidFill>
            <a:prstDash val="solid"/>
          </a:ln>
          <a:effectLst/>
        </p:spPr>
        <p:txBody>
          <a:bodyPr lIns="0" tIns="0" rIns="0" bIns="0" anchor="ctr">
            <a:normAutofit/>
          </a:bodyPr>
          <a:lstStyle/>
          <a:p>
            <a:pPr algn="ctr" eaLnBrk="1" fontAlgn="auto" hangingPunct="1">
              <a:lnSpc>
                <a:spcPct val="120000"/>
              </a:lnSpc>
              <a:spcBef>
                <a:spcPct val="0"/>
              </a:spcBef>
              <a:spcAft>
                <a:spcPct val="0"/>
              </a:spcAft>
              <a:defRPr/>
            </a:pPr>
            <a:r>
              <a:rPr lang="zh-CN" altLang="en-US" sz="2400" b="1" kern="0">
                <a:solidFill>
                  <a:srgbClr val="474747"/>
                </a:solidFill>
                <a:latin typeface="微软雅黑" panose="020B0503020204020204" pitchFamily="34" charset="-122"/>
                <a:ea typeface="微软雅黑" panose="020B0503020204020204" pitchFamily="34" charset="-122"/>
              </a:rPr>
              <a:t>点击添加标题</a:t>
            </a:r>
          </a:p>
        </p:txBody>
      </p:sp>
      <p:sp>
        <p:nvSpPr>
          <p:cNvPr id="17" name="MH_SubTitle_1"/>
          <p:cNvSpPr/>
          <p:nvPr>
            <p:custDataLst>
              <p:tags r:id="rId11"/>
            </p:custDataLst>
          </p:nvPr>
        </p:nvSpPr>
        <p:spPr>
          <a:xfrm>
            <a:off x="757238" y="1308100"/>
            <a:ext cx="3595687" cy="687388"/>
          </a:xfrm>
          <a:custGeom>
            <a:avLst/>
            <a:gdLst>
              <a:gd name="connsiteX0" fmla="*/ 0 w 2281423"/>
              <a:gd name="connsiteY0" fmla="*/ 0 h 435052"/>
              <a:gd name="connsiteX1" fmla="*/ 2281423 w 2281423"/>
              <a:gd name="connsiteY1" fmla="*/ 0 h 435052"/>
              <a:gd name="connsiteX2" fmla="*/ 2156750 w 2281423"/>
              <a:gd name="connsiteY2" fmla="*/ 217526 h 435052"/>
              <a:gd name="connsiteX3" fmla="*/ 2281423 w 2281423"/>
              <a:gd name="connsiteY3" fmla="*/ 435052 h 435052"/>
              <a:gd name="connsiteX4" fmla="*/ 0 w 2281423"/>
              <a:gd name="connsiteY4" fmla="*/ 435052 h 435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423" h="435052">
                <a:moveTo>
                  <a:pt x="0" y="0"/>
                </a:moveTo>
                <a:lnTo>
                  <a:pt x="2281423" y="0"/>
                </a:lnTo>
                <a:lnTo>
                  <a:pt x="2156750" y="217526"/>
                </a:lnTo>
                <a:lnTo>
                  <a:pt x="2281423" y="435052"/>
                </a:lnTo>
                <a:lnTo>
                  <a:pt x="0" y="435052"/>
                </a:lnTo>
                <a:close/>
              </a:path>
            </a:pathLst>
          </a:custGeom>
          <a:noFill/>
          <a:ln w="3175" cap="flat" cmpd="sng" algn="ctr">
            <a:solidFill>
              <a:srgbClr val="002003"/>
            </a:solidFill>
            <a:prstDash val="solid"/>
          </a:ln>
          <a:effectLst/>
        </p:spPr>
        <p:txBody>
          <a:bodyPr lIns="0" tIns="0" rIns="0" bIns="0" anchor="ctr">
            <a:normAutofit/>
          </a:bodyPr>
          <a:lstStyle/>
          <a:p>
            <a:pPr algn="ctr" eaLnBrk="1" fontAlgn="auto" hangingPunct="1">
              <a:lnSpc>
                <a:spcPct val="120000"/>
              </a:lnSpc>
              <a:spcBef>
                <a:spcPct val="0"/>
              </a:spcBef>
              <a:spcAft>
                <a:spcPct val="0"/>
              </a:spcAft>
              <a:defRPr/>
            </a:pPr>
            <a:r>
              <a:rPr lang="zh-CN" altLang="en-US" sz="2400" b="1" kern="0">
                <a:solidFill>
                  <a:srgbClr val="474747"/>
                </a:solidFill>
                <a:latin typeface="微软雅黑" panose="020B0503020204020204" pitchFamily="34" charset="-122"/>
                <a:ea typeface="微软雅黑" panose="020B0503020204020204" pitchFamily="34" charset="-122"/>
              </a:rPr>
              <a:t>点击添加标题</a:t>
            </a:r>
          </a:p>
        </p:txBody>
      </p:sp>
      <p:sp>
        <p:nvSpPr>
          <p:cNvPr id="18" name="MH_Title_1"/>
          <p:cNvSpPr/>
          <p:nvPr>
            <p:custDataLst>
              <p:tags r:id="rId12"/>
            </p:custDataLst>
          </p:nvPr>
        </p:nvSpPr>
        <p:spPr bwMode="auto">
          <a:xfrm>
            <a:off x="5124450" y="2089150"/>
            <a:ext cx="1963738" cy="1963738"/>
          </a:xfrm>
          <a:prstGeom prst="ellipse">
            <a:avLst/>
          </a:prstGeom>
          <a:solidFill>
            <a:schemeClr val="accent3">
              <a:lumMod val="50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lnSpc>
                <a:spcPct val="120000"/>
              </a:lnSpc>
              <a:spcBef>
                <a:spcPct val="0"/>
              </a:spcBef>
              <a:spcAft>
                <a:spcPct val="0"/>
              </a:spcAft>
              <a:defRPr/>
            </a:pPr>
            <a:r>
              <a:rPr lang="zh-CN" altLang="en-US" sz="4800" b="1">
                <a:solidFill>
                  <a:srgbClr val="FFFFFF"/>
                </a:solidFill>
                <a:latin typeface="微软雅黑" panose="020B0503020204020204" pitchFamily="34" charset="-122"/>
                <a:ea typeface="微软雅黑" panose="020B0503020204020204" pitchFamily="34" charset="-122"/>
              </a:rPr>
              <a:t>标题</a:t>
            </a:r>
          </a:p>
        </p:txBody>
      </p:sp>
      <p:sp>
        <p:nvSpPr>
          <p:cNvPr id="19" name="MH_Desc_1"/>
          <p:cNvSpPr txBox="1">
            <a:spLocks noChangeArrowheads="1"/>
          </p:cNvSpPr>
          <p:nvPr/>
        </p:nvSpPr>
        <p:spPr bwMode="auto">
          <a:xfrm>
            <a:off x="722313" y="2093913"/>
            <a:ext cx="3795712"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添加内容添加内容添加内容添加内容添加内容添加内容添加内容添加内容添加内容</a:t>
            </a:r>
          </a:p>
        </p:txBody>
      </p:sp>
      <p:sp>
        <p:nvSpPr>
          <p:cNvPr id="20" name="MH_Desc_1"/>
          <p:cNvSpPr txBox="1">
            <a:spLocks noChangeArrowheads="1"/>
          </p:cNvSpPr>
          <p:nvPr/>
        </p:nvSpPr>
        <p:spPr bwMode="auto">
          <a:xfrm>
            <a:off x="7637463" y="2093913"/>
            <a:ext cx="37973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添加内容添加内容添加内容添加内容添加内容添加内容添加内容添加内容添加内容</a:t>
            </a:r>
          </a:p>
        </p:txBody>
      </p:sp>
      <p:sp>
        <p:nvSpPr>
          <p:cNvPr id="21" name="MH_Desc_1"/>
          <p:cNvSpPr txBox="1">
            <a:spLocks noChangeArrowheads="1"/>
          </p:cNvSpPr>
          <p:nvPr/>
        </p:nvSpPr>
        <p:spPr bwMode="auto">
          <a:xfrm>
            <a:off x="722313" y="4989513"/>
            <a:ext cx="3795712"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添加内容添加内容添加内容添加内容添加内容添加内容添加内容添加内容添加内容</a:t>
            </a:r>
          </a:p>
        </p:txBody>
      </p:sp>
      <p:sp>
        <p:nvSpPr>
          <p:cNvPr id="22" name="MH_Desc_1"/>
          <p:cNvSpPr txBox="1">
            <a:spLocks noChangeArrowheads="1"/>
          </p:cNvSpPr>
          <p:nvPr/>
        </p:nvSpPr>
        <p:spPr bwMode="auto">
          <a:xfrm>
            <a:off x="7637463" y="4989513"/>
            <a:ext cx="37973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添加内容添加内容添加内容添加内容添加内容添加内容添加内容添加内容添加内容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800" fill="hold"/>
                                        <p:tgtEl>
                                          <p:spTgt spid="9"/>
                                        </p:tgtEl>
                                        <p:attrNameLst>
                                          <p:attrName>ppt_w</p:attrName>
                                        </p:attrNameLst>
                                      </p:cBhvr>
                                      <p:tavLst>
                                        <p:tav tm="0">
                                          <p:val>
                                            <p:fltVal val="0"/>
                                          </p:val>
                                        </p:tav>
                                        <p:tav tm="100000">
                                          <p:val>
                                            <p:strVal val="#ppt_w"/>
                                          </p:val>
                                        </p:tav>
                                      </p:tavLst>
                                    </p:anim>
                                    <p:anim calcmode="lin" valueType="num">
                                      <p:cBhvr>
                                        <p:cTn id="8" dur="800" fill="hold"/>
                                        <p:tgtEl>
                                          <p:spTgt spid="9"/>
                                        </p:tgtEl>
                                        <p:attrNameLst>
                                          <p:attrName>ppt_h</p:attrName>
                                        </p:attrNameLst>
                                      </p:cBhvr>
                                      <p:tavLst>
                                        <p:tav tm="0">
                                          <p:val>
                                            <p:fltVal val="0"/>
                                          </p:val>
                                        </p:tav>
                                        <p:tav tm="100000">
                                          <p:val>
                                            <p:strVal val="#ppt_h"/>
                                          </p:val>
                                        </p:tav>
                                      </p:tavLst>
                                    </p:anim>
                                    <p:anim calcmode="lin" valueType="num">
                                      <p:cBhvr>
                                        <p:cTn id="9" dur="800" fill="hold"/>
                                        <p:tgtEl>
                                          <p:spTgt spid="9"/>
                                        </p:tgtEl>
                                        <p:attrNameLst>
                                          <p:attrName>style.rotation</p:attrName>
                                        </p:attrNameLst>
                                      </p:cBhvr>
                                      <p:tavLst>
                                        <p:tav tm="0">
                                          <p:val>
                                            <p:fltVal val="90"/>
                                          </p:val>
                                        </p:tav>
                                        <p:tav tm="100000">
                                          <p:val>
                                            <p:fltVal val="0"/>
                                          </p:val>
                                        </p:tav>
                                      </p:tavLst>
                                    </p:anim>
                                    <p:animEffect transition="in" filter="fade">
                                      <p:cBhvr>
                                        <p:cTn id="10" dur="800"/>
                                        <p:tgtEl>
                                          <p:spTgt spid="9"/>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700" fill="hold"/>
                                        <p:tgtEl>
                                          <p:spTgt spid="18"/>
                                        </p:tgtEl>
                                        <p:attrNameLst>
                                          <p:attrName>ppt_w</p:attrName>
                                        </p:attrNameLst>
                                      </p:cBhvr>
                                      <p:tavLst>
                                        <p:tav tm="0">
                                          <p:val>
                                            <p:fltVal val="0"/>
                                          </p:val>
                                        </p:tav>
                                        <p:tav tm="100000">
                                          <p:val>
                                            <p:strVal val="#ppt_w"/>
                                          </p:val>
                                        </p:tav>
                                      </p:tavLst>
                                    </p:anim>
                                    <p:anim calcmode="lin" valueType="num">
                                      <p:cBhvr>
                                        <p:cTn id="14" dur="700" fill="hold"/>
                                        <p:tgtEl>
                                          <p:spTgt spid="18"/>
                                        </p:tgtEl>
                                        <p:attrNameLst>
                                          <p:attrName>ppt_h</p:attrName>
                                        </p:attrNameLst>
                                      </p:cBhvr>
                                      <p:tavLst>
                                        <p:tav tm="0">
                                          <p:val>
                                            <p:fltVal val="0"/>
                                          </p:val>
                                        </p:tav>
                                        <p:tav tm="100000">
                                          <p:val>
                                            <p:strVal val="#ppt_h"/>
                                          </p:val>
                                        </p:tav>
                                      </p:tavLst>
                                    </p:anim>
                                    <p:anim calcmode="lin" valueType="num">
                                      <p:cBhvr>
                                        <p:cTn id="15" dur="700" fill="hold"/>
                                        <p:tgtEl>
                                          <p:spTgt spid="18"/>
                                        </p:tgtEl>
                                        <p:attrNameLst>
                                          <p:attrName>style.rotation</p:attrName>
                                        </p:attrNameLst>
                                      </p:cBhvr>
                                      <p:tavLst>
                                        <p:tav tm="0">
                                          <p:val>
                                            <p:fltVal val="90"/>
                                          </p:val>
                                        </p:tav>
                                        <p:tav tm="100000">
                                          <p:val>
                                            <p:fltVal val="0"/>
                                          </p:val>
                                        </p:tav>
                                      </p:tavLst>
                                    </p:anim>
                                    <p:animEffect transition="in" filter="fade">
                                      <p:cBhvr>
                                        <p:cTn id="16" dur="700"/>
                                        <p:tgtEl>
                                          <p:spTgt spid="1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1500"/>
                            </p:stCondLst>
                            <p:childTnLst>
                              <p:par>
                                <p:cTn id="31" presetID="22" presetClass="entr" presetSubtype="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课题研究目的阐述</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13</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MH_Other_9"/>
          <p:cNvSpPr/>
          <p:nvPr>
            <p:custDataLst>
              <p:tags r:id="rId3"/>
            </p:custDataLst>
          </p:nvPr>
        </p:nvSpPr>
        <p:spPr>
          <a:xfrm>
            <a:off x="2767013" y="2038350"/>
            <a:ext cx="2108200" cy="655638"/>
          </a:xfrm>
          <a:prstGeom prst="rightArrow">
            <a:avLst>
              <a:gd name="adj1" fmla="val 72581"/>
              <a:gd name="adj2" fmla="val 4677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0" name="MH_Other_10"/>
          <p:cNvSpPr/>
          <p:nvPr>
            <p:custDataLst>
              <p:tags r:id="rId4"/>
            </p:custDataLst>
          </p:nvPr>
        </p:nvSpPr>
        <p:spPr>
          <a:xfrm>
            <a:off x="2767013" y="2965450"/>
            <a:ext cx="2108200" cy="655638"/>
          </a:xfrm>
          <a:prstGeom prst="rightArrow">
            <a:avLst>
              <a:gd name="adj1" fmla="val 72581"/>
              <a:gd name="adj2" fmla="val 4677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1" name="MH_Other_11"/>
          <p:cNvSpPr/>
          <p:nvPr>
            <p:custDataLst>
              <p:tags r:id="rId5"/>
            </p:custDataLst>
          </p:nvPr>
        </p:nvSpPr>
        <p:spPr>
          <a:xfrm>
            <a:off x="2767013" y="3892550"/>
            <a:ext cx="2108200" cy="654050"/>
          </a:xfrm>
          <a:prstGeom prst="rightArrow">
            <a:avLst>
              <a:gd name="adj1" fmla="val 72581"/>
              <a:gd name="adj2" fmla="val 4677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2" name="MH_Other_12"/>
          <p:cNvSpPr/>
          <p:nvPr>
            <p:custDataLst>
              <p:tags r:id="rId6"/>
            </p:custDataLst>
          </p:nvPr>
        </p:nvSpPr>
        <p:spPr>
          <a:xfrm>
            <a:off x="2767013" y="4818063"/>
            <a:ext cx="2108200" cy="655637"/>
          </a:xfrm>
          <a:prstGeom prst="rightArrow">
            <a:avLst>
              <a:gd name="adj1" fmla="val 72581"/>
              <a:gd name="adj2" fmla="val 4677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grpSp>
        <p:nvGrpSpPr>
          <p:cNvPr id="13" name="组合 12"/>
          <p:cNvGrpSpPr/>
          <p:nvPr/>
        </p:nvGrpSpPr>
        <p:grpSpPr>
          <a:xfrm>
            <a:off x="1725613" y="2038350"/>
            <a:ext cx="1990725" cy="655638"/>
            <a:chOff x="1725709" y="2037977"/>
            <a:chExt cx="1990726" cy="655638"/>
          </a:xfrm>
        </p:grpSpPr>
        <p:sp>
          <p:nvSpPr>
            <p:cNvPr id="14" name="MH_Other_1"/>
            <p:cNvSpPr/>
            <p:nvPr>
              <p:custDataLst>
                <p:tags r:id="rId16"/>
              </p:custDataLst>
            </p:nvPr>
          </p:nvSpPr>
          <p:spPr>
            <a:xfrm flipV="1">
              <a:off x="3605310" y="2592015"/>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srgbClr val="FFFFFF"/>
                </a:solidFill>
                <a:latin typeface="宋体" panose="02010600030101010101" pitchFamily="2" charset="-122"/>
                <a:ea typeface="宋体" panose="02010600030101010101" pitchFamily="2" charset="-122"/>
              </a:endParaRPr>
            </a:p>
          </p:txBody>
        </p:sp>
        <p:sp>
          <p:nvSpPr>
            <p:cNvPr id="15" name="MH_Other_2"/>
            <p:cNvSpPr/>
            <p:nvPr>
              <p:custDataLst>
                <p:tags r:id="rId17"/>
              </p:custDataLst>
            </p:nvPr>
          </p:nvSpPr>
          <p:spPr>
            <a:xfrm>
              <a:off x="3605310" y="2037977"/>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srgbClr val="FFFFFF"/>
                </a:solidFill>
                <a:latin typeface="宋体" panose="02010600030101010101" pitchFamily="2" charset="-122"/>
                <a:ea typeface="宋体" panose="02010600030101010101" pitchFamily="2" charset="-122"/>
              </a:endParaRPr>
            </a:p>
          </p:txBody>
        </p:sp>
        <p:sp>
          <p:nvSpPr>
            <p:cNvPr id="16" name="MH_SubTitle_1"/>
            <p:cNvSpPr/>
            <p:nvPr>
              <p:custDataLst>
                <p:tags r:id="rId18"/>
              </p:custDataLst>
            </p:nvPr>
          </p:nvSpPr>
          <p:spPr>
            <a:xfrm>
              <a:off x="1725709" y="2037977"/>
              <a:ext cx="1879601" cy="655638"/>
            </a:xfrm>
            <a:prstGeom prst="rect">
              <a:avLst/>
            </a:pr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eaLnBrk="1" fontAlgn="auto" hangingPunct="1">
                <a:spcBef>
                  <a:spcPct val="0"/>
                </a:spcBef>
                <a:spcAft>
                  <a:spcPct val="0"/>
                </a:spcAft>
                <a:defRPr/>
              </a:pPr>
              <a:r>
                <a:rPr lang="zh-CN" altLang="en-US" sz="2000" kern="0">
                  <a:solidFill>
                    <a:prstClr val="white"/>
                  </a:solidFill>
                  <a:latin typeface="微软雅黑" panose="020B0503020204020204" pitchFamily="34" charset="-122"/>
                  <a:ea typeface="微软雅黑" panose="020B0503020204020204" pitchFamily="34" charset="-122"/>
                </a:rPr>
                <a:t>添加标题</a:t>
              </a:r>
            </a:p>
          </p:txBody>
        </p:sp>
      </p:grpSp>
      <p:grpSp>
        <p:nvGrpSpPr>
          <p:cNvPr id="17" name="组合 16"/>
          <p:cNvGrpSpPr/>
          <p:nvPr/>
        </p:nvGrpSpPr>
        <p:grpSpPr>
          <a:xfrm>
            <a:off x="1725613" y="2965450"/>
            <a:ext cx="1990725" cy="655638"/>
            <a:chOff x="1725709" y="2965077"/>
            <a:chExt cx="1990726" cy="655638"/>
          </a:xfrm>
        </p:grpSpPr>
        <p:sp>
          <p:nvSpPr>
            <p:cNvPr id="18" name="MH_Other_3"/>
            <p:cNvSpPr/>
            <p:nvPr>
              <p:custDataLst>
                <p:tags r:id="rId13"/>
              </p:custDataLst>
            </p:nvPr>
          </p:nvSpPr>
          <p:spPr>
            <a:xfrm flipV="1">
              <a:off x="3605310" y="3519115"/>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srgbClr val="FFFFFF"/>
                </a:solidFill>
                <a:latin typeface="宋体" panose="02010600030101010101" pitchFamily="2" charset="-122"/>
                <a:ea typeface="宋体" panose="02010600030101010101" pitchFamily="2" charset="-122"/>
              </a:endParaRPr>
            </a:p>
          </p:txBody>
        </p:sp>
        <p:sp>
          <p:nvSpPr>
            <p:cNvPr id="19" name="MH_Other_4"/>
            <p:cNvSpPr/>
            <p:nvPr>
              <p:custDataLst>
                <p:tags r:id="rId14"/>
              </p:custDataLst>
            </p:nvPr>
          </p:nvSpPr>
          <p:spPr>
            <a:xfrm>
              <a:off x="3605310" y="2965077"/>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srgbClr val="FFFFFF"/>
                </a:solidFill>
                <a:latin typeface="宋体" panose="02010600030101010101" pitchFamily="2" charset="-122"/>
                <a:ea typeface="宋体" panose="02010600030101010101" pitchFamily="2" charset="-122"/>
              </a:endParaRPr>
            </a:p>
          </p:txBody>
        </p:sp>
        <p:sp>
          <p:nvSpPr>
            <p:cNvPr id="20" name="MH_SubTitle_2"/>
            <p:cNvSpPr/>
            <p:nvPr>
              <p:custDataLst>
                <p:tags r:id="rId15"/>
              </p:custDataLst>
            </p:nvPr>
          </p:nvSpPr>
          <p:spPr>
            <a:xfrm>
              <a:off x="1725709" y="2965077"/>
              <a:ext cx="1879601" cy="655638"/>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eaLnBrk="1" fontAlgn="auto" hangingPunct="1">
                <a:spcBef>
                  <a:spcPct val="0"/>
                </a:spcBef>
                <a:spcAft>
                  <a:spcPct val="0"/>
                </a:spcAft>
                <a:defRPr/>
              </a:pPr>
              <a:r>
                <a:rPr lang="zh-CN" altLang="en-US" sz="2000" kern="0">
                  <a:solidFill>
                    <a:prstClr val="white"/>
                  </a:solidFill>
                  <a:latin typeface="微软雅黑" panose="020B0503020204020204" pitchFamily="34" charset="-122"/>
                  <a:ea typeface="微软雅黑" panose="020B0503020204020204" pitchFamily="34" charset="-122"/>
                </a:rPr>
                <a:t>添加标题</a:t>
              </a:r>
            </a:p>
          </p:txBody>
        </p:sp>
      </p:grpSp>
      <p:grpSp>
        <p:nvGrpSpPr>
          <p:cNvPr id="21" name="组合 20"/>
          <p:cNvGrpSpPr/>
          <p:nvPr/>
        </p:nvGrpSpPr>
        <p:grpSpPr>
          <a:xfrm>
            <a:off x="1725613" y="3892550"/>
            <a:ext cx="1990725" cy="654050"/>
            <a:chOff x="1725709" y="3892177"/>
            <a:chExt cx="1990726" cy="654050"/>
          </a:xfrm>
        </p:grpSpPr>
        <p:sp>
          <p:nvSpPr>
            <p:cNvPr id="22" name="MH_Other_5"/>
            <p:cNvSpPr/>
            <p:nvPr>
              <p:custDataLst>
                <p:tags r:id="rId10"/>
              </p:custDataLst>
            </p:nvPr>
          </p:nvSpPr>
          <p:spPr>
            <a:xfrm flipV="1">
              <a:off x="3605310" y="4444627"/>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srgbClr val="FFFFFF"/>
                </a:solidFill>
                <a:latin typeface="宋体" panose="02010600030101010101" pitchFamily="2" charset="-122"/>
                <a:ea typeface="宋体" panose="02010600030101010101" pitchFamily="2" charset="-122"/>
              </a:endParaRPr>
            </a:p>
          </p:txBody>
        </p:sp>
        <p:sp>
          <p:nvSpPr>
            <p:cNvPr id="23" name="MH_Other_6"/>
            <p:cNvSpPr/>
            <p:nvPr>
              <p:custDataLst>
                <p:tags r:id="rId11"/>
              </p:custDataLst>
            </p:nvPr>
          </p:nvSpPr>
          <p:spPr>
            <a:xfrm>
              <a:off x="3605310" y="3892177"/>
              <a:ext cx="111125" cy="100013"/>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srgbClr val="FFFFFF"/>
                </a:solidFill>
                <a:latin typeface="宋体" panose="02010600030101010101" pitchFamily="2" charset="-122"/>
                <a:ea typeface="宋体" panose="02010600030101010101" pitchFamily="2" charset="-122"/>
              </a:endParaRPr>
            </a:p>
          </p:txBody>
        </p:sp>
        <p:sp>
          <p:nvSpPr>
            <p:cNvPr id="24" name="MH_SubTitle_3"/>
            <p:cNvSpPr/>
            <p:nvPr>
              <p:custDataLst>
                <p:tags r:id="rId12"/>
              </p:custDataLst>
            </p:nvPr>
          </p:nvSpPr>
          <p:spPr>
            <a:xfrm>
              <a:off x="1725709" y="3892177"/>
              <a:ext cx="1879601" cy="65405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eaLnBrk="1" fontAlgn="auto" hangingPunct="1">
                <a:spcBef>
                  <a:spcPct val="0"/>
                </a:spcBef>
                <a:spcAft>
                  <a:spcPct val="0"/>
                </a:spcAft>
                <a:defRPr/>
              </a:pPr>
              <a:r>
                <a:rPr lang="zh-CN" altLang="en-US" sz="2000" kern="0">
                  <a:solidFill>
                    <a:prstClr val="white"/>
                  </a:solidFill>
                  <a:latin typeface="微软雅黑" panose="020B0503020204020204" pitchFamily="34" charset="-122"/>
                  <a:ea typeface="微软雅黑" panose="020B0503020204020204" pitchFamily="34" charset="-122"/>
                </a:rPr>
                <a:t>添加标题</a:t>
              </a:r>
            </a:p>
          </p:txBody>
        </p:sp>
      </p:grpSp>
      <p:grpSp>
        <p:nvGrpSpPr>
          <p:cNvPr id="25" name="组合 24"/>
          <p:cNvGrpSpPr/>
          <p:nvPr/>
        </p:nvGrpSpPr>
        <p:grpSpPr>
          <a:xfrm>
            <a:off x="1725613" y="4818063"/>
            <a:ext cx="1990725" cy="655637"/>
            <a:chOff x="1725709" y="4817690"/>
            <a:chExt cx="1990726" cy="655638"/>
          </a:xfrm>
        </p:grpSpPr>
        <p:sp>
          <p:nvSpPr>
            <p:cNvPr id="26" name="MH_Other_7"/>
            <p:cNvSpPr/>
            <p:nvPr>
              <p:custDataLst>
                <p:tags r:id="rId7"/>
              </p:custDataLst>
            </p:nvPr>
          </p:nvSpPr>
          <p:spPr>
            <a:xfrm flipV="1">
              <a:off x="3605310" y="5371728"/>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srgbClr val="FFFFFF"/>
                </a:solidFill>
                <a:latin typeface="宋体" panose="02010600030101010101" pitchFamily="2" charset="-122"/>
                <a:ea typeface="宋体" panose="02010600030101010101" pitchFamily="2" charset="-122"/>
              </a:endParaRPr>
            </a:p>
          </p:txBody>
        </p:sp>
        <p:sp>
          <p:nvSpPr>
            <p:cNvPr id="27" name="MH_Other_8"/>
            <p:cNvSpPr/>
            <p:nvPr>
              <p:custDataLst>
                <p:tags r:id="rId8"/>
              </p:custDataLst>
            </p:nvPr>
          </p:nvSpPr>
          <p:spPr>
            <a:xfrm>
              <a:off x="3605310" y="481769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srgbClr val="FFFFFF"/>
                </a:solidFill>
                <a:latin typeface="宋体" panose="02010600030101010101" pitchFamily="2" charset="-122"/>
                <a:ea typeface="宋体" panose="02010600030101010101" pitchFamily="2" charset="-122"/>
              </a:endParaRPr>
            </a:p>
          </p:txBody>
        </p:sp>
        <p:sp>
          <p:nvSpPr>
            <p:cNvPr id="28" name="MH_SubTitle_4"/>
            <p:cNvSpPr/>
            <p:nvPr>
              <p:custDataLst>
                <p:tags r:id="rId9"/>
              </p:custDataLst>
            </p:nvPr>
          </p:nvSpPr>
          <p:spPr>
            <a:xfrm>
              <a:off x="1725709" y="4817690"/>
              <a:ext cx="1879601" cy="655638"/>
            </a:xfrm>
            <a:prstGeom prst="rect">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eaLnBrk="1" fontAlgn="auto" hangingPunct="1">
                <a:spcBef>
                  <a:spcPct val="0"/>
                </a:spcBef>
                <a:spcAft>
                  <a:spcPct val="0"/>
                </a:spcAft>
                <a:defRPr/>
              </a:pPr>
              <a:r>
                <a:rPr lang="zh-CN" altLang="en-US" sz="2000" kern="0">
                  <a:solidFill>
                    <a:prstClr val="white"/>
                  </a:solidFill>
                  <a:latin typeface="微软雅黑" panose="020B0503020204020204" pitchFamily="34" charset="-122"/>
                  <a:ea typeface="微软雅黑" panose="020B0503020204020204" pitchFamily="34" charset="-122"/>
                </a:rPr>
                <a:t>添加标题</a:t>
              </a:r>
            </a:p>
          </p:txBody>
        </p:sp>
      </p:grpSp>
      <p:sp>
        <p:nvSpPr>
          <p:cNvPr id="29" name="矩形 28"/>
          <p:cNvSpPr>
            <a:spLocks noChangeArrowheads="1"/>
          </p:cNvSpPr>
          <p:nvPr/>
        </p:nvSpPr>
        <p:spPr bwMode="auto">
          <a:xfrm>
            <a:off x="4959350" y="2011363"/>
            <a:ext cx="5797550" cy="685800"/>
          </a:xfrm>
          <a:prstGeom prst="rect">
            <a:avLst/>
          </a:prstGeom>
          <a:noFill/>
          <a:ln w="9525">
            <a:solidFill>
              <a:schemeClr val="accent4"/>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30000"/>
              </a:lnSpc>
              <a:spcBef>
                <a:spcPts val="600"/>
              </a:spcBef>
              <a:spcAft>
                <a:spcPts val="600"/>
              </a:spcAft>
              <a:buFontTx/>
              <a:buNone/>
            </a:pPr>
            <a:r>
              <a:rPr lang="zh-CN" altLang="en-US" sz="1600" dirty="0">
                <a:solidFill>
                  <a:srgbClr val="000000"/>
                </a:solidFill>
                <a:latin typeface="宋体" panose="02010600030101010101" pitchFamily="2" charset="-122"/>
              </a:rPr>
              <a:t>添加内容添加内容添加内容添加内容添加内容添加内容添加内容添加内容添加内容</a:t>
            </a:r>
            <a:endParaRPr lang="en-US" altLang="zh-CN" sz="1600" dirty="0">
              <a:solidFill>
                <a:srgbClr val="000000"/>
              </a:solidFill>
              <a:latin typeface="宋体" panose="02010600030101010101" pitchFamily="2" charset="-122"/>
            </a:endParaRPr>
          </a:p>
        </p:txBody>
      </p:sp>
      <p:sp>
        <p:nvSpPr>
          <p:cNvPr id="30" name="矩形 29"/>
          <p:cNvSpPr>
            <a:spLocks noChangeArrowheads="1"/>
          </p:cNvSpPr>
          <p:nvPr/>
        </p:nvSpPr>
        <p:spPr bwMode="auto">
          <a:xfrm>
            <a:off x="4959350" y="2965450"/>
            <a:ext cx="5797550" cy="687388"/>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30000"/>
              </a:lnSpc>
              <a:spcBef>
                <a:spcPts val="600"/>
              </a:spcBef>
              <a:spcAft>
                <a:spcPts val="600"/>
              </a:spcAft>
              <a:buFontTx/>
              <a:buNone/>
            </a:pPr>
            <a:r>
              <a:rPr lang="zh-CN" altLang="en-US" sz="1600" dirty="0">
                <a:solidFill>
                  <a:srgbClr val="000000"/>
                </a:solidFill>
                <a:latin typeface="宋体" panose="02010600030101010101" pitchFamily="2" charset="-122"/>
              </a:rPr>
              <a:t>添加内容添加内容添加内容添加内容添加内容添加内容添加内容添加内容添加内容</a:t>
            </a:r>
            <a:endParaRPr lang="en-US" altLang="zh-CN" sz="1600" dirty="0">
              <a:solidFill>
                <a:srgbClr val="000000"/>
              </a:solidFill>
              <a:latin typeface="宋体" panose="02010600030101010101" pitchFamily="2" charset="-122"/>
            </a:endParaRPr>
          </a:p>
        </p:txBody>
      </p:sp>
      <p:sp>
        <p:nvSpPr>
          <p:cNvPr id="31" name="矩形 30"/>
          <p:cNvSpPr>
            <a:spLocks noChangeArrowheads="1"/>
          </p:cNvSpPr>
          <p:nvPr/>
        </p:nvSpPr>
        <p:spPr bwMode="auto">
          <a:xfrm>
            <a:off x="4959350" y="3867150"/>
            <a:ext cx="5797550" cy="687388"/>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30000"/>
              </a:lnSpc>
              <a:spcBef>
                <a:spcPts val="600"/>
              </a:spcBef>
              <a:spcAft>
                <a:spcPts val="600"/>
              </a:spcAft>
              <a:buFontTx/>
              <a:buNone/>
            </a:pPr>
            <a:r>
              <a:rPr lang="zh-CN" altLang="en-US" sz="1600" dirty="0">
                <a:solidFill>
                  <a:srgbClr val="000000"/>
                </a:solidFill>
                <a:latin typeface="宋体" panose="02010600030101010101" pitchFamily="2" charset="-122"/>
              </a:rPr>
              <a:t>添加内容添加内容添加内容添加内容添加内容添加内容添加内容添加内容添加内容</a:t>
            </a:r>
            <a:endParaRPr lang="en-US" altLang="zh-CN" sz="1600" dirty="0">
              <a:solidFill>
                <a:srgbClr val="000000"/>
              </a:solidFill>
              <a:latin typeface="宋体" panose="02010600030101010101" pitchFamily="2" charset="-122"/>
            </a:endParaRPr>
          </a:p>
        </p:txBody>
      </p:sp>
      <p:sp>
        <p:nvSpPr>
          <p:cNvPr id="32" name="矩形 31"/>
          <p:cNvSpPr>
            <a:spLocks noChangeArrowheads="1"/>
          </p:cNvSpPr>
          <p:nvPr/>
        </p:nvSpPr>
        <p:spPr bwMode="auto">
          <a:xfrm>
            <a:off x="4959350" y="4802188"/>
            <a:ext cx="5797550" cy="687387"/>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30000"/>
              </a:lnSpc>
              <a:spcBef>
                <a:spcPts val="600"/>
              </a:spcBef>
              <a:spcAft>
                <a:spcPts val="600"/>
              </a:spcAft>
              <a:buFontTx/>
              <a:buNone/>
            </a:pPr>
            <a:r>
              <a:rPr lang="zh-CN" altLang="en-US" sz="1600" dirty="0">
                <a:solidFill>
                  <a:srgbClr val="000000"/>
                </a:solidFill>
                <a:latin typeface="宋体" panose="02010600030101010101" pitchFamily="2" charset="-122"/>
              </a:rPr>
              <a:t>添加内容添加内容添加内容添加内容添加内容添加内容添加内容添加内容添加内容</a:t>
            </a:r>
            <a:endParaRPr lang="en-US" altLang="zh-CN" sz="1600" dirty="0">
              <a:solidFill>
                <a:srgbClr val="000000"/>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8" fill="hold" grpId="0" nodeType="withEffect">
                                  <p:stCondLst>
                                    <p:cond delay="30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22" presetClass="entr" presetSubtype="8" fill="hold" grpId="0" nodeType="withEffect">
                                  <p:stCondLst>
                                    <p:cond delay="3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27864" y="3004167"/>
            <a:ext cx="5109091" cy="830997"/>
          </a:xfrm>
          <a:prstGeom prst="rect">
            <a:avLst/>
          </a:prstGeom>
          <a:noFill/>
          <a:effectLst>
            <a:outerShdw blurRad="63500" sx="102000" sy="102000" algn="ctr" rotWithShape="0">
              <a:prstClr val="black">
                <a:alpha val="40000"/>
              </a:prstClr>
            </a:outerShdw>
          </a:effectLst>
        </p:spPr>
        <p:txBody>
          <a:bodyPr wrap="none" rtlCol="0">
            <a:spAutoFit/>
          </a:bodyPr>
          <a:lstStyle/>
          <a:p>
            <a:pPr algn="ctr">
              <a:defRPr/>
            </a:pPr>
            <a:r>
              <a:rPr lang="zh-CN" altLang="en-US" sz="4800">
                <a:solidFill>
                  <a:schemeClr val="tx1">
                    <a:lumMod val="75000"/>
                    <a:lumOff val="25000"/>
                  </a:schemeClr>
                </a:solidFill>
                <a:latin typeface="微软雅黑" panose="020B0503020204020204" pitchFamily="34" charset="-122"/>
                <a:ea typeface="微软雅黑" panose="020B0503020204020204" pitchFamily="34" charset="-122"/>
              </a:rPr>
              <a:t>课题研究过程展示</a:t>
            </a:r>
          </a:p>
        </p:txBody>
      </p:sp>
      <p:sp>
        <p:nvSpPr>
          <p:cNvPr id="5" name="矩形 4"/>
          <p:cNvSpPr/>
          <p:nvPr/>
        </p:nvSpPr>
        <p:spPr>
          <a:xfrm>
            <a:off x="2192992" y="2095772"/>
            <a:ext cx="1433406" cy="2646878"/>
          </a:xfrm>
          <a:prstGeom prst="rect">
            <a:avLst/>
          </a:prstGeom>
        </p:spPr>
        <p:txBody>
          <a:bodyPr wrap="none">
            <a:spAutoFit/>
          </a:bodyPr>
          <a:lstStyle/>
          <a:p>
            <a:pPr algn="ctr"/>
            <a:r>
              <a:rPr lang="en-US" altLang="zh-CN" sz="166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166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圆角矩形 6"/>
          <p:cNvSpPr/>
          <p:nvPr/>
        </p:nvSpPr>
        <p:spPr>
          <a:xfrm>
            <a:off x="1666242" y="2201943"/>
            <a:ext cx="2445129" cy="2445129"/>
          </a:xfrm>
          <a:prstGeom prst="roundRect">
            <a:avLst>
              <a:gd name="adj" fmla="val 0"/>
            </a:avLst>
          </a:pr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矩形 6"/>
          <p:cNvSpPr/>
          <p:nvPr/>
        </p:nvSpPr>
        <p:spPr>
          <a:xfrm>
            <a:off x="688465" y="856359"/>
            <a:ext cx="10839196" cy="5133703"/>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96765" y="5768975"/>
            <a:ext cx="1309688" cy="1089025"/>
            <a:chOff x="1974736" y="4337051"/>
            <a:chExt cx="1309688" cy="1089025"/>
          </a:xfrm>
        </p:grpSpPr>
        <p:sp>
          <p:nvSpPr>
            <p:cNvPr id="9" name="Freeform 338"/>
            <p:cNvSpPr/>
            <p:nvPr/>
          </p:nvSpPr>
          <p:spPr bwMode="auto">
            <a:xfrm>
              <a:off x="1974736" y="4591051"/>
              <a:ext cx="1022350" cy="835025"/>
            </a:xfrm>
            <a:custGeom>
              <a:avLst/>
              <a:gdLst>
                <a:gd name="T0" fmla="*/ 241 w 241"/>
                <a:gd name="T1" fmla="*/ 2 h 197"/>
                <a:gd name="T2" fmla="*/ 2 w 241"/>
                <a:gd name="T3" fmla="*/ 197 h 197"/>
                <a:gd name="T4" fmla="*/ 0 w 241"/>
                <a:gd name="T5" fmla="*/ 196 h 197"/>
                <a:gd name="T6" fmla="*/ 240 w 241"/>
                <a:gd name="T7" fmla="*/ 0 h 197"/>
                <a:gd name="T8" fmla="*/ 241 w 241"/>
                <a:gd name="T9" fmla="*/ 2 h 197"/>
              </a:gdLst>
              <a:ahLst/>
              <a:cxnLst>
                <a:cxn ang="0">
                  <a:pos x="T0" y="T1"/>
                </a:cxn>
                <a:cxn ang="0">
                  <a:pos x="T2" y="T3"/>
                </a:cxn>
                <a:cxn ang="0">
                  <a:pos x="T4" y="T5"/>
                </a:cxn>
                <a:cxn ang="0">
                  <a:pos x="T6" y="T7"/>
                </a:cxn>
                <a:cxn ang="0">
                  <a:pos x="T8" y="T9"/>
                </a:cxn>
              </a:cxnLst>
              <a:rect l="0" t="0" r="r" b="b"/>
              <a:pathLst>
                <a:path w="241" h="197">
                  <a:moveTo>
                    <a:pt x="241" y="2"/>
                  </a:moveTo>
                  <a:cubicBezTo>
                    <a:pt x="201" y="24"/>
                    <a:pt x="96" y="87"/>
                    <a:pt x="2" y="197"/>
                  </a:cubicBezTo>
                  <a:cubicBezTo>
                    <a:pt x="0" y="196"/>
                    <a:pt x="0" y="196"/>
                    <a:pt x="0" y="196"/>
                  </a:cubicBezTo>
                  <a:cubicBezTo>
                    <a:pt x="94" y="85"/>
                    <a:pt x="199" y="22"/>
                    <a:pt x="240" y="0"/>
                  </a:cubicBezTo>
                  <a:lnTo>
                    <a:pt x="241" y="2"/>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39"/>
            <p:cNvSpPr/>
            <p:nvPr/>
          </p:nvSpPr>
          <p:spPr bwMode="auto">
            <a:xfrm>
              <a:off x="2187461" y="5108576"/>
              <a:ext cx="355600" cy="203200"/>
            </a:xfrm>
            <a:custGeom>
              <a:avLst/>
              <a:gdLst>
                <a:gd name="T0" fmla="*/ 0 w 84"/>
                <a:gd name="T1" fmla="*/ 25 h 48"/>
                <a:gd name="T2" fmla="*/ 84 w 84"/>
                <a:gd name="T3" fmla="*/ 22 h 48"/>
                <a:gd name="T4" fmla="*/ 0 w 84"/>
                <a:gd name="T5" fmla="*/ 25 h 48"/>
              </a:gdLst>
              <a:ahLst/>
              <a:cxnLst>
                <a:cxn ang="0">
                  <a:pos x="T0" y="T1"/>
                </a:cxn>
                <a:cxn ang="0">
                  <a:pos x="T2" y="T3"/>
                </a:cxn>
                <a:cxn ang="0">
                  <a:pos x="T4" y="T5"/>
                </a:cxn>
              </a:cxnLst>
              <a:rect l="0" t="0" r="r" b="b"/>
              <a:pathLst>
                <a:path w="84" h="48">
                  <a:moveTo>
                    <a:pt x="0" y="25"/>
                  </a:moveTo>
                  <a:cubicBezTo>
                    <a:pt x="0" y="25"/>
                    <a:pt x="44" y="0"/>
                    <a:pt x="84" y="22"/>
                  </a:cubicBezTo>
                  <a:cubicBezTo>
                    <a:pt x="84" y="22"/>
                    <a:pt x="37" y="48"/>
                    <a:pt x="0"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40"/>
            <p:cNvSpPr/>
            <p:nvPr/>
          </p:nvSpPr>
          <p:spPr bwMode="auto">
            <a:xfrm>
              <a:off x="2360499" y="4943476"/>
              <a:ext cx="355600" cy="198438"/>
            </a:xfrm>
            <a:custGeom>
              <a:avLst/>
              <a:gdLst>
                <a:gd name="T0" fmla="*/ 0 w 84"/>
                <a:gd name="T1" fmla="*/ 24 h 47"/>
                <a:gd name="T2" fmla="*/ 84 w 84"/>
                <a:gd name="T3" fmla="*/ 21 h 47"/>
                <a:gd name="T4" fmla="*/ 0 w 84"/>
                <a:gd name="T5" fmla="*/ 24 h 47"/>
              </a:gdLst>
              <a:ahLst/>
              <a:cxnLst>
                <a:cxn ang="0">
                  <a:pos x="T0" y="T1"/>
                </a:cxn>
                <a:cxn ang="0">
                  <a:pos x="T2" y="T3"/>
                </a:cxn>
                <a:cxn ang="0">
                  <a:pos x="T4" y="T5"/>
                </a:cxn>
              </a:cxnLst>
              <a:rect l="0" t="0" r="r" b="b"/>
              <a:pathLst>
                <a:path w="84" h="47">
                  <a:moveTo>
                    <a:pt x="0" y="24"/>
                  </a:moveTo>
                  <a:cubicBezTo>
                    <a:pt x="0" y="24"/>
                    <a:pt x="44" y="0"/>
                    <a:pt x="84" y="21"/>
                  </a:cubicBezTo>
                  <a:cubicBezTo>
                    <a:pt x="84" y="21"/>
                    <a:pt x="37" y="47"/>
                    <a:pt x="0" y="2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1"/>
            <p:cNvSpPr/>
            <p:nvPr/>
          </p:nvSpPr>
          <p:spPr bwMode="auto">
            <a:xfrm>
              <a:off x="2743086" y="4718051"/>
              <a:ext cx="333375" cy="177800"/>
            </a:xfrm>
            <a:custGeom>
              <a:avLst/>
              <a:gdLst>
                <a:gd name="T0" fmla="*/ 0 w 79"/>
                <a:gd name="T1" fmla="*/ 8 h 42"/>
                <a:gd name="T2" fmla="*/ 79 w 79"/>
                <a:gd name="T3" fmla="*/ 34 h 42"/>
                <a:gd name="T4" fmla="*/ 0 w 79"/>
                <a:gd name="T5" fmla="*/ 8 h 42"/>
              </a:gdLst>
              <a:ahLst/>
              <a:cxnLst>
                <a:cxn ang="0">
                  <a:pos x="T0" y="T1"/>
                </a:cxn>
                <a:cxn ang="0">
                  <a:pos x="T2" y="T3"/>
                </a:cxn>
                <a:cxn ang="0">
                  <a:pos x="T4" y="T5"/>
                </a:cxn>
              </a:cxnLst>
              <a:rect l="0" t="0" r="r" b="b"/>
              <a:pathLst>
                <a:path w="79" h="42">
                  <a:moveTo>
                    <a:pt x="0" y="8"/>
                  </a:moveTo>
                  <a:cubicBezTo>
                    <a:pt x="0" y="8"/>
                    <a:pt x="49" y="0"/>
                    <a:pt x="79" y="34"/>
                  </a:cubicBezTo>
                  <a:cubicBezTo>
                    <a:pt x="79" y="34"/>
                    <a:pt x="26" y="42"/>
                    <a:pt x="0" y="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42"/>
            <p:cNvSpPr/>
            <p:nvPr/>
          </p:nvSpPr>
          <p:spPr bwMode="auto">
            <a:xfrm>
              <a:off x="2870086" y="4638676"/>
              <a:ext cx="338138" cy="177800"/>
            </a:xfrm>
            <a:custGeom>
              <a:avLst/>
              <a:gdLst>
                <a:gd name="T0" fmla="*/ 0 w 80"/>
                <a:gd name="T1" fmla="*/ 8 h 42"/>
                <a:gd name="T2" fmla="*/ 80 w 80"/>
                <a:gd name="T3" fmla="*/ 34 h 42"/>
                <a:gd name="T4" fmla="*/ 0 w 80"/>
                <a:gd name="T5" fmla="*/ 8 h 42"/>
              </a:gdLst>
              <a:ahLst/>
              <a:cxnLst>
                <a:cxn ang="0">
                  <a:pos x="T0" y="T1"/>
                </a:cxn>
                <a:cxn ang="0">
                  <a:pos x="T2" y="T3"/>
                </a:cxn>
                <a:cxn ang="0">
                  <a:pos x="T4" y="T5"/>
                </a:cxn>
              </a:cxnLst>
              <a:rect l="0" t="0" r="r" b="b"/>
              <a:pathLst>
                <a:path w="80" h="42">
                  <a:moveTo>
                    <a:pt x="0" y="8"/>
                  </a:moveTo>
                  <a:cubicBezTo>
                    <a:pt x="0" y="8"/>
                    <a:pt x="50" y="0"/>
                    <a:pt x="80" y="34"/>
                  </a:cubicBezTo>
                  <a:cubicBezTo>
                    <a:pt x="80" y="34"/>
                    <a:pt x="27" y="42"/>
                    <a:pt x="0" y="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43"/>
            <p:cNvSpPr/>
            <p:nvPr/>
          </p:nvSpPr>
          <p:spPr bwMode="auto">
            <a:xfrm>
              <a:off x="2954224" y="4464051"/>
              <a:ext cx="330200" cy="200025"/>
            </a:xfrm>
            <a:custGeom>
              <a:avLst/>
              <a:gdLst>
                <a:gd name="T0" fmla="*/ 0 w 78"/>
                <a:gd name="T1" fmla="*/ 37 h 47"/>
                <a:gd name="T2" fmla="*/ 78 w 78"/>
                <a:gd name="T3" fmla="*/ 8 h 47"/>
                <a:gd name="T4" fmla="*/ 0 w 78"/>
                <a:gd name="T5" fmla="*/ 37 h 47"/>
              </a:gdLst>
              <a:ahLst/>
              <a:cxnLst>
                <a:cxn ang="0">
                  <a:pos x="T0" y="T1"/>
                </a:cxn>
                <a:cxn ang="0">
                  <a:pos x="T2" y="T3"/>
                </a:cxn>
                <a:cxn ang="0">
                  <a:pos x="T4" y="T5"/>
                </a:cxn>
              </a:cxnLst>
              <a:rect l="0" t="0" r="r" b="b"/>
              <a:pathLst>
                <a:path w="78" h="47">
                  <a:moveTo>
                    <a:pt x="0" y="37"/>
                  </a:moveTo>
                  <a:cubicBezTo>
                    <a:pt x="0" y="37"/>
                    <a:pt x="34" y="0"/>
                    <a:pt x="78" y="8"/>
                  </a:cubicBezTo>
                  <a:cubicBezTo>
                    <a:pt x="78" y="8"/>
                    <a:pt x="42" y="47"/>
                    <a:pt x="0" y="3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4"/>
            <p:cNvSpPr/>
            <p:nvPr/>
          </p:nvSpPr>
          <p:spPr bwMode="auto">
            <a:xfrm>
              <a:off x="2593861" y="4841876"/>
              <a:ext cx="327025" cy="169863"/>
            </a:xfrm>
            <a:custGeom>
              <a:avLst/>
              <a:gdLst>
                <a:gd name="T0" fmla="*/ 0 w 77"/>
                <a:gd name="T1" fmla="*/ 3 h 40"/>
                <a:gd name="T2" fmla="*/ 77 w 77"/>
                <a:gd name="T3" fmla="*/ 36 h 40"/>
                <a:gd name="T4" fmla="*/ 0 w 77"/>
                <a:gd name="T5" fmla="*/ 3 h 40"/>
              </a:gdLst>
              <a:ahLst/>
              <a:cxnLst>
                <a:cxn ang="0">
                  <a:pos x="T0" y="T1"/>
                </a:cxn>
                <a:cxn ang="0">
                  <a:pos x="T2" y="T3"/>
                </a:cxn>
                <a:cxn ang="0">
                  <a:pos x="T4" y="T5"/>
                </a:cxn>
              </a:cxnLst>
              <a:rect l="0" t="0" r="r" b="b"/>
              <a:pathLst>
                <a:path w="77" h="40">
                  <a:moveTo>
                    <a:pt x="0" y="3"/>
                  </a:moveTo>
                  <a:cubicBezTo>
                    <a:pt x="0" y="3"/>
                    <a:pt x="50" y="0"/>
                    <a:pt x="77" y="36"/>
                  </a:cubicBezTo>
                  <a:cubicBezTo>
                    <a:pt x="77" y="36"/>
                    <a:pt x="24" y="40"/>
                    <a:pt x="0" y="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45"/>
            <p:cNvSpPr/>
            <p:nvPr/>
          </p:nvSpPr>
          <p:spPr bwMode="auto">
            <a:xfrm>
              <a:off x="2144599" y="4870451"/>
              <a:ext cx="177800" cy="339725"/>
            </a:xfrm>
            <a:custGeom>
              <a:avLst/>
              <a:gdLst>
                <a:gd name="T0" fmla="*/ 8 w 42"/>
                <a:gd name="T1" fmla="*/ 80 h 80"/>
                <a:gd name="T2" fmla="*/ 33 w 42"/>
                <a:gd name="T3" fmla="*/ 0 h 80"/>
                <a:gd name="T4" fmla="*/ 8 w 42"/>
                <a:gd name="T5" fmla="*/ 80 h 80"/>
              </a:gdLst>
              <a:ahLst/>
              <a:cxnLst>
                <a:cxn ang="0">
                  <a:pos x="T0" y="T1"/>
                </a:cxn>
                <a:cxn ang="0">
                  <a:pos x="T2" y="T3"/>
                </a:cxn>
                <a:cxn ang="0">
                  <a:pos x="T4" y="T5"/>
                </a:cxn>
              </a:cxnLst>
              <a:rect l="0" t="0" r="r" b="b"/>
              <a:pathLst>
                <a:path w="42" h="80">
                  <a:moveTo>
                    <a:pt x="8" y="80"/>
                  </a:moveTo>
                  <a:cubicBezTo>
                    <a:pt x="8" y="80"/>
                    <a:pt x="0" y="30"/>
                    <a:pt x="33" y="0"/>
                  </a:cubicBezTo>
                  <a:cubicBezTo>
                    <a:pt x="33" y="0"/>
                    <a:pt x="42" y="53"/>
                    <a:pt x="8"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6"/>
            <p:cNvSpPr/>
            <p:nvPr/>
          </p:nvSpPr>
          <p:spPr bwMode="auto">
            <a:xfrm>
              <a:off x="2317636" y="4702176"/>
              <a:ext cx="179388" cy="338138"/>
            </a:xfrm>
            <a:custGeom>
              <a:avLst/>
              <a:gdLst>
                <a:gd name="T0" fmla="*/ 8 w 42"/>
                <a:gd name="T1" fmla="*/ 80 h 80"/>
                <a:gd name="T2" fmla="*/ 33 w 42"/>
                <a:gd name="T3" fmla="*/ 0 h 80"/>
                <a:gd name="T4" fmla="*/ 8 w 42"/>
                <a:gd name="T5" fmla="*/ 80 h 80"/>
              </a:gdLst>
              <a:ahLst/>
              <a:cxnLst>
                <a:cxn ang="0">
                  <a:pos x="T0" y="T1"/>
                </a:cxn>
                <a:cxn ang="0">
                  <a:pos x="T2" y="T3"/>
                </a:cxn>
                <a:cxn ang="0">
                  <a:pos x="T4" y="T5"/>
                </a:cxn>
              </a:cxnLst>
              <a:rect l="0" t="0" r="r" b="b"/>
              <a:pathLst>
                <a:path w="42" h="80">
                  <a:moveTo>
                    <a:pt x="8" y="80"/>
                  </a:moveTo>
                  <a:cubicBezTo>
                    <a:pt x="8" y="80"/>
                    <a:pt x="0" y="31"/>
                    <a:pt x="33" y="0"/>
                  </a:cubicBezTo>
                  <a:cubicBezTo>
                    <a:pt x="33" y="0"/>
                    <a:pt x="42" y="53"/>
                    <a:pt x="8"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47"/>
            <p:cNvSpPr/>
            <p:nvPr/>
          </p:nvSpPr>
          <p:spPr bwMode="auto">
            <a:xfrm>
              <a:off x="2500199" y="4502151"/>
              <a:ext cx="195263" cy="352425"/>
            </a:xfrm>
            <a:custGeom>
              <a:avLst/>
              <a:gdLst>
                <a:gd name="T0" fmla="*/ 22 w 46"/>
                <a:gd name="T1" fmla="*/ 83 h 83"/>
                <a:gd name="T2" fmla="*/ 22 w 46"/>
                <a:gd name="T3" fmla="*/ 0 h 83"/>
                <a:gd name="T4" fmla="*/ 22 w 46"/>
                <a:gd name="T5" fmla="*/ 83 h 83"/>
              </a:gdLst>
              <a:ahLst/>
              <a:cxnLst>
                <a:cxn ang="0">
                  <a:pos x="T0" y="T1"/>
                </a:cxn>
                <a:cxn ang="0">
                  <a:pos x="T2" y="T3"/>
                </a:cxn>
                <a:cxn ang="0">
                  <a:pos x="T4" y="T5"/>
                </a:cxn>
              </a:cxnLst>
              <a:rect l="0" t="0" r="r" b="b"/>
              <a:pathLst>
                <a:path w="46" h="83">
                  <a:moveTo>
                    <a:pt x="22" y="83"/>
                  </a:moveTo>
                  <a:cubicBezTo>
                    <a:pt x="22" y="83"/>
                    <a:pt x="0" y="38"/>
                    <a:pt x="22" y="0"/>
                  </a:cubicBezTo>
                  <a:cubicBezTo>
                    <a:pt x="22" y="0"/>
                    <a:pt x="46" y="47"/>
                    <a:pt x="22" y="8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8"/>
            <p:cNvSpPr/>
            <p:nvPr/>
          </p:nvSpPr>
          <p:spPr bwMode="auto">
            <a:xfrm>
              <a:off x="2674824" y="4400551"/>
              <a:ext cx="190500" cy="347663"/>
            </a:xfrm>
            <a:custGeom>
              <a:avLst/>
              <a:gdLst>
                <a:gd name="T0" fmla="*/ 16 w 45"/>
                <a:gd name="T1" fmla="*/ 82 h 82"/>
                <a:gd name="T2" fmla="*/ 28 w 45"/>
                <a:gd name="T3" fmla="*/ 0 h 82"/>
                <a:gd name="T4" fmla="*/ 16 w 45"/>
                <a:gd name="T5" fmla="*/ 82 h 82"/>
              </a:gdLst>
              <a:ahLst/>
              <a:cxnLst>
                <a:cxn ang="0">
                  <a:pos x="T0" y="T1"/>
                </a:cxn>
                <a:cxn ang="0">
                  <a:pos x="T2" y="T3"/>
                </a:cxn>
                <a:cxn ang="0">
                  <a:pos x="T4" y="T5"/>
                </a:cxn>
              </a:cxnLst>
              <a:rect l="0" t="0" r="r" b="b"/>
              <a:pathLst>
                <a:path w="45" h="82">
                  <a:moveTo>
                    <a:pt x="16" y="82"/>
                  </a:moveTo>
                  <a:cubicBezTo>
                    <a:pt x="16" y="82"/>
                    <a:pt x="0" y="35"/>
                    <a:pt x="28" y="0"/>
                  </a:cubicBezTo>
                  <a:cubicBezTo>
                    <a:pt x="28" y="0"/>
                    <a:pt x="45" y="50"/>
                    <a:pt x="16" y="8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49"/>
            <p:cNvSpPr/>
            <p:nvPr/>
          </p:nvSpPr>
          <p:spPr bwMode="auto">
            <a:xfrm>
              <a:off x="2847861" y="4337051"/>
              <a:ext cx="169863" cy="330200"/>
            </a:xfrm>
            <a:custGeom>
              <a:avLst/>
              <a:gdLst>
                <a:gd name="T0" fmla="*/ 4 w 40"/>
                <a:gd name="T1" fmla="*/ 78 h 78"/>
                <a:gd name="T2" fmla="*/ 35 w 40"/>
                <a:gd name="T3" fmla="*/ 0 h 78"/>
                <a:gd name="T4" fmla="*/ 4 w 40"/>
                <a:gd name="T5" fmla="*/ 78 h 78"/>
              </a:gdLst>
              <a:ahLst/>
              <a:cxnLst>
                <a:cxn ang="0">
                  <a:pos x="T0" y="T1"/>
                </a:cxn>
                <a:cxn ang="0">
                  <a:pos x="T2" y="T3"/>
                </a:cxn>
                <a:cxn ang="0">
                  <a:pos x="T4" y="T5"/>
                </a:cxn>
              </a:cxnLst>
              <a:rect l="0" t="0" r="r" b="b"/>
              <a:pathLst>
                <a:path w="40" h="78">
                  <a:moveTo>
                    <a:pt x="4" y="78"/>
                  </a:moveTo>
                  <a:cubicBezTo>
                    <a:pt x="4" y="78"/>
                    <a:pt x="0" y="28"/>
                    <a:pt x="35" y="0"/>
                  </a:cubicBezTo>
                  <a:cubicBezTo>
                    <a:pt x="35" y="0"/>
                    <a:pt x="40" y="53"/>
                    <a:pt x="4" y="7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10598103" y="4079540"/>
            <a:ext cx="1352551" cy="1135063"/>
            <a:chOff x="9318626" y="700088"/>
            <a:chExt cx="1352551" cy="1135063"/>
          </a:xfrm>
        </p:grpSpPr>
        <p:sp>
          <p:nvSpPr>
            <p:cNvPr id="22" name="Freeform 505"/>
            <p:cNvSpPr/>
            <p:nvPr/>
          </p:nvSpPr>
          <p:spPr bwMode="auto">
            <a:xfrm>
              <a:off x="9318626" y="1220788"/>
              <a:ext cx="784225" cy="614363"/>
            </a:xfrm>
            <a:custGeom>
              <a:avLst/>
              <a:gdLst>
                <a:gd name="T0" fmla="*/ 185 w 185"/>
                <a:gd name="T1" fmla="*/ 0 h 145"/>
                <a:gd name="T2" fmla="*/ 39 w 185"/>
                <a:gd name="T3" fmla="*/ 67 h 145"/>
                <a:gd name="T4" fmla="*/ 185 w 185"/>
                <a:gd name="T5" fmla="*/ 0 h 145"/>
              </a:gdLst>
              <a:ahLst/>
              <a:cxnLst>
                <a:cxn ang="0">
                  <a:pos x="T0" y="T1"/>
                </a:cxn>
                <a:cxn ang="0">
                  <a:pos x="T2" y="T3"/>
                </a:cxn>
                <a:cxn ang="0">
                  <a:pos x="T4" y="T5"/>
                </a:cxn>
              </a:cxnLst>
              <a:rect l="0" t="0" r="r" b="b"/>
              <a:pathLst>
                <a:path w="185" h="145">
                  <a:moveTo>
                    <a:pt x="185" y="0"/>
                  </a:moveTo>
                  <a:cubicBezTo>
                    <a:pt x="185" y="0"/>
                    <a:pt x="96" y="145"/>
                    <a:pt x="39" y="67"/>
                  </a:cubicBezTo>
                  <a:cubicBezTo>
                    <a:pt x="0" y="13"/>
                    <a:pt x="185" y="0"/>
                    <a:pt x="185"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06"/>
            <p:cNvSpPr/>
            <p:nvPr/>
          </p:nvSpPr>
          <p:spPr bwMode="auto">
            <a:xfrm>
              <a:off x="9544051" y="1238250"/>
              <a:ext cx="541338" cy="274638"/>
            </a:xfrm>
            <a:custGeom>
              <a:avLst/>
              <a:gdLst>
                <a:gd name="T0" fmla="*/ 128 w 128"/>
                <a:gd name="T1" fmla="*/ 0 h 65"/>
                <a:gd name="T2" fmla="*/ 126 w 128"/>
                <a:gd name="T3" fmla="*/ 1 h 65"/>
                <a:gd name="T4" fmla="*/ 123 w 128"/>
                <a:gd name="T5" fmla="*/ 3 h 65"/>
                <a:gd name="T6" fmla="*/ 109 w 128"/>
                <a:gd name="T7" fmla="*/ 13 h 65"/>
                <a:gd name="T8" fmla="*/ 100 w 128"/>
                <a:gd name="T9" fmla="*/ 19 h 65"/>
                <a:gd name="T10" fmla="*/ 90 w 128"/>
                <a:gd name="T11" fmla="*/ 26 h 65"/>
                <a:gd name="T12" fmla="*/ 79 w 128"/>
                <a:gd name="T13" fmla="*/ 32 h 65"/>
                <a:gd name="T14" fmla="*/ 67 w 128"/>
                <a:gd name="T15" fmla="*/ 39 h 65"/>
                <a:gd name="T16" fmla="*/ 55 w 128"/>
                <a:gd name="T17" fmla="*/ 45 h 65"/>
                <a:gd name="T18" fmla="*/ 49 w 128"/>
                <a:gd name="T19" fmla="*/ 48 h 65"/>
                <a:gd name="T20" fmla="*/ 43 w 128"/>
                <a:gd name="T21" fmla="*/ 51 h 65"/>
                <a:gd name="T22" fmla="*/ 32 w 128"/>
                <a:gd name="T23" fmla="*/ 55 h 65"/>
                <a:gd name="T24" fmla="*/ 21 w 128"/>
                <a:gd name="T25" fmla="*/ 59 h 65"/>
                <a:gd name="T26" fmla="*/ 13 w 128"/>
                <a:gd name="T27" fmla="*/ 62 h 65"/>
                <a:gd name="T28" fmla="*/ 6 w 128"/>
                <a:gd name="T29" fmla="*/ 64 h 65"/>
                <a:gd name="T30" fmla="*/ 0 w 128"/>
                <a:gd name="T31" fmla="*/ 65 h 65"/>
                <a:gd name="T32" fmla="*/ 5 w 128"/>
                <a:gd name="T33" fmla="*/ 63 h 65"/>
                <a:gd name="T34" fmla="*/ 12 w 128"/>
                <a:gd name="T35" fmla="*/ 61 h 65"/>
                <a:gd name="T36" fmla="*/ 21 w 128"/>
                <a:gd name="T37" fmla="*/ 57 h 65"/>
                <a:gd name="T38" fmla="*/ 31 w 128"/>
                <a:gd name="T39" fmla="*/ 53 h 65"/>
                <a:gd name="T40" fmla="*/ 33 w 128"/>
                <a:gd name="T41" fmla="*/ 52 h 65"/>
                <a:gd name="T42" fmla="*/ 36 w 128"/>
                <a:gd name="T43" fmla="*/ 51 h 65"/>
                <a:gd name="T44" fmla="*/ 42 w 128"/>
                <a:gd name="T45" fmla="*/ 48 h 65"/>
                <a:gd name="T46" fmla="*/ 53 w 128"/>
                <a:gd name="T47" fmla="*/ 42 h 65"/>
                <a:gd name="T48" fmla="*/ 65 w 128"/>
                <a:gd name="T49" fmla="*/ 36 h 65"/>
                <a:gd name="T50" fmla="*/ 77 w 128"/>
                <a:gd name="T51" fmla="*/ 30 h 65"/>
                <a:gd name="T52" fmla="*/ 88 w 128"/>
                <a:gd name="T53" fmla="*/ 23 h 65"/>
                <a:gd name="T54" fmla="*/ 99 w 128"/>
                <a:gd name="T55" fmla="*/ 17 h 65"/>
                <a:gd name="T56" fmla="*/ 108 w 128"/>
                <a:gd name="T57" fmla="*/ 11 h 65"/>
                <a:gd name="T58" fmla="*/ 122 w 128"/>
                <a:gd name="T59" fmla="*/ 3 h 65"/>
                <a:gd name="T60" fmla="*/ 128 w 128"/>
                <a:gd name="T6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65">
                  <a:moveTo>
                    <a:pt x="128" y="0"/>
                  </a:moveTo>
                  <a:cubicBezTo>
                    <a:pt x="128" y="0"/>
                    <a:pt x="127" y="0"/>
                    <a:pt x="126" y="1"/>
                  </a:cubicBezTo>
                  <a:cubicBezTo>
                    <a:pt x="125" y="1"/>
                    <a:pt x="124" y="2"/>
                    <a:pt x="123" y="3"/>
                  </a:cubicBezTo>
                  <a:cubicBezTo>
                    <a:pt x="119" y="6"/>
                    <a:pt x="115" y="9"/>
                    <a:pt x="109" y="13"/>
                  </a:cubicBezTo>
                  <a:cubicBezTo>
                    <a:pt x="107" y="15"/>
                    <a:pt x="104" y="17"/>
                    <a:pt x="100" y="19"/>
                  </a:cubicBezTo>
                  <a:cubicBezTo>
                    <a:pt x="97" y="21"/>
                    <a:pt x="94" y="24"/>
                    <a:pt x="90" y="26"/>
                  </a:cubicBezTo>
                  <a:cubicBezTo>
                    <a:pt x="86" y="28"/>
                    <a:pt x="83" y="30"/>
                    <a:pt x="79" y="32"/>
                  </a:cubicBezTo>
                  <a:cubicBezTo>
                    <a:pt x="75" y="35"/>
                    <a:pt x="71" y="37"/>
                    <a:pt x="67" y="39"/>
                  </a:cubicBezTo>
                  <a:cubicBezTo>
                    <a:pt x="63" y="41"/>
                    <a:pt x="59" y="43"/>
                    <a:pt x="55" y="45"/>
                  </a:cubicBezTo>
                  <a:cubicBezTo>
                    <a:pt x="53" y="46"/>
                    <a:pt x="51" y="47"/>
                    <a:pt x="49" y="48"/>
                  </a:cubicBezTo>
                  <a:cubicBezTo>
                    <a:pt x="47" y="49"/>
                    <a:pt x="45" y="50"/>
                    <a:pt x="43" y="51"/>
                  </a:cubicBezTo>
                  <a:cubicBezTo>
                    <a:pt x="39" y="52"/>
                    <a:pt x="35" y="54"/>
                    <a:pt x="32" y="55"/>
                  </a:cubicBezTo>
                  <a:cubicBezTo>
                    <a:pt x="28" y="57"/>
                    <a:pt x="25" y="58"/>
                    <a:pt x="21" y="59"/>
                  </a:cubicBezTo>
                  <a:cubicBezTo>
                    <a:pt x="18" y="60"/>
                    <a:pt x="15" y="61"/>
                    <a:pt x="13" y="62"/>
                  </a:cubicBezTo>
                  <a:cubicBezTo>
                    <a:pt x="10" y="63"/>
                    <a:pt x="8" y="63"/>
                    <a:pt x="6" y="64"/>
                  </a:cubicBezTo>
                  <a:cubicBezTo>
                    <a:pt x="2" y="65"/>
                    <a:pt x="0" y="65"/>
                    <a:pt x="0" y="65"/>
                  </a:cubicBezTo>
                  <a:cubicBezTo>
                    <a:pt x="0" y="65"/>
                    <a:pt x="2" y="65"/>
                    <a:pt x="5" y="63"/>
                  </a:cubicBezTo>
                  <a:cubicBezTo>
                    <a:pt x="7" y="63"/>
                    <a:pt x="10" y="62"/>
                    <a:pt x="12" y="61"/>
                  </a:cubicBezTo>
                  <a:cubicBezTo>
                    <a:pt x="15" y="60"/>
                    <a:pt x="18" y="59"/>
                    <a:pt x="21" y="57"/>
                  </a:cubicBezTo>
                  <a:cubicBezTo>
                    <a:pt x="24" y="56"/>
                    <a:pt x="27" y="55"/>
                    <a:pt x="31" y="53"/>
                  </a:cubicBezTo>
                  <a:cubicBezTo>
                    <a:pt x="32" y="53"/>
                    <a:pt x="33" y="52"/>
                    <a:pt x="33" y="52"/>
                  </a:cubicBezTo>
                  <a:cubicBezTo>
                    <a:pt x="34" y="51"/>
                    <a:pt x="35" y="51"/>
                    <a:pt x="36" y="51"/>
                  </a:cubicBezTo>
                  <a:cubicBezTo>
                    <a:pt x="38" y="50"/>
                    <a:pt x="40" y="49"/>
                    <a:pt x="42" y="48"/>
                  </a:cubicBezTo>
                  <a:cubicBezTo>
                    <a:pt x="46" y="46"/>
                    <a:pt x="49" y="44"/>
                    <a:pt x="53" y="42"/>
                  </a:cubicBezTo>
                  <a:cubicBezTo>
                    <a:pt x="57" y="40"/>
                    <a:pt x="61" y="38"/>
                    <a:pt x="65" y="36"/>
                  </a:cubicBezTo>
                  <a:cubicBezTo>
                    <a:pt x="69" y="34"/>
                    <a:pt x="73" y="32"/>
                    <a:pt x="77" y="30"/>
                  </a:cubicBezTo>
                  <a:cubicBezTo>
                    <a:pt x="81" y="27"/>
                    <a:pt x="85" y="25"/>
                    <a:pt x="88" y="23"/>
                  </a:cubicBezTo>
                  <a:cubicBezTo>
                    <a:pt x="92" y="21"/>
                    <a:pt x="96" y="19"/>
                    <a:pt x="99" y="17"/>
                  </a:cubicBezTo>
                  <a:cubicBezTo>
                    <a:pt x="102" y="15"/>
                    <a:pt x="105" y="13"/>
                    <a:pt x="108" y="11"/>
                  </a:cubicBezTo>
                  <a:cubicBezTo>
                    <a:pt x="114" y="8"/>
                    <a:pt x="119" y="5"/>
                    <a:pt x="122" y="3"/>
                  </a:cubicBezTo>
                  <a:cubicBezTo>
                    <a:pt x="126" y="1"/>
                    <a:pt x="128" y="0"/>
                    <a:pt x="128"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07"/>
            <p:cNvSpPr/>
            <p:nvPr/>
          </p:nvSpPr>
          <p:spPr bwMode="auto">
            <a:xfrm>
              <a:off x="9840914" y="1301750"/>
              <a:ext cx="109538" cy="20638"/>
            </a:xfrm>
            <a:custGeom>
              <a:avLst/>
              <a:gdLst>
                <a:gd name="T0" fmla="*/ 69 w 69"/>
                <a:gd name="T1" fmla="*/ 13 h 13"/>
                <a:gd name="T2" fmla="*/ 0 w 69"/>
                <a:gd name="T3" fmla="*/ 0 h 13"/>
                <a:gd name="T4" fmla="*/ 69 w 69"/>
                <a:gd name="T5" fmla="*/ 11 h 13"/>
                <a:gd name="T6" fmla="*/ 69 w 69"/>
                <a:gd name="T7" fmla="*/ 13 h 13"/>
              </a:gdLst>
              <a:ahLst/>
              <a:cxnLst>
                <a:cxn ang="0">
                  <a:pos x="T0" y="T1"/>
                </a:cxn>
                <a:cxn ang="0">
                  <a:pos x="T2" y="T3"/>
                </a:cxn>
                <a:cxn ang="0">
                  <a:pos x="T4" y="T5"/>
                </a:cxn>
                <a:cxn ang="0">
                  <a:pos x="T6" y="T7"/>
                </a:cxn>
              </a:cxnLst>
              <a:rect l="0" t="0" r="r" b="b"/>
              <a:pathLst>
                <a:path w="69" h="13">
                  <a:moveTo>
                    <a:pt x="69" y="13"/>
                  </a:moveTo>
                  <a:lnTo>
                    <a:pt x="0" y="0"/>
                  </a:lnTo>
                  <a:lnTo>
                    <a:pt x="69" y="11"/>
                  </a:lnTo>
                  <a:lnTo>
                    <a:pt x="69"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08"/>
            <p:cNvSpPr/>
            <p:nvPr/>
          </p:nvSpPr>
          <p:spPr bwMode="auto">
            <a:xfrm>
              <a:off x="9640889" y="1335088"/>
              <a:ext cx="228600" cy="42863"/>
            </a:xfrm>
            <a:custGeom>
              <a:avLst/>
              <a:gdLst>
                <a:gd name="T0" fmla="*/ 142 w 144"/>
                <a:gd name="T1" fmla="*/ 27 h 27"/>
                <a:gd name="T2" fmla="*/ 0 w 144"/>
                <a:gd name="T3" fmla="*/ 0 h 27"/>
                <a:gd name="T4" fmla="*/ 144 w 144"/>
                <a:gd name="T5" fmla="*/ 22 h 27"/>
                <a:gd name="T6" fmla="*/ 142 w 144"/>
                <a:gd name="T7" fmla="*/ 27 h 27"/>
              </a:gdLst>
              <a:ahLst/>
              <a:cxnLst>
                <a:cxn ang="0">
                  <a:pos x="T0" y="T1"/>
                </a:cxn>
                <a:cxn ang="0">
                  <a:pos x="T2" y="T3"/>
                </a:cxn>
                <a:cxn ang="0">
                  <a:pos x="T4" y="T5"/>
                </a:cxn>
                <a:cxn ang="0">
                  <a:pos x="T6" y="T7"/>
                </a:cxn>
              </a:cxnLst>
              <a:rect l="0" t="0" r="r" b="b"/>
              <a:pathLst>
                <a:path w="144" h="27">
                  <a:moveTo>
                    <a:pt x="142" y="27"/>
                  </a:moveTo>
                  <a:lnTo>
                    <a:pt x="0" y="0"/>
                  </a:lnTo>
                  <a:lnTo>
                    <a:pt x="144" y="22"/>
                  </a:lnTo>
                  <a:lnTo>
                    <a:pt x="142" y="2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09"/>
            <p:cNvSpPr/>
            <p:nvPr/>
          </p:nvSpPr>
          <p:spPr bwMode="auto">
            <a:xfrm>
              <a:off x="9526589" y="1408113"/>
              <a:ext cx="233363" cy="20638"/>
            </a:xfrm>
            <a:custGeom>
              <a:avLst/>
              <a:gdLst>
                <a:gd name="T0" fmla="*/ 147 w 147"/>
                <a:gd name="T1" fmla="*/ 13 h 13"/>
                <a:gd name="T2" fmla="*/ 0 w 147"/>
                <a:gd name="T3" fmla="*/ 0 h 13"/>
                <a:gd name="T4" fmla="*/ 147 w 147"/>
                <a:gd name="T5" fmla="*/ 10 h 13"/>
                <a:gd name="T6" fmla="*/ 147 w 147"/>
                <a:gd name="T7" fmla="*/ 13 h 13"/>
              </a:gdLst>
              <a:ahLst/>
              <a:cxnLst>
                <a:cxn ang="0">
                  <a:pos x="T0" y="T1"/>
                </a:cxn>
                <a:cxn ang="0">
                  <a:pos x="T2" y="T3"/>
                </a:cxn>
                <a:cxn ang="0">
                  <a:pos x="T4" y="T5"/>
                </a:cxn>
                <a:cxn ang="0">
                  <a:pos x="T6" y="T7"/>
                </a:cxn>
              </a:cxnLst>
              <a:rect l="0" t="0" r="r" b="b"/>
              <a:pathLst>
                <a:path w="147" h="13">
                  <a:moveTo>
                    <a:pt x="147" y="13"/>
                  </a:moveTo>
                  <a:lnTo>
                    <a:pt x="0" y="0"/>
                  </a:lnTo>
                  <a:lnTo>
                    <a:pt x="147" y="10"/>
                  </a:lnTo>
                  <a:lnTo>
                    <a:pt x="147"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10"/>
            <p:cNvSpPr/>
            <p:nvPr/>
          </p:nvSpPr>
          <p:spPr bwMode="auto">
            <a:xfrm>
              <a:off x="9493251" y="1462088"/>
              <a:ext cx="142875" cy="25400"/>
            </a:xfrm>
            <a:custGeom>
              <a:avLst/>
              <a:gdLst>
                <a:gd name="T0" fmla="*/ 90 w 90"/>
                <a:gd name="T1" fmla="*/ 16 h 16"/>
                <a:gd name="T2" fmla="*/ 0 w 90"/>
                <a:gd name="T3" fmla="*/ 0 h 16"/>
                <a:gd name="T4" fmla="*/ 90 w 90"/>
                <a:gd name="T5" fmla="*/ 11 h 16"/>
                <a:gd name="T6" fmla="*/ 90 w 90"/>
                <a:gd name="T7" fmla="*/ 16 h 16"/>
              </a:gdLst>
              <a:ahLst/>
              <a:cxnLst>
                <a:cxn ang="0">
                  <a:pos x="T0" y="T1"/>
                </a:cxn>
                <a:cxn ang="0">
                  <a:pos x="T2" y="T3"/>
                </a:cxn>
                <a:cxn ang="0">
                  <a:pos x="T4" y="T5"/>
                </a:cxn>
                <a:cxn ang="0">
                  <a:pos x="T6" y="T7"/>
                </a:cxn>
              </a:cxnLst>
              <a:rect l="0" t="0" r="r" b="b"/>
              <a:pathLst>
                <a:path w="90" h="16">
                  <a:moveTo>
                    <a:pt x="90" y="16"/>
                  </a:moveTo>
                  <a:lnTo>
                    <a:pt x="0" y="0"/>
                  </a:lnTo>
                  <a:lnTo>
                    <a:pt x="90" y="11"/>
                  </a:lnTo>
                  <a:lnTo>
                    <a:pt x="90" y="16"/>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11"/>
            <p:cNvSpPr/>
            <p:nvPr/>
          </p:nvSpPr>
          <p:spPr bwMode="auto">
            <a:xfrm>
              <a:off x="9971089" y="1289050"/>
              <a:ext cx="38100" cy="88900"/>
            </a:xfrm>
            <a:custGeom>
              <a:avLst/>
              <a:gdLst>
                <a:gd name="T0" fmla="*/ 9 w 9"/>
                <a:gd name="T1" fmla="*/ 1 h 21"/>
                <a:gd name="T2" fmla="*/ 4 w 9"/>
                <a:gd name="T3" fmla="*/ 11 h 21"/>
                <a:gd name="T4" fmla="*/ 1 w 9"/>
                <a:gd name="T5" fmla="*/ 18 h 21"/>
                <a:gd name="T6" fmla="*/ 0 w 9"/>
                <a:gd name="T7" fmla="*/ 20 h 21"/>
                <a:gd name="T8" fmla="*/ 0 w 9"/>
                <a:gd name="T9" fmla="*/ 21 h 21"/>
                <a:gd name="T10" fmla="*/ 0 w 9"/>
                <a:gd name="T11" fmla="*/ 20 h 21"/>
                <a:gd name="T12" fmla="*/ 0 w 9"/>
                <a:gd name="T13" fmla="*/ 18 h 21"/>
                <a:gd name="T14" fmla="*/ 3 w 9"/>
                <a:gd name="T15" fmla="*/ 10 h 21"/>
                <a:gd name="T16" fmla="*/ 7 w 9"/>
                <a:gd name="T17" fmla="*/ 0 h 21"/>
                <a:gd name="T18" fmla="*/ 9 w 9"/>
                <a:gd name="T1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9" y="1"/>
                  </a:moveTo>
                  <a:cubicBezTo>
                    <a:pt x="9" y="1"/>
                    <a:pt x="6" y="6"/>
                    <a:pt x="4" y="11"/>
                  </a:cubicBezTo>
                  <a:cubicBezTo>
                    <a:pt x="2" y="13"/>
                    <a:pt x="1" y="16"/>
                    <a:pt x="1" y="18"/>
                  </a:cubicBezTo>
                  <a:cubicBezTo>
                    <a:pt x="0" y="19"/>
                    <a:pt x="0" y="20"/>
                    <a:pt x="0" y="20"/>
                  </a:cubicBezTo>
                  <a:cubicBezTo>
                    <a:pt x="0" y="21"/>
                    <a:pt x="0" y="21"/>
                    <a:pt x="0" y="21"/>
                  </a:cubicBezTo>
                  <a:cubicBezTo>
                    <a:pt x="0" y="21"/>
                    <a:pt x="0" y="21"/>
                    <a:pt x="0" y="20"/>
                  </a:cubicBezTo>
                  <a:cubicBezTo>
                    <a:pt x="0" y="20"/>
                    <a:pt x="0" y="19"/>
                    <a:pt x="0" y="18"/>
                  </a:cubicBezTo>
                  <a:cubicBezTo>
                    <a:pt x="1" y="16"/>
                    <a:pt x="2" y="13"/>
                    <a:pt x="3" y="10"/>
                  </a:cubicBezTo>
                  <a:cubicBezTo>
                    <a:pt x="5" y="5"/>
                    <a:pt x="7" y="0"/>
                    <a:pt x="7" y="0"/>
                  </a:cubicBezTo>
                  <a:lnTo>
                    <a:pt x="9"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12"/>
            <p:cNvSpPr/>
            <p:nvPr/>
          </p:nvSpPr>
          <p:spPr bwMode="auto">
            <a:xfrm>
              <a:off x="9879014" y="1344613"/>
              <a:ext cx="38100" cy="139700"/>
            </a:xfrm>
            <a:custGeom>
              <a:avLst/>
              <a:gdLst>
                <a:gd name="T0" fmla="*/ 24 w 24"/>
                <a:gd name="T1" fmla="*/ 0 h 88"/>
                <a:gd name="T2" fmla="*/ 0 w 24"/>
                <a:gd name="T3" fmla="*/ 88 h 88"/>
                <a:gd name="T4" fmla="*/ 18 w 24"/>
                <a:gd name="T5" fmla="*/ 0 h 88"/>
                <a:gd name="T6" fmla="*/ 24 w 24"/>
                <a:gd name="T7" fmla="*/ 0 h 88"/>
              </a:gdLst>
              <a:ahLst/>
              <a:cxnLst>
                <a:cxn ang="0">
                  <a:pos x="T0" y="T1"/>
                </a:cxn>
                <a:cxn ang="0">
                  <a:pos x="T2" y="T3"/>
                </a:cxn>
                <a:cxn ang="0">
                  <a:pos x="T4" y="T5"/>
                </a:cxn>
                <a:cxn ang="0">
                  <a:pos x="T6" y="T7"/>
                </a:cxn>
              </a:cxnLst>
              <a:rect l="0" t="0" r="r" b="b"/>
              <a:pathLst>
                <a:path w="24" h="88">
                  <a:moveTo>
                    <a:pt x="24" y="0"/>
                  </a:moveTo>
                  <a:lnTo>
                    <a:pt x="0" y="88"/>
                  </a:lnTo>
                  <a:lnTo>
                    <a:pt x="18" y="0"/>
                  </a:lnTo>
                  <a:lnTo>
                    <a:pt x="24"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13"/>
            <p:cNvSpPr/>
            <p:nvPr/>
          </p:nvSpPr>
          <p:spPr bwMode="auto">
            <a:xfrm>
              <a:off x="9785351" y="1403350"/>
              <a:ext cx="30163" cy="131763"/>
            </a:xfrm>
            <a:custGeom>
              <a:avLst/>
              <a:gdLst>
                <a:gd name="T0" fmla="*/ 7 w 7"/>
                <a:gd name="T1" fmla="*/ 1 h 31"/>
                <a:gd name="T2" fmla="*/ 6 w 7"/>
                <a:gd name="T3" fmla="*/ 5 h 31"/>
                <a:gd name="T4" fmla="*/ 2 w 7"/>
                <a:gd name="T5" fmla="*/ 15 h 31"/>
                <a:gd name="T6" fmla="*/ 1 w 7"/>
                <a:gd name="T7" fmla="*/ 26 h 31"/>
                <a:gd name="T8" fmla="*/ 0 w 7"/>
                <a:gd name="T9" fmla="*/ 31 h 31"/>
                <a:gd name="T10" fmla="*/ 0 w 7"/>
                <a:gd name="T11" fmla="*/ 26 h 31"/>
                <a:gd name="T12" fmla="*/ 2 w 7"/>
                <a:gd name="T13" fmla="*/ 15 h 31"/>
                <a:gd name="T14" fmla="*/ 4 w 7"/>
                <a:gd name="T15" fmla="*/ 5 h 31"/>
                <a:gd name="T16" fmla="*/ 6 w 7"/>
                <a:gd name="T17" fmla="*/ 0 h 31"/>
                <a:gd name="T18" fmla="*/ 7 w 7"/>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7" y="1"/>
                  </a:moveTo>
                  <a:cubicBezTo>
                    <a:pt x="7" y="1"/>
                    <a:pt x="7" y="2"/>
                    <a:pt x="6" y="5"/>
                  </a:cubicBezTo>
                  <a:cubicBezTo>
                    <a:pt x="4" y="8"/>
                    <a:pt x="3" y="12"/>
                    <a:pt x="2" y="15"/>
                  </a:cubicBezTo>
                  <a:cubicBezTo>
                    <a:pt x="2" y="19"/>
                    <a:pt x="1" y="23"/>
                    <a:pt x="1" y="26"/>
                  </a:cubicBezTo>
                  <a:cubicBezTo>
                    <a:pt x="0" y="29"/>
                    <a:pt x="0" y="31"/>
                    <a:pt x="0" y="31"/>
                  </a:cubicBezTo>
                  <a:cubicBezTo>
                    <a:pt x="0" y="31"/>
                    <a:pt x="0" y="29"/>
                    <a:pt x="0" y="26"/>
                  </a:cubicBezTo>
                  <a:cubicBezTo>
                    <a:pt x="0" y="23"/>
                    <a:pt x="1" y="19"/>
                    <a:pt x="2" y="15"/>
                  </a:cubicBezTo>
                  <a:cubicBezTo>
                    <a:pt x="2" y="11"/>
                    <a:pt x="3" y="7"/>
                    <a:pt x="4" y="5"/>
                  </a:cubicBezTo>
                  <a:cubicBezTo>
                    <a:pt x="5" y="2"/>
                    <a:pt x="6" y="0"/>
                    <a:pt x="6" y="0"/>
                  </a:cubicBezTo>
                  <a:lnTo>
                    <a:pt x="7"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14"/>
            <p:cNvSpPr/>
            <p:nvPr/>
          </p:nvSpPr>
          <p:spPr bwMode="auto">
            <a:xfrm>
              <a:off x="9683751" y="1458913"/>
              <a:ext cx="20638" cy="109538"/>
            </a:xfrm>
            <a:custGeom>
              <a:avLst/>
              <a:gdLst>
                <a:gd name="T0" fmla="*/ 13 w 13"/>
                <a:gd name="T1" fmla="*/ 2 h 69"/>
                <a:gd name="T2" fmla="*/ 0 w 13"/>
                <a:gd name="T3" fmla="*/ 69 h 69"/>
                <a:gd name="T4" fmla="*/ 8 w 13"/>
                <a:gd name="T5" fmla="*/ 0 h 69"/>
                <a:gd name="T6" fmla="*/ 13 w 13"/>
                <a:gd name="T7" fmla="*/ 2 h 69"/>
              </a:gdLst>
              <a:ahLst/>
              <a:cxnLst>
                <a:cxn ang="0">
                  <a:pos x="T0" y="T1"/>
                </a:cxn>
                <a:cxn ang="0">
                  <a:pos x="T2" y="T3"/>
                </a:cxn>
                <a:cxn ang="0">
                  <a:pos x="T4" y="T5"/>
                </a:cxn>
                <a:cxn ang="0">
                  <a:pos x="T6" y="T7"/>
                </a:cxn>
              </a:cxnLst>
              <a:rect l="0" t="0" r="r" b="b"/>
              <a:pathLst>
                <a:path w="13" h="69">
                  <a:moveTo>
                    <a:pt x="13" y="2"/>
                  </a:moveTo>
                  <a:lnTo>
                    <a:pt x="0" y="69"/>
                  </a:lnTo>
                  <a:lnTo>
                    <a:pt x="8" y="0"/>
                  </a:lnTo>
                  <a:lnTo>
                    <a:pt x="13"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15"/>
            <p:cNvSpPr/>
            <p:nvPr/>
          </p:nvSpPr>
          <p:spPr bwMode="auto">
            <a:xfrm>
              <a:off x="9594851" y="1497013"/>
              <a:ext cx="7938" cy="63500"/>
            </a:xfrm>
            <a:custGeom>
              <a:avLst/>
              <a:gdLst>
                <a:gd name="T0" fmla="*/ 2 w 2"/>
                <a:gd name="T1" fmla="*/ 0 h 15"/>
                <a:gd name="T2" fmla="*/ 2 w 2"/>
                <a:gd name="T3" fmla="*/ 3 h 15"/>
                <a:gd name="T4" fmla="*/ 1 w 2"/>
                <a:gd name="T5" fmla="*/ 8 h 15"/>
                <a:gd name="T6" fmla="*/ 1 w 2"/>
                <a:gd name="T7" fmla="*/ 13 h 15"/>
                <a:gd name="T8" fmla="*/ 2 w 2"/>
                <a:gd name="T9" fmla="*/ 15 h 15"/>
                <a:gd name="T10" fmla="*/ 1 w 2"/>
                <a:gd name="T11" fmla="*/ 13 h 15"/>
                <a:gd name="T12" fmla="*/ 0 w 2"/>
                <a:gd name="T13" fmla="*/ 8 h 15"/>
                <a:gd name="T14" fmla="*/ 0 w 2"/>
                <a:gd name="T15" fmla="*/ 2 h 15"/>
                <a:gd name="T16" fmla="*/ 0 w 2"/>
                <a:gd name="T17" fmla="*/ 0 h 15"/>
                <a:gd name="T18" fmla="*/ 2 w 2"/>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5">
                  <a:moveTo>
                    <a:pt x="2" y="0"/>
                  </a:moveTo>
                  <a:cubicBezTo>
                    <a:pt x="2" y="0"/>
                    <a:pt x="2" y="1"/>
                    <a:pt x="2" y="3"/>
                  </a:cubicBezTo>
                  <a:cubicBezTo>
                    <a:pt x="1" y="4"/>
                    <a:pt x="1" y="6"/>
                    <a:pt x="1" y="8"/>
                  </a:cubicBezTo>
                  <a:cubicBezTo>
                    <a:pt x="1" y="10"/>
                    <a:pt x="1" y="12"/>
                    <a:pt x="1" y="13"/>
                  </a:cubicBezTo>
                  <a:cubicBezTo>
                    <a:pt x="1" y="14"/>
                    <a:pt x="2" y="15"/>
                    <a:pt x="2" y="15"/>
                  </a:cubicBezTo>
                  <a:cubicBezTo>
                    <a:pt x="2" y="15"/>
                    <a:pt x="1" y="15"/>
                    <a:pt x="1" y="13"/>
                  </a:cubicBezTo>
                  <a:cubicBezTo>
                    <a:pt x="1" y="12"/>
                    <a:pt x="0" y="10"/>
                    <a:pt x="0" y="8"/>
                  </a:cubicBezTo>
                  <a:cubicBezTo>
                    <a:pt x="0" y="6"/>
                    <a:pt x="0" y="4"/>
                    <a:pt x="0" y="2"/>
                  </a:cubicBezTo>
                  <a:cubicBezTo>
                    <a:pt x="0" y="1"/>
                    <a:pt x="0" y="0"/>
                    <a:pt x="0" y="0"/>
                  </a:cubicBezTo>
                  <a:lnTo>
                    <a:pt x="2"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87"/>
            <p:cNvSpPr/>
            <p:nvPr/>
          </p:nvSpPr>
          <p:spPr bwMode="auto">
            <a:xfrm>
              <a:off x="9790114" y="700088"/>
              <a:ext cx="881063" cy="914400"/>
            </a:xfrm>
            <a:custGeom>
              <a:avLst/>
              <a:gdLst>
                <a:gd name="T0" fmla="*/ 115 w 208"/>
                <a:gd name="T1" fmla="*/ 0 h 216"/>
                <a:gd name="T2" fmla="*/ 149 w 208"/>
                <a:gd name="T3" fmla="*/ 31 h 216"/>
                <a:gd name="T4" fmla="*/ 202 w 208"/>
                <a:gd name="T5" fmla="*/ 65 h 216"/>
                <a:gd name="T6" fmla="*/ 192 w 208"/>
                <a:gd name="T7" fmla="*/ 120 h 216"/>
                <a:gd name="T8" fmla="*/ 201 w 208"/>
                <a:gd name="T9" fmla="*/ 155 h 216"/>
                <a:gd name="T10" fmla="*/ 144 w 208"/>
                <a:gd name="T11" fmla="*/ 192 h 216"/>
                <a:gd name="T12" fmla="*/ 123 w 208"/>
                <a:gd name="T13" fmla="*/ 213 h 216"/>
                <a:gd name="T14" fmla="*/ 72 w 208"/>
                <a:gd name="T15" fmla="*/ 185 h 216"/>
                <a:gd name="T16" fmla="*/ 34 w 208"/>
                <a:gd name="T17" fmla="*/ 181 h 216"/>
                <a:gd name="T18" fmla="*/ 22 w 208"/>
                <a:gd name="T19" fmla="*/ 128 h 216"/>
                <a:gd name="T20" fmla="*/ 1 w 208"/>
                <a:gd name="T21" fmla="*/ 96 h 216"/>
                <a:gd name="T22" fmla="*/ 39 w 208"/>
                <a:gd name="T23" fmla="*/ 54 h 216"/>
                <a:gd name="T24" fmla="*/ 44 w 208"/>
                <a:gd name="T25" fmla="*/ 13 h 216"/>
                <a:gd name="T26" fmla="*/ 83 w 208"/>
                <a:gd name="T27" fmla="*/ 22 h 216"/>
                <a:gd name="T28" fmla="*/ 115 w 208"/>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16">
                  <a:moveTo>
                    <a:pt x="115" y="0"/>
                  </a:moveTo>
                  <a:cubicBezTo>
                    <a:pt x="127" y="0"/>
                    <a:pt x="130" y="14"/>
                    <a:pt x="149" y="31"/>
                  </a:cubicBezTo>
                  <a:cubicBezTo>
                    <a:pt x="176" y="55"/>
                    <a:pt x="195" y="48"/>
                    <a:pt x="202" y="65"/>
                  </a:cubicBezTo>
                  <a:cubicBezTo>
                    <a:pt x="208" y="81"/>
                    <a:pt x="189" y="91"/>
                    <a:pt x="192" y="120"/>
                  </a:cubicBezTo>
                  <a:cubicBezTo>
                    <a:pt x="195" y="141"/>
                    <a:pt x="205" y="144"/>
                    <a:pt x="201" y="155"/>
                  </a:cubicBezTo>
                  <a:cubicBezTo>
                    <a:pt x="196" y="171"/>
                    <a:pt x="173" y="169"/>
                    <a:pt x="144" y="192"/>
                  </a:cubicBezTo>
                  <a:cubicBezTo>
                    <a:pt x="130" y="203"/>
                    <a:pt x="132" y="211"/>
                    <a:pt x="123" y="213"/>
                  </a:cubicBezTo>
                  <a:cubicBezTo>
                    <a:pt x="107" y="216"/>
                    <a:pt x="100" y="192"/>
                    <a:pt x="72" y="185"/>
                  </a:cubicBezTo>
                  <a:cubicBezTo>
                    <a:pt x="51" y="179"/>
                    <a:pt x="43" y="189"/>
                    <a:pt x="34" y="181"/>
                  </a:cubicBezTo>
                  <a:cubicBezTo>
                    <a:pt x="22" y="171"/>
                    <a:pt x="34" y="153"/>
                    <a:pt x="22" y="128"/>
                  </a:cubicBezTo>
                  <a:cubicBezTo>
                    <a:pt x="13" y="108"/>
                    <a:pt x="0" y="107"/>
                    <a:pt x="1" y="96"/>
                  </a:cubicBezTo>
                  <a:cubicBezTo>
                    <a:pt x="1" y="79"/>
                    <a:pt x="29" y="78"/>
                    <a:pt x="39" y="54"/>
                  </a:cubicBezTo>
                  <a:cubicBezTo>
                    <a:pt x="46" y="34"/>
                    <a:pt x="36" y="19"/>
                    <a:pt x="44" y="13"/>
                  </a:cubicBezTo>
                  <a:cubicBezTo>
                    <a:pt x="53" y="8"/>
                    <a:pt x="65" y="25"/>
                    <a:pt x="83" y="22"/>
                  </a:cubicBezTo>
                  <a:cubicBezTo>
                    <a:pt x="100" y="18"/>
                    <a:pt x="102" y="1"/>
                    <a:pt x="115" y="0"/>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88"/>
            <p:cNvSpPr/>
            <p:nvPr/>
          </p:nvSpPr>
          <p:spPr bwMode="auto">
            <a:xfrm>
              <a:off x="10107614" y="1017588"/>
              <a:ext cx="279400" cy="258763"/>
            </a:xfrm>
            <a:custGeom>
              <a:avLst/>
              <a:gdLst>
                <a:gd name="T0" fmla="*/ 0 w 66"/>
                <a:gd name="T1" fmla="*/ 29 h 61"/>
                <a:gd name="T2" fmla="*/ 18 w 66"/>
                <a:gd name="T3" fmla="*/ 57 h 61"/>
                <a:gd name="T4" fmla="*/ 51 w 66"/>
                <a:gd name="T5" fmla="*/ 52 h 61"/>
                <a:gd name="T6" fmla="*/ 42 w 66"/>
                <a:gd name="T7" fmla="*/ 9 h 61"/>
                <a:gd name="T8" fmla="*/ 0 w 66"/>
                <a:gd name="T9" fmla="*/ 29 h 61"/>
              </a:gdLst>
              <a:ahLst/>
              <a:cxnLst>
                <a:cxn ang="0">
                  <a:pos x="T0" y="T1"/>
                </a:cxn>
                <a:cxn ang="0">
                  <a:pos x="T2" y="T3"/>
                </a:cxn>
                <a:cxn ang="0">
                  <a:pos x="T4" y="T5"/>
                </a:cxn>
                <a:cxn ang="0">
                  <a:pos x="T6" y="T7"/>
                </a:cxn>
                <a:cxn ang="0">
                  <a:pos x="T8" y="T9"/>
                </a:cxn>
              </a:cxnLst>
              <a:rect l="0" t="0" r="r" b="b"/>
              <a:pathLst>
                <a:path w="66" h="61">
                  <a:moveTo>
                    <a:pt x="0" y="29"/>
                  </a:moveTo>
                  <a:cubicBezTo>
                    <a:pt x="0" y="41"/>
                    <a:pt x="7" y="52"/>
                    <a:pt x="18" y="57"/>
                  </a:cubicBezTo>
                  <a:cubicBezTo>
                    <a:pt x="29" y="61"/>
                    <a:pt x="42" y="59"/>
                    <a:pt x="51" y="52"/>
                  </a:cubicBezTo>
                  <a:cubicBezTo>
                    <a:pt x="66" y="40"/>
                    <a:pt x="57" y="16"/>
                    <a:pt x="42" y="9"/>
                  </a:cubicBezTo>
                  <a:cubicBezTo>
                    <a:pt x="24" y="0"/>
                    <a:pt x="1" y="7"/>
                    <a:pt x="0" y="29"/>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89"/>
            <p:cNvSpPr/>
            <p:nvPr/>
          </p:nvSpPr>
          <p:spPr bwMode="auto">
            <a:xfrm>
              <a:off x="10366376" y="979488"/>
              <a:ext cx="223838" cy="119063"/>
            </a:xfrm>
            <a:custGeom>
              <a:avLst/>
              <a:gdLst>
                <a:gd name="T0" fmla="*/ 0 w 53"/>
                <a:gd name="T1" fmla="*/ 28 h 28"/>
                <a:gd name="T2" fmla="*/ 2 w 53"/>
                <a:gd name="T3" fmla="*/ 26 h 28"/>
                <a:gd name="T4" fmla="*/ 8 w 53"/>
                <a:gd name="T5" fmla="*/ 22 h 28"/>
                <a:gd name="T6" fmla="*/ 26 w 53"/>
                <a:gd name="T7" fmla="*/ 12 h 28"/>
                <a:gd name="T8" fmla="*/ 44 w 53"/>
                <a:gd name="T9" fmla="*/ 3 h 28"/>
                <a:gd name="T10" fmla="*/ 51 w 53"/>
                <a:gd name="T11" fmla="*/ 1 h 28"/>
                <a:gd name="T12" fmla="*/ 53 w 53"/>
                <a:gd name="T13" fmla="*/ 0 h 28"/>
                <a:gd name="T14" fmla="*/ 47 w 53"/>
                <a:gd name="T15" fmla="*/ 8 h 28"/>
                <a:gd name="T16" fmla="*/ 40 w 53"/>
                <a:gd name="T17" fmla="*/ 14 h 28"/>
                <a:gd name="T18" fmla="*/ 35 w 53"/>
                <a:gd name="T19" fmla="*/ 17 h 28"/>
                <a:gd name="T20" fmla="*/ 30 w 53"/>
                <a:gd name="T21" fmla="*/ 20 h 28"/>
                <a:gd name="T22" fmla="*/ 25 w 53"/>
                <a:gd name="T23" fmla="*/ 23 h 28"/>
                <a:gd name="T24" fmla="*/ 20 w 53"/>
                <a:gd name="T25" fmla="*/ 25 h 28"/>
                <a:gd name="T26" fmla="*/ 10 w 53"/>
                <a:gd name="T27" fmla="*/ 27 h 28"/>
                <a:gd name="T28" fmla="*/ 0 w 53"/>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8">
                  <a:moveTo>
                    <a:pt x="0" y="28"/>
                  </a:moveTo>
                  <a:cubicBezTo>
                    <a:pt x="0" y="28"/>
                    <a:pt x="1" y="27"/>
                    <a:pt x="2" y="26"/>
                  </a:cubicBezTo>
                  <a:cubicBezTo>
                    <a:pt x="4" y="25"/>
                    <a:pt x="6" y="24"/>
                    <a:pt x="8" y="22"/>
                  </a:cubicBezTo>
                  <a:cubicBezTo>
                    <a:pt x="13" y="19"/>
                    <a:pt x="19" y="15"/>
                    <a:pt x="26" y="12"/>
                  </a:cubicBezTo>
                  <a:cubicBezTo>
                    <a:pt x="32" y="8"/>
                    <a:pt x="39" y="5"/>
                    <a:pt x="44" y="3"/>
                  </a:cubicBezTo>
                  <a:cubicBezTo>
                    <a:pt x="47" y="2"/>
                    <a:pt x="49" y="1"/>
                    <a:pt x="51" y="1"/>
                  </a:cubicBezTo>
                  <a:cubicBezTo>
                    <a:pt x="52" y="0"/>
                    <a:pt x="53" y="0"/>
                    <a:pt x="53" y="0"/>
                  </a:cubicBezTo>
                  <a:cubicBezTo>
                    <a:pt x="53" y="0"/>
                    <a:pt x="51" y="4"/>
                    <a:pt x="47" y="8"/>
                  </a:cubicBezTo>
                  <a:cubicBezTo>
                    <a:pt x="45" y="10"/>
                    <a:pt x="42" y="12"/>
                    <a:pt x="40" y="14"/>
                  </a:cubicBezTo>
                  <a:cubicBezTo>
                    <a:pt x="38" y="15"/>
                    <a:pt x="37" y="16"/>
                    <a:pt x="35" y="17"/>
                  </a:cubicBezTo>
                  <a:cubicBezTo>
                    <a:pt x="33" y="18"/>
                    <a:pt x="32" y="19"/>
                    <a:pt x="30" y="20"/>
                  </a:cubicBezTo>
                  <a:cubicBezTo>
                    <a:pt x="28" y="21"/>
                    <a:pt x="27" y="22"/>
                    <a:pt x="25" y="23"/>
                  </a:cubicBezTo>
                  <a:cubicBezTo>
                    <a:pt x="23" y="23"/>
                    <a:pt x="21" y="24"/>
                    <a:pt x="20" y="25"/>
                  </a:cubicBezTo>
                  <a:cubicBezTo>
                    <a:pt x="16" y="26"/>
                    <a:pt x="13" y="27"/>
                    <a:pt x="10" y="27"/>
                  </a:cubicBezTo>
                  <a:cubicBezTo>
                    <a:pt x="4" y="28"/>
                    <a:pt x="0" y="28"/>
                    <a:pt x="0" y="2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90"/>
            <p:cNvSpPr/>
            <p:nvPr/>
          </p:nvSpPr>
          <p:spPr bwMode="auto">
            <a:xfrm>
              <a:off x="10379076" y="1217613"/>
              <a:ext cx="207963" cy="127000"/>
            </a:xfrm>
            <a:custGeom>
              <a:avLst/>
              <a:gdLst>
                <a:gd name="T0" fmla="*/ 0 w 49"/>
                <a:gd name="T1" fmla="*/ 0 h 30"/>
                <a:gd name="T2" fmla="*/ 1 w 49"/>
                <a:gd name="T3" fmla="*/ 0 h 30"/>
                <a:gd name="T4" fmla="*/ 3 w 49"/>
                <a:gd name="T5" fmla="*/ 0 h 30"/>
                <a:gd name="T6" fmla="*/ 10 w 49"/>
                <a:gd name="T7" fmla="*/ 0 h 30"/>
                <a:gd name="T8" fmla="*/ 19 w 49"/>
                <a:gd name="T9" fmla="*/ 5 h 30"/>
                <a:gd name="T10" fmla="*/ 20 w 49"/>
                <a:gd name="T11" fmla="*/ 6 h 30"/>
                <a:gd name="T12" fmla="*/ 21 w 49"/>
                <a:gd name="T13" fmla="*/ 6 h 30"/>
                <a:gd name="T14" fmla="*/ 23 w 49"/>
                <a:gd name="T15" fmla="*/ 8 h 30"/>
                <a:gd name="T16" fmla="*/ 27 w 49"/>
                <a:gd name="T17" fmla="*/ 12 h 30"/>
                <a:gd name="T18" fmla="*/ 35 w 49"/>
                <a:gd name="T19" fmla="*/ 20 h 30"/>
                <a:gd name="T20" fmla="*/ 41 w 49"/>
                <a:gd name="T21" fmla="*/ 25 h 30"/>
                <a:gd name="T22" fmla="*/ 47 w 49"/>
                <a:gd name="T23" fmla="*/ 28 h 30"/>
                <a:gd name="T24" fmla="*/ 49 w 49"/>
                <a:gd name="T25" fmla="*/ 29 h 30"/>
                <a:gd name="T26" fmla="*/ 47 w 49"/>
                <a:gd name="T27" fmla="*/ 29 h 30"/>
                <a:gd name="T28" fmla="*/ 40 w 49"/>
                <a:gd name="T29" fmla="*/ 29 h 30"/>
                <a:gd name="T30" fmla="*/ 30 w 49"/>
                <a:gd name="T31" fmla="*/ 25 h 30"/>
                <a:gd name="T32" fmla="*/ 22 w 49"/>
                <a:gd name="T33" fmla="*/ 17 h 30"/>
                <a:gd name="T34" fmla="*/ 18 w 49"/>
                <a:gd name="T35" fmla="*/ 13 h 30"/>
                <a:gd name="T36" fmla="*/ 17 w 49"/>
                <a:gd name="T37" fmla="*/ 12 h 30"/>
                <a:gd name="T38" fmla="*/ 15 w 49"/>
                <a:gd name="T39" fmla="*/ 10 h 30"/>
                <a:gd name="T40" fmla="*/ 8 w 49"/>
                <a:gd name="T41" fmla="*/ 4 h 30"/>
                <a:gd name="T42" fmla="*/ 3 w 49"/>
                <a:gd name="T43" fmla="*/ 1 h 30"/>
                <a:gd name="T44" fmla="*/ 1 w 49"/>
                <a:gd name="T45" fmla="*/ 1 h 30"/>
                <a:gd name="T46" fmla="*/ 0 w 49"/>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30">
                  <a:moveTo>
                    <a:pt x="0" y="0"/>
                  </a:moveTo>
                  <a:cubicBezTo>
                    <a:pt x="0" y="0"/>
                    <a:pt x="0" y="0"/>
                    <a:pt x="1" y="0"/>
                  </a:cubicBezTo>
                  <a:cubicBezTo>
                    <a:pt x="1" y="0"/>
                    <a:pt x="2" y="0"/>
                    <a:pt x="3" y="0"/>
                  </a:cubicBezTo>
                  <a:cubicBezTo>
                    <a:pt x="4" y="0"/>
                    <a:pt x="7" y="0"/>
                    <a:pt x="10" y="0"/>
                  </a:cubicBezTo>
                  <a:cubicBezTo>
                    <a:pt x="13" y="1"/>
                    <a:pt x="16" y="3"/>
                    <a:pt x="19" y="5"/>
                  </a:cubicBezTo>
                  <a:cubicBezTo>
                    <a:pt x="19" y="5"/>
                    <a:pt x="20" y="5"/>
                    <a:pt x="20" y="6"/>
                  </a:cubicBezTo>
                  <a:cubicBezTo>
                    <a:pt x="21" y="6"/>
                    <a:pt x="21" y="6"/>
                    <a:pt x="21" y="6"/>
                  </a:cubicBezTo>
                  <a:cubicBezTo>
                    <a:pt x="22" y="7"/>
                    <a:pt x="23" y="8"/>
                    <a:pt x="23" y="8"/>
                  </a:cubicBezTo>
                  <a:cubicBezTo>
                    <a:pt x="25" y="10"/>
                    <a:pt x="26" y="11"/>
                    <a:pt x="27" y="12"/>
                  </a:cubicBezTo>
                  <a:cubicBezTo>
                    <a:pt x="30" y="15"/>
                    <a:pt x="32" y="17"/>
                    <a:pt x="35" y="20"/>
                  </a:cubicBezTo>
                  <a:cubicBezTo>
                    <a:pt x="37" y="22"/>
                    <a:pt x="39" y="24"/>
                    <a:pt x="41" y="25"/>
                  </a:cubicBezTo>
                  <a:cubicBezTo>
                    <a:pt x="43" y="26"/>
                    <a:pt x="45" y="27"/>
                    <a:pt x="47" y="28"/>
                  </a:cubicBezTo>
                  <a:cubicBezTo>
                    <a:pt x="48" y="28"/>
                    <a:pt x="49" y="29"/>
                    <a:pt x="49" y="29"/>
                  </a:cubicBezTo>
                  <a:cubicBezTo>
                    <a:pt x="49" y="29"/>
                    <a:pt x="48" y="29"/>
                    <a:pt x="47" y="29"/>
                  </a:cubicBezTo>
                  <a:cubicBezTo>
                    <a:pt x="45" y="30"/>
                    <a:pt x="42" y="30"/>
                    <a:pt x="40" y="29"/>
                  </a:cubicBezTo>
                  <a:cubicBezTo>
                    <a:pt x="37" y="28"/>
                    <a:pt x="33" y="27"/>
                    <a:pt x="30" y="25"/>
                  </a:cubicBezTo>
                  <a:cubicBezTo>
                    <a:pt x="27" y="23"/>
                    <a:pt x="25" y="20"/>
                    <a:pt x="22" y="17"/>
                  </a:cubicBezTo>
                  <a:cubicBezTo>
                    <a:pt x="21" y="16"/>
                    <a:pt x="20" y="15"/>
                    <a:pt x="18" y="13"/>
                  </a:cubicBezTo>
                  <a:cubicBezTo>
                    <a:pt x="18" y="13"/>
                    <a:pt x="17" y="12"/>
                    <a:pt x="17" y="12"/>
                  </a:cubicBezTo>
                  <a:cubicBezTo>
                    <a:pt x="16" y="11"/>
                    <a:pt x="15" y="10"/>
                    <a:pt x="15" y="10"/>
                  </a:cubicBezTo>
                  <a:cubicBezTo>
                    <a:pt x="13" y="8"/>
                    <a:pt x="10" y="6"/>
                    <a:pt x="8" y="4"/>
                  </a:cubicBezTo>
                  <a:cubicBezTo>
                    <a:pt x="6" y="3"/>
                    <a:pt x="4" y="2"/>
                    <a:pt x="3" y="1"/>
                  </a:cubicBezTo>
                  <a:cubicBezTo>
                    <a:pt x="2" y="1"/>
                    <a:pt x="1" y="1"/>
                    <a:pt x="1" y="1"/>
                  </a:cubicBezTo>
                  <a:cubicBezTo>
                    <a:pt x="0"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91"/>
            <p:cNvSpPr/>
            <p:nvPr/>
          </p:nvSpPr>
          <p:spPr bwMode="auto">
            <a:xfrm>
              <a:off x="10242551" y="1289050"/>
              <a:ext cx="76200" cy="271463"/>
            </a:xfrm>
            <a:custGeom>
              <a:avLst/>
              <a:gdLst>
                <a:gd name="T0" fmla="*/ 0 w 18"/>
                <a:gd name="T1" fmla="*/ 0 h 64"/>
                <a:gd name="T2" fmla="*/ 1 w 18"/>
                <a:gd name="T3" fmla="*/ 0 h 64"/>
                <a:gd name="T4" fmla="*/ 3 w 18"/>
                <a:gd name="T5" fmla="*/ 1 h 64"/>
                <a:gd name="T6" fmla="*/ 9 w 18"/>
                <a:gd name="T7" fmla="*/ 7 h 64"/>
                <a:gd name="T8" fmla="*/ 13 w 18"/>
                <a:gd name="T9" fmla="*/ 18 h 64"/>
                <a:gd name="T10" fmla="*/ 14 w 18"/>
                <a:gd name="T11" fmla="*/ 19 h 64"/>
                <a:gd name="T12" fmla="*/ 14 w 18"/>
                <a:gd name="T13" fmla="*/ 21 h 64"/>
                <a:gd name="T14" fmla="*/ 14 w 18"/>
                <a:gd name="T15" fmla="*/ 24 h 64"/>
                <a:gd name="T16" fmla="*/ 14 w 18"/>
                <a:gd name="T17" fmla="*/ 31 h 64"/>
                <a:gd name="T18" fmla="*/ 13 w 18"/>
                <a:gd name="T19" fmla="*/ 43 h 64"/>
                <a:gd name="T20" fmla="*/ 14 w 18"/>
                <a:gd name="T21" fmla="*/ 54 h 64"/>
                <a:gd name="T22" fmla="*/ 16 w 18"/>
                <a:gd name="T23" fmla="*/ 61 h 64"/>
                <a:gd name="T24" fmla="*/ 17 w 18"/>
                <a:gd name="T25" fmla="*/ 63 h 64"/>
                <a:gd name="T26" fmla="*/ 18 w 18"/>
                <a:gd name="T27" fmla="*/ 64 h 64"/>
                <a:gd name="T28" fmla="*/ 17 w 18"/>
                <a:gd name="T29" fmla="*/ 63 h 64"/>
                <a:gd name="T30" fmla="*/ 15 w 18"/>
                <a:gd name="T31" fmla="*/ 62 h 64"/>
                <a:gd name="T32" fmla="*/ 10 w 18"/>
                <a:gd name="T33" fmla="*/ 55 h 64"/>
                <a:gd name="T34" fmla="*/ 7 w 18"/>
                <a:gd name="T35" fmla="*/ 44 h 64"/>
                <a:gd name="T36" fmla="*/ 7 w 18"/>
                <a:gd name="T37" fmla="*/ 31 h 64"/>
                <a:gd name="T38" fmla="*/ 7 w 18"/>
                <a:gd name="T39" fmla="*/ 24 h 64"/>
                <a:gd name="T40" fmla="*/ 7 w 18"/>
                <a:gd name="T41" fmla="*/ 21 h 64"/>
                <a:gd name="T42" fmla="*/ 7 w 18"/>
                <a:gd name="T43" fmla="*/ 20 h 64"/>
                <a:gd name="T44" fmla="*/ 7 w 18"/>
                <a:gd name="T45" fmla="*/ 19 h 64"/>
                <a:gd name="T46" fmla="*/ 5 w 18"/>
                <a:gd name="T47" fmla="*/ 9 h 64"/>
                <a:gd name="T48" fmla="*/ 2 w 18"/>
                <a:gd name="T49" fmla="*/ 2 h 64"/>
                <a:gd name="T50" fmla="*/ 1 w 18"/>
                <a:gd name="T51" fmla="*/ 0 h 64"/>
                <a:gd name="T52" fmla="*/ 0 w 18"/>
                <a:gd name="T5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64">
                  <a:moveTo>
                    <a:pt x="0" y="0"/>
                  </a:moveTo>
                  <a:cubicBezTo>
                    <a:pt x="0" y="0"/>
                    <a:pt x="0" y="0"/>
                    <a:pt x="1" y="0"/>
                  </a:cubicBezTo>
                  <a:cubicBezTo>
                    <a:pt x="1" y="0"/>
                    <a:pt x="2" y="0"/>
                    <a:pt x="3" y="1"/>
                  </a:cubicBezTo>
                  <a:cubicBezTo>
                    <a:pt x="5" y="2"/>
                    <a:pt x="7" y="4"/>
                    <a:pt x="9" y="7"/>
                  </a:cubicBezTo>
                  <a:cubicBezTo>
                    <a:pt x="11" y="10"/>
                    <a:pt x="13" y="13"/>
                    <a:pt x="13" y="18"/>
                  </a:cubicBezTo>
                  <a:cubicBezTo>
                    <a:pt x="13" y="18"/>
                    <a:pt x="14" y="19"/>
                    <a:pt x="14" y="19"/>
                  </a:cubicBezTo>
                  <a:cubicBezTo>
                    <a:pt x="14" y="21"/>
                    <a:pt x="14" y="21"/>
                    <a:pt x="14" y="21"/>
                  </a:cubicBezTo>
                  <a:cubicBezTo>
                    <a:pt x="14" y="22"/>
                    <a:pt x="14" y="23"/>
                    <a:pt x="14" y="24"/>
                  </a:cubicBezTo>
                  <a:cubicBezTo>
                    <a:pt x="14" y="27"/>
                    <a:pt x="14" y="29"/>
                    <a:pt x="14" y="31"/>
                  </a:cubicBezTo>
                  <a:cubicBezTo>
                    <a:pt x="14" y="35"/>
                    <a:pt x="14" y="40"/>
                    <a:pt x="13" y="43"/>
                  </a:cubicBezTo>
                  <a:cubicBezTo>
                    <a:pt x="13" y="47"/>
                    <a:pt x="14" y="51"/>
                    <a:pt x="14" y="54"/>
                  </a:cubicBezTo>
                  <a:cubicBezTo>
                    <a:pt x="15" y="57"/>
                    <a:pt x="16" y="59"/>
                    <a:pt x="16" y="61"/>
                  </a:cubicBezTo>
                  <a:cubicBezTo>
                    <a:pt x="17" y="62"/>
                    <a:pt x="17" y="62"/>
                    <a:pt x="17" y="63"/>
                  </a:cubicBezTo>
                  <a:cubicBezTo>
                    <a:pt x="18" y="63"/>
                    <a:pt x="18" y="64"/>
                    <a:pt x="18" y="64"/>
                  </a:cubicBezTo>
                  <a:cubicBezTo>
                    <a:pt x="18" y="64"/>
                    <a:pt x="18" y="63"/>
                    <a:pt x="17" y="63"/>
                  </a:cubicBezTo>
                  <a:cubicBezTo>
                    <a:pt x="17" y="63"/>
                    <a:pt x="16" y="62"/>
                    <a:pt x="15" y="62"/>
                  </a:cubicBezTo>
                  <a:cubicBezTo>
                    <a:pt x="14" y="60"/>
                    <a:pt x="12" y="58"/>
                    <a:pt x="10" y="55"/>
                  </a:cubicBezTo>
                  <a:cubicBezTo>
                    <a:pt x="9" y="52"/>
                    <a:pt x="7" y="48"/>
                    <a:pt x="7" y="44"/>
                  </a:cubicBezTo>
                  <a:cubicBezTo>
                    <a:pt x="7" y="39"/>
                    <a:pt x="7" y="35"/>
                    <a:pt x="7" y="31"/>
                  </a:cubicBezTo>
                  <a:cubicBezTo>
                    <a:pt x="7" y="29"/>
                    <a:pt x="7" y="27"/>
                    <a:pt x="7" y="24"/>
                  </a:cubicBezTo>
                  <a:cubicBezTo>
                    <a:pt x="7" y="23"/>
                    <a:pt x="7" y="22"/>
                    <a:pt x="7" y="21"/>
                  </a:cubicBezTo>
                  <a:cubicBezTo>
                    <a:pt x="7" y="21"/>
                    <a:pt x="7" y="20"/>
                    <a:pt x="7" y="20"/>
                  </a:cubicBezTo>
                  <a:cubicBezTo>
                    <a:pt x="7" y="19"/>
                    <a:pt x="7" y="19"/>
                    <a:pt x="7" y="19"/>
                  </a:cubicBezTo>
                  <a:cubicBezTo>
                    <a:pt x="7" y="15"/>
                    <a:pt x="6" y="11"/>
                    <a:pt x="5" y="9"/>
                  </a:cubicBezTo>
                  <a:cubicBezTo>
                    <a:pt x="4" y="6"/>
                    <a:pt x="3" y="3"/>
                    <a:pt x="2" y="2"/>
                  </a:cubicBezTo>
                  <a:cubicBezTo>
                    <a:pt x="1" y="1"/>
                    <a:pt x="1" y="1"/>
                    <a:pt x="1" y="0"/>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92"/>
            <p:cNvSpPr/>
            <p:nvPr/>
          </p:nvSpPr>
          <p:spPr bwMode="auto">
            <a:xfrm>
              <a:off x="9950451" y="1243013"/>
              <a:ext cx="182563" cy="173038"/>
            </a:xfrm>
            <a:custGeom>
              <a:avLst/>
              <a:gdLst>
                <a:gd name="T0" fmla="*/ 0 w 43"/>
                <a:gd name="T1" fmla="*/ 41 h 41"/>
                <a:gd name="T2" fmla="*/ 1 w 43"/>
                <a:gd name="T3" fmla="*/ 39 h 41"/>
                <a:gd name="T4" fmla="*/ 2 w 43"/>
                <a:gd name="T5" fmla="*/ 36 h 41"/>
                <a:gd name="T6" fmla="*/ 3 w 43"/>
                <a:gd name="T7" fmla="*/ 34 h 41"/>
                <a:gd name="T8" fmla="*/ 4 w 43"/>
                <a:gd name="T9" fmla="*/ 32 h 41"/>
                <a:gd name="T10" fmla="*/ 7 w 43"/>
                <a:gd name="T11" fmla="*/ 29 h 41"/>
                <a:gd name="T12" fmla="*/ 11 w 43"/>
                <a:gd name="T13" fmla="*/ 25 h 41"/>
                <a:gd name="T14" fmla="*/ 20 w 43"/>
                <a:gd name="T15" fmla="*/ 18 h 41"/>
                <a:gd name="T16" fmla="*/ 29 w 43"/>
                <a:gd name="T17" fmla="*/ 12 h 41"/>
                <a:gd name="T18" fmla="*/ 33 w 43"/>
                <a:gd name="T19" fmla="*/ 9 h 41"/>
                <a:gd name="T20" fmla="*/ 36 w 43"/>
                <a:gd name="T21" fmla="*/ 6 h 41"/>
                <a:gd name="T22" fmla="*/ 39 w 43"/>
                <a:gd name="T23" fmla="*/ 4 h 41"/>
                <a:gd name="T24" fmla="*/ 41 w 43"/>
                <a:gd name="T25" fmla="*/ 2 h 41"/>
                <a:gd name="T26" fmla="*/ 43 w 43"/>
                <a:gd name="T27" fmla="*/ 0 h 41"/>
                <a:gd name="T28" fmla="*/ 43 w 43"/>
                <a:gd name="T29" fmla="*/ 3 h 41"/>
                <a:gd name="T30" fmla="*/ 41 w 43"/>
                <a:gd name="T31" fmla="*/ 6 h 41"/>
                <a:gd name="T32" fmla="*/ 41 w 43"/>
                <a:gd name="T33" fmla="*/ 7 h 41"/>
                <a:gd name="T34" fmla="*/ 39 w 43"/>
                <a:gd name="T35" fmla="*/ 9 h 41"/>
                <a:gd name="T36" fmla="*/ 36 w 43"/>
                <a:gd name="T37" fmla="*/ 13 h 41"/>
                <a:gd name="T38" fmla="*/ 33 w 43"/>
                <a:gd name="T39" fmla="*/ 17 h 41"/>
                <a:gd name="T40" fmla="*/ 28 w 43"/>
                <a:gd name="T41" fmla="*/ 21 h 41"/>
                <a:gd name="T42" fmla="*/ 24 w 43"/>
                <a:gd name="T43" fmla="*/ 24 h 41"/>
                <a:gd name="T44" fmla="*/ 19 w 43"/>
                <a:gd name="T45" fmla="*/ 27 h 41"/>
                <a:gd name="T46" fmla="*/ 15 w 43"/>
                <a:gd name="T47" fmla="*/ 30 h 41"/>
                <a:gd name="T48" fmla="*/ 11 w 43"/>
                <a:gd name="T49" fmla="*/ 33 h 41"/>
                <a:gd name="T50" fmla="*/ 7 w 43"/>
                <a:gd name="T51" fmla="*/ 35 h 41"/>
                <a:gd name="T52" fmla="*/ 4 w 43"/>
                <a:gd name="T53" fmla="*/ 38 h 41"/>
                <a:gd name="T54" fmla="*/ 2 w 43"/>
                <a:gd name="T55" fmla="*/ 40 h 41"/>
                <a:gd name="T56" fmla="*/ 0 w 43"/>
                <a:gd name="T5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41">
                  <a:moveTo>
                    <a:pt x="0" y="41"/>
                  </a:moveTo>
                  <a:cubicBezTo>
                    <a:pt x="0" y="41"/>
                    <a:pt x="0" y="40"/>
                    <a:pt x="1" y="39"/>
                  </a:cubicBezTo>
                  <a:cubicBezTo>
                    <a:pt x="1" y="38"/>
                    <a:pt x="2" y="37"/>
                    <a:pt x="2" y="36"/>
                  </a:cubicBezTo>
                  <a:cubicBezTo>
                    <a:pt x="2" y="35"/>
                    <a:pt x="3" y="35"/>
                    <a:pt x="3" y="34"/>
                  </a:cubicBezTo>
                  <a:cubicBezTo>
                    <a:pt x="3" y="34"/>
                    <a:pt x="4" y="33"/>
                    <a:pt x="4" y="32"/>
                  </a:cubicBezTo>
                  <a:cubicBezTo>
                    <a:pt x="5" y="31"/>
                    <a:pt x="6" y="30"/>
                    <a:pt x="7" y="29"/>
                  </a:cubicBezTo>
                  <a:cubicBezTo>
                    <a:pt x="8" y="27"/>
                    <a:pt x="10" y="26"/>
                    <a:pt x="11" y="25"/>
                  </a:cubicBezTo>
                  <a:cubicBezTo>
                    <a:pt x="14" y="22"/>
                    <a:pt x="17" y="20"/>
                    <a:pt x="20" y="18"/>
                  </a:cubicBezTo>
                  <a:cubicBezTo>
                    <a:pt x="23" y="16"/>
                    <a:pt x="26" y="14"/>
                    <a:pt x="29" y="12"/>
                  </a:cubicBezTo>
                  <a:cubicBezTo>
                    <a:pt x="30" y="11"/>
                    <a:pt x="32" y="10"/>
                    <a:pt x="33" y="9"/>
                  </a:cubicBezTo>
                  <a:cubicBezTo>
                    <a:pt x="34" y="8"/>
                    <a:pt x="35" y="7"/>
                    <a:pt x="36" y="6"/>
                  </a:cubicBezTo>
                  <a:cubicBezTo>
                    <a:pt x="37" y="6"/>
                    <a:pt x="38" y="5"/>
                    <a:pt x="39" y="4"/>
                  </a:cubicBezTo>
                  <a:cubicBezTo>
                    <a:pt x="40" y="3"/>
                    <a:pt x="41" y="3"/>
                    <a:pt x="41" y="2"/>
                  </a:cubicBezTo>
                  <a:cubicBezTo>
                    <a:pt x="43" y="1"/>
                    <a:pt x="43" y="0"/>
                    <a:pt x="43" y="0"/>
                  </a:cubicBezTo>
                  <a:cubicBezTo>
                    <a:pt x="43" y="0"/>
                    <a:pt x="43" y="1"/>
                    <a:pt x="43" y="3"/>
                  </a:cubicBezTo>
                  <a:cubicBezTo>
                    <a:pt x="42" y="4"/>
                    <a:pt x="42" y="5"/>
                    <a:pt x="41" y="6"/>
                  </a:cubicBezTo>
                  <a:cubicBezTo>
                    <a:pt x="41" y="6"/>
                    <a:pt x="41" y="7"/>
                    <a:pt x="41" y="7"/>
                  </a:cubicBezTo>
                  <a:cubicBezTo>
                    <a:pt x="40" y="8"/>
                    <a:pt x="40" y="9"/>
                    <a:pt x="39" y="9"/>
                  </a:cubicBezTo>
                  <a:cubicBezTo>
                    <a:pt x="39" y="11"/>
                    <a:pt x="38" y="12"/>
                    <a:pt x="36" y="13"/>
                  </a:cubicBezTo>
                  <a:cubicBezTo>
                    <a:pt x="35" y="14"/>
                    <a:pt x="34" y="16"/>
                    <a:pt x="33" y="17"/>
                  </a:cubicBezTo>
                  <a:cubicBezTo>
                    <a:pt x="31" y="18"/>
                    <a:pt x="30" y="19"/>
                    <a:pt x="28" y="21"/>
                  </a:cubicBezTo>
                  <a:cubicBezTo>
                    <a:pt x="27" y="22"/>
                    <a:pt x="25" y="23"/>
                    <a:pt x="24" y="24"/>
                  </a:cubicBezTo>
                  <a:cubicBezTo>
                    <a:pt x="22" y="25"/>
                    <a:pt x="21" y="26"/>
                    <a:pt x="19" y="27"/>
                  </a:cubicBezTo>
                  <a:cubicBezTo>
                    <a:pt x="18" y="28"/>
                    <a:pt x="16" y="29"/>
                    <a:pt x="15" y="30"/>
                  </a:cubicBezTo>
                  <a:cubicBezTo>
                    <a:pt x="14" y="31"/>
                    <a:pt x="12" y="32"/>
                    <a:pt x="11" y="33"/>
                  </a:cubicBezTo>
                  <a:cubicBezTo>
                    <a:pt x="10" y="34"/>
                    <a:pt x="8" y="34"/>
                    <a:pt x="7" y="35"/>
                  </a:cubicBezTo>
                  <a:cubicBezTo>
                    <a:pt x="6" y="36"/>
                    <a:pt x="5" y="37"/>
                    <a:pt x="4" y="38"/>
                  </a:cubicBezTo>
                  <a:cubicBezTo>
                    <a:pt x="4" y="38"/>
                    <a:pt x="3" y="39"/>
                    <a:pt x="2" y="40"/>
                  </a:cubicBezTo>
                  <a:cubicBezTo>
                    <a:pt x="1" y="41"/>
                    <a:pt x="0" y="41"/>
                    <a:pt x="0" y="4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93"/>
            <p:cNvSpPr/>
            <p:nvPr/>
          </p:nvSpPr>
          <p:spPr bwMode="auto">
            <a:xfrm>
              <a:off x="9836151" y="1063625"/>
              <a:ext cx="249238" cy="73025"/>
            </a:xfrm>
            <a:custGeom>
              <a:avLst/>
              <a:gdLst>
                <a:gd name="T0" fmla="*/ 0 w 59"/>
                <a:gd name="T1" fmla="*/ 7 h 17"/>
                <a:gd name="T2" fmla="*/ 1 w 59"/>
                <a:gd name="T3" fmla="*/ 6 h 17"/>
                <a:gd name="T4" fmla="*/ 2 w 59"/>
                <a:gd name="T5" fmla="*/ 5 h 17"/>
                <a:gd name="T6" fmla="*/ 9 w 59"/>
                <a:gd name="T7" fmla="*/ 1 h 17"/>
                <a:gd name="T8" fmla="*/ 20 w 59"/>
                <a:gd name="T9" fmla="*/ 1 h 17"/>
                <a:gd name="T10" fmla="*/ 21 w 59"/>
                <a:gd name="T11" fmla="*/ 1 h 17"/>
                <a:gd name="T12" fmla="*/ 23 w 59"/>
                <a:gd name="T13" fmla="*/ 1 h 17"/>
                <a:gd name="T14" fmla="*/ 26 w 59"/>
                <a:gd name="T15" fmla="*/ 2 h 17"/>
                <a:gd name="T16" fmla="*/ 31 w 59"/>
                <a:gd name="T17" fmla="*/ 4 h 17"/>
                <a:gd name="T18" fmla="*/ 37 w 59"/>
                <a:gd name="T19" fmla="*/ 6 h 17"/>
                <a:gd name="T20" fmla="*/ 41 w 59"/>
                <a:gd name="T21" fmla="*/ 8 h 17"/>
                <a:gd name="T22" fmla="*/ 50 w 59"/>
                <a:gd name="T23" fmla="*/ 12 h 17"/>
                <a:gd name="T24" fmla="*/ 56 w 59"/>
                <a:gd name="T25" fmla="*/ 13 h 17"/>
                <a:gd name="T26" fmla="*/ 59 w 59"/>
                <a:gd name="T27" fmla="*/ 14 h 17"/>
                <a:gd name="T28" fmla="*/ 56 w 59"/>
                <a:gd name="T29" fmla="*/ 15 h 17"/>
                <a:gd name="T30" fmla="*/ 49 w 59"/>
                <a:gd name="T31" fmla="*/ 17 h 17"/>
                <a:gd name="T32" fmla="*/ 39 w 59"/>
                <a:gd name="T33" fmla="*/ 16 h 17"/>
                <a:gd name="T34" fmla="*/ 33 w 59"/>
                <a:gd name="T35" fmla="*/ 15 h 17"/>
                <a:gd name="T36" fmla="*/ 28 w 59"/>
                <a:gd name="T37" fmla="*/ 13 h 17"/>
                <a:gd name="T38" fmla="*/ 23 w 59"/>
                <a:gd name="T39" fmla="*/ 11 h 17"/>
                <a:gd name="T40" fmla="*/ 20 w 59"/>
                <a:gd name="T41" fmla="*/ 10 h 17"/>
                <a:gd name="T42" fmla="*/ 18 w 59"/>
                <a:gd name="T43" fmla="*/ 9 h 17"/>
                <a:gd name="T44" fmla="*/ 10 w 59"/>
                <a:gd name="T45" fmla="*/ 7 h 17"/>
                <a:gd name="T46" fmla="*/ 3 w 59"/>
                <a:gd name="T47" fmla="*/ 7 h 17"/>
                <a:gd name="T48" fmla="*/ 1 w 59"/>
                <a:gd name="T49" fmla="*/ 7 h 17"/>
                <a:gd name="T50" fmla="*/ 0 w 59"/>
                <a:gd name="T5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7">
                  <a:moveTo>
                    <a:pt x="0" y="7"/>
                  </a:moveTo>
                  <a:cubicBezTo>
                    <a:pt x="0" y="7"/>
                    <a:pt x="1" y="7"/>
                    <a:pt x="1" y="6"/>
                  </a:cubicBezTo>
                  <a:cubicBezTo>
                    <a:pt x="1" y="6"/>
                    <a:pt x="2" y="5"/>
                    <a:pt x="2" y="5"/>
                  </a:cubicBezTo>
                  <a:cubicBezTo>
                    <a:pt x="4" y="4"/>
                    <a:pt x="6" y="2"/>
                    <a:pt x="9" y="1"/>
                  </a:cubicBezTo>
                  <a:cubicBezTo>
                    <a:pt x="12" y="1"/>
                    <a:pt x="16" y="0"/>
                    <a:pt x="20" y="1"/>
                  </a:cubicBezTo>
                  <a:cubicBezTo>
                    <a:pt x="20" y="1"/>
                    <a:pt x="21" y="1"/>
                    <a:pt x="21" y="1"/>
                  </a:cubicBezTo>
                  <a:cubicBezTo>
                    <a:pt x="23" y="1"/>
                    <a:pt x="23" y="1"/>
                    <a:pt x="23" y="1"/>
                  </a:cubicBezTo>
                  <a:cubicBezTo>
                    <a:pt x="24" y="1"/>
                    <a:pt x="25" y="2"/>
                    <a:pt x="26" y="2"/>
                  </a:cubicBezTo>
                  <a:cubicBezTo>
                    <a:pt x="28" y="2"/>
                    <a:pt x="30" y="3"/>
                    <a:pt x="31" y="4"/>
                  </a:cubicBezTo>
                  <a:cubicBezTo>
                    <a:pt x="33" y="5"/>
                    <a:pt x="35" y="5"/>
                    <a:pt x="37" y="6"/>
                  </a:cubicBezTo>
                  <a:cubicBezTo>
                    <a:pt x="38" y="7"/>
                    <a:pt x="40" y="7"/>
                    <a:pt x="41" y="8"/>
                  </a:cubicBezTo>
                  <a:cubicBezTo>
                    <a:pt x="44" y="9"/>
                    <a:pt x="47" y="11"/>
                    <a:pt x="50" y="12"/>
                  </a:cubicBezTo>
                  <a:cubicBezTo>
                    <a:pt x="52" y="12"/>
                    <a:pt x="54" y="13"/>
                    <a:pt x="56" y="13"/>
                  </a:cubicBezTo>
                  <a:cubicBezTo>
                    <a:pt x="58" y="14"/>
                    <a:pt x="59" y="14"/>
                    <a:pt x="59" y="14"/>
                  </a:cubicBezTo>
                  <a:cubicBezTo>
                    <a:pt x="59" y="14"/>
                    <a:pt x="58" y="14"/>
                    <a:pt x="56" y="15"/>
                  </a:cubicBezTo>
                  <a:cubicBezTo>
                    <a:pt x="55" y="16"/>
                    <a:pt x="52" y="17"/>
                    <a:pt x="49" y="17"/>
                  </a:cubicBezTo>
                  <a:cubicBezTo>
                    <a:pt x="46" y="17"/>
                    <a:pt x="42" y="17"/>
                    <a:pt x="39" y="16"/>
                  </a:cubicBezTo>
                  <a:cubicBezTo>
                    <a:pt x="37" y="16"/>
                    <a:pt x="35" y="15"/>
                    <a:pt x="33" y="15"/>
                  </a:cubicBezTo>
                  <a:cubicBezTo>
                    <a:pt x="31" y="14"/>
                    <a:pt x="30" y="14"/>
                    <a:pt x="28" y="13"/>
                  </a:cubicBezTo>
                  <a:cubicBezTo>
                    <a:pt x="26" y="12"/>
                    <a:pt x="24" y="12"/>
                    <a:pt x="23" y="11"/>
                  </a:cubicBezTo>
                  <a:cubicBezTo>
                    <a:pt x="22" y="11"/>
                    <a:pt x="21" y="10"/>
                    <a:pt x="20" y="10"/>
                  </a:cubicBezTo>
                  <a:cubicBezTo>
                    <a:pt x="20" y="10"/>
                    <a:pt x="19" y="9"/>
                    <a:pt x="18" y="9"/>
                  </a:cubicBezTo>
                  <a:cubicBezTo>
                    <a:pt x="15" y="8"/>
                    <a:pt x="12" y="7"/>
                    <a:pt x="10" y="7"/>
                  </a:cubicBezTo>
                  <a:cubicBezTo>
                    <a:pt x="7" y="7"/>
                    <a:pt x="5" y="7"/>
                    <a:pt x="3" y="7"/>
                  </a:cubicBezTo>
                  <a:cubicBezTo>
                    <a:pt x="2" y="7"/>
                    <a:pt x="2" y="7"/>
                    <a:pt x="1" y="7"/>
                  </a:cubicBezTo>
                  <a:cubicBezTo>
                    <a:pt x="1" y="7"/>
                    <a:pt x="0" y="7"/>
                    <a:pt x="0"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94"/>
            <p:cNvSpPr/>
            <p:nvPr/>
          </p:nvSpPr>
          <p:spPr bwMode="auto">
            <a:xfrm>
              <a:off x="9993314" y="793750"/>
              <a:ext cx="173038" cy="219075"/>
            </a:xfrm>
            <a:custGeom>
              <a:avLst/>
              <a:gdLst>
                <a:gd name="T0" fmla="*/ 0 w 41"/>
                <a:gd name="T1" fmla="*/ 0 h 52"/>
                <a:gd name="T2" fmla="*/ 1 w 41"/>
                <a:gd name="T3" fmla="*/ 0 h 52"/>
                <a:gd name="T4" fmla="*/ 3 w 41"/>
                <a:gd name="T5" fmla="*/ 0 h 52"/>
                <a:gd name="T6" fmla="*/ 11 w 41"/>
                <a:gd name="T7" fmla="*/ 3 h 52"/>
                <a:gd name="T8" fmla="*/ 20 w 41"/>
                <a:gd name="T9" fmla="*/ 10 h 52"/>
                <a:gd name="T10" fmla="*/ 25 w 41"/>
                <a:gd name="T11" fmla="*/ 15 h 52"/>
                <a:gd name="T12" fmla="*/ 28 w 41"/>
                <a:gd name="T13" fmla="*/ 21 h 52"/>
                <a:gd name="T14" fmla="*/ 32 w 41"/>
                <a:gd name="T15" fmla="*/ 33 h 52"/>
                <a:gd name="T16" fmla="*/ 34 w 41"/>
                <a:gd name="T17" fmla="*/ 38 h 52"/>
                <a:gd name="T18" fmla="*/ 36 w 41"/>
                <a:gd name="T19" fmla="*/ 43 h 52"/>
                <a:gd name="T20" fmla="*/ 39 w 41"/>
                <a:gd name="T21" fmla="*/ 50 h 52"/>
                <a:gd name="T22" fmla="*/ 41 w 41"/>
                <a:gd name="T23" fmla="*/ 52 h 52"/>
                <a:gd name="T24" fmla="*/ 40 w 41"/>
                <a:gd name="T25" fmla="*/ 52 h 52"/>
                <a:gd name="T26" fmla="*/ 38 w 41"/>
                <a:gd name="T27" fmla="*/ 51 h 52"/>
                <a:gd name="T28" fmla="*/ 32 w 41"/>
                <a:gd name="T29" fmla="*/ 45 h 52"/>
                <a:gd name="T30" fmla="*/ 29 w 41"/>
                <a:gd name="T31" fmla="*/ 41 h 52"/>
                <a:gd name="T32" fmla="*/ 26 w 41"/>
                <a:gd name="T33" fmla="*/ 35 h 52"/>
                <a:gd name="T34" fmla="*/ 21 w 41"/>
                <a:gd name="T35" fmla="*/ 24 h 52"/>
                <a:gd name="T36" fmla="*/ 19 w 41"/>
                <a:gd name="T37" fmla="*/ 19 h 52"/>
                <a:gd name="T38" fmla="*/ 15 w 41"/>
                <a:gd name="T39" fmla="*/ 14 h 52"/>
                <a:gd name="T40" fmla="*/ 12 w 41"/>
                <a:gd name="T41" fmla="*/ 10 h 52"/>
                <a:gd name="T42" fmla="*/ 8 w 41"/>
                <a:gd name="T43" fmla="*/ 6 h 52"/>
                <a:gd name="T44" fmla="*/ 2 w 41"/>
                <a:gd name="T45" fmla="*/ 1 h 52"/>
                <a:gd name="T46" fmla="*/ 0 w 4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52">
                  <a:moveTo>
                    <a:pt x="0" y="0"/>
                  </a:moveTo>
                  <a:cubicBezTo>
                    <a:pt x="0" y="0"/>
                    <a:pt x="0" y="0"/>
                    <a:pt x="1" y="0"/>
                  </a:cubicBezTo>
                  <a:cubicBezTo>
                    <a:pt x="1" y="0"/>
                    <a:pt x="2" y="0"/>
                    <a:pt x="3" y="0"/>
                  </a:cubicBezTo>
                  <a:cubicBezTo>
                    <a:pt x="5" y="1"/>
                    <a:pt x="8" y="1"/>
                    <a:pt x="11" y="3"/>
                  </a:cubicBezTo>
                  <a:cubicBezTo>
                    <a:pt x="14" y="4"/>
                    <a:pt x="17" y="6"/>
                    <a:pt x="20" y="10"/>
                  </a:cubicBezTo>
                  <a:cubicBezTo>
                    <a:pt x="22" y="11"/>
                    <a:pt x="23" y="13"/>
                    <a:pt x="25" y="15"/>
                  </a:cubicBezTo>
                  <a:cubicBezTo>
                    <a:pt x="26" y="17"/>
                    <a:pt x="27" y="19"/>
                    <a:pt x="28" y="21"/>
                  </a:cubicBezTo>
                  <a:cubicBezTo>
                    <a:pt x="30" y="25"/>
                    <a:pt x="31" y="29"/>
                    <a:pt x="32" y="33"/>
                  </a:cubicBezTo>
                  <a:cubicBezTo>
                    <a:pt x="33" y="35"/>
                    <a:pt x="33" y="37"/>
                    <a:pt x="34" y="38"/>
                  </a:cubicBezTo>
                  <a:cubicBezTo>
                    <a:pt x="34" y="40"/>
                    <a:pt x="35" y="42"/>
                    <a:pt x="36" y="43"/>
                  </a:cubicBezTo>
                  <a:cubicBezTo>
                    <a:pt x="37" y="46"/>
                    <a:pt x="38" y="48"/>
                    <a:pt x="39" y="50"/>
                  </a:cubicBezTo>
                  <a:cubicBezTo>
                    <a:pt x="40" y="51"/>
                    <a:pt x="41" y="52"/>
                    <a:pt x="41" y="52"/>
                  </a:cubicBezTo>
                  <a:cubicBezTo>
                    <a:pt x="41" y="52"/>
                    <a:pt x="41" y="52"/>
                    <a:pt x="40" y="52"/>
                  </a:cubicBezTo>
                  <a:cubicBezTo>
                    <a:pt x="40" y="51"/>
                    <a:pt x="39" y="51"/>
                    <a:pt x="38" y="51"/>
                  </a:cubicBezTo>
                  <a:cubicBezTo>
                    <a:pt x="37" y="50"/>
                    <a:pt x="34" y="48"/>
                    <a:pt x="32" y="45"/>
                  </a:cubicBezTo>
                  <a:cubicBezTo>
                    <a:pt x="31" y="44"/>
                    <a:pt x="30" y="42"/>
                    <a:pt x="29" y="41"/>
                  </a:cubicBezTo>
                  <a:cubicBezTo>
                    <a:pt x="28" y="39"/>
                    <a:pt x="27" y="37"/>
                    <a:pt x="26" y="35"/>
                  </a:cubicBezTo>
                  <a:cubicBezTo>
                    <a:pt x="24" y="31"/>
                    <a:pt x="23" y="27"/>
                    <a:pt x="21" y="24"/>
                  </a:cubicBezTo>
                  <a:cubicBezTo>
                    <a:pt x="21" y="22"/>
                    <a:pt x="20" y="20"/>
                    <a:pt x="19" y="19"/>
                  </a:cubicBezTo>
                  <a:cubicBezTo>
                    <a:pt x="18" y="17"/>
                    <a:pt x="17" y="15"/>
                    <a:pt x="15" y="14"/>
                  </a:cubicBezTo>
                  <a:cubicBezTo>
                    <a:pt x="14" y="12"/>
                    <a:pt x="13" y="11"/>
                    <a:pt x="12" y="10"/>
                  </a:cubicBezTo>
                  <a:cubicBezTo>
                    <a:pt x="11" y="8"/>
                    <a:pt x="10" y="7"/>
                    <a:pt x="8" y="6"/>
                  </a:cubicBezTo>
                  <a:cubicBezTo>
                    <a:pt x="6" y="4"/>
                    <a:pt x="4" y="3"/>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95"/>
            <p:cNvSpPr/>
            <p:nvPr/>
          </p:nvSpPr>
          <p:spPr bwMode="auto">
            <a:xfrm>
              <a:off x="10252076" y="738188"/>
              <a:ext cx="79375" cy="284163"/>
            </a:xfrm>
            <a:custGeom>
              <a:avLst/>
              <a:gdLst>
                <a:gd name="T0" fmla="*/ 13 w 19"/>
                <a:gd name="T1" fmla="*/ 0 h 67"/>
                <a:gd name="T2" fmla="*/ 14 w 19"/>
                <a:gd name="T3" fmla="*/ 3 h 67"/>
                <a:gd name="T4" fmla="*/ 17 w 19"/>
                <a:gd name="T5" fmla="*/ 11 h 67"/>
                <a:gd name="T6" fmla="*/ 18 w 19"/>
                <a:gd name="T7" fmla="*/ 16 h 67"/>
                <a:gd name="T8" fmla="*/ 19 w 19"/>
                <a:gd name="T9" fmla="*/ 22 h 67"/>
                <a:gd name="T10" fmla="*/ 18 w 19"/>
                <a:gd name="T11" fmla="*/ 29 h 67"/>
                <a:gd name="T12" fmla="*/ 17 w 19"/>
                <a:gd name="T13" fmla="*/ 33 h 67"/>
                <a:gd name="T14" fmla="*/ 16 w 19"/>
                <a:gd name="T15" fmla="*/ 35 h 67"/>
                <a:gd name="T16" fmla="*/ 15 w 19"/>
                <a:gd name="T17" fmla="*/ 36 h 67"/>
                <a:gd name="T18" fmla="*/ 11 w 19"/>
                <a:gd name="T19" fmla="*/ 42 h 67"/>
                <a:gd name="T20" fmla="*/ 8 w 19"/>
                <a:gd name="T21" fmla="*/ 47 h 67"/>
                <a:gd name="T22" fmla="*/ 4 w 19"/>
                <a:gd name="T23" fmla="*/ 56 h 67"/>
                <a:gd name="T24" fmla="*/ 3 w 19"/>
                <a:gd name="T25" fmla="*/ 64 h 67"/>
                <a:gd name="T26" fmla="*/ 3 w 19"/>
                <a:gd name="T27" fmla="*/ 66 h 67"/>
                <a:gd name="T28" fmla="*/ 3 w 19"/>
                <a:gd name="T29" fmla="*/ 67 h 67"/>
                <a:gd name="T30" fmla="*/ 3 w 19"/>
                <a:gd name="T31" fmla="*/ 66 h 67"/>
                <a:gd name="T32" fmla="*/ 2 w 19"/>
                <a:gd name="T33" fmla="*/ 64 h 67"/>
                <a:gd name="T34" fmla="*/ 1 w 19"/>
                <a:gd name="T35" fmla="*/ 61 h 67"/>
                <a:gd name="T36" fmla="*/ 0 w 19"/>
                <a:gd name="T37" fmla="*/ 56 h 67"/>
                <a:gd name="T38" fmla="*/ 0 w 19"/>
                <a:gd name="T39" fmla="*/ 50 h 67"/>
                <a:gd name="T40" fmla="*/ 2 w 19"/>
                <a:gd name="T41" fmla="*/ 44 h 67"/>
                <a:gd name="T42" fmla="*/ 5 w 19"/>
                <a:gd name="T43" fmla="*/ 38 h 67"/>
                <a:gd name="T44" fmla="*/ 9 w 19"/>
                <a:gd name="T45" fmla="*/ 32 h 67"/>
                <a:gd name="T46" fmla="*/ 9 w 19"/>
                <a:gd name="T47" fmla="*/ 31 h 67"/>
                <a:gd name="T48" fmla="*/ 10 w 19"/>
                <a:gd name="T49" fmla="*/ 30 h 67"/>
                <a:gd name="T50" fmla="*/ 11 w 19"/>
                <a:gd name="T51" fmla="*/ 27 h 67"/>
                <a:gd name="T52" fmla="*/ 12 w 19"/>
                <a:gd name="T53" fmla="*/ 22 h 67"/>
                <a:gd name="T54" fmla="*/ 13 w 19"/>
                <a:gd name="T55" fmla="*/ 11 h 67"/>
                <a:gd name="T56" fmla="*/ 13 w 19"/>
                <a:gd name="T57" fmla="*/ 3 h 67"/>
                <a:gd name="T58" fmla="*/ 13 w 19"/>
                <a:gd name="T5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67">
                  <a:moveTo>
                    <a:pt x="13" y="0"/>
                  </a:moveTo>
                  <a:cubicBezTo>
                    <a:pt x="13" y="0"/>
                    <a:pt x="13" y="1"/>
                    <a:pt x="14" y="3"/>
                  </a:cubicBezTo>
                  <a:cubicBezTo>
                    <a:pt x="15" y="5"/>
                    <a:pt x="16" y="7"/>
                    <a:pt x="17" y="11"/>
                  </a:cubicBezTo>
                  <a:cubicBezTo>
                    <a:pt x="18" y="12"/>
                    <a:pt x="18" y="14"/>
                    <a:pt x="18" y="16"/>
                  </a:cubicBezTo>
                  <a:cubicBezTo>
                    <a:pt x="19" y="18"/>
                    <a:pt x="19" y="20"/>
                    <a:pt x="19" y="22"/>
                  </a:cubicBezTo>
                  <a:cubicBezTo>
                    <a:pt x="19" y="25"/>
                    <a:pt x="19" y="27"/>
                    <a:pt x="18" y="29"/>
                  </a:cubicBezTo>
                  <a:cubicBezTo>
                    <a:pt x="17" y="31"/>
                    <a:pt x="17" y="32"/>
                    <a:pt x="17" y="33"/>
                  </a:cubicBezTo>
                  <a:cubicBezTo>
                    <a:pt x="16" y="33"/>
                    <a:pt x="16" y="34"/>
                    <a:pt x="16" y="35"/>
                  </a:cubicBezTo>
                  <a:cubicBezTo>
                    <a:pt x="15" y="35"/>
                    <a:pt x="15" y="36"/>
                    <a:pt x="15" y="36"/>
                  </a:cubicBezTo>
                  <a:cubicBezTo>
                    <a:pt x="13" y="38"/>
                    <a:pt x="12" y="40"/>
                    <a:pt x="11" y="42"/>
                  </a:cubicBezTo>
                  <a:cubicBezTo>
                    <a:pt x="10" y="43"/>
                    <a:pt x="9" y="45"/>
                    <a:pt x="8" y="47"/>
                  </a:cubicBezTo>
                  <a:cubicBezTo>
                    <a:pt x="6" y="50"/>
                    <a:pt x="5" y="53"/>
                    <a:pt x="4" y="56"/>
                  </a:cubicBezTo>
                  <a:cubicBezTo>
                    <a:pt x="4" y="59"/>
                    <a:pt x="3" y="62"/>
                    <a:pt x="3" y="64"/>
                  </a:cubicBezTo>
                  <a:cubicBezTo>
                    <a:pt x="3" y="65"/>
                    <a:pt x="3" y="66"/>
                    <a:pt x="3" y="66"/>
                  </a:cubicBezTo>
                  <a:cubicBezTo>
                    <a:pt x="3" y="67"/>
                    <a:pt x="3" y="67"/>
                    <a:pt x="3" y="67"/>
                  </a:cubicBezTo>
                  <a:cubicBezTo>
                    <a:pt x="3" y="67"/>
                    <a:pt x="3" y="67"/>
                    <a:pt x="3" y="66"/>
                  </a:cubicBezTo>
                  <a:cubicBezTo>
                    <a:pt x="3" y="66"/>
                    <a:pt x="2" y="65"/>
                    <a:pt x="2" y="64"/>
                  </a:cubicBezTo>
                  <a:cubicBezTo>
                    <a:pt x="1" y="63"/>
                    <a:pt x="1" y="62"/>
                    <a:pt x="1" y="61"/>
                  </a:cubicBezTo>
                  <a:cubicBezTo>
                    <a:pt x="0" y="59"/>
                    <a:pt x="0" y="58"/>
                    <a:pt x="0" y="56"/>
                  </a:cubicBezTo>
                  <a:cubicBezTo>
                    <a:pt x="0" y="54"/>
                    <a:pt x="0" y="52"/>
                    <a:pt x="0" y="50"/>
                  </a:cubicBezTo>
                  <a:cubicBezTo>
                    <a:pt x="1" y="48"/>
                    <a:pt x="1" y="46"/>
                    <a:pt x="2" y="44"/>
                  </a:cubicBezTo>
                  <a:cubicBezTo>
                    <a:pt x="3" y="42"/>
                    <a:pt x="4" y="40"/>
                    <a:pt x="5" y="38"/>
                  </a:cubicBezTo>
                  <a:cubicBezTo>
                    <a:pt x="6" y="36"/>
                    <a:pt x="8" y="34"/>
                    <a:pt x="9" y="32"/>
                  </a:cubicBezTo>
                  <a:cubicBezTo>
                    <a:pt x="9" y="31"/>
                    <a:pt x="9" y="31"/>
                    <a:pt x="9" y="31"/>
                  </a:cubicBezTo>
                  <a:cubicBezTo>
                    <a:pt x="10" y="31"/>
                    <a:pt x="10" y="30"/>
                    <a:pt x="10" y="30"/>
                  </a:cubicBezTo>
                  <a:cubicBezTo>
                    <a:pt x="10" y="29"/>
                    <a:pt x="11" y="28"/>
                    <a:pt x="11" y="27"/>
                  </a:cubicBezTo>
                  <a:cubicBezTo>
                    <a:pt x="12" y="25"/>
                    <a:pt x="12" y="24"/>
                    <a:pt x="12" y="22"/>
                  </a:cubicBezTo>
                  <a:cubicBezTo>
                    <a:pt x="13" y="18"/>
                    <a:pt x="13" y="14"/>
                    <a:pt x="13" y="11"/>
                  </a:cubicBezTo>
                  <a:cubicBezTo>
                    <a:pt x="13" y="8"/>
                    <a:pt x="13" y="5"/>
                    <a:pt x="13" y="3"/>
                  </a:cubicBezTo>
                  <a:cubicBezTo>
                    <a:pt x="13" y="1"/>
                    <a:pt x="13" y="0"/>
                    <a:pt x="13"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96"/>
            <p:cNvSpPr/>
            <p:nvPr/>
          </p:nvSpPr>
          <p:spPr bwMode="auto">
            <a:xfrm>
              <a:off x="10336214" y="1258888"/>
              <a:ext cx="134938" cy="165100"/>
            </a:xfrm>
            <a:custGeom>
              <a:avLst/>
              <a:gdLst>
                <a:gd name="T0" fmla="*/ 0 w 32"/>
                <a:gd name="T1" fmla="*/ 0 h 39"/>
                <a:gd name="T2" fmla="*/ 2 w 32"/>
                <a:gd name="T3" fmla="*/ 2 h 39"/>
                <a:gd name="T4" fmla="*/ 5 w 32"/>
                <a:gd name="T5" fmla="*/ 6 h 39"/>
                <a:gd name="T6" fmla="*/ 16 w 32"/>
                <a:gd name="T7" fmla="*/ 20 h 39"/>
                <a:gd name="T8" fmla="*/ 22 w 32"/>
                <a:gd name="T9" fmla="*/ 28 h 39"/>
                <a:gd name="T10" fmla="*/ 26 w 32"/>
                <a:gd name="T11" fmla="*/ 34 h 39"/>
                <a:gd name="T12" fmla="*/ 30 w 32"/>
                <a:gd name="T13" fmla="*/ 38 h 39"/>
                <a:gd name="T14" fmla="*/ 32 w 32"/>
                <a:gd name="T15" fmla="*/ 39 h 39"/>
                <a:gd name="T16" fmla="*/ 32 w 32"/>
                <a:gd name="T17" fmla="*/ 39 h 39"/>
                <a:gd name="T18" fmla="*/ 30 w 32"/>
                <a:gd name="T19" fmla="*/ 39 h 39"/>
                <a:gd name="T20" fmla="*/ 25 w 32"/>
                <a:gd name="T21" fmla="*/ 35 h 39"/>
                <a:gd name="T22" fmla="*/ 20 w 32"/>
                <a:gd name="T23" fmla="*/ 29 h 39"/>
                <a:gd name="T24" fmla="*/ 14 w 32"/>
                <a:gd name="T25" fmla="*/ 22 h 39"/>
                <a:gd name="T26" fmla="*/ 4 w 32"/>
                <a:gd name="T27" fmla="*/ 7 h 39"/>
                <a:gd name="T28" fmla="*/ 1 w 32"/>
                <a:gd name="T29" fmla="*/ 2 h 39"/>
                <a:gd name="T30" fmla="*/ 0 w 32"/>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9">
                  <a:moveTo>
                    <a:pt x="0" y="0"/>
                  </a:moveTo>
                  <a:cubicBezTo>
                    <a:pt x="0" y="0"/>
                    <a:pt x="1" y="1"/>
                    <a:pt x="2" y="2"/>
                  </a:cubicBezTo>
                  <a:cubicBezTo>
                    <a:pt x="2" y="3"/>
                    <a:pt x="4" y="5"/>
                    <a:pt x="5" y="6"/>
                  </a:cubicBezTo>
                  <a:cubicBezTo>
                    <a:pt x="8" y="10"/>
                    <a:pt x="12" y="15"/>
                    <a:pt x="16" y="20"/>
                  </a:cubicBezTo>
                  <a:cubicBezTo>
                    <a:pt x="18" y="23"/>
                    <a:pt x="20" y="25"/>
                    <a:pt x="22" y="28"/>
                  </a:cubicBezTo>
                  <a:cubicBezTo>
                    <a:pt x="23" y="30"/>
                    <a:pt x="25" y="32"/>
                    <a:pt x="26" y="34"/>
                  </a:cubicBezTo>
                  <a:cubicBezTo>
                    <a:pt x="28" y="36"/>
                    <a:pt x="29" y="37"/>
                    <a:pt x="30" y="38"/>
                  </a:cubicBezTo>
                  <a:cubicBezTo>
                    <a:pt x="32" y="39"/>
                    <a:pt x="32" y="39"/>
                    <a:pt x="32" y="39"/>
                  </a:cubicBezTo>
                  <a:cubicBezTo>
                    <a:pt x="32" y="39"/>
                    <a:pt x="32" y="39"/>
                    <a:pt x="32" y="39"/>
                  </a:cubicBezTo>
                  <a:cubicBezTo>
                    <a:pt x="31" y="39"/>
                    <a:pt x="31" y="39"/>
                    <a:pt x="30" y="39"/>
                  </a:cubicBezTo>
                  <a:cubicBezTo>
                    <a:pt x="29" y="38"/>
                    <a:pt x="27" y="37"/>
                    <a:pt x="25" y="35"/>
                  </a:cubicBezTo>
                  <a:cubicBezTo>
                    <a:pt x="23" y="34"/>
                    <a:pt x="22" y="31"/>
                    <a:pt x="20" y="29"/>
                  </a:cubicBezTo>
                  <a:cubicBezTo>
                    <a:pt x="18" y="27"/>
                    <a:pt x="16" y="24"/>
                    <a:pt x="14" y="22"/>
                  </a:cubicBezTo>
                  <a:cubicBezTo>
                    <a:pt x="10" y="17"/>
                    <a:pt x="7" y="11"/>
                    <a:pt x="4" y="7"/>
                  </a:cubicBezTo>
                  <a:cubicBezTo>
                    <a:pt x="3" y="5"/>
                    <a:pt x="2" y="4"/>
                    <a:pt x="1" y="2"/>
                  </a:cubicBezTo>
                  <a:cubicBezTo>
                    <a:pt x="0" y="1"/>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97"/>
            <p:cNvSpPr/>
            <p:nvPr/>
          </p:nvSpPr>
          <p:spPr bwMode="auto">
            <a:xfrm>
              <a:off x="10379076" y="1141413"/>
              <a:ext cx="168275" cy="38100"/>
            </a:xfrm>
            <a:custGeom>
              <a:avLst/>
              <a:gdLst>
                <a:gd name="T0" fmla="*/ 0 w 40"/>
                <a:gd name="T1" fmla="*/ 2 h 9"/>
                <a:gd name="T2" fmla="*/ 1 w 40"/>
                <a:gd name="T3" fmla="*/ 2 h 9"/>
                <a:gd name="T4" fmla="*/ 2 w 40"/>
                <a:gd name="T5" fmla="*/ 1 h 9"/>
                <a:gd name="T6" fmla="*/ 6 w 40"/>
                <a:gd name="T7" fmla="*/ 0 h 9"/>
                <a:gd name="T8" fmla="*/ 13 w 40"/>
                <a:gd name="T9" fmla="*/ 1 h 9"/>
                <a:gd name="T10" fmla="*/ 17 w 40"/>
                <a:gd name="T11" fmla="*/ 2 h 9"/>
                <a:gd name="T12" fmla="*/ 21 w 40"/>
                <a:gd name="T13" fmla="*/ 4 h 9"/>
                <a:gd name="T14" fmla="*/ 28 w 40"/>
                <a:gd name="T15" fmla="*/ 6 h 9"/>
                <a:gd name="T16" fmla="*/ 34 w 40"/>
                <a:gd name="T17" fmla="*/ 8 h 9"/>
                <a:gd name="T18" fmla="*/ 39 w 40"/>
                <a:gd name="T19" fmla="*/ 7 h 9"/>
                <a:gd name="T20" fmla="*/ 40 w 40"/>
                <a:gd name="T21" fmla="*/ 7 h 9"/>
                <a:gd name="T22" fmla="*/ 40 w 40"/>
                <a:gd name="T23" fmla="*/ 7 h 9"/>
                <a:gd name="T24" fmla="*/ 39 w 40"/>
                <a:gd name="T25" fmla="*/ 8 h 9"/>
                <a:gd name="T26" fmla="*/ 34 w 40"/>
                <a:gd name="T27" fmla="*/ 9 h 9"/>
                <a:gd name="T28" fmla="*/ 27 w 40"/>
                <a:gd name="T29" fmla="*/ 8 h 9"/>
                <a:gd name="T30" fmla="*/ 20 w 40"/>
                <a:gd name="T31" fmla="*/ 6 h 9"/>
                <a:gd name="T32" fmla="*/ 16 w 40"/>
                <a:gd name="T33" fmla="*/ 4 h 9"/>
                <a:gd name="T34" fmla="*/ 13 w 40"/>
                <a:gd name="T35" fmla="*/ 3 h 9"/>
                <a:gd name="T36" fmla="*/ 6 w 40"/>
                <a:gd name="T37" fmla="*/ 1 h 9"/>
                <a:gd name="T38" fmla="*/ 2 w 40"/>
                <a:gd name="T39" fmla="*/ 2 h 9"/>
                <a:gd name="T40" fmla="*/ 0 w 40"/>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
                  <a:moveTo>
                    <a:pt x="0" y="2"/>
                  </a:moveTo>
                  <a:cubicBezTo>
                    <a:pt x="0" y="2"/>
                    <a:pt x="0" y="2"/>
                    <a:pt x="1" y="2"/>
                  </a:cubicBezTo>
                  <a:cubicBezTo>
                    <a:pt x="1" y="2"/>
                    <a:pt x="1" y="2"/>
                    <a:pt x="2" y="1"/>
                  </a:cubicBezTo>
                  <a:cubicBezTo>
                    <a:pt x="3" y="1"/>
                    <a:pt x="4" y="0"/>
                    <a:pt x="6" y="0"/>
                  </a:cubicBezTo>
                  <a:cubicBezTo>
                    <a:pt x="9" y="0"/>
                    <a:pt x="11" y="0"/>
                    <a:pt x="13" y="1"/>
                  </a:cubicBezTo>
                  <a:cubicBezTo>
                    <a:pt x="15" y="1"/>
                    <a:pt x="16" y="2"/>
                    <a:pt x="17" y="2"/>
                  </a:cubicBezTo>
                  <a:cubicBezTo>
                    <a:pt x="18" y="3"/>
                    <a:pt x="20" y="3"/>
                    <a:pt x="21" y="4"/>
                  </a:cubicBezTo>
                  <a:cubicBezTo>
                    <a:pt x="23" y="5"/>
                    <a:pt x="26" y="6"/>
                    <a:pt x="28" y="6"/>
                  </a:cubicBezTo>
                  <a:cubicBezTo>
                    <a:pt x="30" y="7"/>
                    <a:pt x="32" y="7"/>
                    <a:pt x="34" y="8"/>
                  </a:cubicBezTo>
                  <a:cubicBezTo>
                    <a:pt x="36" y="8"/>
                    <a:pt x="38" y="7"/>
                    <a:pt x="39" y="7"/>
                  </a:cubicBezTo>
                  <a:cubicBezTo>
                    <a:pt x="40" y="7"/>
                    <a:pt x="40" y="7"/>
                    <a:pt x="40" y="7"/>
                  </a:cubicBezTo>
                  <a:cubicBezTo>
                    <a:pt x="40" y="7"/>
                    <a:pt x="40" y="7"/>
                    <a:pt x="40" y="7"/>
                  </a:cubicBezTo>
                  <a:cubicBezTo>
                    <a:pt x="40" y="7"/>
                    <a:pt x="39" y="7"/>
                    <a:pt x="39" y="8"/>
                  </a:cubicBezTo>
                  <a:cubicBezTo>
                    <a:pt x="38" y="8"/>
                    <a:pt x="36" y="9"/>
                    <a:pt x="34" y="9"/>
                  </a:cubicBezTo>
                  <a:cubicBezTo>
                    <a:pt x="32" y="9"/>
                    <a:pt x="30" y="9"/>
                    <a:pt x="27" y="8"/>
                  </a:cubicBezTo>
                  <a:cubicBezTo>
                    <a:pt x="25" y="8"/>
                    <a:pt x="22" y="7"/>
                    <a:pt x="20" y="6"/>
                  </a:cubicBezTo>
                  <a:cubicBezTo>
                    <a:pt x="19" y="5"/>
                    <a:pt x="17" y="5"/>
                    <a:pt x="16" y="4"/>
                  </a:cubicBezTo>
                  <a:cubicBezTo>
                    <a:pt x="15" y="4"/>
                    <a:pt x="14" y="3"/>
                    <a:pt x="13" y="3"/>
                  </a:cubicBezTo>
                  <a:cubicBezTo>
                    <a:pt x="11" y="2"/>
                    <a:pt x="8" y="2"/>
                    <a:pt x="6" y="1"/>
                  </a:cubicBezTo>
                  <a:cubicBezTo>
                    <a:pt x="5" y="1"/>
                    <a:pt x="3" y="2"/>
                    <a:pt x="2" y="2"/>
                  </a:cubicBezTo>
                  <a:cubicBezTo>
                    <a:pt x="1" y="2"/>
                    <a:pt x="0" y="2"/>
                    <a:pt x="0" y="2"/>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98"/>
            <p:cNvSpPr/>
            <p:nvPr/>
          </p:nvSpPr>
          <p:spPr bwMode="auto">
            <a:xfrm>
              <a:off x="10310814" y="898525"/>
              <a:ext cx="144463" cy="161925"/>
            </a:xfrm>
            <a:custGeom>
              <a:avLst/>
              <a:gdLst>
                <a:gd name="T0" fmla="*/ 34 w 34"/>
                <a:gd name="T1" fmla="*/ 0 h 38"/>
                <a:gd name="T2" fmla="*/ 32 w 34"/>
                <a:gd name="T3" fmla="*/ 1 h 38"/>
                <a:gd name="T4" fmla="*/ 28 w 34"/>
                <a:gd name="T5" fmla="*/ 5 h 38"/>
                <a:gd name="T6" fmla="*/ 24 w 34"/>
                <a:gd name="T7" fmla="*/ 12 h 38"/>
                <a:gd name="T8" fmla="*/ 23 w 34"/>
                <a:gd name="T9" fmla="*/ 17 h 38"/>
                <a:gd name="T10" fmla="*/ 21 w 34"/>
                <a:gd name="T11" fmla="*/ 22 h 38"/>
                <a:gd name="T12" fmla="*/ 17 w 34"/>
                <a:gd name="T13" fmla="*/ 26 h 38"/>
                <a:gd name="T14" fmla="*/ 12 w 34"/>
                <a:gd name="T15" fmla="*/ 27 h 38"/>
                <a:gd name="T16" fmla="*/ 5 w 34"/>
                <a:gd name="T17" fmla="*/ 32 h 38"/>
                <a:gd name="T18" fmla="*/ 1 w 34"/>
                <a:gd name="T19" fmla="*/ 36 h 38"/>
                <a:gd name="T20" fmla="*/ 0 w 34"/>
                <a:gd name="T21" fmla="*/ 38 h 38"/>
                <a:gd name="T22" fmla="*/ 0 w 34"/>
                <a:gd name="T23" fmla="*/ 38 h 38"/>
                <a:gd name="T24" fmla="*/ 1 w 34"/>
                <a:gd name="T25" fmla="*/ 36 h 38"/>
                <a:gd name="T26" fmla="*/ 4 w 34"/>
                <a:gd name="T27" fmla="*/ 31 h 38"/>
                <a:gd name="T28" fmla="*/ 12 w 34"/>
                <a:gd name="T29" fmla="*/ 25 h 38"/>
                <a:gd name="T30" fmla="*/ 16 w 34"/>
                <a:gd name="T31" fmla="*/ 24 h 38"/>
                <a:gd name="T32" fmla="*/ 19 w 34"/>
                <a:gd name="T33" fmla="*/ 21 h 38"/>
                <a:gd name="T34" fmla="*/ 20 w 34"/>
                <a:gd name="T35" fmla="*/ 16 h 38"/>
                <a:gd name="T36" fmla="*/ 22 w 34"/>
                <a:gd name="T37" fmla="*/ 12 h 38"/>
                <a:gd name="T38" fmla="*/ 27 w 34"/>
                <a:gd name="T39" fmla="*/ 4 h 38"/>
                <a:gd name="T40" fmla="*/ 32 w 34"/>
                <a:gd name="T41" fmla="*/ 1 h 38"/>
                <a:gd name="T42" fmla="*/ 34 w 34"/>
                <a:gd name="T43" fmla="*/ 0 h 38"/>
                <a:gd name="T44" fmla="*/ 34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34" y="0"/>
                  </a:moveTo>
                  <a:cubicBezTo>
                    <a:pt x="34" y="0"/>
                    <a:pt x="33" y="0"/>
                    <a:pt x="32" y="1"/>
                  </a:cubicBezTo>
                  <a:cubicBezTo>
                    <a:pt x="31" y="2"/>
                    <a:pt x="29" y="3"/>
                    <a:pt x="28" y="5"/>
                  </a:cubicBezTo>
                  <a:cubicBezTo>
                    <a:pt x="26" y="7"/>
                    <a:pt x="25" y="9"/>
                    <a:pt x="24" y="12"/>
                  </a:cubicBezTo>
                  <a:cubicBezTo>
                    <a:pt x="23" y="14"/>
                    <a:pt x="23" y="15"/>
                    <a:pt x="23" y="17"/>
                  </a:cubicBezTo>
                  <a:cubicBezTo>
                    <a:pt x="23" y="19"/>
                    <a:pt x="22" y="20"/>
                    <a:pt x="21" y="22"/>
                  </a:cubicBezTo>
                  <a:cubicBezTo>
                    <a:pt x="21" y="24"/>
                    <a:pt x="19" y="25"/>
                    <a:pt x="17" y="26"/>
                  </a:cubicBezTo>
                  <a:cubicBezTo>
                    <a:pt x="15" y="26"/>
                    <a:pt x="14" y="27"/>
                    <a:pt x="12" y="27"/>
                  </a:cubicBezTo>
                  <a:cubicBezTo>
                    <a:pt x="10" y="29"/>
                    <a:pt x="7" y="30"/>
                    <a:pt x="5" y="32"/>
                  </a:cubicBezTo>
                  <a:cubicBezTo>
                    <a:pt x="4" y="34"/>
                    <a:pt x="2" y="35"/>
                    <a:pt x="1" y="36"/>
                  </a:cubicBezTo>
                  <a:cubicBezTo>
                    <a:pt x="1" y="38"/>
                    <a:pt x="0" y="38"/>
                    <a:pt x="0" y="38"/>
                  </a:cubicBezTo>
                  <a:cubicBezTo>
                    <a:pt x="0" y="38"/>
                    <a:pt x="0" y="38"/>
                    <a:pt x="0" y="38"/>
                  </a:cubicBezTo>
                  <a:cubicBezTo>
                    <a:pt x="1" y="37"/>
                    <a:pt x="1" y="37"/>
                    <a:pt x="1" y="36"/>
                  </a:cubicBezTo>
                  <a:cubicBezTo>
                    <a:pt x="2" y="35"/>
                    <a:pt x="3" y="33"/>
                    <a:pt x="4" y="31"/>
                  </a:cubicBezTo>
                  <a:cubicBezTo>
                    <a:pt x="6" y="29"/>
                    <a:pt x="9" y="27"/>
                    <a:pt x="12" y="25"/>
                  </a:cubicBezTo>
                  <a:cubicBezTo>
                    <a:pt x="13" y="25"/>
                    <a:pt x="15" y="24"/>
                    <a:pt x="16" y="24"/>
                  </a:cubicBezTo>
                  <a:cubicBezTo>
                    <a:pt x="18" y="23"/>
                    <a:pt x="19" y="22"/>
                    <a:pt x="19" y="21"/>
                  </a:cubicBezTo>
                  <a:cubicBezTo>
                    <a:pt x="20" y="20"/>
                    <a:pt x="20" y="18"/>
                    <a:pt x="20" y="16"/>
                  </a:cubicBezTo>
                  <a:cubicBezTo>
                    <a:pt x="21" y="15"/>
                    <a:pt x="21" y="13"/>
                    <a:pt x="22" y="12"/>
                  </a:cubicBezTo>
                  <a:cubicBezTo>
                    <a:pt x="23" y="8"/>
                    <a:pt x="25" y="6"/>
                    <a:pt x="27" y="4"/>
                  </a:cubicBezTo>
                  <a:cubicBezTo>
                    <a:pt x="29" y="2"/>
                    <a:pt x="31" y="1"/>
                    <a:pt x="32" y="1"/>
                  </a:cubicBezTo>
                  <a:cubicBezTo>
                    <a:pt x="33" y="0"/>
                    <a:pt x="33" y="0"/>
                    <a:pt x="34" y="0"/>
                  </a:cubicBezTo>
                  <a:cubicBezTo>
                    <a:pt x="34" y="0"/>
                    <a:pt x="34" y="0"/>
                    <a:pt x="34"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99"/>
            <p:cNvSpPr/>
            <p:nvPr/>
          </p:nvSpPr>
          <p:spPr bwMode="auto">
            <a:xfrm>
              <a:off x="10148889" y="806450"/>
              <a:ext cx="77788" cy="198438"/>
            </a:xfrm>
            <a:custGeom>
              <a:avLst/>
              <a:gdLst>
                <a:gd name="T0" fmla="*/ 0 w 18"/>
                <a:gd name="T1" fmla="*/ 0 h 47"/>
                <a:gd name="T2" fmla="*/ 0 w 18"/>
                <a:gd name="T3" fmla="*/ 0 h 47"/>
                <a:gd name="T4" fmla="*/ 1 w 18"/>
                <a:gd name="T5" fmla="*/ 1 h 47"/>
                <a:gd name="T6" fmla="*/ 4 w 18"/>
                <a:gd name="T7" fmla="*/ 7 h 47"/>
                <a:gd name="T8" fmla="*/ 5 w 18"/>
                <a:gd name="T9" fmla="*/ 15 h 47"/>
                <a:gd name="T10" fmla="*/ 6 w 18"/>
                <a:gd name="T11" fmla="*/ 20 h 47"/>
                <a:gd name="T12" fmla="*/ 7 w 18"/>
                <a:gd name="T13" fmla="*/ 24 h 47"/>
                <a:gd name="T14" fmla="*/ 14 w 18"/>
                <a:gd name="T15" fmla="*/ 40 h 47"/>
                <a:gd name="T16" fmla="*/ 17 w 18"/>
                <a:gd name="T17" fmla="*/ 45 h 47"/>
                <a:gd name="T18" fmla="*/ 18 w 18"/>
                <a:gd name="T19" fmla="*/ 47 h 47"/>
                <a:gd name="T20" fmla="*/ 17 w 18"/>
                <a:gd name="T21" fmla="*/ 45 h 47"/>
                <a:gd name="T22" fmla="*/ 13 w 18"/>
                <a:gd name="T23" fmla="*/ 41 h 47"/>
                <a:gd name="T24" fmla="*/ 8 w 18"/>
                <a:gd name="T25" fmla="*/ 34 h 47"/>
                <a:gd name="T26" fmla="*/ 6 w 18"/>
                <a:gd name="T27" fmla="*/ 30 h 47"/>
                <a:gd name="T28" fmla="*/ 4 w 18"/>
                <a:gd name="T29" fmla="*/ 25 h 47"/>
                <a:gd name="T30" fmla="*/ 3 w 18"/>
                <a:gd name="T31" fmla="*/ 20 h 47"/>
                <a:gd name="T32" fmla="*/ 3 w 18"/>
                <a:gd name="T33" fmla="*/ 15 h 47"/>
                <a:gd name="T34" fmla="*/ 3 w 18"/>
                <a:gd name="T35" fmla="*/ 11 h 47"/>
                <a:gd name="T36" fmla="*/ 3 w 18"/>
                <a:gd name="T37" fmla="*/ 7 h 47"/>
                <a:gd name="T38" fmla="*/ 1 w 18"/>
                <a:gd name="T39" fmla="*/ 2 h 47"/>
                <a:gd name="T40" fmla="*/ 0 w 18"/>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47">
                  <a:moveTo>
                    <a:pt x="0" y="0"/>
                  </a:moveTo>
                  <a:cubicBezTo>
                    <a:pt x="0" y="0"/>
                    <a:pt x="0" y="0"/>
                    <a:pt x="0" y="0"/>
                  </a:cubicBezTo>
                  <a:cubicBezTo>
                    <a:pt x="1" y="0"/>
                    <a:pt x="1" y="1"/>
                    <a:pt x="1" y="1"/>
                  </a:cubicBezTo>
                  <a:cubicBezTo>
                    <a:pt x="2" y="2"/>
                    <a:pt x="4" y="4"/>
                    <a:pt x="4" y="7"/>
                  </a:cubicBezTo>
                  <a:cubicBezTo>
                    <a:pt x="5" y="9"/>
                    <a:pt x="5" y="12"/>
                    <a:pt x="5" y="15"/>
                  </a:cubicBezTo>
                  <a:cubicBezTo>
                    <a:pt x="5" y="17"/>
                    <a:pt x="5" y="18"/>
                    <a:pt x="6" y="20"/>
                  </a:cubicBezTo>
                  <a:cubicBezTo>
                    <a:pt x="6" y="21"/>
                    <a:pt x="6" y="23"/>
                    <a:pt x="7" y="24"/>
                  </a:cubicBezTo>
                  <a:cubicBezTo>
                    <a:pt x="8" y="30"/>
                    <a:pt x="11" y="36"/>
                    <a:pt x="14" y="40"/>
                  </a:cubicBezTo>
                  <a:cubicBezTo>
                    <a:pt x="15" y="42"/>
                    <a:pt x="16" y="44"/>
                    <a:pt x="17" y="45"/>
                  </a:cubicBezTo>
                  <a:cubicBezTo>
                    <a:pt x="18" y="46"/>
                    <a:pt x="18" y="47"/>
                    <a:pt x="18" y="47"/>
                  </a:cubicBezTo>
                  <a:cubicBezTo>
                    <a:pt x="18" y="47"/>
                    <a:pt x="18" y="46"/>
                    <a:pt x="17" y="45"/>
                  </a:cubicBezTo>
                  <a:cubicBezTo>
                    <a:pt x="16" y="44"/>
                    <a:pt x="14" y="43"/>
                    <a:pt x="13" y="41"/>
                  </a:cubicBezTo>
                  <a:cubicBezTo>
                    <a:pt x="11" y="39"/>
                    <a:pt x="9" y="37"/>
                    <a:pt x="8" y="34"/>
                  </a:cubicBezTo>
                  <a:cubicBezTo>
                    <a:pt x="7" y="33"/>
                    <a:pt x="6" y="31"/>
                    <a:pt x="6" y="30"/>
                  </a:cubicBezTo>
                  <a:cubicBezTo>
                    <a:pt x="5" y="28"/>
                    <a:pt x="5" y="27"/>
                    <a:pt x="4" y="25"/>
                  </a:cubicBezTo>
                  <a:cubicBezTo>
                    <a:pt x="4" y="23"/>
                    <a:pt x="4" y="22"/>
                    <a:pt x="3" y="20"/>
                  </a:cubicBezTo>
                  <a:cubicBezTo>
                    <a:pt x="3" y="18"/>
                    <a:pt x="3" y="17"/>
                    <a:pt x="3" y="15"/>
                  </a:cubicBezTo>
                  <a:cubicBezTo>
                    <a:pt x="3" y="14"/>
                    <a:pt x="3" y="12"/>
                    <a:pt x="3" y="11"/>
                  </a:cubicBezTo>
                  <a:cubicBezTo>
                    <a:pt x="3" y="9"/>
                    <a:pt x="3" y="8"/>
                    <a:pt x="3" y="7"/>
                  </a:cubicBezTo>
                  <a:cubicBezTo>
                    <a:pt x="3" y="5"/>
                    <a:pt x="2" y="3"/>
                    <a:pt x="1" y="2"/>
                  </a:cubicBezTo>
                  <a:cubicBezTo>
                    <a:pt x="0"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00"/>
            <p:cNvSpPr/>
            <p:nvPr/>
          </p:nvSpPr>
          <p:spPr bwMode="auto">
            <a:xfrm>
              <a:off x="9950451" y="984250"/>
              <a:ext cx="157163" cy="92075"/>
            </a:xfrm>
            <a:custGeom>
              <a:avLst/>
              <a:gdLst>
                <a:gd name="T0" fmla="*/ 0 w 37"/>
                <a:gd name="T1" fmla="*/ 1 h 22"/>
                <a:gd name="T2" fmla="*/ 0 w 37"/>
                <a:gd name="T3" fmla="*/ 0 h 22"/>
                <a:gd name="T4" fmla="*/ 2 w 37"/>
                <a:gd name="T5" fmla="*/ 0 h 22"/>
                <a:gd name="T6" fmla="*/ 7 w 37"/>
                <a:gd name="T7" fmla="*/ 0 h 22"/>
                <a:gd name="T8" fmla="*/ 14 w 37"/>
                <a:gd name="T9" fmla="*/ 3 h 22"/>
                <a:gd name="T10" fmla="*/ 21 w 37"/>
                <a:gd name="T11" fmla="*/ 7 h 22"/>
                <a:gd name="T12" fmla="*/ 27 w 37"/>
                <a:gd name="T13" fmla="*/ 12 h 22"/>
                <a:gd name="T14" fmla="*/ 32 w 37"/>
                <a:gd name="T15" fmla="*/ 17 h 22"/>
                <a:gd name="T16" fmla="*/ 35 w 37"/>
                <a:gd name="T17" fmla="*/ 20 h 22"/>
                <a:gd name="T18" fmla="*/ 37 w 37"/>
                <a:gd name="T19" fmla="*/ 22 h 22"/>
                <a:gd name="T20" fmla="*/ 31 w 37"/>
                <a:gd name="T21" fmla="*/ 18 h 22"/>
                <a:gd name="T22" fmla="*/ 25 w 37"/>
                <a:gd name="T23" fmla="*/ 14 h 22"/>
                <a:gd name="T24" fmla="*/ 19 w 37"/>
                <a:gd name="T25" fmla="*/ 9 h 22"/>
                <a:gd name="T26" fmla="*/ 13 w 37"/>
                <a:gd name="T27" fmla="*/ 4 h 22"/>
                <a:gd name="T28" fmla="*/ 6 w 37"/>
                <a:gd name="T29" fmla="*/ 2 h 22"/>
                <a:gd name="T30" fmla="*/ 2 w 37"/>
                <a:gd name="T31" fmla="*/ 1 h 22"/>
                <a:gd name="T32" fmla="*/ 0 w 37"/>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2">
                  <a:moveTo>
                    <a:pt x="0" y="1"/>
                  </a:moveTo>
                  <a:cubicBezTo>
                    <a:pt x="0" y="1"/>
                    <a:pt x="0" y="0"/>
                    <a:pt x="0" y="0"/>
                  </a:cubicBezTo>
                  <a:cubicBezTo>
                    <a:pt x="1" y="0"/>
                    <a:pt x="1" y="0"/>
                    <a:pt x="2" y="0"/>
                  </a:cubicBezTo>
                  <a:cubicBezTo>
                    <a:pt x="3" y="0"/>
                    <a:pt x="5" y="0"/>
                    <a:pt x="7" y="0"/>
                  </a:cubicBezTo>
                  <a:cubicBezTo>
                    <a:pt x="9" y="1"/>
                    <a:pt x="11" y="1"/>
                    <a:pt x="14" y="3"/>
                  </a:cubicBezTo>
                  <a:cubicBezTo>
                    <a:pt x="16" y="4"/>
                    <a:pt x="18" y="5"/>
                    <a:pt x="21" y="7"/>
                  </a:cubicBezTo>
                  <a:cubicBezTo>
                    <a:pt x="23" y="8"/>
                    <a:pt x="25" y="10"/>
                    <a:pt x="27" y="12"/>
                  </a:cubicBezTo>
                  <a:cubicBezTo>
                    <a:pt x="29" y="14"/>
                    <a:pt x="30" y="15"/>
                    <a:pt x="32" y="17"/>
                  </a:cubicBezTo>
                  <a:cubicBezTo>
                    <a:pt x="33" y="18"/>
                    <a:pt x="34" y="19"/>
                    <a:pt x="35" y="20"/>
                  </a:cubicBezTo>
                  <a:cubicBezTo>
                    <a:pt x="36" y="21"/>
                    <a:pt x="37" y="22"/>
                    <a:pt x="37" y="22"/>
                  </a:cubicBezTo>
                  <a:cubicBezTo>
                    <a:pt x="37" y="22"/>
                    <a:pt x="34" y="20"/>
                    <a:pt x="31" y="18"/>
                  </a:cubicBezTo>
                  <a:cubicBezTo>
                    <a:pt x="29" y="17"/>
                    <a:pt x="27" y="15"/>
                    <a:pt x="25" y="14"/>
                  </a:cubicBezTo>
                  <a:cubicBezTo>
                    <a:pt x="23" y="12"/>
                    <a:pt x="21" y="10"/>
                    <a:pt x="19" y="9"/>
                  </a:cubicBezTo>
                  <a:cubicBezTo>
                    <a:pt x="17" y="7"/>
                    <a:pt x="15" y="6"/>
                    <a:pt x="13" y="4"/>
                  </a:cubicBezTo>
                  <a:cubicBezTo>
                    <a:pt x="10" y="3"/>
                    <a:pt x="8" y="2"/>
                    <a:pt x="6" y="2"/>
                  </a:cubicBezTo>
                  <a:cubicBezTo>
                    <a:pt x="4" y="1"/>
                    <a:pt x="3" y="1"/>
                    <a:pt x="2" y="1"/>
                  </a:cubicBezTo>
                  <a:cubicBezTo>
                    <a:pt x="0" y="1"/>
                    <a:pt x="0" y="1"/>
                    <a:pt x="0" y="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01"/>
            <p:cNvSpPr/>
            <p:nvPr/>
          </p:nvSpPr>
          <p:spPr bwMode="auto">
            <a:xfrm>
              <a:off x="9920289" y="1195388"/>
              <a:ext cx="174625" cy="55563"/>
            </a:xfrm>
            <a:custGeom>
              <a:avLst/>
              <a:gdLst>
                <a:gd name="T0" fmla="*/ 0 w 41"/>
                <a:gd name="T1" fmla="*/ 13 h 13"/>
                <a:gd name="T2" fmla="*/ 1 w 41"/>
                <a:gd name="T3" fmla="*/ 13 h 13"/>
                <a:gd name="T4" fmla="*/ 2 w 41"/>
                <a:gd name="T5" fmla="*/ 11 h 13"/>
                <a:gd name="T6" fmla="*/ 6 w 41"/>
                <a:gd name="T7" fmla="*/ 9 h 13"/>
                <a:gd name="T8" fmla="*/ 13 w 41"/>
                <a:gd name="T9" fmla="*/ 8 h 13"/>
                <a:gd name="T10" fmla="*/ 17 w 41"/>
                <a:gd name="T11" fmla="*/ 8 h 13"/>
                <a:gd name="T12" fmla="*/ 21 w 41"/>
                <a:gd name="T13" fmla="*/ 8 h 13"/>
                <a:gd name="T14" fmla="*/ 29 w 41"/>
                <a:gd name="T15" fmla="*/ 6 h 13"/>
                <a:gd name="T16" fmla="*/ 35 w 41"/>
                <a:gd name="T17" fmla="*/ 4 h 13"/>
                <a:gd name="T18" fmla="*/ 40 w 41"/>
                <a:gd name="T19" fmla="*/ 1 h 13"/>
                <a:gd name="T20" fmla="*/ 41 w 41"/>
                <a:gd name="T21" fmla="*/ 0 h 13"/>
                <a:gd name="T22" fmla="*/ 41 w 41"/>
                <a:gd name="T23" fmla="*/ 0 h 13"/>
                <a:gd name="T24" fmla="*/ 40 w 41"/>
                <a:gd name="T25" fmla="*/ 1 h 13"/>
                <a:gd name="T26" fmla="*/ 36 w 41"/>
                <a:gd name="T27" fmla="*/ 5 h 13"/>
                <a:gd name="T28" fmla="*/ 21 w 41"/>
                <a:gd name="T29" fmla="*/ 10 h 13"/>
                <a:gd name="T30" fmla="*/ 17 w 41"/>
                <a:gd name="T31" fmla="*/ 10 h 13"/>
                <a:gd name="T32" fmla="*/ 13 w 41"/>
                <a:gd name="T33" fmla="*/ 10 h 13"/>
                <a:gd name="T34" fmla="*/ 6 w 41"/>
                <a:gd name="T35" fmla="*/ 10 h 13"/>
                <a:gd name="T36" fmla="*/ 2 w 41"/>
                <a:gd name="T37" fmla="*/ 12 h 13"/>
                <a:gd name="T38" fmla="*/ 0 w 41"/>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13">
                  <a:moveTo>
                    <a:pt x="0" y="13"/>
                  </a:moveTo>
                  <a:cubicBezTo>
                    <a:pt x="0" y="13"/>
                    <a:pt x="0" y="13"/>
                    <a:pt x="1" y="13"/>
                  </a:cubicBezTo>
                  <a:cubicBezTo>
                    <a:pt x="1" y="12"/>
                    <a:pt x="1" y="12"/>
                    <a:pt x="2" y="11"/>
                  </a:cubicBezTo>
                  <a:cubicBezTo>
                    <a:pt x="2" y="11"/>
                    <a:pt x="4" y="9"/>
                    <a:pt x="6" y="9"/>
                  </a:cubicBezTo>
                  <a:cubicBezTo>
                    <a:pt x="8" y="8"/>
                    <a:pt x="11" y="8"/>
                    <a:pt x="13" y="8"/>
                  </a:cubicBezTo>
                  <a:cubicBezTo>
                    <a:pt x="15" y="8"/>
                    <a:pt x="16" y="8"/>
                    <a:pt x="17" y="8"/>
                  </a:cubicBezTo>
                  <a:cubicBezTo>
                    <a:pt x="19" y="8"/>
                    <a:pt x="20" y="8"/>
                    <a:pt x="21" y="8"/>
                  </a:cubicBezTo>
                  <a:cubicBezTo>
                    <a:pt x="24" y="8"/>
                    <a:pt x="27" y="7"/>
                    <a:pt x="29" y="6"/>
                  </a:cubicBezTo>
                  <a:cubicBezTo>
                    <a:pt x="31" y="6"/>
                    <a:pt x="34" y="5"/>
                    <a:pt x="35" y="4"/>
                  </a:cubicBezTo>
                  <a:cubicBezTo>
                    <a:pt x="37" y="3"/>
                    <a:pt x="39" y="2"/>
                    <a:pt x="40" y="1"/>
                  </a:cubicBezTo>
                  <a:cubicBezTo>
                    <a:pt x="41" y="0"/>
                    <a:pt x="41" y="0"/>
                    <a:pt x="41" y="0"/>
                  </a:cubicBezTo>
                  <a:cubicBezTo>
                    <a:pt x="41" y="0"/>
                    <a:pt x="41" y="0"/>
                    <a:pt x="41" y="0"/>
                  </a:cubicBezTo>
                  <a:cubicBezTo>
                    <a:pt x="41" y="1"/>
                    <a:pt x="40" y="1"/>
                    <a:pt x="40" y="1"/>
                  </a:cubicBezTo>
                  <a:cubicBezTo>
                    <a:pt x="39" y="2"/>
                    <a:pt x="38" y="4"/>
                    <a:pt x="36" y="5"/>
                  </a:cubicBezTo>
                  <a:cubicBezTo>
                    <a:pt x="33" y="7"/>
                    <a:pt x="27" y="10"/>
                    <a:pt x="21" y="10"/>
                  </a:cubicBezTo>
                  <a:cubicBezTo>
                    <a:pt x="20" y="10"/>
                    <a:pt x="19" y="10"/>
                    <a:pt x="17" y="10"/>
                  </a:cubicBezTo>
                  <a:cubicBezTo>
                    <a:pt x="16" y="10"/>
                    <a:pt x="14" y="10"/>
                    <a:pt x="13" y="10"/>
                  </a:cubicBezTo>
                  <a:cubicBezTo>
                    <a:pt x="11" y="10"/>
                    <a:pt x="8" y="10"/>
                    <a:pt x="6" y="10"/>
                  </a:cubicBezTo>
                  <a:cubicBezTo>
                    <a:pt x="4" y="10"/>
                    <a:pt x="3" y="11"/>
                    <a:pt x="2" y="12"/>
                  </a:cubicBezTo>
                  <a:cubicBezTo>
                    <a:pt x="1" y="12"/>
                    <a:pt x="0" y="13"/>
                    <a:pt x="0" y="1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02"/>
            <p:cNvSpPr/>
            <p:nvPr/>
          </p:nvSpPr>
          <p:spPr bwMode="auto">
            <a:xfrm>
              <a:off x="10153651" y="1284288"/>
              <a:ext cx="47625" cy="190500"/>
            </a:xfrm>
            <a:custGeom>
              <a:avLst/>
              <a:gdLst>
                <a:gd name="T0" fmla="*/ 5 w 11"/>
                <a:gd name="T1" fmla="*/ 0 h 45"/>
                <a:gd name="T2" fmla="*/ 6 w 11"/>
                <a:gd name="T3" fmla="*/ 0 h 45"/>
                <a:gd name="T4" fmla="*/ 7 w 11"/>
                <a:gd name="T5" fmla="*/ 1 h 45"/>
                <a:gd name="T6" fmla="*/ 10 w 11"/>
                <a:gd name="T7" fmla="*/ 6 h 45"/>
                <a:gd name="T8" fmla="*/ 10 w 11"/>
                <a:gd name="T9" fmla="*/ 14 h 45"/>
                <a:gd name="T10" fmla="*/ 9 w 11"/>
                <a:gd name="T11" fmla="*/ 18 h 45"/>
                <a:gd name="T12" fmla="*/ 7 w 11"/>
                <a:gd name="T13" fmla="*/ 23 h 45"/>
                <a:gd name="T14" fmla="*/ 4 w 11"/>
                <a:gd name="T15" fmla="*/ 31 h 45"/>
                <a:gd name="T16" fmla="*/ 1 w 11"/>
                <a:gd name="T17" fmla="*/ 38 h 45"/>
                <a:gd name="T18" fmla="*/ 1 w 11"/>
                <a:gd name="T19" fmla="*/ 43 h 45"/>
                <a:gd name="T20" fmla="*/ 1 w 11"/>
                <a:gd name="T21" fmla="*/ 45 h 45"/>
                <a:gd name="T22" fmla="*/ 1 w 11"/>
                <a:gd name="T23" fmla="*/ 45 h 45"/>
                <a:gd name="T24" fmla="*/ 0 w 11"/>
                <a:gd name="T25" fmla="*/ 43 h 45"/>
                <a:gd name="T26" fmla="*/ 0 w 11"/>
                <a:gd name="T27" fmla="*/ 37 h 45"/>
                <a:gd name="T28" fmla="*/ 2 w 11"/>
                <a:gd name="T29" fmla="*/ 30 h 45"/>
                <a:gd name="T30" fmla="*/ 5 w 11"/>
                <a:gd name="T31" fmla="*/ 22 h 45"/>
                <a:gd name="T32" fmla="*/ 7 w 11"/>
                <a:gd name="T33" fmla="*/ 18 h 45"/>
                <a:gd name="T34" fmla="*/ 8 w 11"/>
                <a:gd name="T35" fmla="*/ 14 h 45"/>
                <a:gd name="T36" fmla="*/ 8 w 11"/>
                <a:gd name="T37" fmla="*/ 6 h 45"/>
                <a:gd name="T38" fmla="*/ 7 w 11"/>
                <a:gd name="T39" fmla="*/ 1 h 45"/>
                <a:gd name="T40" fmla="*/ 5 w 11"/>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45">
                  <a:moveTo>
                    <a:pt x="5" y="0"/>
                  </a:moveTo>
                  <a:cubicBezTo>
                    <a:pt x="5" y="0"/>
                    <a:pt x="6" y="0"/>
                    <a:pt x="6" y="0"/>
                  </a:cubicBezTo>
                  <a:cubicBezTo>
                    <a:pt x="6" y="0"/>
                    <a:pt x="7" y="0"/>
                    <a:pt x="7" y="1"/>
                  </a:cubicBezTo>
                  <a:cubicBezTo>
                    <a:pt x="8" y="2"/>
                    <a:pt x="9" y="4"/>
                    <a:pt x="10" y="6"/>
                  </a:cubicBezTo>
                  <a:cubicBezTo>
                    <a:pt x="10" y="8"/>
                    <a:pt x="11" y="11"/>
                    <a:pt x="10" y="14"/>
                  </a:cubicBezTo>
                  <a:cubicBezTo>
                    <a:pt x="10" y="15"/>
                    <a:pt x="10" y="17"/>
                    <a:pt x="9" y="18"/>
                  </a:cubicBezTo>
                  <a:cubicBezTo>
                    <a:pt x="9" y="20"/>
                    <a:pt x="8" y="21"/>
                    <a:pt x="7" y="23"/>
                  </a:cubicBezTo>
                  <a:cubicBezTo>
                    <a:pt x="6" y="25"/>
                    <a:pt x="5" y="28"/>
                    <a:pt x="4" y="31"/>
                  </a:cubicBezTo>
                  <a:cubicBezTo>
                    <a:pt x="2" y="33"/>
                    <a:pt x="2" y="36"/>
                    <a:pt x="1" y="38"/>
                  </a:cubicBezTo>
                  <a:cubicBezTo>
                    <a:pt x="1" y="40"/>
                    <a:pt x="1" y="42"/>
                    <a:pt x="1" y="43"/>
                  </a:cubicBezTo>
                  <a:cubicBezTo>
                    <a:pt x="1" y="44"/>
                    <a:pt x="1" y="45"/>
                    <a:pt x="1" y="45"/>
                  </a:cubicBezTo>
                  <a:cubicBezTo>
                    <a:pt x="1" y="45"/>
                    <a:pt x="1" y="45"/>
                    <a:pt x="1" y="45"/>
                  </a:cubicBezTo>
                  <a:cubicBezTo>
                    <a:pt x="1" y="44"/>
                    <a:pt x="0" y="44"/>
                    <a:pt x="0" y="43"/>
                  </a:cubicBezTo>
                  <a:cubicBezTo>
                    <a:pt x="0" y="42"/>
                    <a:pt x="0" y="40"/>
                    <a:pt x="0" y="37"/>
                  </a:cubicBezTo>
                  <a:cubicBezTo>
                    <a:pt x="0" y="35"/>
                    <a:pt x="1" y="32"/>
                    <a:pt x="2" y="30"/>
                  </a:cubicBezTo>
                  <a:cubicBezTo>
                    <a:pt x="3" y="27"/>
                    <a:pt x="4" y="24"/>
                    <a:pt x="5" y="22"/>
                  </a:cubicBezTo>
                  <a:cubicBezTo>
                    <a:pt x="6" y="20"/>
                    <a:pt x="6" y="19"/>
                    <a:pt x="7" y="18"/>
                  </a:cubicBezTo>
                  <a:cubicBezTo>
                    <a:pt x="7" y="16"/>
                    <a:pt x="8" y="15"/>
                    <a:pt x="8" y="14"/>
                  </a:cubicBezTo>
                  <a:cubicBezTo>
                    <a:pt x="9" y="11"/>
                    <a:pt x="9" y="8"/>
                    <a:pt x="8" y="6"/>
                  </a:cubicBezTo>
                  <a:cubicBezTo>
                    <a:pt x="8" y="4"/>
                    <a:pt x="7" y="2"/>
                    <a:pt x="7" y="1"/>
                  </a:cubicBezTo>
                  <a:cubicBezTo>
                    <a:pt x="6" y="0"/>
                    <a:pt x="5" y="0"/>
                    <a:pt x="5"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3"/>
            <p:cNvSpPr/>
            <p:nvPr/>
          </p:nvSpPr>
          <p:spPr bwMode="auto">
            <a:xfrm>
              <a:off x="10298114" y="1289050"/>
              <a:ext cx="96838" cy="185738"/>
            </a:xfrm>
            <a:custGeom>
              <a:avLst/>
              <a:gdLst>
                <a:gd name="T0" fmla="*/ 0 w 23"/>
                <a:gd name="T1" fmla="*/ 0 h 44"/>
                <a:gd name="T2" fmla="*/ 0 w 23"/>
                <a:gd name="T3" fmla="*/ 0 h 44"/>
                <a:gd name="T4" fmla="*/ 2 w 23"/>
                <a:gd name="T5" fmla="*/ 1 h 44"/>
                <a:gd name="T6" fmla="*/ 4 w 23"/>
                <a:gd name="T7" fmla="*/ 2 h 44"/>
                <a:gd name="T8" fmla="*/ 6 w 23"/>
                <a:gd name="T9" fmla="*/ 4 h 44"/>
                <a:gd name="T10" fmla="*/ 11 w 23"/>
                <a:gd name="T11" fmla="*/ 11 h 44"/>
                <a:gd name="T12" fmla="*/ 14 w 23"/>
                <a:gd name="T13" fmla="*/ 20 h 44"/>
                <a:gd name="T14" fmla="*/ 17 w 23"/>
                <a:gd name="T15" fmla="*/ 29 h 44"/>
                <a:gd name="T16" fmla="*/ 19 w 23"/>
                <a:gd name="T17" fmla="*/ 37 h 44"/>
                <a:gd name="T18" fmla="*/ 22 w 23"/>
                <a:gd name="T19" fmla="*/ 42 h 44"/>
                <a:gd name="T20" fmla="*/ 23 w 23"/>
                <a:gd name="T21" fmla="*/ 44 h 44"/>
                <a:gd name="T22" fmla="*/ 22 w 23"/>
                <a:gd name="T23" fmla="*/ 44 h 44"/>
                <a:gd name="T24" fmla="*/ 21 w 23"/>
                <a:gd name="T25" fmla="*/ 42 h 44"/>
                <a:gd name="T26" fmla="*/ 18 w 23"/>
                <a:gd name="T27" fmla="*/ 38 h 44"/>
                <a:gd name="T28" fmla="*/ 15 w 23"/>
                <a:gd name="T29" fmla="*/ 30 h 44"/>
                <a:gd name="T30" fmla="*/ 12 w 23"/>
                <a:gd name="T31" fmla="*/ 21 h 44"/>
                <a:gd name="T32" fmla="*/ 9 w 23"/>
                <a:gd name="T33" fmla="*/ 12 h 44"/>
                <a:gd name="T34" fmla="*/ 5 w 23"/>
                <a:gd name="T35" fmla="*/ 5 h 44"/>
                <a:gd name="T36" fmla="*/ 3 w 23"/>
                <a:gd name="T37" fmla="*/ 3 h 44"/>
                <a:gd name="T38" fmla="*/ 1 w 23"/>
                <a:gd name="T39" fmla="*/ 1 h 44"/>
                <a:gd name="T40" fmla="*/ 0 w 2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4">
                  <a:moveTo>
                    <a:pt x="0" y="0"/>
                  </a:moveTo>
                  <a:cubicBezTo>
                    <a:pt x="0" y="0"/>
                    <a:pt x="0" y="0"/>
                    <a:pt x="0" y="0"/>
                  </a:cubicBezTo>
                  <a:cubicBezTo>
                    <a:pt x="1" y="0"/>
                    <a:pt x="1" y="0"/>
                    <a:pt x="2" y="1"/>
                  </a:cubicBezTo>
                  <a:cubicBezTo>
                    <a:pt x="2" y="1"/>
                    <a:pt x="3" y="2"/>
                    <a:pt x="4" y="2"/>
                  </a:cubicBezTo>
                  <a:cubicBezTo>
                    <a:pt x="5" y="3"/>
                    <a:pt x="5" y="4"/>
                    <a:pt x="6" y="4"/>
                  </a:cubicBezTo>
                  <a:cubicBezTo>
                    <a:pt x="8" y="6"/>
                    <a:pt x="10" y="9"/>
                    <a:pt x="11" y="11"/>
                  </a:cubicBezTo>
                  <a:cubicBezTo>
                    <a:pt x="12" y="14"/>
                    <a:pt x="13" y="17"/>
                    <a:pt x="14" y="20"/>
                  </a:cubicBezTo>
                  <a:cubicBezTo>
                    <a:pt x="15" y="23"/>
                    <a:pt x="16" y="26"/>
                    <a:pt x="17" y="29"/>
                  </a:cubicBezTo>
                  <a:cubicBezTo>
                    <a:pt x="18" y="32"/>
                    <a:pt x="18" y="35"/>
                    <a:pt x="19" y="37"/>
                  </a:cubicBezTo>
                  <a:cubicBezTo>
                    <a:pt x="20" y="39"/>
                    <a:pt x="21" y="41"/>
                    <a:pt x="22" y="42"/>
                  </a:cubicBezTo>
                  <a:cubicBezTo>
                    <a:pt x="22" y="43"/>
                    <a:pt x="23" y="44"/>
                    <a:pt x="23" y="44"/>
                  </a:cubicBezTo>
                  <a:cubicBezTo>
                    <a:pt x="23" y="44"/>
                    <a:pt x="23" y="44"/>
                    <a:pt x="22" y="44"/>
                  </a:cubicBezTo>
                  <a:cubicBezTo>
                    <a:pt x="22" y="43"/>
                    <a:pt x="22" y="43"/>
                    <a:pt x="21" y="42"/>
                  </a:cubicBezTo>
                  <a:cubicBezTo>
                    <a:pt x="20" y="41"/>
                    <a:pt x="19" y="40"/>
                    <a:pt x="18" y="38"/>
                  </a:cubicBezTo>
                  <a:cubicBezTo>
                    <a:pt x="17" y="35"/>
                    <a:pt x="16" y="33"/>
                    <a:pt x="15" y="30"/>
                  </a:cubicBezTo>
                  <a:cubicBezTo>
                    <a:pt x="14" y="27"/>
                    <a:pt x="13" y="24"/>
                    <a:pt x="12" y="21"/>
                  </a:cubicBezTo>
                  <a:cubicBezTo>
                    <a:pt x="11" y="18"/>
                    <a:pt x="10" y="15"/>
                    <a:pt x="9" y="12"/>
                  </a:cubicBezTo>
                  <a:cubicBezTo>
                    <a:pt x="8" y="10"/>
                    <a:pt x="7" y="7"/>
                    <a:pt x="5" y="5"/>
                  </a:cubicBezTo>
                  <a:cubicBezTo>
                    <a:pt x="5" y="4"/>
                    <a:pt x="4" y="4"/>
                    <a:pt x="3" y="3"/>
                  </a:cubicBezTo>
                  <a:cubicBezTo>
                    <a:pt x="3" y="2"/>
                    <a:pt x="2" y="2"/>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04"/>
            <p:cNvSpPr/>
            <p:nvPr/>
          </p:nvSpPr>
          <p:spPr bwMode="auto">
            <a:xfrm>
              <a:off x="10361614" y="1243013"/>
              <a:ext cx="203200" cy="155575"/>
            </a:xfrm>
            <a:custGeom>
              <a:avLst/>
              <a:gdLst>
                <a:gd name="T0" fmla="*/ 0 w 48"/>
                <a:gd name="T1" fmla="*/ 0 h 37"/>
                <a:gd name="T2" fmla="*/ 3 w 48"/>
                <a:gd name="T3" fmla="*/ 1 h 37"/>
                <a:gd name="T4" fmla="*/ 8 w 48"/>
                <a:gd name="T5" fmla="*/ 6 h 37"/>
                <a:gd name="T6" fmla="*/ 24 w 48"/>
                <a:gd name="T7" fmla="*/ 19 h 37"/>
                <a:gd name="T8" fmla="*/ 40 w 48"/>
                <a:gd name="T9" fmla="*/ 32 h 37"/>
                <a:gd name="T10" fmla="*/ 46 w 48"/>
                <a:gd name="T11" fmla="*/ 36 h 37"/>
                <a:gd name="T12" fmla="*/ 48 w 48"/>
                <a:gd name="T13" fmla="*/ 37 h 37"/>
                <a:gd name="T14" fmla="*/ 48 w 48"/>
                <a:gd name="T15" fmla="*/ 37 h 37"/>
                <a:gd name="T16" fmla="*/ 46 w 48"/>
                <a:gd name="T17" fmla="*/ 36 h 37"/>
                <a:gd name="T18" fmla="*/ 39 w 48"/>
                <a:gd name="T19" fmla="*/ 34 h 37"/>
                <a:gd name="T20" fmla="*/ 31 w 48"/>
                <a:gd name="T21" fmla="*/ 28 h 37"/>
                <a:gd name="T22" fmla="*/ 22 w 48"/>
                <a:gd name="T23" fmla="*/ 21 h 37"/>
                <a:gd name="T24" fmla="*/ 7 w 48"/>
                <a:gd name="T25" fmla="*/ 7 h 37"/>
                <a:gd name="T26" fmla="*/ 2 w 48"/>
                <a:gd name="T27" fmla="*/ 2 h 37"/>
                <a:gd name="T28" fmla="*/ 0 w 48"/>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7">
                  <a:moveTo>
                    <a:pt x="0" y="0"/>
                  </a:moveTo>
                  <a:cubicBezTo>
                    <a:pt x="0" y="0"/>
                    <a:pt x="1" y="0"/>
                    <a:pt x="3" y="1"/>
                  </a:cubicBezTo>
                  <a:cubicBezTo>
                    <a:pt x="4" y="2"/>
                    <a:pt x="6" y="4"/>
                    <a:pt x="8" y="6"/>
                  </a:cubicBezTo>
                  <a:cubicBezTo>
                    <a:pt x="12" y="9"/>
                    <a:pt x="18" y="14"/>
                    <a:pt x="24" y="19"/>
                  </a:cubicBezTo>
                  <a:cubicBezTo>
                    <a:pt x="30" y="24"/>
                    <a:pt x="35" y="29"/>
                    <a:pt x="40" y="32"/>
                  </a:cubicBezTo>
                  <a:cubicBezTo>
                    <a:pt x="42" y="34"/>
                    <a:pt x="44" y="35"/>
                    <a:pt x="46" y="36"/>
                  </a:cubicBezTo>
                  <a:cubicBezTo>
                    <a:pt x="47" y="37"/>
                    <a:pt x="48" y="37"/>
                    <a:pt x="48" y="37"/>
                  </a:cubicBezTo>
                  <a:cubicBezTo>
                    <a:pt x="48" y="37"/>
                    <a:pt x="48" y="37"/>
                    <a:pt x="48" y="37"/>
                  </a:cubicBezTo>
                  <a:cubicBezTo>
                    <a:pt x="47" y="37"/>
                    <a:pt x="47" y="37"/>
                    <a:pt x="46" y="36"/>
                  </a:cubicBezTo>
                  <a:cubicBezTo>
                    <a:pt x="44" y="36"/>
                    <a:pt x="42" y="35"/>
                    <a:pt x="39" y="34"/>
                  </a:cubicBezTo>
                  <a:cubicBezTo>
                    <a:pt x="37" y="32"/>
                    <a:pt x="34" y="31"/>
                    <a:pt x="31" y="28"/>
                  </a:cubicBezTo>
                  <a:cubicBezTo>
                    <a:pt x="28" y="26"/>
                    <a:pt x="25" y="24"/>
                    <a:pt x="22" y="21"/>
                  </a:cubicBezTo>
                  <a:cubicBezTo>
                    <a:pt x="17" y="16"/>
                    <a:pt x="11" y="11"/>
                    <a:pt x="7" y="7"/>
                  </a:cubicBezTo>
                  <a:cubicBezTo>
                    <a:pt x="5" y="5"/>
                    <a:pt x="3" y="3"/>
                    <a:pt x="2"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05"/>
            <p:cNvSpPr/>
            <p:nvPr/>
          </p:nvSpPr>
          <p:spPr bwMode="auto">
            <a:xfrm>
              <a:off x="10394951" y="1179513"/>
              <a:ext cx="179388" cy="71438"/>
            </a:xfrm>
            <a:custGeom>
              <a:avLst/>
              <a:gdLst>
                <a:gd name="T0" fmla="*/ 0 w 42"/>
                <a:gd name="T1" fmla="*/ 0 h 17"/>
                <a:gd name="T2" fmla="*/ 2 w 42"/>
                <a:gd name="T3" fmla="*/ 0 h 17"/>
                <a:gd name="T4" fmla="*/ 7 w 42"/>
                <a:gd name="T5" fmla="*/ 0 h 17"/>
                <a:gd name="T6" fmla="*/ 15 w 42"/>
                <a:gd name="T7" fmla="*/ 2 h 17"/>
                <a:gd name="T8" fmla="*/ 22 w 42"/>
                <a:gd name="T9" fmla="*/ 6 h 17"/>
                <a:gd name="T10" fmla="*/ 29 w 42"/>
                <a:gd name="T11" fmla="*/ 11 h 17"/>
                <a:gd name="T12" fmla="*/ 32 w 42"/>
                <a:gd name="T13" fmla="*/ 14 h 17"/>
                <a:gd name="T14" fmla="*/ 35 w 42"/>
                <a:gd name="T15" fmla="*/ 15 h 17"/>
                <a:gd name="T16" fmla="*/ 40 w 42"/>
                <a:gd name="T17" fmla="*/ 16 h 17"/>
                <a:gd name="T18" fmla="*/ 42 w 42"/>
                <a:gd name="T19" fmla="*/ 15 h 17"/>
                <a:gd name="T20" fmla="*/ 42 w 42"/>
                <a:gd name="T21" fmla="*/ 16 h 17"/>
                <a:gd name="T22" fmla="*/ 40 w 42"/>
                <a:gd name="T23" fmla="*/ 16 h 17"/>
                <a:gd name="T24" fmla="*/ 35 w 42"/>
                <a:gd name="T25" fmla="*/ 17 h 17"/>
                <a:gd name="T26" fmla="*/ 31 w 42"/>
                <a:gd name="T27" fmla="*/ 15 h 17"/>
                <a:gd name="T28" fmla="*/ 28 w 42"/>
                <a:gd name="T29" fmla="*/ 13 h 17"/>
                <a:gd name="T30" fmla="*/ 21 w 42"/>
                <a:gd name="T31" fmla="*/ 8 h 17"/>
                <a:gd name="T32" fmla="*/ 7 w 42"/>
                <a:gd name="T33" fmla="*/ 2 h 17"/>
                <a:gd name="T34" fmla="*/ 2 w 42"/>
                <a:gd name="T35" fmla="*/ 1 h 17"/>
                <a:gd name="T36" fmla="*/ 0 w 42"/>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7">
                  <a:moveTo>
                    <a:pt x="0" y="0"/>
                  </a:moveTo>
                  <a:cubicBezTo>
                    <a:pt x="0" y="0"/>
                    <a:pt x="0" y="0"/>
                    <a:pt x="2" y="0"/>
                  </a:cubicBezTo>
                  <a:cubicBezTo>
                    <a:pt x="3" y="0"/>
                    <a:pt x="5" y="0"/>
                    <a:pt x="7" y="0"/>
                  </a:cubicBezTo>
                  <a:cubicBezTo>
                    <a:pt x="9" y="1"/>
                    <a:pt x="12" y="1"/>
                    <a:pt x="15" y="2"/>
                  </a:cubicBezTo>
                  <a:cubicBezTo>
                    <a:pt x="17" y="3"/>
                    <a:pt x="20" y="4"/>
                    <a:pt x="22" y="6"/>
                  </a:cubicBezTo>
                  <a:cubicBezTo>
                    <a:pt x="25" y="8"/>
                    <a:pt x="27" y="10"/>
                    <a:pt x="29" y="11"/>
                  </a:cubicBezTo>
                  <a:cubicBezTo>
                    <a:pt x="30" y="12"/>
                    <a:pt x="31" y="13"/>
                    <a:pt x="32" y="14"/>
                  </a:cubicBezTo>
                  <a:cubicBezTo>
                    <a:pt x="33" y="14"/>
                    <a:pt x="34" y="15"/>
                    <a:pt x="35" y="15"/>
                  </a:cubicBezTo>
                  <a:cubicBezTo>
                    <a:pt x="37" y="16"/>
                    <a:pt x="39" y="16"/>
                    <a:pt x="40" y="16"/>
                  </a:cubicBezTo>
                  <a:cubicBezTo>
                    <a:pt x="41" y="16"/>
                    <a:pt x="42" y="15"/>
                    <a:pt x="42" y="15"/>
                  </a:cubicBezTo>
                  <a:cubicBezTo>
                    <a:pt x="42" y="15"/>
                    <a:pt x="42" y="15"/>
                    <a:pt x="42" y="16"/>
                  </a:cubicBezTo>
                  <a:cubicBezTo>
                    <a:pt x="41" y="16"/>
                    <a:pt x="41" y="16"/>
                    <a:pt x="40" y="16"/>
                  </a:cubicBezTo>
                  <a:cubicBezTo>
                    <a:pt x="39" y="17"/>
                    <a:pt x="37" y="17"/>
                    <a:pt x="35" y="17"/>
                  </a:cubicBezTo>
                  <a:cubicBezTo>
                    <a:pt x="34" y="16"/>
                    <a:pt x="32" y="16"/>
                    <a:pt x="31" y="15"/>
                  </a:cubicBezTo>
                  <a:cubicBezTo>
                    <a:pt x="30" y="15"/>
                    <a:pt x="29" y="14"/>
                    <a:pt x="28" y="13"/>
                  </a:cubicBezTo>
                  <a:cubicBezTo>
                    <a:pt x="26" y="12"/>
                    <a:pt x="23" y="10"/>
                    <a:pt x="21" y="8"/>
                  </a:cubicBezTo>
                  <a:cubicBezTo>
                    <a:pt x="16" y="5"/>
                    <a:pt x="11" y="3"/>
                    <a:pt x="7" y="2"/>
                  </a:cubicBezTo>
                  <a:cubicBezTo>
                    <a:pt x="5" y="1"/>
                    <a:pt x="3" y="1"/>
                    <a:pt x="2"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06"/>
            <p:cNvSpPr/>
            <p:nvPr/>
          </p:nvSpPr>
          <p:spPr bwMode="auto">
            <a:xfrm>
              <a:off x="10280651" y="835025"/>
              <a:ext cx="111125" cy="212725"/>
            </a:xfrm>
            <a:custGeom>
              <a:avLst/>
              <a:gdLst>
                <a:gd name="T0" fmla="*/ 26 w 26"/>
                <a:gd name="T1" fmla="*/ 0 h 50"/>
                <a:gd name="T2" fmla="*/ 26 w 26"/>
                <a:gd name="T3" fmla="*/ 2 h 50"/>
                <a:gd name="T4" fmla="*/ 25 w 26"/>
                <a:gd name="T5" fmla="*/ 8 h 50"/>
                <a:gd name="T6" fmla="*/ 18 w 26"/>
                <a:gd name="T7" fmla="*/ 27 h 50"/>
                <a:gd name="T8" fmla="*/ 14 w 26"/>
                <a:gd name="T9" fmla="*/ 32 h 50"/>
                <a:gd name="T10" fmla="*/ 11 w 26"/>
                <a:gd name="T11" fmla="*/ 35 h 50"/>
                <a:gd name="T12" fmla="*/ 4 w 26"/>
                <a:gd name="T13" fmla="*/ 42 h 50"/>
                <a:gd name="T14" fmla="*/ 1 w 26"/>
                <a:gd name="T15" fmla="*/ 48 h 50"/>
                <a:gd name="T16" fmla="*/ 1 w 26"/>
                <a:gd name="T17" fmla="*/ 49 h 50"/>
                <a:gd name="T18" fmla="*/ 0 w 26"/>
                <a:gd name="T19" fmla="*/ 50 h 50"/>
                <a:gd name="T20" fmla="*/ 0 w 26"/>
                <a:gd name="T21" fmla="*/ 49 h 50"/>
                <a:gd name="T22" fmla="*/ 1 w 26"/>
                <a:gd name="T23" fmla="*/ 48 h 50"/>
                <a:gd name="T24" fmla="*/ 3 w 26"/>
                <a:gd name="T25" fmla="*/ 41 h 50"/>
                <a:gd name="T26" fmla="*/ 9 w 26"/>
                <a:gd name="T27" fmla="*/ 34 h 50"/>
                <a:gd name="T28" fmla="*/ 12 w 26"/>
                <a:gd name="T29" fmla="*/ 30 h 50"/>
                <a:gd name="T30" fmla="*/ 15 w 26"/>
                <a:gd name="T31" fmla="*/ 26 h 50"/>
                <a:gd name="T32" fmla="*/ 23 w 26"/>
                <a:gd name="T33" fmla="*/ 8 h 50"/>
                <a:gd name="T34" fmla="*/ 25 w 26"/>
                <a:gd name="T35" fmla="*/ 2 h 50"/>
                <a:gd name="T36" fmla="*/ 26 w 26"/>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50">
                  <a:moveTo>
                    <a:pt x="26" y="0"/>
                  </a:moveTo>
                  <a:cubicBezTo>
                    <a:pt x="26" y="0"/>
                    <a:pt x="26" y="0"/>
                    <a:pt x="26" y="2"/>
                  </a:cubicBezTo>
                  <a:cubicBezTo>
                    <a:pt x="26" y="4"/>
                    <a:pt x="25" y="6"/>
                    <a:pt x="25" y="8"/>
                  </a:cubicBezTo>
                  <a:cubicBezTo>
                    <a:pt x="24" y="14"/>
                    <a:pt x="22" y="21"/>
                    <a:pt x="18" y="27"/>
                  </a:cubicBezTo>
                  <a:cubicBezTo>
                    <a:pt x="16" y="29"/>
                    <a:pt x="15" y="30"/>
                    <a:pt x="14" y="32"/>
                  </a:cubicBezTo>
                  <a:cubicBezTo>
                    <a:pt x="13" y="33"/>
                    <a:pt x="12" y="34"/>
                    <a:pt x="11" y="35"/>
                  </a:cubicBezTo>
                  <a:cubicBezTo>
                    <a:pt x="8" y="38"/>
                    <a:pt x="6" y="40"/>
                    <a:pt x="4" y="42"/>
                  </a:cubicBezTo>
                  <a:cubicBezTo>
                    <a:pt x="3" y="44"/>
                    <a:pt x="2" y="46"/>
                    <a:pt x="1" y="48"/>
                  </a:cubicBezTo>
                  <a:cubicBezTo>
                    <a:pt x="1" y="48"/>
                    <a:pt x="1" y="49"/>
                    <a:pt x="1" y="49"/>
                  </a:cubicBezTo>
                  <a:cubicBezTo>
                    <a:pt x="0" y="50"/>
                    <a:pt x="0" y="50"/>
                    <a:pt x="0" y="50"/>
                  </a:cubicBezTo>
                  <a:cubicBezTo>
                    <a:pt x="0" y="50"/>
                    <a:pt x="0" y="50"/>
                    <a:pt x="0" y="49"/>
                  </a:cubicBezTo>
                  <a:cubicBezTo>
                    <a:pt x="1" y="49"/>
                    <a:pt x="1" y="48"/>
                    <a:pt x="1" y="48"/>
                  </a:cubicBezTo>
                  <a:cubicBezTo>
                    <a:pt x="1" y="46"/>
                    <a:pt x="2" y="44"/>
                    <a:pt x="3" y="41"/>
                  </a:cubicBezTo>
                  <a:cubicBezTo>
                    <a:pt x="5" y="39"/>
                    <a:pt x="7" y="37"/>
                    <a:pt x="9" y="34"/>
                  </a:cubicBezTo>
                  <a:cubicBezTo>
                    <a:pt x="10" y="33"/>
                    <a:pt x="11" y="31"/>
                    <a:pt x="12" y="30"/>
                  </a:cubicBezTo>
                  <a:cubicBezTo>
                    <a:pt x="13" y="29"/>
                    <a:pt x="15" y="27"/>
                    <a:pt x="15" y="26"/>
                  </a:cubicBezTo>
                  <a:cubicBezTo>
                    <a:pt x="19" y="20"/>
                    <a:pt x="22" y="13"/>
                    <a:pt x="23" y="8"/>
                  </a:cubicBezTo>
                  <a:cubicBezTo>
                    <a:pt x="24" y="6"/>
                    <a:pt x="25" y="3"/>
                    <a:pt x="25" y="2"/>
                  </a:cubicBezTo>
                  <a:cubicBezTo>
                    <a:pt x="26" y="0"/>
                    <a:pt x="26" y="0"/>
                    <a:pt x="2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08"/>
            <p:cNvSpPr/>
            <p:nvPr/>
          </p:nvSpPr>
          <p:spPr bwMode="auto">
            <a:xfrm>
              <a:off x="9996489" y="911224"/>
              <a:ext cx="139700" cy="119063"/>
            </a:xfrm>
            <a:custGeom>
              <a:avLst/>
              <a:gdLst>
                <a:gd name="T0" fmla="*/ 0 w 33"/>
                <a:gd name="T1" fmla="*/ 0 h 28"/>
                <a:gd name="T2" fmla="*/ 5 w 33"/>
                <a:gd name="T3" fmla="*/ 4 h 28"/>
                <a:gd name="T4" fmla="*/ 11 w 33"/>
                <a:gd name="T5" fmla="*/ 8 h 28"/>
                <a:gd name="T6" fmla="*/ 16 w 33"/>
                <a:gd name="T7" fmla="*/ 14 h 28"/>
                <a:gd name="T8" fmla="*/ 21 w 33"/>
                <a:gd name="T9" fmla="*/ 20 h 28"/>
                <a:gd name="T10" fmla="*/ 27 w 33"/>
                <a:gd name="T11" fmla="*/ 24 h 28"/>
                <a:gd name="T12" fmla="*/ 31 w 33"/>
                <a:gd name="T13" fmla="*/ 27 h 28"/>
                <a:gd name="T14" fmla="*/ 33 w 33"/>
                <a:gd name="T15" fmla="*/ 28 h 28"/>
                <a:gd name="T16" fmla="*/ 31 w 33"/>
                <a:gd name="T17" fmla="*/ 27 h 28"/>
                <a:gd name="T18" fmla="*/ 26 w 33"/>
                <a:gd name="T19" fmla="*/ 26 h 28"/>
                <a:gd name="T20" fmla="*/ 20 w 33"/>
                <a:gd name="T21" fmla="*/ 22 h 28"/>
                <a:gd name="T22" fmla="*/ 14 w 33"/>
                <a:gd name="T23" fmla="*/ 16 h 28"/>
                <a:gd name="T24" fmla="*/ 4 w 33"/>
                <a:gd name="T25" fmla="*/ 5 h 28"/>
                <a:gd name="T26" fmla="*/ 1 w 33"/>
                <a:gd name="T27" fmla="*/ 1 h 28"/>
                <a:gd name="T28" fmla="*/ 0 w 33"/>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8">
                  <a:moveTo>
                    <a:pt x="0" y="0"/>
                  </a:moveTo>
                  <a:cubicBezTo>
                    <a:pt x="0" y="0"/>
                    <a:pt x="2" y="1"/>
                    <a:pt x="5" y="4"/>
                  </a:cubicBezTo>
                  <a:cubicBezTo>
                    <a:pt x="7" y="5"/>
                    <a:pt x="9" y="7"/>
                    <a:pt x="11" y="8"/>
                  </a:cubicBezTo>
                  <a:cubicBezTo>
                    <a:pt x="12" y="10"/>
                    <a:pt x="14" y="12"/>
                    <a:pt x="16" y="14"/>
                  </a:cubicBezTo>
                  <a:cubicBezTo>
                    <a:pt x="18" y="16"/>
                    <a:pt x="20" y="18"/>
                    <a:pt x="21" y="20"/>
                  </a:cubicBezTo>
                  <a:cubicBezTo>
                    <a:pt x="23" y="22"/>
                    <a:pt x="25" y="23"/>
                    <a:pt x="27" y="24"/>
                  </a:cubicBezTo>
                  <a:cubicBezTo>
                    <a:pt x="28" y="26"/>
                    <a:pt x="30" y="26"/>
                    <a:pt x="31" y="27"/>
                  </a:cubicBezTo>
                  <a:cubicBezTo>
                    <a:pt x="32" y="27"/>
                    <a:pt x="33" y="28"/>
                    <a:pt x="33" y="28"/>
                  </a:cubicBezTo>
                  <a:cubicBezTo>
                    <a:pt x="33" y="28"/>
                    <a:pt x="32" y="28"/>
                    <a:pt x="31" y="27"/>
                  </a:cubicBezTo>
                  <a:cubicBezTo>
                    <a:pt x="30" y="27"/>
                    <a:pt x="28" y="27"/>
                    <a:pt x="26" y="26"/>
                  </a:cubicBezTo>
                  <a:cubicBezTo>
                    <a:pt x="24" y="25"/>
                    <a:pt x="22" y="23"/>
                    <a:pt x="20" y="22"/>
                  </a:cubicBezTo>
                  <a:cubicBezTo>
                    <a:pt x="18" y="20"/>
                    <a:pt x="16" y="18"/>
                    <a:pt x="14" y="16"/>
                  </a:cubicBezTo>
                  <a:cubicBezTo>
                    <a:pt x="10" y="12"/>
                    <a:pt x="7" y="8"/>
                    <a:pt x="4" y="5"/>
                  </a:cubicBezTo>
                  <a:cubicBezTo>
                    <a:pt x="3" y="3"/>
                    <a:pt x="2" y="2"/>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09"/>
            <p:cNvSpPr/>
            <p:nvPr/>
          </p:nvSpPr>
          <p:spPr bwMode="auto">
            <a:xfrm>
              <a:off x="9861551" y="1157287"/>
              <a:ext cx="220663" cy="38100"/>
            </a:xfrm>
            <a:custGeom>
              <a:avLst/>
              <a:gdLst>
                <a:gd name="T0" fmla="*/ 0 w 52"/>
                <a:gd name="T1" fmla="*/ 2 h 9"/>
                <a:gd name="T2" fmla="*/ 1 w 52"/>
                <a:gd name="T3" fmla="*/ 2 h 9"/>
                <a:gd name="T4" fmla="*/ 2 w 52"/>
                <a:gd name="T5" fmla="*/ 1 h 9"/>
                <a:gd name="T6" fmla="*/ 5 w 52"/>
                <a:gd name="T7" fmla="*/ 0 h 9"/>
                <a:gd name="T8" fmla="*/ 9 w 52"/>
                <a:gd name="T9" fmla="*/ 1 h 9"/>
                <a:gd name="T10" fmla="*/ 13 w 52"/>
                <a:gd name="T11" fmla="*/ 2 h 9"/>
                <a:gd name="T12" fmla="*/ 17 w 52"/>
                <a:gd name="T13" fmla="*/ 4 h 9"/>
                <a:gd name="T14" fmla="*/ 21 w 52"/>
                <a:gd name="T15" fmla="*/ 6 h 9"/>
                <a:gd name="T16" fmla="*/ 26 w 52"/>
                <a:gd name="T17" fmla="*/ 7 h 9"/>
                <a:gd name="T18" fmla="*/ 31 w 52"/>
                <a:gd name="T19" fmla="*/ 7 h 9"/>
                <a:gd name="T20" fmla="*/ 33 w 52"/>
                <a:gd name="T21" fmla="*/ 7 h 9"/>
                <a:gd name="T22" fmla="*/ 36 w 52"/>
                <a:gd name="T23" fmla="*/ 7 h 9"/>
                <a:gd name="T24" fmla="*/ 40 w 52"/>
                <a:gd name="T25" fmla="*/ 6 h 9"/>
                <a:gd name="T26" fmla="*/ 44 w 52"/>
                <a:gd name="T27" fmla="*/ 5 h 9"/>
                <a:gd name="T28" fmla="*/ 50 w 52"/>
                <a:gd name="T29" fmla="*/ 3 h 9"/>
                <a:gd name="T30" fmla="*/ 52 w 52"/>
                <a:gd name="T31" fmla="*/ 2 h 9"/>
                <a:gd name="T32" fmla="*/ 50 w 52"/>
                <a:gd name="T33" fmla="*/ 4 h 9"/>
                <a:gd name="T34" fmla="*/ 45 w 52"/>
                <a:gd name="T35" fmla="*/ 7 h 9"/>
                <a:gd name="T36" fmla="*/ 41 w 52"/>
                <a:gd name="T37" fmla="*/ 8 h 9"/>
                <a:gd name="T38" fmla="*/ 36 w 52"/>
                <a:gd name="T39" fmla="*/ 9 h 9"/>
                <a:gd name="T40" fmla="*/ 31 w 52"/>
                <a:gd name="T41" fmla="*/ 9 h 9"/>
                <a:gd name="T42" fmla="*/ 26 w 52"/>
                <a:gd name="T43" fmla="*/ 9 h 9"/>
                <a:gd name="T44" fmla="*/ 21 w 52"/>
                <a:gd name="T45" fmla="*/ 8 h 9"/>
                <a:gd name="T46" fmla="*/ 16 w 52"/>
                <a:gd name="T47" fmla="*/ 6 h 9"/>
                <a:gd name="T48" fmla="*/ 12 w 52"/>
                <a:gd name="T49" fmla="*/ 4 h 9"/>
                <a:gd name="T50" fmla="*/ 8 w 52"/>
                <a:gd name="T51" fmla="*/ 2 h 9"/>
                <a:gd name="T52" fmla="*/ 5 w 52"/>
                <a:gd name="T53" fmla="*/ 1 h 9"/>
                <a:gd name="T54" fmla="*/ 2 w 52"/>
                <a:gd name="T55" fmla="*/ 1 h 9"/>
                <a:gd name="T56" fmla="*/ 0 w 52"/>
                <a:gd name="T5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
                  <a:moveTo>
                    <a:pt x="0" y="2"/>
                  </a:moveTo>
                  <a:cubicBezTo>
                    <a:pt x="0" y="2"/>
                    <a:pt x="0" y="2"/>
                    <a:pt x="1" y="2"/>
                  </a:cubicBezTo>
                  <a:cubicBezTo>
                    <a:pt x="1" y="1"/>
                    <a:pt x="2" y="1"/>
                    <a:pt x="2" y="1"/>
                  </a:cubicBezTo>
                  <a:cubicBezTo>
                    <a:pt x="3" y="0"/>
                    <a:pt x="4" y="0"/>
                    <a:pt x="5" y="0"/>
                  </a:cubicBezTo>
                  <a:cubicBezTo>
                    <a:pt x="6" y="0"/>
                    <a:pt x="7" y="0"/>
                    <a:pt x="9" y="1"/>
                  </a:cubicBezTo>
                  <a:cubicBezTo>
                    <a:pt x="10" y="1"/>
                    <a:pt x="11" y="2"/>
                    <a:pt x="13" y="2"/>
                  </a:cubicBezTo>
                  <a:cubicBezTo>
                    <a:pt x="14" y="3"/>
                    <a:pt x="15" y="3"/>
                    <a:pt x="17" y="4"/>
                  </a:cubicBezTo>
                  <a:cubicBezTo>
                    <a:pt x="18" y="5"/>
                    <a:pt x="20" y="5"/>
                    <a:pt x="21" y="6"/>
                  </a:cubicBezTo>
                  <a:cubicBezTo>
                    <a:pt x="23" y="6"/>
                    <a:pt x="24" y="6"/>
                    <a:pt x="26" y="7"/>
                  </a:cubicBezTo>
                  <a:cubicBezTo>
                    <a:pt x="28" y="7"/>
                    <a:pt x="29" y="7"/>
                    <a:pt x="31" y="7"/>
                  </a:cubicBezTo>
                  <a:cubicBezTo>
                    <a:pt x="32" y="7"/>
                    <a:pt x="33" y="7"/>
                    <a:pt x="33" y="7"/>
                  </a:cubicBezTo>
                  <a:cubicBezTo>
                    <a:pt x="34" y="7"/>
                    <a:pt x="35" y="7"/>
                    <a:pt x="36" y="7"/>
                  </a:cubicBezTo>
                  <a:cubicBezTo>
                    <a:pt x="37" y="7"/>
                    <a:pt x="39" y="7"/>
                    <a:pt x="40" y="6"/>
                  </a:cubicBezTo>
                  <a:cubicBezTo>
                    <a:pt x="42" y="6"/>
                    <a:pt x="43" y="6"/>
                    <a:pt x="44" y="5"/>
                  </a:cubicBezTo>
                  <a:cubicBezTo>
                    <a:pt x="47" y="5"/>
                    <a:pt x="49" y="4"/>
                    <a:pt x="50" y="3"/>
                  </a:cubicBezTo>
                  <a:cubicBezTo>
                    <a:pt x="51" y="3"/>
                    <a:pt x="52" y="2"/>
                    <a:pt x="52" y="2"/>
                  </a:cubicBezTo>
                  <a:cubicBezTo>
                    <a:pt x="52" y="2"/>
                    <a:pt x="51" y="3"/>
                    <a:pt x="50" y="4"/>
                  </a:cubicBezTo>
                  <a:cubicBezTo>
                    <a:pt x="49" y="4"/>
                    <a:pt x="47" y="6"/>
                    <a:pt x="45" y="7"/>
                  </a:cubicBezTo>
                  <a:cubicBezTo>
                    <a:pt x="43" y="7"/>
                    <a:pt x="42" y="8"/>
                    <a:pt x="41" y="8"/>
                  </a:cubicBezTo>
                  <a:cubicBezTo>
                    <a:pt x="39" y="8"/>
                    <a:pt x="38" y="9"/>
                    <a:pt x="36" y="9"/>
                  </a:cubicBezTo>
                  <a:cubicBezTo>
                    <a:pt x="34" y="9"/>
                    <a:pt x="33" y="9"/>
                    <a:pt x="31" y="9"/>
                  </a:cubicBezTo>
                  <a:cubicBezTo>
                    <a:pt x="29" y="9"/>
                    <a:pt x="27" y="9"/>
                    <a:pt x="26" y="9"/>
                  </a:cubicBezTo>
                  <a:cubicBezTo>
                    <a:pt x="24" y="9"/>
                    <a:pt x="22" y="8"/>
                    <a:pt x="21" y="8"/>
                  </a:cubicBezTo>
                  <a:cubicBezTo>
                    <a:pt x="19" y="7"/>
                    <a:pt x="17" y="7"/>
                    <a:pt x="16" y="6"/>
                  </a:cubicBezTo>
                  <a:cubicBezTo>
                    <a:pt x="14" y="5"/>
                    <a:pt x="13" y="5"/>
                    <a:pt x="12" y="4"/>
                  </a:cubicBezTo>
                  <a:cubicBezTo>
                    <a:pt x="10" y="3"/>
                    <a:pt x="9" y="2"/>
                    <a:pt x="8" y="2"/>
                  </a:cubicBezTo>
                  <a:cubicBezTo>
                    <a:pt x="7" y="1"/>
                    <a:pt x="6" y="1"/>
                    <a:pt x="5" y="1"/>
                  </a:cubicBezTo>
                  <a:cubicBezTo>
                    <a:pt x="4" y="1"/>
                    <a:pt x="3" y="1"/>
                    <a:pt x="2" y="1"/>
                  </a:cubicBezTo>
                  <a:cubicBezTo>
                    <a:pt x="1"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10"/>
            <p:cNvSpPr/>
            <p:nvPr/>
          </p:nvSpPr>
          <p:spPr bwMode="auto">
            <a:xfrm>
              <a:off x="10069514" y="1276349"/>
              <a:ext cx="96838" cy="169863"/>
            </a:xfrm>
            <a:custGeom>
              <a:avLst/>
              <a:gdLst>
                <a:gd name="T0" fmla="*/ 22 w 23"/>
                <a:gd name="T1" fmla="*/ 0 h 40"/>
                <a:gd name="T2" fmla="*/ 22 w 23"/>
                <a:gd name="T3" fmla="*/ 2 h 40"/>
                <a:gd name="T4" fmla="*/ 23 w 23"/>
                <a:gd name="T5" fmla="*/ 7 h 40"/>
                <a:gd name="T6" fmla="*/ 20 w 23"/>
                <a:gd name="T7" fmla="*/ 15 h 40"/>
                <a:gd name="T8" fmla="*/ 18 w 23"/>
                <a:gd name="T9" fmla="*/ 19 h 40"/>
                <a:gd name="T10" fmla="*/ 15 w 23"/>
                <a:gd name="T11" fmla="*/ 22 h 40"/>
                <a:gd name="T12" fmla="*/ 11 w 23"/>
                <a:gd name="T13" fmla="*/ 25 h 40"/>
                <a:gd name="T14" fmla="*/ 8 w 23"/>
                <a:gd name="T15" fmla="*/ 28 h 40"/>
                <a:gd name="T16" fmla="*/ 3 w 23"/>
                <a:gd name="T17" fmla="*/ 34 h 40"/>
                <a:gd name="T18" fmla="*/ 0 w 23"/>
                <a:gd name="T19" fmla="*/ 38 h 40"/>
                <a:gd name="T20" fmla="*/ 0 w 23"/>
                <a:gd name="T21" fmla="*/ 40 h 40"/>
                <a:gd name="T22" fmla="*/ 0 w 23"/>
                <a:gd name="T23" fmla="*/ 40 h 40"/>
                <a:gd name="T24" fmla="*/ 0 w 23"/>
                <a:gd name="T25" fmla="*/ 38 h 40"/>
                <a:gd name="T26" fmla="*/ 2 w 23"/>
                <a:gd name="T27" fmla="*/ 33 h 40"/>
                <a:gd name="T28" fmla="*/ 7 w 23"/>
                <a:gd name="T29" fmla="*/ 27 h 40"/>
                <a:gd name="T30" fmla="*/ 10 w 23"/>
                <a:gd name="T31" fmla="*/ 23 h 40"/>
                <a:gd name="T32" fmla="*/ 13 w 23"/>
                <a:gd name="T33" fmla="*/ 20 h 40"/>
                <a:gd name="T34" fmla="*/ 19 w 23"/>
                <a:gd name="T35" fmla="*/ 14 h 40"/>
                <a:gd name="T36" fmla="*/ 21 w 23"/>
                <a:gd name="T37" fmla="*/ 7 h 40"/>
                <a:gd name="T38" fmla="*/ 22 w 23"/>
                <a:gd name="T39" fmla="*/ 2 h 40"/>
                <a:gd name="T40" fmla="*/ 22 w 23"/>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0">
                  <a:moveTo>
                    <a:pt x="22" y="0"/>
                  </a:moveTo>
                  <a:cubicBezTo>
                    <a:pt x="22" y="0"/>
                    <a:pt x="22" y="0"/>
                    <a:pt x="22" y="2"/>
                  </a:cubicBezTo>
                  <a:cubicBezTo>
                    <a:pt x="22" y="3"/>
                    <a:pt x="23" y="5"/>
                    <a:pt x="23" y="7"/>
                  </a:cubicBezTo>
                  <a:cubicBezTo>
                    <a:pt x="22" y="10"/>
                    <a:pt x="22" y="12"/>
                    <a:pt x="20" y="15"/>
                  </a:cubicBezTo>
                  <a:cubicBezTo>
                    <a:pt x="20" y="16"/>
                    <a:pt x="19" y="18"/>
                    <a:pt x="18" y="19"/>
                  </a:cubicBezTo>
                  <a:cubicBezTo>
                    <a:pt x="17" y="20"/>
                    <a:pt x="16" y="21"/>
                    <a:pt x="15" y="22"/>
                  </a:cubicBezTo>
                  <a:cubicBezTo>
                    <a:pt x="14" y="23"/>
                    <a:pt x="13" y="24"/>
                    <a:pt x="11" y="25"/>
                  </a:cubicBezTo>
                  <a:cubicBezTo>
                    <a:pt x="10" y="26"/>
                    <a:pt x="9" y="27"/>
                    <a:pt x="8" y="28"/>
                  </a:cubicBezTo>
                  <a:cubicBezTo>
                    <a:pt x="6" y="30"/>
                    <a:pt x="4" y="32"/>
                    <a:pt x="3" y="34"/>
                  </a:cubicBezTo>
                  <a:cubicBezTo>
                    <a:pt x="2" y="35"/>
                    <a:pt x="1" y="37"/>
                    <a:pt x="0" y="38"/>
                  </a:cubicBezTo>
                  <a:cubicBezTo>
                    <a:pt x="0" y="39"/>
                    <a:pt x="0" y="40"/>
                    <a:pt x="0" y="40"/>
                  </a:cubicBezTo>
                  <a:cubicBezTo>
                    <a:pt x="0" y="40"/>
                    <a:pt x="0" y="40"/>
                    <a:pt x="0" y="40"/>
                  </a:cubicBezTo>
                  <a:cubicBezTo>
                    <a:pt x="0" y="39"/>
                    <a:pt x="0" y="39"/>
                    <a:pt x="0" y="38"/>
                  </a:cubicBezTo>
                  <a:cubicBezTo>
                    <a:pt x="0" y="37"/>
                    <a:pt x="1" y="35"/>
                    <a:pt x="2" y="33"/>
                  </a:cubicBezTo>
                  <a:cubicBezTo>
                    <a:pt x="3" y="31"/>
                    <a:pt x="5" y="29"/>
                    <a:pt x="7" y="27"/>
                  </a:cubicBezTo>
                  <a:cubicBezTo>
                    <a:pt x="8" y="26"/>
                    <a:pt x="9" y="24"/>
                    <a:pt x="10" y="23"/>
                  </a:cubicBezTo>
                  <a:cubicBezTo>
                    <a:pt x="11" y="22"/>
                    <a:pt x="12" y="21"/>
                    <a:pt x="13" y="20"/>
                  </a:cubicBezTo>
                  <a:cubicBezTo>
                    <a:pt x="15" y="18"/>
                    <a:pt x="17" y="16"/>
                    <a:pt x="19" y="14"/>
                  </a:cubicBezTo>
                  <a:cubicBezTo>
                    <a:pt x="20" y="12"/>
                    <a:pt x="21" y="9"/>
                    <a:pt x="21" y="7"/>
                  </a:cubicBezTo>
                  <a:cubicBezTo>
                    <a:pt x="22" y="5"/>
                    <a:pt x="22" y="3"/>
                    <a:pt x="22" y="2"/>
                  </a:cubicBezTo>
                  <a:cubicBezTo>
                    <a:pt x="22" y="1"/>
                    <a:pt x="22" y="0"/>
                    <a:pt x="2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11"/>
            <p:cNvSpPr/>
            <p:nvPr/>
          </p:nvSpPr>
          <p:spPr bwMode="auto">
            <a:xfrm>
              <a:off x="10196514" y="1306512"/>
              <a:ext cx="42863" cy="211138"/>
            </a:xfrm>
            <a:custGeom>
              <a:avLst/>
              <a:gdLst>
                <a:gd name="T0" fmla="*/ 6 w 10"/>
                <a:gd name="T1" fmla="*/ 0 h 50"/>
                <a:gd name="T2" fmla="*/ 7 w 10"/>
                <a:gd name="T3" fmla="*/ 0 h 50"/>
                <a:gd name="T4" fmla="*/ 8 w 10"/>
                <a:gd name="T5" fmla="*/ 2 h 50"/>
                <a:gd name="T6" fmla="*/ 10 w 10"/>
                <a:gd name="T7" fmla="*/ 8 h 50"/>
                <a:gd name="T8" fmla="*/ 10 w 10"/>
                <a:gd name="T9" fmla="*/ 16 h 50"/>
                <a:gd name="T10" fmla="*/ 8 w 10"/>
                <a:gd name="T11" fmla="*/ 21 h 50"/>
                <a:gd name="T12" fmla="*/ 6 w 10"/>
                <a:gd name="T13" fmla="*/ 26 h 50"/>
                <a:gd name="T14" fmla="*/ 4 w 10"/>
                <a:gd name="T15" fmla="*/ 30 h 50"/>
                <a:gd name="T16" fmla="*/ 2 w 10"/>
                <a:gd name="T17" fmla="*/ 34 h 50"/>
                <a:gd name="T18" fmla="*/ 2 w 10"/>
                <a:gd name="T19" fmla="*/ 42 h 50"/>
                <a:gd name="T20" fmla="*/ 4 w 10"/>
                <a:gd name="T21" fmla="*/ 48 h 50"/>
                <a:gd name="T22" fmla="*/ 5 w 10"/>
                <a:gd name="T23" fmla="*/ 50 h 50"/>
                <a:gd name="T24" fmla="*/ 5 w 10"/>
                <a:gd name="T25" fmla="*/ 49 h 50"/>
                <a:gd name="T26" fmla="*/ 3 w 10"/>
                <a:gd name="T27" fmla="*/ 48 h 50"/>
                <a:gd name="T28" fmla="*/ 1 w 10"/>
                <a:gd name="T29" fmla="*/ 43 h 50"/>
                <a:gd name="T30" fmla="*/ 0 w 10"/>
                <a:gd name="T31" fmla="*/ 34 h 50"/>
                <a:gd name="T32" fmla="*/ 2 w 10"/>
                <a:gd name="T33" fmla="*/ 29 h 50"/>
                <a:gd name="T34" fmla="*/ 4 w 10"/>
                <a:gd name="T35" fmla="*/ 25 h 50"/>
                <a:gd name="T36" fmla="*/ 6 w 10"/>
                <a:gd name="T37" fmla="*/ 20 h 50"/>
                <a:gd name="T38" fmla="*/ 8 w 10"/>
                <a:gd name="T39" fmla="*/ 16 h 50"/>
                <a:gd name="T40" fmla="*/ 8 w 10"/>
                <a:gd name="T41" fmla="*/ 8 h 50"/>
                <a:gd name="T42" fmla="*/ 7 w 10"/>
                <a:gd name="T43" fmla="*/ 2 h 50"/>
                <a:gd name="T44" fmla="*/ 6 w 10"/>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50">
                  <a:moveTo>
                    <a:pt x="6" y="0"/>
                  </a:moveTo>
                  <a:cubicBezTo>
                    <a:pt x="6" y="0"/>
                    <a:pt x="7" y="0"/>
                    <a:pt x="7" y="0"/>
                  </a:cubicBezTo>
                  <a:cubicBezTo>
                    <a:pt x="7" y="1"/>
                    <a:pt x="7" y="1"/>
                    <a:pt x="8" y="2"/>
                  </a:cubicBezTo>
                  <a:cubicBezTo>
                    <a:pt x="8" y="3"/>
                    <a:pt x="9" y="5"/>
                    <a:pt x="10" y="8"/>
                  </a:cubicBezTo>
                  <a:cubicBezTo>
                    <a:pt x="10" y="10"/>
                    <a:pt x="10" y="13"/>
                    <a:pt x="10" y="16"/>
                  </a:cubicBezTo>
                  <a:cubicBezTo>
                    <a:pt x="9" y="18"/>
                    <a:pt x="9" y="20"/>
                    <a:pt x="8" y="21"/>
                  </a:cubicBezTo>
                  <a:cubicBezTo>
                    <a:pt x="7" y="23"/>
                    <a:pt x="7" y="24"/>
                    <a:pt x="6" y="26"/>
                  </a:cubicBezTo>
                  <a:cubicBezTo>
                    <a:pt x="5" y="27"/>
                    <a:pt x="4" y="29"/>
                    <a:pt x="4" y="30"/>
                  </a:cubicBezTo>
                  <a:cubicBezTo>
                    <a:pt x="3" y="31"/>
                    <a:pt x="3" y="33"/>
                    <a:pt x="2" y="34"/>
                  </a:cubicBezTo>
                  <a:cubicBezTo>
                    <a:pt x="2" y="37"/>
                    <a:pt x="2" y="40"/>
                    <a:pt x="2" y="42"/>
                  </a:cubicBezTo>
                  <a:cubicBezTo>
                    <a:pt x="3" y="45"/>
                    <a:pt x="3" y="47"/>
                    <a:pt x="4" y="48"/>
                  </a:cubicBezTo>
                  <a:cubicBezTo>
                    <a:pt x="5" y="49"/>
                    <a:pt x="5" y="50"/>
                    <a:pt x="5" y="50"/>
                  </a:cubicBezTo>
                  <a:cubicBezTo>
                    <a:pt x="5" y="50"/>
                    <a:pt x="5" y="50"/>
                    <a:pt x="5" y="49"/>
                  </a:cubicBezTo>
                  <a:cubicBezTo>
                    <a:pt x="4" y="49"/>
                    <a:pt x="4" y="49"/>
                    <a:pt x="3" y="48"/>
                  </a:cubicBezTo>
                  <a:cubicBezTo>
                    <a:pt x="3" y="47"/>
                    <a:pt x="2" y="45"/>
                    <a:pt x="1" y="43"/>
                  </a:cubicBezTo>
                  <a:cubicBezTo>
                    <a:pt x="0" y="40"/>
                    <a:pt x="0" y="37"/>
                    <a:pt x="0" y="34"/>
                  </a:cubicBezTo>
                  <a:cubicBezTo>
                    <a:pt x="0" y="32"/>
                    <a:pt x="1" y="31"/>
                    <a:pt x="2" y="29"/>
                  </a:cubicBezTo>
                  <a:cubicBezTo>
                    <a:pt x="2" y="28"/>
                    <a:pt x="3" y="26"/>
                    <a:pt x="4" y="25"/>
                  </a:cubicBezTo>
                  <a:cubicBezTo>
                    <a:pt x="5" y="23"/>
                    <a:pt x="5" y="22"/>
                    <a:pt x="6" y="20"/>
                  </a:cubicBezTo>
                  <a:cubicBezTo>
                    <a:pt x="7" y="19"/>
                    <a:pt x="7" y="17"/>
                    <a:pt x="8" y="16"/>
                  </a:cubicBezTo>
                  <a:cubicBezTo>
                    <a:pt x="8" y="13"/>
                    <a:pt x="8" y="10"/>
                    <a:pt x="8" y="8"/>
                  </a:cubicBezTo>
                  <a:cubicBezTo>
                    <a:pt x="8" y="5"/>
                    <a:pt x="8" y="3"/>
                    <a:pt x="7" y="2"/>
                  </a:cubicBezTo>
                  <a:cubicBezTo>
                    <a:pt x="7" y="1"/>
                    <a:pt x="6" y="0"/>
                    <a:pt x="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2"/>
            <p:cNvSpPr/>
            <p:nvPr/>
          </p:nvSpPr>
          <p:spPr bwMode="auto">
            <a:xfrm>
              <a:off x="10412414" y="1090612"/>
              <a:ext cx="177800" cy="38100"/>
            </a:xfrm>
            <a:custGeom>
              <a:avLst/>
              <a:gdLst>
                <a:gd name="T0" fmla="*/ 42 w 42"/>
                <a:gd name="T1" fmla="*/ 0 h 9"/>
                <a:gd name="T2" fmla="*/ 40 w 42"/>
                <a:gd name="T3" fmla="*/ 1 h 9"/>
                <a:gd name="T4" fmla="*/ 35 w 42"/>
                <a:gd name="T5" fmla="*/ 2 h 9"/>
                <a:gd name="T6" fmla="*/ 29 w 42"/>
                <a:gd name="T7" fmla="*/ 5 h 9"/>
                <a:gd name="T8" fmla="*/ 21 w 42"/>
                <a:gd name="T9" fmla="*/ 7 h 9"/>
                <a:gd name="T10" fmla="*/ 6 w 42"/>
                <a:gd name="T11" fmla="*/ 9 h 9"/>
                <a:gd name="T12" fmla="*/ 0 w 42"/>
                <a:gd name="T13" fmla="*/ 9 h 9"/>
                <a:gd name="T14" fmla="*/ 1 w 42"/>
                <a:gd name="T15" fmla="*/ 8 h 9"/>
                <a:gd name="T16" fmla="*/ 6 w 42"/>
                <a:gd name="T17" fmla="*/ 7 h 9"/>
                <a:gd name="T18" fmla="*/ 21 w 42"/>
                <a:gd name="T19" fmla="*/ 4 h 9"/>
                <a:gd name="T20" fmla="*/ 35 w 42"/>
                <a:gd name="T21" fmla="*/ 1 h 9"/>
                <a:gd name="T22" fmla="*/ 40 w 42"/>
                <a:gd name="T23" fmla="*/ 0 h 9"/>
                <a:gd name="T24" fmla="*/ 42 w 42"/>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
                  <a:moveTo>
                    <a:pt x="42" y="0"/>
                  </a:moveTo>
                  <a:cubicBezTo>
                    <a:pt x="42" y="0"/>
                    <a:pt x="41" y="0"/>
                    <a:pt x="40" y="1"/>
                  </a:cubicBezTo>
                  <a:cubicBezTo>
                    <a:pt x="39" y="1"/>
                    <a:pt x="37" y="2"/>
                    <a:pt x="35" y="2"/>
                  </a:cubicBezTo>
                  <a:cubicBezTo>
                    <a:pt x="34" y="3"/>
                    <a:pt x="31" y="4"/>
                    <a:pt x="29" y="5"/>
                  </a:cubicBezTo>
                  <a:cubicBezTo>
                    <a:pt x="26" y="5"/>
                    <a:pt x="24" y="6"/>
                    <a:pt x="21" y="7"/>
                  </a:cubicBezTo>
                  <a:cubicBezTo>
                    <a:pt x="16" y="8"/>
                    <a:pt x="10" y="8"/>
                    <a:pt x="6" y="9"/>
                  </a:cubicBezTo>
                  <a:cubicBezTo>
                    <a:pt x="2" y="9"/>
                    <a:pt x="0" y="9"/>
                    <a:pt x="0" y="9"/>
                  </a:cubicBezTo>
                  <a:cubicBezTo>
                    <a:pt x="0" y="9"/>
                    <a:pt x="0" y="8"/>
                    <a:pt x="1" y="8"/>
                  </a:cubicBezTo>
                  <a:cubicBezTo>
                    <a:pt x="3" y="8"/>
                    <a:pt x="4" y="8"/>
                    <a:pt x="6" y="7"/>
                  </a:cubicBezTo>
                  <a:cubicBezTo>
                    <a:pt x="10" y="6"/>
                    <a:pt x="15" y="5"/>
                    <a:pt x="21" y="4"/>
                  </a:cubicBezTo>
                  <a:cubicBezTo>
                    <a:pt x="26" y="3"/>
                    <a:pt x="31" y="2"/>
                    <a:pt x="35" y="1"/>
                  </a:cubicBezTo>
                  <a:cubicBezTo>
                    <a:pt x="37" y="1"/>
                    <a:pt x="39" y="0"/>
                    <a:pt x="40" y="0"/>
                  </a:cubicBezTo>
                  <a:cubicBezTo>
                    <a:pt x="41" y="0"/>
                    <a:pt x="42" y="0"/>
                    <a:pt x="4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3"/>
            <p:cNvSpPr/>
            <p:nvPr/>
          </p:nvSpPr>
          <p:spPr bwMode="auto">
            <a:xfrm>
              <a:off x="10336214" y="933449"/>
              <a:ext cx="190500" cy="142875"/>
            </a:xfrm>
            <a:custGeom>
              <a:avLst/>
              <a:gdLst>
                <a:gd name="T0" fmla="*/ 45 w 45"/>
                <a:gd name="T1" fmla="*/ 0 h 34"/>
                <a:gd name="T2" fmla="*/ 43 w 45"/>
                <a:gd name="T3" fmla="*/ 2 h 34"/>
                <a:gd name="T4" fmla="*/ 39 w 45"/>
                <a:gd name="T5" fmla="*/ 6 h 34"/>
                <a:gd name="T6" fmla="*/ 32 w 45"/>
                <a:gd name="T7" fmla="*/ 13 h 34"/>
                <a:gd name="T8" fmla="*/ 24 w 45"/>
                <a:gd name="T9" fmla="*/ 19 h 34"/>
                <a:gd name="T10" fmla="*/ 16 w 45"/>
                <a:gd name="T11" fmla="*/ 25 h 34"/>
                <a:gd name="T12" fmla="*/ 8 w 45"/>
                <a:gd name="T13" fmla="*/ 30 h 34"/>
                <a:gd name="T14" fmla="*/ 2 w 45"/>
                <a:gd name="T15" fmla="*/ 33 h 34"/>
                <a:gd name="T16" fmla="*/ 0 w 45"/>
                <a:gd name="T17" fmla="*/ 34 h 34"/>
                <a:gd name="T18" fmla="*/ 2 w 45"/>
                <a:gd name="T19" fmla="*/ 32 h 34"/>
                <a:gd name="T20" fmla="*/ 7 w 45"/>
                <a:gd name="T21" fmla="*/ 29 h 34"/>
                <a:gd name="T22" fmla="*/ 23 w 45"/>
                <a:gd name="T23" fmla="*/ 17 h 34"/>
                <a:gd name="T24" fmla="*/ 38 w 45"/>
                <a:gd name="T25" fmla="*/ 5 h 34"/>
                <a:gd name="T26" fmla="*/ 43 w 45"/>
                <a:gd name="T27" fmla="*/ 1 h 34"/>
                <a:gd name="T28" fmla="*/ 45 w 45"/>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34">
                  <a:moveTo>
                    <a:pt x="45" y="0"/>
                  </a:moveTo>
                  <a:cubicBezTo>
                    <a:pt x="45" y="0"/>
                    <a:pt x="44" y="0"/>
                    <a:pt x="43" y="2"/>
                  </a:cubicBezTo>
                  <a:cubicBezTo>
                    <a:pt x="42" y="3"/>
                    <a:pt x="40" y="4"/>
                    <a:pt x="39" y="6"/>
                  </a:cubicBezTo>
                  <a:cubicBezTo>
                    <a:pt x="37" y="8"/>
                    <a:pt x="35" y="10"/>
                    <a:pt x="32" y="13"/>
                  </a:cubicBezTo>
                  <a:cubicBezTo>
                    <a:pt x="30" y="15"/>
                    <a:pt x="27" y="17"/>
                    <a:pt x="24" y="19"/>
                  </a:cubicBezTo>
                  <a:cubicBezTo>
                    <a:pt x="21" y="21"/>
                    <a:pt x="18" y="23"/>
                    <a:pt x="16" y="25"/>
                  </a:cubicBezTo>
                  <a:cubicBezTo>
                    <a:pt x="13" y="27"/>
                    <a:pt x="10" y="29"/>
                    <a:pt x="8" y="30"/>
                  </a:cubicBezTo>
                  <a:cubicBezTo>
                    <a:pt x="6" y="31"/>
                    <a:pt x="4" y="32"/>
                    <a:pt x="2" y="33"/>
                  </a:cubicBezTo>
                  <a:cubicBezTo>
                    <a:pt x="1" y="34"/>
                    <a:pt x="0" y="34"/>
                    <a:pt x="0" y="34"/>
                  </a:cubicBezTo>
                  <a:cubicBezTo>
                    <a:pt x="0" y="34"/>
                    <a:pt x="1" y="33"/>
                    <a:pt x="2" y="32"/>
                  </a:cubicBezTo>
                  <a:cubicBezTo>
                    <a:pt x="3" y="32"/>
                    <a:pt x="5" y="30"/>
                    <a:pt x="7" y="29"/>
                  </a:cubicBezTo>
                  <a:cubicBezTo>
                    <a:pt x="11" y="26"/>
                    <a:pt x="17" y="22"/>
                    <a:pt x="23" y="17"/>
                  </a:cubicBezTo>
                  <a:cubicBezTo>
                    <a:pt x="28" y="13"/>
                    <a:pt x="34" y="9"/>
                    <a:pt x="38" y="5"/>
                  </a:cubicBezTo>
                  <a:cubicBezTo>
                    <a:pt x="40" y="4"/>
                    <a:pt x="41" y="2"/>
                    <a:pt x="43" y="1"/>
                  </a:cubicBezTo>
                  <a:cubicBezTo>
                    <a:pt x="44" y="0"/>
                    <a:pt x="45" y="0"/>
                    <a:pt x="45"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14"/>
            <p:cNvSpPr/>
            <p:nvPr/>
          </p:nvSpPr>
          <p:spPr bwMode="auto">
            <a:xfrm>
              <a:off x="9937751" y="1243012"/>
              <a:ext cx="169863" cy="92075"/>
            </a:xfrm>
            <a:custGeom>
              <a:avLst/>
              <a:gdLst>
                <a:gd name="T0" fmla="*/ 40 w 40"/>
                <a:gd name="T1" fmla="*/ 0 h 22"/>
                <a:gd name="T2" fmla="*/ 38 w 40"/>
                <a:gd name="T3" fmla="*/ 0 h 22"/>
                <a:gd name="T4" fmla="*/ 33 w 40"/>
                <a:gd name="T5" fmla="*/ 2 h 22"/>
                <a:gd name="T6" fmla="*/ 19 w 40"/>
                <a:gd name="T7" fmla="*/ 9 h 22"/>
                <a:gd name="T8" fmla="*/ 13 w 40"/>
                <a:gd name="T9" fmla="*/ 15 h 22"/>
                <a:gd name="T10" fmla="*/ 7 w 40"/>
                <a:gd name="T11" fmla="*/ 20 h 22"/>
                <a:gd name="T12" fmla="*/ 2 w 40"/>
                <a:gd name="T13" fmla="*/ 22 h 22"/>
                <a:gd name="T14" fmla="*/ 0 w 40"/>
                <a:gd name="T15" fmla="*/ 22 h 22"/>
                <a:gd name="T16" fmla="*/ 0 w 40"/>
                <a:gd name="T17" fmla="*/ 22 h 22"/>
                <a:gd name="T18" fmla="*/ 1 w 40"/>
                <a:gd name="T19" fmla="*/ 21 h 22"/>
                <a:gd name="T20" fmla="*/ 6 w 40"/>
                <a:gd name="T21" fmla="*/ 19 h 22"/>
                <a:gd name="T22" fmla="*/ 11 w 40"/>
                <a:gd name="T23" fmla="*/ 13 h 22"/>
                <a:gd name="T24" fmla="*/ 18 w 40"/>
                <a:gd name="T25" fmla="*/ 7 h 22"/>
                <a:gd name="T26" fmla="*/ 33 w 40"/>
                <a:gd name="T27" fmla="*/ 1 h 22"/>
                <a:gd name="T28" fmla="*/ 38 w 40"/>
                <a:gd name="T29" fmla="*/ 0 h 22"/>
                <a:gd name="T30" fmla="*/ 40 w 40"/>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2">
                  <a:moveTo>
                    <a:pt x="40" y="0"/>
                  </a:moveTo>
                  <a:cubicBezTo>
                    <a:pt x="40" y="0"/>
                    <a:pt x="39" y="0"/>
                    <a:pt x="38" y="0"/>
                  </a:cubicBezTo>
                  <a:cubicBezTo>
                    <a:pt x="37" y="1"/>
                    <a:pt x="35" y="1"/>
                    <a:pt x="33" y="2"/>
                  </a:cubicBezTo>
                  <a:cubicBezTo>
                    <a:pt x="29" y="4"/>
                    <a:pt x="24" y="6"/>
                    <a:pt x="19" y="9"/>
                  </a:cubicBezTo>
                  <a:cubicBezTo>
                    <a:pt x="17" y="11"/>
                    <a:pt x="15" y="13"/>
                    <a:pt x="13" y="15"/>
                  </a:cubicBezTo>
                  <a:cubicBezTo>
                    <a:pt x="11" y="17"/>
                    <a:pt x="9" y="19"/>
                    <a:pt x="7" y="20"/>
                  </a:cubicBezTo>
                  <a:cubicBezTo>
                    <a:pt x="5" y="21"/>
                    <a:pt x="3" y="21"/>
                    <a:pt x="2" y="22"/>
                  </a:cubicBezTo>
                  <a:cubicBezTo>
                    <a:pt x="1" y="22"/>
                    <a:pt x="0" y="22"/>
                    <a:pt x="0" y="22"/>
                  </a:cubicBezTo>
                  <a:cubicBezTo>
                    <a:pt x="0" y="22"/>
                    <a:pt x="0" y="22"/>
                    <a:pt x="0" y="22"/>
                  </a:cubicBezTo>
                  <a:cubicBezTo>
                    <a:pt x="0" y="22"/>
                    <a:pt x="0" y="21"/>
                    <a:pt x="1" y="21"/>
                  </a:cubicBezTo>
                  <a:cubicBezTo>
                    <a:pt x="3" y="21"/>
                    <a:pt x="4" y="20"/>
                    <a:pt x="6" y="19"/>
                  </a:cubicBezTo>
                  <a:cubicBezTo>
                    <a:pt x="8" y="17"/>
                    <a:pt x="9" y="15"/>
                    <a:pt x="11" y="13"/>
                  </a:cubicBezTo>
                  <a:cubicBezTo>
                    <a:pt x="13" y="11"/>
                    <a:pt x="15" y="9"/>
                    <a:pt x="18" y="7"/>
                  </a:cubicBezTo>
                  <a:cubicBezTo>
                    <a:pt x="23" y="4"/>
                    <a:pt x="28" y="2"/>
                    <a:pt x="33" y="1"/>
                  </a:cubicBezTo>
                  <a:cubicBezTo>
                    <a:pt x="35" y="0"/>
                    <a:pt x="37" y="0"/>
                    <a:pt x="38" y="0"/>
                  </a:cubicBezTo>
                  <a:cubicBezTo>
                    <a:pt x="39" y="0"/>
                    <a:pt x="40" y="0"/>
                    <a:pt x="4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5"/>
            <p:cNvSpPr/>
            <p:nvPr/>
          </p:nvSpPr>
          <p:spPr bwMode="auto">
            <a:xfrm>
              <a:off x="9917114" y="1012824"/>
              <a:ext cx="177800" cy="80963"/>
            </a:xfrm>
            <a:custGeom>
              <a:avLst/>
              <a:gdLst>
                <a:gd name="T0" fmla="*/ 0 w 42"/>
                <a:gd name="T1" fmla="*/ 1 h 19"/>
                <a:gd name="T2" fmla="*/ 0 w 42"/>
                <a:gd name="T3" fmla="*/ 1 h 19"/>
                <a:gd name="T4" fmla="*/ 2 w 42"/>
                <a:gd name="T5" fmla="*/ 0 h 19"/>
                <a:gd name="T6" fmla="*/ 7 w 42"/>
                <a:gd name="T7" fmla="*/ 1 h 19"/>
                <a:gd name="T8" fmla="*/ 14 w 42"/>
                <a:gd name="T9" fmla="*/ 4 h 19"/>
                <a:gd name="T10" fmla="*/ 22 w 42"/>
                <a:gd name="T11" fmla="*/ 8 h 19"/>
                <a:gd name="T12" fmla="*/ 35 w 42"/>
                <a:gd name="T13" fmla="*/ 15 h 19"/>
                <a:gd name="T14" fmla="*/ 40 w 42"/>
                <a:gd name="T15" fmla="*/ 18 h 19"/>
                <a:gd name="T16" fmla="*/ 42 w 42"/>
                <a:gd name="T17" fmla="*/ 19 h 19"/>
                <a:gd name="T18" fmla="*/ 40 w 42"/>
                <a:gd name="T19" fmla="*/ 19 h 19"/>
                <a:gd name="T20" fmla="*/ 35 w 42"/>
                <a:gd name="T21" fmla="*/ 17 h 19"/>
                <a:gd name="T22" fmla="*/ 21 w 42"/>
                <a:gd name="T23" fmla="*/ 10 h 19"/>
                <a:gd name="T24" fmla="*/ 13 w 42"/>
                <a:gd name="T25" fmla="*/ 6 h 19"/>
                <a:gd name="T26" fmla="*/ 7 w 42"/>
                <a:gd name="T27" fmla="*/ 2 h 19"/>
                <a:gd name="T28" fmla="*/ 2 w 42"/>
                <a:gd name="T29" fmla="*/ 1 h 19"/>
                <a:gd name="T30" fmla="*/ 0 w 42"/>
                <a:gd name="T3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19">
                  <a:moveTo>
                    <a:pt x="0" y="1"/>
                  </a:moveTo>
                  <a:cubicBezTo>
                    <a:pt x="0" y="1"/>
                    <a:pt x="0" y="1"/>
                    <a:pt x="0" y="1"/>
                  </a:cubicBezTo>
                  <a:cubicBezTo>
                    <a:pt x="1" y="1"/>
                    <a:pt x="1" y="0"/>
                    <a:pt x="2" y="0"/>
                  </a:cubicBezTo>
                  <a:cubicBezTo>
                    <a:pt x="3" y="0"/>
                    <a:pt x="5" y="0"/>
                    <a:pt x="7" y="1"/>
                  </a:cubicBezTo>
                  <a:cubicBezTo>
                    <a:pt x="9" y="1"/>
                    <a:pt x="12" y="3"/>
                    <a:pt x="14" y="4"/>
                  </a:cubicBezTo>
                  <a:cubicBezTo>
                    <a:pt x="17" y="5"/>
                    <a:pt x="19" y="6"/>
                    <a:pt x="22" y="8"/>
                  </a:cubicBezTo>
                  <a:cubicBezTo>
                    <a:pt x="27" y="10"/>
                    <a:pt x="32" y="13"/>
                    <a:pt x="35" y="15"/>
                  </a:cubicBezTo>
                  <a:cubicBezTo>
                    <a:pt x="37" y="16"/>
                    <a:pt x="39" y="17"/>
                    <a:pt x="40" y="18"/>
                  </a:cubicBezTo>
                  <a:cubicBezTo>
                    <a:pt x="41" y="19"/>
                    <a:pt x="42" y="19"/>
                    <a:pt x="42" y="19"/>
                  </a:cubicBezTo>
                  <a:cubicBezTo>
                    <a:pt x="42" y="19"/>
                    <a:pt x="41" y="19"/>
                    <a:pt x="40" y="19"/>
                  </a:cubicBezTo>
                  <a:cubicBezTo>
                    <a:pt x="39" y="18"/>
                    <a:pt x="37" y="17"/>
                    <a:pt x="35" y="17"/>
                  </a:cubicBezTo>
                  <a:cubicBezTo>
                    <a:pt x="31" y="15"/>
                    <a:pt x="26" y="12"/>
                    <a:pt x="21" y="10"/>
                  </a:cubicBezTo>
                  <a:cubicBezTo>
                    <a:pt x="18" y="8"/>
                    <a:pt x="15" y="7"/>
                    <a:pt x="13" y="6"/>
                  </a:cubicBezTo>
                  <a:cubicBezTo>
                    <a:pt x="11" y="4"/>
                    <a:pt x="9" y="3"/>
                    <a:pt x="7" y="2"/>
                  </a:cubicBezTo>
                  <a:cubicBezTo>
                    <a:pt x="5" y="1"/>
                    <a:pt x="3" y="1"/>
                    <a:pt x="2" y="1"/>
                  </a:cubicBezTo>
                  <a:cubicBezTo>
                    <a:pt x="1" y="1"/>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16"/>
            <p:cNvSpPr/>
            <p:nvPr/>
          </p:nvSpPr>
          <p:spPr bwMode="auto">
            <a:xfrm>
              <a:off x="10277476" y="1085849"/>
              <a:ext cx="25400" cy="25400"/>
            </a:xfrm>
            <a:custGeom>
              <a:avLst/>
              <a:gdLst>
                <a:gd name="T0" fmla="*/ 1 w 6"/>
                <a:gd name="T1" fmla="*/ 1 h 6"/>
                <a:gd name="T2" fmla="*/ 1 w 6"/>
                <a:gd name="T3" fmla="*/ 5 h 6"/>
                <a:gd name="T4" fmla="*/ 5 w 6"/>
                <a:gd name="T5" fmla="*/ 5 h 6"/>
                <a:gd name="T6" fmla="*/ 1 w 6"/>
                <a:gd name="T7" fmla="*/ 1 h 6"/>
              </a:gdLst>
              <a:ahLst/>
              <a:cxnLst>
                <a:cxn ang="0">
                  <a:pos x="T0" y="T1"/>
                </a:cxn>
                <a:cxn ang="0">
                  <a:pos x="T2" y="T3"/>
                </a:cxn>
                <a:cxn ang="0">
                  <a:pos x="T4" y="T5"/>
                </a:cxn>
                <a:cxn ang="0">
                  <a:pos x="T6" y="T7"/>
                </a:cxn>
              </a:cxnLst>
              <a:rect l="0" t="0" r="r" b="b"/>
              <a:pathLst>
                <a:path w="6" h="6">
                  <a:moveTo>
                    <a:pt x="1" y="1"/>
                  </a:moveTo>
                  <a:cubicBezTo>
                    <a:pt x="0" y="1"/>
                    <a:pt x="0" y="3"/>
                    <a:pt x="1" y="5"/>
                  </a:cubicBezTo>
                  <a:cubicBezTo>
                    <a:pt x="2" y="6"/>
                    <a:pt x="5" y="6"/>
                    <a:pt x="5" y="5"/>
                  </a:cubicBezTo>
                  <a:cubicBezTo>
                    <a:pt x="6" y="4"/>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17"/>
            <p:cNvSpPr/>
            <p:nvPr/>
          </p:nvSpPr>
          <p:spPr bwMode="auto">
            <a:xfrm>
              <a:off x="10175876" y="1166812"/>
              <a:ext cx="20638" cy="20638"/>
            </a:xfrm>
            <a:custGeom>
              <a:avLst/>
              <a:gdLst>
                <a:gd name="T0" fmla="*/ 1 w 5"/>
                <a:gd name="T1" fmla="*/ 1 h 5"/>
                <a:gd name="T2" fmla="*/ 1 w 5"/>
                <a:gd name="T3" fmla="*/ 4 h 5"/>
                <a:gd name="T4" fmla="*/ 4 w 5"/>
                <a:gd name="T5" fmla="*/ 4 h 5"/>
                <a:gd name="T6" fmla="*/ 1 w 5"/>
                <a:gd name="T7" fmla="*/ 1 h 5"/>
              </a:gdLst>
              <a:ahLst/>
              <a:cxnLst>
                <a:cxn ang="0">
                  <a:pos x="T0" y="T1"/>
                </a:cxn>
                <a:cxn ang="0">
                  <a:pos x="T2" y="T3"/>
                </a:cxn>
                <a:cxn ang="0">
                  <a:pos x="T4" y="T5"/>
                </a:cxn>
                <a:cxn ang="0">
                  <a:pos x="T6" y="T7"/>
                </a:cxn>
              </a:cxnLst>
              <a:rect l="0" t="0" r="r" b="b"/>
              <a:pathLst>
                <a:path w="5" h="5">
                  <a:moveTo>
                    <a:pt x="1" y="1"/>
                  </a:moveTo>
                  <a:cubicBezTo>
                    <a:pt x="0" y="1"/>
                    <a:pt x="0" y="3"/>
                    <a:pt x="1" y="4"/>
                  </a:cubicBezTo>
                  <a:cubicBezTo>
                    <a:pt x="2" y="5"/>
                    <a:pt x="4" y="5"/>
                    <a:pt x="4" y="4"/>
                  </a:cubicBezTo>
                  <a:cubicBezTo>
                    <a:pt x="5" y="3"/>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8"/>
            <p:cNvSpPr/>
            <p:nvPr/>
          </p:nvSpPr>
          <p:spPr bwMode="auto">
            <a:xfrm>
              <a:off x="10213976" y="1149349"/>
              <a:ext cx="20638" cy="17463"/>
            </a:xfrm>
            <a:custGeom>
              <a:avLst/>
              <a:gdLst>
                <a:gd name="T0" fmla="*/ 0 w 5"/>
                <a:gd name="T1" fmla="*/ 2 h 4"/>
                <a:gd name="T2" fmla="*/ 3 w 5"/>
                <a:gd name="T3" fmla="*/ 4 h 4"/>
                <a:gd name="T4" fmla="*/ 5 w 5"/>
                <a:gd name="T5" fmla="*/ 2 h 4"/>
                <a:gd name="T6" fmla="*/ 5 w 5"/>
                <a:gd name="T7" fmla="*/ 1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0" y="3"/>
                    <a:pt x="2" y="4"/>
                    <a:pt x="3" y="4"/>
                  </a:cubicBezTo>
                  <a:cubicBezTo>
                    <a:pt x="4" y="4"/>
                    <a:pt x="4" y="3"/>
                    <a:pt x="5" y="2"/>
                  </a:cubicBezTo>
                  <a:cubicBezTo>
                    <a:pt x="5" y="2"/>
                    <a:pt x="5" y="1"/>
                    <a:pt x="5" y="1"/>
                  </a:cubicBezTo>
                  <a:cubicBezTo>
                    <a:pt x="4"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9"/>
            <p:cNvSpPr/>
            <p:nvPr/>
          </p:nvSpPr>
          <p:spPr bwMode="auto">
            <a:xfrm>
              <a:off x="10260014" y="1225549"/>
              <a:ext cx="25400" cy="25400"/>
            </a:xfrm>
            <a:custGeom>
              <a:avLst/>
              <a:gdLst>
                <a:gd name="T0" fmla="*/ 6 w 6"/>
                <a:gd name="T1" fmla="*/ 5 h 6"/>
                <a:gd name="T2" fmla="*/ 0 w 6"/>
                <a:gd name="T3" fmla="*/ 3 h 6"/>
                <a:gd name="T4" fmla="*/ 2 w 6"/>
                <a:gd name="T5" fmla="*/ 1 h 6"/>
                <a:gd name="T6" fmla="*/ 4 w 6"/>
                <a:gd name="T7" fmla="*/ 1 h 6"/>
                <a:gd name="T8" fmla="*/ 5 w 6"/>
                <a:gd name="T9" fmla="*/ 3 h 6"/>
                <a:gd name="T10" fmla="*/ 6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6" y="5"/>
                  </a:moveTo>
                  <a:cubicBezTo>
                    <a:pt x="5" y="6"/>
                    <a:pt x="0" y="4"/>
                    <a:pt x="0" y="3"/>
                  </a:cubicBezTo>
                  <a:cubicBezTo>
                    <a:pt x="0" y="2"/>
                    <a:pt x="1" y="1"/>
                    <a:pt x="2" y="1"/>
                  </a:cubicBezTo>
                  <a:cubicBezTo>
                    <a:pt x="2" y="1"/>
                    <a:pt x="3" y="0"/>
                    <a:pt x="4" y="1"/>
                  </a:cubicBezTo>
                  <a:cubicBezTo>
                    <a:pt x="5" y="1"/>
                    <a:pt x="5" y="2"/>
                    <a:pt x="5" y="3"/>
                  </a:cubicBezTo>
                  <a:cubicBezTo>
                    <a:pt x="6" y="3"/>
                    <a:pt x="6" y="4"/>
                    <a:pt x="6"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0"/>
            <p:cNvSpPr/>
            <p:nvPr/>
          </p:nvSpPr>
          <p:spPr bwMode="auto">
            <a:xfrm>
              <a:off x="10315576" y="1204912"/>
              <a:ext cx="12700" cy="7938"/>
            </a:xfrm>
            <a:custGeom>
              <a:avLst/>
              <a:gdLst>
                <a:gd name="T0" fmla="*/ 0 w 3"/>
                <a:gd name="T1" fmla="*/ 0 h 2"/>
                <a:gd name="T2" fmla="*/ 2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1" y="2"/>
                    <a:pt x="2" y="2"/>
                  </a:cubicBezTo>
                  <a:cubicBezTo>
                    <a:pt x="3" y="2"/>
                    <a:pt x="3" y="1"/>
                    <a:pt x="3" y="1"/>
                  </a:cubicBezTo>
                  <a:cubicBezTo>
                    <a:pt x="3"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21"/>
            <p:cNvSpPr/>
            <p:nvPr/>
          </p:nvSpPr>
          <p:spPr bwMode="auto">
            <a:xfrm>
              <a:off x="10148889" y="1204912"/>
              <a:ext cx="17463" cy="15875"/>
            </a:xfrm>
            <a:custGeom>
              <a:avLst/>
              <a:gdLst>
                <a:gd name="T0" fmla="*/ 0 w 4"/>
                <a:gd name="T1" fmla="*/ 2 h 4"/>
                <a:gd name="T2" fmla="*/ 3 w 4"/>
                <a:gd name="T3" fmla="*/ 1 h 4"/>
                <a:gd name="T4" fmla="*/ 4 w 4"/>
                <a:gd name="T5" fmla="*/ 2 h 4"/>
                <a:gd name="T6" fmla="*/ 3 w 4"/>
                <a:gd name="T7" fmla="*/ 3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1"/>
                    <a:pt x="1" y="0"/>
                    <a:pt x="3" y="1"/>
                  </a:cubicBezTo>
                  <a:cubicBezTo>
                    <a:pt x="3" y="1"/>
                    <a:pt x="4" y="1"/>
                    <a:pt x="4" y="2"/>
                  </a:cubicBezTo>
                  <a:cubicBezTo>
                    <a:pt x="4" y="3"/>
                    <a:pt x="4" y="3"/>
                    <a:pt x="3" y="3"/>
                  </a:cubicBezTo>
                  <a:cubicBezTo>
                    <a:pt x="2" y="4"/>
                    <a:pt x="0" y="3"/>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2"/>
            <p:cNvSpPr/>
            <p:nvPr/>
          </p:nvSpPr>
          <p:spPr bwMode="auto">
            <a:xfrm>
              <a:off x="10128251" y="1141412"/>
              <a:ext cx="17463" cy="15875"/>
            </a:xfrm>
            <a:custGeom>
              <a:avLst/>
              <a:gdLst>
                <a:gd name="T0" fmla="*/ 1 w 4"/>
                <a:gd name="T1" fmla="*/ 3 h 4"/>
                <a:gd name="T2" fmla="*/ 4 w 4"/>
                <a:gd name="T3" fmla="*/ 4 h 4"/>
                <a:gd name="T4" fmla="*/ 3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4"/>
                  </a:cubicBezTo>
                  <a:cubicBezTo>
                    <a:pt x="4" y="3"/>
                    <a:pt x="4" y="2"/>
                    <a:pt x="3" y="1"/>
                  </a:cubicBezTo>
                  <a:cubicBezTo>
                    <a:pt x="3" y="1"/>
                    <a:pt x="3" y="0"/>
                    <a:pt x="2" y="0"/>
                  </a:cubicBezTo>
                  <a:cubicBezTo>
                    <a:pt x="1" y="0"/>
                    <a:pt x="0" y="1"/>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23"/>
            <p:cNvSpPr/>
            <p:nvPr/>
          </p:nvSpPr>
          <p:spPr bwMode="auto">
            <a:xfrm>
              <a:off x="10217151" y="1225549"/>
              <a:ext cx="17463" cy="17463"/>
            </a:xfrm>
            <a:custGeom>
              <a:avLst/>
              <a:gdLst>
                <a:gd name="T0" fmla="*/ 1 w 4"/>
                <a:gd name="T1" fmla="*/ 3 h 4"/>
                <a:gd name="T2" fmla="*/ 4 w 4"/>
                <a:gd name="T3" fmla="*/ 4 h 4"/>
                <a:gd name="T4" fmla="*/ 3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4"/>
                  </a:cubicBezTo>
                  <a:cubicBezTo>
                    <a:pt x="4" y="3"/>
                    <a:pt x="4" y="2"/>
                    <a:pt x="3" y="1"/>
                  </a:cubicBezTo>
                  <a:cubicBezTo>
                    <a:pt x="3" y="1"/>
                    <a:pt x="3" y="0"/>
                    <a:pt x="2" y="0"/>
                  </a:cubicBezTo>
                  <a:cubicBezTo>
                    <a:pt x="1"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24"/>
            <p:cNvSpPr/>
            <p:nvPr/>
          </p:nvSpPr>
          <p:spPr bwMode="auto">
            <a:xfrm>
              <a:off x="10252076" y="1174749"/>
              <a:ext cx="15875" cy="17463"/>
            </a:xfrm>
            <a:custGeom>
              <a:avLst/>
              <a:gdLst>
                <a:gd name="T0" fmla="*/ 0 w 4"/>
                <a:gd name="T1" fmla="*/ 3 h 4"/>
                <a:gd name="T2" fmla="*/ 3 w 4"/>
                <a:gd name="T3" fmla="*/ 4 h 4"/>
                <a:gd name="T4" fmla="*/ 3 w 4"/>
                <a:gd name="T5" fmla="*/ 1 h 4"/>
                <a:gd name="T6" fmla="*/ 2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1" y="4"/>
                    <a:pt x="3" y="4"/>
                    <a:pt x="3" y="4"/>
                  </a:cubicBezTo>
                  <a:cubicBezTo>
                    <a:pt x="4" y="3"/>
                    <a:pt x="4" y="2"/>
                    <a:pt x="3" y="1"/>
                  </a:cubicBezTo>
                  <a:cubicBezTo>
                    <a:pt x="3" y="1"/>
                    <a:pt x="2" y="0"/>
                    <a:pt x="2" y="0"/>
                  </a:cubicBezTo>
                  <a:cubicBezTo>
                    <a:pt x="1" y="0"/>
                    <a:pt x="0" y="1"/>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25"/>
            <p:cNvSpPr/>
            <p:nvPr/>
          </p:nvSpPr>
          <p:spPr bwMode="auto">
            <a:xfrm>
              <a:off x="10290176" y="1169987"/>
              <a:ext cx="15875" cy="22225"/>
            </a:xfrm>
            <a:custGeom>
              <a:avLst/>
              <a:gdLst>
                <a:gd name="T0" fmla="*/ 0 w 4"/>
                <a:gd name="T1" fmla="*/ 3 h 5"/>
                <a:gd name="T2" fmla="*/ 3 w 4"/>
                <a:gd name="T3" fmla="*/ 4 h 5"/>
                <a:gd name="T4" fmla="*/ 3 w 4"/>
                <a:gd name="T5" fmla="*/ 1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1" y="4"/>
                    <a:pt x="3" y="5"/>
                    <a:pt x="3" y="4"/>
                  </a:cubicBezTo>
                  <a:cubicBezTo>
                    <a:pt x="4" y="4"/>
                    <a:pt x="4" y="2"/>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26"/>
            <p:cNvSpPr/>
            <p:nvPr/>
          </p:nvSpPr>
          <p:spPr bwMode="auto">
            <a:xfrm>
              <a:off x="10175876" y="1119187"/>
              <a:ext cx="12700" cy="12700"/>
            </a:xfrm>
            <a:custGeom>
              <a:avLst/>
              <a:gdLst>
                <a:gd name="T0" fmla="*/ 0 w 3"/>
                <a:gd name="T1" fmla="*/ 3 h 3"/>
                <a:gd name="T2" fmla="*/ 3 w 3"/>
                <a:gd name="T3" fmla="*/ 1 h 3"/>
                <a:gd name="T4" fmla="*/ 2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3"/>
                    <a:pt x="3" y="3"/>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27"/>
            <p:cNvSpPr/>
            <p:nvPr/>
          </p:nvSpPr>
          <p:spPr bwMode="auto">
            <a:xfrm>
              <a:off x="10234614" y="1116012"/>
              <a:ext cx="20638" cy="20638"/>
            </a:xfrm>
            <a:custGeom>
              <a:avLst/>
              <a:gdLst>
                <a:gd name="T0" fmla="*/ 1 w 5"/>
                <a:gd name="T1" fmla="*/ 4 h 5"/>
                <a:gd name="T2" fmla="*/ 5 w 5"/>
                <a:gd name="T3" fmla="*/ 3 h 5"/>
                <a:gd name="T4" fmla="*/ 3 w 5"/>
                <a:gd name="T5" fmla="*/ 0 h 5"/>
                <a:gd name="T6" fmla="*/ 1 w 5"/>
                <a:gd name="T7" fmla="*/ 4 h 5"/>
              </a:gdLst>
              <a:ahLst/>
              <a:cxnLst>
                <a:cxn ang="0">
                  <a:pos x="T0" y="T1"/>
                </a:cxn>
                <a:cxn ang="0">
                  <a:pos x="T2" y="T3"/>
                </a:cxn>
                <a:cxn ang="0">
                  <a:pos x="T4" y="T5"/>
                </a:cxn>
                <a:cxn ang="0">
                  <a:pos x="T6" y="T7"/>
                </a:cxn>
              </a:cxnLst>
              <a:rect l="0" t="0" r="r" b="b"/>
              <a:pathLst>
                <a:path w="5" h="5">
                  <a:moveTo>
                    <a:pt x="1" y="4"/>
                  </a:moveTo>
                  <a:cubicBezTo>
                    <a:pt x="2" y="5"/>
                    <a:pt x="5" y="5"/>
                    <a:pt x="5" y="3"/>
                  </a:cubicBezTo>
                  <a:cubicBezTo>
                    <a:pt x="5" y="2"/>
                    <a:pt x="4" y="0"/>
                    <a:pt x="3" y="0"/>
                  </a:cubicBezTo>
                  <a:cubicBezTo>
                    <a:pt x="2" y="0"/>
                    <a:pt x="0" y="4"/>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28"/>
            <p:cNvSpPr/>
            <p:nvPr/>
          </p:nvSpPr>
          <p:spPr bwMode="auto">
            <a:xfrm>
              <a:off x="10213976" y="1068387"/>
              <a:ext cx="15875" cy="17463"/>
            </a:xfrm>
            <a:custGeom>
              <a:avLst/>
              <a:gdLst>
                <a:gd name="T0" fmla="*/ 0 w 4"/>
                <a:gd name="T1" fmla="*/ 3 h 4"/>
                <a:gd name="T2" fmla="*/ 3 w 4"/>
                <a:gd name="T3" fmla="*/ 4 h 4"/>
                <a:gd name="T4" fmla="*/ 4 w 4"/>
                <a:gd name="T5" fmla="*/ 2 h 4"/>
                <a:gd name="T6" fmla="*/ 4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2" y="4"/>
                    <a:pt x="3" y="4"/>
                  </a:cubicBezTo>
                  <a:cubicBezTo>
                    <a:pt x="3" y="4"/>
                    <a:pt x="3" y="3"/>
                    <a:pt x="4" y="2"/>
                  </a:cubicBezTo>
                  <a:cubicBezTo>
                    <a:pt x="4" y="1"/>
                    <a:pt x="4" y="1"/>
                    <a:pt x="4" y="0"/>
                  </a:cubicBezTo>
                  <a:cubicBezTo>
                    <a:pt x="3" y="0"/>
                    <a:pt x="0" y="1"/>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29"/>
            <p:cNvSpPr/>
            <p:nvPr/>
          </p:nvSpPr>
          <p:spPr bwMode="auto">
            <a:xfrm>
              <a:off x="10158414" y="1076324"/>
              <a:ext cx="17463" cy="17463"/>
            </a:xfrm>
            <a:custGeom>
              <a:avLst/>
              <a:gdLst>
                <a:gd name="T0" fmla="*/ 0 w 4"/>
                <a:gd name="T1" fmla="*/ 2 h 4"/>
                <a:gd name="T2" fmla="*/ 3 w 4"/>
                <a:gd name="T3" fmla="*/ 4 h 4"/>
                <a:gd name="T4" fmla="*/ 4 w 4"/>
                <a:gd name="T5" fmla="*/ 2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3"/>
                    <a:pt x="2" y="4"/>
                    <a:pt x="3" y="4"/>
                  </a:cubicBezTo>
                  <a:cubicBezTo>
                    <a:pt x="3" y="4"/>
                    <a:pt x="3" y="3"/>
                    <a:pt x="4" y="2"/>
                  </a:cubicBezTo>
                  <a:cubicBezTo>
                    <a:pt x="4" y="1"/>
                    <a:pt x="4" y="1"/>
                    <a:pt x="4" y="0"/>
                  </a:cubicBezTo>
                  <a:cubicBezTo>
                    <a:pt x="3"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30"/>
            <p:cNvSpPr/>
            <p:nvPr/>
          </p:nvSpPr>
          <p:spPr bwMode="auto">
            <a:xfrm>
              <a:off x="10298114" y="1131887"/>
              <a:ext cx="17463" cy="22225"/>
            </a:xfrm>
            <a:custGeom>
              <a:avLst/>
              <a:gdLst>
                <a:gd name="T0" fmla="*/ 1 w 4"/>
                <a:gd name="T1" fmla="*/ 3 h 5"/>
                <a:gd name="T2" fmla="*/ 3 w 4"/>
                <a:gd name="T3" fmla="*/ 4 h 5"/>
                <a:gd name="T4" fmla="*/ 4 w 4"/>
                <a:gd name="T5" fmla="*/ 3 h 5"/>
                <a:gd name="T6" fmla="*/ 4 w 4"/>
                <a:gd name="T7" fmla="*/ 2 h 5"/>
                <a:gd name="T8" fmla="*/ 3 w 4"/>
                <a:gd name="T9" fmla="*/ 0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4"/>
                  </a:cubicBezTo>
                  <a:cubicBezTo>
                    <a:pt x="4" y="4"/>
                    <a:pt x="4" y="3"/>
                    <a:pt x="4" y="3"/>
                  </a:cubicBezTo>
                  <a:cubicBezTo>
                    <a:pt x="4" y="3"/>
                    <a:pt x="4" y="2"/>
                    <a:pt x="4" y="2"/>
                  </a:cubicBezTo>
                  <a:cubicBezTo>
                    <a:pt x="4" y="1"/>
                    <a:pt x="3" y="0"/>
                    <a:pt x="3" y="0"/>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31"/>
            <p:cNvSpPr/>
            <p:nvPr/>
          </p:nvSpPr>
          <p:spPr bwMode="auto">
            <a:xfrm>
              <a:off x="10188576" y="1208087"/>
              <a:ext cx="15875" cy="22225"/>
            </a:xfrm>
            <a:custGeom>
              <a:avLst/>
              <a:gdLst>
                <a:gd name="T0" fmla="*/ 1 w 4"/>
                <a:gd name="T1" fmla="*/ 3 h 5"/>
                <a:gd name="T2" fmla="*/ 3 w 4"/>
                <a:gd name="T3" fmla="*/ 4 h 5"/>
                <a:gd name="T4" fmla="*/ 4 w 4"/>
                <a:gd name="T5" fmla="*/ 3 h 5"/>
                <a:gd name="T6" fmla="*/ 4 w 4"/>
                <a:gd name="T7" fmla="*/ 2 h 5"/>
                <a:gd name="T8" fmla="*/ 3 w 4"/>
                <a:gd name="T9" fmla="*/ 0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4"/>
                  </a:cubicBezTo>
                  <a:cubicBezTo>
                    <a:pt x="4" y="4"/>
                    <a:pt x="4" y="3"/>
                    <a:pt x="4" y="3"/>
                  </a:cubicBezTo>
                  <a:cubicBezTo>
                    <a:pt x="4" y="3"/>
                    <a:pt x="4" y="2"/>
                    <a:pt x="4" y="2"/>
                  </a:cubicBezTo>
                  <a:cubicBezTo>
                    <a:pt x="4" y="1"/>
                    <a:pt x="3" y="1"/>
                    <a:pt x="3" y="0"/>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a:off x="2269085" y="301707"/>
            <a:ext cx="1357313" cy="992188"/>
            <a:chOff x="9704389" y="4233863"/>
            <a:chExt cx="1357313" cy="992188"/>
          </a:xfrm>
        </p:grpSpPr>
        <p:sp>
          <p:nvSpPr>
            <p:cNvPr id="78" name="Freeform 435"/>
            <p:cNvSpPr/>
            <p:nvPr/>
          </p:nvSpPr>
          <p:spPr bwMode="auto">
            <a:xfrm>
              <a:off x="9704389" y="4665663"/>
              <a:ext cx="288925" cy="458788"/>
            </a:xfrm>
            <a:custGeom>
              <a:avLst/>
              <a:gdLst>
                <a:gd name="T0" fmla="*/ 68 w 68"/>
                <a:gd name="T1" fmla="*/ 40 h 108"/>
                <a:gd name="T2" fmla="*/ 10 w 68"/>
                <a:gd name="T3" fmla="*/ 21 h 108"/>
                <a:gd name="T4" fmla="*/ 19 w 68"/>
                <a:gd name="T5" fmla="*/ 40 h 108"/>
                <a:gd name="T6" fmla="*/ 3 w 68"/>
                <a:gd name="T7" fmla="*/ 60 h 108"/>
                <a:gd name="T8" fmla="*/ 30 w 68"/>
                <a:gd name="T9" fmla="*/ 69 h 108"/>
                <a:gd name="T10" fmla="*/ 33 w 68"/>
                <a:gd name="T11" fmla="*/ 95 h 108"/>
                <a:gd name="T12" fmla="*/ 68 w 68"/>
                <a:gd name="T13" fmla="*/ 40 h 108"/>
              </a:gdLst>
              <a:ahLst/>
              <a:cxnLst>
                <a:cxn ang="0">
                  <a:pos x="T0" y="T1"/>
                </a:cxn>
                <a:cxn ang="0">
                  <a:pos x="T2" y="T3"/>
                </a:cxn>
                <a:cxn ang="0">
                  <a:pos x="T4" y="T5"/>
                </a:cxn>
                <a:cxn ang="0">
                  <a:pos x="T6" y="T7"/>
                </a:cxn>
                <a:cxn ang="0">
                  <a:pos x="T8" y="T9"/>
                </a:cxn>
                <a:cxn ang="0">
                  <a:pos x="T10" y="T11"/>
                </a:cxn>
                <a:cxn ang="0">
                  <a:pos x="T12" y="T13"/>
                </a:cxn>
              </a:cxnLst>
              <a:rect l="0" t="0" r="r" b="b"/>
              <a:pathLst>
                <a:path w="68" h="108">
                  <a:moveTo>
                    <a:pt x="68" y="40"/>
                  </a:moveTo>
                  <a:cubicBezTo>
                    <a:pt x="68" y="40"/>
                    <a:pt x="25" y="0"/>
                    <a:pt x="10" y="21"/>
                  </a:cubicBezTo>
                  <a:cubicBezTo>
                    <a:pt x="0" y="35"/>
                    <a:pt x="19" y="40"/>
                    <a:pt x="19" y="40"/>
                  </a:cubicBezTo>
                  <a:cubicBezTo>
                    <a:pt x="19" y="40"/>
                    <a:pt x="0" y="44"/>
                    <a:pt x="3" y="60"/>
                  </a:cubicBezTo>
                  <a:cubicBezTo>
                    <a:pt x="6" y="76"/>
                    <a:pt x="30" y="69"/>
                    <a:pt x="30" y="69"/>
                  </a:cubicBezTo>
                  <a:cubicBezTo>
                    <a:pt x="30" y="69"/>
                    <a:pt x="22" y="83"/>
                    <a:pt x="33" y="95"/>
                  </a:cubicBezTo>
                  <a:cubicBezTo>
                    <a:pt x="44" y="108"/>
                    <a:pt x="68" y="65"/>
                    <a:pt x="68" y="4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6"/>
            <p:cNvSpPr/>
            <p:nvPr/>
          </p:nvSpPr>
          <p:spPr bwMode="auto">
            <a:xfrm>
              <a:off x="9856789" y="4852988"/>
              <a:ext cx="111125" cy="185738"/>
            </a:xfrm>
            <a:custGeom>
              <a:avLst/>
              <a:gdLst>
                <a:gd name="T0" fmla="*/ 26 w 26"/>
                <a:gd name="T1" fmla="*/ 0 h 44"/>
                <a:gd name="T2" fmla="*/ 26 w 26"/>
                <a:gd name="T3" fmla="*/ 0 h 44"/>
                <a:gd name="T4" fmla="*/ 25 w 26"/>
                <a:gd name="T5" fmla="*/ 2 h 44"/>
                <a:gd name="T6" fmla="*/ 24 w 26"/>
                <a:gd name="T7" fmla="*/ 4 h 44"/>
                <a:gd name="T8" fmla="*/ 23 w 26"/>
                <a:gd name="T9" fmla="*/ 8 h 44"/>
                <a:gd name="T10" fmla="*/ 22 w 26"/>
                <a:gd name="T11" fmla="*/ 9 h 44"/>
                <a:gd name="T12" fmla="*/ 21 w 26"/>
                <a:gd name="T13" fmla="*/ 11 h 44"/>
                <a:gd name="T14" fmla="*/ 19 w 26"/>
                <a:gd name="T15" fmla="*/ 15 h 44"/>
                <a:gd name="T16" fmla="*/ 17 w 26"/>
                <a:gd name="T17" fmla="*/ 19 h 44"/>
                <a:gd name="T18" fmla="*/ 15 w 26"/>
                <a:gd name="T19" fmla="*/ 23 h 44"/>
                <a:gd name="T20" fmla="*/ 13 w 26"/>
                <a:gd name="T21" fmla="*/ 25 h 44"/>
                <a:gd name="T22" fmla="*/ 12 w 26"/>
                <a:gd name="T23" fmla="*/ 27 h 44"/>
                <a:gd name="T24" fmla="*/ 12 w 26"/>
                <a:gd name="T25" fmla="*/ 28 h 44"/>
                <a:gd name="T26" fmla="*/ 11 w 26"/>
                <a:gd name="T27" fmla="*/ 29 h 44"/>
                <a:gd name="T28" fmla="*/ 10 w 26"/>
                <a:gd name="T29" fmla="*/ 31 h 44"/>
                <a:gd name="T30" fmla="*/ 8 w 26"/>
                <a:gd name="T31" fmla="*/ 33 h 44"/>
                <a:gd name="T32" fmla="*/ 7 w 26"/>
                <a:gd name="T33" fmla="*/ 35 h 44"/>
                <a:gd name="T34" fmla="*/ 5 w 26"/>
                <a:gd name="T35" fmla="*/ 38 h 44"/>
                <a:gd name="T36" fmla="*/ 4 w 26"/>
                <a:gd name="T37" fmla="*/ 39 h 44"/>
                <a:gd name="T38" fmla="*/ 3 w 26"/>
                <a:gd name="T39" fmla="*/ 41 h 44"/>
                <a:gd name="T40" fmla="*/ 1 w 26"/>
                <a:gd name="T41" fmla="*/ 43 h 44"/>
                <a:gd name="T42" fmla="*/ 0 w 26"/>
                <a:gd name="T43" fmla="*/ 44 h 44"/>
                <a:gd name="T44" fmla="*/ 0 w 26"/>
                <a:gd name="T45" fmla="*/ 44 h 44"/>
                <a:gd name="T46" fmla="*/ 0 w 26"/>
                <a:gd name="T47" fmla="*/ 44 h 44"/>
                <a:gd name="T48" fmla="*/ 2 w 26"/>
                <a:gd name="T49" fmla="*/ 43 h 44"/>
                <a:gd name="T50" fmla="*/ 4 w 26"/>
                <a:gd name="T51" fmla="*/ 42 h 44"/>
                <a:gd name="T52" fmla="*/ 5 w 26"/>
                <a:gd name="T53" fmla="*/ 41 h 44"/>
                <a:gd name="T54" fmla="*/ 7 w 26"/>
                <a:gd name="T55" fmla="*/ 40 h 44"/>
                <a:gd name="T56" fmla="*/ 8 w 26"/>
                <a:gd name="T57" fmla="*/ 39 h 44"/>
                <a:gd name="T58" fmla="*/ 10 w 26"/>
                <a:gd name="T59" fmla="*/ 37 h 44"/>
                <a:gd name="T60" fmla="*/ 11 w 26"/>
                <a:gd name="T61" fmla="*/ 36 h 44"/>
                <a:gd name="T62" fmla="*/ 13 w 26"/>
                <a:gd name="T63" fmla="*/ 34 h 44"/>
                <a:gd name="T64" fmla="*/ 16 w 26"/>
                <a:gd name="T65" fmla="*/ 30 h 44"/>
                <a:gd name="T66" fmla="*/ 19 w 26"/>
                <a:gd name="T67" fmla="*/ 26 h 44"/>
                <a:gd name="T68" fmla="*/ 20 w 26"/>
                <a:gd name="T69" fmla="*/ 24 h 44"/>
                <a:gd name="T70" fmla="*/ 21 w 26"/>
                <a:gd name="T71" fmla="*/ 21 h 44"/>
                <a:gd name="T72" fmla="*/ 22 w 26"/>
                <a:gd name="T73" fmla="*/ 19 h 44"/>
                <a:gd name="T74" fmla="*/ 23 w 26"/>
                <a:gd name="T75" fmla="*/ 17 h 44"/>
                <a:gd name="T76" fmla="*/ 25 w 26"/>
                <a:gd name="T77" fmla="*/ 12 h 44"/>
                <a:gd name="T78" fmla="*/ 25 w 26"/>
                <a:gd name="T79" fmla="*/ 10 h 44"/>
                <a:gd name="T80" fmla="*/ 25 w 26"/>
                <a:gd name="T81" fmla="*/ 8 h 44"/>
                <a:gd name="T82" fmla="*/ 26 w 26"/>
                <a:gd name="T83" fmla="*/ 7 h 44"/>
                <a:gd name="T84" fmla="*/ 26 w 26"/>
                <a:gd name="T85" fmla="*/ 5 h 44"/>
                <a:gd name="T86" fmla="*/ 26 w 26"/>
                <a:gd name="T87" fmla="*/ 3 h 44"/>
                <a:gd name="T88" fmla="*/ 26 w 26"/>
                <a:gd name="T89" fmla="*/ 2 h 44"/>
                <a:gd name="T90" fmla="*/ 26 w 26"/>
                <a:gd name="T91" fmla="*/ 1 h 44"/>
                <a:gd name="T92" fmla="*/ 26 w 26"/>
                <a:gd name="T9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44">
                  <a:moveTo>
                    <a:pt x="26" y="0"/>
                  </a:moveTo>
                  <a:cubicBezTo>
                    <a:pt x="26" y="0"/>
                    <a:pt x="26" y="0"/>
                    <a:pt x="26" y="0"/>
                  </a:cubicBezTo>
                  <a:cubicBezTo>
                    <a:pt x="26" y="1"/>
                    <a:pt x="25" y="1"/>
                    <a:pt x="25" y="2"/>
                  </a:cubicBezTo>
                  <a:cubicBezTo>
                    <a:pt x="25" y="3"/>
                    <a:pt x="25" y="4"/>
                    <a:pt x="24" y="4"/>
                  </a:cubicBezTo>
                  <a:cubicBezTo>
                    <a:pt x="24" y="5"/>
                    <a:pt x="23" y="6"/>
                    <a:pt x="23" y="8"/>
                  </a:cubicBezTo>
                  <a:cubicBezTo>
                    <a:pt x="23" y="8"/>
                    <a:pt x="22" y="9"/>
                    <a:pt x="22" y="9"/>
                  </a:cubicBezTo>
                  <a:cubicBezTo>
                    <a:pt x="22" y="10"/>
                    <a:pt x="21" y="10"/>
                    <a:pt x="21" y="11"/>
                  </a:cubicBezTo>
                  <a:cubicBezTo>
                    <a:pt x="21" y="12"/>
                    <a:pt x="20" y="14"/>
                    <a:pt x="19" y="15"/>
                  </a:cubicBezTo>
                  <a:cubicBezTo>
                    <a:pt x="19" y="16"/>
                    <a:pt x="18" y="18"/>
                    <a:pt x="17" y="19"/>
                  </a:cubicBezTo>
                  <a:cubicBezTo>
                    <a:pt x="16" y="21"/>
                    <a:pt x="16" y="22"/>
                    <a:pt x="15" y="23"/>
                  </a:cubicBezTo>
                  <a:cubicBezTo>
                    <a:pt x="14" y="24"/>
                    <a:pt x="14" y="25"/>
                    <a:pt x="13" y="25"/>
                  </a:cubicBezTo>
                  <a:cubicBezTo>
                    <a:pt x="13" y="26"/>
                    <a:pt x="13" y="27"/>
                    <a:pt x="12" y="27"/>
                  </a:cubicBezTo>
                  <a:cubicBezTo>
                    <a:pt x="12" y="28"/>
                    <a:pt x="12" y="28"/>
                    <a:pt x="12" y="28"/>
                  </a:cubicBezTo>
                  <a:cubicBezTo>
                    <a:pt x="11" y="29"/>
                    <a:pt x="11" y="29"/>
                    <a:pt x="11" y="29"/>
                  </a:cubicBezTo>
                  <a:cubicBezTo>
                    <a:pt x="10" y="30"/>
                    <a:pt x="10" y="31"/>
                    <a:pt x="10" y="31"/>
                  </a:cubicBezTo>
                  <a:cubicBezTo>
                    <a:pt x="9" y="32"/>
                    <a:pt x="9" y="32"/>
                    <a:pt x="8" y="33"/>
                  </a:cubicBezTo>
                  <a:cubicBezTo>
                    <a:pt x="8" y="34"/>
                    <a:pt x="8" y="34"/>
                    <a:pt x="7" y="35"/>
                  </a:cubicBezTo>
                  <a:cubicBezTo>
                    <a:pt x="6" y="36"/>
                    <a:pt x="6" y="37"/>
                    <a:pt x="5" y="38"/>
                  </a:cubicBezTo>
                  <a:cubicBezTo>
                    <a:pt x="4" y="38"/>
                    <a:pt x="4" y="39"/>
                    <a:pt x="4" y="39"/>
                  </a:cubicBezTo>
                  <a:cubicBezTo>
                    <a:pt x="3" y="40"/>
                    <a:pt x="3" y="40"/>
                    <a:pt x="3" y="41"/>
                  </a:cubicBezTo>
                  <a:cubicBezTo>
                    <a:pt x="2" y="41"/>
                    <a:pt x="2" y="42"/>
                    <a:pt x="1" y="43"/>
                  </a:cubicBezTo>
                  <a:cubicBezTo>
                    <a:pt x="1" y="43"/>
                    <a:pt x="0" y="44"/>
                    <a:pt x="0" y="44"/>
                  </a:cubicBezTo>
                  <a:cubicBezTo>
                    <a:pt x="0" y="44"/>
                    <a:pt x="0" y="44"/>
                    <a:pt x="0" y="44"/>
                  </a:cubicBezTo>
                  <a:cubicBezTo>
                    <a:pt x="0" y="44"/>
                    <a:pt x="0" y="44"/>
                    <a:pt x="0" y="44"/>
                  </a:cubicBezTo>
                  <a:cubicBezTo>
                    <a:pt x="1" y="44"/>
                    <a:pt x="1" y="44"/>
                    <a:pt x="2" y="43"/>
                  </a:cubicBezTo>
                  <a:cubicBezTo>
                    <a:pt x="2" y="43"/>
                    <a:pt x="3" y="42"/>
                    <a:pt x="4" y="42"/>
                  </a:cubicBezTo>
                  <a:cubicBezTo>
                    <a:pt x="4" y="42"/>
                    <a:pt x="5" y="41"/>
                    <a:pt x="5" y="41"/>
                  </a:cubicBezTo>
                  <a:cubicBezTo>
                    <a:pt x="6" y="41"/>
                    <a:pt x="6" y="40"/>
                    <a:pt x="7" y="40"/>
                  </a:cubicBezTo>
                  <a:cubicBezTo>
                    <a:pt x="7" y="39"/>
                    <a:pt x="8" y="39"/>
                    <a:pt x="8" y="39"/>
                  </a:cubicBezTo>
                  <a:cubicBezTo>
                    <a:pt x="9" y="38"/>
                    <a:pt x="9" y="38"/>
                    <a:pt x="10" y="37"/>
                  </a:cubicBezTo>
                  <a:cubicBezTo>
                    <a:pt x="10" y="37"/>
                    <a:pt x="11" y="36"/>
                    <a:pt x="11" y="36"/>
                  </a:cubicBezTo>
                  <a:cubicBezTo>
                    <a:pt x="12" y="35"/>
                    <a:pt x="13" y="34"/>
                    <a:pt x="13" y="34"/>
                  </a:cubicBezTo>
                  <a:cubicBezTo>
                    <a:pt x="14" y="33"/>
                    <a:pt x="15" y="31"/>
                    <a:pt x="16" y="30"/>
                  </a:cubicBezTo>
                  <a:cubicBezTo>
                    <a:pt x="17" y="29"/>
                    <a:pt x="18" y="27"/>
                    <a:pt x="19" y="26"/>
                  </a:cubicBezTo>
                  <a:cubicBezTo>
                    <a:pt x="19" y="25"/>
                    <a:pt x="20" y="24"/>
                    <a:pt x="20" y="24"/>
                  </a:cubicBezTo>
                  <a:cubicBezTo>
                    <a:pt x="21" y="23"/>
                    <a:pt x="21" y="22"/>
                    <a:pt x="21" y="21"/>
                  </a:cubicBezTo>
                  <a:cubicBezTo>
                    <a:pt x="22" y="20"/>
                    <a:pt x="22" y="20"/>
                    <a:pt x="22" y="19"/>
                  </a:cubicBezTo>
                  <a:cubicBezTo>
                    <a:pt x="23" y="18"/>
                    <a:pt x="23" y="17"/>
                    <a:pt x="23" y="17"/>
                  </a:cubicBezTo>
                  <a:cubicBezTo>
                    <a:pt x="24" y="15"/>
                    <a:pt x="24" y="14"/>
                    <a:pt x="25" y="12"/>
                  </a:cubicBezTo>
                  <a:cubicBezTo>
                    <a:pt x="25" y="12"/>
                    <a:pt x="25" y="11"/>
                    <a:pt x="25" y="10"/>
                  </a:cubicBezTo>
                  <a:cubicBezTo>
                    <a:pt x="25" y="10"/>
                    <a:pt x="25" y="9"/>
                    <a:pt x="25" y="8"/>
                  </a:cubicBezTo>
                  <a:cubicBezTo>
                    <a:pt x="26" y="8"/>
                    <a:pt x="26" y="7"/>
                    <a:pt x="26" y="7"/>
                  </a:cubicBezTo>
                  <a:cubicBezTo>
                    <a:pt x="26" y="6"/>
                    <a:pt x="26" y="5"/>
                    <a:pt x="26" y="5"/>
                  </a:cubicBezTo>
                  <a:cubicBezTo>
                    <a:pt x="26" y="4"/>
                    <a:pt x="26" y="4"/>
                    <a:pt x="26" y="3"/>
                  </a:cubicBezTo>
                  <a:cubicBezTo>
                    <a:pt x="26" y="3"/>
                    <a:pt x="26" y="3"/>
                    <a:pt x="26" y="2"/>
                  </a:cubicBezTo>
                  <a:cubicBezTo>
                    <a:pt x="26" y="2"/>
                    <a:pt x="26" y="1"/>
                    <a:pt x="26" y="1"/>
                  </a:cubicBezTo>
                  <a:cubicBezTo>
                    <a:pt x="26" y="0"/>
                    <a:pt x="26" y="0"/>
                    <a:pt x="26"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37"/>
            <p:cNvSpPr/>
            <p:nvPr/>
          </p:nvSpPr>
          <p:spPr bwMode="auto">
            <a:xfrm>
              <a:off x="9777414" y="4767263"/>
              <a:ext cx="190500" cy="85725"/>
            </a:xfrm>
            <a:custGeom>
              <a:avLst/>
              <a:gdLst>
                <a:gd name="T0" fmla="*/ 0 w 45"/>
                <a:gd name="T1" fmla="*/ 1 h 20"/>
                <a:gd name="T2" fmla="*/ 0 w 45"/>
                <a:gd name="T3" fmla="*/ 1 h 20"/>
                <a:gd name="T4" fmla="*/ 1 w 45"/>
                <a:gd name="T5" fmla="*/ 1 h 20"/>
                <a:gd name="T6" fmla="*/ 2 w 45"/>
                <a:gd name="T7" fmla="*/ 1 h 20"/>
                <a:gd name="T8" fmla="*/ 4 w 45"/>
                <a:gd name="T9" fmla="*/ 2 h 20"/>
                <a:gd name="T10" fmla="*/ 7 w 45"/>
                <a:gd name="T11" fmla="*/ 3 h 20"/>
                <a:gd name="T12" fmla="*/ 14 w 45"/>
                <a:gd name="T13" fmla="*/ 7 h 20"/>
                <a:gd name="T14" fmla="*/ 18 w 45"/>
                <a:gd name="T15" fmla="*/ 9 h 20"/>
                <a:gd name="T16" fmla="*/ 22 w 45"/>
                <a:gd name="T17" fmla="*/ 11 h 20"/>
                <a:gd name="T18" fmla="*/ 27 w 45"/>
                <a:gd name="T19" fmla="*/ 12 h 20"/>
                <a:gd name="T20" fmla="*/ 31 w 45"/>
                <a:gd name="T21" fmla="*/ 14 h 20"/>
                <a:gd name="T22" fmla="*/ 33 w 45"/>
                <a:gd name="T23" fmla="*/ 14 h 20"/>
                <a:gd name="T24" fmla="*/ 35 w 45"/>
                <a:gd name="T25" fmla="*/ 15 h 20"/>
                <a:gd name="T26" fmla="*/ 38 w 45"/>
                <a:gd name="T27" fmla="*/ 16 h 20"/>
                <a:gd name="T28" fmla="*/ 43 w 45"/>
                <a:gd name="T29" fmla="*/ 19 h 20"/>
                <a:gd name="T30" fmla="*/ 45 w 45"/>
                <a:gd name="T31" fmla="*/ 20 h 20"/>
                <a:gd name="T32" fmla="*/ 45 w 45"/>
                <a:gd name="T33" fmla="*/ 20 h 20"/>
                <a:gd name="T34" fmla="*/ 45 w 45"/>
                <a:gd name="T35" fmla="*/ 19 h 20"/>
                <a:gd name="T36" fmla="*/ 44 w 45"/>
                <a:gd name="T37" fmla="*/ 18 h 20"/>
                <a:gd name="T38" fmla="*/ 42 w 45"/>
                <a:gd name="T39" fmla="*/ 16 h 20"/>
                <a:gd name="T40" fmla="*/ 40 w 45"/>
                <a:gd name="T41" fmla="*/ 14 h 20"/>
                <a:gd name="T42" fmla="*/ 36 w 45"/>
                <a:gd name="T43" fmla="*/ 12 h 20"/>
                <a:gd name="T44" fmla="*/ 35 w 45"/>
                <a:gd name="T45" fmla="*/ 11 h 20"/>
                <a:gd name="T46" fmla="*/ 34 w 45"/>
                <a:gd name="T47" fmla="*/ 10 h 20"/>
                <a:gd name="T48" fmla="*/ 33 w 45"/>
                <a:gd name="T49" fmla="*/ 10 h 20"/>
                <a:gd name="T50" fmla="*/ 28 w 45"/>
                <a:gd name="T51" fmla="*/ 8 h 20"/>
                <a:gd name="T52" fmla="*/ 24 w 45"/>
                <a:gd name="T53" fmla="*/ 6 h 20"/>
                <a:gd name="T54" fmla="*/ 20 w 45"/>
                <a:gd name="T55" fmla="*/ 5 h 20"/>
                <a:gd name="T56" fmla="*/ 16 w 45"/>
                <a:gd name="T57" fmla="*/ 3 h 20"/>
                <a:gd name="T58" fmla="*/ 12 w 45"/>
                <a:gd name="T59" fmla="*/ 2 h 20"/>
                <a:gd name="T60" fmla="*/ 8 w 45"/>
                <a:gd name="T61" fmla="*/ 1 h 20"/>
                <a:gd name="T62" fmla="*/ 4 w 45"/>
                <a:gd name="T63" fmla="*/ 0 h 20"/>
                <a:gd name="T64" fmla="*/ 2 w 45"/>
                <a:gd name="T65" fmla="*/ 0 h 20"/>
                <a:gd name="T66" fmla="*/ 0 w 45"/>
                <a:gd name="T67" fmla="*/ 1 h 20"/>
                <a:gd name="T68" fmla="*/ 0 w 45"/>
                <a:gd name="T6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0">
                  <a:moveTo>
                    <a:pt x="0" y="1"/>
                  </a:moveTo>
                  <a:cubicBezTo>
                    <a:pt x="0" y="1"/>
                    <a:pt x="0" y="1"/>
                    <a:pt x="0" y="1"/>
                  </a:cubicBezTo>
                  <a:cubicBezTo>
                    <a:pt x="0" y="1"/>
                    <a:pt x="1" y="1"/>
                    <a:pt x="1" y="1"/>
                  </a:cubicBezTo>
                  <a:cubicBezTo>
                    <a:pt x="1" y="1"/>
                    <a:pt x="1" y="1"/>
                    <a:pt x="2" y="1"/>
                  </a:cubicBezTo>
                  <a:cubicBezTo>
                    <a:pt x="2" y="2"/>
                    <a:pt x="3" y="2"/>
                    <a:pt x="4" y="2"/>
                  </a:cubicBezTo>
                  <a:cubicBezTo>
                    <a:pt x="5" y="3"/>
                    <a:pt x="6" y="3"/>
                    <a:pt x="7" y="3"/>
                  </a:cubicBezTo>
                  <a:cubicBezTo>
                    <a:pt x="9" y="5"/>
                    <a:pt x="11" y="6"/>
                    <a:pt x="14" y="7"/>
                  </a:cubicBezTo>
                  <a:cubicBezTo>
                    <a:pt x="15" y="8"/>
                    <a:pt x="16" y="9"/>
                    <a:pt x="18" y="9"/>
                  </a:cubicBezTo>
                  <a:cubicBezTo>
                    <a:pt x="19" y="10"/>
                    <a:pt x="21" y="10"/>
                    <a:pt x="22" y="11"/>
                  </a:cubicBezTo>
                  <a:cubicBezTo>
                    <a:pt x="24" y="12"/>
                    <a:pt x="25" y="12"/>
                    <a:pt x="27" y="12"/>
                  </a:cubicBezTo>
                  <a:cubicBezTo>
                    <a:pt x="28" y="13"/>
                    <a:pt x="30" y="13"/>
                    <a:pt x="31" y="14"/>
                  </a:cubicBezTo>
                  <a:cubicBezTo>
                    <a:pt x="32" y="14"/>
                    <a:pt x="32" y="14"/>
                    <a:pt x="33" y="14"/>
                  </a:cubicBezTo>
                  <a:cubicBezTo>
                    <a:pt x="34" y="15"/>
                    <a:pt x="34" y="15"/>
                    <a:pt x="35" y="15"/>
                  </a:cubicBezTo>
                  <a:cubicBezTo>
                    <a:pt x="36" y="16"/>
                    <a:pt x="37" y="16"/>
                    <a:pt x="38" y="16"/>
                  </a:cubicBezTo>
                  <a:cubicBezTo>
                    <a:pt x="40" y="17"/>
                    <a:pt x="42" y="18"/>
                    <a:pt x="43" y="19"/>
                  </a:cubicBezTo>
                  <a:cubicBezTo>
                    <a:pt x="44" y="19"/>
                    <a:pt x="44" y="19"/>
                    <a:pt x="45" y="20"/>
                  </a:cubicBezTo>
                  <a:cubicBezTo>
                    <a:pt x="45" y="20"/>
                    <a:pt x="45" y="20"/>
                    <a:pt x="45" y="20"/>
                  </a:cubicBezTo>
                  <a:cubicBezTo>
                    <a:pt x="45" y="20"/>
                    <a:pt x="45" y="20"/>
                    <a:pt x="45" y="19"/>
                  </a:cubicBezTo>
                  <a:cubicBezTo>
                    <a:pt x="45" y="19"/>
                    <a:pt x="44" y="19"/>
                    <a:pt x="44" y="18"/>
                  </a:cubicBezTo>
                  <a:cubicBezTo>
                    <a:pt x="43" y="18"/>
                    <a:pt x="43" y="17"/>
                    <a:pt x="42" y="16"/>
                  </a:cubicBezTo>
                  <a:cubicBezTo>
                    <a:pt x="41" y="15"/>
                    <a:pt x="41" y="15"/>
                    <a:pt x="40" y="14"/>
                  </a:cubicBezTo>
                  <a:cubicBezTo>
                    <a:pt x="39" y="13"/>
                    <a:pt x="38" y="12"/>
                    <a:pt x="36" y="12"/>
                  </a:cubicBezTo>
                  <a:cubicBezTo>
                    <a:pt x="36" y="11"/>
                    <a:pt x="35" y="11"/>
                    <a:pt x="35" y="11"/>
                  </a:cubicBezTo>
                  <a:cubicBezTo>
                    <a:pt x="34" y="11"/>
                    <a:pt x="34" y="10"/>
                    <a:pt x="34" y="10"/>
                  </a:cubicBezTo>
                  <a:cubicBezTo>
                    <a:pt x="33" y="10"/>
                    <a:pt x="33" y="10"/>
                    <a:pt x="33" y="10"/>
                  </a:cubicBezTo>
                  <a:cubicBezTo>
                    <a:pt x="31" y="9"/>
                    <a:pt x="30" y="9"/>
                    <a:pt x="28" y="8"/>
                  </a:cubicBezTo>
                  <a:cubicBezTo>
                    <a:pt x="27" y="7"/>
                    <a:pt x="25" y="7"/>
                    <a:pt x="24" y="6"/>
                  </a:cubicBezTo>
                  <a:cubicBezTo>
                    <a:pt x="22" y="6"/>
                    <a:pt x="21" y="5"/>
                    <a:pt x="20" y="5"/>
                  </a:cubicBezTo>
                  <a:cubicBezTo>
                    <a:pt x="18" y="4"/>
                    <a:pt x="17" y="4"/>
                    <a:pt x="16" y="3"/>
                  </a:cubicBezTo>
                  <a:cubicBezTo>
                    <a:pt x="14" y="3"/>
                    <a:pt x="13" y="2"/>
                    <a:pt x="12" y="2"/>
                  </a:cubicBezTo>
                  <a:cubicBezTo>
                    <a:pt x="10" y="1"/>
                    <a:pt x="9" y="1"/>
                    <a:pt x="8" y="1"/>
                  </a:cubicBezTo>
                  <a:cubicBezTo>
                    <a:pt x="7" y="1"/>
                    <a:pt x="5" y="0"/>
                    <a:pt x="4" y="0"/>
                  </a:cubicBezTo>
                  <a:cubicBezTo>
                    <a:pt x="3" y="0"/>
                    <a:pt x="3" y="0"/>
                    <a:pt x="2" y="0"/>
                  </a:cubicBezTo>
                  <a:cubicBezTo>
                    <a:pt x="1" y="0"/>
                    <a:pt x="1" y="1"/>
                    <a:pt x="0" y="1"/>
                  </a:cubicBezTo>
                  <a:cubicBezTo>
                    <a:pt x="0"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38"/>
            <p:cNvSpPr/>
            <p:nvPr/>
          </p:nvSpPr>
          <p:spPr bwMode="auto">
            <a:xfrm>
              <a:off x="9742489" y="4848226"/>
              <a:ext cx="233363" cy="68263"/>
            </a:xfrm>
            <a:custGeom>
              <a:avLst/>
              <a:gdLst>
                <a:gd name="T0" fmla="*/ 0 w 55"/>
                <a:gd name="T1" fmla="*/ 16 h 16"/>
                <a:gd name="T2" fmla="*/ 0 w 55"/>
                <a:gd name="T3" fmla="*/ 15 h 16"/>
                <a:gd name="T4" fmla="*/ 2 w 55"/>
                <a:gd name="T5" fmla="*/ 15 h 16"/>
                <a:gd name="T6" fmla="*/ 8 w 55"/>
                <a:gd name="T7" fmla="*/ 13 h 16"/>
                <a:gd name="T8" fmla="*/ 12 w 55"/>
                <a:gd name="T9" fmla="*/ 13 h 16"/>
                <a:gd name="T10" fmla="*/ 17 w 55"/>
                <a:gd name="T11" fmla="*/ 13 h 16"/>
                <a:gd name="T12" fmla="*/ 18 w 55"/>
                <a:gd name="T13" fmla="*/ 13 h 16"/>
                <a:gd name="T14" fmla="*/ 18 w 55"/>
                <a:gd name="T15" fmla="*/ 13 h 16"/>
                <a:gd name="T16" fmla="*/ 20 w 55"/>
                <a:gd name="T17" fmla="*/ 13 h 16"/>
                <a:gd name="T18" fmla="*/ 22 w 55"/>
                <a:gd name="T19" fmla="*/ 12 h 16"/>
                <a:gd name="T20" fmla="*/ 28 w 55"/>
                <a:gd name="T21" fmla="*/ 11 h 16"/>
                <a:gd name="T22" fmla="*/ 33 w 55"/>
                <a:gd name="T23" fmla="*/ 9 h 16"/>
                <a:gd name="T24" fmla="*/ 38 w 55"/>
                <a:gd name="T25" fmla="*/ 8 h 16"/>
                <a:gd name="T26" fmla="*/ 46 w 55"/>
                <a:gd name="T27" fmla="*/ 4 h 16"/>
                <a:gd name="T28" fmla="*/ 52 w 55"/>
                <a:gd name="T29" fmla="*/ 1 h 16"/>
                <a:gd name="T30" fmla="*/ 54 w 55"/>
                <a:gd name="T31" fmla="*/ 1 h 16"/>
                <a:gd name="T32" fmla="*/ 55 w 55"/>
                <a:gd name="T33" fmla="*/ 0 h 16"/>
                <a:gd name="T34" fmla="*/ 54 w 55"/>
                <a:gd name="T35" fmla="*/ 0 h 16"/>
                <a:gd name="T36" fmla="*/ 52 w 55"/>
                <a:gd name="T37" fmla="*/ 0 h 16"/>
                <a:gd name="T38" fmla="*/ 46 w 55"/>
                <a:gd name="T39" fmla="*/ 1 h 16"/>
                <a:gd name="T40" fmla="*/ 37 w 55"/>
                <a:gd name="T41" fmla="*/ 4 h 16"/>
                <a:gd name="T42" fmla="*/ 32 w 55"/>
                <a:gd name="T43" fmla="*/ 5 h 16"/>
                <a:gd name="T44" fmla="*/ 26 w 55"/>
                <a:gd name="T45" fmla="*/ 6 h 16"/>
                <a:gd name="T46" fmla="*/ 21 w 55"/>
                <a:gd name="T47" fmla="*/ 8 h 16"/>
                <a:gd name="T48" fmla="*/ 19 w 55"/>
                <a:gd name="T49" fmla="*/ 8 h 16"/>
                <a:gd name="T50" fmla="*/ 18 w 55"/>
                <a:gd name="T51" fmla="*/ 8 h 16"/>
                <a:gd name="T52" fmla="*/ 17 w 55"/>
                <a:gd name="T53" fmla="*/ 9 h 16"/>
                <a:gd name="T54" fmla="*/ 12 w 55"/>
                <a:gd name="T55" fmla="*/ 9 h 16"/>
                <a:gd name="T56" fmla="*/ 10 w 55"/>
                <a:gd name="T57" fmla="*/ 10 h 16"/>
                <a:gd name="T58" fmla="*/ 8 w 55"/>
                <a:gd name="T59" fmla="*/ 10 h 16"/>
                <a:gd name="T60" fmla="*/ 8 w 55"/>
                <a:gd name="T61" fmla="*/ 10 h 16"/>
                <a:gd name="T62" fmla="*/ 7 w 55"/>
                <a:gd name="T63" fmla="*/ 11 h 16"/>
                <a:gd name="T64" fmla="*/ 4 w 55"/>
                <a:gd name="T65" fmla="*/ 12 h 16"/>
                <a:gd name="T66" fmla="*/ 1 w 55"/>
                <a:gd name="T67" fmla="*/ 14 h 16"/>
                <a:gd name="T68" fmla="*/ 0 w 55"/>
                <a:gd name="T69" fmla="*/ 15 h 16"/>
                <a:gd name="T70" fmla="*/ 0 w 55"/>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16">
                  <a:moveTo>
                    <a:pt x="0" y="16"/>
                  </a:moveTo>
                  <a:cubicBezTo>
                    <a:pt x="0" y="16"/>
                    <a:pt x="0" y="16"/>
                    <a:pt x="0" y="15"/>
                  </a:cubicBezTo>
                  <a:cubicBezTo>
                    <a:pt x="1" y="15"/>
                    <a:pt x="1" y="15"/>
                    <a:pt x="2" y="15"/>
                  </a:cubicBezTo>
                  <a:cubicBezTo>
                    <a:pt x="3" y="14"/>
                    <a:pt x="5" y="14"/>
                    <a:pt x="8" y="13"/>
                  </a:cubicBezTo>
                  <a:cubicBezTo>
                    <a:pt x="9" y="13"/>
                    <a:pt x="11" y="13"/>
                    <a:pt x="12" y="13"/>
                  </a:cubicBezTo>
                  <a:cubicBezTo>
                    <a:pt x="14" y="13"/>
                    <a:pt x="15" y="13"/>
                    <a:pt x="17" y="13"/>
                  </a:cubicBezTo>
                  <a:cubicBezTo>
                    <a:pt x="18" y="13"/>
                    <a:pt x="18" y="13"/>
                    <a:pt x="18" y="13"/>
                  </a:cubicBezTo>
                  <a:cubicBezTo>
                    <a:pt x="18" y="13"/>
                    <a:pt x="18" y="13"/>
                    <a:pt x="18" y="13"/>
                  </a:cubicBezTo>
                  <a:cubicBezTo>
                    <a:pt x="19" y="13"/>
                    <a:pt x="19" y="13"/>
                    <a:pt x="20" y="13"/>
                  </a:cubicBezTo>
                  <a:cubicBezTo>
                    <a:pt x="21" y="12"/>
                    <a:pt x="21" y="12"/>
                    <a:pt x="22" y="12"/>
                  </a:cubicBezTo>
                  <a:cubicBezTo>
                    <a:pt x="24" y="12"/>
                    <a:pt x="26" y="11"/>
                    <a:pt x="28" y="11"/>
                  </a:cubicBezTo>
                  <a:cubicBezTo>
                    <a:pt x="30" y="10"/>
                    <a:pt x="31" y="10"/>
                    <a:pt x="33" y="9"/>
                  </a:cubicBezTo>
                  <a:cubicBezTo>
                    <a:pt x="35" y="9"/>
                    <a:pt x="36" y="8"/>
                    <a:pt x="38" y="8"/>
                  </a:cubicBezTo>
                  <a:cubicBezTo>
                    <a:pt x="41" y="6"/>
                    <a:pt x="44" y="5"/>
                    <a:pt x="46" y="4"/>
                  </a:cubicBezTo>
                  <a:cubicBezTo>
                    <a:pt x="49" y="3"/>
                    <a:pt x="51" y="2"/>
                    <a:pt x="52" y="1"/>
                  </a:cubicBezTo>
                  <a:cubicBezTo>
                    <a:pt x="53" y="1"/>
                    <a:pt x="54" y="1"/>
                    <a:pt x="54" y="1"/>
                  </a:cubicBezTo>
                  <a:cubicBezTo>
                    <a:pt x="54" y="0"/>
                    <a:pt x="55" y="0"/>
                    <a:pt x="55" y="0"/>
                  </a:cubicBezTo>
                  <a:cubicBezTo>
                    <a:pt x="55" y="0"/>
                    <a:pt x="54" y="0"/>
                    <a:pt x="54" y="0"/>
                  </a:cubicBezTo>
                  <a:cubicBezTo>
                    <a:pt x="53" y="0"/>
                    <a:pt x="53" y="0"/>
                    <a:pt x="52" y="0"/>
                  </a:cubicBezTo>
                  <a:cubicBezTo>
                    <a:pt x="50" y="1"/>
                    <a:pt x="48" y="1"/>
                    <a:pt x="46" y="1"/>
                  </a:cubicBezTo>
                  <a:cubicBezTo>
                    <a:pt x="43" y="2"/>
                    <a:pt x="40" y="3"/>
                    <a:pt x="37" y="4"/>
                  </a:cubicBezTo>
                  <a:cubicBezTo>
                    <a:pt x="35" y="4"/>
                    <a:pt x="33" y="4"/>
                    <a:pt x="32" y="5"/>
                  </a:cubicBezTo>
                  <a:cubicBezTo>
                    <a:pt x="30" y="5"/>
                    <a:pt x="28" y="6"/>
                    <a:pt x="26" y="6"/>
                  </a:cubicBezTo>
                  <a:cubicBezTo>
                    <a:pt x="25" y="7"/>
                    <a:pt x="23" y="7"/>
                    <a:pt x="21" y="8"/>
                  </a:cubicBezTo>
                  <a:cubicBezTo>
                    <a:pt x="21" y="8"/>
                    <a:pt x="20" y="8"/>
                    <a:pt x="19" y="8"/>
                  </a:cubicBezTo>
                  <a:cubicBezTo>
                    <a:pt x="19" y="8"/>
                    <a:pt x="18" y="8"/>
                    <a:pt x="18" y="8"/>
                  </a:cubicBezTo>
                  <a:cubicBezTo>
                    <a:pt x="17" y="8"/>
                    <a:pt x="17" y="9"/>
                    <a:pt x="17" y="9"/>
                  </a:cubicBezTo>
                  <a:cubicBezTo>
                    <a:pt x="15" y="9"/>
                    <a:pt x="13" y="9"/>
                    <a:pt x="12" y="9"/>
                  </a:cubicBezTo>
                  <a:cubicBezTo>
                    <a:pt x="11" y="10"/>
                    <a:pt x="10" y="10"/>
                    <a:pt x="10" y="10"/>
                  </a:cubicBezTo>
                  <a:cubicBezTo>
                    <a:pt x="9" y="10"/>
                    <a:pt x="9" y="10"/>
                    <a:pt x="8" y="10"/>
                  </a:cubicBezTo>
                  <a:cubicBezTo>
                    <a:pt x="8" y="10"/>
                    <a:pt x="8" y="10"/>
                    <a:pt x="8" y="10"/>
                  </a:cubicBezTo>
                  <a:cubicBezTo>
                    <a:pt x="8" y="10"/>
                    <a:pt x="8" y="11"/>
                    <a:pt x="7" y="11"/>
                  </a:cubicBezTo>
                  <a:cubicBezTo>
                    <a:pt x="6" y="11"/>
                    <a:pt x="5" y="12"/>
                    <a:pt x="4" y="12"/>
                  </a:cubicBezTo>
                  <a:cubicBezTo>
                    <a:pt x="3" y="13"/>
                    <a:pt x="2" y="13"/>
                    <a:pt x="1" y="14"/>
                  </a:cubicBezTo>
                  <a:cubicBezTo>
                    <a:pt x="1" y="14"/>
                    <a:pt x="0" y="15"/>
                    <a:pt x="0" y="15"/>
                  </a:cubicBezTo>
                  <a:cubicBezTo>
                    <a:pt x="0" y="16"/>
                    <a:pt x="0" y="16"/>
                    <a:pt x="0" y="1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39"/>
            <p:cNvSpPr/>
            <p:nvPr/>
          </p:nvSpPr>
          <p:spPr bwMode="auto">
            <a:xfrm>
              <a:off x="9853614" y="4852988"/>
              <a:ext cx="114300" cy="93663"/>
            </a:xfrm>
            <a:custGeom>
              <a:avLst/>
              <a:gdLst>
                <a:gd name="T0" fmla="*/ 27 w 27"/>
                <a:gd name="T1" fmla="*/ 0 h 22"/>
                <a:gd name="T2" fmla="*/ 26 w 27"/>
                <a:gd name="T3" fmla="*/ 1 h 22"/>
                <a:gd name="T4" fmla="*/ 23 w 27"/>
                <a:gd name="T5" fmla="*/ 4 h 22"/>
                <a:gd name="T6" fmla="*/ 19 w 27"/>
                <a:gd name="T7" fmla="*/ 7 h 22"/>
                <a:gd name="T8" fmla="*/ 16 w 27"/>
                <a:gd name="T9" fmla="*/ 9 h 22"/>
                <a:gd name="T10" fmla="*/ 14 w 27"/>
                <a:gd name="T11" fmla="*/ 11 h 22"/>
                <a:gd name="T12" fmla="*/ 11 w 27"/>
                <a:gd name="T13" fmla="*/ 13 h 22"/>
                <a:gd name="T14" fmla="*/ 9 w 27"/>
                <a:gd name="T15" fmla="*/ 15 h 22"/>
                <a:gd name="T16" fmla="*/ 5 w 27"/>
                <a:gd name="T17" fmla="*/ 19 h 22"/>
                <a:gd name="T18" fmla="*/ 2 w 27"/>
                <a:gd name="T19" fmla="*/ 21 h 22"/>
                <a:gd name="T20" fmla="*/ 0 w 27"/>
                <a:gd name="T21" fmla="*/ 22 h 22"/>
                <a:gd name="T22" fmla="*/ 2 w 27"/>
                <a:gd name="T23" fmla="*/ 22 h 22"/>
                <a:gd name="T24" fmla="*/ 4 w 27"/>
                <a:gd name="T25" fmla="*/ 21 h 22"/>
                <a:gd name="T26" fmla="*/ 6 w 27"/>
                <a:gd name="T27" fmla="*/ 20 h 22"/>
                <a:gd name="T28" fmla="*/ 8 w 27"/>
                <a:gd name="T29" fmla="*/ 19 h 22"/>
                <a:gd name="T30" fmla="*/ 11 w 27"/>
                <a:gd name="T31" fmla="*/ 17 h 22"/>
                <a:gd name="T32" fmla="*/ 13 w 27"/>
                <a:gd name="T33" fmla="*/ 16 h 22"/>
                <a:gd name="T34" fmla="*/ 16 w 27"/>
                <a:gd name="T35" fmla="*/ 14 h 22"/>
                <a:gd name="T36" fmla="*/ 18 w 27"/>
                <a:gd name="T37" fmla="*/ 11 h 22"/>
                <a:gd name="T38" fmla="*/ 20 w 27"/>
                <a:gd name="T39" fmla="*/ 9 h 22"/>
                <a:gd name="T40" fmla="*/ 22 w 27"/>
                <a:gd name="T41" fmla="*/ 7 h 22"/>
                <a:gd name="T42" fmla="*/ 24 w 27"/>
                <a:gd name="T43" fmla="*/ 5 h 22"/>
                <a:gd name="T44" fmla="*/ 25 w 27"/>
                <a:gd name="T45" fmla="*/ 3 h 22"/>
                <a:gd name="T46" fmla="*/ 26 w 27"/>
                <a:gd name="T47" fmla="*/ 1 h 22"/>
                <a:gd name="T48" fmla="*/ 27 w 27"/>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2">
                  <a:moveTo>
                    <a:pt x="27" y="0"/>
                  </a:moveTo>
                  <a:cubicBezTo>
                    <a:pt x="27" y="0"/>
                    <a:pt x="26" y="0"/>
                    <a:pt x="26" y="1"/>
                  </a:cubicBezTo>
                  <a:cubicBezTo>
                    <a:pt x="25" y="1"/>
                    <a:pt x="24" y="2"/>
                    <a:pt x="23" y="4"/>
                  </a:cubicBezTo>
                  <a:cubicBezTo>
                    <a:pt x="22" y="5"/>
                    <a:pt x="20" y="6"/>
                    <a:pt x="19" y="7"/>
                  </a:cubicBezTo>
                  <a:cubicBezTo>
                    <a:pt x="18" y="8"/>
                    <a:pt x="17" y="9"/>
                    <a:pt x="16" y="9"/>
                  </a:cubicBezTo>
                  <a:cubicBezTo>
                    <a:pt x="16" y="10"/>
                    <a:pt x="15" y="11"/>
                    <a:pt x="14" y="11"/>
                  </a:cubicBezTo>
                  <a:cubicBezTo>
                    <a:pt x="13" y="12"/>
                    <a:pt x="12" y="13"/>
                    <a:pt x="11" y="13"/>
                  </a:cubicBezTo>
                  <a:cubicBezTo>
                    <a:pt x="11" y="14"/>
                    <a:pt x="10" y="15"/>
                    <a:pt x="9" y="15"/>
                  </a:cubicBezTo>
                  <a:cubicBezTo>
                    <a:pt x="7" y="17"/>
                    <a:pt x="6" y="18"/>
                    <a:pt x="5" y="19"/>
                  </a:cubicBezTo>
                  <a:cubicBezTo>
                    <a:pt x="3" y="20"/>
                    <a:pt x="2" y="21"/>
                    <a:pt x="2" y="21"/>
                  </a:cubicBezTo>
                  <a:cubicBezTo>
                    <a:pt x="1" y="22"/>
                    <a:pt x="0" y="22"/>
                    <a:pt x="0" y="22"/>
                  </a:cubicBezTo>
                  <a:cubicBezTo>
                    <a:pt x="0" y="22"/>
                    <a:pt x="1" y="22"/>
                    <a:pt x="2" y="22"/>
                  </a:cubicBezTo>
                  <a:cubicBezTo>
                    <a:pt x="2" y="22"/>
                    <a:pt x="3" y="22"/>
                    <a:pt x="4" y="21"/>
                  </a:cubicBezTo>
                  <a:cubicBezTo>
                    <a:pt x="4" y="21"/>
                    <a:pt x="5" y="21"/>
                    <a:pt x="6" y="20"/>
                  </a:cubicBezTo>
                  <a:cubicBezTo>
                    <a:pt x="6" y="20"/>
                    <a:pt x="7" y="19"/>
                    <a:pt x="8" y="19"/>
                  </a:cubicBezTo>
                  <a:cubicBezTo>
                    <a:pt x="9" y="19"/>
                    <a:pt x="10" y="18"/>
                    <a:pt x="11" y="17"/>
                  </a:cubicBezTo>
                  <a:cubicBezTo>
                    <a:pt x="11" y="17"/>
                    <a:pt x="12" y="16"/>
                    <a:pt x="13" y="16"/>
                  </a:cubicBezTo>
                  <a:cubicBezTo>
                    <a:pt x="14" y="15"/>
                    <a:pt x="15" y="14"/>
                    <a:pt x="16" y="14"/>
                  </a:cubicBezTo>
                  <a:cubicBezTo>
                    <a:pt x="17" y="13"/>
                    <a:pt x="17" y="12"/>
                    <a:pt x="18" y="11"/>
                  </a:cubicBezTo>
                  <a:cubicBezTo>
                    <a:pt x="19" y="11"/>
                    <a:pt x="20" y="10"/>
                    <a:pt x="20" y="9"/>
                  </a:cubicBezTo>
                  <a:cubicBezTo>
                    <a:pt x="21" y="8"/>
                    <a:pt x="22" y="7"/>
                    <a:pt x="22" y="7"/>
                  </a:cubicBezTo>
                  <a:cubicBezTo>
                    <a:pt x="23" y="6"/>
                    <a:pt x="24" y="5"/>
                    <a:pt x="24" y="5"/>
                  </a:cubicBezTo>
                  <a:cubicBezTo>
                    <a:pt x="24" y="4"/>
                    <a:pt x="25" y="3"/>
                    <a:pt x="25" y="3"/>
                  </a:cubicBezTo>
                  <a:cubicBezTo>
                    <a:pt x="26" y="2"/>
                    <a:pt x="26" y="2"/>
                    <a:pt x="26" y="1"/>
                  </a:cubicBezTo>
                  <a:cubicBezTo>
                    <a:pt x="27" y="0"/>
                    <a:pt x="27" y="0"/>
                    <a:pt x="2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40"/>
            <p:cNvSpPr/>
            <p:nvPr/>
          </p:nvSpPr>
          <p:spPr bwMode="auto">
            <a:xfrm>
              <a:off x="9802814" y="4830763"/>
              <a:ext cx="168275" cy="22225"/>
            </a:xfrm>
            <a:custGeom>
              <a:avLst/>
              <a:gdLst>
                <a:gd name="T0" fmla="*/ 0 w 40"/>
                <a:gd name="T1" fmla="*/ 1 h 5"/>
                <a:gd name="T2" fmla="*/ 2 w 40"/>
                <a:gd name="T3" fmla="*/ 1 h 5"/>
                <a:gd name="T4" fmla="*/ 6 w 40"/>
                <a:gd name="T5" fmla="*/ 1 h 5"/>
                <a:gd name="T6" fmla="*/ 13 w 40"/>
                <a:gd name="T7" fmla="*/ 2 h 5"/>
                <a:gd name="T8" fmla="*/ 16 w 40"/>
                <a:gd name="T9" fmla="*/ 2 h 5"/>
                <a:gd name="T10" fmla="*/ 20 w 40"/>
                <a:gd name="T11" fmla="*/ 3 h 5"/>
                <a:gd name="T12" fmla="*/ 34 w 40"/>
                <a:gd name="T13" fmla="*/ 4 h 5"/>
                <a:gd name="T14" fmla="*/ 38 w 40"/>
                <a:gd name="T15" fmla="*/ 5 h 5"/>
                <a:gd name="T16" fmla="*/ 40 w 40"/>
                <a:gd name="T17" fmla="*/ 5 h 5"/>
                <a:gd name="T18" fmla="*/ 38 w 40"/>
                <a:gd name="T19" fmla="*/ 4 h 5"/>
                <a:gd name="T20" fmla="*/ 36 w 40"/>
                <a:gd name="T21" fmla="*/ 4 h 5"/>
                <a:gd name="T22" fmla="*/ 34 w 40"/>
                <a:gd name="T23" fmla="*/ 3 h 5"/>
                <a:gd name="T24" fmla="*/ 31 w 40"/>
                <a:gd name="T25" fmla="*/ 2 h 5"/>
                <a:gd name="T26" fmla="*/ 28 w 40"/>
                <a:gd name="T27" fmla="*/ 1 h 5"/>
                <a:gd name="T28" fmla="*/ 24 w 40"/>
                <a:gd name="T29" fmla="*/ 0 h 5"/>
                <a:gd name="T30" fmla="*/ 20 w 40"/>
                <a:gd name="T31" fmla="*/ 0 h 5"/>
                <a:gd name="T32" fmla="*/ 17 w 40"/>
                <a:gd name="T33" fmla="*/ 0 h 5"/>
                <a:gd name="T34" fmla="*/ 13 w 40"/>
                <a:gd name="T35" fmla="*/ 0 h 5"/>
                <a:gd name="T36" fmla="*/ 10 w 40"/>
                <a:gd name="T37" fmla="*/ 0 h 5"/>
                <a:gd name="T38" fmla="*/ 6 w 40"/>
                <a:gd name="T39" fmla="*/ 0 h 5"/>
                <a:gd name="T40" fmla="*/ 4 w 40"/>
                <a:gd name="T41" fmla="*/ 0 h 5"/>
                <a:gd name="T42" fmla="*/ 2 w 40"/>
                <a:gd name="T43" fmla="*/ 0 h 5"/>
                <a:gd name="T44" fmla="*/ 0 w 40"/>
                <a:gd name="T4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
                  <a:moveTo>
                    <a:pt x="0" y="1"/>
                  </a:moveTo>
                  <a:cubicBezTo>
                    <a:pt x="0" y="1"/>
                    <a:pt x="1" y="1"/>
                    <a:pt x="2" y="1"/>
                  </a:cubicBezTo>
                  <a:cubicBezTo>
                    <a:pt x="3" y="1"/>
                    <a:pt x="5" y="1"/>
                    <a:pt x="6" y="1"/>
                  </a:cubicBezTo>
                  <a:cubicBezTo>
                    <a:pt x="8" y="2"/>
                    <a:pt x="10" y="2"/>
                    <a:pt x="13" y="2"/>
                  </a:cubicBezTo>
                  <a:cubicBezTo>
                    <a:pt x="14" y="2"/>
                    <a:pt x="15" y="2"/>
                    <a:pt x="16" y="2"/>
                  </a:cubicBezTo>
                  <a:cubicBezTo>
                    <a:pt x="18" y="2"/>
                    <a:pt x="19" y="3"/>
                    <a:pt x="20" y="3"/>
                  </a:cubicBezTo>
                  <a:cubicBezTo>
                    <a:pt x="25" y="3"/>
                    <a:pt x="30" y="4"/>
                    <a:pt x="34" y="4"/>
                  </a:cubicBezTo>
                  <a:cubicBezTo>
                    <a:pt x="35" y="5"/>
                    <a:pt x="37" y="5"/>
                    <a:pt x="38" y="5"/>
                  </a:cubicBezTo>
                  <a:cubicBezTo>
                    <a:pt x="39" y="5"/>
                    <a:pt x="40" y="5"/>
                    <a:pt x="40" y="5"/>
                  </a:cubicBezTo>
                  <a:cubicBezTo>
                    <a:pt x="40" y="5"/>
                    <a:pt x="39" y="5"/>
                    <a:pt x="38" y="4"/>
                  </a:cubicBezTo>
                  <a:cubicBezTo>
                    <a:pt x="38" y="4"/>
                    <a:pt x="37" y="4"/>
                    <a:pt x="36" y="4"/>
                  </a:cubicBezTo>
                  <a:cubicBezTo>
                    <a:pt x="36" y="3"/>
                    <a:pt x="35" y="3"/>
                    <a:pt x="34" y="3"/>
                  </a:cubicBezTo>
                  <a:cubicBezTo>
                    <a:pt x="33" y="3"/>
                    <a:pt x="32" y="2"/>
                    <a:pt x="31" y="2"/>
                  </a:cubicBezTo>
                  <a:cubicBezTo>
                    <a:pt x="30" y="2"/>
                    <a:pt x="29" y="1"/>
                    <a:pt x="28" y="1"/>
                  </a:cubicBezTo>
                  <a:cubicBezTo>
                    <a:pt x="26" y="1"/>
                    <a:pt x="25" y="1"/>
                    <a:pt x="24" y="0"/>
                  </a:cubicBezTo>
                  <a:cubicBezTo>
                    <a:pt x="23" y="0"/>
                    <a:pt x="22" y="0"/>
                    <a:pt x="20" y="0"/>
                  </a:cubicBezTo>
                  <a:cubicBezTo>
                    <a:pt x="19" y="0"/>
                    <a:pt x="18" y="0"/>
                    <a:pt x="17" y="0"/>
                  </a:cubicBezTo>
                  <a:cubicBezTo>
                    <a:pt x="15" y="0"/>
                    <a:pt x="14" y="0"/>
                    <a:pt x="13" y="0"/>
                  </a:cubicBezTo>
                  <a:cubicBezTo>
                    <a:pt x="12" y="0"/>
                    <a:pt x="11" y="0"/>
                    <a:pt x="10" y="0"/>
                  </a:cubicBezTo>
                  <a:cubicBezTo>
                    <a:pt x="8" y="0"/>
                    <a:pt x="7" y="0"/>
                    <a:pt x="6" y="0"/>
                  </a:cubicBezTo>
                  <a:cubicBezTo>
                    <a:pt x="6" y="0"/>
                    <a:pt x="5" y="0"/>
                    <a:pt x="4" y="0"/>
                  </a:cubicBezTo>
                  <a:cubicBezTo>
                    <a:pt x="3" y="0"/>
                    <a:pt x="2" y="0"/>
                    <a:pt x="2" y="0"/>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41"/>
            <p:cNvSpPr/>
            <p:nvPr/>
          </p:nvSpPr>
          <p:spPr bwMode="auto">
            <a:xfrm>
              <a:off x="9937751" y="4784726"/>
              <a:ext cx="84138" cy="134938"/>
            </a:xfrm>
            <a:custGeom>
              <a:avLst/>
              <a:gdLst>
                <a:gd name="T0" fmla="*/ 18 w 20"/>
                <a:gd name="T1" fmla="*/ 12 h 32"/>
                <a:gd name="T2" fmla="*/ 0 w 20"/>
                <a:gd name="T3" fmla="*/ 0 h 32"/>
                <a:gd name="T4" fmla="*/ 10 w 20"/>
                <a:gd name="T5" fmla="*/ 32 h 32"/>
                <a:gd name="T6" fmla="*/ 18 w 20"/>
                <a:gd name="T7" fmla="*/ 12 h 32"/>
              </a:gdLst>
              <a:ahLst/>
              <a:cxnLst>
                <a:cxn ang="0">
                  <a:pos x="T0" y="T1"/>
                </a:cxn>
                <a:cxn ang="0">
                  <a:pos x="T2" y="T3"/>
                </a:cxn>
                <a:cxn ang="0">
                  <a:pos x="T4" y="T5"/>
                </a:cxn>
                <a:cxn ang="0">
                  <a:pos x="T6" y="T7"/>
                </a:cxn>
              </a:cxnLst>
              <a:rect l="0" t="0" r="r" b="b"/>
              <a:pathLst>
                <a:path w="20" h="32">
                  <a:moveTo>
                    <a:pt x="18" y="12"/>
                  </a:moveTo>
                  <a:cubicBezTo>
                    <a:pt x="13" y="6"/>
                    <a:pt x="7" y="2"/>
                    <a:pt x="0" y="0"/>
                  </a:cubicBezTo>
                  <a:cubicBezTo>
                    <a:pt x="0" y="0"/>
                    <a:pt x="4" y="24"/>
                    <a:pt x="10" y="32"/>
                  </a:cubicBezTo>
                  <a:cubicBezTo>
                    <a:pt x="10" y="32"/>
                    <a:pt x="20" y="20"/>
                    <a:pt x="18" y="1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42"/>
            <p:cNvSpPr/>
            <p:nvPr/>
          </p:nvSpPr>
          <p:spPr bwMode="auto">
            <a:xfrm>
              <a:off x="9993314" y="4292601"/>
              <a:ext cx="1068388" cy="560388"/>
            </a:xfrm>
            <a:custGeom>
              <a:avLst/>
              <a:gdLst>
                <a:gd name="T0" fmla="*/ 1 w 252"/>
                <a:gd name="T1" fmla="*/ 132 h 132"/>
                <a:gd name="T2" fmla="*/ 0 w 252"/>
                <a:gd name="T3" fmla="*/ 128 h 132"/>
                <a:gd name="T4" fmla="*/ 249 w 252"/>
                <a:gd name="T5" fmla="*/ 0 h 132"/>
                <a:gd name="T6" fmla="*/ 252 w 252"/>
                <a:gd name="T7" fmla="*/ 4 h 132"/>
                <a:gd name="T8" fmla="*/ 1 w 252"/>
                <a:gd name="T9" fmla="*/ 132 h 132"/>
              </a:gdLst>
              <a:ahLst/>
              <a:cxnLst>
                <a:cxn ang="0">
                  <a:pos x="T0" y="T1"/>
                </a:cxn>
                <a:cxn ang="0">
                  <a:pos x="T2" y="T3"/>
                </a:cxn>
                <a:cxn ang="0">
                  <a:pos x="T4" y="T5"/>
                </a:cxn>
                <a:cxn ang="0">
                  <a:pos x="T6" y="T7"/>
                </a:cxn>
                <a:cxn ang="0">
                  <a:pos x="T8" y="T9"/>
                </a:cxn>
              </a:cxnLst>
              <a:rect l="0" t="0" r="r" b="b"/>
              <a:pathLst>
                <a:path w="251" h="132">
                  <a:moveTo>
                    <a:pt x="1" y="132"/>
                  </a:moveTo>
                  <a:cubicBezTo>
                    <a:pt x="0" y="128"/>
                    <a:pt x="0" y="128"/>
                    <a:pt x="0" y="128"/>
                  </a:cubicBezTo>
                  <a:cubicBezTo>
                    <a:pt x="15" y="125"/>
                    <a:pt x="219" y="28"/>
                    <a:pt x="249" y="0"/>
                  </a:cubicBezTo>
                  <a:cubicBezTo>
                    <a:pt x="252" y="4"/>
                    <a:pt x="252" y="4"/>
                    <a:pt x="252" y="4"/>
                  </a:cubicBezTo>
                  <a:cubicBezTo>
                    <a:pt x="220" y="33"/>
                    <a:pt x="16" y="129"/>
                    <a:pt x="1" y="1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43"/>
            <p:cNvSpPr/>
            <p:nvPr/>
          </p:nvSpPr>
          <p:spPr bwMode="auto">
            <a:xfrm>
              <a:off x="10158414" y="4873626"/>
              <a:ext cx="317500" cy="352425"/>
            </a:xfrm>
            <a:custGeom>
              <a:avLst/>
              <a:gdLst>
                <a:gd name="T0" fmla="*/ 60 w 75"/>
                <a:gd name="T1" fmla="*/ 12 h 83"/>
                <a:gd name="T2" fmla="*/ 1 w 75"/>
                <a:gd name="T3" fmla="*/ 26 h 83"/>
                <a:gd name="T4" fmla="*/ 19 w 75"/>
                <a:gd name="T5" fmla="*/ 38 h 83"/>
                <a:gd name="T6" fmla="*/ 15 w 75"/>
                <a:gd name="T7" fmla="*/ 63 h 83"/>
                <a:gd name="T8" fmla="*/ 43 w 75"/>
                <a:gd name="T9" fmla="*/ 57 h 83"/>
                <a:gd name="T10" fmla="*/ 59 w 75"/>
                <a:gd name="T11" fmla="*/ 78 h 83"/>
                <a:gd name="T12" fmla="*/ 60 w 7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75" h="83">
                  <a:moveTo>
                    <a:pt x="60" y="12"/>
                  </a:moveTo>
                  <a:cubicBezTo>
                    <a:pt x="60" y="12"/>
                    <a:pt x="2" y="0"/>
                    <a:pt x="1" y="26"/>
                  </a:cubicBezTo>
                  <a:cubicBezTo>
                    <a:pt x="0" y="43"/>
                    <a:pt x="19" y="38"/>
                    <a:pt x="19" y="38"/>
                  </a:cubicBezTo>
                  <a:cubicBezTo>
                    <a:pt x="19" y="38"/>
                    <a:pt x="4" y="51"/>
                    <a:pt x="15" y="63"/>
                  </a:cubicBezTo>
                  <a:cubicBezTo>
                    <a:pt x="26" y="75"/>
                    <a:pt x="43" y="57"/>
                    <a:pt x="43" y="57"/>
                  </a:cubicBezTo>
                  <a:cubicBezTo>
                    <a:pt x="43" y="57"/>
                    <a:pt x="43" y="72"/>
                    <a:pt x="59" y="78"/>
                  </a:cubicBezTo>
                  <a:cubicBezTo>
                    <a:pt x="75" y="83"/>
                    <a:pt x="73" y="34"/>
                    <a:pt x="60" y="12"/>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44"/>
            <p:cNvSpPr/>
            <p:nvPr/>
          </p:nvSpPr>
          <p:spPr bwMode="auto">
            <a:xfrm>
              <a:off x="10399714" y="4949826"/>
              <a:ext cx="33338" cy="220663"/>
            </a:xfrm>
            <a:custGeom>
              <a:avLst/>
              <a:gdLst>
                <a:gd name="T0" fmla="*/ 0 w 8"/>
                <a:gd name="T1" fmla="*/ 0 h 52"/>
                <a:gd name="T2" fmla="*/ 0 w 8"/>
                <a:gd name="T3" fmla="*/ 1 h 52"/>
                <a:gd name="T4" fmla="*/ 1 w 8"/>
                <a:gd name="T5" fmla="*/ 3 h 52"/>
                <a:gd name="T6" fmla="*/ 1 w 8"/>
                <a:gd name="T7" fmla="*/ 5 h 52"/>
                <a:gd name="T8" fmla="*/ 1 w 8"/>
                <a:gd name="T9" fmla="*/ 9 h 52"/>
                <a:gd name="T10" fmla="*/ 2 w 8"/>
                <a:gd name="T11" fmla="*/ 11 h 52"/>
                <a:gd name="T12" fmla="*/ 2 w 8"/>
                <a:gd name="T13" fmla="*/ 13 h 52"/>
                <a:gd name="T14" fmla="*/ 2 w 8"/>
                <a:gd name="T15" fmla="*/ 17 h 52"/>
                <a:gd name="T16" fmla="*/ 3 w 8"/>
                <a:gd name="T17" fmla="*/ 22 h 52"/>
                <a:gd name="T18" fmla="*/ 3 w 8"/>
                <a:gd name="T19" fmla="*/ 26 h 52"/>
                <a:gd name="T20" fmla="*/ 3 w 8"/>
                <a:gd name="T21" fmla="*/ 29 h 52"/>
                <a:gd name="T22" fmla="*/ 3 w 8"/>
                <a:gd name="T23" fmla="*/ 31 h 52"/>
                <a:gd name="T24" fmla="*/ 3 w 8"/>
                <a:gd name="T25" fmla="*/ 32 h 52"/>
                <a:gd name="T26" fmla="*/ 3 w 8"/>
                <a:gd name="T27" fmla="*/ 33 h 52"/>
                <a:gd name="T28" fmla="*/ 2 w 8"/>
                <a:gd name="T29" fmla="*/ 36 h 52"/>
                <a:gd name="T30" fmla="*/ 2 w 8"/>
                <a:gd name="T31" fmla="*/ 38 h 52"/>
                <a:gd name="T32" fmla="*/ 2 w 8"/>
                <a:gd name="T33" fmla="*/ 40 h 52"/>
                <a:gd name="T34" fmla="*/ 2 w 8"/>
                <a:gd name="T35" fmla="*/ 44 h 52"/>
                <a:gd name="T36" fmla="*/ 2 w 8"/>
                <a:gd name="T37" fmla="*/ 46 h 52"/>
                <a:gd name="T38" fmla="*/ 1 w 8"/>
                <a:gd name="T39" fmla="*/ 47 h 52"/>
                <a:gd name="T40" fmla="*/ 1 w 8"/>
                <a:gd name="T41" fmla="*/ 50 h 52"/>
                <a:gd name="T42" fmla="*/ 1 w 8"/>
                <a:gd name="T43" fmla="*/ 52 h 52"/>
                <a:gd name="T44" fmla="*/ 1 w 8"/>
                <a:gd name="T45" fmla="*/ 52 h 52"/>
                <a:gd name="T46" fmla="*/ 1 w 8"/>
                <a:gd name="T47" fmla="*/ 52 h 52"/>
                <a:gd name="T48" fmla="*/ 2 w 8"/>
                <a:gd name="T49" fmla="*/ 50 h 52"/>
                <a:gd name="T50" fmla="*/ 3 w 8"/>
                <a:gd name="T51" fmla="*/ 48 h 52"/>
                <a:gd name="T52" fmla="*/ 4 w 8"/>
                <a:gd name="T53" fmla="*/ 46 h 52"/>
                <a:gd name="T54" fmla="*/ 5 w 8"/>
                <a:gd name="T55" fmla="*/ 45 h 52"/>
                <a:gd name="T56" fmla="*/ 5 w 8"/>
                <a:gd name="T57" fmla="*/ 43 h 52"/>
                <a:gd name="T58" fmla="*/ 6 w 8"/>
                <a:gd name="T59" fmla="*/ 41 h 52"/>
                <a:gd name="T60" fmla="*/ 6 w 8"/>
                <a:gd name="T61" fmla="*/ 39 h 52"/>
                <a:gd name="T62" fmla="*/ 7 w 8"/>
                <a:gd name="T63" fmla="*/ 36 h 52"/>
                <a:gd name="T64" fmla="*/ 7 w 8"/>
                <a:gd name="T65" fmla="*/ 31 h 52"/>
                <a:gd name="T66" fmla="*/ 8 w 8"/>
                <a:gd name="T67" fmla="*/ 26 h 52"/>
                <a:gd name="T68" fmla="*/ 7 w 8"/>
                <a:gd name="T69" fmla="*/ 24 h 52"/>
                <a:gd name="T70" fmla="*/ 7 w 8"/>
                <a:gd name="T71" fmla="*/ 21 h 52"/>
                <a:gd name="T72" fmla="*/ 7 w 8"/>
                <a:gd name="T73" fmla="*/ 19 h 52"/>
                <a:gd name="T74" fmla="*/ 7 w 8"/>
                <a:gd name="T75" fmla="*/ 16 h 52"/>
                <a:gd name="T76" fmla="*/ 5 w 8"/>
                <a:gd name="T77" fmla="*/ 12 h 52"/>
                <a:gd name="T78" fmla="*/ 5 w 8"/>
                <a:gd name="T79" fmla="*/ 10 h 52"/>
                <a:gd name="T80" fmla="*/ 4 w 8"/>
                <a:gd name="T81" fmla="*/ 8 h 52"/>
                <a:gd name="T82" fmla="*/ 3 w 8"/>
                <a:gd name="T83" fmla="*/ 6 h 52"/>
                <a:gd name="T84" fmla="*/ 3 w 8"/>
                <a:gd name="T85" fmla="*/ 5 h 52"/>
                <a:gd name="T86" fmla="*/ 2 w 8"/>
                <a:gd name="T87" fmla="*/ 4 h 52"/>
                <a:gd name="T88" fmla="*/ 2 w 8"/>
                <a:gd name="T89" fmla="*/ 2 h 52"/>
                <a:gd name="T90" fmla="*/ 1 w 8"/>
                <a:gd name="T91" fmla="*/ 1 h 52"/>
                <a:gd name="T92" fmla="*/ 0 w 8"/>
                <a:gd name="T9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52">
                  <a:moveTo>
                    <a:pt x="0" y="0"/>
                  </a:moveTo>
                  <a:cubicBezTo>
                    <a:pt x="0" y="0"/>
                    <a:pt x="0" y="1"/>
                    <a:pt x="0" y="1"/>
                  </a:cubicBezTo>
                  <a:cubicBezTo>
                    <a:pt x="0" y="1"/>
                    <a:pt x="0" y="2"/>
                    <a:pt x="1" y="3"/>
                  </a:cubicBezTo>
                  <a:cubicBezTo>
                    <a:pt x="1" y="4"/>
                    <a:pt x="1" y="4"/>
                    <a:pt x="1" y="5"/>
                  </a:cubicBezTo>
                  <a:cubicBezTo>
                    <a:pt x="1" y="6"/>
                    <a:pt x="1" y="7"/>
                    <a:pt x="1" y="9"/>
                  </a:cubicBezTo>
                  <a:cubicBezTo>
                    <a:pt x="1" y="9"/>
                    <a:pt x="2" y="10"/>
                    <a:pt x="2" y="11"/>
                  </a:cubicBezTo>
                  <a:cubicBezTo>
                    <a:pt x="2" y="11"/>
                    <a:pt x="2" y="12"/>
                    <a:pt x="2" y="13"/>
                  </a:cubicBezTo>
                  <a:cubicBezTo>
                    <a:pt x="2" y="14"/>
                    <a:pt x="2" y="15"/>
                    <a:pt x="2" y="17"/>
                  </a:cubicBezTo>
                  <a:cubicBezTo>
                    <a:pt x="2" y="18"/>
                    <a:pt x="3" y="20"/>
                    <a:pt x="3" y="22"/>
                  </a:cubicBezTo>
                  <a:cubicBezTo>
                    <a:pt x="3" y="23"/>
                    <a:pt x="3" y="25"/>
                    <a:pt x="3" y="26"/>
                  </a:cubicBezTo>
                  <a:cubicBezTo>
                    <a:pt x="3" y="27"/>
                    <a:pt x="3" y="28"/>
                    <a:pt x="3" y="29"/>
                  </a:cubicBezTo>
                  <a:cubicBezTo>
                    <a:pt x="3" y="30"/>
                    <a:pt x="3" y="30"/>
                    <a:pt x="3" y="31"/>
                  </a:cubicBezTo>
                  <a:cubicBezTo>
                    <a:pt x="3" y="32"/>
                    <a:pt x="3" y="32"/>
                    <a:pt x="3" y="32"/>
                  </a:cubicBezTo>
                  <a:cubicBezTo>
                    <a:pt x="3" y="33"/>
                    <a:pt x="3" y="33"/>
                    <a:pt x="3" y="33"/>
                  </a:cubicBezTo>
                  <a:cubicBezTo>
                    <a:pt x="3" y="34"/>
                    <a:pt x="3" y="35"/>
                    <a:pt x="2" y="36"/>
                  </a:cubicBezTo>
                  <a:cubicBezTo>
                    <a:pt x="2" y="37"/>
                    <a:pt x="2" y="37"/>
                    <a:pt x="2" y="38"/>
                  </a:cubicBezTo>
                  <a:cubicBezTo>
                    <a:pt x="2" y="39"/>
                    <a:pt x="2" y="39"/>
                    <a:pt x="2" y="40"/>
                  </a:cubicBezTo>
                  <a:cubicBezTo>
                    <a:pt x="2" y="42"/>
                    <a:pt x="2" y="43"/>
                    <a:pt x="2" y="44"/>
                  </a:cubicBezTo>
                  <a:cubicBezTo>
                    <a:pt x="2" y="45"/>
                    <a:pt x="2" y="45"/>
                    <a:pt x="2" y="46"/>
                  </a:cubicBezTo>
                  <a:cubicBezTo>
                    <a:pt x="2" y="46"/>
                    <a:pt x="1" y="47"/>
                    <a:pt x="1" y="47"/>
                  </a:cubicBezTo>
                  <a:cubicBezTo>
                    <a:pt x="1" y="48"/>
                    <a:pt x="1" y="49"/>
                    <a:pt x="1" y="50"/>
                  </a:cubicBezTo>
                  <a:cubicBezTo>
                    <a:pt x="1" y="51"/>
                    <a:pt x="1" y="51"/>
                    <a:pt x="1" y="52"/>
                  </a:cubicBezTo>
                  <a:cubicBezTo>
                    <a:pt x="1" y="52"/>
                    <a:pt x="1" y="52"/>
                    <a:pt x="1" y="52"/>
                  </a:cubicBezTo>
                  <a:cubicBezTo>
                    <a:pt x="1" y="52"/>
                    <a:pt x="1" y="52"/>
                    <a:pt x="1" y="52"/>
                  </a:cubicBezTo>
                  <a:cubicBezTo>
                    <a:pt x="1" y="51"/>
                    <a:pt x="2" y="51"/>
                    <a:pt x="2" y="50"/>
                  </a:cubicBezTo>
                  <a:cubicBezTo>
                    <a:pt x="2" y="50"/>
                    <a:pt x="3" y="49"/>
                    <a:pt x="3" y="48"/>
                  </a:cubicBezTo>
                  <a:cubicBezTo>
                    <a:pt x="3" y="47"/>
                    <a:pt x="4" y="47"/>
                    <a:pt x="4" y="46"/>
                  </a:cubicBezTo>
                  <a:cubicBezTo>
                    <a:pt x="4" y="46"/>
                    <a:pt x="4" y="45"/>
                    <a:pt x="5" y="45"/>
                  </a:cubicBezTo>
                  <a:cubicBezTo>
                    <a:pt x="5" y="44"/>
                    <a:pt x="5" y="43"/>
                    <a:pt x="5" y="43"/>
                  </a:cubicBezTo>
                  <a:cubicBezTo>
                    <a:pt x="5" y="42"/>
                    <a:pt x="6" y="41"/>
                    <a:pt x="6" y="41"/>
                  </a:cubicBezTo>
                  <a:cubicBezTo>
                    <a:pt x="6" y="40"/>
                    <a:pt x="6" y="39"/>
                    <a:pt x="6" y="39"/>
                  </a:cubicBezTo>
                  <a:cubicBezTo>
                    <a:pt x="6" y="38"/>
                    <a:pt x="7" y="37"/>
                    <a:pt x="7" y="36"/>
                  </a:cubicBezTo>
                  <a:cubicBezTo>
                    <a:pt x="7" y="35"/>
                    <a:pt x="7" y="33"/>
                    <a:pt x="7" y="31"/>
                  </a:cubicBezTo>
                  <a:cubicBezTo>
                    <a:pt x="8" y="30"/>
                    <a:pt x="8" y="28"/>
                    <a:pt x="8" y="26"/>
                  </a:cubicBezTo>
                  <a:cubicBezTo>
                    <a:pt x="8" y="25"/>
                    <a:pt x="7" y="25"/>
                    <a:pt x="7" y="24"/>
                  </a:cubicBezTo>
                  <a:cubicBezTo>
                    <a:pt x="7" y="23"/>
                    <a:pt x="7" y="22"/>
                    <a:pt x="7" y="21"/>
                  </a:cubicBezTo>
                  <a:cubicBezTo>
                    <a:pt x="7" y="20"/>
                    <a:pt x="7" y="20"/>
                    <a:pt x="7" y="19"/>
                  </a:cubicBezTo>
                  <a:cubicBezTo>
                    <a:pt x="7" y="18"/>
                    <a:pt x="7" y="17"/>
                    <a:pt x="7" y="16"/>
                  </a:cubicBezTo>
                  <a:cubicBezTo>
                    <a:pt x="6" y="15"/>
                    <a:pt x="6" y="13"/>
                    <a:pt x="5" y="12"/>
                  </a:cubicBezTo>
                  <a:cubicBezTo>
                    <a:pt x="5" y="11"/>
                    <a:pt x="5" y="11"/>
                    <a:pt x="5" y="10"/>
                  </a:cubicBezTo>
                  <a:cubicBezTo>
                    <a:pt x="5" y="9"/>
                    <a:pt x="4" y="9"/>
                    <a:pt x="4" y="8"/>
                  </a:cubicBezTo>
                  <a:cubicBezTo>
                    <a:pt x="4" y="7"/>
                    <a:pt x="4" y="7"/>
                    <a:pt x="3" y="6"/>
                  </a:cubicBezTo>
                  <a:cubicBezTo>
                    <a:pt x="3" y="6"/>
                    <a:pt x="3" y="5"/>
                    <a:pt x="3" y="5"/>
                  </a:cubicBezTo>
                  <a:cubicBezTo>
                    <a:pt x="3" y="4"/>
                    <a:pt x="2" y="4"/>
                    <a:pt x="2" y="4"/>
                  </a:cubicBezTo>
                  <a:cubicBezTo>
                    <a:pt x="2" y="3"/>
                    <a:pt x="2" y="3"/>
                    <a:pt x="2" y="2"/>
                  </a:cubicBezTo>
                  <a:cubicBezTo>
                    <a:pt x="1" y="2"/>
                    <a:pt x="1" y="1"/>
                    <a:pt x="1"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5"/>
            <p:cNvSpPr/>
            <p:nvPr/>
          </p:nvSpPr>
          <p:spPr bwMode="auto">
            <a:xfrm>
              <a:off x="10196514" y="4941888"/>
              <a:ext cx="203200" cy="42863"/>
            </a:xfrm>
            <a:custGeom>
              <a:avLst/>
              <a:gdLst>
                <a:gd name="T0" fmla="*/ 0 w 48"/>
                <a:gd name="T1" fmla="*/ 10 h 10"/>
                <a:gd name="T2" fmla="*/ 0 w 48"/>
                <a:gd name="T3" fmla="*/ 10 h 10"/>
                <a:gd name="T4" fmla="*/ 1 w 48"/>
                <a:gd name="T5" fmla="*/ 9 h 10"/>
                <a:gd name="T6" fmla="*/ 2 w 48"/>
                <a:gd name="T7" fmla="*/ 9 h 10"/>
                <a:gd name="T8" fmla="*/ 4 w 48"/>
                <a:gd name="T9" fmla="*/ 9 h 10"/>
                <a:gd name="T10" fmla="*/ 7 w 48"/>
                <a:gd name="T11" fmla="*/ 8 h 10"/>
                <a:gd name="T12" fmla="*/ 15 w 48"/>
                <a:gd name="T13" fmla="*/ 8 h 10"/>
                <a:gd name="T14" fmla="*/ 20 w 48"/>
                <a:gd name="T15" fmla="*/ 8 h 10"/>
                <a:gd name="T16" fmla="*/ 24 w 48"/>
                <a:gd name="T17" fmla="*/ 7 h 10"/>
                <a:gd name="T18" fmla="*/ 29 w 48"/>
                <a:gd name="T19" fmla="*/ 6 h 10"/>
                <a:gd name="T20" fmla="*/ 33 w 48"/>
                <a:gd name="T21" fmla="*/ 5 h 10"/>
                <a:gd name="T22" fmla="*/ 35 w 48"/>
                <a:gd name="T23" fmla="*/ 4 h 10"/>
                <a:gd name="T24" fmla="*/ 37 w 48"/>
                <a:gd name="T25" fmla="*/ 4 h 10"/>
                <a:gd name="T26" fmla="*/ 41 w 48"/>
                <a:gd name="T27" fmla="*/ 3 h 10"/>
                <a:gd name="T28" fmla="*/ 46 w 48"/>
                <a:gd name="T29" fmla="*/ 3 h 10"/>
                <a:gd name="T30" fmla="*/ 48 w 48"/>
                <a:gd name="T31" fmla="*/ 2 h 10"/>
                <a:gd name="T32" fmla="*/ 48 w 48"/>
                <a:gd name="T33" fmla="*/ 2 h 10"/>
                <a:gd name="T34" fmla="*/ 48 w 48"/>
                <a:gd name="T35" fmla="*/ 2 h 10"/>
                <a:gd name="T36" fmla="*/ 46 w 48"/>
                <a:gd name="T37" fmla="*/ 2 h 10"/>
                <a:gd name="T38" fmla="*/ 44 w 48"/>
                <a:gd name="T39" fmla="*/ 1 h 10"/>
                <a:gd name="T40" fmla="*/ 41 w 48"/>
                <a:gd name="T41" fmla="*/ 0 h 10"/>
                <a:gd name="T42" fmla="*/ 37 w 48"/>
                <a:gd name="T43" fmla="*/ 0 h 10"/>
                <a:gd name="T44" fmla="*/ 34 w 48"/>
                <a:gd name="T45" fmla="*/ 0 h 10"/>
                <a:gd name="T46" fmla="*/ 33 w 48"/>
                <a:gd name="T47" fmla="*/ 0 h 10"/>
                <a:gd name="T48" fmla="*/ 32 w 48"/>
                <a:gd name="T49" fmla="*/ 0 h 10"/>
                <a:gd name="T50" fmla="*/ 28 w 48"/>
                <a:gd name="T51" fmla="*/ 1 h 10"/>
                <a:gd name="T52" fmla="*/ 23 w 48"/>
                <a:gd name="T53" fmla="*/ 2 h 10"/>
                <a:gd name="T54" fmla="*/ 19 w 48"/>
                <a:gd name="T55" fmla="*/ 3 h 10"/>
                <a:gd name="T56" fmla="*/ 14 w 48"/>
                <a:gd name="T57" fmla="*/ 4 h 10"/>
                <a:gd name="T58" fmla="*/ 10 w 48"/>
                <a:gd name="T59" fmla="*/ 5 h 10"/>
                <a:gd name="T60" fmla="*/ 6 w 48"/>
                <a:gd name="T61" fmla="*/ 6 h 10"/>
                <a:gd name="T62" fmla="*/ 3 w 48"/>
                <a:gd name="T63" fmla="*/ 7 h 10"/>
                <a:gd name="T64" fmla="*/ 1 w 48"/>
                <a:gd name="T65" fmla="*/ 8 h 10"/>
                <a:gd name="T66" fmla="*/ 0 w 48"/>
                <a:gd name="T67" fmla="*/ 9 h 10"/>
                <a:gd name="T68" fmla="*/ 0 w 48"/>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10">
                  <a:moveTo>
                    <a:pt x="0" y="10"/>
                  </a:moveTo>
                  <a:cubicBezTo>
                    <a:pt x="0" y="10"/>
                    <a:pt x="0" y="10"/>
                    <a:pt x="0" y="10"/>
                  </a:cubicBezTo>
                  <a:cubicBezTo>
                    <a:pt x="0" y="10"/>
                    <a:pt x="0" y="10"/>
                    <a:pt x="1" y="9"/>
                  </a:cubicBezTo>
                  <a:cubicBezTo>
                    <a:pt x="1" y="9"/>
                    <a:pt x="1" y="9"/>
                    <a:pt x="2" y="9"/>
                  </a:cubicBezTo>
                  <a:cubicBezTo>
                    <a:pt x="2" y="9"/>
                    <a:pt x="3" y="9"/>
                    <a:pt x="4" y="9"/>
                  </a:cubicBezTo>
                  <a:cubicBezTo>
                    <a:pt x="5" y="9"/>
                    <a:pt x="6" y="8"/>
                    <a:pt x="7" y="8"/>
                  </a:cubicBezTo>
                  <a:cubicBezTo>
                    <a:pt x="9" y="8"/>
                    <a:pt x="12" y="8"/>
                    <a:pt x="15" y="8"/>
                  </a:cubicBezTo>
                  <a:cubicBezTo>
                    <a:pt x="16" y="8"/>
                    <a:pt x="18" y="8"/>
                    <a:pt x="20" y="8"/>
                  </a:cubicBezTo>
                  <a:cubicBezTo>
                    <a:pt x="21" y="7"/>
                    <a:pt x="23" y="7"/>
                    <a:pt x="24" y="7"/>
                  </a:cubicBezTo>
                  <a:cubicBezTo>
                    <a:pt x="26" y="6"/>
                    <a:pt x="27" y="6"/>
                    <a:pt x="29" y="6"/>
                  </a:cubicBezTo>
                  <a:cubicBezTo>
                    <a:pt x="30" y="5"/>
                    <a:pt x="32" y="5"/>
                    <a:pt x="33" y="5"/>
                  </a:cubicBezTo>
                  <a:cubicBezTo>
                    <a:pt x="34" y="4"/>
                    <a:pt x="34" y="4"/>
                    <a:pt x="35" y="4"/>
                  </a:cubicBezTo>
                  <a:cubicBezTo>
                    <a:pt x="36" y="4"/>
                    <a:pt x="36" y="4"/>
                    <a:pt x="37" y="4"/>
                  </a:cubicBezTo>
                  <a:cubicBezTo>
                    <a:pt x="38" y="3"/>
                    <a:pt x="40" y="3"/>
                    <a:pt x="41" y="3"/>
                  </a:cubicBezTo>
                  <a:cubicBezTo>
                    <a:pt x="43" y="3"/>
                    <a:pt x="45" y="3"/>
                    <a:pt x="46" y="3"/>
                  </a:cubicBezTo>
                  <a:cubicBezTo>
                    <a:pt x="47" y="3"/>
                    <a:pt x="47" y="2"/>
                    <a:pt x="48" y="2"/>
                  </a:cubicBezTo>
                  <a:cubicBezTo>
                    <a:pt x="48" y="2"/>
                    <a:pt x="48" y="2"/>
                    <a:pt x="48" y="2"/>
                  </a:cubicBezTo>
                  <a:cubicBezTo>
                    <a:pt x="48" y="2"/>
                    <a:pt x="48" y="2"/>
                    <a:pt x="48" y="2"/>
                  </a:cubicBezTo>
                  <a:cubicBezTo>
                    <a:pt x="47" y="2"/>
                    <a:pt x="47" y="2"/>
                    <a:pt x="46" y="2"/>
                  </a:cubicBezTo>
                  <a:cubicBezTo>
                    <a:pt x="46" y="1"/>
                    <a:pt x="45" y="1"/>
                    <a:pt x="44" y="1"/>
                  </a:cubicBezTo>
                  <a:cubicBezTo>
                    <a:pt x="43" y="1"/>
                    <a:pt x="42" y="0"/>
                    <a:pt x="41" y="0"/>
                  </a:cubicBezTo>
                  <a:cubicBezTo>
                    <a:pt x="39" y="0"/>
                    <a:pt x="38" y="0"/>
                    <a:pt x="37" y="0"/>
                  </a:cubicBezTo>
                  <a:cubicBezTo>
                    <a:pt x="36" y="0"/>
                    <a:pt x="35" y="0"/>
                    <a:pt x="34" y="0"/>
                  </a:cubicBezTo>
                  <a:cubicBezTo>
                    <a:pt x="34" y="0"/>
                    <a:pt x="34" y="0"/>
                    <a:pt x="33" y="0"/>
                  </a:cubicBezTo>
                  <a:cubicBezTo>
                    <a:pt x="33" y="0"/>
                    <a:pt x="33" y="0"/>
                    <a:pt x="32" y="0"/>
                  </a:cubicBezTo>
                  <a:cubicBezTo>
                    <a:pt x="31" y="1"/>
                    <a:pt x="29" y="1"/>
                    <a:pt x="28" y="1"/>
                  </a:cubicBezTo>
                  <a:cubicBezTo>
                    <a:pt x="26" y="1"/>
                    <a:pt x="25" y="2"/>
                    <a:pt x="23" y="2"/>
                  </a:cubicBezTo>
                  <a:cubicBezTo>
                    <a:pt x="22" y="2"/>
                    <a:pt x="20" y="3"/>
                    <a:pt x="19" y="3"/>
                  </a:cubicBezTo>
                  <a:cubicBezTo>
                    <a:pt x="17" y="3"/>
                    <a:pt x="16" y="3"/>
                    <a:pt x="14" y="4"/>
                  </a:cubicBezTo>
                  <a:cubicBezTo>
                    <a:pt x="13" y="4"/>
                    <a:pt x="12" y="4"/>
                    <a:pt x="10" y="5"/>
                  </a:cubicBezTo>
                  <a:cubicBezTo>
                    <a:pt x="9" y="5"/>
                    <a:pt x="8" y="5"/>
                    <a:pt x="6" y="6"/>
                  </a:cubicBezTo>
                  <a:cubicBezTo>
                    <a:pt x="5" y="6"/>
                    <a:pt x="4" y="6"/>
                    <a:pt x="3" y="7"/>
                  </a:cubicBezTo>
                  <a:cubicBezTo>
                    <a:pt x="2" y="7"/>
                    <a:pt x="2" y="8"/>
                    <a:pt x="1" y="8"/>
                  </a:cubicBezTo>
                  <a:cubicBezTo>
                    <a:pt x="1" y="9"/>
                    <a:pt x="0" y="9"/>
                    <a:pt x="0" y="9"/>
                  </a:cubicBezTo>
                  <a:cubicBezTo>
                    <a:pt x="0" y="10"/>
                    <a:pt x="0" y="10"/>
                    <a:pt x="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46"/>
            <p:cNvSpPr/>
            <p:nvPr/>
          </p:nvSpPr>
          <p:spPr bwMode="auto">
            <a:xfrm>
              <a:off x="10239376" y="4946651"/>
              <a:ext cx="165100" cy="177800"/>
            </a:xfrm>
            <a:custGeom>
              <a:avLst/>
              <a:gdLst>
                <a:gd name="T0" fmla="*/ 0 w 39"/>
                <a:gd name="T1" fmla="*/ 42 h 42"/>
                <a:gd name="T2" fmla="*/ 1 w 39"/>
                <a:gd name="T3" fmla="*/ 41 h 42"/>
                <a:gd name="T4" fmla="*/ 2 w 39"/>
                <a:gd name="T5" fmla="*/ 40 h 42"/>
                <a:gd name="T6" fmla="*/ 6 w 39"/>
                <a:gd name="T7" fmla="*/ 36 h 42"/>
                <a:gd name="T8" fmla="*/ 10 w 39"/>
                <a:gd name="T9" fmla="*/ 33 h 42"/>
                <a:gd name="T10" fmla="*/ 14 w 39"/>
                <a:gd name="T11" fmla="*/ 30 h 42"/>
                <a:gd name="T12" fmla="*/ 14 w 39"/>
                <a:gd name="T13" fmla="*/ 30 h 42"/>
                <a:gd name="T14" fmla="*/ 15 w 39"/>
                <a:gd name="T15" fmla="*/ 30 h 42"/>
                <a:gd name="T16" fmla="*/ 16 w 39"/>
                <a:gd name="T17" fmla="*/ 29 h 42"/>
                <a:gd name="T18" fmla="*/ 18 w 39"/>
                <a:gd name="T19" fmla="*/ 27 h 42"/>
                <a:gd name="T20" fmla="*/ 22 w 39"/>
                <a:gd name="T21" fmla="*/ 23 h 42"/>
                <a:gd name="T22" fmla="*/ 25 w 39"/>
                <a:gd name="T23" fmla="*/ 19 h 42"/>
                <a:gd name="T24" fmla="*/ 29 w 39"/>
                <a:gd name="T25" fmla="*/ 15 h 42"/>
                <a:gd name="T26" fmla="*/ 34 w 39"/>
                <a:gd name="T27" fmla="*/ 8 h 42"/>
                <a:gd name="T28" fmla="*/ 38 w 39"/>
                <a:gd name="T29" fmla="*/ 2 h 42"/>
                <a:gd name="T30" fmla="*/ 39 w 39"/>
                <a:gd name="T31" fmla="*/ 1 h 42"/>
                <a:gd name="T32" fmla="*/ 39 w 39"/>
                <a:gd name="T33" fmla="*/ 0 h 42"/>
                <a:gd name="T34" fmla="*/ 39 w 39"/>
                <a:gd name="T35" fmla="*/ 1 h 42"/>
                <a:gd name="T36" fmla="*/ 37 w 39"/>
                <a:gd name="T37" fmla="*/ 2 h 42"/>
                <a:gd name="T38" fmla="*/ 32 w 39"/>
                <a:gd name="T39" fmla="*/ 6 h 42"/>
                <a:gd name="T40" fmla="*/ 25 w 39"/>
                <a:gd name="T41" fmla="*/ 12 h 42"/>
                <a:gd name="T42" fmla="*/ 22 w 39"/>
                <a:gd name="T43" fmla="*/ 16 h 42"/>
                <a:gd name="T44" fmla="*/ 18 w 39"/>
                <a:gd name="T45" fmla="*/ 20 h 42"/>
                <a:gd name="T46" fmla="*/ 15 w 39"/>
                <a:gd name="T47" fmla="*/ 24 h 42"/>
                <a:gd name="T48" fmla="*/ 13 w 39"/>
                <a:gd name="T49" fmla="*/ 25 h 42"/>
                <a:gd name="T50" fmla="*/ 12 w 39"/>
                <a:gd name="T51" fmla="*/ 26 h 42"/>
                <a:gd name="T52" fmla="*/ 11 w 39"/>
                <a:gd name="T53" fmla="*/ 27 h 42"/>
                <a:gd name="T54" fmla="*/ 7 w 39"/>
                <a:gd name="T55" fmla="*/ 30 h 42"/>
                <a:gd name="T56" fmla="*/ 6 w 39"/>
                <a:gd name="T57" fmla="*/ 32 h 42"/>
                <a:gd name="T58" fmla="*/ 5 w 39"/>
                <a:gd name="T59" fmla="*/ 33 h 42"/>
                <a:gd name="T60" fmla="*/ 5 w 39"/>
                <a:gd name="T61" fmla="*/ 33 h 42"/>
                <a:gd name="T62" fmla="*/ 4 w 39"/>
                <a:gd name="T63" fmla="*/ 34 h 42"/>
                <a:gd name="T64" fmla="*/ 2 w 39"/>
                <a:gd name="T65" fmla="*/ 37 h 42"/>
                <a:gd name="T66" fmla="*/ 1 w 39"/>
                <a:gd name="T67" fmla="*/ 39 h 42"/>
                <a:gd name="T68" fmla="*/ 0 w 39"/>
                <a:gd name="T69" fmla="*/ 41 h 42"/>
                <a:gd name="T70" fmla="*/ 0 w 39"/>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2">
                  <a:moveTo>
                    <a:pt x="0" y="42"/>
                  </a:moveTo>
                  <a:cubicBezTo>
                    <a:pt x="0" y="42"/>
                    <a:pt x="0" y="42"/>
                    <a:pt x="1" y="41"/>
                  </a:cubicBezTo>
                  <a:cubicBezTo>
                    <a:pt x="1" y="41"/>
                    <a:pt x="1" y="40"/>
                    <a:pt x="2" y="40"/>
                  </a:cubicBezTo>
                  <a:cubicBezTo>
                    <a:pt x="3" y="39"/>
                    <a:pt x="4" y="37"/>
                    <a:pt x="6" y="36"/>
                  </a:cubicBezTo>
                  <a:cubicBezTo>
                    <a:pt x="7" y="35"/>
                    <a:pt x="8" y="34"/>
                    <a:pt x="10" y="33"/>
                  </a:cubicBezTo>
                  <a:cubicBezTo>
                    <a:pt x="11" y="32"/>
                    <a:pt x="12" y="31"/>
                    <a:pt x="14" y="30"/>
                  </a:cubicBezTo>
                  <a:cubicBezTo>
                    <a:pt x="14" y="30"/>
                    <a:pt x="14" y="30"/>
                    <a:pt x="14" y="30"/>
                  </a:cubicBezTo>
                  <a:cubicBezTo>
                    <a:pt x="15" y="30"/>
                    <a:pt x="15" y="30"/>
                    <a:pt x="15" y="30"/>
                  </a:cubicBezTo>
                  <a:cubicBezTo>
                    <a:pt x="15" y="29"/>
                    <a:pt x="15" y="29"/>
                    <a:pt x="16" y="29"/>
                  </a:cubicBezTo>
                  <a:cubicBezTo>
                    <a:pt x="17" y="28"/>
                    <a:pt x="17" y="28"/>
                    <a:pt x="18" y="27"/>
                  </a:cubicBezTo>
                  <a:cubicBezTo>
                    <a:pt x="19" y="26"/>
                    <a:pt x="21" y="25"/>
                    <a:pt x="22" y="23"/>
                  </a:cubicBezTo>
                  <a:cubicBezTo>
                    <a:pt x="23" y="22"/>
                    <a:pt x="24" y="21"/>
                    <a:pt x="25" y="19"/>
                  </a:cubicBezTo>
                  <a:cubicBezTo>
                    <a:pt x="27" y="18"/>
                    <a:pt x="28" y="16"/>
                    <a:pt x="29" y="15"/>
                  </a:cubicBezTo>
                  <a:cubicBezTo>
                    <a:pt x="31" y="13"/>
                    <a:pt x="33" y="10"/>
                    <a:pt x="34" y="8"/>
                  </a:cubicBezTo>
                  <a:cubicBezTo>
                    <a:pt x="36" y="6"/>
                    <a:pt x="37" y="4"/>
                    <a:pt x="38" y="2"/>
                  </a:cubicBezTo>
                  <a:cubicBezTo>
                    <a:pt x="38" y="2"/>
                    <a:pt x="39" y="1"/>
                    <a:pt x="39" y="1"/>
                  </a:cubicBezTo>
                  <a:cubicBezTo>
                    <a:pt x="39" y="0"/>
                    <a:pt x="39" y="0"/>
                    <a:pt x="39" y="0"/>
                  </a:cubicBezTo>
                  <a:cubicBezTo>
                    <a:pt x="39" y="0"/>
                    <a:pt x="39" y="0"/>
                    <a:pt x="39" y="1"/>
                  </a:cubicBezTo>
                  <a:cubicBezTo>
                    <a:pt x="38" y="1"/>
                    <a:pt x="38" y="1"/>
                    <a:pt x="37" y="2"/>
                  </a:cubicBezTo>
                  <a:cubicBezTo>
                    <a:pt x="36" y="3"/>
                    <a:pt x="34" y="4"/>
                    <a:pt x="32" y="6"/>
                  </a:cubicBezTo>
                  <a:cubicBezTo>
                    <a:pt x="30" y="8"/>
                    <a:pt x="28" y="10"/>
                    <a:pt x="25" y="12"/>
                  </a:cubicBezTo>
                  <a:cubicBezTo>
                    <a:pt x="24" y="14"/>
                    <a:pt x="23" y="15"/>
                    <a:pt x="22" y="16"/>
                  </a:cubicBezTo>
                  <a:cubicBezTo>
                    <a:pt x="21" y="17"/>
                    <a:pt x="20" y="19"/>
                    <a:pt x="18" y="20"/>
                  </a:cubicBezTo>
                  <a:cubicBezTo>
                    <a:pt x="17" y="21"/>
                    <a:pt x="16" y="22"/>
                    <a:pt x="15" y="24"/>
                  </a:cubicBezTo>
                  <a:cubicBezTo>
                    <a:pt x="14" y="24"/>
                    <a:pt x="13" y="25"/>
                    <a:pt x="13" y="25"/>
                  </a:cubicBezTo>
                  <a:cubicBezTo>
                    <a:pt x="13" y="26"/>
                    <a:pt x="12" y="26"/>
                    <a:pt x="12" y="26"/>
                  </a:cubicBezTo>
                  <a:cubicBezTo>
                    <a:pt x="12" y="27"/>
                    <a:pt x="11" y="27"/>
                    <a:pt x="11" y="27"/>
                  </a:cubicBezTo>
                  <a:cubicBezTo>
                    <a:pt x="10" y="28"/>
                    <a:pt x="9" y="29"/>
                    <a:pt x="7" y="30"/>
                  </a:cubicBezTo>
                  <a:cubicBezTo>
                    <a:pt x="7" y="31"/>
                    <a:pt x="6" y="31"/>
                    <a:pt x="6" y="32"/>
                  </a:cubicBezTo>
                  <a:cubicBezTo>
                    <a:pt x="5" y="32"/>
                    <a:pt x="5" y="32"/>
                    <a:pt x="5" y="33"/>
                  </a:cubicBezTo>
                  <a:cubicBezTo>
                    <a:pt x="5" y="33"/>
                    <a:pt x="5" y="33"/>
                    <a:pt x="5" y="33"/>
                  </a:cubicBezTo>
                  <a:cubicBezTo>
                    <a:pt x="5" y="33"/>
                    <a:pt x="4" y="33"/>
                    <a:pt x="4" y="34"/>
                  </a:cubicBezTo>
                  <a:cubicBezTo>
                    <a:pt x="3" y="35"/>
                    <a:pt x="3" y="36"/>
                    <a:pt x="2" y="37"/>
                  </a:cubicBezTo>
                  <a:cubicBezTo>
                    <a:pt x="1" y="38"/>
                    <a:pt x="1" y="39"/>
                    <a:pt x="1" y="39"/>
                  </a:cubicBezTo>
                  <a:cubicBezTo>
                    <a:pt x="1" y="40"/>
                    <a:pt x="0" y="41"/>
                    <a:pt x="0" y="41"/>
                  </a:cubicBezTo>
                  <a:cubicBezTo>
                    <a:pt x="0" y="42"/>
                    <a:pt x="0" y="42"/>
                    <a:pt x="0" y="4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47"/>
            <p:cNvSpPr/>
            <p:nvPr/>
          </p:nvSpPr>
          <p:spPr bwMode="auto">
            <a:xfrm>
              <a:off x="10353676" y="4954588"/>
              <a:ext cx="46038" cy="139700"/>
            </a:xfrm>
            <a:custGeom>
              <a:avLst/>
              <a:gdLst>
                <a:gd name="T0" fmla="*/ 11 w 11"/>
                <a:gd name="T1" fmla="*/ 0 h 33"/>
                <a:gd name="T2" fmla="*/ 11 w 11"/>
                <a:gd name="T3" fmla="*/ 1 h 33"/>
                <a:gd name="T4" fmla="*/ 9 w 11"/>
                <a:gd name="T5" fmla="*/ 5 h 33"/>
                <a:gd name="T6" fmla="*/ 8 w 11"/>
                <a:gd name="T7" fmla="*/ 10 h 33"/>
                <a:gd name="T8" fmla="*/ 7 w 11"/>
                <a:gd name="T9" fmla="*/ 13 h 33"/>
                <a:gd name="T10" fmla="*/ 6 w 11"/>
                <a:gd name="T11" fmla="*/ 16 h 33"/>
                <a:gd name="T12" fmla="*/ 5 w 11"/>
                <a:gd name="T13" fmla="*/ 19 h 33"/>
                <a:gd name="T14" fmla="*/ 4 w 11"/>
                <a:gd name="T15" fmla="*/ 22 h 33"/>
                <a:gd name="T16" fmla="*/ 2 w 11"/>
                <a:gd name="T17" fmla="*/ 27 h 33"/>
                <a:gd name="T18" fmla="*/ 1 w 11"/>
                <a:gd name="T19" fmla="*/ 31 h 33"/>
                <a:gd name="T20" fmla="*/ 0 w 11"/>
                <a:gd name="T21" fmla="*/ 33 h 33"/>
                <a:gd name="T22" fmla="*/ 1 w 11"/>
                <a:gd name="T23" fmla="*/ 31 h 33"/>
                <a:gd name="T24" fmla="*/ 2 w 11"/>
                <a:gd name="T25" fmla="*/ 30 h 33"/>
                <a:gd name="T26" fmla="*/ 3 w 11"/>
                <a:gd name="T27" fmla="*/ 28 h 33"/>
                <a:gd name="T28" fmla="*/ 5 w 11"/>
                <a:gd name="T29" fmla="*/ 26 h 33"/>
                <a:gd name="T30" fmla="*/ 6 w 11"/>
                <a:gd name="T31" fmla="*/ 23 h 33"/>
                <a:gd name="T32" fmla="*/ 7 w 11"/>
                <a:gd name="T33" fmla="*/ 20 h 33"/>
                <a:gd name="T34" fmla="*/ 9 w 11"/>
                <a:gd name="T35" fmla="*/ 17 h 33"/>
                <a:gd name="T36" fmla="*/ 10 w 11"/>
                <a:gd name="T37" fmla="*/ 14 h 33"/>
                <a:gd name="T38" fmla="*/ 10 w 11"/>
                <a:gd name="T39" fmla="*/ 11 h 33"/>
                <a:gd name="T40" fmla="*/ 11 w 11"/>
                <a:gd name="T41" fmla="*/ 8 h 33"/>
                <a:gd name="T42" fmla="*/ 11 w 11"/>
                <a:gd name="T43" fmla="*/ 5 h 33"/>
                <a:gd name="T44" fmla="*/ 11 w 11"/>
                <a:gd name="T45" fmla="*/ 3 h 33"/>
                <a:gd name="T46" fmla="*/ 11 w 11"/>
                <a:gd name="T47" fmla="*/ 1 h 33"/>
                <a:gd name="T48" fmla="*/ 11 w 11"/>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11" y="0"/>
                  </a:moveTo>
                  <a:cubicBezTo>
                    <a:pt x="11" y="0"/>
                    <a:pt x="11" y="0"/>
                    <a:pt x="11" y="1"/>
                  </a:cubicBezTo>
                  <a:cubicBezTo>
                    <a:pt x="10" y="2"/>
                    <a:pt x="10" y="3"/>
                    <a:pt x="9" y="5"/>
                  </a:cubicBezTo>
                  <a:cubicBezTo>
                    <a:pt x="9" y="6"/>
                    <a:pt x="8" y="8"/>
                    <a:pt x="8" y="10"/>
                  </a:cubicBezTo>
                  <a:cubicBezTo>
                    <a:pt x="8" y="11"/>
                    <a:pt x="7" y="12"/>
                    <a:pt x="7" y="13"/>
                  </a:cubicBezTo>
                  <a:cubicBezTo>
                    <a:pt x="7" y="14"/>
                    <a:pt x="6" y="15"/>
                    <a:pt x="6" y="16"/>
                  </a:cubicBezTo>
                  <a:cubicBezTo>
                    <a:pt x="6" y="17"/>
                    <a:pt x="5" y="18"/>
                    <a:pt x="5" y="19"/>
                  </a:cubicBezTo>
                  <a:cubicBezTo>
                    <a:pt x="5" y="20"/>
                    <a:pt x="4" y="21"/>
                    <a:pt x="4" y="22"/>
                  </a:cubicBezTo>
                  <a:cubicBezTo>
                    <a:pt x="3" y="24"/>
                    <a:pt x="3" y="26"/>
                    <a:pt x="2" y="27"/>
                  </a:cubicBezTo>
                  <a:cubicBezTo>
                    <a:pt x="1" y="29"/>
                    <a:pt x="1" y="30"/>
                    <a:pt x="1" y="31"/>
                  </a:cubicBezTo>
                  <a:cubicBezTo>
                    <a:pt x="0" y="32"/>
                    <a:pt x="0" y="33"/>
                    <a:pt x="0" y="33"/>
                  </a:cubicBezTo>
                  <a:cubicBezTo>
                    <a:pt x="0" y="33"/>
                    <a:pt x="1" y="32"/>
                    <a:pt x="1" y="31"/>
                  </a:cubicBezTo>
                  <a:cubicBezTo>
                    <a:pt x="1" y="31"/>
                    <a:pt x="2" y="31"/>
                    <a:pt x="2" y="30"/>
                  </a:cubicBezTo>
                  <a:cubicBezTo>
                    <a:pt x="3" y="29"/>
                    <a:pt x="3" y="29"/>
                    <a:pt x="3" y="28"/>
                  </a:cubicBezTo>
                  <a:cubicBezTo>
                    <a:pt x="4" y="27"/>
                    <a:pt x="4" y="27"/>
                    <a:pt x="5" y="26"/>
                  </a:cubicBezTo>
                  <a:cubicBezTo>
                    <a:pt x="5" y="25"/>
                    <a:pt x="6" y="24"/>
                    <a:pt x="6" y="23"/>
                  </a:cubicBezTo>
                  <a:cubicBezTo>
                    <a:pt x="7" y="22"/>
                    <a:pt x="7" y="21"/>
                    <a:pt x="7" y="20"/>
                  </a:cubicBezTo>
                  <a:cubicBezTo>
                    <a:pt x="8" y="19"/>
                    <a:pt x="8" y="18"/>
                    <a:pt x="9" y="17"/>
                  </a:cubicBezTo>
                  <a:cubicBezTo>
                    <a:pt x="9" y="16"/>
                    <a:pt x="9" y="15"/>
                    <a:pt x="10" y="14"/>
                  </a:cubicBezTo>
                  <a:cubicBezTo>
                    <a:pt x="10" y="13"/>
                    <a:pt x="10" y="12"/>
                    <a:pt x="10" y="11"/>
                  </a:cubicBezTo>
                  <a:cubicBezTo>
                    <a:pt x="10" y="10"/>
                    <a:pt x="11" y="9"/>
                    <a:pt x="11" y="8"/>
                  </a:cubicBezTo>
                  <a:cubicBezTo>
                    <a:pt x="11" y="7"/>
                    <a:pt x="11" y="6"/>
                    <a:pt x="11" y="5"/>
                  </a:cubicBezTo>
                  <a:cubicBezTo>
                    <a:pt x="11" y="4"/>
                    <a:pt x="11" y="3"/>
                    <a:pt x="11" y="3"/>
                  </a:cubicBezTo>
                  <a:cubicBezTo>
                    <a:pt x="11" y="2"/>
                    <a:pt x="11" y="2"/>
                    <a:pt x="11" y="1"/>
                  </a:cubicBezTo>
                  <a:cubicBezTo>
                    <a:pt x="11" y="0"/>
                    <a:pt x="11" y="0"/>
                    <a:pt x="1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48"/>
            <p:cNvSpPr/>
            <p:nvPr/>
          </p:nvSpPr>
          <p:spPr bwMode="auto">
            <a:xfrm>
              <a:off x="10252076" y="4949826"/>
              <a:ext cx="152400" cy="73025"/>
            </a:xfrm>
            <a:custGeom>
              <a:avLst/>
              <a:gdLst>
                <a:gd name="T0" fmla="*/ 0 w 36"/>
                <a:gd name="T1" fmla="*/ 17 h 17"/>
                <a:gd name="T2" fmla="*/ 1 w 36"/>
                <a:gd name="T3" fmla="*/ 16 h 17"/>
                <a:gd name="T4" fmla="*/ 6 w 36"/>
                <a:gd name="T5" fmla="*/ 14 h 17"/>
                <a:gd name="T6" fmla="*/ 11 w 36"/>
                <a:gd name="T7" fmla="*/ 12 h 17"/>
                <a:gd name="T8" fmla="*/ 15 w 36"/>
                <a:gd name="T9" fmla="*/ 10 h 17"/>
                <a:gd name="T10" fmla="*/ 18 w 36"/>
                <a:gd name="T11" fmla="*/ 9 h 17"/>
                <a:gd name="T12" fmla="*/ 30 w 36"/>
                <a:gd name="T13" fmla="*/ 3 h 17"/>
                <a:gd name="T14" fmla="*/ 34 w 36"/>
                <a:gd name="T15" fmla="*/ 1 h 17"/>
                <a:gd name="T16" fmla="*/ 36 w 36"/>
                <a:gd name="T17" fmla="*/ 0 h 17"/>
                <a:gd name="T18" fmla="*/ 34 w 36"/>
                <a:gd name="T19" fmla="*/ 1 h 17"/>
                <a:gd name="T20" fmla="*/ 32 w 36"/>
                <a:gd name="T21" fmla="*/ 1 h 17"/>
                <a:gd name="T22" fmla="*/ 30 w 36"/>
                <a:gd name="T23" fmla="*/ 1 h 17"/>
                <a:gd name="T24" fmla="*/ 27 w 36"/>
                <a:gd name="T25" fmla="*/ 2 h 17"/>
                <a:gd name="T26" fmla="*/ 24 w 36"/>
                <a:gd name="T27" fmla="*/ 3 h 17"/>
                <a:gd name="T28" fmla="*/ 20 w 36"/>
                <a:gd name="T29" fmla="*/ 5 h 17"/>
                <a:gd name="T30" fmla="*/ 17 w 36"/>
                <a:gd name="T31" fmla="*/ 6 h 17"/>
                <a:gd name="T32" fmla="*/ 13 w 36"/>
                <a:gd name="T33" fmla="*/ 8 h 17"/>
                <a:gd name="T34" fmla="*/ 10 w 36"/>
                <a:gd name="T35" fmla="*/ 10 h 17"/>
                <a:gd name="T36" fmla="*/ 7 w 36"/>
                <a:gd name="T37" fmla="*/ 11 h 17"/>
                <a:gd name="T38" fmla="*/ 5 w 36"/>
                <a:gd name="T39" fmla="*/ 13 h 17"/>
                <a:gd name="T40" fmla="*/ 3 w 36"/>
                <a:gd name="T41" fmla="*/ 15 h 17"/>
                <a:gd name="T42" fmla="*/ 1 w 36"/>
                <a:gd name="T43" fmla="*/ 16 h 17"/>
                <a:gd name="T44" fmla="*/ 0 w 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7">
                  <a:moveTo>
                    <a:pt x="0" y="17"/>
                  </a:moveTo>
                  <a:cubicBezTo>
                    <a:pt x="0" y="17"/>
                    <a:pt x="0" y="17"/>
                    <a:pt x="1" y="16"/>
                  </a:cubicBezTo>
                  <a:cubicBezTo>
                    <a:pt x="2" y="16"/>
                    <a:pt x="4" y="15"/>
                    <a:pt x="6" y="14"/>
                  </a:cubicBezTo>
                  <a:cubicBezTo>
                    <a:pt x="7" y="14"/>
                    <a:pt x="9" y="13"/>
                    <a:pt x="11" y="12"/>
                  </a:cubicBezTo>
                  <a:cubicBezTo>
                    <a:pt x="12" y="11"/>
                    <a:pt x="13" y="11"/>
                    <a:pt x="15" y="10"/>
                  </a:cubicBezTo>
                  <a:cubicBezTo>
                    <a:pt x="16" y="10"/>
                    <a:pt x="17" y="9"/>
                    <a:pt x="18" y="9"/>
                  </a:cubicBezTo>
                  <a:cubicBezTo>
                    <a:pt x="22" y="6"/>
                    <a:pt x="27" y="4"/>
                    <a:pt x="30" y="3"/>
                  </a:cubicBezTo>
                  <a:cubicBezTo>
                    <a:pt x="32" y="2"/>
                    <a:pt x="33" y="2"/>
                    <a:pt x="34" y="1"/>
                  </a:cubicBezTo>
                  <a:cubicBezTo>
                    <a:pt x="35" y="1"/>
                    <a:pt x="36" y="0"/>
                    <a:pt x="36" y="0"/>
                  </a:cubicBezTo>
                  <a:cubicBezTo>
                    <a:pt x="36" y="0"/>
                    <a:pt x="35" y="0"/>
                    <a:pt x="34" y="1"/>
                  </a:cubicBezTo>
                  <a:cubicBezTo>
                    <a:pt x="34" y="1"/>
                    <a:pt x="33" y="1"/>
                    <a:pt x="32" y="1"/>
                  </a:cubicBezTo>
                  <a:cubicBezTo>
                    <a:pt x="32" y="1"/>
                    <a:pt x="31" y="1"/>
                    <a:pt x="30" y="1"/>
                  </a:cubicBezTo>
                  <a:cubicBezTo>
                    <a:pt x="29" y="2"/>
                    <a:pt x="28" y="2"/>
                    <a:pt x="27" y="2"/>
                  </a:cubicBezTo>
                  <a:cubicBezTo>
                    <a:pt x="26" y="3"/>
                    <a:pt x="25" y="3"/>
                    <a:pt x="24" y="3"/>
                  </a:cubicBezTo>
                  <a:cubicBezTo>
                    <a:pt x="22" y="4"/>
                    <a:pt x="21" y="4"/>
                    <a:pt x="20" y="5"/>
                  </a:cubicBezTo>
                  <a:cubicBezTo>
                    <a:pt x="19" y="5"/>
                    <a:pt x="18" y="6"/>
                    <a:pt x="17" y="6"/>
                  </a:cubicBezTo>
                  <a:cubicBezTo>
                    <a:pt x="16" y="7"/>
                    <a:pt x="14" y="7"/>
                    <a:pt x="13" y="8"/>
                  </a:cubicBezTo>
                  <a:cubicBezTo>
                    <a:pt x="12" y="8"/>
                    <a:pt x="11" y="9"/>
                    <a:pt x="10" y="10"/>
                  </a:cubicBezTo>
                  <a:cubicBezTo>
                    <a:pt x="9" y="10"/>
                    <a:pt x="8" y="11"/>
                    <a:pt x="7" y="11"/>
                  </a:cubicBezTo>
                  <a:cubicBezTo>
                    <a:pt x="6" y="12"/>
                    <a:pt x="5" y="13"/>
                    <a:pt x="5" y="13"/>
                  </a:cubicBezTo>
                  <a:cubicBezTo>
                    <a:pt x="4" y="14"/>
                    <a:pt x="3" y="14"/>
                    <a:pt x="3" y="15"/>
                  </a:cubicBezTo>
                  <a:cubicBezTo>
                    <a:pt x="2" y="15"/>
                    <a:pt x="2" y="16"/>
                    <a:pt x="1" y="16"/>
                  </a:cubicBezTo>
                  <a:cubicBezTo>
                    <a:pt x="0" y="17"/>
                    <a:pt x="0" y="17"/>
                    <a:pt x="0" y="1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49"/>
            <p:cNvSpPr/>
            <p:nvPr/>
          </p:nvSpPr>
          <p:spPr bwMode="auto">
            <a:xfrm>
              <a:off x="10340976" y="4899026"/>
              <a:ext cx="114300" cy="101600"/>
            </a:xfrm>
            <a:custGeom>
              <a:avLst/>
              <a:gdLst>
                <a:gd name="T0" fmla="*/ 22 w 27"/>
                <a:gd name="T1" fmla="*/ 4 h 24"/>
                <a:gd name="T2" fmla="*/ 0 w 27"/>
                <a:gd name="T3" fmla="*/ 3 h 24"/>
                <a:gd name="T4" fmla="*/ 25 w 27"/>
                <a:gd name="T5" fmla="*/ 24 h 24"/>
                <a:gd name="T6" fmla="*/ 22 w 27"/>
                <a:gd name="T7" fmla="*/ 4 h 24"/>
              </a:gdLst>
              <a:ahLst/>
              <a:cxnLst>
                <a:cxn ang="0">
                  <a:pos x="T0" y="T1"/>
                </a:cxn>
                <a:cxn ang="0">
                  <a:pos x="T2" y="T3"/>
                </a:cxn>
                <a:cxn ang="0">
                  <a:pos x="T4" y="T5"/>
                </a:cxn>
                <a:cxn ang="0">
                  <a:pos x="T6" y="T7"/>
                </a:cxn>
              </a:cxnLst>
              <a:rect l="0" t="0" r="r" b="b"/>
              <a:pathLst>
                <a:path w="27" h="24">
                  <a:moveTo>
                    <a:pt x="22" y="4"/>
                  </a:moveTo>
                  <a:cubicBezTo>
                    <a:pt x="14" y="1"/>
                    <a:pt x="7" y="0"/>
                    <a:pt x="0" y="3"/>
                  </a:cubicBezTo>
                  <a:cubicBezTo>
                    <a:pt x="0" y="3"/>
                    <a:pt x="16" y="21"/>
                    <a:pt x="25" y="24"/>
                  </a:cubicBezTo>
                  <a:cubicBezTo>
                    <a:pt x="25" y="24"/>
                    <a:pt x="27" y="9"/>
                    <a:pt x="22" y="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50"/>
            <p:cNvSpPr/>
            <p:nvPr/>
          </p:nvSpPr>
          <p:spPr bwMode="auto">
            <a:xfrm>
              <a:off x="10412414" y="4500563"/>
              <a:ext cx="304800" cy="436563"/>
            </a:xfrm>
            <a:custGeom>
              <a:avLst/>
              <a:gdLst>
                <a:gd name="T0" fmla="*/ 3 w 72"/>
                <a:gd name="T1" fmla="*/ 103 h 103"/>
                <a:gd name="T2" fmla="*/ 0 w 72"/>
                <a:gd name="T3" fmla="*/ 100 h 103"/>
                <a:gd name="T4" fmla="*/ 68 w 72"/>
                <a:gd name="T5" fmla="*/ 0 h 103"/>
                <a:gd name="T6" fmla="*/ 72 w 72"/>
                <a:gd name="T7" fmla="*/ 2 h 103"/>
                <a:gd name="T8" fmla="*/ 3 w 72"/>
                <a:gd name="T9" fmla="*/ 103 h 103"/>
              </a:gdLst>
              <a:ahLst/>
              <a:cxnLst>
                <a:cxn ang="0">
                  <a:pos x="T0" y="T1"/>
                </a:cxn>
                <a:cxn ang="0">
                  <a:pos x="T2" y="T3"/>
                </a:cxn>
                <a:cxn ang="0">
                  <a:pos x="T4" y="T5"/>
                </a:cxn>
                <a:cxn ang="0">
                  <a:pos x="T6" y="T7"/>
                </a:cxn>
                <a:cxn ang="0">
                  <a:pos x="T8" y="T9"/>
                </a:cxn>
              </a:cxnLst>
              <a:rect l="0" t="0" r="r" b="b"/>
              <a:pathLst>
                <a:path w="72" h="103">
                  <a:moveTo>
                    <a:pt x="3" y="103"/>
                  </a:moveTo>
                  <a:cubicBezTo>
                    <a:pt x="0" y="100"/>
                    <a:pt x="0" y="100"/>
                    <a:pt x="0" y="100"/>
                  </a:cubicBezTo>
                  <a:cubicBezTo>
                    <a:pt x="5" y="96"/>
                    <a:pt x="34" y="54"/>
                    <a:pt x="68" y="0"/>
                  </a:cubicBezTo>
                  <a:cubicBezTo>
                    <a:pt x="72" y="2"/>
                    <a:pt x="72" y="2"/>
                    <a:pt x="72" y="2"/>
                  </a:cubicBezTo>
                  <a:cubicBezTo>
                    <a:pt x="40" y="52"/>
                    <a:pt x="9" y="98"/>
                    <a:pt x="3" y="10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51"/>
            <p:cNvSpPr/>
            <p:nvPr/>
          </p:nvSpPr>
          <p:spPr bwMode="auto">
            <a:xfrm>
              <a:off x="9772651" y="4233863"/>
              <a:ext cx="296863" cy="403225"/>
            </a:xfrm>
            <a:custGeom>
              <a:avLst/>
              <a:gdLst>
                <a:gd name="T0" fmla="*/ 70 w 70"/>
                <a:gd name="T1" fmla="*/ 59 h 95"/>
                <a:gd name="T2" fmla="*/ 39 w 70"/>
                <a:gd name="T3" fmla="*/ 7 h 95"/>
                <a:gd name="T4" fmla="*/ 33 w 70"/>
                <a:gd name="T5" fmla="*/ 27 h 95"/>
                <a:gd name="T6" fmla="*/ 8 w 70"/>
                <a:gd name="T7" fmla="*/ 32 h 95"/>
                <a:gd name="T8" fmla="*/ 23 w 70"/>
                <a:gd name="T9" fmla="*/ 57 h 95"/>
                <a:gd name="T10" fmla="*/ 8 w 70"/>
                <a:gd name="T11" fmla="*/ 79 h 95"/>
                <a:gd name="T12" fmla="*/ 70 w 70"/>
                <a:gd name="T13" fmla="*/ 59 h 95"/>
              </a:gdLst>
              <a:ahLst/>
              <a:cxnLst>
                <a:cxn ang="0">
                  <a:pos x="T0" y="T1"/>
                </a:cxn>
                <a:cxn ang="0">
                  <a:pos x="T2" y="T3"/>
                </a:cxn>
                <a:cxn ang="0">
                  <a:pos x="T4" y="T5"/>
                </a:cxn>
                <a:cxn ang="0">
                  <a:pos x="T6" y="T7"/>
                </a:cxn>
                <a:cxn ang="0">
                  <a:pos x="T8" y="T9"/>
                </a:cxn>
                <a:cxn ang="0">
                  <a:pos x="T10" y="T11"/>
                </a:cxn>
                <a:cxn ang="0">
                  <a:pos x="T12" y="T13"/>
                </a:cxn>
              </a:cxnLst>
              <a:rect l="0" t="0" r="r" b="b"/>
              <a:pathLst>
                <a:path w="70" h="95">
                  <a:moveTo>
                    <a:pt x="70" y="59"/>
                  </a:moveTo>
                  <a:cubicBezTo>
                    <a:pt x="70" y="59"/>
                    <a:pt x="63" y="0"/>
                    <a:pt x="39" y="7"/>
                  </a:cubicBezTo>
                  <a:cubicBezTo>
                    <a:pt x="22" y="11"/>
                    <a:pt x="33" y="27"/>
                    <a:pt x="33" y="27"/>
                  </a:cubicBezTo>
                  <a:cubicBezTo>
                    <a:pt x="33" y="27"/>
                    <a:pt x="16" y="18"/>
                    <a:pt x="8" y="32"/>
                  </a:cubicBezTo>
                  <a:cubicBezTo>
                    <a:pt x="0" y="46"/>
                    <a:pt x="23" y="57"/>
                    <a:pt x="23" y="57"/>
                  </a:cubicBezTo>
                  <a:cubicBezTo>
                    <a:pt x="23" y="57"/>
                    <a:pt x="8" y="62"/>
                    <a:pt x="8" y="79"/>
                  </a:cubicBezTo>
                  <a:cubicBezTo>
                    <a:pt x="8" y="95"/>
                    <a:pt x="54" y="78"/>
                    <a:pt x="70"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52"/>
            <p:cNvSpPr/>
            <p:nvPr/>
          </p:nvSpPr>
          <p:spPr bwMode="auto">
            <a:xfrm>
              <a:off x="9836151" y="4479926"/>
              <a:ext cx="207963" cy="76200"/>
            </a:xfrm>
            <a:custGeom>
              <a:avLst/>
              <a:gdLst>
                <a:gd name="T0" fmla="*/ 49 w 49"/>
                <a:gd name="T1" fmla="*/ 0 h 18"/>
                <a:gd name="T2" fmla="*/ 48 w 49"/>
                <a:gd name="T3" fmla="*/ 0 h 18"/>
                <a:gd name="T4" fmla="*/ 46 w 49"/>
                <a:gd name="T5" fmla="*/ 1 h 18"/>
                <a:gd name="T6" fmla="*/ 44 w 49"/>
                <a:gd name="T7" fmla="*/ 2 h 18"/>
                <a:gd name="T8" fmla="*/ 41 w 49"/>
                <a:gd name="T9" fmla="*/ 4 h 18"/>
                <a:gd name="T10" fmla="*/ 39 w 49"/>
                <a:gd name="T11" fmla="*/ 5 h 18"/>
                <a:gd name="T12" fmla="*/ 37 w 49"/>
                <a:gd name="T13" fmla="*/ 5 h 18"/>
                <a:gd name="T14" fmla="*/ 34 w 49"/>
                <a:gd name="T15" fmla="*/ 7 h 18"/>
                <a:gd name="T16" fmla="*/ 29 w 49"/>
                <a:gd name="T17" fmla="*/ 9 h 18"/>
                <a:gd name="T18" fmla="*/ 25 w 49"/>
                <a:gd name="T19" fmla="*/ 11 h 18"/>
                <a:gd name="T20" fmla="*/ 22 w 49"/>
                <a:gd name="T21" fmla="*/ 11 h 18"/>
                <a:gd name="T22" fmla="*/ 20 w 49"/>
                <a:gd name="T23" fmla="*/ 12 h 18"/>
                <a:gd name="T24" fmla="*/ 19 w 49"/>
                <a:gd name="T25" fmla="*/ 12 h 18"/>
                <a:gd name="T26" fmla="*/ 18 w 49"/>
                <a:gd name="T27" fmla="*/ 13 h 18"/>
                <a:gd name="T28" fmla="*/ 16 w 49"/>
                <a:gd name="T29" fmla="*/ 13 h 18"/>
                <a:gd name="T30" fmla="*/ 14 w 49"/>
                <a:gd name="T31" fmla="*/ 14 h 18"/>
                <a:gd name="T32" fmla="*/ 12 w 49"/>
                <a:gd name="T33" fmla="*/ 15 h 18"/>
                <a:gd name="T34" fmla="*/ 8 w 49"/>
                <a:gd name="T35" fmla="*/ 15 h 18"/>
                <a:gd name="T36" fmla="*/ 6 w 49"/>
                <a:gd name="T37" fmla="*/ 16 h 18"/>
                <a:gd name="T38" fmla="*/ 4 w 49"/>
                <a:gd name="T39" fmla="*/ 16 h 18"/>
                <a:gd name="T40" fmla="*/ 2 w 49"/>
                <a:gd name="T41" fmla="*/ 17 h 18"/>
                <a:gd name="T42" fmla="*/ 0 w 49"/>
                <a:gd name="T43" fmla="*/ 17 h 18"/>
                <a:gd name="T44" fmla="*/ 0 w 49"/>
                <a:gd name="T45" fmla="*/ 17 h 18"/>
                <a:gd name="T46" fmla="*/ 0 w 49"/>
                <a:gd name="T47" fmla="*/ 17 h 18"/>
                <a:gd name="T48" fmla="*/ 2 w 49"/>
                <a:gd name="T49" fmla="*/ 18 h 18"/>
                <a:gd name="T50" fmla="*/ 4 w 49"/>
                <a:gd name="T51" fmla="*/ 18 h 18"/>
                <a:gd name="T52" fmla="*/ 6 w 49"/>
                <a:gd name="T53" fmla="*/ 18 h 18"/>
                <a:gd name="T54" fmla="*/ 8 w 49"/>
                <a:gd name="T55" fmla="*/ 18 h 18"/>
                <a:gd name="T56" fmla="*/ 10 w 49"/>
                <a:gd name="T57" fmla="*/ 18 h 18"/>
                <a:gd name="T58" fmla="*/ 12 w 49"/>
                <a:gd name="T59" fmla="*/ 18 h 18"/>
                <a:gd name="T60" fmla="*/ 14 w 49"/>
                <a:gd name="T61" fmla="*/ 18 h 18"/>
                <a:gd name="T62" fmla="*/ 17 w 49"/>
                <a:gd name="T63" fmla="*/ 18 h 18"/>
                <a:gd name="T64" fmla="*/ 21 w 49"/>
                <a:gd name="T65" fmla="*/ 17 h 18"/>
                <a:gd name="T66" fmla="*/ 26 w 49"/>
                <a:gd name="T67" fmla="*/ 15 h 18"/>
                <a:gd name="T68" fmla="*/ 29 w 49"/>
                <a:gd name="T69" fmla="*/ 14 h 18"/>
                <a:gd name="T70" fmla="*/ 31 w 49"/>
                <a:gd name="T71" fmla="*/ 13 h 18"/>
                <a:gd name="T72" fmla="*/ 33 w 49"/>
                <a:gd name="T73" fmla="*/ 12 h 18"/>
                <a:gd name="T74" fmla="*/ 35 w 49"/>
                <a:gd name="T75" fmla="*/ 11 h 18"/>
                <a:gd name="T76" fmla="*/ 39 w 49"/>
                <a:gd name="T77" fmla="*/ 9 h 18"/>
                <a:gd name="T78" fmla="*/ 41 w 49"/>
                <a:gd name="T79" fmla="*/ 7 h 18"/>
                <a:gd name="T80" fmla="*/ 43 w 49"/>
                <a:gd name="T81" fmla="*/ 6 h 18"/>
                <a:gd name="T82" fmla="*/ 44 w 49"/>
                <a:gd name="T83" fmla="*/ 5 h 18"/>
                <a:gd name="T84" fmla="*/ 45 w 49"/>
                <a:gd name="T85" fmla="*/ 4 h 18"/>
                <a:gd name="T86" fmla="*/ 46 w 49"/>
                <a:gd name="T87" fmla="*/ 3 h 18"/>
                <a:gd name="T88" fmla="*/ 47 w 49"/>
                <a:gd name="T89" fmla="*/ 2 h 18"/>
                <a:gd name="T90" fmla="*/ 48 w 49"/>
                <a:gd name="T91" fmla="*/ 1 h 18"/>
                <a:gd name="T92" fmla="*/ 49 w 49"/>
                <a:gd name="T9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18">
                  <a:moveTo>
                    <a:pt x="49" y="0"/>
                  </a:moveTo>
                  <a:cubicBezTo>
                    <a:pt x="49" y="0"/>
                    <a:pt x="48" y="0"/>
                    <a:pt x="48" y="0"/>
                  </a:cubicBezTo>
                  <a:cubicBezTo>
                    <a:pt x="48" y="1"/>
                    <a:pt x="47" y="1"/>
                    <a:pt x="46" y="1"/>
                  </a:cubicBezTo>
                  <a:cubicBezTo>
                    <a:pt x="46" y="1"/>
                    <a:pt x="45" y="2"/>
                    <a:pt x="44" y="2"/>
                  </a:cubicBezTo>
                  <a:cubicBezTo>
                    <a:pt x="43" y="3"/>
                    <a:pt x="42" y="3"/>
                    <a:pt x="41" y="4"/>
                  </a:cubicBezTo>
                  <a:cubicBezTo>
                    <a:pt x="40" y="4"/>
                    <a:pt x="40" y="4"/>
                    <a:pt x="39" y="5"/>
                  </a:cubicBezTo>
                  <a:cubicBezTo>
                    <a:pt x="39" y="5"/>
                    <a:pt x="38" y="5"/>
                    <a:pt x="37" y="5"/>
                  </a:cubicBezTo>
                  <a:cubicBezTo>
                    <a:pt x="36" y="6"/>
                    <a:pt x="35" y="7"/>
                    <a:pt x="34" y="7"/>
                  </a:cubicBezTo>
                  <a:cubicBezTo>
                    <a:pt x="32" y="8"/>
                    <a:pt x="31" y="8"/>
                    <a:pt x="29" y="9"/>
                  </a:cubicBezTo>
                  <a:cubicBezTo>
                    <a:pt x="28" y="10"/>
                    <a:pt x="26" y="10"/>
                    <a:pt x="25" y="11"/>
                  </a:cubicBezTo>
                  <a:cubicBezTo>
                    <a:pt x="24" y="11"/>
                    <a:pt x="23" y="11"/>
                    <a:pt x="22" y="11"/>
                  </a:cubicBezTo>
                  <a:cubicBezTo>
                    <a:pt x="22" y="12"/>
                    <a:pt x="21" y="12"/>
                    <a:pt x="20" y="12"/>
                  </a:cubicBezTo>
                  <a:cubicBezTo>
                    <a:pt x="20" y="12"/>
                    <a:pt x="19" y="12"/>
                    <a:pt x="19" y="12"/>
                  </a:cubicBezTo>
                  <a:cubicBezTo>
                    <a:pt x="19" y="13"/>
                    <a:pt x="18" y="13"/>
                    <a:pt x="18" y="13"/>
                  </a:cubicBezTo>
                  <a:cubicBezTo>
                    <a:pt x="17" y="13"/>
                    <a:pt x="16" y="13"/>
                    <a:pt x="16" y="13"/>
                  </a:cubicBezTo>
                  <a:cubicBezTo>
                    <a:pt x="15" y="14"/>
                    <a:pt x="14" y="14"/>
                    <a:pt x="14" y="14"/>
                  </a:cubicBezTo>
                  <a:cubicBezTo>
                    <a:pt x="13" y="14"/>
                    <a:pt x="12" y="14"/>
                    <a:pt x="12" y="15"/>
                  </a:cubicBezTo>
                  <a:cubicBezTo>
                    <a:pt x="10" y="15"/>
                    <a:pt x="9" y="15"/>
                    <a:pt x="8" y="15"/>
                  </a:cubicBezTo>
                  <a:cubicBezTo>
                    <a:pt x="7" y="16"/>
                    <a:pt x="7" y="16"/>
                    <a:pt x="6" y="16"/>
                  </a:cubicBezTo>
                  <a:cubicBezTo>
                    <a:pt x="5" y="16"/>
                    <a:pt x="5" y="16"/>
                    <a:pt x="4" y="16"/>
                  </a:cubicBezTo>
                  <a:cubicBezTo>
                    <a:pt x="3" y="16"/>
                    <a:pt x="3" y="16"/>
                    <a:pt x="2" y="17"/>
                  </a:cubicBezTo>
                  <a:cubicBezTo>
                    <a:pt x="1" y="17"/>
                    <a:pt x="1" y="17"/>
                    <a:pt x="0" y="17"/>
                  </a:cubicBezTo>
                  <a:cubicBezTo>
                    <a:pt x="0" y="17"/>
                    <a:pt x="0" y="17"/>
                    <a:pt x="0" y="17"/>
                  </a:cubicBezTo>
                  <a:cubicBezTo>
                    <a:pt x="0" y="17"/>
                    <a:pt x="0" y="17"/>
                    <a:pt x="0" y="17"/>
                  </a:cubicBezTo>
                  <a:cubicBezTo>
                    <a:pt x="1" y="17"/>
                    <a:pt x="1" y="17"/>
                    <a:pt x="2" y="18"/>
                  </a:cubicBezTo>
                  <a:cubicBezTo>
                    <a:pt x="3" y="18"/>
                    <a:pt x="3" y="18"/>
                    <a:pt x="4" y="18"/>
                  </a:cubicBezTo>
                  <a:cubicBezTo>
                    <a:pt x="5" y="18"/>
                    <a:pt x="6" y="18"/>
                    <a:pt x="6" y="18"/>
                  </a:cubicBezTo>
                  <a:cubicBezTo>
                    <a:pt x="7" y="18"/>
                    <a:pt x="7" y="18"/>
                    <a:pt x="8" y="18"/>
                  </a:cubicBezTo>
                  <a:cubicBezTo>
                    <a:pt x="9" y="18"/>
                    <a:pt x="9" y="18"/>
                    <a:pt x="10" y="18"/>
                  </a:cubicBezTo>
                  <a:cubicBezTo>
                    <a:pt x="11" y="18"/>
                    <a:pt x="11" y="18"/>
                    <a:pt x="12" y="18"/>
                  </a:cubicBezTo>
                  <a:cubicBezTo>
                    <a:pt x="13" y="18"/>
                    <a:pt x="14" y="18"/>
                    <a:pt x="14" y="18"/>
                  </a:cubicBezTo>
                  <a:cubicBezTo>
                    <a:pt x="15" y="18"/>
                    <a:pt x="16" y="18"/>
                    <a:pt x="17" y="18"/>
                  </a:cubicBezTo>
                  <a:cubicBezTo>
                    <a:pt x="18" y="17"/>
                    <a:pt x="20" y="17"/>
                    <a:pt x="21" y="17"/>
                  </a:cubicBezTo>
                  <a:cubicBezTo>
                    <a:pt x="23" y="16"/>
                    <a:pt x="25" y="16"/>
                    <a:pt x="26" y="15"/>
                  </a:cubicBezTo>
                  <a:cubicBezTo>
                    <a:pt x="27" y="15"/>
                    <a:pt x="28" y="15"/>
                    <a:pt x="29" y="14"/>
                  </a:cubicBezTo>
                  <a:cubicBezTo>
                    <a:pt x="30" y="14"/>
                    <a:pt x="30" y="14"/>
                    <a:pt x="31" y="13"/>
                  </a:cubicBezTo>
                  <a:cubicBezTo>
                    <a:pt x="32" y="13"/>
                    <a:pt x="33" y="13"/>
                    <a:pt x="33" y="12"/>
                  </a:cubicBezTo>
                  <a:cubicBezTo>
                    <a:pt x="34" y="12"/>
                    <a:pt x="35" y="11"/>
                    <a:pt x="35" y="11"/>
                  </a:cubicBezTo>
                  <a:cubicBezTo>
                    <a:pt x="37" y="10"/>
                    <a:pt x="38" y="9"/>
                    <a:pt x="39" y="9"/>
                  </a:cubicBezTo>
                  <a:cubicBezTo>
                    <a:pt x="40" y="8"/>
                    <a:pt x="40" y="8"/>
                    <a:pt x="41" y="7"/>
                  </a:cubicBezTo>
                  <a:cubicBezTo>
                    <a:pt x="42" y="7"/>
                    <a:pt x="42" y="7"/>
                    <a:pt x="43" y="6"/>
                  </a:cubicBezTo>
                  <a:cubicBezTo>
                    <a:pt x="43" y="6"/>
                    <a:pt x="44" y="5"/>
                    <a:pt x="44" y="5"/>
                  </a:cubicBezTo>
                  <a:cubicBezTo>
                    <a:pt x="44" y="5"/>
                    <a:pt x="45" y="4"/>
                    <a:pt x="45" y="4"/>
                  </a:cubicBezTo>
                  <a:cubicBezTo>
                    <a:pt x="46" y="3"/>
                    <a:pt x="46" y="3"/>
                    <a:pt x="46" y="3"/>
                  </a:cubicBezTo>
                  <a:cubicBezTo>
                    <a:pt x="46" y="2"/>
                    <a:pt x="47" y="2"/>
                    <a:pt x="47" y="2"/>
                  </a:cubicBezTo>
                  <a:cubicBezTo>
                    <a:pt x="47" y="1"/>
                    <a:pt x="48" y="1"/>
                    <a:pt x="48" y="1"/>
                  </a:cubicBezTo>
                  <a:cubicBezTo>
                    <a:pt x="48" y="0"/>
                    <a:pt x="49" y="0"/>
                    <a:pt x="4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53"/>
            <p:cNvSpPr/>
            <p:nvPr/>
          </p:nvSpPr>
          <p:spPr bwMode="auto">
            <a:xfrm>
              <a:off x="9945689" y="4292601"/>
              <a:ext cx="98425" cy="187325"/>
            </a:xfrm>
            <a:custGeom>
              <a:avLst/>
              <a:gdLst>
                <a:gd name="T0" fmla="*/ 0 w 23"/>
                <a:gd name="T1" fmla="*/ 0 h 44"/>
                <a:gd name="T2" fmla="*/ 0 w 23"/>
                <a:gd name="T3" fmla="*/ 1 h 44"/>
                <a:gd name="T4" fmla="*/ 1 w 23"/>
                <a:gd name="T5" fmla="*/ 1 h 44"/>
                <a:gd name="T6" fmla="*/ 1 w 23"/>
                <a:gd name="T7" fmla="*/ 2 h 44"/>
                <a:gd name="T8" fmla="*/ 2 w 23"/>
                <a:gd name="T9" fmla="*/ 4 h 44"/>
                <a:gd name="T10" fmla="*/ 4 w 23"/>
                <a:gd name="T11" fmla="*/ 7 h 44"/>
                <a:gd name="T12" fmla="*/ 7 w 23"/>
                <a:gd name="T13" fmla="*/ 14 h 44"/>
                <a:gd name="T14" fmla="*/ 8 w 23"/>
                <a:gd name="T15" fmla="*/ 18 h 44"/>
                <a:gd name="T16" fmla="*/ 11 w 23"/>
                <a:gd name="T17" fmla="*/ 23 h 44"/>
                <a:gd name="T18" fmla="*/ 13 w 23"/>
                <a:gd name="T19" fmla="*/ 27 h 44"/>
                <a:gd name="T20" fmla="*/ 16 w 23"/>
                <a:gd name="T21" fmla="*/ 30 h 44"/>
                <a:gd name="T22" fmla="*/ 17 w 23"/>
                <a:gd name="T23" fmla="*/ 32 h 44"/>
                <a:gd name="T24" fmla="*/ 18 w 23"/>
                <a:gd name="T25" fmla="*/ 34 h 44"/>
                <a:gd name="T26" fmla="*/ 19 w 23"/>
                <a:gd name="T27" fmla="*/ 37 h 44"/>
                <a:gd name="T28" fmla="*/ 22 w 23"/>
                <a:gd name="T29" fmla="*/ 42 h 44"/>
                <a:gd name="T30" fmla="*/ 22 w 23"/>
                <a:gd name="T31" fmla="*/ 44 h 44"/>
                <a:gd name="T32" fmla="*/ 23 w 23"/>
                <a:gd name="T33" fmla="*/ 44 h 44"/>
                <a:gd name="T34" fmla="*/ 23 w 23"/>
                <a:gd name="T35" fmla="*/ 44 h 44"/>
                <a:gd name="T36" fmla="*/ 23 w 23"/>
                <a:gd name="T37" fmla="*/ 42 h 44"/>
                <a:gd name="T38" fmla="*/ 23 w 23"/>
                <a:gd name="T39" fmla="*/ 39 h 44"/>
                <a:gd name="T40" fmla="*/ 22 w 23"/>
                <a:gd name="T41" fmla="*/ 36 h 44"/>
                <a:gd name="T42" fmla="*/ 21 w 23"/>
                <a:gd name="T43" fmla="*/ 32 h 44"/>
                <a:gd name="T44" fmla="*/ 20 w 23"/>
                <a:gd name="T45" fmla="*/ 30 h 44"/>
                <a:gd name="T46" fmla="*/ 20 w 23"/>
                <a:gd name="T47" fmla="*/ 29 h 44"/>
                <a:gd name="T48" fmla="*/ 19 w 23"/>
                <a:gd name="T49" fmla="*/ 28 h 44"/>
                <a:gd name="T50" fmla="*/ 17 w 23"/>
                <a:gd name="T51" fmla="*/ 24 h 44"/>
                <a:gd name="T52" fmla="*/ 15 w 23"/>
                <a:gd name="T53" fmla="*/ 20 h 44"/>
                <a:gd name="T54" fmla="*/ 13 w 23"/>
                <a:gd name="T55" fmla="*/ 16 h 44"/>
                <a:gd name="T56" fmla="*/ 11 w 23"/>
                <a:gd name="T57" fmla="*/ 12 h 44"/>
                <a:gd name="T58" fmla="*/ 8 w 23"/>
                <a:gd name="T59" fmla="*/ 9 h 44"/>
                <a:gd name="T60" fmla="*/ 6 w 23"/>
                <a:gd name="T61" fmla="*/ 5 h 44"/>
                <a:gd name="T62" fmla="*/ 4 w 23"/>
                <a:gd name="T63" fmla="*/ 3 h 44"/>
                <a:gd name="T64" fmla="*/ 2 w 23"/>
                <a:gd name="T65" fmla="*/ 1 h 44"/>
                <a:gd name="T66" fmla="*/ 1 w 23"/>
                <a:gd name="T67" fmla="*/ 0 h 44"/>
                <a:gd name="T68" fmla="*/ 0 w 23"/>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44">
                  <a:moveTo>
                    <a:pt x="0" y="0"/>
                  </a:moveTo>
                  <a:cubicBezTo>
                    <a:pt x="0" y="0"/>
                    <a:pt x="0" y="0"/>
                    <a:pt x="0" y="1"/>
                  </a:cubicBezTo>
                  <a:cubicBezTo>
                    <a:pt x="0" y="1"/>
                    <a:pt x="1" y="1"/>
                    <a:pt x="1" y="1"/>
                  </a:cubicBezTo>
                  <a:cubicBezTo>
                    <a:pt x="1" y="1"/>
                    <a:pt x="1" y="2"/>
                    <a:pt x="1" y="2"/>
                  </a:cubicBezTo>
                  <a:cubicBezTo>
                    <a:pt x="2" y="3"/>
                    <a:pt x="2" y="3"/>
                    <a:pt x="2" y="4"/>
                  </a:cubicBezTo>
                  <a:cubicBezTo>
                    <a:pt x="3" y="5"/>
                    <a:pt x="3" y="6"/>
                    <a:pt x="4" y="7"/>
                  </a:cubicBezTo>
                  <a:cubicBezTo>
                    <a:pt x="5" y="9"/>
                    <a:pt x="6" y="11"/>
                    <a:pt x="7" y="14"/>
                  </a:cubicBezTo>
                  <a:cubicBezTo>
                    <a:pt x="7" y="16"/>
                    <a:pt x="8" y="17"/>
                    <a:pt x="8" y="18"/>
                  </a:cubicBezTo>
                  <a:cubicBezTo>
                    <a:pt x="9" y="20"/>
                    <a:pt x="10" y="21"/>
                    <a:pt x="11" y="23"/>
                  </a:cubicBezTo>
                  <a:cubicBezTo>
                    <a:pt x="12" y="24"/>
                    <a:pt x="12" y="25"/>
                    <a:pt x="13" y="27"/>
                  </a:cubicBezTo>
                  <a:cubicBezTo>
                    <a:pt x="14" y="28"/>
                    <a:pt x="15" y="29"/>
                    <a:pt x="16" y="30"/>
                  </a:cubicBezTo>
                  <a:cubicBezTo>
                    <a:pt x="16" y="31"/>
                    <a:pt x="16" y="32"/>
                    <a:pt x="17" y="32"/>
                  </a:cubicBezTo>
                  <a:cubicBezTo>
                    <a:pt x="17" y="33"/>
                    <a:pt x="17" y="33"/>
                    <a:pt x="18" y="34"/>
                  </a:cubicBezTo>
                  <a:cubicBezTo>
                    <a:pt x="18" y="35"/>
                    <a:pt x="19" y="36"/>
                    <a:pt x="19" y="37"/>
                  </a:cubicBezTo>
                  <a:cubicBezTo>
                    <a:pt x="21" y="39"/>
                    <a:pt x="21" y="41"/>
                    <a:pt x="22" y="42"/>
                  </a:cubicBezTo>
                  <a:cubicBezTo>
                    <a:pt x="22" y="43"/>
                    <a:pt x="22" y="43"/>
                    <a:pt x="22" y="44"/>
                  </a:cubicBezTo>
                  <a:cubicBezTo>
                    <a:pt x="22" y="44"/>
                    <a:pt x="23" y="44"/>
                    <a:pt x="23" y="44"/>
                  </a:cubicBezTo>
                  <a:cubicBezTo>
                    <a:pt x="23" y="44"/>
                    <a:pt x="23" y="44"/>
                    <a:pt x="23" y="44"/>
                  </a:cubicBezTo>
                  <a:cubicBezTo>
                    <a:pt x="23" y="43"/>
                    <a:pt x="23" y="43"/>
                    <a:pt x="23" y="42"/>
                  </a:cubicBezTo>
                  <a:cubicBezTo>
                    <a:pt x="23" y="41"/>
                    <a:pt x="23" y="40"/>
                    <a:pt x="23" y="39"/>
                  </a:cubicBezTo>
                  <a:cubicBezTo>
                    <a:pt x="23" y="38"/>
                    <a:pt x="22" y="37"/>
                    <a:pt x="22" y="36"/>
                  </a:cubicBezTo>
                  <a:cubicBezTo>
                    <a:pt x="22" y="35"/>
                    <a:pt x="22" y="34"/>
                    <a:pt x="21" y="32"/>
                  </a:cubicBezTo>
                  <a:cubicBezTo>
                    <a:pt x="21" y="32"/>
                    <a:pt x="21" y="31"/>
                    <a:pt x="20" y="30"/>
                  </a:cubicBezTo>
                  <a:cubicBezTo>
                    <a:pt x="20" y="30"/>
                    <a:pt x="20" y="30"/>
                    <a:pt x="20" y="29"/>
                  </a:cubicBezTo>
                  <a:cubicBezTo>
                    <a:pt x="20" y="29"/>
                    <a:pt x="20" y="29"/>
                    <a:pt x="19" y="28"/>
                  </a:cubicBezTo>
                  <a:cubicBezTo>
                    <a:pt x="19" y="27"/>
                    <a:pt x="18" y="26"/>
                    <a:pt x="17" y="24"/>
                  </a:cubicBezTo>
                  <a:cubicBezTo>
                    <a:pt x="17" y="23"/>
                    <a:pt x="16" y="21"/>
                    <a:pt x="15" y="20"/>
                  </a:cubicBezTo>
                  <a:cubicBezTo>
                    <a:pt x="14" y="19"/>
                    <a:pt x="13" y="18"/>
                    <a:pt x="13" y="16"/>
                  </a:cubicBezTo>
                  <a:cubicBezTo>
                    <a:pt x="12" y="15"/>
                    <a:pt x="11" y="14"/>
                    <a:pt x="11" y="12"/>
                  </a:cubicBezTo>
                  <a:cubicBezTo>
                    <a:pt x="10" y="11"/>
                    <a:pt x="9" y="10"/>
                    <a:pt x="8" y="9"/>
                  </a:cubicBezTo>
                  <a:cubicBezTo>
                    <a:pt x="8" y="8"/>
                    <a:pt x="7" y="6"/>
                    <a:pt x="6" y="5"/>
                  </a:cubicBezTo>
                  <a:cubicBezTo>
                    <a:pt x="5" y="4"/>
                    <a:pt x="5" y="4"/>
                    <a:pt x="4" y="3"/>
                  </a:cubicBezTo>
                  <a:cubicBezTo>
                    <a:pt x="3" y="2"/>
                    <a:pt x="3" y="2"/>
                    <a:pt x="2" y="1"/>
                  </a:cubicBezTo>
                  <a:cubicBezTo>
                    <a:pt x="1" y="1"/>
                    <a:pt x="1" y="1"/>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54"/>
            <p:cNvSpPr/>
            <p:nvPr/>
          </p:nvSpPr>
          <p:spPr bwMode="auto">
            <a:xfrm>
              <a:off x="9828214" y="4383088"/>
              <a:ext cx="219075" cy="96838"/>
            </a:xfrm>
            <a:custGeom>
              <a:avLst/>
              <a:gdLst>
                <a:gd name="T0" fmla="*/ 0 w 52"/>
                <a:gd name="T1" fmla="*/ 0 h 23"/>
                <a:gd name="T2" fmla="*/ 1 w 52"/>
                <a:gd name="T3" fmla="*/ 0 h 23"/>
                <a:gd name="T4" fmla="*/ 2 w 52"/>
                <a:gd name="T5" fmla="*/ 1 h 23"/>
                <a:gd name="T6" fmla="*/ 8 w 52"/>
                <a:gd name="T7" fmla="*/ 4 h 23"/>
                <a:gd name="T8" fmla="*/ 11 w 52"/>
                <a:gd name="T9" fmla="*/ 6 h 23"/>
                <a:gd name="T10" fmla="*/ 15 w 52"/>
                <a:gd name="T11" fmla="*/ 9 h 23"/>
                <a:gd name="T12" fmla="*/ 16 w 52"/>
                <a:gd name="T13" fmla="*/ 9 h 23"/>
                <a:gd name="T14" fmla="*/ 16 w 52"/>
                <a:gd name="T15" fmla="*/ 10 h 23"/>
                <a:gd name="T16" fmla="*/ 17 w 52"/>
                <a:gd name="T17" fmla="*/ 11 h 23"/>
                <a:gd name="T18" fmla="*/ 20 w 52"/>
                <a:gd name="T19" fmla="*/ 12 h 23"/>
                <a:gd name="T20" fmla="*/ 25 w 52"/>
                <a:gd name="T21" fmla="*/ 14 h 23"/>
                <a:gd name="T22" fmla="*/ 30 w 52"/>
                <a:gd name="T23" fmla="*/ 17 h 23"/>
                <a:gd name="T24" fmla="*/ 34 w 52"/>
                <a:gd name="T25" fmla="*/ 18 h 23"/>
                <a:gd name="T26" fmla="*/ 43 w 52"/>
                <a:gd name="T27" fmla="*/ 21 h 23"/>
                <a:gd name="T28" fmla="*/ 50 w 52"/>
                <a:gd name="T29" fmla="*/ 23 h 23"/>
                <a:gd name="T30" fmla="*/ 51 w 52"/>
                <a:gd name="T31" fmla="*/ 23 h 23"/>
                <a:gd name="T32" fmla="*/ 52 w 52"/>
                <a:gd name="T33" fmla="*/ 23 h 23"/>
                <a:gd name="T34" fmla="*/ 51 w 52"/>
                <a:gd name="T35" fmla="*/ 23 h 23"/>
                <a:gd name="T36" fmla="*/ 50 w 52"/>
                <a:gd name="T37" fmla="*/ 22 h 23"/>
                <a:gd name="T38" fmla="*/ 44 w 52"/>
                <a:gd name="T39" fmla="*/ 19 h 23"/>
                <a:gd name="T40" fmla="*/ 36 w 52"/>
                <a:gd name="T41" fmla="*/ 14 h 23"/>
                <a:gd name="T42" fmla="*/ 31 w 52"/>
                <a:gd name="T43" fmla="*/ 12 h 23"/>
                <a:gd name="T44" fmla="*/ 27 w 52"/>
                <a:gd name="T45" fmla="*/ 10 h 23"/>
                <a:gd name="T46" fmla="*/ 22 w 52"/>
                <a:gd name="T47" fmla="*/ 8 h 23"/>
                <a:gd name="T48" fmla="*/ 20 w 52"/>
                <a:gd name="T49" fmla="*/ 7 h 23"/>
                <a:gd name="T50" fmla="*/ 19 w 52"/>
                <a:gd name="T51" fmla="*/ 6 h 23"/>
                <a:gd name="T52" fmla="*/ 18 w 52"/>
                <a:gd name="T53" fmla="*/ 5 h 23"/>
                <a:gd name="T54" fmla="*/ 13 w 52"/>
                <a:gd name="T55" fmla="*/ 3 h 23"/>
                <a:gd name="T56" fmla="*/ 11 w 52"/>
                <a:gd name="T57" fmla="*/ 2 h 23"/>
                <a:gd name="T58" fmla="*/ 10 w 52"/>
                <a:gd name="T59" fmla="*/ 1 h 23"/>
                <a:gd name="T60" fmla="*/ 10 w 52"/>
                <a:gd name="T61" fmla="*/ 1 h 23"/>
                <a:gd name="T62" fmla="*/ 9 w 52"/>
                <a:gd name="T63" fmla="*/ 1 h 23"/>
                <a:gd name="T64" fmla="*/ 6 w 52"/>
                <a:gd name="T65" fmla="*/ 0 h 23"/>
                <a:gd name="T66" fmla="*/ 3 w 52"/>
                <a:gd name="T67" fmla="*/ 0 h 23"/>
                <a:gd name="T68" fmla="*/ 1 w 52"/>
                <a:gd name="T69" fmla="*/ 0 h 23"/>
                <a:gd name="T70" fmla="*/ 0 w 52"/>
                <a:gd name="T7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23">
                  <a:moveTo>
                    <a:pt x="0" y="0"/>
                  </a:moveTo>
                  <a:cubicBezTo>
                    <a:pt x="0" y="0"/>
                    <a:pt x="0" y="0"/>
                    <a:pt x="1" y="0"/>
                  </a:cubicBezTo>
                  <a:cubicBezTo>
                    <a:pt x="1" y="0"/>
                    <a:pt x="2" y="0"/>
                    <a:pt x="2" y="1"/>
                  </a:cubicBezTo>
                  <a:cubicBezTo>
                    <a:pt x="4" y="1"/>
                    <a:pt x="6" y="2"/>
                    <a:pt x="8" y="4"/>
                  </a:cubicBezTo>
                  <a:cubicBezTo>
                    <a:pt x="9" y="4"/>
                    <a:pt x="10" y="5"/>
                    <a:pt x="11" y="6"/>
                  </a:cubicBezTo>
                  <a:cubicBezTo>
                    <a:pt x="13" y="7"/>
                    <a:pt x="14" y="8"/>
                    <a:pt x="15" y="9"/>
                  </a:cubicBezTo>
                  <a:cubicBezTo>
                    <a:pt x="16" y="9"/>
                    <a:pt x="16" y="9"/>
                    <a:pt x="16" y="9"/>
                  </a:cubicBezTo>
                  <a:cubicBezTo>
                    <a:pt x="16" y="10"/>
                    <a:pt x="16" y="10"/>
                    <a:pt x="16" y="10"/>
                  </a:cubicBezTo>
                  <a:cubicBezTo>
                    <a:pt x="17" y="10"/>
                    <a:pt x="17" y="10"/>
                    <a:pt x="17" y="11"/>
                  </a:cubicBezTo>
                  <a:cubicBezTo>
                    <a:pt x="18" y="11"/>
                    <a:pt x="19" y="11"/>
                    <a:pt x="20" y="12"/>
                  </a:cubicBezTo>
                  <a:cubicBezTo>
                    <a:pt x="21" y="13"/>
                    <a:pt x="23" y="14"/>
                    <a:pt x="25" y="14"/>
                  </a:cubicBezTo>
                  <a:cubicBezTo>
                    <a:pt x="26" y="15"/>
                    <a:pt x="28" y="16"/>
                    <a:pt x="30" y="17"/>
                  </a:cubicBezTo>
                  <a:cubicBezTo>
                    <a:pt x="31" y="17"/>
                    <a:pt x="33" y="18"/>
                    <a:pt x="34" y="18"/>
                  </a:cubicBezTo>
                  <a:cubicBezTo>
                    <a:pt x="38" y="20"/>
                    <a:pt x="41" y="21"/>
                    <a:pt x="43" y="21"/>
                  </a:cubicBezTo>
                  <a:cubicBezTo>
                    <a:pt x="46" y="22"/>
                    <a:pt x="48" y="23"/>
                    <a:pt x="50" y="23"/>
                  </a:cubicBezTo>
                  <a:cubicBezTo>
                    <a:pt x="50" y="23"/>
                    <a:pt x="51" y="23"/>
                    <a:pt x="51" y="23"/>
                  </a:cubicBezTo>
                  <a:cubicBezTo>
                    <a:pt x="52" y="23"/>
                    <a:pt x="52" y="23"/>
                    <a:pt x="52" y="23"/>
                  </a:cubicBezTo>
                  <a:cubicBezTo>
                    <a:pt x="52" y="23"/>
                    <a:pt x="52" y="23"/>
                    <a:pt x="51" y="23"/>
                  </a:cubicBezTo>
                  <a:cubicBezTo>
                    <a:pt x="51" y="23"/>
                    <a:pt x="51" y="22"/>
                    <a:pt x="50" y="22"/>
                  </a:cubicBezTo>
                  <a:cubicBezTo>
                    <a:pt x="49" y="21"/>
                    <a:pt x="47" y="20"/>
                    <a:pt x="44" y="19"/>
                  </a:cubicBezTo>
                  <a:cubicBezTo>
                    <a:pt x="42" y="17"/>
                    <a:pt x="39" y="16"/>
                    <a:pt x="36" y="14"/>
                  </a:cubicBezTo>
                  <a:cubicBezTo>
                    <a:pt x="35" y="14"/>
                    <a:pt x="33" y="13"/>
                    <a:pt x="31" y="12"/>
                  </a:cubicBezTo>
                  <a:cubicBezTo>
                    <a:pt x="30" y="11"/>
                    <a:pt x="28" y="11"/>
                    <a:pt x="27" y="10"/>
                  </a:cubicBezTo>
                  <a:cubicBezTo>
                    <a:pt x="25" y="9"/>
                    <a:pt x="23" y="9"/>
                    <a:pt x="22" y="8"/>
                  </a:cubicBezTo>
                  <a:cubicBezTo>
                    <a:pt x="21" y="7"/>
                    <a:pt x="20" y="7"/>
                    <a:pt x="20" y="7"/>
                  </a:cubicBezTo>
                  <a:cubicBezTo>
                    <a:pt x="19" y="6"/>
                    <a:pt x="19" y="6"/>
                    <a:pt x="19" y="6"/>
                  </a:cubicBezTo>
                  <a:cubicBezTo>
                    <a:pt x="18" y="6"/>
                    <a:pt x="18" y="6"/>
                    <a:pt x="18" y="5"/>
                  </a:cubicBezTo>
                  <a:cubicBezTo>
                    <a:pt x="16" y="5"/>
                    <a:pt x="15" y="4"/>
                    <a:pt x="13" y="3"/>
                  </a:cubicBezTo>
                  <a:cubicBezTo>
                    <a:pt x="13" y="3"/>
                    <a:pt x="12" y="2"/>
                    <a:pt x="11" y="2"/>
                  </a:cubicBezTo>
                  <a:cubicBezTo>
                    <a:pt x="11" y="2"/>
                    <a:pt x="11" y="2"/>
                    <a:pt x="10" y="1"/>
                  </a:cubicBezTo>
                  <a:cubicBezTo>
                    <a:pt x="10" y="1"/>
                    <a:pt x="10" y="1"/>
                    <a:pt x="10" y="1"/>
                  </a:cubicBezTo>
                  <a:cubicBezTo>
                    <a:pt x="10" y="1"/>
                    <a:pt x="9" y="1"/>
                    <a:pt x="9" y="1"/>
                  </a:cubicBezTo>
                  <a:cubicBezTo>
                    <a:pt x="8" y="1"/>
                    <a:pt x="7" y="0"/>
                    <a:pt x="6" y="0"/>
                  </a:cubicBezTo>
                  <a:cubicBezTo>
                    <a:pt x="4" y="0"/>
                    <a:pt x="3" y="0"/>
                    <a:pt x="3" y="0"/>
                  </a:cubicBezTo>
                  <a:cubicBezTo>
                    <a:pt x="2" y="0"/>
                    <a:pt x="1" y="0"/>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55"/>
            <p:cNvSpPr/>
            <p:nvPr/>
          </p:nvSpPr>
          <p:spPr bwMode="auto">
            <a:xfrm>
              <a:off x="9894889" y="4479926"/>
              <a:ext cx="144463" cy="12700"/>
            </a:xfrm>
            <a:custGeom>
              <a:avLst/>
              <a:gdLst>
                <a:gd name="T0" fmla="*/ 34 w 34"/>
                <a:gd name="T1" fmla="*/ 0 h 3"/>
                <a:gd name="T2" fmla="*/ 33 w 34"/>
                <a:gd name="T3" fmla="*/ 0 h 3"/>
                <a:gd name="T4" fmla="*/ 29 w 34"/>
                <a:gd name="T5" fmla="*/ 0 h 3"/>
                <a:gd name="T6" fmla="*/ 23 w 34"/>
                <a:gd name="T7" fmla="*/ 0 h 3"/>
                <a:gd name="T8" fmla="*/ 20 w 34"/>
                <a:gd name="T9" fmla="*/ 0 h 3"/>
                <a:gd name="T10" fmla="*/ 17 w 34"/>
                <a:gd name="T11" fmla="*/ 0 h 3"/>
                <a:gd name="T12" fmla="*/ 14 w 34"/>
                <a:gd name="T13" fmla="*/ 0 h 3"/>
                <a:gd name="T14" fmla="*/ 11 w 34"/>
                <a:gd name="T15" fmla="*/ 0 h 3"/>
                <a:gd name="T16" fmla="*/ 5 w 34"/>
                <a:gd name="T17" fmla="*/ 0 h 3"/>
                <a:gd name="T18" fmla="*/ 1 w 34"/>
                <a:gd name="T19" fmla="*/ 0 h 3"/>
                <a:gd name="T20" fmla="*/ 0 w 34"/>
                <a:gd name="T21" fmla="*/ 0 h 3"/>
                <a:gd name="T22" fmla="*/ 1 w 34"/>
                <a:gd name="T23" fmla="*/ 1 h 3"/>
                <a:gd name="T24" fmla="*/ 3 w 34"/>
                <a:gd name="T25" fmla="*/ 1 h 3"/>
                <a:gd name="T26" fmla="*/ 5 w 34"/>
                <a:gd name="T27" fmla="*/ 2 h 3"/>
                <a:gd name="T28" fmla="*/ 8 w 34"/>
                <a:gd name="T29" fmla="*/ 2 h 3"/>
                <a:gd name="T30" fmla="*/ 10 w 34"/>
                <a:gd name="T31" fmla="*/ 3 h 3"/>
                <a:gd name="T32" fmla="*/ 14 w 34"/>
                <a:gd name="T33" fmla="*/ 3 h 3"/>
                <a:gd name="T34" fmla="*/ 17 w 34"/>
                <a:gd name="T35" fmla="*/ 3 h 3"/>
                <a:gd name="T36" fmla="*/ 20 w 34"/>
                <a:gd name="T37" fmla="*/ 3 h 3"/>
                <a:gd name="T38" fmla="*/ 24 w 34"/>
                <a:gd name="T39" fmla="*/ 3 h 3"/>
                <a:gd name="T40" fmla="*/ 26 w 34"/>
                <a:gd name="T41" fmla="*/ 2 h 3"/>
                <a:gd name="T42" fmla="*/ 29 w 34"/>
                <a:gd name="T43" fmla="*/ 2 h 3"/>
                <a:gd name="T44" fmla="*/ 31 w 34"/>
                <a:gd name="T45" fmla="*/ 1 h 3"/>
                <a:gd name="T46" fmla="*/ 33 w 34"/>
                <a:gd name="T47" fmla="*/ 0 h 3"/>
                <a:gd name="T48" fmla="*/ 34 w 34"/>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
                  <a:moveTo>
                    <a:pt x="34" y="0"/>
                  </a:moveTo>
                  <a:cubicBezTo>
                    <a:pt x="34" y="0"/>
                    <a:pt x="34" y="0"/>
                    <a:pt x="33" y="0"/>
                  </a:cubicBezTo>
                  <a:cubicBezTo>
                    <a:pt x="32" y="0"/>
                    <a:pt x="31" y="0"/>
                    <a:pt x="29" y="0"/>
                  </a:cubicBezTo>
                  <a:cubicBezTo>
                    <a:pt x="27" y="0"/>
                    <a:pt x="25" y="0"/>
                    <a:pt x="23" y="0"/>
                  </a:cubicBezTo>
                  <a:cubicBezTo>
                    <a:pt x="22" y="0"/>
                    <a:pt x="21" y="0"/>
                    <a:pt x="20" y="0"/>
                  </a:cubicBezTo>
                  <a:cubicBezTo>
                    <a:pt x="19" y="0"/>
                    <a:pt x="18" y="0"/>
                    <a:pt x="17" y="0"/>
                  </a:cubicBezTo>
                  <a:cubicBezTo>
                    <a:pt x="16" y="0"/>
                    <a:pt x="15" y="0"/>
                    <a:pt x="14" y="0"/>
                  </a:cubicBezTo>
                  <a:cubicBezTo>
                    <a:pt x="13" y="0"/>
                    <a:pt x="12" y="0"/>
                    <a:pt x="11" y="0"/>
                  </a:cubicBezTo>
                  <a:cubicBezTo>
                    <a:pt x="9" y="0"/>
                    <a:pt x="7" y="0"/>
                    <a:pt x="5" y="0"/>
                  </a:cubicBezTo>
                  <a:cubicBezTo>
                    <a:pt x="3" y="0"/>
                    <a:pt x="2" y="0"/>
                    <a:pt x="1" y="0"/>
                  </a:cubicBezTo>
                  <a:cubicBezTo>
                    <a:pt x="0" y="0"/>
                    <a:pt x="0" y="0"/>
                    <a:pt x="0" y="0"/>
                  </a:cubicBezTo>
                  <a:cubicBezTo>
                    <a:pt x="0" y="0"/>
                    <a:pt x="0" y="0"/>
                    <a:pt x="1" y="1"/>
                  </a:cubicBezTo>
                  <a:cubicBezTo>
                    <a:pt x="1" y="1"/>
                    <a:pt x="2" y="1"/>
                    <a:pt x="3" y="1"/>
                  </a:cubicBezTo>
                  <a:cubicBezTo>
                    <a:pt x="3" y="1"/>
                    <a:pt x="4" y="2"/>
                    <a:pt x="5" y="2"/>
                  </a:cubicBezTo>
                  <a:cubicBezTo>
                    <a:pt x="6" y="2"/>
                    <a:pt x="7" y="2"/>
                    <a:pt x="8" y="2"/>
                  </a:cubicBezTo>
                  <a:cubicBezTo>
                    <a:pt x="8" y="3"/>
                    <a:pt x="9" y="3"/>
                    <a:pt x="10" y="3"/>
                  </a:cubicBezTo>
                  <a:cubicBezTo>
                    <a:pt x="12" y="3"/>
                    <a:pt x="13" y="3"/>
                    <a:pt x="14" y="3"/>
                  </a:cubicBezTo>
                  <a:cubicBezTo>
                    <a:pt x="15" y="3"/>
                    <a:pt x="16" y="3"/>
                    <a:pt x="17" y="3"/>
                  </a:cubicBezTo>
                  <a:cubicBezTo>
                    <a:pt x="18" y="3"/>
                    <a:pt x="19" y="3"/>
                    <a:pt x="20" y="3"/>
                  </a:cubicBezTo>
                  <a:cubicBezTo>
                    <a:pt x="21" y="3"/>
                    <a:pt x="22" y="3"/>
                    <a:pt x="24" y="3"/>
                  </a:cubicBezTo>
                  <a:cubicBezTo>
                    <a:pt x="25" y="3"/>
                    <a:pt x="26" y="2"/>
                    <a:pt x="26" y="2"/>
                  </a:cubicBezTo>
                  <a:cubicBezTo>
                    <a:pt x="27" y="2"/>
                    <a:pt x="28" y="2"/>
                    <a:pt x="29" y="2"/>
                  </a:cubicBezTo>
                  <a:cubicBezTo>
                    <a:pt x="30" y="1"/>
                    <a:pt x="31" y="1"/>
                    <a:pt x="31" y="1"/>
                  </a:cubicBezTo>
                  <a:cubicBezTo>
                    <a:pt x="32" y="1"/>
                    <a:pt x="32" y="1"/>
                    <a:pt x="33" y="0"/>
                  </a:cubicBezTo>
                  <a:cubicBezTo>
                    <a:pt x="34" y="0"/>
                    <a:pt x="34" y="0"/>
                    <a:pt x="34"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56"/>
            <p:cNvSpPr/>
            <p:nvPr/>
          </p:nvSpPr>
          <p:spPr bwMode="auto">
            <a:xfrm>
              <a:off x="9925051" y="4360863"/>
              <a:ext cx="119063" cy="123825"/>
            </a:xfrm>
            <a:custGeom>
              <a:avLst/>
              <a:gdLst>
                <a:gd name="T0" fmla="*/ 0 w 28"/>
                <a:gd name="T1" fmla="*/ 0 h 29"/>
                <a:gd name="T2" fmla="*/ 2 w 28"/>
                <a:gd name="T3" fmla="*/ 1 h 29"/>
                <a:gd name="T4" fmla="*/ 5 w 28"/>
                <a:gd name="T5" fmla="*/ 4 h 29"/>
                <a:gd name="T6" fmla="*/ 9 w 28"/>
                <a:gd name="T7" fmla="*/ 9 h 29"/>
                <a:gd name="T8" fmla="*/ 12 w 28"/>
                <a:gd name="T9" fmla="*/ 11 h 29"/>
                <a:gd name="T10" fmla="*/ 14 w 28"/>
                <a:gd name="T11" fmla="*/ 14 h 29"/>
                <a:gd name="T12" fmla="*/ 24 w 28"/>
                <a:gd name="T13" fmla="*/ 24 h 29"/>
                <a:gd name="T14" fmla="*/ 27 w 28"/>
                <a:gd name="T15" fmla="*/ 27 h 29"/>
                <a:gd name="T16" fmla="*/ 28 w 28"/>
                <a:gd name="T17" fmla="*/ 29 h 29"/>
                <a:gd name="T18" fmla="*/ 27 w 28"/>
                <a:gd name="T19" fmla="*/ 27 h 29"/>
                <a:gd name="T20" fmla="*/ 26 w 28"/>
                <a:gd name="T21" fmla="*/ 25 h 29"/>
                <a:gd name="T22" fmla="*/ 25 w 28"/>
                <a:gd name="T23" fmla="*/ 23 h 29"/>
                <a:gd name="T24" fmla="*/ 23 w 28"/>
                <a:gd name="T25" fmla="*/ 21 h 29"/>
                <a:gd name="T26" fmla="*/ 21 w 28"/>
                <a:gd name="T27" fmla="*/ 18 h 29"/>
                <a:gd name="T28" fmla="*/ 19 w 28"/>
                <a:gd name="T29" fmla="*/ 15 h 29"/>
                <a:gd name="T30" fmla="*/ 16 w 28"/>
                <a:gd name="T31" fmla="*/ 12 h 29"/>
                <a:gd name="T32" fmla="*/ 14 w 28"/>
                <a:gd name="T33" fmla="*/ 10 h 29"/>
                <a:gd name="T34" fmla="*/ 11 w 28"/>
                <a:gd name="T35" fmla="*/ 7 h 29"/>
                <a:gd name="T36" fmla="*/ 8 w 28"/>
                <a:gd name="T37" fmla="*/ 5 h 29"/>
                <a:gd name="T38" fmla="*/ 6 w 28"/>
                <a:gd name="T39" fmla="*/ 3 h 29"/>
                <a:gd name="T40" fmla="*/ 4 w 28"/>
                <a:gd name="T41" fmla="*/ 2 h 29"/>
                <a:gd name="T42" fmla="*/ 2 w 28"/>
                <a:gd name="T43" fmla="*/ 1 h 29"/>
                <a:gd name="T44" fmla="*/ 0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0" y="0"/>
                  </a:moveTo>
                  <a:cubicBezTo>
                    <a:pt x="0" y="0"/>
                    <a:pt x="1" y="0"/>
                    <a:pt x="2" y="1"/>
                  </a:cubicBezTo>
                  <a:cubicBezTo>
                    <a:pt x="2" y="2"/>
                    <a:pt x="3" y="3"/>
                    <a:pt x="5" y="4"/>
                  </a:cubicBezTo>
                  <a:cubicBezTo>
                    <a:pt x="6" y="6"/>
                    <a:pt x="8" y="7"/>
                    <a:pt x="9" y="9"/>
                  </a:cubicBezTo>
                  <a:cubicBezTo>
                    <a:pt x="10" y="10"/>
                    <a:pt x="11" y="11"/>
                    <a:pt x="12" y="11"/>
                  </a:cubicBezTo>
                  <a:cubicBezTo>
                    <a:pt x="13" y="12"/>
                    <a:pt x="13" y="13"/>
                    <a:pt x="14" y="14"/>
                  </a:cubicBezTo>
                  <a:cubicBezTo>
                    <a:pt x="18" y="18"/>
                    <a:pt x="21" y="21"/>
                    <a:pt x="24" y="24"/>
                  </a:cubicBezTo>
                  <a:cubicBezTo>
                    <a:pt x="25" y="25"/>
                    <a:pt x="26" y="27"/>
                    <a:pt x="27" y="27"/>
                  </a:cubicBezTo>
                  <a:cubicBezTo>
                    <a:pt x="27" y="28"/>
                    <a:pt x="28" y="29"/>
                    <a:pt x="28" y="29"/>
                  </a:cubicBezTo>
                  <a:cubicBezTo>
                    <a:pt x="28" y="29"/>
                    <a:pt x="28" y="28"/>
                    <a:pt x="27" y="27"/>
                  </a:cubicBezTo>
                  <a:cubicBezTo>
                    <a:pt x="27" y="27"/>
                    <a:pt x="27" y="26"/>
                    <a:pt x="26" y="25"/>
                  </a:cubicBezTo>
                  <a:cubicBezTo>
                    <a:pt x="26" y="25"/>
                    <a:pt x="25" y="24"/>
                    <a:pt x="25" y="23"/>
                  </a:cubicBezTo>
                  <a:cubicBezTo>
                    <a:pt x="24" y="22"/>
                    <a:pt x="24" y="21"/>
                    <a:pt x="23" y="21"/>
                  </a:cubicBezTo>
                  <a:cubicBezTo>
                    <a:pt x="23" y="20"/>
                    <a:pt x="22" y="19"/>
                    <a:pt x="21" y="18"/>
                  </a:cubicBezTo>
                  <a:cubicBezTo>
                    <a:pt x="20" y="17"/>
                    <a:pt x="20" y="16"/>
                    <a:pt x="19" y="15"/>
                  </a:cubicBezTo>
                  <a:cubicBezTo>
                    <a:pt x="18" y="14"/>
                    <a:pt x="17" y="13"/>
                    <a:pt x="16" y="12"/>
                  </a:cubicBezTo>
                  <a:cubicBezTo>
                    <a:pt x="15" y="11"/>
                    <a:pt x="15" y="10"/>
                    <a:pt x="14" y="10"/>
                  </a:cubicBezTo>
                  <a:cubicBezTo>
                    <a:pt x="13" y="9"/>
                    <a:pt x="12" y="8"/>
                    <a:pt x="11" y="7"/>
                  </a:cubicBezTo>
                  <a:cubicBezTo>
                    <a:pt x="10" y="6"/>
                    <a:pt x="9" y="6"/>
                    <a:pt x="8" y="5"/>
                  </a:cubicBezTo>
                  <a:cubicBezTo>
                    <a:pt x="7" y="4"/>
                    <a:pt x="7" y="4"/>
                    <a:pt x="6" y="3"/>
                  </a:cubicBezTo>
                  <a:cubicBezTo>
                    <a:pt x="5" y="3"/>
                    <a:pt x="4" y="2"/>
                    <a:pt x="4" y="2"/>
                  </a:cubicBezTo>
                  <a:cubicBezTo>
                    <a:pt x="3" y="1"/>
                    <a:pt x="2" y="1"/>
                    <a:pt x="2"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57"/>
            <p:cNvSpPr/>
            <p:nvPr/>
          </p:nvSpPr>
          <p:spPr bwMode="auto">
            <a:xfrm>
              <a:off x="10009189" y="4411663"/>
              <a:ext cx="76200" cy="127000"/>
            </a:xfrm>
            <a:custGeom>
              <a:avLst/>
              <a:gdLst>
                <a:gd name="T0" fmla="*/ 18 w 18"/>
                <a:gd name="T1" fmla="*/ 20 h 30"/>
                <a:gd name="T2" fmla="*/ 12 w 18"/>
                <a:gd name="T3" fmla="*/ 0 h 30"/>
                <a:gd name="T4" fmla="*/ 0 w 18"/>
                <a:gd name="T5" fmla="*/ 30 h 30"/>
                <a:gd name="T6" fmla="*/ 18 w 18"/>
                <a:gd name="T7" fmla="*/ 20 h 30"/>
              </a:gdLst>
              <a:ahLst/>
              <a:cxnLst>
                <a:cxn ang="0">
                  <a:pos x="T0" y="T1"/>
                </a:cxn>
                <a:cxn ang="0">
                  <a:pos x="T2" y="T3"/>
                </a:cxn>
                <a:cxn ang="0">
                  <a:pos x="T4" y="T5"/>
                </a:cxn>
                <a:cxn ang="0">
                  <a:pos x="T6" y="T7"/>
                </a:cxn>
              </a:cxnLst>
              <a:rect l="0" t="0" r="r" b="b"/>
              <a:pathLst>
                <a:path w="18" h="30">
                  <a:moveTo>
                    <a:pt x="18" y="20"/>
                  </a:moveTo>
                  <a:cubicBezTo>
                    <a:pt x="18" y="12"/>
                    <a:pt x="16" y="5"/>
                    <a:pt x="12" y="0"/>
                  </a:cubicBezTo>
                  <a:cubicBezTo>
                    <a:pt x="12" y="0"/>
                    <a:pt x="0" y="20"/>
                    <a:pt x="0" y="30"/>
                  </a:cubicBezTo>
                  <a:cubicBezTo>
                    <a:pt x="0" y="30"/>
                    <a:pt x="15" y="27"/>
                    <a:pt x="18" y="2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58"/>
            <p:cNvSpPr/>
            <p:nvPr/>
          </p:nvSpPr>
          <p:spPr bwMode="auto">
            <a:xfrm>
              <a:off x="10059989" y="4484688"/>
              <a:ext cx="441325" cy="139700"/>
            </a:xfrm>
            <a:custGeom>
              <a:avLst/>
              <a:gdLst>
                <a:gd name="T0" fmla="*/ 103 w 104"/>
                <a:gd name="T1" fmla="*/ 33 h 33"/>
                <a:gd name="T2" fmla="*/ 0 w 104"/>
                <a:gd name="T3" fmla="*/ 4 h 33"/>
                <a:gd name="T4" fmla="*/ 3 w 104"/>
                <a:gd name="T5" fmla="*/ 0 h 33"/>
                <a:gd name="T6" fmla="*/ 104 w 104"/>
                <a:gd name="T7" fmla="*/ 28 h 33"/>
                <a:gd name="T8" fmla="*/ 103 w 104"/>
                <a:gd name="T9" fmla="*/ 33 h 33"/>
              </a:gdLst>
              <a:ahLst/>
              <a:cxnLst>
                <a:cxn ang="0">
                  <a:pos x="T0" y="T1"/>
                </a:cxn>
                <a:cxn ang="0">
                  <a:pos x="T2" y="T3"/>
                </a:cxn>
                <a:cxn ang="0">
                  <a:pos x="T4" y="T5"/>
                </a:cxn>
                <a:cxn ang="0">
                  <a:pos x="T6" y="T7"/>
                </a:cxn>
                <a:cxn ang="0">
                  <a:pos x="T8" y="T9"/>
                </a:cxn>
              </a:cxnLst>
              <a:rect l="0" t="0" r="r" b="b"/>
              <a:pathLst>
                <a:path w="104" h="33">
                  <a:moveTo>
                    <a:pt x="103" y="33"/>
                  </a:moveTo>
                  <a:cubicBezTo>
                    <a:pt x="50" y="20"/>
                    <a:pt x="6" y="7"/>
                    <a:pt x="0" y="4"/>
                  </a:cubicBezTo>
                  <a:cubicBezTo>
                    <a:pt x="3" y="0"/>
                    <a:pt x="3" y="0"/>
                    <a:pt x="3" y="0"/>
                  </a:cubicBezTo>
                  <a:cubicBezTo>
                    <a:pt x="7" y="3"/>
                    <a:pt x="47" y="14"/>
                    <a:pt x="104" y="28"/>
                  </a:cubicBezTo>
                  <a:lnTo>
                    <a:pt x="103" y="3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课题研究过程展示</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15</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右箭头 32"/>
          <p:cNvSpPr/>
          <p:nvPr/>
        </p:nvSpPr>
        <p:spPr>
          <a:xfrm>
            <a:off x="1373188" y="3548063"/>
            <a:ext cx="9566275" cy="49371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0" name="椭圆 9"/>
          <p:cNvSpPr/>
          <p:nvPr/>
        </p:nvSpPr>
        <p:spPr>
          <a:xfrm>
            <a:off x="1857375" y="3352800"/>
            <a:ext cx="863600" cy="865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1" name="椭圆 10"/>
          <p:cNvSpPr/>
          <p:nvPr/>
        </p:nvSpPr>
        <p:spPr>
          <a:xfrm>
            <a:off x="1911350" y="3406775"/>
            <a:ext cx="755650" cy="757238"/>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ct val="0"/>
              </a:spcBef>
              <a:spcAft>
                <a:spcPct val="0"/>
              </a:spcAft>
              <a:defRPr/>
            </a:pPr>
            <a:r>
              <a:rPr lang="en-US" altLang="zh-CN">
                <a:solidFill>
                  <a:prstClr val="white"/>
                </a:solidFill>
                <a:latin typeface="微软雅黑" panose="020B0503020204020204" pitchFamily="34" charset="-122"/>
                <a:ea typeface="微软雅黑" panose="020B0503020204020204" pitchFamily="34" charset="-122"/>
                <a:cs typeface="Arial" panose="020B0604020202020204" pitchFamily="34" charset="0"/>
              </a:rPr>
              <a:t>2012</a:t>
            </a:r>
            <a:endParaRPr lang="zh-CN" altLang="en-US">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椭圆 11"/>
          <p:cNvSpPr/>
          <p:nvPr/>
        </p:nvSpPr>
        <p:spPr>
          <a:xfrm>
            <a:off x="3763963" y="3352800"/>
            <a:ext cx="863600" cy="865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3" name="椭圆 12"/>
          <p:cNvSpPr/>
          <p:nvPr/>
        </p:nvSpPr>
        <p:spPr>
          <a:xfrm>
            <a:off x="3817938" y="3406775"/>
            <a:ext cx="755650" cy="757238"/>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ct val="0"/>
              </a:spcBef>
              <a:spcAft>
                <a:spcPct val="0"/>
              </a:spcAft>
              <a:defRPr/>
            </a:pPr>
            <a:r>
              <a:rPr lang="en-US" altLang="zh-CN">
                <a:solidFill>
                  <a:prstClr val="white"/>
                </a:solidFill>
                <a:latin typeface="微软雅黑" panose="020B0503020204020204" pitchFamily="34" charset="-122"/>
                <a:ea typeface="微软雅黑" panose="020B0503020204020204" pitchFamily="34" charset="-122"/>
                <a:cs typeface="Arial" panose="020B0604020202020204" pitchFamily="34" charset="0"/>
              </a:rPr>
              <a:t>2013</a:t>
            </a:r>
            <a:endParaRPr lang="zh-CN" altLang="en-US">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椭圆 13"/>
          <p:cNvSpPr/>
          <p:nvPr/>
        </p:nvSpPr>
        <p:spPr>
          <a:xfrm>
            <a:off x="5672138" y="3352800"/>
            <a:ext cx="863600" cy="865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5" name="椭圆 14"/>
          <p:cNvSpPr/>
          <p:nvPr/>
        </p:nvSpPr>
        <p:spPr>
          <a:xfrm>
            <a:off x="5726113" y="3406775"/>
            <a:ext cx="755650" cy="757238"/>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ct val="0"/>
              </a:spcBef>
              <a:spcAft>
                <a:spcPct val="0"/>
              </a:spcAft>
              <a:defRPr/>
            </a:pPr>
            <a:r>
              <a:rPr lang="en-US" altLang="zh-CN">
                <a:solidFill>
                  <a:prstClr val="white"/>
                </a:solidFill>
                <a:latin typeface="微软雅黑" panose="020B0503020204020204" pitchFamily="34" charset="-122"/>
                <a:ea typeface="微软雅黑" panose="020B0503020204020204" pitchFamily="34" charset="-122"/>
                <a:cs typeface="Arial" panose="020B0604020202020204" pitchFamily="34" charset="0"/>
              </a:rPr>
              <a:t>2014</a:t>
            </a:r>
            <a:endParaRPr lang="zh-CN" altLang="en-US">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椭圆 15"/>
          <p:cNvSpPr/>
          <p:nvPr/>
        </p:nvSpPr>
        <p:spPr>
          <a:xfrm>
            <a:off x="7578725" y="3352800"/>
            <a:ext cx="863600" cy="865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7" name="椭圆 16"/>
          <p:cNvSpPr/>
          <p:nvPr/>
        </p:nvSpPr>
        <p:spPr>
          <a:xfrm>
            <a:off x="7632700" y="3406775"/>
            <a:ext cx="755650" cy="757238"/>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ct val="0"/>
              </a:spcBef>
              <a:spcAft>
                <a:spcPct val="0"/>
              </a:spcAft>
              <a:defRPr/>
            </a:pPr>
            <a:r>
              <a:rPr lang="en-US" altLang="zh-CN"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20XX</a:t>
            </a: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椭圆 17"/>
          <p:cNvSpPr/>
          <p:nvPr/>
        </p:nvSpPr>
        <p:spPr>
          <a:xfrm>
            <a:off x="9486900" y="3373438"/>
            <a:ext cx="863600" cy="8651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9" name="椭圆 18"/>
          <p:cNvSpPr/>
          <p:nvPr/>
        </p:nvSpPr>
        <p:spPr>
          <a:xfrm>
            <a:off x="9540875" y="3427413"/>
            <a:ext cx="755650" cy="75723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1" fontAlgn="auto" hangingPunct="1">
              <a:spcBef>
                <a:spcPct val="0"/>
              </a:spcBef>
              <a:spcAft>
                <a:spcPct val="0"/>
              </a:spcAft>
              <a:defRPr/>
            </a:pPr>
            <a:r>
              <a:rPr lang="en-US" altLang="zh-CN"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20XX</a:t>
            </a: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71"/>
          <p:cNvSpPr txBox="1">
            <a:spLocks noChangeArrowheads="1"/>
          </p:cNvSpPr>
          <p:nvPr/>
        </p:nvSpPr>
        <p:spPr bwMode="auto">
          <a:xfrm>
            <a:off x="1635125" y="1182688"/>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anose="020B0503020204020204" pitchFamily="34" charset="-122"/>
                <a:ea typeface="微软雅黑" panose="020B0503020204020204" pitchFamily="34" charset="-122"/>
              </a:rPr>
              <a:t>添加标题</a:t>
            </a:r>
          </a:p>
        </p:txBody>
      </p:sp>
      <p:sp>
        <p:nvSpPr>
          <p:cNvPr id="21" name="矩形 78"/>
          <p:cNvSpPr>
            <a:spLocks noChangeArrowheads="1"/>
          </p:cNvSpPr>
          <p:nvPr/>
        </p:nvSpPr>
        <p:spPr bwMode="auto">
          <a:xfrm>
            <a:off x="993775" y="1706563"/>
            <a:ext cx="29035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anose="02010600030101010101" pitchFamily="2" charset="-122"/>
              </a:rPr>
              <a:t>添加内容添加内容添加内容添加内容添加内容添加内容添加内容添加内容添加内容</a:t>
            </a:r>
          </a:p>
        </p:txBody>
      </p:sp>
      <p:sp>
        <p:nvSpPr>
          <p:cNvPr id="22" name="文本框 71"/>
          <p:cNvSpPr txBox="1">
            <a:spLocks noChangeArrowheads="1"/>
          </p:cNvSpPr>
          <p:nvPr/>
        </p:nvSpPr>
        <p:spPr bwMode="auto">
          <a:xfrm>
            <a:off x="5281613" y="118268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anose="020B0503020204020204" pitchFamily="34" charset="-122"/>
                <a:ea typeface="微软雅黑" panose="020B0503020204020204" pitchFamily="34" charset="-122"/>
              </a:rPr>
              <a:t>添加标题</a:t>
            </a:r>
          </a:p>
        </p:txBody>
      </p:sp>
      <p:sp>
        <p:nvSpPr>
          <p:cNvPr id="23" name="矩形 78"/>
          <p:cNvSpPr>
            <a:spLocks noChangeArrowheads="1"/>
          </p:cNvSpPr>
          <p:nvPr/>
        </p:nvSpPr>
        <p:spPr bwMode="auto">
          <a:xfrm>
            <a:off x="4687888" y="1720850"/>
            <a:ext cx="2803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anose="02010600030101010101" pitchFamily="2" charset="-122"/>
              </a:rPr>
              <a:t>添加内容添加内容添加内容添加内容添加内容添加内容添加内容添加内容添加内容</a:t>
            </a:r>
          </a:p>
        </p:txBody>
      </p:sp>
      <p:sp>
        <p:nvSpPr>
          <p:cNvPr id="24" name="文本框 71"/>
          <p:cNvSpPr txBox="1">
            <a:spLocks noChangeArrowheads="1"/>
          </p:cNvSpPr>
          <p:nvPr/>
        </p:nvSpPr>
        <p:spPr bwMode="auto">
          <a:xfrm>
            <a:off x="8885238" y="118268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anose="020B0503020204020204" pitchFamily="34" charset="-122"/>
                <a:ea typeface="微软雅黑" panose="020B0503020204020204" pitchFamily="34" charset="-122"/>
              </a:rPr>
              <a:t>添加标题</a:t>
            </a:r>
          </a:p>
        </p:txBody>
      </p:sp>
      <p:sp>
        <p:nvSpPr>
          <p:cNvPr id="25" name="矩形 78"/>
          <p:cNvSpPr>
            <a:spLocks noChangeArrowheads="1"/>
          </p:cNvSpPr>
          <p:nvPr/>
        </p:nvSpPr>
        <p:spPr bwMode="auto">
          <a:xfrm>
            <a:off x="8507413" y="1720850"/>
            <a:ext cx="271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anose="02010600030101010101" pitchFamily="2" charset="-122"/>
              </a:rPr>
              <a:t>添加内容添加内容添加内容添加内容添加内容添加内容添加内容添加内容添加内容</a:t>
            </a:r>
          </a:p>
        </p:txBody>
      </p:sp>
      <p:sp>
        <p:nvSpPr>
          <p:cNvPr id="26" name="文本框 71"/>
          <p:cNvSpPr txBox="1">
            <a:spLocks noChangeArrowheads="1"/>
          </p:cNvSpPr>
          <p:nvPr/>
        </p:nvSpPr>
        <p:spPr bwMode="auto">
          <a:xfrm>
            <a:off x="3379788" y="435768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anose="020B0503020204020204" pitchFamily="34" charset="-122"/>
                <a:ea typeface="微软雅黑" panose="020B0503020204020204" pitchFamily="34" charset="-122"/>
              </a:rPr>
              <a:t>添加标题</a:t>
            </a:r>
          </a:p>
        </p:txBody>
      </p:sp>
      <p:sp>
        <p:nvSpPr>
          <p:cNvPr id="27" name="矩形 78"/>
          <p:cNvSpPr>
            <a:spLocks noChangeArrowheads="1"/>
          </p:cNvSpPr>
          <p:nvPr/>
        </p:nvSpPr>
        <p:spPr bwMode="auto">
          <a:xfrm>
            <a:off x="2841625" y="4868863"/>
            <a:ext cx="2708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anose="02010600030101010101" pitchFamily="2" charset="-122"/>
              </a:rPr>
              <a:t>添加内容添加内容添加内容添加内容添加内容添加内容添加内容添加内容添加内容</a:t>
            </a:r>
          </a:p>
        </p:txBody>
      </p:sp>
      <p:sp>
        <p:nvSpPr>
          <p:cNvPr id="28" name="文本框 71"/>
          <p:cNvSpPr txBox="1">
            <a:spLocks noChangeArrowheads="1"/>
          </p:cNvSpPr>
          <p:nvPr/>
        </p:nvSpPr>
        <p:spPr bwMode="auto">
          <a:xfrm>
            <a:off x="7218363" y="435768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anose="020B0503020204020204" pitchFamily="34" charset="-122"/>
                <a:ea typeface="微软雅黑" panose="020B0503020204020204" pitchFamily="34" charset="-122"/>
              </a:rPr>
              <a:t>添加标题</a:t>
            </a:r>
          </a:p>
        </p:txBody>
      </p:sp>
      <p:sp>
        <p:nvSpPr>
          <p:cNvPr id="29" name="矩形 78"/>
          <p:cNvSpPr>
            <a:spLocks noChangeArrowheads="1"/>
          </p:cNvSpPr>
          <p:nvPr/>
        </p:nvSpPr>
        <p:spPr bwMode="auto">
          <a:xfrm>
            <a:off x="6645275" y="4868863"/>
            <a:ext cx="2832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anose="02010600030101010101" pitchFamily="2" charset="-122"/>
              </a:rPr>
              <a:t>添加内容添加内容添加内容添加内容添加内容添加内容添加内容添加内容添加内容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18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18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22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22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22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22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26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26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260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26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300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300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300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课题研究过程展示</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16</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Freeform 5"/>
          <p:cNvSpPr/>
          <p:nvPr/>
        </p:nvSpPr>
        <p:spPr bwMode="auto">
          <a:xfrm rot="10800000">
            <a:off x="6702425" y="2338388"/>
            <a:ext cx="266700" cy="436562"/>
          </a:xfrm>
          <a:prstGeom prst="triangle">
            <a:avLst>
              <a:gd name="adj" fmla="val 50000"/>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57341A"/>
              </a:solidFill>
              <a:latin typeface="宋体" panose="02010600030101010101" pitchFamily="2" charset="-122"/>
            </a:endParaRPr>
          </a:p>
        </p:txBody>
      </p:sp>
      <p:grpSp>
        <p:nvGrpSpPr>
          <p:cNvPr id="10" name="组合 9"/>
          <p:cNvGrpSpPr/>
          <p:nvPr/>
        </p:nvGrpSpPr>
        <p:grpSpPr>
          <a:xfrm>
            <a:off x="911225" y="2800283"/>
            <a:ext cx="6057900" cy="2655887"/>
            <a:chOff x="911225" y="2800283"/>
            <a:chExt cx="6057900" cy="2655887"/>
          </a:xfrm>
          <a:solidFill>
            <a:schemeClr val="accent4"/>
          </a:solidFill>
        </p:grpSpPr>
        <p:sp>
          <p:nvSpPr>
            <p:cNvPr id="11" name="Freeform 8"/>
            <p:cNvSpPr>
              <a:spLocks noEditPoints="1"/>
            </p:cNvSpPr>
            <p:nvPr/>
          </p:nvSpPr>
          <p:spPr bwMode="auto">
            <a:xfrm>
              <a:off x="3238500" y="4316345"/>
              <a:ext cx="254000" cy="2508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4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2" name="Freeform 9"/>
            <p:cNvSpPr>
              <a:spLocks noEditPoints="1"/>
            </p:cNvSpPr>
            <p:nvPr/>
          </p:nvSpPr>
          <p:spPr bwMode="auto">
            <a:xfrm>
              <a:off x="5640388" y="4190933"/>
              <a:ext cx="254000" cy="2508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3" name="Freeform 10"/>
            <p:cNvSpPr>
              <a:spLocks noEditPoints="1"/>
            </p:cNvSpPr>
            <p:nvPr/>
          </p:nvSpPr>
          <p:spPr bwMode="auto">
            <a:xfrm>
              <a:off x="1366838" y="4667183"/>
              <a:ext cx="254000" cy="249237"/>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5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4" name="Freeform 11"/>
            <p:cNvSpPr>
              <a:spLocks noEditPoints="1"/>
            </p:cNvSpPr>
            <p:nvPr/>
          </p:nvSpPr>
          <p:spPr bwMode="auto">
            <a:xfrm>
              <a:off x="2428875" y="3941695"/>
              <a:ext cx="254000" cy="249238"/>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5" name="Freeform 12"/>
            <p:cNvSpPr>
              <a:spLocks noEditPoints="1"/>
            </p:cNvSpPr>
            <p:nvPr/>
          </p:nvSpPr>
          <p:spPr bwMode="auto">
            <a:xfrm>
              <a:off x="4465638" y="3801995"/>
              <a:ext cx="252412" cy="2508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5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6"/>
                    <a:pt x="4" y="10"/>
                  </a:cubicBezTo>
                  <a:cubicBezTo>
                    <a:pt x="4" y="13"/>
                    <a:pt x="7" y="15"/>
                    <a:pt x="10" y="15"/>
                  </a:cubicBezTo>
                  <a:cubicBezTo>
                    <a:pt x="13" y="15"/>
                    <a:pt x="16" y="13"/>
                    <a:pt x="16" y="10"/>
                  </a:cubicBezTo>
                  <a:cubicBezTo>
                    <a:pt x="16" y="6"/>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6" name="Freeform 13"/>
            <p:cNvSpPr>
              <a:spLocks noEditPoints="1"/>
            </p:cNvSpPr>
            <p:nvPr/>
          </p:nvSpPr>
          <p:spPr bwMode="auto">
            <a:xfrm>
              <a:off x="6702425" y="2800283"/>
              <a:ext cx="266700" cy="250825"/>
            </a:xfrm>
            <a:custGeom>
              <a:avLst/>
              <a:gdLst>
                <a:gd name="T0" fmla="*/ 11 w 21"/>
                <a:gd name="T1" fmla="*/ 20 h 20"/>
                <a:gd name="T2" fmla="*/ 0 w 21"/>
                <a:gd name="T3" fmla="*/ 10 h 20"/>
                <a:gd name="T4" fmla="*/ 11 w 21"/>
                <a:gd name="T5" fmla="*/ 0 h 20"/>
                <a:gd name="T6" fmla="*/ 21 w 21"/>
                <a:gd name="T7" fmla="*/ 10 h 20"/>
                <a:gd name="T8" fmla="*/ 11 w 21"/>
                <a:gd name="T9" fmla="*/ 20 h 20"/>
                <a:gd name="T10" fmla="*/ 11 w 21"/>
                <a:gd name="T11" fmla="*/ 4 h 20"/>
                <a:gd name="T12" fmla="*/ 5 w 21"/>
                <a:gd name="T13" fmla="*/ 10 h 20"/>
                <a:gd name="T14" fmla="*/ 11 w 21"/>
                <a:gd name="T15" fmla="*/ 16 h 20"/>
                <a:gd name="T16" fmla="*/ 16 w 21"/>
                <a:gd name="T17" fmla="*/ 10 h 20"/>
                <a:gd name="T18" fmla="*/ 11 w 21"/>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11" y="20"/>
                  </a:moveTo>
                  <a:cubicBezTo>
                    <a:pt x="5" y="20"/>
                    <a:pt x="0" y="16"/>
                    <a:pt x="0" y="10"/>
                  </a:cubicBezTo>
                  <a:cubicBezTo>
                    <a:pt x="0" y="5"/>
                    <a:pt x="5" y="0"/>
                    <a:pt x="11" y="0"/>
                  </a:cubicBezTo>
                  <a:cubicBezTo>
                    <a:pt x="16" y="0"/>
                    <a:pt x="21" y="5"/>
                    <a:pt x="21" y="10"/>
                  </a:cubicBezTo>
                  <a:cubicBezTo>
                    <a:pt x="21" y="16"/>
                    <a:pt x="16" y="20"/>
                    <a:pt x="11" y="20"/>
                  </a:cubicBezTo>
                  <a:close/>
                  <a:moveTo>
                    <a:pt x="11" y="4"/>
                  </a:moveTo>
                  <a:cubicBezTo>
                    <a:pt x="7" y="4"/>
                    <a:pt x="5" y="7"/>
                    <a:pt x="5" y="10"/>
                  </a:cubicBezTo>
                  <a:cubicBezTo>
                    <a:pt x="5" y="13"/>
                    <a:pt x="7" y="16"/>
                    <a:pt x="11" y="16"/>
                  </a:cubicBezTo>
                  <a:cubicBezTo>
                    <a:pt x="14" y="16"/>
                    <a:pt x="16" y="13"/>
                    <a:pt x="16" y="10"/>
                  </a:cubicBezTo>
                  <a:cubicBezTo>
                    <a:pt x="16" y="7"/>
                    <a:pt x="14" y="4"/>
                    <a:pt x="11"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7" name="Freeform 14"/>
            <p:cNvSpPr/>
            <p:nvPr/>
          </p:nvSpPr>
          <p:spPr bwMode="auto">
            <a:xfrm>
              <a:off x="911225" y="4841808"/>
              <a:ext cx="519113" cy="614362"/>
            </a:xfrm>
            <a:custGeom>
              <a:avLst/>
              <a:gdLst>
                <a:gd name="T0" fmla="*/ 18 w 370"/>
                <a:gd name="T1" fmla="*/ 444 h 444"/>
                <a:gd name="T2" fmla="*/ 0 w 370"/>
                <a:gd name="T3" fmla="*/ 425 h 444"/>
                <a:gd name="T4" fmla="*/ 352 w 370"/>
                <a:gd name="T5" fmla="*/ 0 h 444"/>
                <a:gd name="T6" fmla="*/ 370 w 370"/>
                <a:gd name="T7" fmla="*/ 18 h 444"/>
                <a:gd name="T8" fmla="*/ 18 w 370"/>
                <a:gd name="T9" fmla="*/ 444 h 444"/>
              </a:gdLst>
              <a:ahLst/>
              <a:cxnLst>
                <a:cxn ang="0">
                  <a:pos x="T0" y="T1"/>
                </a:cxn>
                <a:cxn ang="0">
                  <a:pos x="T2" y="T3"/>
                </a:cxn>
                <a:cxn ang="0">
                  <a:pos x="T4" y="T5"/>
                </a:cxn>
                <a:cxn ang="0">
                  <a:pos x="T6" y="T7"/>
                </a:cxn>
                <a:cxn ang="0">
                  <a:pos x="T8" y="T9"/>
                </a:cxn>
              </a:cxnLst>
              <a:rect l="0" t="0" r="r" b="b"/>
              <a:pathLst>
                <a:path w="370" h="443">
                  <a:moveTo>
                    <a:pt x="18" y="444"/>
                  </a:moveTo>
                  <a:lnTo>
                    <a:pt x="0" y="425"/>
                  </a:lnTo>
                  <a:lnTo>
                    <a:pt x="352" y="0"/>
                  </a:lnTo>
                  <a:lnTo>
                    <a:pt x="370" y="18"/>
                  </a:lnTo>
                  <a:lnTo>
                    <a:pt x="18" y="444"/>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8" name="Freeform 15"/>
            <p:cNvSpPr/>
            <p:nvPr/>
          </p:nvSpPr>
          <p:spPr bwMode="auto">
            <a:xfrm>
              <a:off x="1570038" y="4090920"/>
              <a:ext cx="898525" cy="638175"/>
            </a:xfrm>
            <a:custGeom>
              <a:avLst/>
              <a:gdLst>
                <a:gd name="T0" fmla="*/ 18 w 641"/>
                <a:gd name="T1" fmla="*/ 462 h 462"/>
                <a:gd name="T2" fmla="*/ 0 w 641"/>
                <a:gd name="T3" fmla="*/ 444 h 462"/>
                <a:gd name="T4" fmla="*/ 631 w 641"/>
                <a:gd name="T5" fmla="*/ 0 h 462"/>
                <a:gd name="T6" fmla="*/ 641 w 641"/>
                <a:gd name="T7" fmla="*/ 18 h 462"/>
                <a:gd name="T8" fmla="*/ 18 w 641"/>
                <a:gd name="T9" fmla="*/ 462 h 462"/>
              </a:gdLst>
              <a:ahLst/>
              <a:cxnLst>
                <a:cxn ang="0">
                  <a:pos x="T0" y="T1"/>
                </a:cxn>
                <a:cxn ang="0">
                  <a:pos x="T2" y="T3"/>
                </a:cxn>
                <a:cxn ang="0">
                  <a:pos x="T4" y="T5"/>
                </a:cxn>
                <a:cxn ang="0">
                  <a:pos x="T6" y="T7"/>
                </a:cxn>
                <a:cxn ang="0">
                  <a:pos x="T8" y="T9"/>
                </a:cxn>
              </a:cxnLst>
              <a:rect l="0" t="0" r="r" b="b"/>
              <a:pathLst>
                <a:path w="641" h="462">
                  <a:moveTo>
                    <a:pt x="18" y="462"/>
                  </a:moveTo>
                  <a:lnTo>
                    <a:pt x="0" y="444"/>
                  </a:lnTo>
                  <a:lnTo>
                    <a:pt x="631" y="0"/>
                  </a:lnTo>
                  <a:lnTo>
                    <a:pt x="641" y="18"/>
                  </a:lnTo>
                  <a:lnTo>
                    <a:pt x="18" y="462"/>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19" name="Freeform 16"/>
            <p:cNvSpPr/>
            <p:nvPr/>
          </p:nvSpPr>
          <p:spPr bwMode="auto">
            <a:xfrm>
              <a:off x="2644775" y="4065520"/>
              <a:ext cx="631825" cy="414338"/>
            </a:xfrm>
            <a:custGeom>
              <a:avLst/>
              <a:gdLst>
                <a:gd name="T0" fmla="*/ 442 w 451"/>
                <a:gd name="T1" fmla="*/ 299 h 299"/>
                <a:gd name="T2" fmla="*/ 0 w 451"/>
                <a:gd name="T3" fmla="*/ 27 h 299"/>
                <a:gd name="T4" fmla="*/ 9 w 451"/>
                <a:gd name="T5" fmla="*/ 0 h 299"/>
                <a:gd name="T6" fmla="*/ 451 w 451"/>
                <a:gd name="T7" fmla="*/ 272 h 299"/>
                <a:gd name="T8" fmla="*/ 442 w 451"/>
                <a:gd name="T9" fmla="*/ 299 h 299"/>
              </a:gdLst>
              <a:ahLst/>
              <a:cxnLst>
                <a:cxn ang="0">
                  <a:pos x="T0" y="T1"/>
                </a:cxn>
                <a:cxn ang="0">
                  <a:pos x="T2" y="T3"/>
                </a:cxn>
                <a:cxn ang="0">
                  <a:pos x="T4" y="T5"/>
                </a:cxn>
                <a:cxn ang="0">
                  <a:pos x="T6" y="T7"/>
                </a:cxn>
                <a:cxn ang="0">
                  <a:pos x="T8" y="T9"/>
                </a:cxn>
              </a:cxnLst>
              <a:rect l="0" t="0" r="r" b="b"/>
              <a:pathLst>
                <a:path w="451" h="299">
                  <a:moveTo>
                    <a:pt x="442" y="299"/>
                  </a:moveTo>
                  <a:lnTo>
                    <a:pt x="0" y="27"/>
                  </a:lnTo>
                  <a:lnTo>
                    <a:pt x="9" y="0"/>
                  </a:lnTo>
                  <a:lnTo>
                    <a:pt x="451" y="272"/>
                  </a:lnTo>
                  <a:lnTo>
                    <a:pt x="442" y="299"/>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20" name="Freeform 17"/>
            <p:cNvSpPr/>
            <p:nvPr/>
          </p:nvSpPr>
          <p:spPr bwMode="auto">
            <a:xfrm>
              <a:off x="3454400" y="3928995"/>
              <a:ext cx="1049338" cy="538163"/>
            </a:xfrm>
            <a:custGeom>
              <a:avLst/>
              <a:gdLst>
                <a:gd name="T0" fmla="*/ 9 w 749"/>
                <a:gd name="T1" fmla="*/ 389 h 389"/>
                <a:gd name="T2" fmla="*/ 0 w 749"/>
                <a:gd name="T3" fmla="*/ 362 h 389"/>
                <a:gd name="T4" fmla="*/ 740 w 749"/>
                <a:gd name="T5" fmla="*/ 0 h 389"/>
                <a:gd name="T6" fmla="*/ 749 w 749"/>
                <a:gd name="T7" fmla="*/ 27 h 389"/>
                <a:gd name="T8" fmla="*/ 9 w 749"/>
                <a:gd name="T9" fmla="*/ 389 h 389"/>
              </a:gdLst>
              <a:ahLst/>
              <a:cxnLst>
                <a:cxn ang="0">
                  <a:pos x="T0" y="T1"/>
                </a:cxn>
                <a:cxn ang="0">
                  <a:pos x="T2" y="T3"/>
                </a:cxn>
                <a:cxn ang="0">
                  <a:pos x="T4" y="T5"/>
                </a:cxn>
                <a:cxn ang="0">
                  <a:pos x="T6" y="T7"/>
                </a:cxn>
                <a:cxn ang="0">
                  <a:pos x="T8" y="T9"/>
                </a:cxn>
              </a:cxnLst>
              <a:rect l="0" t="0" r="r" b="b"/>
              <a:pathLst>
                <a:path w="749" h="389">
                  <a:moveTo>
                    <a:pt x="9" y="389"/>
                  </a:moveTo>
                  <a:lnTo>
                    <a:pt x="0" y="362"/>
                  </a:lnTo>
                  <a:lnTo>
                    <a:pt x="740" y="0"/>
                  </a:lnTo>
                  <a:lnTo>
                    <a:pt x="749" y="27"/>
                  </a:lnTo>
                  <a:lnTo>
                    <a:pt x="9" y="389"/>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21" name="Freeform 18"/>
            <p:cNvSpPr/>
            <p:nvPr/>
          </p:nvSpPr>
          <p:spPr bwMode="auto">
            <a:xfrm>
              <a:off x="4679950" y="3928995"/>
              <a:ext cx="998538" cy="436563"/>
            </a:xfrm>
            <a:custGeom>
              <a:avLst/>
              <a:gdLst>
                <a:gd name="T0" fmla="*/ 704 w 713"/>
                <a:gd name="T1" fmla="*/ 316 h 316"/>
                <a:gd name="T2" fmla="*/ 0 w 713"/>
                <a:gd name="T3" fmla="*/ 18 h 316"/>
                <a:gd name="T4" fmla="*/ 9 w 713"/>
                <a:gd name="T5" fmla="*/ 0 h 316"/>
                <a:gd name="T6" fmla="*/ 713 w 713"/>
                <a:gd name="T7" fmla="*/ 289 h 316"/>
                <a:gd name="T8" fmla="*/ 704 w 713"/>
                <a:gd name="T9" fmla="*/ 316 h 316"/>
              </a:gdLst>
              <a:ahLst/>
              <a:cxnLst>
                <a:cxn ang="0">
                  <a:pos x="T0" y="T1"/>
                </a:cxn>
                <a:cxn ang="0">
                  <a:pos x="T2" y="T3"/>
                </a:cxn>
                <a:cxn ang="0">
                  <a:pos x="T4" y="T5"/>
                </a:cxn>
                <a:cxn ang="0">
                  <a:pos x="T6" y="T7"/>
                </a:cxn>
                <a:cxn ang="0">
                  <a:pos x="T8" y="T9"/>
                </a:cxn>
              </a:cxnLst>
              <a:rect l="0" t="0" r="r" b="b"/>
              <a:pathLst>
                <a:path w="713" h="316">
                  <a:moveTo>
                    <a:pt x="704" y="316"/>
                  </a:moveTo>
                  <a:lnTo>
                    <a:pt x="0" y="18"/>
                  </a:lnTo>
                  <a:lnTo>
                    <a:pt x="9" y="0"/>
                  </a:lnTo>
                  <a:lnTo>
                    <a:pt x="713" y="289"/>
                  </a:lnTo>
                  <a:lnTo>
                    <a:pt x="704" y="316"/>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sp>
          <p:nvSpPr>
            <p:cNvPr id="22" name="Freeform 19"/>
            <p:cNvSpPr/>
            <p:nvPr/>
          </p:nvSpPr>
          <p:spPr bwMode="auto">
            <a:xfrm>
              <a:off x="5830888" y="2976495"/>
              <a:ext cx="973137" cy="1314450"/>
            </a:xfrm>
            <a:custGeom>
              <a:avLst/>
              <a:gdLst>
                <a:gd name="T0" fmla="*/ 27 w 695"/>
                <a:gd name="T1" fmla="*/ 950 h 950"/>
                <a:gd name="T2" fmla="*/ 0 w 695"/>
                <a:gd name="T3" fmla="*/ 941 h 950"/>
                <a:gd name="T4" fmla="*/ 677 w 695"/>
                <a:gd name="T5" fmla="*/ 0 h 950"/>
                <a:gd name="T6" fmla="*/ 695 w 695"/>
                <a:gd name="T7" fmla="*/ 18 h 950"/>
                <a:gd name="T8" fmla="*/ 27 w 695"/>
                <a:gd name="T9" fmla="*/ 950 h 950"/>
              </a:gdLst>
              <a:ahLst/>
              <a:cxnLst>
                <a:cxn ang="0">
                  <a:pos x="T0" y="T1"/>
                </a:cxn>
                <a:cxn ang="0">
                  <a:pos x="T2" y="T3"/>
                </a:cxn>
                <a:cxn ang="0">
                  <a:pos x="T4" y="T5"/>
                </a:cxn>
                <a:cxn ang="0">
                  <a:pos x="T6" y="T7"/>
                </a:cxn>
                <a:cxn ang="0">
                  <a:pos x="T8" y="T9"/>
                </a:cxn>
              </a:cxnLst>
              <a:rect l="0" t="0" r="r" b="b"/>
              <a:pathLst>
                <a:path w="695" h="950">
                  <a:moveTo>
                    <a:pt x="27" y="950"/>
                  </a:moveTo>
                  <a:lnTo>
                    <a:pt x="0" y="941"/>
                  </a:lnTo>
                  <a:lnTo>
                    <a:pt x="677" y="0"/>
                  </a:lnTo>
                  <a:lnTo>
                    <a:pt x="695" y="18"/>
                  </a:lnTo>
                  <a:lnTo>
                    <a:pt x="27" y="950"/>
                  </a:lnTo>
                  <a:close/>
                </a:path>
              </a:pathLst>
            </a:custGeom>
            <a:grpFill/>
            <a:ln>
              <a:noFill/>
            </a:ln>
          </p:spPr>
          <p:txBody>
            <a:bodyPr/>
            <a:lstStyle/>
            <a:p>
              <a:pPr defTabSz="914400" eaLnBrk="1" fontAlgn="auto" hangingPunct="1">
                <a:spcBef>
                  <a:spcPct val="0"/>
                </a:spcBef>
                <a:spcAft>
                  <a:spcPct val="0"/>
                </a:spcAft>
                <a:defRPr/>
              </a:pPr>
              <a:endParaRPr lang="zh-CN" altLang="en-US">
                <a:solidFill>
                  <a:srgbClr val="57341A"/>
                </a:solidFill>
                <a:latin typeface="宋体" panose="02010600030101010101" pitchFamily="2" charset="-122"/>
                <a:ea typeface="宋体" panose="02010600030101010101" pitchFamily="2" charset="-122"/>
              </a:endParaRPr>
            </a:p>
          </p:txBody>
        </p:sp>
      </p:grpSp>
      <p:sp>
        <p:nvSpPr>
          <p:cNvPr id="23" name="Freeform 6"/>
          <p:cNvSpPr/>
          <p:nvPr/>
        </p:nvSpPr>
        <p:spPr bwMode="auto">
          <a:xfrm rot="10800000">
            <a:off x="1658938" y="3127375"/>
            <a:ext cx="276225" cy="425450"/>
          </a:xfrm>
          <a:prstGeom prst="triangle">
            <a:avLst>
              <a:gd name="adj" fmla="val 50000"/>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FFFFFF"/>
              </a:solidFill>
            </a:endParaRPr>
          </a:p>
        </p:txBody>
      </p:sp>
      <p:grpSp>
        <p:nvGrpSpPr>
          <p:cNvPr id="24" name="组合 23"/>
          <p:cNvGrpSpPr/>
          <p:nvPr/>
        </p:nvGrpSpPr>
        <p:grpSpPr>
          <a:xfrm>
            <a:off x="898525" y="3363845"/>
            <a:ext cx="5905500" cy="1616075"/>
            <a:chOff x="898525" y="3363845"/>
            <a:chExt cx="5905500" cy="1616075"/>
          </a:xfrm>
          <a:solidFill>
            <a:schemeClr val="accent2"/>
          </a:solidFill>
        </p:grpSpPr>
        <p:sp>
          <p:nvSpPr>
            <p:cNvPr id="25" name="Freeform 20"/>
            <p:cNvSpPr>
              <a:spLocks noEditPoints="1"/>
            </p:cNvSpPr>
            <p:nvPr/>
          </p:nvSpPr>
          <p:spPr bwMode="auto">
            <a:xfrm>
              <a:off x="1671638" y="3652770"/>
              <a:ext cx="252412" cy="263525"/>
            </a:xfrm>
            <a:custGeom>
              <a:avLst/>
              <a:gdLst>
                <a:gd name="T0" fmla="*/ 126075 w 20"/>
                <a:gd name="T1" fmla="*/ 262968 h 21"/>
                <a:gd name="T2" fmla="*/ 0 w 20"/>
                <a:gd name="T3" fmla="*/ 137745 h 21"/>
                <a:gd name="T4" fmla="*/ 126075 w 20"/>
                <a:gd name="T5" fmla="*/ 0 h 21"/>
                <a:gd name="T6" fmla="*/ 252150 w 20"/>
                <a:gd name="T7" fmla="*/ 137745 h 21"/>
                <a:gd name="T8" fmla="*/ 126075 w 20"/>
                <a:gd name="T9" fmla="*/ 262968 h 21"/>
                <a:gd name="T10" fmla="*/ 126075 w 20"/>
                <a:gd name="T11" fmla="*/ 62611 h 21"/>
                <a:gd name="T12" fmla="*/ 50430 w 20"/>
                <a:gd name="T13" fmla="*/ 137745 h 21"/>
                <a:gd name="T14" fmla="*/ 126075 w 20"/>
                <a:gd name="T15" fmla="*/ 200357 h 21"/>
                <a:gd name="T16" fmla="*/ 201720 w 20"/>
                <a:gd name="T17" fmla="*/ 137745 h 21"/>
                <a:gd name="T18" fmla="*/ 126075 w 20"/>
                <a:gd name="T19" fmla="*/ 626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0" y="21"/>
                  </a:moveTo>
                  <a:cubicBezTo>
                    <a:pt x="5" y="21"/>
                    <a:pt x="0" y="16"/>
                    <a:pt x="0" y="11"/>
                  </a:cubicBezTo>
                  <a:cubicBezTo>
                    <a:pt x="0" y="5"/>
                    <a:pt x="5" y="0"/>
                    <a:pt x="10" y="0"/>
                  </a:cubicBezTo>
                  <a:cubicBezTo>
                    <a:pt x="16" y="0"/>
                    <a:pt x="20" y="5"/>
                    <a:pt x="20" y="11"/>
                  </a:cubicBezTo>
                  <a:cubicBezTo>
                    <a:pt x="20" y="16"/>
                    <a:pt x="16" y="21"/>
                    <a:pt x="10" y="21"/>
                  </a:cubicBezTo>
                  <a:close/>
                  <a:moveTo>
                    <a:pt x="10" y="5"/>
                  </a:moveTo>
                  <a:cubicBezTo>
                    <a:pt x="7" y="5"/>
                    <a:pt x="4" y="7"/>
                    <a:pt x="4" y="11"/>
                  </a:cubicBezTo>
                  <a:cubicBezTo>
                    <a:pt x="4" y="14"/>
                    <a:pt x="7" y="16"/>
                    <a:pt x="10" y="16"/>
                  </a:cubicBezTo>
                  <a:cubicBezTo>
                    <a:pt x="13" y="16"/>
                    <a:pt x="16" y="14"/>
                    <a:pt x="16" y="11"/>
                  </a:cubicBezTo>
                  <a:cubicBezTo>
                    <a:pt x="16" y="7"/>
                    <a:pt x="13"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6" name="Freeform 21"/>
            <p:cNvSpPr>
              <a:spLocks noEditPoints="1"/>
            </p:cNvSpPr>
            <p:nvPr/>
          </p:nvSpPr>
          <p:spPr bwMode="auto">
            <a:xfrm>
              <a:off x="2303463" y="4578283"/>
              <a:ext cx="252412"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50102 h 20"/>
                <a:gd name="T12" fmla="*/ 50710 w 20"/>
                <a:gd name="T13" fmla="*/ 125256 h 20"/>
                <a:gd name="T14" fmla="*/ 126776 w 20"/>
                <a:gd name="T15" fmla="*/ 200410 h 20"/>
                <a:gd name="T16" fmla="*/ 202842 w 20"/>
                <a:gd name="T17" fmla="*/ 125256 h 20"/>
                <a:gd name="T18" fmla="*/ 126776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7" name="Freeform 22"/>
            <p:cNvSpPr>
              <a:spLocks noEditPoints="1"/>
            </p:cNvSpPr>
            <p:nvPr/>
          </p:nvSpPr>
          <p:spPr bwMode="auto">
            <a:xfrm>
              <a:off x="3187700" y="3363845"/>
              <a:ext cx="252413" cy="250825"/>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50430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8" name="Freeform 23"/>
            <p:cNvSpPr>
              <a:spLocks noEditPoints="1"/>
            </p:cNvSpPr>
            <p:nvPr/>
          </p:nvSpPr>
          <p:spPr bwMode="auto">
            <a:xfrm>
              <a:off x="4124325" y="4179820"/>
              <a:ext cx="252413" cy="249238"/>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63038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9" name="Freeform 24"/>
            <p:cNvSpPr>
              <a:spLocks noEditPoints="1"/>
            </p:cNvSpPr>
            <p:nvPr/>
          </p:nvSpPr>
          <p:spPr bwMode="auto">
            <a:xfrm>
              <a:off x="5173663" y="3401945"/>
              <a:ext cx="252412"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63388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0" name="Freeform 25"/>
            <p:cNvSpPr>
              <a:spLocks noEditPoints="1"/>
            </p:cNvSpPr>
            <p:nvPr/>
          </p:nvSpPr>
          <p:spPr bwMode="auto">
            <a:xfrm>
              <a:off x="6551613" y="3752783"/>
              <a:ext cx="252412" cy="250825"/>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50430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1" name="Freeform 26"/>
            <p:cNvSpPr/>
            <p:nvPr/>
          </p:nvSpPr>
          <p:spPr bwMode="auto">
            <a:xfrm>
              <a:off x="898525" y="3852795"/>
              <a:ext cx="847725" cy="1127125"/>
            </a:xfrm>
            <a:custGeom>
              <a:avLst/>
              <a:gdLst>
                <a:gd name="T0" fmla="*/ 37823 w 605"/>
                <a:gd name="T1" fmla="*/ 1127996 h 815"/>
                <a:gd name="T2" fmla="*/ 0 w 605"/>
                <a:gd name="T3" fmla="*/ 1103083 h 815"/>
                <a:gd name="T4" fmla="*/ 822291 w 605"/>
                <a:gd name="T5" fmla="*/ 0 h 815"/>
                <a:gd name="T6" fmla="*/ 847506 w 605"/>
                <a:gd name="T7" fmla="*/ 24913 h 815"/>
                <a:gd name="T8" fmla="*/ 37823 w 605"/>
                <a:gd name="T9" fmla="*/ 1127996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815">
                  <a:moveTo>
                    <a:pt x="27" y="815"/>
                  </a:moveTo>
                  <a:lnTo>
                    <a:pt x="0" y="797"/>
                  </a:lnTo>
                  <a:lnTo>
                    <a:pt x="587" y="0"/>
                  </a:lnTo>
                  <a:lnTo>
                    <a:pt x="605" y="18"/>
                  </a:lnTo>
                  <a:lnTo>
                    <a:pt x="27" y="815"/>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2" name="Freeform 27"/>
            <p:cNvSpPr/>
            <p:nvPr/>
          </p:nvSpPr>
          <p:spPr bwMode="auto">
            <a:xfrm>
              <a:off x="1873250" y="3814695"/>
              <a:ext cx="504825" cy="827088"/>
            </a:xfrm>
            <a:custGeom>
              <a:avLst/>
              <a:gdLst>
                <a:gd name="T0" fmla="*/ 467879 w 361"/>
                <a:gd name="T1" fmla="*/ 826275 h 597"/>
                <a:gd name="T2" fmla="*/ 0 w 361"/>
                <a:gd name="T3" fmla="*/ 24913 h 597"/>
                <a:gd name="T4" fmla="*/ 37823 w 361"/>
                <a:gd name="T5" fmla="*/ 0 h 597"/>
                <a:gd name="T6" fmla="*/ 505702 w 361"/>
                <a:gd name="T7" fmla="*/ 813819 h 597"/>
                <a:gd name="T8" fmla="*/ 467879 w 361"/>
                <a:gd name="T9" fmla="*/ 826275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1" h="597">
                  <a:moveTo>
                    <a:pt x="334" y="597"/>
                  </a:moveTo>
                  <a:lnTo>
                    <a:pt x="0" y="18"/>
                  </a:lnTo>
                  <a:lnTo>
                    <a:pt x="27" y="0"/>
                  </a:lnTo>
                  <a:lnTo>
                    <a:pt x="361" y="588"/>
                  </a:lnTo>
                  <a:lnTo>
                    <a:pt x="334" y="597"/>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3" name="Freeform 28"/>
            <p:cNvSpPr/>
            <p:nvPr/>
          </p:nvSpPr>
          <p:spPr bwMode="auto">
            <a:xfrm>
              <a:off x="2493963" y="3552758"/>
              <a:ext cx="795337" cy="1101725"/>
            </a:xfrm>
            <a:custGeom>
              <a:avLst/>
              <a:gdLst>
                <a:gd name="T0" fmla="*/ 25215 w 568"/>
                <a:gd name="T1" fmla="*/ 1101699 h 796"/>
                <a:gd name="T2" fmla="*/ 0 w 568"/>
                <a:gd name="T3" fmla="*/ 1076786 h 796"/>
                <a:gd name="T4" fmla="*/ 757852 w 568"/>
                <a:gd name="T5" fmla="*/ 0 h 796"/>
                <a:gd name="T6" fmla="*/ 795675 w 568"/>
                <a:gd name="T7" fmla="*/ 24913 h 796"/>
                <a:gd name="T8" fmla="*/ 25215 w 568"/>
                <a:gd name="T9" fmla="*/ 1101699 h 7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8" h="796">
                  <a:moveTo>
                    <a:pt x="18" y="796"/>
                  </a:moveTo>
                  <a:lnTo>
                    <a:pt x="0" y="778"/>
                  </a:lnTo>
                  <a:lnTo>
                    <a:pt x="541" y="0"/>
                  </a:lnTo>
                  <a:lnTo>
                    <a:pt x="568" y="18"/>
                  </a:lnTo>
                  <a:lnTo>
                    <a:pt x="18" y="796"/>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4" name="Freeform 29"/>
            <p:cNvSpPr/>
            <p:nvPr/>
          </p:nvSpPr>
          <p:spPr bwMode="auto">
            <a:xfrm>
              <a:off x="3376613" y="3552758"/>
              <a:ext cx="811212" cy="688975"/>
            </a:xfrm>
            <a:custGeom>
              <a:avLst/>
              <a:gdLst>
                <a:gd name="T0" fmla="*/ 784468 w 578"/>
                <a:gd name="T1" fmla="*/ 689254 h 498"/>
                <a:gd name="T2" fmla="*/ 0 w 578"/>
                <a:gd name="T3" fmla="*/ 24913 h 498"/>
                <a:gd name="T4" fmla="*/ 25215 w 578"/>
                <a:gd name="T5" fmla="*/ 0 h 498"/>
                <a:gd name="T6" fmla="*/ 809683 w 578"/>
                <a:gd name="T7" fmla="*/ 664341 h 498"/>
                <a:gd name="T8" fmla="*/ 784468 w 578"/>
                <a:gd name="T9" fmla="*/ 689254 h 4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498">
                  <a:moveTo>
                    <a:pt x="560" y="498"/>
                  </a:moveTo>
                  <a:lnTo>
                    <a:pt x="0" y="18"/>
                  </a:lnTo>
                  <a:lnTo>
                    <a:pt x="18" y="0"/>
                  </a:lnTo>
                  <a:lnTo>
                    <a:pt x="578" y="480"/>
                  </a:lnTo>
                  <a:lnTo>
                    <a:pt x="560" y="498"/>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5" name="Freeform 30"/>
            <p:cNvSpPr/>
            <p:nvPr/>
          </p:nvSpPr>
          <p:spPr bwMode="auto">
            <a:xfrm>
              <a:off x="4338638" y="3589270"/>
              <a:ext cx="909637" cy="714375"/>
            </a:xfrm>
            <a:custGeom>
              <a:avLst/>
              <a:gdLst>
                <a:gd name="T0" fmla="*/ 25215 w 650"/>
                <a:gd name="T1" fmla="*/ 714167 h 516"/>
                <a:gd name="T2" fmla="*/ 0 w 650"/>
                <a:gd name="T3" fmla="*/ 676798 h 516"/>
                <a:gd name="T4" fmla="*/ 885328 w 650"/>
                <a:gd name="T5" fmla="*/ 0 h 516"/>
                <a:gd name="T6" fmla="*/ 910543 w 650"/>
                <a:gd name="T7" fmla="*/ 37369 h 516"/>
                <a:gd name="T8" fmla="*/ 25215 w 650"/>
                <a:gd name="T9" fmla="*/ 714167 h 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0" h="516">
                  <a:moveTo>
                    <a:pt x="18" y="516"/>
                  </a:moveTo>
                  <a:lnTo>
                    <a:pt x="0" y="489"/>
                  </a:lnTo>
                  <a:lnTo>
                    <a:pt x="632" y="0"/>
                  </a:lnTo>
                  <a:lnTo>
                    <a:pt x="650" y="27"/>
                  </a:lnTo>
                  <a:lnTo>
                    <a:pt x="18" y="516"/>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6" name="Freeform 31"/>
            <p:cNvSpPr/>
            <p:nvPr/>
          </p:nvSpPr>
          <p:spPr bwMode="auto">
            <a:xfrm>
              <a:off x="5402263" y="3527358"/>
              <a:ext cx="1187450" cy="349250"/>
            </a:xfrm>
            <a:custGeom>
              <a:avLst/>
              <a:gdLst>
                <a:gd name="T0" fmla="*/ 1175301 w 848"/>
                <a:gd name="T1" fmla="*/ 350164 h 253"/>
                <a:gd name="T2" fmla="*/ 0 w 848"/>
                <a:gd name="T3" fmla="*/ 37369 h 253"/>
                <a:gd name="T4" fmla="*/ 12608 w 848"/>
                <a:gd name="T5" fmla="*/ 0 h 253"/>
                <a:gd name="T6" fmla="*/ 1187909 w 848"/>
                <a:gd name="T7" fmla="*/ 312795 h 253"/>
                <a:gd name="T8" fmla="*/ 1175301 w 848"/>
                <a:gd name="T9" fmla="*/ 350164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7" h="253">
                  <a:moveTo>
                    <a:pt x="839" y="253"/>
                  </a:moveTo>
                  <a:lnTo>
                    <a:pt x="0" y="27"/>
                  </a:lnTo>
                  <a:lnTo>
                    <a:pt x="9" y="0"/>
                  </a:lnTo>
                  <a:lnTo>
                    <a:pt x="848" y="226"/>
                  </a:lnTo>
                  <a:lnTo>
                    <a:pt x="839" y="253"/>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grpSp>
      <p:sp>
        <p:nvSpPr>
          <p:cNvPr id="37" name="Freeform 7"/>
          <p:cNvSpPr/>
          <p:nvPr/>
        </p:nvSpPr>
        <p:spPr bwMode="auto">
          <a:xfrm rot="10800000">
            <a:off x="3087688" y="2487613"/>
            <a:ext cx="277812" cy="438150"/>
          </a:xfrm>
          <a:prstGeom prst="triangle">
            <a:avLst>
              <a:gd name="adj" fmla="val 50000"/>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FFFFFF"/>
              </a:solidFill>
            </a:endParaRPr>
          </a:p>
        </p:txBody>
      </p:sp>
      <p:grpSp>
        <p:nvGrpSpPr>
          <p:cNvPr id="38" name="组合 37"/>
          <p:cNvGrpSpPr/>
          <p:nvPr/>
        </p:nvGrpSpPr>
        <p:grpSpPr>
          <a:xfrm>
            <a:off x="923925" y="3001895"/>
            <a:ext cx="6551613" cy="2178050"/>
            <a:chOff x="923925" y="3001895"/>
            <a:chExt cx="6551613" cy="2178050"/>
          </a:xfrm>
          <a:solidFill>
            <a:schemeClr val="accent3"/>
          </a:solidFill>
        </p:grpSpPr>
        <p:sp>
          <p:nvSpPr>
            <p:cNvPr id="39" name="Freeform 32"/>
            <p:cNvSpPr>
              <a:spLocks noEditPoints="1"/>
            </p:cNvSpPr>
            <p:nvPr/>
          </p:nvSpPr>
          <p:spPr bwMode="auto">
            <a:xfrm>
              <a:off x="3074988" y="3001895"/>
              <a:ext cx="265112" cy="249238"/>
            </a:xfrm>
            <a:custGeom>
              <a:avLst/>
              <a:gdLst>
                <a:gd name="T0" fmla="*/ 126075 w 21"/>
                <a:gd name="T1" fmla="*/ 250512 h 20"/>
                <a:gd name="T2" fmla="*/ 0 w 21"/>
                <a:gd name="T3" fmla="*/ 125256 h 20"/>
                <a:gd name="T4" fmla="*/ 126075 w 21"/>
                <a:gd name="T5" fmla="*/ 0 h 20"/>
                <a:gd name="T6" fmla="*/ 264758 w 21"/>
                <a:gd name="T7" fmla="*/ 125256 h 20"/>
                <a:gd name="T8" fmla="*/ 126075 w 21"/>
                <a:gd name="T9" fmla="*/ 250512 h 20"/>
                <a:gd name="T10" fmla="*/ 126075 w 21"/>
                <a:gd name="T11" fmla="*/ 50102 h 20"/>
                <a:gd name="T12" fmla="*/ 63038 w 21"/>
                <a:gd name="T13" fmla="*/ 125256 h 20"/>
                <a:gd name="T14" fmla="*/ 126075 w 21"/>
                <a:gd name="T15" fmla="*/ 200410 h 20"/>
                <a:gd name="T16" fmla="*/ 201720 w 21"/>
                <a:gd name="T17" fmla="*/ 125256 h 20"/>
                <a:gd name="T18" fmla="*/ 126075 w 21"/>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0">
                  <a:moveTo>
                    <a:pt x="10" y="20"/>
                  </a:moveTo>
                  <a:cubicBezTo>
                    <a:pt x="5" y="20"/>
                    <a:pt x="0" y="15"/>
                    <a:pt x="0" y="10"/>
                  </a:cubicBezTo>
                  <a:cubicBezTo>
                    <a:pt x="0" y="4"/>
                    <a:pt x="5" y="0"/>
                    <a:pt x="10" y="0"/>
                  </a:cubicBezTo>
                  <a:cubicBezTo>
                    <a:pt x="16" y="0"/>
                    <a:pt x="21" y="4"/>
                    <a:pt x="21" y="10"/>
                  </a:cubicBezTo>
                  <a:cubicBezTo>
                    <a:pt x="21"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0" name="Freeform 33"/>
            <p:cNvSpPr>
              <a:spLocks noEditPoints="1"/>
            </p:cNvSpPr>
            <p:nvPr/>
          </p:nvSpPr>
          <p:spPr bwMode="auto">
            <a:xfrm>
              <a:off x="2138363" y="3678170"/>
              <a:ext cx="252412" cy="250825"/>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63038 w 20"/>
                <a:gd name="T13" fmla="*/ 125256 h 20"/>
                <a:gd name="T14" fmla="*/ 126075 w 20"/>
                <a:gd name="T15" fmla="*/ 187884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6"/>
                    <a:pt x="5" y="10"/>
                  </a:cubicBezTo>
                  <a:cubicBezTo>
                    <a:pt x="5" y="13"/>
                    <a:pt x="7" y="15"/>
                    <a:pt x="10" y="15"/>
                  </a:cubicBezTo>
                  <a:cubicBezTo>
                    <a:pt x="13" y="15"/>
                    <a:pt x="16" y="13"/>
                    <a:pt x="16" y="10"/>
                  </a:cubicBezTo>
                  <a:cubicBezTo>
                    <a:pt x="16" y="6"/>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1" name="Freeform 34"/>
            <p:cNvSpPr>
              <a:spLocks noEditPoints="1"/>
            </p:cNvSpPr>
            <p:nvPr/>
          </p:nvSpPr>
          <p:spPr bwMode="auto">
            <a:xfrm>
              <a:off x="3806825" y="3703570"/>
              <a:ext cx="254000" cy="261938"/>
            </a:xfrm>
            <a:custGeom>
              <a:avLst/>
              <a:gdLst>
                <a:gd name="T0" fmla="*/ 126776 w 20"/>
                <a:gd name="T1" fmla="*/ 262968 h 21"/>
                <a:gd name="T2" fmla="*/ 0 w 20"/>
                <a:gd name="T3" fmla="*/ 125223 h 21"/>
                <a:gd name="T4" fmla="*/ 126776 w 20"/>
                <a:gd name="T5" fmla="*/ 0 h 21"/>
                <a:gd name="T6" fmla="*/ 253552 w 20"/>
                <a:gd name="T7" fmla="*/ 125223 h 21"/>
                <a:gd name="T8" fmla="*/ 126776 w 20"/>
                <a:gd name="T9" fmla="*/ 262968 h 21"/>
                <a:gd name="T10" fmla="*/ 126776 w 20"/>
                <a:gd name="T11" fmla="*/ 62611 h 21"/>
                <a:gd name="T12" fmla="*/ 50710 w 20"/>
                <a:gd name="T13" fmla="*/ 125223 h 21"/>
                <a:gd name="T14" fmla="*/ 126776 w 20"/>
                <a:gd name="T15" fmla="*/ 200357 h 21"/>
                <a:gd name="T16" fmla="*/ 202842 w 20"/>
                <a:gd name="T17" fmla="*/ 125223 h 21"/>
                <a:gd name="T18" fmla="*/ 126776 w 20"/>
                <a:gd name="T19" fmla="*/ 626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0" y="21"/>
                  </a:moveTo>
                  <a:cubicBezTo>
                    <a:pt x="4" y="21"/>
                    <a:pt x="0" y="16"/>
                    <a:pt x="0" y="10"/>
                  </a:cubicBezTo>
                  <a:cubicBezTo>
                    <a:pt x="0" y="5"/>
                    <a:pt x="4" y="0"/>
                    <a:pt x="10" y="0"/>
                  </a:cubicBezTo>
                  <a:cubicBezTo>
                    <a:pt x="15" y="0"/>
                    <a:pt x="20" y="5"/>
                    <a:pt x="20" y="10"/>
                  </a:cubicBezTo>
                  <a:cubicBezTo>
                    <a:pt x="20" y="16"/>
                    <a:pt x="15" y="21"/>
                    <a:pt x="10" y="21"/>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2" name="Freeform 35"/>
            <p:cNvSpPr>
              <a:spLocks noEditPoints="1"/>
            </p:cNvSpPr>
            <p:nvPr/>
          </p:nvSpPr>
          <p:spPr bwMode="auto">
            <a:xfrm>
              <a:off x="4830763" y="4140133"/>
              <a:ext cx="254000"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50102 h 20"/>
                <a:gd name="T12" fmla="*/ 50710 w 20"/>
                <a:gd name="T13" fmla="*/ 125256 h 20"/>
                <a:gd name="T14" fmla="*/ 126776 w 20"/>
                <a:gd name="T15" fmla="*/ 187884 h 20"/>
                <a:gd name="T16" fmla="*/ 202842 w 20"/>
                <a:gd name="T17" fmla="*/ 125256 h 20"/>
                <a:gd name="T18" fmla="*/ 126776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5"/>
                    <a:pt x="10" y="15"/>
                  </a:cubicBezTo>
                  <a:cubicBezTo>
                    <a:pt x="13" y="15"/>
                    <a:pt x="16" y="13"/>
                    <a:pt x="16" y="10"/>
                  </a:cubicBezTo>
                  <a:cubicBezTo>
                    <a:pt x="16" y="7"/>
                    <a:pt x="13" y="4"/>
                    <a:pt x="10" y="4"/>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3" name="Freeform 36"/>
            <p:cNvSpPr>
              <a:spLocks noEditPoints="1"/>
            </p:cNvSpPr>
            <p:nvPr/>
          </p:nvSpPr>
          <p:spPr bwMode="auto">
            <a:xfrm>
              <a:off x="5818188" y="3189220"/>
              <a:ext cx="252412"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63388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4" name="Freeform 37"/>
            <p:cNvSpPr>
              <a:spLocks noEditPoints="1"/>
            </p:cNvSpPr>
            <p:nvPr/>
          </p:nvSpPr>
          <p:spPr bwMode="auto">
            <a:xfrm>
              <a:off x="7221538" y="3189220"/>
              <a:ext cx="254000"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50710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5" name="Freeform 38"/>
            <p:cNvSpPr/>
            <p:nvPr/>
          </p:nvSpPr>
          <p:spPr bwMode="auto">
            <a:xfrm>
              <a:off x="923925" y="3865495"/>
              <a:ext cx="1290638" cy="1314450"/>
            </a:xfrm>
            <a:custGeom>
              <a:avLst/>
              <a:gdLst>
                <a:gd name="T0" fmla="*/ 37823 w 921"/>
                <a:gd name="T1" fmla="*/ 1314842 h 950"/>
                <a:gd name="T2" fmla="*/ 0 w 921"/>
                <a:gd name="T3" fmla="*/ 1289929 h 950"/>
                <a:gd name="T4" fmla="*/ 1264955 w 921"/>
                <a:gd name="T5" fmla="*/ 0 h 950"/>
                <a:gd name="T6" fmla="*/ 1290170 w 921"/>
                <a:gd name="T7" fmla="*/ 26297 h 950"/>
                <a:gd name="T8" fmla="*/ 37823 w 921"/>
                <a:gd name="T9" fmla="*/ 1314842 h 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1" h="950">
                  <a:moveTo>
                    <a:pt x="27" y="950"/>
                  </a:moveTo>
                  <a:lnTo>
                    <a:pt x="0" y="932"/>
                  </a:lnTo>
                  <a:lnTo>
                    <a:pt x="903" y="0"/>
                  </a:lnTo>
                  <a:lnTo>
                    <a:pt x="921" y="19"/>
                  </a:lnTo>
                  <a:lnTo>
                    <a:pt x="27" y="950"/>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6" name="Freeform 39"/>
            <p:cNvSpPr/>
            <p:nvPr/>
          </p:nvSpPr>
          <p:spPr bwMode="auto">
            <a:xfrm>
              <a:off x="2328863" y="3152708"/>
              <a:ext cx="796925" cy="587375"/>
            </a:xfrm>
            <a:custGeom>
              <a:avLst/>
              <a:gdLst>
                <a:gd name="T0" fmla="*/ 25215 w 569"/>
                <a:gd name="T1" fmla="*/ 588219 h 425"/>
                <a:gd name="T2" fmla="*/ 0 w 569"/>
                <a:gd name="T3" fmla="*/ 563306 h 425"/>
                <a:gd name="T4" fmla="*/ 771861 w 569"/>
                <a:gd name="T5" fmla="*/ 0 h 425"/>
                <a:gd name="T6" fmla="*/ 797076 w 569"/>
                <a:gd name="T7" fmla="*/ 24913 h 425"/>
                <a:gd name="T8" fmla="*/ 25215 w 569"/>
                <a:gd name="T9" fmla="*/ 588219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9" h="425">
                  <a:moveTo>
                    <a:pt x="18" y="425"/>
                  </a:moveTo>
                  <a:lnTo>
                    <a:pt x="0" y="407"/>
                  </a:lnTo>
                  <a:lnTo>
                    <a:pt x="551" y="0"/>
                  </a:lnTo>
                  <a:lnTo>
                    <a:pt x="569" y="18"/>
                  </a:lnTo>
                  <a:lnTo>
                    <a:pt x="18" y="425"/>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7" name="Freeform 40"/>
            <p:cNvSpPr/>
            <p:nvPr/>
          </p:nvSpPr>
          <p:spPr bwMode="auto">
            <a:xfrm>
              <a:off x="3289300" y="3152708"/>
              <a:ext cx="581025" cy="625475"/>
            </a:xfrm>
            <a:custGeom>
              <a:avLst/>
              <a:gdLst>
                <a:gd name="T0" fmla="*/ 556132 w 415"/>
                <a:gd name="T1" fmla="*/ 625588 h 452"/>
                <a:gd name="T2" fmla="*/ 0 w 415"/>
                <a:gd name="T3" fmla="*/ 37369 h 452"/>
                <a:gd name="T4" fmla="*/ 25215 w 415"/>
                <a:gd name="T5" fmla="*/ 0 h 452"/>
                <a:gd name="T6" fmla="*/ 581347 w 415"/>
                <a:gd name="T7" fmla="*/ 600675 h 452"/>
                <a:gd name="T8" fmla="*/ 556132 w 415"/>
                <a:gd name="T9" fmla="*/ 625588 h 4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5" h="452">
                  <a:moveTo>
                    <a:pt x="397" y="452"/>
                  </a:moveTo>
                  <a:lnTo>
                    <a:pt x="0" y="27"/>
                  </a:lnTo>
                  <a:lnTo>
                    <a:pt x="18" y="0"/>
                  </a:lnTo>
                  <a:lnTo>
                    <a:pt x="415" y="434"/>
                  </a:lnTo>
                  <a:lnTo>
                    <a:pt x="397" y="452"/>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8" name="Freeform 41"/>
            <p:cNvSpPr/>
            <p:nvPr/>
          </p:nvSpPr>
          <p:spPr bwMode="auto">
            <a:xfrm>
              <a:off x="4022725" y="3852795"/>
              <a:ext cx="833438" cy="401638"/>
            </a:xfrm>
            <a:custGeom>
              <a:avLst/>
              <a:gdLst>
                <a:gd name="T0" fmla="*/ 820890 w 595"/>
                <a:gd name="T1" fmla="*/ 401373 h 290"/>
                <a:gd name="T2" fmla="*/ 0 w 595"/>
                <a:gd name="T3" fmla="*/ 38753 h 290"/>
                <a:gd name="T4" fmla="*/ 12608 w 595"/>
                <a:gd name="T5" fmla="*/ 0 h 290"/>
                <a:gd name="T6" fmla="*/ 833498 w 595"/>
                <a:gd name="T7" fmla="*/ 364004 h 290"/>
                <a:gd name="T8" fmla="*/ 820890 w 595"/>
                <a:gd name="T9" fmla="*/ 401373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5" h="290">
                  <a:moveTo>
                    <a:pt x="586" y="290"/>
                  </a:moveTo>
                  <a:lnTo>
                    <a:pt x="0" y="28"/>
                  </a:lnTo>
                  <a:lnTo>
                    <a:pt x="9" y="0"/>
                  </a:lnTo>
                  <a:lnTo>
                    <a:pt x="595" y="263"/>
                  </a:lnTo>
                  <a:lnTo>
                    <a:pt x="586" y="290"/>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49" name="Freeform 42"/>
            <p:cNvSpPr/>
            <p:nvPr/>
          </p:nvSpPr>
          <p:spPr bwMode="auto">
            <a:xfrm>
              <a:off x="5033963" y="3363845"/>
              <a:ext cx="847725" cy="877888"/>
            </a:xfrm>
            <a:custGeom>
              <a:avLst/>
              <a:gdLst>
                <a:gd name="T0" fmla="*/ 37823 w 605"/>
                <a:gd name="T1" fmla="*/ 877484 h 634"/>
                <a:gd name="T2" fmla="*/ 0 w 605"/>
                <a:gd name="T3" fmla="*/ 852571 h 634"/>
                <a:gd name="T4" fmla="*/ 820890 w 605"/>
                <a:gd name="T5" fmla="*/ 0 h 634"/>
                <a:gd name="T6" fmla="*/ 847506 w 605"/>
                <a:gd name="T7" fmla="*/ 26297 h 634"/>
                <a:gd name="T8" fmla="*/ 37823 w 605"/>
                <a:gd name="T9" fmla="*/ 877484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634">
                  <a:moveTo>
                    <a:pt x="27" y="634"/>
                  </a:moveTo>
                  <a:lnTo>
                    <a:pt x="0" y="616"/>
                  </a:lnTo>
                  <a:lnTo>
                    <a:pt x="586" y="0"/>
                  </a:lnTo>
                  <a:lnTo>
                    <a:pt x="605" y="19"/>
                  </a:lnTo>
                  <a:lnTo>
                    <a:pt x="27" y="634"/>
                  </a:ln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50" name="Rectangle 43"/>
            <p:cNvSpPr>
              <a:spLocks noChangeArrowheads="1"/>
            </p:cNvSpPr>
            <p:nvPr/>
          </p:nvSpPr>
          <p:spPr bwMode="auto">
            <a:xfrm>
              <a:off x="6045200" y="3301933"/>
              <a:ext cx="1201738" cy="36512"/>
            </a:xfrm>
            <a:prstGeom prst="rect">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ct val="0"/>
                </a:spcBef>
                <a:spcAft>
                  <a:spcPct val="0"/>
                </a:spcAft>
                <a:defRPr/>
              </a:pPr>
              <a:endParaRPr lang="zh-CN" altLang="en-US">
                <a:solidFill>
                  <a:prstClr val="white"/>
                </a:solidFill>
              </a:endParaRPr>
            </a:p>
          </p:txBody>
        </p:sp>
      </p:grpSp>
      <p:sp>
        <p:nvSpPr>
          <p:cNvPr id="51" name="TextBox 42"/>
          <p:cNvSpPr txBox="1">
            <a:spLocks noChangeArrowheads="1"/>
          </p:cNvSpPr>
          <p:nvPr/>
        </p:nvSpPr>
        <p:spPr bwMode="auto">
          <a:xfrm>
            <a:off x="1360488" y="2557463"/>
            <a:ext cx="1003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a:solidFill>
                  <a:schemeClr val="accent2"/>
                </a:solidFill>
              </a:rPr>
              <a:t>34%</a:t>
            </a:r>
            <a:endParaRPr lang="zh-CN" altLang="en-US" sz="3600">
              <a:solidFill>
                <a:schemeClr val="accent2"/>
              </a:solidFill>
            </a:endParaRPr>
          </a:p>
        </p:txBody>
      </p:sp>
      <p:sp>
        <p:nvSpPr>
          <p:cNvPr id="52" name="TextBox 43"/>
          <p:cNvSpPr txBox="1">
            <a:spLocks noChangeArrowheads="1"/>
          </p:cNvSpPr>
          <p:nvPr/>
        </p:nvSpPr>
        <p:spPr bwMode="auto">
          <a:xfrm>
            <a:off x="6408738" y="17986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a:solidFill>
                  <a:schemeClr val="accent4"/>
                </a:solidFill>
              </a:rPr>
              <a:t>79%</a:t>
            </a:r>
            <a:endParaRPr lang="zh-CN" altLang="en-US" sz="3600">
              <a:solidFill>
                <a:schemeClr val="accent4"/>
              </a:solidFill>
            </a:endParaRPr>
          </a:p>
        </p:txBody>
      </p:sp>
      <p:sp>
        <p:nvSpPr>
          <p:cNvPr id="53" name="TextBox 44"/>
          <p:cNvSpPr txBox="1">
            <a:spLocks noChangeArrowheads="1"/>
          </p:cNvSpPr>
          <p:nvPr/>
        </p:nvSpPr>
        <p:spPr bwMode="auto">
          <a:xfrm>
            <a:off x="2782888" y="1939925"/>
            <a:ext cx="1011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a:solidFill>
                  <a:schemeClr val="accent3"/>
                </a:solidFill>
              </a:rPr>
              <a:t>63%</a:t>
            </a:r>
            <a:endParaRPr lang="zh-CN" altLang="en-US" sz="3600">
              <a:solidFill>
                <a:schemeClr val="accent3"/>
              </a:solidFill>
            </a:endParaRPr>
          </a:p>
        </p:txBody>
      </p:sp>
      <p:cxnSp>
        <p:nvCxnSpPr>
          <p:cNvPr id="54" name="Straight Connector 45"/>
          <p:cNvCxnSpPr/>
          <p:nvPr/>
        </p:nvCxnSpPr>
        <p:spPr>
          <a:xfrm flipH="1">
            <a:off x="911225" y="1798638"/>
            <a:ext cx="12700" cy="393700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55" name="Straight Connector 46"/>
          <p:cNvCxnSpPr/>
          <p:nvPr/>
        </p:nvCxnSpPr>
        <p:spPr>
          <a:xfrm>
            <a:off x="563563" y="5456238"/>
            <a:ext cx="7164387"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
        <p:nvSpPr>
          <p:cNvPr id="56" name="TextBox 47"/>
          <p:cNvSpPr txBox="1">
            <a:spLocks noChangeArrowheads="1"/>
          </p:cNvSpPr>
          <p:nvPr/>
        </p:nvSpPr>
        <p:spPr bwMode="auto">
          <a:xfrm>
            <a:off x="750888" y="566420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2400">
                <a:solidFill>
                  <a:schemeClr val="accent1"/>
                </a:solidFill>
              </a:rPr>
              <a:t>0</a:t>
            </a:r>
            <a:endParaRPr lang="zh-CN" altLang="en-US" sz="2400">
              <a:solidFill>
                <a:schemeClr val="accent1"/>
              </a:solidFill>
            </a:endParaRPr>
          </a:p>
        </p:txBody>
      </p:sp>
      <p:sp>
        <p:nvSpPr>
          <p:cNvPr id="57" name="Rectangle 51"/>
          <p:cNvSpPr/>
          <p:nvPr/>
        </p:nvSpPr>
        <p:spPr>
          <a:xfrm>
            <a:off x="8267700" y="1770063"/>
            <a:ext cx="3228975" cy="9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58" name="Rectangle 52"/>
          <p:cNvSpPr/>
          <p:nvPr/>
        </p:nvSpPr>
        <p:spPr>
          <a:xfrm>
            <a:off x="8281988" y="5605463"/>
            <a:ext cx="3228975" cy="10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59" name="TextBox 54"/>
          <p:cNvSpPr txBox="1">
            <a:spLocks noChangeArrowheads="1"/>
          </p:cNvSpPr>
          <p:nvPr/>
        </p:nvSpPr>
        <p:spPr bwMode="auto">
          <a:xfrm>
            <a:off x="8280400" y="1219200"/>
            <a:ext cx="323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b="1">
                <a:solidFill>
                  <a:srgbClr val="000000"/>
                </a:solidFill>
                <a:latin typeface="微软雅黑" panose="020B0503020204020204" pitchFamily="34" charset="-122"/>
                <a:ea typeface="微软雅黑" panose="020B0503020204020204" pitchFamily="34" charset="-122"/>
              </a:rPr>
              <a:t>点击此处添加标题</a:t>
            </a:r>
          </a:p>
        </p:txBody>
      </p:sp>
      <p:sp>
        <p:nvSpPr>
          <p:cNvPr id="60" name="TextBox 53"/>
          <p:cNvSpPr txBox="1">
            <a:spLocks noChangeArrowheads="1"/>
          </p:cNvSpPr>
          <p:nvPr/>
        </p:nvSpPr>
        <p:spPr bwMode="auto">
          <a:xfrm>
            <a:off x="8294688" y="1892300"/>
            <a:ext cx="32639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000000"/>
                </a:solidFill>
                <a:latin typeface="宋体" panose="02010600030101010101" pitchFamily="2" charset="-122"/>
              </a:rPr>
              <a:t>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22" presetClass="entr" presetSubtype="4" fill="hold" nodeType="withEffect">
                                  <p:stCondLst>
                                    <p:cond delay="120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par>
                                <p:cTn id="11" presetID="22" presetClass="entr" presetSubtype="8" fill="hold" nodeType="withEffect">
                                  <p:stCondLst>
                                    <p:cond delay="1200"/>
                                  </p:stCondLst>
                                  <p:childTnLst>
                                    <p:set>
                                      <p:cBhvr>
                                        <p:cTn id="12" dur="1" fill="hold">
                                          <p:stCondLst>
                                            <p:cond delay="0"/>
                                          </p:stCondLst>
                                        </p:cTn>
                                        <p:tgtEl>
                                          <p:spTgt spid="55"/>
                                        </p:tgtEl>
                                        <p:attrNameLst>
                                          <p:attrName>style.visibility</p:attrName>
                                        </p:attrNameLst>
                                      </p:cBhvr>
                                      <p:to>
                                        <p:strVal val="visible"/>
                                      </p:to>
                                    </p:set>
                                    <p:animEffect transition="in" filter="wipe(left)">
                                      <p:cBhvr>
                                        <p:cTn id="13" dur="500"/>
                                        <p:tgtEl>
                                          <p:spTgt spid="55"/>
                                        </p:tgtEl>
                                      </p:cBhvr>
                                    </p:animEffect>
                                  </p:childTnLst>
                                </p:cTn>
                              </p:par>
                              <p:par>
                                <p:cTn id="14" presetID="22" presetClass="entr" presetSubtype="8" fill="hold" nodeType="withEffect">
                                  <p:stCondLst>
                                    <p:cond delay="150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2" presetClass="entr" presetSubtype="8" fill="hold" nodeType="withEffect">
                                  <p:stCondLst>
                                    <p:cond delay="190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10" presetClass="entr" presetSubtype="0" fill="hold" grpId="0" nodeType="withEffect">
                                  <p:stCondLst>
                                    <p:cond delay="19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190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22" presetClass="entr" presetSubtype="8" fill="hold" nodeType="withEffect">
                                  <p:stCondLst>
                                    <p:cond delay="23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10" presetClass="entr" presetSubtype="0" fill="hold" grpId="0" nodeType="withEffect">
                                  <p:stCondLst>
                                    <p:cond delay="27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270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6" presetClass="entr" presetSubtype="37" fill="hold" grpId="0" nodeType="withEffect">
                                  <p:stCondLst>
                                    <p:cond delay="3200"/>
                                  </p:stCondLst>
                                  <p:childTnLst>
                                    <p:set>
                                      <p:cBhvr>
                                        <p:cTn id="45" dur="1" fill="hold">
                                          <p:stCondLst>
                                            <p:cond delay="0"/>
                                          </p:stCondLst>
                                        </p:cTn>
                                        <p:tgtEl>
                                          <p:spTgt spid="57"/>
                                        </p:tgtEl>
                                        <p:attrNameLst>
                                          <p:attrName>style.visibility</p:attrName>
                                        </p:attrNameLst>
                                      </p:cBhvr>
                                      <p:to>
                                        <p:strVal val="visible"/>
                                      </p:to>
                                    </p:set>
                                    <p:animEffect transition="in" filter="barn(outVertical)">
                                      <p:cBhvr>
                                        <p:cTn id="46" dur="500"/>
                                        <p:tgtEl>
                                          <p:spTgt spid="57"/>
                                        </p:tgtEl>
                                      </p:cBhvr>
                                    </p:animEffect>
                                  </p:childTnLst>
                                </p:cTn>
                              </p:par>
                              <p:par>
                                <p:cTn id="47" presetID="16" presetClass="entr" presetSubtype="37" fill="hold" grpId="0" nodeType="withEffect">
                                  <p:stCondLst>
                                    <p:cond delay="3200"/>
                                  </p:stCondLst>
                                  <p:childTnLst>
                                    <p:set>
                                      <p:cBhvr>
                                        <p:cTn id="48" dur="1" fill="hold">
                                          <p:stCondLst>
                                            <p:cond delay="0"/>
                                          </p:stCondLst>
                                        </p:cTn>
                                        <p:tgtEl>
                                          <p:spTgt spid="58"/>
                                        </p:tgtEl>
                                        <p:attrNameLst>
                                          <p:attrName>style.visibility</p:attrName>
                                        </p:attrNameLst>
                                      </p:cBhvr>
                                      <p:to>
                                        <p:strVal val="visible"/>
                                      </p:to>
                                    </p:set>
                                    <p:animEffect transition="in" filter="barn(outVertical)">
                                      <p:cBhvr>
                                        <p:cTn id="49" dur="500"/>
                                        <p:tgtEl>
                                          <p:spTgt spid="58"/>
                                        </p:tgtEl>
                                      </p:cBhvr>
                                    </p:animEffect>
                                  </p:childTnLst>
                                </p:cTn>
                              </p:par>
                              <p:par>
                                <p:cTn id="50" presetID="10" presetClass="entr" presetSubtype="0" fill="hold" grpId="0" nodeType="withEffect">
                                  <p:stCondLst>
                                    <p:cond delay="350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37" grpId="0" animBg="1"/>
      <p:bldP spid="51" grpId="0"/>
      <p:bldP spid="52" grpId="0"/>
      <p:bldP spid="53" grpId="0"/>
      <p:bldP spid="56" grpId="0"/>
      <p:bldP spid="57" grpId="0" animBg="1"/>
      <p:bldP spid="58" grpId="0" animBg="1"/>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课题研究过程展示</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17</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圆角矩形 3"/>
          <p:cNvSpPr/>
          <p:nvPr/>
        </p:nvSpPr>
        <p:spPr>
          <a:xfrm>
            <a:off x="952500" y="4456113"/>
            <a:ext cx="4760913" cy="831850"/>
          </a:xfrm>
          <a:prstGeom prst="roundRect">
            <a:avLst>
              <a:gd name="adj" fmla="val 186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0" name="矩形 16"/>
          <p:cNvSpPr>
            <a:spLocks noChangeArrowheads="1"/>
          </p:cNvSpPr>
          <p:nvPr/>
        </p:nvSpPr>
        <p:spPr bwMode="auto">
          <a:xfrm>
            <a:off x="1103313" y="4533900"/>
            <a:ext cx="441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添加内容添加内容添加内容添加内容添加内容添加内容添加内容</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11" name="圆角矩形 5"/>
          <p:cNvSpPr/>
          <p:nvPr/>
        </p:nvSpPr>
        <p:spPr>
          <a:xfrm>
            <a:off x="962025" y="3167063"/>
            <a:ext cx="4760913" cy="831850"/>
          </a:xfrm>
          <a:prstGeom prst="roundRect">
            <a:avLst>
              <a:gd name="adj" fmla="val 186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2" name="矩形 18"/>
          <p:cNvSpPr>
            <a:spLocks noChangeArrowheads="1"/>
          </p:cNvSpPr>
          <p:nvPr/>
        </p:nvSpPr>
        <p:spPr bwMode="auto">
          <a:xfrm>
            <a:off x="1122363" y="3230563"/>
            <a:ext cx="4414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添加内容添加内容添加内容添加内容添加内容添加内容添加内容</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13" name="圆角矩形 7"/>
          <p:cNvSpPr/>
          <p:nvPr/>
        </p:nvSpPr>
        <p:spPr>
          <a:xfrm>
            <a:off x="962025" y="1898650"/>
            <a:ext cx="4760913" cy="833438"/>
          </a:xfrm>
          <a:prstGeom prst="roundRect">
            <a:avLst>
              <a:gd name="adj" fmla="val 186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4" name="矩形 20"/>
          <p:cNvSpPr>
            <a:spLocks noChangeArrowheads="1"/>
          </p:cNvSpPr>
          <p:nvPr/>
        </p:nvSpPr>
        <p:spPr bwMode="auto">
          <a:xfrm>
            <a:off x="1111250" y="1976438"/>
            <a:ext cx="4413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添加内容添加内容添加内容添加内容添加内容添加内容添加内容</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15" name="圆角矩形 9"/>
          <p:cNvSpPr/>
          <p:nvPr/>
        </p:nvSpPr>
        <p:spPr>
          <a:xfrm>
            <a:off x="6384925" y="4456113"/>
            <a:ext cx="4760913" cy="831850"/>
          </a:xfrm>
          <a:prstGeom prst="roundRect">
            <a:avLst>
              <a:gd name="adj" fmla="val 186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6" name="矩形 22"/>
          <p:cNvSpPr>
            <a:spLocks noChangeArrowheads="1"/>
          </p:cNvSpPr>
          <p:nvPr/>
        </p:nvSpPr>
        <p:spPr bwMode="auto">
          <a:xfrm>
            <a:off x="6534150" y="4533900"/>
            <a:ext cx="4414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添加内容添加内容添加内容添加内容添加内容添加内容添加内容</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17" name="圆角矩形 11"/>
          <p:cNvSpPr/>
          <p:nvPr/>
        </p:nvSpPr>
        <p:spPr>
          <a:xfrm>
            <a:off x="6392863" y="3167063"/>
            <a:ext cx="4762500" cy="831850"/>
          </a:xfrm>
          <a:prstGeom prst="roundRect">
            <a:avLst>
              <a:gd name="adj" fmla="val 186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18" name="矩形 24"/>
          <p:cNvSpPr>
            <a:spLocks noChangeArrowheads="1"/>
          </p:cNvSpPr>
          <p:nvPr/>
        </p:nvSpPr>
        <p:spPr bwMode="auto">
          <a:xfrm>
            <a:off x="6554788" y="3230563"/>
            <a:ext cx="4413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添加内容添加内容添加内容添加内容添加内容添加内容添加内容</a:t>
            </a:r>
            <a:endParaRPr lang="zh-CN" altLang="en-US" sz="1800" dirty="0">
              <a:solidFill>
                <a:srgbClr val="FFFFFF"/>
              </a:solidFill>
              <a:latin typeface="微软雅黑" panose="020B0503020204020204" pitchFamily="34" charset="-122"/>
              <a:ea typeface="微软雅黑" panose="020B0503020204020204" pitchFamily="34" charset="-122"/>
            </a:endParaRPr>
          </a:p>
        </p:txBody>
      </p:sp>
      <p:grpSp>
        <p:nvGrpSpPr>
          <p:cNvPr id="19" name="组合 25"/>
          <p:cNvGrpSpPr/>
          <p:nvPr/>
        </p:nvGrpSpPr>
        <p:grpSpPr>
          <a:xfrm>
            <a:off x="5580063" y="3092979"/>
            <a:ext cx="955675" cy="974725"/>
            <a:chOff x="5302498" y="1350023"/>
            <a:chExt cx="954598" cy="974486"/>
          </a:xfrm>
          <a:solidFill>
            <a:schemeClr val="accent1"/>
          </a:solidFill>
        </p:grpSpPr>
        <p:sp>
          <p:nvSpPr>
            <p:cNvPr id="20" name="Oval 42"/>
            <p:cNvSpPr>
              <a:spLocks noChangeArrowheads="1"/>
            </p:cNvSpPr>
            <p:nvPr/>
          </p:nvSpPr>
          <p:spPr bwMode="auto">
            <a:xfrm>
              <a:off x="5302498" y="1350023"/>
              <a:ext cx="954598" cy="974486"/>
            </a:xfrm>
            <a:prstGeom prst="ellipse">
              <a:avLst/>
            </a:prstGeom>
            <a:solidFill>
              <a:schemeClr val="bg1"/>
            </a:solidFill>
            <a:ln w="77788">
              <a:solidFill>
                <a:schemeClr val="accent1"/>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ct val="0"/>
                </a:spcBef>
                <a:spcAft>
                  <a:spcPct val="0"/>
                </a:spcAft>
                <a:defRPr/>
              </a:pPr>
              <a:endParaRPr lang="zh-CN" altLang="en-US">
                <a:solidFill>
                  <a:prstClr val="black"/>
                </a:solidFill>
              </a:endParaRPr>
            </a:p>
          </p:txBody>
        </p:sp>
        <p:grpSp>
          <p:nvGrpSpPr>
            <p:cNvPr id="21" name="组合 20"/>
            <p:cNvGrpSpPr/>
            <p:nvPr/>
          </p:nvGrpSpPr>
          <p:grpSpPr>
            <a:xfrm>
              <a:off x="5514685" y="1630891"/>
              <a:ext cx="530225" cy="412750"/>
              <a:chOff x="2001838" y="2316163"/>
              <a:chExt cx="530225" cy="412750"/>
            </a:xfrm>
            <a:grpFill/>
          </p:grpSpPr>
          <p:sp>
            <p:nvSpPr>
              <p:cNvPr id="22" name="Freeform 5"/>
              <p:cNvSpPr>
                <a:spLocks noEditPoints="1"/>
              </p:cNvSpPr>
              <p:nvPr/>
            </p:nvSpPr>
            <p:spPr bwMode="auto">
              <a:xfrm>
                <a:off x="2001838" y="2362200"/>
                <a:ext cx="458788" cy="366713"/>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3" name="Freeform 6"/>
              <p:cNvSpPr>
                <a:spLocks noEditPoints="1"/>
              </p:cNvSpPr>
              <p:nvPr/>
            </p:nvSpPr>
            <p:spPr bwMode="auto">
              <a:xfrm>
                <a:off x="2105026" y="2524125"/>
                <a:ext cx="179388" cy="1619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4" name="Freeform 7"/>
              <p:cNvSpPr/>
              <p:nvPr/>
            </p:nvSpPr>
            <p:spPr bwMode="auto">
              <a:xfrm>
                <a:off x="2344738" y="2378075"/>
                <a:ext cx="96838" cy="1047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25" name="Freeform 8"/>
              <p:cNvSpPr/>
              <p:nvPr/>
            </p:nvSpPr>
            <p:spPr bwMode="auto">
              <a:xfrm>
                <a:off x="2325688" y="2316163"/>
                <a:ext cx="206375" cy="1936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grpSp>
      </p:grpSp>
      <p:sp>
        <p:nvSpPr>
          <p:cNvPr id="26" name="圆角矩形 20"/>
          <p:cNvSpPr/>
          <p:nvPr/>
        </p:nvSpPr>
        <p:spPr>
          <a:xfrm>
            <a:off x="6392863" y="1898650"/>
            <a:ext cx="4762500" cy="833438"/>
          </a:xfrm>
          <a:prstGeom prst="roundRect">
            <a:avLst>
              <a:gd name="adj" fmla="val 186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ct val="0"/>
              </a:spcBef>
              <a:spcAft>
                <a:spcPct val="0"/>
              </a:spcAft>
              <a:defRPr/>
            </a:pPr>
            <a:endParaRPr lang="zh-CN" altLang="en-US">
              <a:solidFill>
                <a:prstClr val="white"/>
              </a:solidFill>
              <a:latin typeface="宋体" panose="02010600030101010101" pitchFamily="2" charset="-122"/>
              <a:ea typeface="宋体" panose="02010600030101010101" pitchFamily="2" charset="-122"/>
            </a:endParaRPr>
          </a:p>
        </p:txBody>
      </p:sp>
      <p:sp>
        <p:nvSpPr>
          <p:cNvPr id="27" name="矩形 33"/>
          <p:cNvSpPr>
            <a:spLocks noChangeArrowheads="1"/>
          </p:cNvSpPr>
          <p:nvPr/>
        </p:nvSpPr>
        <p:spPr bwMode="auto">
          <a:xfrm>
            <a:off x="6543675" y="1976438"/>
            <a:ext cx="4413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1800" dirty="0">
                <a:solidFill>
                  <a:srgbClr val="FFFFFF"/>
                </a:solidFill>
                <a:latin typeface="宋体" panose="02010600030101010101" pitchFamily="2" charset="-122"/>
              </a:rPr>
              <a:t>添加内容添加内容添加内容添加内容添加内容添加内容添加内容</a:t>
            </a:r>
            <a:endParaRPr lang="zh-CN" altLang="en-US" sz="1800" dirty="0">
              <a:solidFill>
                <a:srgbClr val="FFFFFF"/>
              </a:solidFill>
              <a:latin typeface="微软雅黑" panose="020B0503020204020204" pitchFamily="34" charset="-122"/>
              <a:ea typeface="微软雅黑" panose="020B0503020204020204" pitchFamily="34" charset="-122"/>
            </a:endParaRPr>
          </a:p>
        </p:txBody>
      </p:sp>
      <p:grpSp>
        <p:nvGrpSpPr>
          <p:cNvPr id="28" name="组合 34"/>
          <p:cNvGrpSpPr/>
          <p:nvPr/>
        </p:nvGrpSpPr>
        <p:grpSpPr>
          <a:xfrm>
            <a:off x="5580063" y="4364566"/>
            <a:ext cx="955675" cy="974725"/>
            <a:chOff x="5286108" y="2366059"/>
            <a:chExt cx="954598" cy="974486"/>
          </a:xfrm>
          <a:solidFill>
            <a:schemeClr val="accent2"/>
          </a:solidFill>
        </p:grpSpPr>
        <p:sp>
          <p:nvSpPr>
            <p:cNvPr id="29" name="Oval 42"/>
            <p:cNvSpPr>
              <a:spLocks noChangeArrowheads="1"/>
            </p:cNvSpPr>
            <p:nvPr/>
          </p:nvSpPr>
          <p:spPr bwMode="auto">
            <a:xfrm>
              <a:off x="5286108" y="2366059"/>
              <a:ext cx="954598" cy="974486"/>
            </a:xfrm>
            <a:prstGeom prst="ellipse">
              <a:avLst/>
            </a:prstGeom>
            <a:solidFill>
              <a:schemeClr val="bg1"/>
            </a:solidFill>
            <a:ln w="77788">
              <a:solidFill>
                <a:schemeClr val="accent2"/>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ct val="0"/>
                </a:spcBef>
                <a:spcAft>
                  <a:spcPct val="0"/>
                </a:spcAft>
                <a:defRPr/>
              </a:pPr>
              <a:endParaRPr lang="zh-CN" altLang="en-US">
                <a:solidFill>
                  <a:prstClr val="black"/>
                </a:solidFill>
              </a:endParaRPr>
            </a:p>
          </p:txBody>
        </p:sp>
        <p:grpSp>
          <p:nvGrpSpPr>
            <p:cNvPr id="30" name="组合 29"/>
            <p:cNvGrpSpPr/>
            <p:nvPr/>
          </p:nvGrpSpPr>
          <p:grpSpPr>
            <a:xfrm>
              <a:off x="5517345" y="2652484"/>
              <a:ext cx="492125" cy="401637"/>
              <a:chOff x="5849484" y="2344737"/>
              <a:chExt cx="492125" cy="401637"/>
            </a:xfrm>
            <a:grpFill/>
          </p:grpSpPr>
          <p:sp>
            <p:nvSpPr>
              <p:cNvPr id="31" name="Freeform 24"/>
              <p:cNvSpPr>
                <a:spLocks noEditPoints="1"/>
              </p:cNvSpPr>
              <p:nvPr/>
            </p:nvSpPr>
            <p:spPr bwMode="auto">
              <a:xfrm>
                <a:off x="5849484" y="2344737"/>
                <a:ext cx="349250" cy="320675"/>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w="9525">
                <a:noFill/>
                <a:round/>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sp>
            <p:nvSpPr>
              <p:cNvPr id="32" name="Freeform 25"/>
              <p:cNvSpPr>
                <a:spLocks noEditPoints="1"/>
              </p:cNvSpPr>
              <p:nvPr/>
            </p:nvSpPr>
            <p:spPr bwMode="auto">
              <a:xfrm>
                <a:off x="6046334" y="2476499"/>
                <a:ext cx="295275" cy="269875"/>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w="9525">
                <a:noFill/>
                <a:round/>
              </a:ln>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grpSp>
      </p:grpSp>
      <p:grpSp>
        <p:nvGrpSpPr>
          <p:cNvPr id="33" name="组合 39"/>
          <p:cNvGrpSpPr/>
          <p:nvPr/>
        </p:nvGrpSpPr>
        <p:grpSpPr>
          <a:xfrm>
            <a:off x="5580063" y="1822979"/>
            <a:ext cx="955675" cy="973137"/>
            <a:chOff x="5539018" y="301915"/>
            <a:chExt cx="954598" cy="974486"/>
          </a:xfrm>
          <a:solidFill>
            <a:schemeClr val="accent3"/>
          </a:solidFill>
        </p:grpSpPr>
        <p:sp>
          <p:nvSpPr>
            <p:cNvPr id="34" name="Oval 42"/>
            <p:cNvSpPr>
              <a:spLocks noChangeArrowheads="1"/>
            </p:cNvSpPr>
            <p:nvPr/>
          </p:nvSpPr>
          <p:spPr bwMode="auto">
            <a:xfrm>
              <a:off x="5539018" y="301915"/>
              <a:ext cx="954598" cy="974486"/>
            </a:xfrm>
            <a:prstGeom prst="ellipse">
              <a:avLst/>
            </a:prstGeom>
            <a:solidFill>
              <a:schemeClr val="bg1"/>
            </a:solidFill>
            <a:ln w="77788">
              <a:solidFill>
                <a:schemeClr val="accent3"/>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ct val="0"/>
                </a:spcBef>
                <a:spcAft>
                  <a:spcPct val="0"/>
                </a:spcAft>
                <a:defRPr/>
              </a:pPr>
              <a:endParaRPr lang="zh-CN" altLang="en-US">
                <a:solidFill>
                  <a:prstClr val="black"/>
                </a:solidFill>
              </a:endParaRPr>
            </a:p>
          </p:txBody>
        </p:sp>
        <p:sp>
          <p:nvSpPr>
            <p:cNvPr id="35" name="Freeform 20"/>
            <p:cNvSpPr>
              <a:spLocks noEditPoints="1"/>
            </p:cNvSpPr>
            <p:nvPr/>
          </p:nvSpPr>
          <p:spPr bwMode="auto">
            <a:xfrm>
              <a:off x="5795654" y="592308"/>
              <a:ext cx="441325" cy="393700"/>
            </a:xfrm>
            <a:custGeom>
              <a:avLst/>
              <a:gdLst>
                <a:gd name="T0" fmla="*/ 2147483646 w 115"/>
                <a:gd name="T1" fmla="*/ 2147483646 h 102"/>
                <a:gd name="T2" fmla="*/ 2147483646 w 115"/>
                <a:gd name="T3" fmla="*/ 2147483646 h 102"/>
                <a:gd name="T4" fmla="*/ 2147483646 w 115"/>
                <a:gd name="T5" fmla="*/ 2147483646 h 102"/>
                <a:gd name="T6" fmla="*/ 2147483646 w 115"/>
                <a:gd name="T7" fmla="*/ 2147483646 h 102"/>
                <a:gd name="T8" fmla="*/ 2147483646 w 115"/>
                <a:gd name="T9" fmla="*/ 2147483646 h 102"/>
                <a:gd name="T10" fmla="*/ 2147483646 w 115"/>
                <a:gd name="T11" fmla="*/ 0 h 102"/>
                <a:gd name="T12" fmla="*/ 2147483646 w 115"/>
                <a:gd name="T13" fmla="*/ 0 h 102"/>
                <a:gd name="T14" fmla="*/ 2147483646 w 115"/>
                <a:gd name="T15" fmla="*/ 2147483646 h 102"/>
                <a:gd name="T16" fmla="*/ 2147483646 w 115"/>
                <a:gd name="T17" fmla="*/ 2147483646 h 102"/>
                <a:gd name="T18" fmla="*/ 2147483646 w 115"/>
                <a:gd name="T19" fmla="*/ 2147483646 h 102"/>
                <a:gd name="T20" fmla="*/ 0 w 115"/>
                <a:gd name="T21" fmla="*/ 2147483646 h 102"/>
                <a:gd name="T22" fmla="*/ 0 w 115"/>
                <a:gd name="T23" fmla="*/ 2147483646 h 102"/>
                <a:gd name="T24" fmla="*/ 2147483646 w 115"/>
                <a:gd name="T25" fmla="*/ 2147483646 h 102"/>
                <a:gd name="T26" fmla="*/ 2147483646 w 115"/>
                <a:gd name="T27" fmla="*/ 2147483646 h 102"/>
                <a:gd name="T28" fmla="*/ 2147483646 w 115"/>
                <a:gd name="T29" fmla="*/ 2147483646 h 102"/>
                <a:gd name="T30" fmla="*/ 2147483646 w 115"/>
                <a:gd name="T31" fmla="*/ 2147483646 h 102"/>
                <a:gd name="T32" fmla="*/ 2147483646 w 115"/>
                <a:gd name="T33" fmla="*/ 2147483646 h 102"/>
                <a:gd name="T34" fmla="*/ 2147483646 w 115"/>
                <a:gd name="T35" fmla="*/ 2147483646 h 102"/>
                <a:gd name="T36" fmla="*/ 2147483646 w 115"/>
                <a:gd name="T37" fmla="*/ 2147483646 h 102"/>
                <a:gd name="T38" fmla="*/ 2147483646 w 115"/>
                <a:gd name="T39" fmla="*/ 2147483646 h 102"/>
                <a:gd name="T40" fmla="*/ 2147483646 w 115"/>
                <a:gd name="T41" fmla="*/ 2147483646 h 102"/>
                <a:gd name="T42" fmla="*/ 2147483646 w 115"/>
                <a:gd name="T43" fmla="*/ 2147483646 h 102"/>
                <a:gd name="T44" fmla="*/ 2147483646 w 115"/>
                <a:gd name="T45" fmla="*/ 2147483646 h 102"/>
                <a:gd name="T46" fmla="*/ 2147483646 w 115"/>
                <a:gd name="T47" fmla="*/ 2147483646 h 102"/>
                <a:gd name="T48" fmla="*/ 2147483646 w 115"/>
                <a:gd name="T49" fmla="*/ 2147483646 h 102"/>
                <a:gd name="T50" fmla="*/ 2147483646 w 115"/>
                <a:gd name="T51" fmla="*/ 2147483646 h 102"/>
                <a:gd name="T52" fmla="*/ 2147483646 w 115"/>
                <a:gd name="T53" fmla="*/ 2147483646 h 102"/>
                <a:gd name="T54" fmla="*/ 2147483646 w 115"/>
                <a:gd name="T55" fmla="*/ 2147483646 h 102"/>
                <a:gd name="T56" fmla="*/ 2147483646 w 115"/>
                <a:gd name="T57" fmla="*/ 2147483646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4400" eaLnBrk="1" fontAlgn="auto" hangingPunct="1">
                <a:spcBef>
                  <a:spcPct val="0"/>
                </a:spcBef>
                <a:spcAft>
                  <a:spcPct val="0"/>
                </a:spcAft>
                <a:defRPr/>
              </a:pPr>
              <a:endParaRPr lang="zh-CN" altLang="en-US">
                <a:solidFill>
                  <a:prstClr val="black"/>
                </a:solidFill>
                <a:latin typeface="宋体" panose="02010600030101010101" pitchFamily="2" charset="-122"/>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90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22" presetClass="entr" presetSubtype="2" fill="hold" grpId="0" nodeType="withEffect">
                                  <p:stCondLst>
                                    <p:cond delay="130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53" presetClass="entr" presetSubtype="16" fill="hold" nodeType="withEffect">
                                  <p:stCondLst>
                                    <p:cond delay="180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22" presetClass="entr" presetSubtype="2" fill="hold" grpId="0" nodeType="withEffect">
                                  <p:stCondLst>
                                    <p:cond delay="220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2" presetClass="entr" presetSubtype="8" fill="hold" grpId="0" nodeType="withEffect">
                                  <p:stCondLst>
                                    <p:cond delay="22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53" presetClass="entr" presetSubtype="16" fill="hold" nodeType="withEffect">
                                  <p:stCondLst>
                                    <p:cond delay="26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22" presetClass="entr" presetSubtype="8" fill="hold" grpId="0" nodeType="withEffect">
                                  <p:stCondLst>
                                    <p:cond delay="30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2" fill="hold" grpId="0" nodeType="withEffect">
                                  <p:stCondLst>
                                    <p:cond delay="300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课题研究过程展示</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18</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Rectangle 141"/>
          <p:cNvSpPr>
            <a:spLocks noChangeArrowheads="1"/>
          </p:cNvSpPr>
          <p:nvPr/>
        </p:nvSpPr>
        <p:spPr bwMode="auto">
          <a:xfrm>
            <a:off x="5773738" y="5911850"/>
            <a:ext cx="582612" cy="896938"/>
          </a:xfrm>
          <a:prstGeom prst="rect">
            <a:avLst/>
          </a:prstGeom>
          <a:solidFill>
            <a:schemeClr val="accent1">
              <a:lumMod val="20000"/>
              <a:lumOff val="80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10" name="Rectangle 142"/>
          <p:cNvSpPr>
            <a:spLocks noChangeArrowheads="1"/>
          </p:cNvSpPr>
          <p:nvPr/>
        </p:nvSpPr>
        <p:spPr bwMode="auto">
          <a:xfrm>
            <a:off x="5773738" y="5911850"/>
            <a:ext cx="58261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11" name="Rectangle 143"/>
          <p:cNvSpPr>
            <a:spLocks noChangeArrowheads="1"/>
          </p:cNvSpPr>
          <p:nvPr/>
        </p:nvSpPr>
        <p:spPr bwMode="auto">
          <a:xfrm>
            <a:off x="6877050" y="5311775"/>
            <a:ext cx="582613" cy="1497013"/>
          </a:xfrm>
          <a:prstGeom prst="rect">
            <a:avLst/>
          </a:prstGeom>
          <a:solidFill>
            <a:schemeClr val="accent2">
              <a:lumMod val="20000"/>
              <a:lumOff val="80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12" name="Rectangle 144"/>
          <p:cNvSpPr>
            <a:spLocks noChangeArrowheads="1"/>
          </p:cNvSpPr>
          <p:nvPr/>
        </p:nvSpPr>
        <p:spPr bwMode="auto">
          <a:xfrm>
            <a:off x="6877050" y="5311775"/>
            <a:ext cx="58261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13" name="Rectangle 145"/>
          <p:cNvSpPr>
            <a:spLocks noChangeArrowheads="1"/>
          </p:cNvSpPr>
          <p:nvPr/>
        </p:nvSpPr>
        <p:spPr bwMode="auto">
          <a:xfrm>
            <a:off x="8035925" y="4710113"/>
            <a:ext cx="581025" cy="2098675"/>
          </a:xfrm>
          <a:prstGeom prst="rect">
            <a:avLst/>
          </a:prstGeom>
          <a:solidFill>
            <a:schemeClr val="accent3">
              <a:lumMod val="20000"/>
              <a:lumOff val="80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14" name="Rectangle 146"/>
          <p:cNvSpPr>
            <a:spLocks noChangeArrowheads="1"/>
          </p:cNvSpPr>
          <p:nvPr/>
        </p:nvSpPr>
        <p:spPr bwMode="auto">
          <a:xfrm>
            <a:off x="8035925" y="4710113"/>
            <a:ext cx="5810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15" name="Rectangle 147"/>
          <p:cNvSpPr>
            <a:spLocks noChangeArrowheads="1"/>
          </p:cNvSpPr>
          <p:nvPr/>
        </p:nvSpPr>
        <p:spPr bwMode="auto">
          <a:xfrm>
            <a:off x="9137650" y="4110038"/>
            <a:ext cx="582613" cy="2698750"/>
          </a:xfrm>
          <a:prstGeom prst="rect">
            <a:avLst/>
          </a:prstGeom>
          <a:solidFill>
            <a:schemeClr val="accent4">
              <a:lumMod val="20000"/>
              <a:lumOff val="80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16" name="Rectangle 148"/>
          <p:cNvSpPr>
            <a:spLocks noChangeArrowheads="1"/>
          </p:cNvSpPr>
          <p:nvPr/>
        </p:nvSpPr>
        <p:spPr bwMode="auto">
          <a:xfrm>
            <a:off x="9137650" y="4110038"/>
            <a:ext cx="58261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17" name="Rectangle 149"/>
          <p:cNvSpPr>
            <a:spLocks noChangeArrowheads="1"/>
          </p:cNvSpPr>
          <p:nvPr/>
        </p:nvSpPr>
        <p:spPr bwMode="auto">
          <a:xfrm>
            <a:off x="10294938" y="3508375"/>
            <a:ext cx="582612" cy="3300413"/>
          </a:xfrm>
          <a:prstGeom prst="rect">
            <a:avLst/>
          </a:prstGeom>
          <a:solidFill>
            <a:schemeClr val="accent5">
              <a:lumMod val="20000"/>
              <a:lumOff val="80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18" name="Rectangle 150"/>
          <p:cNvSpPr>
            <a:spLocks noChangeArrowheads="1"/>
          </p:cNvSpPr>
          <p:nvPr/>
        </p:nvSpPr>
        <p:spPr bwMode="auto">
          <a:xfrm>
            <a:off x="10294938" y="3508375"/>
            <a:ext cx="582612"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19" name="Rectangle 151"/>
          <p:cNvSpPr>
            <a:spLocks noChangeArrowheads="1"/>
          </p:cNvSpPr>
          <p:nvPr/>
        </p:nvSpPr>
        <p:spPr bwMode="auto">
          <a:xfrm>
            <a:off x="5519738" y="5429250"/>
            <a:ext cx="1122362" cy="601663"/>
          </a:xfrm>
          <a:prstGeom prst="rect">
            <a:avLst/>
          </a:prstGeom>
          <a:solidFill>
            <a:schemeClr val="accent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20" name="Rectangle 152"/>
          <p:cNvSpPr>
            <a:spLocks noChangeArrowheads="1"/>
          </p:cNvSpPr>
          <p:nvPr/>
        </p:nvSpPr>
        <p:spPr bwMode="auto">
          <a:xfrm>
            <a:off x="6642100" y="4829175"/>
            <a:ext cx="1122363" cy="600075"/>
          </a:xfrm>
          <a:prstGeom prst="rect">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21" name="Rectangle 153"/>
          <p:cNvSpPr>
            <a:spLocks noChangeArrowheads="1"/>
          </p:cNvSpPr>
          <p:nvPr/>
        </p:nvSpPr>
        <p:spPr bwMode="auto">
          <a:xfrm>
            <a:off x="7764463" y="4227513"/>
            <a:ext cx="1123950" cy="601662"/>
          </a:xfrm>
          <a:prstGeom prst="rect">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22" name="Rectangle 154"/>
          <p:cNvSpPr>
            <a:spLocks noChangeArrowheads="1"/>
          </p:cNvSpPr>
          <p:nvPr/>
        </p:nvSpPr>
        <p:spPr bwMode="auto">
          <a:xfrm>
            <a:off x="8888413" y="3627438"/>
            <a:ext cx="1122362" cy="600075"/>
          </a:xfrm>
          <a:prstGeom prst="rect">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23" name="Rectangle 155"/>
          <p:cNvSpPr>
            <a:spLocks noChangeArrowheads="1"/>
          </p:cNvSpPr>
          <p:nvPr/>
        </p:nvSpPr>
        <p:spPr bwMode="auto">
          <a:xfrm>
            <a:off x="10010775" y="3027363"/>
            <a:ext cx="1123950" cy="600075"/>
          </a:xfrm>
          <a:prstGeom prst="rect">
            <a:avLst/>
          </a:prstGeom>
          <a:solidFill>
            <a:schemeClr val="accent5"/>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1800">
              <a:ea typeface="等线" panose="02010600030101010101" charset="-122"/>
            </a:endParaRPr>
          </a:p>
        </p:txBody>
      </p:sp>
      <p:sp>
        <p:nvSpPr>
          <p:cNvPr id="24" name="Freeform 156"/>
          <p:cNvSpPr/>
          <p:nvPr/>
        </p:nvSpPr>
        <p:spPr bwMode="auto">
          <a:xfrm>
            <a:off x="10490200" y="1960563"/>
            <a:ext cx="193675" cy="1444625"/>
          </a:xfrm>
          <a:custGeom>
            <a:avLst/>
            <a:gdLst>
              <a:gd name="T0" fmla="*/ 104 w 184"/>
              <a:gd name="T1" fmla="*/ 1187 h 1368"/>
              <a:gd name="T2" fmla="*/ 104 w 184"/>
              <a:gd name="T3" fmla="*/ 0 h 1368"/>
              <a:gd name="T4" fmla="*/ 80 w 184"/>
              <a:gd name="T5" fmla="*/ 0 h 1368"/>
              <a:gd name="T6" fmla="*/ 80 w 184"/>
              <a:gd name="T7" fmla="*/ 1187 h 1368"/>
              <a:gd name="T8" fmla="*/ 0 w 184"/>
              <a:gd name="T9" fmla="*/ 1276 h 1368"/>
              <a:gd name="T10" fmla="*/ 92 w 184"/>
              <a:gd name="T11" fmla="*/ 1368 h 1368"/>
              <a:gd name="T12" fmla="*/ 184 w 184"/>
              <a:gd name="T13" fmla="*/ 1276 h 1368"/>
              <a:gd name="T14" fmla="*/ 104 w 184"/>
              <a:gd name="T15" fmla="*/ 1187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68">
                <a:moveTo>
                  <a:pt x="104" y="1187"/>
                </a:moveTo>
                <a:cubicBezTo>
                  <a:pt x="104" y="0"/>
                  <a:pt x="104" y="0"/>
                  <a:pt x="104" y="0"/>
                </a:cubicBezTo>
                <a:cubicBezTo>
                  <a:pt x="80" y="0"/>
                  <a:pt x="80" y="0"/>
                  <a:pt x="80" y="0"/>
                </a:cubicBezTo>
                <a:cubicBezTo>
                  <a:pt x="80" y="1187"/>
                  <a:pt x="80" y="1187"/>
                  <a:pt x="80" y="1187"/>
                </a:cubicBezTo>
                <a:cubicBezTo>
                  <a:pt x="35" y="1193"/>
                  <a:pt x="0" y="1230"/>
                  <a:pt x="0" y="1276"/>
                </a:cubicBezTo>
                <a:cubicBezTo>
                  <a:pt x="0" y="1327"/>
                  <a:pt x="41" y="1368"/>
                  <a:pt x="92" y="1368"/>
                </a:cubicBezTo>
                <a:cubicBezTo>
                  <a:pt x="142" y="1368"/>
                  <a:pt x="184" y="1327"/>
                  <a:pt x="184" y="1276"/>
                </a:cubicBezTo>
                <a:cubicBezTo>
                  <a:pt x="184" y="1230"/>
                  <a:pt x="149" y="1193"/>
                  <a:pt x="104" y="1187"/>
                </a:cubicBezTo>
                <a:close/>
              </a:path>
            </a:pathLst>
          </a:custGeom>
          <a:solidFill>
            <a:schemeClr val="accent3">
              <a:lumMod val="40000"/>
              <a:lumOff val="60000"/>
            </a:schemeClr>
          </a:solidFill>
          <a:ln>
            <a:noFill/>
          </a:ln>
        </p:spPr>
        <p:txBody>
          <a:bodyPr/>
          <a:lstStyle/>
          <a:p>
            <a:pPr>
              <a:defRPr/>
            </a:pPr>
            <a:endParaRPr lang="zh-CN" altLang="en-US"/>
          </a:p>
        </p:txBody>
      </p:sp>
      <p:sp>
        <p:nvSpPr>
          <p:cNvPr id="25" name="Freeform 157"/>
          <p:cNvSpPr/>
          <p:nvPr/>
        </p:nvSpPr>
        <p:spPr bwMode="auto">
          <a:xfrm>
            <a:off x="8229600" y="3170238"/>
            <a:ext cx="193675" cy="1443037"/>
          </a:xfrm>
          <a:custGeom>
            <a:avLst/>
            <a:gdLst>
              <a:gd name="T0" fmla="*/ 104 w 184"/>
              <a:gd name="T1" fmla="*/ 1186 h 1367"/>
              <a:gd name="T2" fmla="*/ 104 w 184"/>
              <a:gd name="T3" fmla="*/ 0 h 1367"/>
              <a:gd name="T4" fmla="*/ 80 w 184"/>
              <a:gd name="T5" fmla="*/ 0 h 1367"/>
              <a:gd name="T6" fmla="*/ 80 w 184"/>
              <a:gd name="T7" fmla="*/ 1186 h 1367"/>
              <a:gd name="T8" fmla="*/ 0 w 184"/>
              <a:gd name="T9" fmla="*/ 1276 h 1367"/>
              <a:gd name="T10" fmla="*/ 92 w 184"/>
              <a:gd name="T11" fmla="*/ 1367 h 1367"/>
              <a:gd name="T12" fmla="*/ 184 w 184"/>
              <a:gd name="T13" fmla="*/ 1276 h 1367"/>
              <a:gd name="T14" fmla="*/ 104 w 184"/>
              <a:gd name="T15" fmla="*/ 1186 h 1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67">
                <a:moveTo>
                  <a:pt x="104" y="1186"/>
                </a:moveTo>
                <a:cubicBezTo>
                  <a:pt x="104" y="0"/>
                  <a:pt x="104" y="0"/>
                  <a:pt x="104" y="0"/>
                </a:cubicBezTo>
                <a:cubicBezTo>
                  <a:pt x="80" y="0"/>
                  <a:pt x="80" y="0"/>
                  <a:pt x="80" y="0"/>
                </a:cubicBezTo>
                <a:cubicBezTo>
                  <a:pt x="80" y="1186"/>
                  <a:pt x="80" y="1186"/>
                  <a:pt x="80" y="1186"/>
                </a:cubicBezTo>
                <a:cubicBezTo>
                  <a:pt x="35" y="1192"/>
                  <a:pt x="0" y="1229"/>
                  <a:pt x="0" y="1276"/>
                </a:cubicBezTo>
                <a:cubicBezTo>
                  <a:pt x="0" y="1326"/>
                  <a:pt x="42" y="1367"/>
                  <a:pt x="92" y="1367"/>
                </a:cubicBezTo>
                <a:cubicBezTo>
                  <a:pt x="143" y="1367"/>
                  <a:pt x="184" y="1326"/>
                  <a:pt x="184" y="1276"/>
                </a:cubicBezTo>
                <a:cubicBezTo>
                  <a:pt x="184" y="1229"/>
                  <a:pt x="149" y="1192"/>
                  <a:pt x="104" y="1186"/>
                </a:cubicBezTo>
                <a:close/>
              </a:path>
            </a:pathLst>
          </a:custGeom>
          <a:solidFill>
            <a:schemeClr val="accent3">
              <a:lumMod val="40000"/>
              <a:lumOff val="60000"/>
            </a:schemeClr>
          </a:solidFill>
          <a:ln>
            <a:noFill/>
          </a:ln>
        </p:spPr>
        <p:txBody>
          <a:bodyPr/>
          <a:lstStyle/>
          <a:p>
            <a:pPr>
              <a:defRPr/>
            </a:pPr>
            <a:endParaRPr lang="zh-CN" altLang="en-US"/>
          </a:p>
        </p:txBody>
      </p:sp>
      <p:sp>
        <p:nvSpPr>
          <p:cNvPr id="26" name="Freeform 158"/>
          <p:cNvSpPr/>
          <p:nvPr/>
        </p:nvSpPr>
        <p:spPr bwMode="auto">
          <a:xfrm>
            <a:off x="7094538" y="3716338"/>
            <a:ext cx="193675" cy="1493837"/>
          </a:xfrm>
          <a:custGeom>
            <a:avLst/>
            <a:gdLst>
              <a:gd name="T0" fmla="*/ 105 w 184"/>
              <a:gd name="T1" fmla="*/ 1235 h 1416"/>
              <a:gd name="T2" fmla="*/ 105 w 184"/>
              <a:gd name="T3" fmla="*/ 0 h 1416"/>
              <a:gd name="T4" fmla="*/ 80 w 184"/>
              <a:gd name="T5" fmla="*/ 0 h 1416"/>
              <a:gd name="T6" fmla="*/ 80 w 184"/>
              <a:gd name="T7" fmla="*/ 1235 h 1416"/>
              <a:gd name="T8" fmla="*/ 0 w 184"/>
              <a:gd name="T9" fmla="*/ 1324 h 1416"/>
              <a:gd name="T10" fmla="*/ 92 w 184"/>
              <a:gd name="T11" fmla="*/ 1416 h 1416"/>
              <a:gd name="T12" fmla="*/ 184 w 184"/>
              <a:gd name="T13" fmla="*/ 1324 h 1416"/>
              <a:gd name="T14" fmla="*/ 105 w 184"/>
              <a:gd name="T15" fmla="*/ 1235 h 1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416">
                <a:moveTo>
                  <a:pt x="105" y="1235"/>
                </a:moveTo>
                <a:cubicBezTo>
                  <a:pt x="105" y="0"/>
                  <a:pt x="105" y="0"/>
                  <a:pt x="105" y="0"/>
                </a:cubicBezTo>
                <a:cubicBezTo>
                  <a:pt x="80" y="0"/>
                  <a:pt x="80" y="0"/>
                  <a:pt x="80" y="0"/>
                </a:cubicBezTo>
                <a:cubicBezTo>
                  <a:pt x="80" y="1235"/>
                  <a:pt x="80" y="1235"/>
                  <a:pt x="80" y="1235"/>
                </a:cubicBezTo>
                <a:cubicBezTo>
                  <a:pt x="35" y="1241"/>
                  <a:pt x="0" y="1278"/>
                  <a:pt x="0" y="1324"/>
                </a:cubicBezTo>
                <a:cubicBezTo>
                  <a:pt x="0" y="1375"/>
                  <a:pt x="42" y="1416"/>
                  <a:pt x="92" y="1416"/>
                </a:cubicBezTo>
                <a:cubicBezTo>
                  <a:pt x="143" y="1416"/>
                  <a:pt x="184" y="1375"/>
                  <a:pt x="184" y="1324"/>
                </a:cubicBezTo>
                <a:cubicBezTo>
                  <a:pt x="184" y="1278"/>
                  <a:pt x="149" y="1241"/>
                  <a:pt x="105" y="1235"/>
                </a:cubicBezTo>
                <a:close/>
              </a:path>
            </a:pathLst>
          </a:custGeom>
          <a:solidFill>
            <a:schemeClr val="accent3">
              <a:lumMod val="40000"/>
              <a:lumOff val="60000"/>
            </a:schemeClr>
          </a:solidFill>
          <a:ln>
            <a:noFill/>
          </a:ln>
        </p:spPr>
        <p:txBody>
          <a:bodyPr/>
          <a:lstStyle/>
          <a:p>
            <a:pPr>
              <a:defRPr/>
            </a:pPr>
            <a:endParaRPr lang="zh-CN" altLang="en-US"/>
          </a:p>
        </p:txBody>
      </p:sp>
      <p:sp>
        <p:nvSpPr>
          <p:cNvPr id="27" name="Freeform 159"/>
          <p:cNvSpPr/>
          <p:nvPr/>
        </p:nvSpPr>
        <p:spPr bwMode="auto">
          <a:xfrm>
            <a:off x="5983288" y="4527550"/>
            <a:ext cx="193675" cy="1289050"/>
          </a:xfrm>
          <a:custGeom>
            <a:avLst/>
            <a:gdLst>
              <a:gd name="T0" fmla="*/ 104 w 184"/>
              <a:gd name="T1" fmla="*/ 1040 h 1221"/>
              <a:gd name="T2" fmla="*/ 104 w 184"/>
              <a:gd name="T3" fmla="*/ 0 h 1221"/>
              <a:gd name="T4" fmla="*/ 79 w 184"/>
              <a:gd name="T5" fmla="*/ 0 h 1221"/>
              <a:gd name="T6" fmla="*/ 79 w 184"/>
              <a:gd name="T7" fmla="*/ 1040 h 1221"/>
              <a:gd name="T8" fmla="*/ 0 w 184"/>
              <a:gd name="T9" fmla="*/ 1129 h 1221"/>
              <a:gd name="T10" fmla="*/ 92 w 184"/>
              <a:gd name="T11" fmla="*/ 1221 h 1221"/>
              <a:gd name="T12" fmla="*/ 184 w 184"/>
              <a:gd name="T13" fmla="*/ 1129 h 1221"/>
              <a:gd name="T14" fmla="*/ 104 w 184"/>
              <a:gd name="T15" fmla="*/ 1040 h 1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21">
                <a:moveTo>
                  <a:pt x="104" y="1040"/>
                </a:moveTo>
                <a:cubicBezTo>
                  <a:pt x="104" y="0"/>
                  <a:pt x="104" y="0"/>
                  <a:pt x="104" y="0"/>
                </a:cubicBezTo>
                <a:cubicBezTo>
                  <a:pt x="79" y="0"/>
                  <a:pt x="79" y="0"/>
                  <a:pt x="79" y="0"/>
                </a:cubicBezTo>
                <a:cubicBezTo>
                  <a:pt x="79" y="1040"/>
                  <a:pt x="79" y="1040"/>
                  <a:pt x="79" y="1040"/>
                </a:cubicBezTo>
                <a:cubicBezTo>
                  <a:pt x="35" y="1046"/>
                  <a:pt x="0" y="1083"/>
                  <a:pt x="0" y="1129"/>
                </a:cubicBezTo>
                <a:cubicBezTo>
                  <a:pt x="0" y="1180"/>
                  <a:pt x="41" y="1221"/>
                  <a:pt x="92" y="1221"/>
                </a:cubicBezTo>
                <a:cubicBezTo>
                  <a:pt x="142" y="1221"/>
                  <a:pt x="184" y="1180"/>
                  <a:pt x="184" y="1129"/>
                </a:cubicBezTo>
                <a:cubicBezTo>
                  <a:pt x="184" y="1083"/>
                  <a:pt x="149" y="1046"/>
                  <a:pt x="104" y="1040"/>
                </a:cubicBezTo>
                <a:close/>
              </a:path>
            </a:pathLst>
          </a:custGeom>
          <a:solidFill>
            <a:schemeClr val="accent3">
              <a:lumMod val="40000"/>
              <a:lumOff val="60000"/>
            </a:schemeClr>
          </a:solidFill>
          <a:ln>
            <a:noFill/>
          </a:ln>
        </p:spPr>
        <p:txBody>
          <a:bodyPr/>
          <a:lstStyle/>
          <a:p>
            <a:pPr>
              <a:defRPr/>
            </a:pPr>
            <a:endParaRPr lang="zh-CN" altLang="en-US"/>
          </a:p>
        </p:txBody>
      </p:sp>
      <p:sp>
        <p:nvSpPr>
          <p:cNvPr id="28" name="Freeform 160"/>
          <p:cNvSpPr/>
          <p:nvPr/>
        </p:nvSpPr>
        <p:spPr bwMode="auto">
          <a:xfrm>
            <a:off x="9340850" y="2560638"/>
            <a:ext cx="193675" cy="1444625"/>
          </a:xfrm>
          <a:custGeom>
            <a:avLst/>
            <a:gdLst>
              <a:gd name="T0" fmla="*/ 104 w 184"/>
              <a:gd name="T1" fmla="*/ 1187 h 1368"/>
              <a:gd name="T2" fmla="*/ 104 w 184"/>
              <a:gd name="T3" fmla="*/ 0 h 1368"/>
              <a:gd name="T4" fmla="*/ 80 w 184"/>
              <a:gd name="T5" fmla="*/ 0 h 1368"/>
              <a:gd name="T6" fmla="*/ 80 w 184"/>
              <a:gd name="T7" fmla="*/ 1187 h 1368"/>
              <a:gd name="T8" fmla="*/ 0 w 184"/>
              <a:gd name="T9" fmla="*/ 1276 h 1368"/>
              <a:gd name="T10" fmla="*/ 92 w 184"/>
              <a:gd name="T11" fmla="*/ 1368 h 1368"/>
              <a:gd name="T12" fmla="*/ 184 w 184"/>
              <a:gd name="T13" fmla="*/ 1276 h 1368"/>
              <a:gd name="T14" fmla="*/ 104 w 184"/>
              <a:gd name="T15" fmla="*/ 1187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68">
                <a:moveTo>
                  <a:pt x="104" y="1187"/>
                </a:moveTo>
                <a:cubicBezTo>
                  <a:pt x="104" y="0"/>
                  <a:pt x="104" y="0"/>
                  <a:pt x="104" y="0"/>
                </a:cubicBezTo>
                <a:cubicBezTo>
                  <a:pt x="80" y="0"/>
                  <a:pt x="80" y="0"/>
                  <a:pt x="80" y="0"/>
                </a:cubicBezTo>
                <a:cubicBezTo>
                  <a:pt x="80" y="1187"/>
                  <a:pt x="80" y="1187"/>
                  <a:pt x="80" y="1187"/>
                </a:cubicBezTo>
                <a:cubicBezTo>
                  <a:pt x="35" y="1193"/>
                  <a:pt x="0" y="1230"/>
                  <a:pt x="0" y="1276"/>
                </a:cubicBezTo>
                <a:cubicBezTo>
                  <a:pt x="0" y="1327"/>
                  <a:pt x="41" y="1368"/>
                  <a:pt x="92" y="1368"/>
                </a:cubicBezTo>
                <a:cubicBezTo>
                  <a:pt x="143" y="1368"/>
                  <a:pt x="184" y="1327"/>
                  <a:pt x="184" y="1276"/>
                </a:cubicBezTo>
                <a:cubicBezTo>
                  <a:pt x="184" y="1230"/>
                  <a:pt x="149" y="1193"/>
                  <a:pt x="104" y="1187"/>
                </a:cubicBezTo>
                <a:close/>
              </a:path>
            </a:pathLst>
          </a:custGeom>
          <a:solidFill>
            <a:schemeClr val="accent3">
              <a:lumMod val="40000"/>
              <a:lumOff val="60000"/>
            </a:schemeClr>
          </a:solidFill>
          <a:ln>
            <a:noFill/>
          </a:ln>
        </p:spPr>
        <p:txBody>
          <a:bodyPr/>
          <a:lstStyle/>
          <a:p>
            <a:pPr>
              <a:defRPr/>
            </a:pPr>
            <a:endParaRPr lang="zh-CN" altLang="en-US"/>
          </a:p>
        </p:txBody>
      </p:sp>
      <p:sp>
        <p:nvSpPr>
          <p:cNvPr id="29" name="Freeform 161"/>
          <p:cNvSpPr/>
          <p:nvPr/>
        </p:nvSpPr>
        <p:spPr bwMode="auto">
          <a:xfrm>
            <a:off x="7145338" y="3575050"/>
            <a:ext cx="298450" cy="300038"/>
          </a:xfrm>
          <a:custGeom>
            <a:avLst/>
            <a:gdLst>
              <a:gd name="T0" fmla="*/ 2147483646 w 283"/>
              <a:gd name="T1" fmla="*/ 0 h 284"/>
              <a:gd name="T2" fmla="*/ 2147483646 w 283"/>
              <a:gd name="T3" fmla="*/ 2147483646 h 284"/>
              <a:gd name="T4" fmla="*/ 2147483646 w 283"/>
              <a:gd name="T5" fmla="*/ 2147483646 h 284"/>
              <a:gd name="T6" fmla="*/ 2147483646 w 283"/>
              <a:gd name="T7" fmla="*/ 2147483646 h 284"/>
              <a:gd name="T8" fmla="*/ 0 w 283"/>
              <a:gd name="T9" fmla="*/ 2147483646 h 284"/>
              <a:gd name="T10" fmla="*/ 2147483646 w 283"/>
              <a:gd name="T11" fmla="*/ 2147483646 h 284"/>
              <a:gd name="T12" fmla="*/ 2147483646 w 283"/>
              <a:gd name="T13" fmla="*/ 2147483646 h 284"/>
              <a:gd name="T14" fmla="*/ 2147483646 w 283"/>
              <a:gd name="T15" fmla="*/ 2147483646 h 284"/>
              <a:gd name="T16" fmla="*/ 2147483646 w 283"/>
              <a:gd name="T17" fmla="*/ 2147483646 h 284"/>
              <a:gd name="T18" fmla="*/ 2147483646 w 283"/>
              <a:gd name="T19" fmla="*/ 2147483646 h 284"/>
              <a:gd name="T20" fmla="*/ 2147483646 w 283"/>
              <a:gd name="T21" fmla="*/ 2147483646 h 284"/>
              <a:gd name="T22" fmla="*/ 2147483646 w 283"/>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3" h="284">
                <a:moveTo>
                  <a:pt x="133" y="0"/>
                </a:moveTo>
                <a:cubicBezTo>
                  <a:pt x="126" y="18"/>
                  <a:pt x="126" y="18"/>
                  <a:pt x="126" y="18"/>
                </a:cubicBezTo>
                <a:cubicBezTo>
                  <a:pt x="116" y="43"/>
                  <a:pt x="102" y="65"/>
                  <a:pt x="83" y="84"/>
                </a:cubicBezTo>
                <a:cubicBezTo>
                  <a:pt x="64" y="103"/>
                  <a:pt x="42" y="117"/>
                  <a:pt x="17" y="127"/>
                </a:cubicBezTo>
                <a:cubicBezTo>
                  <a:pt x="0" y="134"/>
                  <a:pt x="0" y="134"/>
                  <a:pt x="0" y="134"/>
                </a:cubicBezTo>
                <a:cubicBezTo>
                  <a:pt x="126" y="261"/>
                  <a:pt x="126" y="261"/>
                  <a:pt x="126" y="261"/>
                </a:cubicBezTo>
                <a:cubicBezTo>
                  <a:pt x="141" y="276"/>
                  <a:pt x="161" y="284"/>
                  <a:pt x="182" y="284"/>
                </a:cubicBezTo>
                <a:cubicBezTo>
                  <a:pt x="206" y="284"/>
                  <a:pt x="229" y="274"/>
                  <a:pt x="247" y="256"/>
                </a:cubicBezTo>
                <a:cubicBezTo>
                  <a:pt x="255" y="248"/>
                  <a:pt x="255" y="248"/>
                  <a:pt x="255" y="248"/>
                </a:cubicBezTo>
                <a:cubicBezTo>
                  <a:pt x="273" y="230"/>
                  <a:pt x="283" y="207"/>
                  <a:pt x="283" y="183"/>
                </a:cubicBezTo>
                <a:cubicBezTo>
                  <a:pt x="283" y="162"/>
                  <a:pt x="275" y="142"/>
                  <a:pt x="260" y="127"/>
                </a:cubicBezTo>
                <a:lnTo>
                  <a:pt x="133" y="0"/>
                </a:lnTo>
                <a:close/>
              </a:path>
            </a:pathLst>
          </a:custGeom>
          <a:solidFill>
            <a:schemeClr val="accent2"/>
          </a:solidFill>
          <a:ln>
            <a:noFill/>
          </a:ln>
        </p:spPr>
        <p:txBody>
          <a:bodyPr/>
          <a:lstStyle/>
          <a:p>
            <a:endParaRPr lang="zh-CN" altLang="en-US"/>
          </a:p>
        </p:txBody>
      </p:sp>
      <p:sp>
        <p:nvSpPr>
          <p:cNvPr id="30" name="Freeform 162"/>
          <p:cNvSpPr>
            <a:spLocks noEditPoints="1"/>
          </p:cNvSpPr>
          <p:nvPr/>
        </p:nvSpPr>
        <p:spPr bwMode="auto">
          <a:xfrm>
            <a:off x="6881813" y="3311525"/>
            <a:ext cx="430212" cy="411163"/>
          </a:xfrm>
          <a:custGeom>
            <a:avLst/>
            <a:gdLst>
              <a:gd name="T0" fmla="*/ 2147483646 w 408"/>
              <a:gd name="T1" fmla="*/ 2147483646 h 389"/>
              <a:gd name="T2" fmla="*/ 2147483646 w 408"/>
              <a:gd name="T3" fmla="*/ 0 h 389"/>
              <a:gd name="T4" fmla="*/ 2147483646 w 408"/>
              <a:gd name="T5" fmla="*/ 2147483646 h 389"/>
              <a:gd name="T6" fmla="*/ 0 w 408"/>
              <a:gd name="T7" fmla="*/ 2147483646 h 389"/>
              <a:gd name="T8" fmla="*/ 2147483646 w 408"/>
              <a:gd name="T9" fmla="*/ 2147483646 h 389"/>
              <a:gd name="T10" fmla="*/ 2147483646 w 408"/>
              <a:gd name="T11" fmla="*/ 2147483646 h 389"/>
              <a:gd name="T12" fmla="*/ 2147483646 w 408"/>
              <a:gd name="T13" fmla="*/ 2147483646 h 389"/>
              <a:gd name="T14" fmla="*/ 2147483646 w 408"/>
              <a:gd name="T15" fmla="*/ 2147483646 h 389"/>
              <a:gd name="T16" fmla="*/ 2147483646 w 408"/>
              <a:gd name="T17" fmla="*/ 2147483646 h 389"/>
              <a:gd name="T18" fmla="*/ 2147483646 w 408"/>
              <a:gd name="T19" fmla="*/ 2147483646 h 389"/>
              <a:gd name="T20" fmla="*/ 2147483646 w 408"/>
              <a:gd name="T21" fmla="*/ 2147483646 h 389"/>
              <a:gd name="T22" fmla="*/ 2147483646 w 408"/>
              <a:gd name="T23" fmla="*/ 2147483646 h 389"/>
              <a:gd name="T24" fmla="*/ 2147483646 w 408"/>
              <a:gd name="T25" fmla="*/ 2147483646 h 389"/>
              <a:gd name="T26" fmla="*/ 2147483646 w 408"/>
              <a:gd name="T27" fmla="*/ 2147483646 h 389"/>
              <a:gd name="T28" fmla="*/ 2147483646 w 408"/>
              <a:gd name="T29" fmla="*/ 2147483646 h 389"/>
              <a:gd name="T30" fmla="*/ 2147483646 w 408"/>
              <a:gd name="T31" fmla="*/ 2147483646 h 3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8" h="389">
                <a:moveTo>
                  <a:pt x="332" y="57"/>
                </a:moveTo>
                <a:cubicBezTo>
                  <a:pt x="295" y="20"/>
                  <a:pt x="246" y="0"/>
                  <a:pt x="194" y="0"/>
                </a:cubicBezTo>
                <a:cubicBezTo>
                  <a:pt x="143" y="0"/>
                  <a:pt x="94" y="20"/>
                  <a:pt x="57" y="57"/>
                </a:cubicBezTo>
                <a:cubicBezTo>
                  <a:pt x="20" y="94"/>
                  <a:pt x="0" y="142"/>
                  <a:pt x="0" y="194"/>
                </a:cubicBezTo>
                <a:cubicBezTo>
                  <a:pt x="0" y="246"/>
                  <a:pt x="20" y="295"/>
                  <a:pt x="57" y="332"/>
                </a:cubicBezTo>
                <a:cubicBezTo>
                  <a:pt x="94" y="369"/>
                  <a:pt x="142" y="389"/>
                  <a:pt x="194" y="389"/>
                </a:cubicBezTo>
                <a:cubicBezTo>
                  <a:pt x="246" y="389"/>
                  <a:pt x="295" y="369"/>
                  <a:pt x="332" y="332"/>
                </a:cubicBezTo>
                <a:cubicBezTo>
                  <a:pt x="408" y="256"/>
                  <a:pt x="408" y="133"/>
                  <a:pt x="332" y="57"/>
                </a:cubicBezTo>
                <a:close/>
                <a:moveTo>
                  <a:pt x="279" y="278"/>
                </a:moveTo>
                <a:cubicBezTo>
                  <a:pt x="256" y="301"/>
                  <a:pt x="226" y="313"/>
                  <a:pt x="194" y="313"/>
                </a:cubicBezTo>
                <a:cubicBezTo>
                  <a:pt x="163" y="313"/>
                  <a:pt x="133" y="301"/>
                  <a:pt x="110" y="278"/>
                </a:cubicBezTo>
                <a:cubicBezTo>
                  <a:pt x="88" y="256"/>
                  <a:pt x="76" y="226"/>
                  <a:pt x="76" y="194"/>
                </a:cubicBezTo>
                <a:cubicBezTo>
                  <a:pt x="76" y="163"/>
                  <a:pt x="88" y="133"/>
                  <a:pt x="110" y="110"/>
                </a:cubicBezTo>
                <a:cubicBezTo>
                  <a:pt x="133" y="88"/>
                  <a:pt x="163" y="75"/>
                  <a:pt x="194" y="75"/>
                </a:cubicBezTo>
                <a:cubicBezTo>
                  <a:pt x="226" y="75"/>
                  <a:pt x="256" y="88"/>
                  <a:pt x="279" y="110"/>
                </a:cubicBezTo>
                <a:cubicBezTo>
                  <a:pt x="325" y="157"/>
                  <a:pt x="325" y="232"/>
                  <a:pt x="279" y="278"/>
                </a:cubicBezTo>
                <a:close/>
              </a:path>
            </a:pathLst>
          </a:custGeom>
          <a:solidFill>
            <a:schemeClr val="accent2"/>
          </a:solidFill>
          <a:ln>
            <a:noFill/>
          </a:ln>
        </p:spPr>
        <p:txBody>
          <a:bodyPr/>
          <a:lstStyle/>
          <a:p>
            <a:endParaRPr lang="zh-CN" altLang="en-US"/>
          </a:p>
        </p:txBody>
      </p:sp>
      <p:sp>
        <p:nvSpPr>
          <p:cNvPr id="31" name="Freeform 163"/>
          <p:cNvSpPr/>
          <p:nvPr/>
        </p:nvSpPr>
        <p:spPr bwMode="auto">
          <a:xfrm>
            <a:off x="10364788" y="1644650"/>
            <a:ext cx="547687" cy="323850"/>
          </a:xfrm>
          <a:custGeom>
            <a:avLst/>
            <a:gdLst>
              <a:gd name="T0" fmla="*/ 2147483646 w 520"/>
              <a:gd name="T1" fmla="*/ 2147483646 h 307"/>
              <a:gd name="T2" fmla="*/ 2147483646 w 520"/>
              <a:gd name="T3" fmla="*/ 2147483646 h 307"/>
              <a:gd name="T4" fmla="*/ 2147483646 w 520"/>
              <a:gd name="T5" fmla="*/ 2147483646 h 307"/>
              <a:gd name="T6" fmla="*/ 2147483646 w 520"/>
              <a:gd name="T7" fmla="*/ 2147483646 h 307"/>
              <a:gd name="T8" fmla="*/ 2147483646 w 520"/>
              <a:gd name="T9" fmla="*/ 0 h 307"/>
              <a:gd name="T10" fmla="*/ 2147483646 w 520"/>
              <a:gd name="T11" fmla="*/ 2147483646 h 307"/>
              <a:gd name="T12" fmla="*/ 2147483646 w 520"/>
              <a:gd name="T13" fmla="*/ 2147483646 h 307"/>
              <a:gd name="T14" fmla="*/ 2147483646 w 520"/>
              <a:gd name="T15" fmla="*/ 2147483646 h 307"/>
              <a:gd name="T16" fmla="*/ 2147483646 w 520"/>
              <a:gd name="T17" fmla="*/ 2147483646 h 307"/>
              <a:gd name="T18" fmla="*/ 2147483646 w 520"/>
              <a:gd name="T19" fmla="*/ 2147483646 h 307"/>
              <a:gd name="T20" fmla="*/ 2147483646 w 520"/>
              <a:gd name="T21" fmla="*/ 2147483646 h 307"/>
              <a:gd name="T22" fmla="*/ 2147483646 w 520"/>
              <a:gd name="T23" fmla="*/ 2147483646 h 307"/>
              <a:gd name="T24" fmla="*/ 2147483646 w 520"/>
              <a:gd name="T25" fmla="*/ 2147483646 h 307"/>
              <a:gd name="T26" fmla="*/ 2147483646 w 520"/>
              <a:gd name="T27" fmla="*/ 2147483646 h 307"/>
              <a:gd name="T28" fmla="*/ 2147483646 w 520"/>
              <a:gd name="T29" fmla="*/ 2147483646 h 307"/>
              <a:gd name="T30" fmla="*/ 2147483646 w 520"/>
              <a:gd name="T31" fmla="*/ 2147483646 h 307"/>
              <a:gd name="T32" fmla="*/ 2147483646 w 520"/>
              <a:gd name="T33" fmla="*/ 2147483646 h 307"/>
              <a:gd name="T34" fmla="*/ 2147483646 w 520"/>
              <a:gd name="T35" fmla="*/ 2147483646 h 307"/>
              <a:gd name="T36" fmla="*/ 2147483646 w 520"/>
              <a:gd name="T37" fmla="*/ 2147483646 h 307"/>
              <a:gd name="T38" fmla="*/ 2147483646 w 520"/>
              <a:gd name="T39" fmla="*/ 2147483646 h 307"/>
              <a:gd name="T40" fmla="*/ 2147483646 w 520"/>
              <a:gd name="T41" fmla="*/ 2147483646 h 307"/>
              <a:gd name="T42" fmla="*/ 2147483646 w 520"/>
              <a:gd name="T43" fmla="*/ 2147483646 h 307"/>
              <a:gd name="T44" fmla="*/ 2147483646 w 520"/>
              <a:gd name="T45" fmla="*/ 2147483646 h 307"/>
              <a:gd name="T46" fmla="*/ 2147483646 w 520"/>
              <a:gd name="T47" fmla="*/ 2147483646 h 307"/>
              <a:gd name="T48" fmla="*/ 2147483646 w 520"/>
              <a:gd name="T49" fmla="*/ 2147483646 h 307"/>
              <a:gd name="T50" fmla="*/ 2147483646 w 520"/>
              <a:gd name="T51" fmla="*/ 2147483646 h 307"/>
              <a:gd name="T52" fmla="*/ 2147483646 w 520"/>
              <a:gd name="T53" fmla="*/ 2147483646 h 307"/>
              <a:gd name="T54" fmla="*/ 2147483646 w 520"/>
              <a:gd name="T55" fmla="*/ 2147483646 h 307"/>
              <a:gd name="T56" fmla="*/ 2147483646 w 520"/>
              <a:gd name="T57" fmla="*/ 2147483646 h 307"/>
              <a:gd name="T58" fmla="*/ 2147483646 w 520"/>
              <a:gd name="T59" fmla="*/ 2147483646 h 307"/>
              <a:gd name="T60" fmla="*/ 2147483646 w 520"/>
              <a:gd name="T61" fmla="*/ 2147483646 h 307"/>
              <a:gd name="T62" fmla="*/ 2147483646 w 520"/>
              <a:gd name="T63" fmla="*/ 2147483646 h 307"/>
              <a:gd name="T64" fmla="*/ 2147483646 w 520"/>
              <a:gd name="T65" fmla="*/ 2147483646 h 307"/>
              <a:gd name="T66" fmla="*/ 2147483646 w 520"/>
              <a:gd name="T67" fmla="*/ 2147483646 h 307"/>
              <a:gd name="T68" fmla="*/ 2147483646 w 520"/>
              <a:gd name="T69" fmla="*/ 2147483646 h 307"/>
              <a:gd name="T70" fmla="*/ 2147483646 w 520"/>
              <a:gd name="T71" fmla="*/ 2147483646 h 307"/>
              <a:gd name="T72" fmla="*/ 2147483646 w 520"/>
              <a:gd name="T73" fmla="*/ 2147483646 h 307"/>
              <a:gd name="T74" fmla="*/ 2147483646 w 520"/>
              <a:gd name="T75" fmla="*/ 2147483646 h 307"/>
              <a:gd name="T76" fmla="*/ 2147483646 w 520"/>
              <a:gd name="T77" fmla="*/ 2147483646 h 307"/>
              <a:gd name="T78" fmla="*/ 2147483646 w 520"/>
              <a:gd name="T79" fmla="*/ 2147483646 h 307"/>
              <a:gd name="T80" fmla="*/ 2147483646 w 520"/>
              <a:gd name="T81" fmla="*/ 2147483646 h 307"/>
              <a:gd name="T82" fmla="*/ 2147483646 w 520"/>
              <a:gd name="T83" fmla="*/ 2147483646 h 307"/>
              <a:gd name="T84" fmla="*/ 2147483646 w 520"/>
              <a:gd name="T85" fmla="*/ 2147483646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0" h="307">
                <a:moveTo>
                  <a:pt x="430" y="92"/>
                </a:moveTo>
                <a:cubicBezTo>
                  <a:pt x="427" y="91"/>
                  <a:pt x="424" y="90"/>
                  <a:pt x="422" y="90"/>
                </a:cubicBezTo>
                <a:cubicBezTo>
                  <a:pt x="419" y="90"/>
                  <a:pt x="417" y="91"/>
                  <a:pt x="416" y="93"/>
                </a:cubicBezTo>
                <a:cubicBezTo>
                  <a:pt x="401" y="43"/>
                  <a:pt x="356" y="6"/>
                  <a:pt x="304" y="1"/>
                </a:cubicBezTo>
                <a:cubicBezTo>
                  <a:pt x="300" y="0"/>
                  <a:pt x="296" y="0"/>
                  <a:pt x="292" y="0"/>
                </a:cubicBezTo>
                <a:cubicBezTo>
                  <a:pt x="253" y="0"/>
                  <a:pt x="217" y="17"/>
                  <a:pt x="199" y="45"/>
                </a:cubicBezTo>
                <a:cubicBezTo>
                  <a:pt x="187" y="39"/>
                  <a:pt x="174" y="36"/>
                  <a:pt x="161" y="36"/>
                </a:cubicBezTo>
                <a:cubicBezTo>
                  <a:pt x="154" y="36"/>
                  <a:pt x="147" y="37"/>
                  <a:pt x="141" y="39"/>
                </a:cubicBezTo>
                <a:cubicBezTo>
                  <a:pt x="114" y="46"/>
                  <a:pt x="92" y="65"/>
                  <a:pt x="86" y="90"/>
                </a:cubicBezTo>
                <a:cubicBezTo>
                  <a:pt x="75" y="90"/>
                  <a:pt x="65" y="92"/>
                  <a:pt x="56" y="96"/>
                </a:cubicBezTo>
                <a:cubicBezTo>
                  <a:pt x="23" y="110"/>
                  <a:pt x="0" y="142"/>
                  <a:pt x="2" y="186"/>
                </a:cubicBezTo>
                <a:cubicBezTo>
                  <a:pt x="10" y="183"/>
                  <a:pt x="19" y="182"/>
                  <a:pt x="28" y="182"/>
                </a:cubicBezTo>
                <a:cubicBezTo>
                  <a:pt x="35" y="182"/>
                  <a:pt x="35" y="182"/>
                  <a:pt x="35" y="182"/>
                </a:cubicBezTo>
                <a:cubicBezTo>
                  <a:pt x="36" y="178"/>
                  <a:pt x="36" y="178"/>
                  <a:pt x="36" y="178"/>
                </a:cubicBezTo>
                <a:cubicBezTo>
                  <a:pt x="43" y="154"/>
                  <a:pt x="61" y="136"/>
                  <a:pt x="83" y="130"/>
                </a:cubicBezTo>
                <a:cubicBezTo>
                  <a:pt x="88" y="129"/>
                  <a:pt x="93" y="129"/>
                  <a:pt x="98" y="129"/>
                </a:cubicBezTo>
                <a:cubicBezTo>
                  <a:pt x="100" y="129"/>
                  <a:pt x="102" y="129"/>
                  <a:pt x="104" y="129"/>
                </a:cubicBezTo>
                <a:cubicBezTo>
                  <a:pt x="108" y="129"/>
                  <a:pt x="113" y="128"/>
                  <a:pt x="120" y="127"/>
                </a:cubicBezTo>
                <a:cubicBezTo>
                  <a:pt x="122" y="118"/>
                  <a:pt x="122" y="118"/>
                  <a:pt x="122" y="118"/>
                </a:cubicBezTo>
                <a:cubicBezTo>
                  <a:pt x="126" y="101"/>
                  <a:pt x="137" y="88"/>
                  <a:pt x="152" y="84"/>
                </a:cubicBezTo>
                <a:cubicBezTo>
                  <a:pt x="155" y="83"/>
                  <a:pt x="158" y="83"/>
                  <a:pt x="161" y="83"/>
                </a:cubicBezTo>
                <a:cubicBezTo>
                  <a:pt x="170" y="83"/>
                  <a:pt x="180" y="86"/>
                  <a:pt x="188" y="93"/>
                </a:cubicBezTo>
                <a:cubicBezTo>
                  <a:pt x="195" y="99"/>
                  <a:pt x="195" y="99"/>
                  <a:pt x="195" y="99"/>
                </a:cubicBezTo>
                <a:cubicBezTo>
                  <a:pt x="198" y="98"/>
                  <a:pt x="198" y="98"/>
                  <a:pt x="198" y="98"/>
                </a:cubicBezTo>
                <a:cubicBezTo>
                  <a:pt x="204" y="96"/>
                  <a:pt x="210" y="95"/>
                  <a:pt x="216" y="94"/>
                </a:cubicBezTo>
                <a:cubicBezTo>
                  <a:pt x="222" y="88"/>
                  <a:pt x="222" y="88"/>
                  <a:pt x="222" y="88"/>
                </a:cubicBezTo>
                <a:cubicBezTo>
                  <a:pt x="223" y="86"/>
                  <a:pt x="223" y="86"/>
                  <a:pt x="223" y="86"/>
                </a:cubicBezTo>
                <a:cubicBezTo>
                  <a:pt x="236" y="62"/>
                  <a:pt x="262" y="47"/>
                  <a:pt x="298" y="47"/>
                </a:cubicBezTo>
                <a:cubicBezTo>
                  <a:pt x="299" y="47"/>
                  <a:pt x="299" y="47"/>
                  <a:pt x="300" y="47"/>
                </a:cubicBezTo>
                <a:cubicBezTo>
                  <a:pt x="336" y="51"/>
                  <a:pt x="368" y="81"/>
                  <a:pt x="374" y="117"/>
                </a:cubicBezTo>
                <a:cubicBezTo>
                  <a:pt x="382" y="140"/>
                  <a:pt x="382" y="140"/>
                  <a:pt x="382" y="140"/>
                </a:cubicBezTo>
                <a:cubicBezTo>
                  <a:pt x="401" y="137"/>
                  <a:pt x="401" y="137"/>
                  <a:pt x="401" y="137"/>
                </a:cubicBezTo>
                <a:cubicBezTo>
                  <a:pt x="404" y="136"/>
                  <a:pt x="407" y="136"/>
                  <a:pt x="410" y="136"/>
                </a:cubicBezTo>
                <a:cubicBezTo>
                  <a:pt x="413" y="136"/>
                  <a:pt x="417" y="136"/>
                  <a:pt x="420" y="137"/>
                </a:cubicBezTo>
                <a:cubicBezTo>
                  <a:pt x="450" y="144"/>
                  <a:pt x="468" y="180"/>
                  <a:pt x="460" y="217"/>
                </a:cubicBezTo>
                <a:cubicBezTo>
                  <a:pt x="457" y="231"/>
                  <a:pt x="454" y="244"/>
                  <a:pt x="428" y="259"/>
                </a:cubicBezTo>
                <a:cubicBezTo>
                  <a:pt x="430" y="271"/>
                  <a:pt x="429" y="282"/>
                  <a:pt x="427" y="293"/>
                </a:cubicBezTo>
                <a:cubicBezTo>
                  <a:pt x="430" y="299"/>
                  <a:pt x="430" y="299"/>
                  <a:pt x="430" y="299"/>
                </a:cubicBezTo>
                <a:cubicBezTo>
                  <a:pt x="425" y="298"/>
                  <a:pt x="425" y="298"/>
                  <a:pt x="425" y="298"/>
                </a:cubicBezTo>
                <a:cubicBezTo>
                  <a:pt x="422" y="307"/>
                  <a:pt x="422" y="307"/>
                  <a:pt x="422" y="307"/>
                </a:cubicBezTo>
                <a:cubicBezTo>
                  <a:pt x="431" y="304"/>
                  <a:pt x="431" y="304"/>
                  <a:pt x="431" y="304"/>
                </a:cubicBezTo>
                <a:cubicBezTo>
                  <a:pt x="474" y="291"/>
                  <a:pt x="497" y="268"/>
                  <a:pt x="506" y="227"/>
                </a:cubicBezTo>
                <a:cubicBezTo>
                  <a:pt x="520" y="165"/>
                  <a:pt x="486" y="104"/>
                  <a:pt x="430" y="92"/>
                </a:cubicBezTo>
                <a:close/>
              </a:path>
            </a:pathLst>
          </a:custGeom>
          <a:solidFill>
            <a:schemeClr val="accent5"/>
          </a:solidFill>
          <a:ln>
            <a:noFill/>
          </a:ln>
        </p:spPr>
        <p:txBody>
          <a:bodyPr/>
          <a:lstStyle/>
          <a:p>
            <a:endParaRPr lang="zh-CN" altLang="en-US"/>
          </a:p>
        </p:txBody>
      </p:sp>
      <p:sp>
        <p:nvSpPr>
          <p:cNvPr id="32" name="Freeform 164"/>
          <p:cNvSpPr/>
          <p:nvPr/>
        </p:nvSpPr>
        <p:spPr bwMode="auto">
          <a:xfrm>
            <a:off x="10313988" y="1744663"/>
            <a:ext cx="503237" cy="285750"/>
          </a:xfrm>
          <a:custGeom>
            <a:avLst/>
            <a:gdLst>
              <a:gd name="T0" fmla="*/ 2147483646 w 477"/>
              <a:gd name="T1" fmla="*/ 2147483646 h 271"/>
              <a:gd name="T2" fmla="*/ 2147483646 w 477"/>
              <a:gd name="T3" fmla="*/ 2147483646 h 271"/>
              <a:gd name="T4" fmla="*/ 2147483646 w 477"/>
              <a:gd name="T5" fmla="*/ 2147483646 h 271"/>
              <a:gd name="T6" fmla="*/ 2147483646 w 477"/>
              <a:gd name="T7" fmla="*/ 2147483646 h 271"/>
              <a:gd name="T8" fmla="*/ 2147483646 w 477"/>
              <a:gd name="T9" fmla="*/ 2147483646 h 271"/>
              <a:gd name="T10" fmla="*/ 2147483646 w 477"/>
              <a:gd name="T11" fmla="*/ 0 h 271"/>
              <a:gd name="T12" fmla="*/ 2147483646 w 477"/>
              <a:gd name="T13" fmla="*/ 2147483646 h 271"/>
              <a:gd name="T14" fmla="*/ 2147483646 w 477"/>
              <a:gd name="T15" fmla="*/ 2147483646 h 271"/>
              <a:gd name="T16" fmla="*/ 2147483646 w 477"/>
              <a:gd name="T17" fmla="*/ 2147483646 h 271"/>
              <a:gd name="T18" fmla="*/ 2147483646 w 477"/>
              <a:gd name="T19" fmla="*/ 2147483646 h 271"/>
              <a:gd name="T20" fmla="*/ 2147483646 w 477"/>
              <a:gd name="T21" fmla="*/ 2147483646 h 271"/>
              <a:gd name="T22" fmla="*/ 2147483646 w 477"/>
              <a:gd name="T23" fmla="*/ 2147483646 h 271"/>
              <a:gd name="T24" fmla="*/ 2147483646 w 477"/>
              <a:gd name="T25" fmla="*/ 2147483646 h 271"/>
              <a:gd name="T26" fmla="*/ 2147483646 w 477"/>
              <a:gd name="T27" fmla="*/ 2147483646 h 271"/>
              <a:gd name="T28" fmla="*/ 2147483646 w 477"/>
              <a:gd name="T29" fmla="*/ 2147483646 h 271"/>
              <a:gd name="T30" fmla="*/ 2147483646 w 477"/>
              <a:gd name="T31" fmla="*/ 2147483646 h 271"/>
              <a:gd name="T32" fmla="*/ 2147483646 w 477"/>
              <a:gd name="T33" fmla="*/ 2147483646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7" h="271">
                <a:moveTo>
                  <a:pt x="463" y="130"/>
                </a:moveTo>
                <a:cubicBezTo>
                  <a:pt x="452" y="110"/>
                  <a:pt x="435" y="96"/>
                  <a:pt x="414" y="91"/>
                </a:cubicBezTo>
                <a:cubicBezTo>
                  <a:pt x="409" y="90"/>
                  <a:pt x="404" y="90"/>
                  <a:pt x="399" y="90"/>
                </a:cubicBezTo>
                <a:cubicBezTo>
                  <a:pt x="396" y="90"/>
                  <a:pt x="387" y="90"/>
                  <a:pt x="384" y="89"/>
                </a:cubicBezTo>
                <a:cubicBezTo>
                  <a:pt x="377" y="43"/>
                  <a:pt x="336" y="5"/>
                  <a:pt x="289" y="1"/>
                </a:cubicBezTo>
                <a:cubicBezTo>
                  <a:pt x="286" y="1"/>
                  <a:pt x="282" y="0"/>
                  <a:pt x="279" y="0"/>
                </a:cubicBezTo>
                <a:cubicBezTo>
                  <a:pt x="241" y="0"/>
                  <a:pt x="207" y="20"/>
                  <a:pt x="188" y="51"/>
                </a:cubicBezTo>
                <a:cubicBezTo>
                  <a:pt x="176" y="42"/>
                  <a:pt x="161" y="36"/>
                  <a:pt x="147" y="36"/>
                </a:cubicBezTo>
                <a:cubicBezTo>
                  <a:pt x="142" y="36"/>
                  <a:pt x="137" y="37"/>
                  <a:pt x="132" y="38"/>
                </a:cubicBezTo>
                <a:cubicBezTo>
                  <a:pt x="109" y="44"/>
                  <a:pt x="91" y="63"/>
                  <a:pt x="84" y="93"/>
                </a:cubicBezTo>
                <a:cubicBezTo>
                  <a:pt x="75" y="90"/>
                  <a:pt x="75" y="90"/>
                  <a:pt x="75" y="90"/>
                </a:cubicBezTo>
                <a:cubicBezTo>
                  <a:pt x="66" y="90"/>
                  <a:pt x="58" y="91"/>
                  <a:pt x="49" y="94"/>
                </a:cubicBezTo>
                <a:cubicBezTo>
                  <a:pt x="30" y="102"/>
                  <a:pt x="16" y="118"/>
                  <a:pt x="8" y="138"/>
                </a:cubicBezTo>
                <a:cubicBezTo>
                  <a:pt x="0" y="158"/>
                  <a:pt x="1" y="181"/>
                  <a:pt x="9" y="202"/>
                </a:cubicBezTo>
                <a:cubicBezTo>
                  <a:pt x="27" y="244"/>
                  <a:pt x="73" y="271"/>
                  <a:pt x="254" y="271"/>
                </a:cubicBezTo>
                <a:cubicBezTo>
                  <a:pt x="441" y="271"/>
                  <a:pt x="462" y="242"/>
                  <a:pt x="472" y="197"/>
                </a:cubicBezTo>
                <a:cubicBezTo>
                  <a:pt x="477" y="174"/>
                  <a:pt x="474" y="150"/>
                  <a:pt x="463" y="130"/>
                </a:cubicBezTo>
                <a:close/>
              </a:path>
            </a:pathLst>
          </a:custGeom>
          <a:solidFill>
            <a:schemeClr val="accent5"/>
          </a:solidFill>
          <a:ln>
            <a:noFill/>
          </a:ln>
        </p:spPr>
        <p:txBody>
          <a:bodyPr/>
          <a:lstStyle/>
          <a:p>
            <a:endParaRPr lang="zh-CN" altLang="en-US"/>
          </a:p>
        </p:txBody>
      </p:sp>
      <p:sp>
        <p:nvSpPr>
          <p:cNvPr id="33" name="Freeform 165"/>
          <p:cNvSpPr>
            <a:spLocks noEditPoints="1"/>
          </p:cNvSpPr>
          <p:nvPr/>
        </p:nvSpPr>
        <p:spPr bwMode="auto">
          <a:xfrm>
            <a:off x="5819775" y="4044950"/>
            <a:ext cx="496888" cy="496888"/>
          </a:xfrm>
          <a:custGeom>
            <a:avLst/>
            <a:gdLst>
              <a:gd name="T0" fmla="*/ 2147483646 w 471"/>
              <a:gd name="T1" fmla="*/ 0 h 471"/>
              <a:gd name="T2" fmla="*/ 0 w 471"/>
              <a:gd name="T3" fmla="*/ 2147483646 h 471"/>
              <a:gd name="T4" fmla="*/ 2147483646 w 471"/>
              <a:gd name="T5" fmla="*/ 2147483646 h 471"/>
              <a:gd name="T6" fmla="*/ 2147483646 w 471"/>
              <a:gd name="T7" fmla="*/ 2147483646 h 471"/>
              <a:gd name="T8" fmla="*/ 2147483646 w 471"/>
              <a:gd name="T9" fmla="*/ 0 h 471"/>
              <a:gd name="T10" fmla="*/ 2147483646 w 471"/>
              <a:gd name="T11" fmla="*/ 2147483646 h 471"/>
              <a:gd name="T12" fmla="*/ 2147483646 w 471"/>
              <a:gd name="T13" fmla="*/ 2147483646 h 471"/>
              <a:gd name="T14" fmla="*/ 2147483646 w 471"/>
              <a:gd name="T15" fmla="*/ 2147483646 h 471"/>
              <a:gd name="T16" fmla="*/ 2147483646 w 471"/>
              <a:gd name="T17" fmla="*/ 2147483646 h 471"/>
              <a:gd name="T18" fmla="*/ 2147483646 w 471"/>
              <a:gd name="T19" fmla="*/ 2147483646 h 471"/>
              <a:gd name="T20" fmla="*/ 2147483646 w 471"/>
              <a:gd name="T21" fmla="*/ 2147483646 h 471"/>
              <a:gd name="T22" fmla="*/ 2147483646 w 471"/>
              <a:gd name="T23" fmla="*/ 2147483646 h 471"/>
              <a:gd name="T24" fmla="*/ 2147483646 w 471"/>
              <a:gd name="T25" fmla="*/ 2147483646 h 471"/>
              <a:gd name="T26" fmla="*/ 2147483646 w 471"/>
              <a:gd name="T27" fmla="*/ 2147483646 h 471"/>
              <a:gd name="T28" fmla="*/ 2147483646 w 471"/>
              <a:gd name="T29" fmla="*/ 2147483646 h 4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1" h="471">
                <a:moveTo>
                  <a:pt x="235" y="0"/>
                </a:moveTo>
                <a:cubicBezTo>
                  <a:pt x="106" y="0"/>
                  <a:pt x="0" y="106"/>
                  <a:pt x="0" y="236"/>
                </a:cubicBezTo>
                <a:cubicBezTo>
                  <a:pt x="0" y="365"/>
                  <a:pt x="106" y="471"/>
                  <a:pt x="235" y="471"/>
                </a:cubicBezTo>
                <a:cubicBezTo>
                  <a:pt x="365" y="471"/>
                  <a:pt x="471" y="365"/>
                  <a:pt x="471" y="236"/>
                </a:cubicBezTo>
                <a:cubicBezTo>
                  <a:pt x="471" y="106"/>
                  <a:pt x="365" y="0"/>
                  <a:pt x="235" y="0"/>
                </a:cubicBezTo>
                <a:close/>
                <a:moveTo>
                  <a:pt x="199" y="84"/>
                </a:moveTo>
                <a:cubicBezTo>
                  <a:pt x="271" y="84"/>
                  <a:pt x="271" y="84"/>
                  <a:pt x="271" y="84"/>
                </a:cubicBezTo>
                <a:cubicBezTo>
                  <a:pt x="271" y="141"/>
                  <a:pt x="271" y="141"/>
                  <a:pt x="271" y="141"/>
                </a:cubicBezTo>
                <a:cubicBezTo>
                  <a:pt x="199" y="141"/>
                  <a:pt x="199" y="141"/>
                  <a:pt x="199" y="141"/>
                </a:cubicBezTo>
                <a:lnTo>
                  <a:pt x="199" y="84"/>
                </a:lnTo>
                <a:close/>
                <a:moveTo>
                  <a:pt x="272" y="390"/>
                </a:moveTo>
                <a:cubicBezTo>
                  <a:pt x="199" y="390"/>
                  <a:pt x="199" y="390"/>
                  <a:pt x="199" y="390"/>
                </a:cubicBezTo>
                <a:cubicBezTo>
                  <a:pt x="199" y="203"/>
                  <a:pt x="199" y="203"/>
                  <a:pt x="199" y="203"/>
                </a:cubicBezTo>
                <a:cubicBezTo>
                  <a:pt x="272" y="203"/>
                  <a:pt x="272" y="203"/>
                  <a:pt x="272" y="203"/>
                </a:cubicBezTo>
                <a:lnTo>
                  <a:pt x="272" y="390"/>
                </a:lnTo>
                <a:close/>
              </a:path>
            </a:pathLst>
          </a:custGeom>
          <a:solidFill>
            <a:schemeClr val="accent1"/>
          </a:solidFill>
          <a:ln>
            <a:noFill/>
          </a:ln>
        </p:spPr>
        <p:txBody>
          <a:bodyPr/>
          <a:lstStyle/>
          <a:p>
            <a:endParaRPr lang="zh-CN" altLang="en-US"/>
          </a:p>
        </p:txBody>
      </p:sp>
      <p:sp>
        <p:nvSpPr>
          <p:cNvPr id="34" name="Freeform 166"/>
          <p:cNvSpPr>
            <a:spLocks noEditPoints="1"/>
          </p:cNvSpPr>
          <p:nvPr/>
        </p:nvSpPr>
        <p:spPr bwMode="auto">
          <a:xfrm>
            <a:off x="8120063" y="2936875"/>
            <a:ext cx="412750" cy="331788"/>
          </a:xfrm>
          <a:custGeom>
            <a:avLst/>
            <a:gdLst>
              <a:gd name="T0" fmla="*/ 2147483646 w 391"/>
              <a:gd name="T1" fmla="*/ 0 h 315"/>
              <a:gd name="T2" fmla="*/ 2147483646 w 391"/>
              <a:gd name="T3" fmla="*/ 0 h 315"/>
              <a:gd name="T4" fmla="*/ 0 w 391"/>
              <a:gd name="T5" fmla="*/ 2147483646 h 315"/>
              <a:gd name="T6" fmla="*/ 0 w 391"/>
              <a:gd name="T7" fmla="*/ 2147483646 h 315"/>
              <a:gd name="T8" fmla="*/ 2147483646 w 391"/>
              <a:gd name="T9" fmla="*/ 2147483646 h 315"/>
              <a:gd name="T10" fmla="*/ 2147483646 w 391"/>
              <a:gd name="T11" fmla="*/ 2147483646 h 315"/>
              <a:gd name="T12" fmla="*/ 2147483646 w 391"/>
              <a:gd name="T13" fmla="*/ 2147483646 h 315"/>
              <a:gd name="T14" fmla="*/ 2147483646 w 391"/>
              <a:gd name="T15" fmla="*/ 2147483646 h 315"/>
              <a:gd name="T16" fmla="*/ 2147483646 w 391"/>
              <a:gd name="T17" fmla="*/ 0 h 315"/>
              <a:gd name="T18" fmla="*/ 2147483646 w 391"/>
              <a:gd name="T19" fmla="*/ 2147483646 h 315"/>
              <a:gd name="T20" fmla="*/ 2147483646 w 391"/>
              <a:gd name="T21" fmla="*/ 2147483646 h 315"/>
              <a:gd name="T22" fmla="*/ 2147483646 w 391"/>
              <a:gd name="T23" fmla="*/ 2147483646 h 315"/>
              <a:gd name="T24" fmla="*/ 2147483646 w 391"/>
              <a:gd name="T25" fmla="*/ 2147483646 h 315"/>
              <a:gd name="T26" fmla="*/ 2147483646 w 391"/>
              <a:gd name="T27" fmla="*/ 2147483646 h 315"/>
              <a:gd name="T28" fmla="*/ 2147483646 w 391"/>
              <a:gd name="T29" fmla="*/ 2147483646 h 315"/>
              <a:gd name="T30" fmla="*/ 2147483646 w 391"/>
              <a:gd name="T31" fmla="*/ 2147483646 h 315"/>
              <a:gd name="T32" fmla="*/ 2147483646 w 391"/>
              <a:gd name="T33" fmla="*/ 2147483646 h 315"/>
              <a:gd name="T34" fmla="*/ 2147483646 w 391"/>
              <a:gd name="T35" fmla="*/ 2147483646 h 315"/>
              <a:gd name="T36" fmla="*/ 2147483646 w 391"/>
              <a:gd name="T37" fmla="*/ 2147483646 h 315"/>
              <a:gd name="T38" fmla="*/ 2147483646 w 391"/>
              <a:gd name="T39" fmla="*/ 2147483646 h 3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1" h="315">
                <a:moveTo>
                  <a:pt x="327" y="0"/>
                </a:moveTo>
                <a:cubicBezTo>
                  <a:pt x="63" y="0"/>
                  <a:pt x="63" y="0"/>
                  <a:pt x="63" y="0"/>
                </a:cubicBezTo>
                <a:cubicBezTo>
                  <a:pt x="28" y="0"/>
                  <a:pt x="0" y="24"/>
                  <a:pt x="0" y="53"/>
                </a:cubicBezTo>
                <a:cubicBezTo>
                  <a:pt x="0" y="262"/>
                  <a:pt x="0" y="262"/>
                  <a:pt x="0" y="262"/>
                </a:cubicBezTo>
                <a:cubicBezTo>
                  <a:pt x="0" y="291"/>
                  <a:pt x="28" y="315"/>
                  <a:pt x="63" y="315"/>
                </a:cubicBezTo>
                <a:cubicBezTo>
                  <a:pt x="327" y="315"/>
                  <a:pt x="327" y="315"/>
                  <a:pt x="327" y="315"/>
                </a:cubicBezTo>
                <a:cubicBezTo>
                  <a:pt x="362" y="315"/>
                  <a:pt x="391" y="291"/>
                  <a:pt x="391" y="262"/>
                </a:cubicBezTo>
                <a:cubicBezTo>
                  <a:pt x="391" y="53"/>
                  <a:pt x="391" y="53"/>
                  <a:pt x="391" y="53"/>
                </a:cubicBezTo>
                <a:cubicBezTo>
                  <a:pt x="391" y="24"/>
                  <a:pt x="362" y="0"/>
                  <a:pt x="327" y="0"/>
                </a:cubicBezTo>
                <a:close/>
                <a:moveTo>
                  <a:pt x="210" y="139"/>
                </a:moveTo>
                <a:cubicBezTo>
                  <a:pt x="203" y="142"/>
                  <a:pt x="203" y="142"/>
                  <a:pt x="203" y="142"/>
                </a:cubicBezTo>
                <a:cubicBezTo>
                  <a:pt x="202" y="150"/>
                  <a:pt x="202" y="150"/>
                  <a:pt x="202" y="150"/>
                </a:cubicBezTo>
                <a:cubicBezTo>
                  <a:pt x="201" y="171"/>
                  <a:pt x="198" y="194"/>
                  <a:pt x="195" y="210"/>
                </a:cubicBezTo>
                <a:cubicBezTo>
                  <a:pt x="192" y="194"/>
                  <a:pt x="189" y="171"/>
                  <a:pt x="188" y="150"/>
                </a:cubicBezTo>
                <a:cubicBezTo>
                  <a:pt x="188" y="142"/>
                  <a:pt x="188" y="142"/>
                  <a:pt x="188" y="142"/>
                </a:cubicBezTo>
                <a:cubicBezTo>
                  <a:pt x="180" y="139"/>
                  <a:pt x="180" y="139"/>
                  <a:pt x="180" y="139"/>
                </a:cubicBezTo>
                <a:cubicBezTo>
                  <a:pt x="168" y="135"/>
                  <a:pt x="161" y="127"/>
                  <a:pt x="161" y="118"/>
                </a:cubicBezTo>
                <a:cubicBezTo>
                  <a:pt x="161" y="104"/>
                  <a:pt x="177" y="93"/>
                  <a:pt x="195" y="93"/>
                </a:cubicBezTo>
                <a:cubicBezTo>
                  <a:pt x="214" y="93"/>
                  <a:pt x="229" y="104"/>
                  <a:pt x="229" y="118"/>
                </a:cubicBezTo>
                <a:cubicBezTo>
                  <a:pt x="229" y="127"/>
                  <a:pt x="222" y="135"/>
                  <a:pt x="210" y="139"/>
                </a:cubicBezTo>
                <a:close/>
              </a:path>
            </a:pathLst>
          </a:custGeom>
          <a:solidFill>
            <a:schemeClr val="accent3"/>
          </a:solidFill>
          <a:ln>
            <a:noFill/>
          </a:ln>
        </p:spPr>
        <p:txBody>
          <a:bodyPr/>
          <a:lstStyle/>
          <a:p>
            <a:endParaRPr lang="zh-CN" altLang="en-US"/>
          </a:p>
        </p:txBody>
      </p:sp>
      <p:sp>
        <p:nvSpPr>
          <p:cNvPr id="35" name="Freeform 167"/>
          <p:cNvSpPr/>
          <p:nvPr/>
        </p:nvSpPr>
        <p:spPr bwMode="auto">
          <a:xfrm>
            <a:off x="8148638" y="2706688"/>
            <a:ext cx="355600" cy="222250"/>
          </a:xfrm>
          <a:custGeom>
            <a:avLst/>
            <a:gdLst>
              <a:gd name="T0" fmla="*/ 2147483646 w 336"/>
              <a:gd name="T1" fmla="*/ 2147483646 h 210"/>
              <a:gd name="T2" fmla="*/ 2147483646 w 336"/>
              <a:gd name="T3" fmla="*/ 2147483646 h 210"/>
              <a:gd name="T4" fmla="*/ 2147483646 w 336"/>
              <a:gd name="T5" fmla="*/ 2147483646 h 210"/>
              <a:gd name="T6" fmla="*/ 2147483646 w 336"/>
              <a:gd name="T7" fmla="*/ 2147483646 h 210"/>
              <a:gd name="T8" fmla="*/ 2147483646 w 336"/>
              <a:gd name="T9" fmla="*/ 2147483646 h 210"/>
              <a:gd name="T10" fmla="*/ 2147483646 w 336"/>
              <a:gd name="T11" fmla="*/ 2147483646 h 210"/>
              <a:gd name="T12" fmla="*/ 2147483646 w 336"/>
              <a:gd name="T13" fmla="*/ 0 h 210"/>
              <a:gd name="T14" fmla="*/ 0 w 336"/>
              <a:gd name="T15" fmla="*/ 2147483646 h 210"/>
              <a:gd name="T16" fmla="*/ 2147483646 w 336"/>
              <a:gd name="T17" fmla="*/ 2147483646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210">
                <a:moveTo>
                  <a:pt x="46" y="210"/>
                </a:moveTo>
                <a:cubicBezTo>
                  <a:pt x="71" y="210"/>
                  <a:pt x="91" y="190"/>
                  <a:pt x="91" y="165"/>
                </a:cubicBezTo>
                <a:cubicBezTo>
                  <a:pt x="91" y="123"/>
                  <a:pt x="126" y="90"/>
                  <a:pt x="168" y="90"/>
                </a:cubicBezTo>
                <a:cubicBezTo>
                  <a:pt x="211" y="90"/>
                  <a:pt x="245" y="123"/>
                  <a:pt x="245" y="165"/>
                </a:cubicBezTo>
                <a:cubicBezTo>
                  <a:pt x="245" y="190"/>
                  <a:pt x="266" y="210"/>
                  <a:pt x="291" y="210"/>
                </a:cubicBezTo>
                <a:cubicBezTo>
                  <a:pt x="315" y="210"/>
                  <a:pt x="336" y="190"/>
                  <a:pt x="336" y="165"/>
                </a:cubicBezTo>
                <a:cubicBezTo>
                  <a:pt x="336" y="74"/>
                  <a:pt x="261" y="0"/>
                  <a:pt x="168" y="0"/>
                </a:cubicBezTo>
                <a:cubicBezTo>
                  <a:pt x="76" y="0"/>
                  <a:pt x="0" y="74"/>
                  <a:pt x="0" y="165"/>
                </a:cubicBezTo>
                <a:cubicBezTo>
                  <a:pt x="0" y="190"/>
                  <a:pt x="21" y="210"/>
                  <a:pt x="46" y="210"/>
                </a:cubicBezTo>
                <a:close/>
              </a:path>
            </a:pathLst>
          </a:custGeom>
          <a:solidFill>
            <a:schemeClr val="accent3"/>
          </a:solidFill>
          <a:ln>
            <a:noFill/>
          </a:ln>
        </p:spPr>
        <p:txBody>
          <a:bodyPr/>
          <a:lstStyle/>
          <a:p>
            <a:endParaRPr lang="zh-CN" altLang="en-US"/>
          </a:p>
        </p:txBody>
      </p:sp>
      <p:sp>
        <p:nvSpPr>
          <p:cNvPr id="36" name="Freeform 168"/>
          <p:cNvSpPr>
            <a:spLocks noEditPoints="1"/>
          </p:cNvSpPr>
          <p:nvPr/>
        </p:nvSpPr>
        <p:spPr bwMode="auto">
          <a:xfrm>
            <a:off x="9124950" y="2219325"/>
            <a:ext cx="606425" cy="479425"/>
          </a:xfrm>
          <a:custGeom>
            <a:avLst/>
            <a:gdLst>
              <a:gd name="T0" fmla="*/ 2147483646 w 574"/>
              <a:gd name="T1" fmla="*/ 2147483646 h 455"/>
              <a:gd name="T2" fmla="*/ 2147483646 w 574"/>
              <a:gd name="T3" fmla="*/ 0 h 455"/>
              <a:gd name="T4" fmla="*/ 0 w 574"/>
              <a:gd name="T5" fmla="*/ 2147483646 h 455"/>
              <a:gd name="T6" fmla="*/ 2147483646 w 574"/>
              <a:gd name="T7" fmla="*/ 2147483646 h 455"/>
              <a:gd name="T8" fmla="*/ 2147483646 w 574"/>
              <a:gd name="T9" fmla="*/ 2147483646 h 455"/>
              <a:gd name="T10" fmla="*/ 2147483646 w 574"/>
              <a:gd name="T11" fmla="*/ 2147483646 h 455"/>
              <a:gd name="T12" fmla="*/ 2147483646 w 574"/>
              <a:gd name="T13" fmla="*/ 2147483646 h 455"/>
              <a:gd name="T14" fmla="*/ 2147483646 w 574"/>
              <a:gd name="T15" fmla="*/ 2147483646 h 455"/>
              <a:gd name="T16" fmla="*/ 2147483646 w 574"/>
              <a:gd name="T17" fmla="*/ 2147483646 h 455"/>
              <a:gd name="T18" fmla="*/ 2147483646 w 574"/>
              <a:gd name="T19" fmla="*/ 2147483646 h 455"/>
              <a:gd name="T20" fmla="*/ 2147483646 w 574"/>
              <a:gd name="T21" fmla="*/ 2147483646 h 455"/>
              <a:gd name="T22" fmla="*/ 2147483646 w 574"/>
              <a:gd name="T23" fmla="*/ 2147483646 h 455"/>
              <a:gd name="T24" fmla="*/ 2147483646 w 574"/>
              <a:gd name="T25" fmla="*/ 2147483646 h 455"/>
              <a:gd name="T26" fmla="*/ 2147483646 w 574"/>
              <a:gd name="T27" fmla="*/ 2147483646 h 455"/>
              <a:gd name="T28" fmla="*/ 2147483646 w 574"/>
              <a:gd name="T29" fmla="*/ 2147483646 h 455"/>
              <a:gd name="T30" fmla="*/ 2147483646 w 574"/>
              <a:gd name="T31" fmla="*/ 2147483646 h 455"/>
              <a:gd name="T32" fmla="*/ 2147483646 w 574"/>
              <a:gd name="T33" fmla="*/ 2147483646 h 455"/>
              <a:gd name="T34" fmla="*/ 2147483646 w 574"/>
              <a:gd name="T35" fmla="*/ 2147483646 h 455"/>
              <a:gd name="T36" fmla="*/ 2147483646 w 574"/>
              <a:gd name="T37" fmla="*/ 2147483646 h 455"/>
              <a:gd name="T38" fmla="*/ 2147483646 w 574"/>
              <a:gd name="T39" fmla="*/ 2147483646 h 455"/>
              <a:gd name="T40" fmla="*/ 2147483646 w 574"/>
              <a:gd name="T41" fmla="*/ 2147483646 h 455"/>
              <a:gd name="T42" fmla="*/ 2147483646 w 574"/>
              <a:gd name="T43" fmla="*/ 2147483646 h 455"/>
              <a:gd name="T44" fmla="*/ 2147483646 w 574"/>
              <a:gd name="T45" fmla="*/ 2147483646 h 455"/>
              <a:gd name="T46" fmla="*/ 2147483646 w 574"/>
              <a:gd name="T47" fmla="*/ 2147483646 h 455"/>
              <a:gd name="T48" fmla="*/ 2147483646 w 574"/>
              <a:gd name="T49" fmla="*/ 2147483646 h 455"/>
              <a:gd name="T50" fmla="*/ 2147483646 w 574"/>
              <a:gd name="T51" fmla="*/ 2147483646 h 455"/>
              <a:gd name="T52" fmla="*/ 2147483646 w 574"/>
              <a:gd name="T53" fmla="*/ 2147483646 h 455"/>
              <a:gd name="T54" fmla="*/ 2147483646 w 574"/>
              <a:gd name="T55" fmla="*/ 2147483646 h 455"/>
              <a:gd name="T56" fmla="*/ 2147483646 w 574"/>
              <a:gd name="T57" fmla="*/ 2147483646 h 455"/>
              <a:gd name="T58" fmla="*/ 2147483646 w 574"/>
              <a:gd name="T59" fmla="*/ 2147483646 h 455"/>
              <a:gd name="T60" fmla="*/ 2147483646 w 574"/>
              <a:gd name="T61" fmla="*/ 2147483646 h 455"/>
              <a:gd name="T62" fmla="*/ 2147483646 w 574"/>
              <a:gd name="T63" fmla="*/ 2147483646 h 455"/>
              <a:gd name="T64" fmla="*/ 2147483646 w 574"/>
              <a:gd name="T65" fmla="*/ 2147483646 h 455"/>
              <a:gd name="T66" fmla="*/ 2147483646 w 574"/>
              <a:gd name="T67" fmla="*/ 2147483646 h 4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4" h="455">
                <a:moveTo>
                  <a:pt x="403" y="102"/>
                </a:moveTo>
                <a:cubicBezTo>
                  <a:pt x="373" y="41"/>
                  <a:pt x="296" y="0"/>
                  <a:pt x="208" y="0"/>
                </a:cubicBezTo>
                <a:cubicBezTo>
                  <a:pt x="94" y="0"/>
                  <a:pt x="0" y="71"/>
                  <a:pt x="0" y="158"/>
                </a:cubicBezTo>
                <a:cubicBezTo>
                  <a:pt x="0" y="216"/>
                  <a:pt x="42" y="270"/>
                  <a:pt x="109" y="297"/>
                </a:cubicBezTo>
                <a:cubicBezTo>
                  <a:pt x="67" y="398"/>
                  <a:pt x="67" y="398"/>
                  <a:pt x="67" y="398"/>
                </a:cubicBezTo>
                <a:cubicBezTo>
                  <a:pt x="169" y="314"/>
                  <a:pt x="169" y="314"/>
                  <a:pt x="169" y="314"/>
                </a:cubicBezTo>
                <a:cubicBezTo>
                  <a:pt x="182" y="316"/>
                  <a:pt x="195" y="317"/>
                  <a:pt x="208" y="317"/>
                </a:cubicBezTo>
                <a:cubicBezTo>
                  <a:pt x="214" y="317"/>
                  <a:pt x="220" y="317"/>
                  <a:pt x="226" y="316"/>
                </a:cubicBezTo>
                <a:cubicBezTo>
                  <a:pt x="261" y="356"/>
                  <a:pt x="321" y="381"/>
                  <a:pt x="385" y="381"/>
                </a:cubicBezTo>
                <a:cubicBezTo>
                  <a:pt x="390" y="381"/>
                  <a:pt x="395" y="381"/>
                  <a:pt x="399" y="380"/>
                </a:cubicBezTo>
                <a:cubicBezTo>
                  <a:pt x="489" y="455"/>
                  <a:pt x="489" y="455"/>
                  <a:pt x="489" y="455"/>
                </a:cubicBezTo>
                <a:cubicBezTo>
                  <a:pt x="455" y="371"/>
                  <a:pt x="455" y="371"/>
                  <a:pt x="455" y="371"/>
                </a:cubicBezTo>
                <a:cubicBezTo>
                  <a:pt x="527" y="350"/>
                  <a:pt x="574" y="299"/>
                  <a:pt x="574" y="241"/>
                </a:cubicBezTo>
                <a:cubicBezTo>
                  <a:pt x="574" y="169"/>
                  <a:pt x="500" y="109"/>
                  <a:pt x="403" y="102"/>
                </a:cubicBezTo>
                <a:close/>
                <a:moveTo>
                  <a:pt x="117" y="179"/>
                </a:moveTo>
                <a:cubicBezTo>
                  <a:pt x="106" y="179"/>
                  <a:pt x="96" y="170"/>
                  <a:pt x="96" y="158"/>
                </a:cubicBezTo>
                <a:cubicBezTo>
                  <a:pt x="96" y="147"/>
                  <a:pt x="106" y="138"/>
                  <a:pt x="117" y="138"/>
                </a:cubicBezTo>
                <a:cubicBezTo>
                  <a:pt x="128" y="138"/>
                  <a:pt x="138" y="147"/>
                  <a:pt x="138" y="158"/>
                </a:cubicBezTo>
                <a:cubicBezTo>
                  <a:pt x="138" y="170"/>
                  <a:pt x="128" y="179"/>
                  <a:pt x="117" y="179"/>
                </a:cubicBezTo>
                <a:close/>
                <a:moveTo>
                  <a:pt x="208" y="179"/>
                </a:moveTo>
                <a:cubicBezTo>
                  <a:pt x="197" y="179"/>
                  <a:pt x="188" y="170"/>
                  <a:pt x="188" y="158"/>
                </a:cubicBezTo>
                <a:cubicBezTo>
                  <a:pt x="188" y="147"/>
                  <a:pt x="197" y="138"/>
                  <a:pt x="208" y="138"/>
                </a:cubicBezTo>
                <a:cubicBezTo>
                  <a:pt x="220" y="138"/>
                  <a:pt x="229" y="147"/>
                  <a:pt x="229" y="158"/>
                </a:cubicBezTo>
                <a:cubicBezTo>
                  <a:pt x="229" y="170"/>
                  <a:pt x="220" y="179"/>
                  <a:pt x="208" y="179"/>
                </a:cubicBezTo>
                <a:close/>
                <a:moveTo>
                  <a:pt x="279" y="158"/>
                </a:moveTo>
                <a:cubicBezTo>
                  <a:pt x="279" y="147"/>
                  <a:pt x="288" y="138"/>
                  <a:pt x="300" y="138"/>
                </a:cubicBezTo>
                <a:cubicBezTo>
                  <a:pt x="311" y="138"/>
                  <a:pt x="320" y="147"/>
                  <a:pt x="320" y="158"/>
                </a:cubicBezTo>
                <a:cubicBezTo>
                  <a:pt x="320" y="170"/>
                  <a:pt x="311" y="179"/>
                  <a:pt x="300" y="179"/>
                </a:cubicBezTo>
                <a:cubicBezTo>
                  <a:pt x="288" y="179"/>
                  <a:pt x="279" y="170"/>
                  <a:pt x="279" y="158"/>
                </a:cubicBezTo>
                <a:close/>
                <a:moveTo>
                  <a:pt x="385" y="318"/>
                </a:moveTo>
                <a:cubicBezTo>
                  <a:pt x="356" y="318"/>
                  <a:pt x="327" y="311"/>
                  <a:pt x="304" y="299"/>
                </a:cubicBezTo>
                <a:cubicBezTo>
                  <a:pt x="368" y="274"/>
                  <a:pt x="411" y="225"/>
                  <a:pt x="416" y="167"/>
                </a:cubicBezTo>
                <a:cubicBezTo>
                  <a:pt x="470" y="175"/>
                  <a:pt x="512" y="207"/>
                  <a:pt x="512" y="241"/>
                </a:cubicBezTo>
                <a:cubicBezTo>
                  <a:pt x="512" y="282"/>
                  <a:pt x="453" y="318"/>
                  <a:pt x="385" y="318"/>
                </a:cubicBezTo>
                <a:close/>
              </a:path>
            </a:pathLst>
          </a:custGeom>
          <a:solidFill>
            <a:schemeClr val="accent4"/>
          </a:solidFill>
          <a:ln>
            <a:noFill/>
          </a:ln>
        </p:spPr>
        <p:txBody>
          <a:bodyPr/>
          <a:lstStyle/>
          <a:p>
            <a:endParaRPr lang="zh-CN" altLang="en-US"/>
          </a:p>
        </p:txBody>
      </p:sp>
      <p:sp>
        <p:nvSpPr>
          <p:cNvPr id="37" name="矩形 51"/>
          <p:cNvSpPr>
            <a:spLocks noChangeArrowheads="1"/>
          </p:cNvSpPr>
          <p:nvPr/>
        </p:nvSpPr>
        <p:spPr bwMode="auto">
          <a:xfrm>
            <a:off x="839788" y="1454150"/>
            <a:ext cx="2646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400" b="1">
                <a:solidFill>
                  <a:srgbClr val="000000"/>
                </a:solidFill>
                <a:latin typeface="微软雅黑" panose="020B0503020204020204" pitchFamily="34" charset="-122"/>
                <a:ea typeface="微软雅黑" panose="020B0503020204020204" pitchFamily="34" charset="-122"/>
              </a:rPr>
              <a:t>点击此处添加标题</a:t>
            </a:r>
          </a:p>
        </p:txBody>
      </p:sp>
      <p:sp>
        <p:nvSpPr>
          <p:cNvPr id="38" name="矩形 52"/>
          <p:cNvSpPr>
            <a:spLocks noChangeArrowheads="1"/>
          </p:cNvSpPr>
          <p:nvPr/>
        </p:nvSpPr>
        <p:spPr bwMode="auto">
          <a:xfrm>
            <a:off x="839788" y="2085975"/>
            <a:ext cx="3827462"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buFont typeface="Arial" panose="020B0604020202020204" pitchFamily="34" charset="0"/>
              <a:buNone/>
            </a:pPr>
            <a:r>
              <a:rPr lang="zh-CN" altLang="en-US" sz="1600" dirty="0">
                <a:solidFill>
                  <a:srgbClr val="000000"/>
                </a:solidFill>
                <a:latin typeface="宋体" panose="02010600030101010101" pitchFamily="2" charset="-122"/>
              </a:rPr>
              <a:t>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a:t>
            </a:r>
          </a:p>
        </p:txBody>
      </p:sp>
      <p:cxnSp>
        <p:nvCxnSpPr>
          <p:cNvPr id="39" name="直接连接符 38"/>
          <p:cNvCxnSpPr/>
          <p:nvPr/>
        </p:nvCxnSpPr>
        <p:spPr>
          <a:xfrm>
            <a:off x="947738" y="1963738"/>
            <a:ext cx="252571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27864" y="3004167"/>
            <a:ext cx="5109091" cy="830997"/>
          </a:xfrm>
          <a:prstGeom prst="rect">
            <a:avLst/>
          </a:prstGeom>
          <a:noFill/>
          <a:effectLst>
            <a:outerShdw blurRad="63500" sx="102000" sy="102000" algn="ctr" rotWithShape="0">
              <a:prstClr val="black">
                <a:alpha val="40000"/>
              </a:prstClr>
            </a:outerShdw>
          </a:effectLst>
        </p:spPr>
        <p:txBody>
          <a:bodyPr wrap="none" rtlCol="0">
            <a:spAutoFit/>
          </a:bodyPr>
          <a:lstStyle/>
          <a:p>
            <a:pPr algn="ctr">
              <a:defRPr/>
            </a:pPr>
            <a:r>
              <a:rPr lang="zh-CN" altLang="en-US" sz="4800">
                <a:solidFill>
                  <a:schemeClr val="tx1">
                    <a:lumMod val="75000"/>
                    <a:lumOff val="25000"/>
                  </a:schemeClr>
                </a:solidFill>
                <a:latin typeface="微软雅黑" panose="020B0503020204020204" pitchFamily="34" charset="-122"/>
                <a:ea typeface="微软雅黑" panose="020B0503020204020204" pitchFamily="34" charset="-122"/>
              </a:rPr>
              <a:t>课题研究结果报告</a:t>
            </a:r>
          </a:p>
        </p:txBody>
      </p:sp>
      <p:sp>
        <p:nvSpPr>
          <p:cNvPr id="5" name="矩形 4"/>
          <p:cNvSpPr/>
          <p:nvPr/>
        </p:nvSpPr>
        <p:spPr>
          <a:xfrm>
            <a:off x="2192992" y="2095772"/>
            <a:ext cx="1433406" cy="2646878"/>
          </a:xfrm>
          <a:prstGeom prst="rect">
            <a:avLst/>
          </a:prstGeom>
        </p:spPr>
        <p:txBody>
          <a:bodyPr wrap="none">
            <a:spAutoFit/>
          </a:bodyPr>
          <a:lstStyle/>
          <a:p>
            <a:pPr algn="ctr"/>
            <a:r>
              <a:rPr lang="en-US" altLang="zh-CN" sz="166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166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圆角矩形 6"/>
          <p:cNvSpPr/>
          <p:nvPr/>
        </p:nvSpPr>
        <p:spPr>
          <a:xfrm>
            <a:off x="1666242" y="2201943"/>
            <a:ext cx="2445129" cy="2445129"/>
          </a:xfrm>
          <a:prstGeom prst="roundRect">
            <a:avLst>
              <a:gd name="adj" fmla="val 0"/>
            </a:avLst>
          </a:pr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矩形 6"/>
          <p:cNvSpPr/>
          <p:nvPr/>
        </p:nvSpPr>
        <p:spPr>
          <a:xfrm>
            <a:off x="688465" y="856359"/>
            <a:ext cx="10839196" cy="5133703"/>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96765" y="5768975"/>
            <a:ext cx="1309688" cy="1089025"/>
            <a:chOff x="1974736" y="4337051"/>
            <a:chExt cx="1309688" cy="1089025"/>
          </a:xfrm>
        </p:grpSpPr>
        <p:sp>
          <p:nvSpPr>
            <p:cNvPr id="9" name="Freeform 338"/>
            <p:cNvSpPr/>
            <p:nvPr/>
          </p:nvSpPr>
          <p:spPr bwMode="auto">
            <a:xfrm>
              <a:off x="1974736" y="4591051"/>
              <a:ext cx="1022350" cy="835025"/>
            </a:xfrm>
            <a:custGeom>
              <a:avLst/>
              <a:gdLst>
                <a:gd name="T0" fmla="*/ 241 w 241"/>
                <a:gd name="T1" fmla="*/ 2 h 197"/>
                <a:gd name="T2" fmla="*/ 2 w 241"/>
                <a:gd name="T3" fmla="*/ 197 h 197"/>
                <a:gd name="T4" fmla="*/ 0 w 241"/>
                <a:gd name="T5" fmla="*/ 196 h 197"/>
                <a:gd name="T6" fmla="*/ 240 w 241"/>
                <a:gd name="T7" fmla="*/ 0 h 197"/>
                <a:gd name="T8" fmla="*/ 241 w 241"/>
                <a:gd name="T9" fmla="*/ 2 h 197"/>
              </a:gdLst>
              <a:ahLst/>
              <a:cxnLst>
                <a:cxn ang="0">
                  <a:pos x="T0" y="T1"/>
                </a:cxn>
                <a:cxn ang="0">
                  <a:pos x="T2" y="T3"/>
                </a:cxn>
                <a:cxn ang="0">
                  <a:pos x="T4" y="T5"/>
                </a:cxn>
                <a:cxn ang="0">
                  <a:pos x="T6" y="T7"/>
                </a:cxn>
                <a:cxn ang="0">
                  <a:pos x="T8" y="T9"/>
                </a:cxn>
              </a:cxnLst>
              <a:rect l="0" t="0" r="r" b="b"/>
              <a:pathLst>
                <a:path w="241" h="197">
                  <a:moveTo>
                    <a:pt x="241" y="2"/>
                  </a:moveTo>
                  <a:cubicBezTo>
                    <a:pt x="201" y="24"/>
                    <a:pt x="96" y="87"/>
                    <a:pt x="2" y="197"/>
                  </a:cubicBezTo>
                  <a:cubicBezTo>
                    <a:pt x="0" y="196"/>
                    <a:pt x="0" y="196"/>
                    <a:pt x="0" y="196"/>
                  </a:cubicBezTo>
                  <a:cubicBezTo>
                    <a:pt x="94" y="85"/>
                    <a:pt x="199" y="22"/>
                    <a:pt x="240" y="0"/>
                  </a:cubicBezTo>
                  <a:lnTo>
                    <a:pt x="241" y="2"/>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39"/>
            <p:cNvSpPr/>
            <p:nvPr/>
          </p:nvSpPr>
          <p:spPr bwMode="auto">
            <a:xfrm>
              <a:off x="2187461" y="5108576"/>
              <a:ext cx="355600" cy="203200"/>
            </a:xfrm>
            <a:custGeom>
              <a:avLst/>
              <a:gdLst>
                <a:gd name="T0" fmla="*/ 0 w 84"/>
                <a:gd name="T1" fmla="*/ 25 h 48"/>
                <a:gd name="T2" fmla="*/ 84 w 84"/>
                <a:gd name="T3" fmla="*/ 22 h 48"/>
                <a:gd name="T4" fmla="*/ 0 w 84"/>
                <a:gd name="T5" fmla="*/ 25 h 48"/>
              </a:gdLst>
              <a:ahLst/>
              <a:cxnLst>
                <a:cxn ang="0">
                  <a:pos x="T0" y="T1"/>
                </a:cxn>
                <a:cxn ang="0">
                  <a:pos x="T2" y="T3"/>
                </a:cxn>
                <a:cxn ang="0">
                  <a:pos x="T4" y="T5"/>
                </a:cxn>
              </a:cxnLst>
              <a:rect l="0" t="0" r="r" b="b"/>
              <a:pathLst>
                <a:path w="84" h="48">
                  <a:moveTo>
                    <a:pt x="0" y="25"/>
                  </a:moveTo>
                  <a:cubicBezTo>
                    <a:pt x="0" y="25"/>
                    <a:pt x="44" y="0"/>
                    <a:pt x="84" y="22"/>
                  </a:cubicBezTo>
                  <a:cubicBezTo>
                    <a:pt x="84" y="22"/>
                    <a:pt x="37" y="48"/>
                    <a:pt x="0"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40"/>
            <p:cNvSpPr/>
            <p:nvPr/>
          </p:nvSpPr>
          <p:spPr bwMode="auto">
            <a:xfrm>
              <a:off x="2360499" y="4943476"/>
              <a:ext cx="355600" cy="198438"/>
            </a:xfrm>
            <a:custGeom>
              <a:avLst/>
              <a:gdLst>
                <a:gd name="T0" fmla="*/ 0 w 84"/>
                <a:gd name="T1" fmla="*/ 24 h 47"/>
                <a:gd name="T2" fmla="*/ 84 w 84"/>
                <a:gd name="T3" fmla="*/ 21 h 47"/>
                <a:gd name="T4" fmla="*/ 0 w 84"/>
                <a:gd name="T5" fmla="*/ 24 h 47"/>
              </a:gdLst>
              <a:ahLst/>
              <a:cxnLst>
                <a:cxn ang="0">
                  <a:pos x="T0" y="T1"/>
                </a:cxn>
                <a:cxn ang="0">
                  <a:pos x="T2" y="T3"/>
                </a:cxn>
                <a:cxn ang="0">
                  <a:pos x="T4" y="T5"/>
                </a:cxn>
              </a:cxnLst>
              <a:rect l="0" t="0" r="r" b="b"/>
              <a:pathLst>
                <a:path w="84" h="47">
                  <a:moveTo>
                    <a:pt x="0" y="24"/>
                  </a:moveTo>
                  <a:cubicBezTo>
                    <a:pt x="0" y="24"/>
                    <a:pt x="44" y="0"/>
                    <a:pt x="84" y="21"/>
                  </a:cubicBezTo>
                  <a:cubicBezTo>
                    <a:pt x="84" y="21"/>
                    <a:pt x="37" y="47"/>
                    <a:pt x="0" y="2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1"/>
            <p:cNvSpPr/>
            <p:nvPr/>
          </p:nvSpPr>
          <p:spPr bwMode="auto">
            <a:xfrm>
              <a:off x="2743086" y="4718051"/>
              <a:ext cx="333375" cy="177800"/>
            </a:xfrm>
            <a:custGeom>
              <a:avLst/>
              <a:gdLst>
                <a:gd name="T0" fmla="*/ 0 w 79"/>
                <a:gd name="T1" fmla="*/ 8 h 42"/>
                <a:gd name="T2" fmla="*/ 79 w 79"/>
                <a:gd name="T3" fmla="*/ 34 h 42"/>
                <a:gd name="T4" fmla="*/ 0 w 79"/>
                <a:gd name="T5" fmla="*/ 8 h 42"/>
              </a:gdLst>
              <a:ahLst/>
              <a:cxnLst>
                <a:cxn ang="0">
                  <a:pos x="T0" y="T1"/>
                </a:cxn>
                <a:cxn ang="0">
                  <a:pos x="T2" y="T3"/>
                </a:cxn>
                <a:cxn ang="0">
                  <a:pos x="T4" y="T5"/>
                </a:cxn>
              </a:cxnLst>
              <a:rect l="0" t="0" r="r" b="b"/>
              <a:pathLst>
                <a:path w="79" h="42">
                  <a:moveTo>
                    <a:pt x="0" y="8"/>
                  </a:moveTo>
                  <a:cubicBezTo>
                    <a:pt x="0" y="8"/>
                    <a:pt x="49" y="0"/>
                    <a:pt x="79" y="34"/>
                  </a:cubicBezTo>
                  <a:cubicBezTo>
                    <a:pt x="79" y="34"/>
                    <a:pt x="26" y="42"/>
                    <a:pt x="0" y="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42"/>
            <p:cNvSpPr/>
            <p:nvPr/>
          </p:nvSpPr>
          <p:spPr bwMode="auto">
            <a:xfrm>
              <a:off x="2870086" y="4638676"/>
              <a:ext cx="338138" cy="177800"/>
            </a:xfrm>
            <a:custGeom>
              <a:avLst/>
              <a:gdLst>
                <a:gd name="T0" fmla="*/ 0 w 80"/>
                <a:gd name="T1" fmla="*/ 8 h 42"/>
                <a:gd name="T2" fmla="*/ 80 w 80"/>
                <a:gd name="T3" fmla="*/ 34 h 42"/>
                <a:gd name="T4" fmla="*/ 0 w 80"/>
                <a:gd name="T5" fmla="*/ 8 h 42"/>
              </a:gdLst>
              <a:ahLst/>
              <a:cxnLst>
                <a:cxn ang="0">
                  <a:pos x="T0" y="T1"/>
                </a:cxn>
                <a:cxn ang="0">
                  <a:pos x="T2" y="T3"/>
                </a:cxn>
                <a:cxn ang="0">
                  <a:pos x="T4" y="T5"/>
                </a:cxn>
              </a:cxnLst>
              <a:rect l="0" t="0" r="r" b="b"/>
              <a:pathLst>
                <a:path w="80" h="42">
                  <a:moveTo>
                    <a:pt x="0" y="8"/>
                  </a:moveTo>
                  <a:cubicBezTo>
                    <a:pt x="0" y="8"/>
                    <a:pt x="50" y="0"/>
                    <a:pt x="80" y="34"/>
                  </a:cubicBezTo>
                  <a:cubicBezTo>
                    <a:pt x="80" y="34"/>
                    <a:pt x="27" y="42"/>
                    <a:pt x="0" y="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43"/>
            <p:cNvSpPr/>
            <p:nvPr/>
          </p:nvSpPr>
          <p:spPr bwMode="auto">
            <a:xfrm>
              <a:off x="2954224" y="4464051"/>
              <a:ext cx="330200" cy="200025"/>
            </a:xfrm>
            <a:custGeom>
              <a:avLst/>
              <a:gdLst>
                <a:gd name="T0" fmla="*/ 0 w 78"/>
                <a:gd name="T1" fmla="*/ 37 h 47"/>
                <a:gd name="T2" fmla="*/ 78 w 78"/>
                <a:gd name="T3" fmla="*/ 8 h 47"/>
                <a:gd name="T4" fmla="*/ 0 w 78"/>
                <a:gd name="T5" fmla="*/ 37 h 47"/>
              </a:gdLst>
              <a:ahLst/>
              <a:cxnLst>
                <a:cxn ang="0">
                  <a:pos x="T0" y="T1"/>
                </a:cxn>
                <a:cxn ang="0">
                  <a:pos x="T2" y="T3"/>
                </a:cxn>
                <a:cxn ang="0">
                  <a:pos x="T4" y="T5"/>
                </a:cxn>
              </a:cxnLst>
              <a:rect l="0" t="0" r="r" b="b"/>
              <a:pathLst>
                <a:path w="78" h="47">
                  <a:moveTo>
                    <a:pt x="0" y="37"/>
                  </a:moveTo>
                  <a:cubicBezTo>
                    <a:pt x="0" y="37"/>
                    <a:pt x="34" y="0"/>
                    <a:pt x="78" y="8"/>
                  </a:cubicBezTo>
                  <a:cubicBezTo>
                    <a:pt x="78" y="8"/>
                    <a:pt x="42" y="47"/>
                    <a:pt x="0" y="3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4"/>
            <p:cNvSpPr/>
            <p:nvPr/>
          </p:nvSpPr>
          <p:spPr bwMode="auto">
            <a:xfrm>
              <a:off x="2593861" y="4841876"/>
              <a:ext cx="327025" cy="169863"/>
            </a:xfrm>
            <a:custGeom>
              <a:avLst/>
              <a:gdLst>
                <a:gd name="T0" fmla="*/ 0 w 77"/>
                <a:gd name="T1" fmla="*/ 3 h 40"/>
                <a:gd name="T2" fmla="*/ 77 w 77"/>
                <a:gd name="T3" fmla="*/ 36 h 40"/>
                <a:gd name="T4" fmla="*/ 0 w 77"/>
                <a:gd name="T5" fmla="*/ 3 h 40"/>
              </a:gdLst>
              <a:ahLst/>
              <a:cxnLst>
                <a:cxn ang="0">
                  <a:pos x="T0" y="T1"/>
                </a:cxn>
                <a:cxn ang="0">
                  <a:pos x="T2" y="T3"/>
                </a:cxn>
                <a:cxn ang="0">
                  <a:pos x="T4" y="T5"/>
                </a:cxn>
              </a:cxnLst>
              <a:rect l="0" t="0" r="r" b="b"/>
              <a:pathLst>
                <a:path w="77" h="40">
                  <a:moveTo>
                    <a:pt x="0" y="3"/>
                  </a:moveTo>
                  <a:cubicBezTo>
                    <a:pt x="0" y="3"/>
                    <a:pt x="50" y="0"/>
                    <a:pt x="77" y="36"/>
                  </a:cubicBezTo>
                  <a:cubicBezTo>
                    <a:pt x="77" y="36"/>
                    <a:pt x="24" y="40"/>
                    <a:pt x="0" y="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45"/>
            <p:cNvSpPr/>
            <p:nvPr/>
          </p:nvSpPr>
          <p:spPr bwMode="auto">
            <a:xfrm>
              <a:off x="2144599" y="4870451"/>
              <a:ext cx="177800" cy="339725"/>
            </a:xfrm>
            <a:custGeom>
              <a:avLst/>
              <a:gdLst>
                <a:gd name="T0" fmla="*/ 8 w 42"/>
                <a:gd name="T1" fmla="*/ 80 h 80"/>
                <a:gd name="T2" fmla="*/ 33 w 42"/>
                <a:gd name="T3" fmla="*/ 0 h 80"/>
                <a:gd name="T4" fmla="*/ 8 w 42"/>
                <a:gd name="T5" fmla="*/ 80 h 80"/>
              </a:gdLst>
              <a:ahLst/>
              <a:cxnLst>
                <a:cxn ang="0">
                  <a:pos x="T0" y="T1"/>
                </a:cxn>
                <a:cxn ang="0">
                  <a:pos x="T2" y="T3"/>
                </a:cxn>
                <a:cxn ang="0">
                  <a:pos x="T4" y="T5"/>
                </a:cxn>
              </a:cxnLst>
              <a:rect l="0" t="0" r="r" b="b"/>
              <a:pathLst>
                <a:path w="42" h="80">
                  <a:moveTo>
                    <a:pt x="8" y="80"/>
                  </a:moveTo>
                  <a:cubicBezTo>
                    <a:pt x="8" y="80"/>
                    <a:pt x="0" y="30"/>
                    <a:pt x="33" y="0"/>
                  </a:cubicBezTo>
                  <a:cubicBezTo>
                    <a:pt x="33" y="0"/>
                    <a:pt x="42" y="53"/>
                    <a:pt x="8"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6"/>
            <p:cNvSpPr/>
            <p:nvPr/>
          </p:nvSpPr>
          <p:spPr bwMode="auto">
            <a:xfrm>
              <a:off x="2317636" y="4702176"/>
              <a:ext cx="179388" cy="338138"/>
            </a:xfrm>
            <a:custGeom>
              <a:avLst/>
              <a:gdLst>
                <a:gd name="T0" fmla="*/ 8 w 42"/>
                <a:gd name="T1" fmla="*/ 80 h 80"/>
                <a:gd name="T2" fmla="*/ 33 w 42"/>
                <a:gd name="T3" fmla="*/ 0 h 80"/>
                <a:gd name="T4" fmla="*/ 8 w 42"/>
                <a:gd name="T5" fmla="*/ 80 h 80"/>
              </a:gdLst>
              <a:ahLst/>
              <a:cxnLst>
                <a:cxn ang="0">
                  <a:pos x="T0" y="T1"/>
                </a:cxn>
                <a:cxn ang="0">
                  <a:pos x="T2" y="T3"/>
                </a:cxn>
                <a:cxn ang="0">
                  <a:pos x="T4" y="T5"/>
                </a:cxn>
              </a:cxnLst>
              <a:rect l="0" t="0" r="r" b="b"/>
              <a:pathLst>
                <a:path w="42" h="80">
                  <a:moveTo>
                    <a:pt x="8" y="80"/>
                  </a:moveTo>
                  <a:cubicBezTo>
                    <a:pt x="8" y="80"/>
                    <a:pt x="0" y="31"/>
                    <a:pt x="33" y="0"/>
                  </a:cubicBezTo>
                  <a:cubicBezTo>
                    <a:pt x="33" y="0"/>
                    <a:pt x="42" y="53"/>
                    <a:pt x="8"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47"/>
            <p:cNvSpPr/>
            <p:nvPr/>
          </p:nvSpPr>
          <p:spPr bwMode="auto">
            <a:xfrm>
              <a:off x="2500199" y="4502151"/>
              <a:ext cx="195263" cy="352425"/>
            </a:xfrm>
            <a:custGeom>
              <a:avLst/>
              <a:gdLst>
                <a:gd name="T0" fmla="*/ 22 w 46"/>
                <a:gd name="T1" fmla="*/ 83 h 83"/>
                <a:gd name="T2" fmla="*/ 22 w 46"/>
                <a:gd name="T3" fmla="*/ 0 h 83"/>
                <a:gd name="T4" fmla="*/ 22 w 46"/>
                <a:gd name="T5" fmla="*/ 83 h 83"/>
              </a:gdLst>
              <a:ahLst/>
              <a:cxnLst>
                <a:cxn ang="0">
                  <a:pos x="T0" y="T1"/>
                </a:cxn>
                <a:cxn ang="0">
                  <a:pos x="T2" y="T3"/>
                </a:cxn>
                <a:cxn ang="0">
                  <a:pos x="T4" y="T5"/>
                </a:cxn>
              </a:cxnLst>
              <a:rect l="0" t="0" r="r" b="b"/>
              <a:pathLst>
                <a:path w="46" h="83">
                  <a:moveTo>
                    <a:pt x="22" y="83"/>
                  </a:moveTo>
                  <a:cubicBezTo>
                    <a:pt x="22" y="83"/>
                    <a:pt x="0" y="38"/>
                    <a:pt x="22" y="0"/>
                  </a:cubicBezTo>
                  <a:cubicBezTo>
                    <a:pt x="22" y="0"/>
                    <a:pt x="46" y="47"/>
                    <a:pt x="22" y="8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8"/>
            <p:cNvSpPr/>
            <p:nvPr/>
          </p:nvSpPr>
          <p:spPr bwMode="auto">
            <a:xfrm>
              <a:off x="2674824" y="4400551"/>
              <a:ext cx="190500" cy="347663"/>
            </a:xfrm>
            <a:custGeom>
              <a:avLst/>
              <a:gdLst>
                <a:gd name="T0" fmla="*/ 16 w 45"/>
                <a:gd name="T1" fmla="*/ 82 h 82"/>
                <a:gd name="T2" fmla="*/ 28 w 45"/>
                <a:gd name="T3" fmla="*/ 0 h 82"/>
                <a:gd name="T4" fmla="*/ 16 w 45"/>
                <a:gd name="T5" fmla="*/ 82 h 82"/>
              </a:gdLst>
              <a:ahLst/>
              <a:cxnLst>
                <a:cxn ang="0">
                  <a:pos x="T0" y="T1"/>
                </a:cxn>
                <a:cxn ang="0">
                  <a:pos x="T2" y="T3"/>
                </a:cxn>
                <a:cxn ang="0">
                  <a:pos x="T4" y="T5"/>
                </a:cxn>
              </a:cxnLst>
              <a:rect l="0" t="0" r="r" b="b"/>
              <a:pathLst>
                <a:path w="45" h="82">
                  <a:moveTo>
                    <a:pt x="16" y="82"/>
                  </a:moveTo>
                  <a:cubicBezTo>
                    <a:pt x="16" y="82"/>
                    <a:pt x="0" y="35"/>
                    <a:pt x="28" y="0"/>
                  </a:cubicBezTo>
                  <a:cubicBezTo>
                    <a:pt x="28" y="0"/>
                    <a:pt x="45" y="50"/>
                    <a:pt x="16" y="8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49"/>
            <p:cNvSpPr/>
            <p:nvPr/>
          </p:nvSpPr>
          <p:spPr bwMode="auto">
            <a:xfrm>
              <a:off x="2847861" y="4337051"/>
              <a:ext cx="169863" cy="330200"/>
            </a:xfrm>
            <a:custGeom>
              <a:avLst/>
              <a:gdLst>
                <a:gd name="T0" fmla="*/ 4 w 40"/>
                <a:gd name="T1" fmla="*/ 78 h 78"/>
                <a:gd name="T2" fmla="*/ 35 w 40"/>
                <a:gd name="T3" fmla="*/ 0 h 78"/>
                <a:gd name="T4" fmla="*/ 4 w 40"/>
                <a:gd name="T5" fmla="*/ 78 h 78"/>
              </a:gdLst>
              <a:ahLst/>
              <a:cxnLst>
                <a:cxn ang="0">
                  <a:pos x="T0" y="T1"/>
                </a:cxn>
                <a:cxn ang="0">
                  <a:pos x="T2" y="T3"/>
                </a:cxn>
                <a:cxn ang="0">
                  <a:pos x="T4" y="T5"/>
                </a:cxn>
              </a:cxnLst>
              <a:rect l="0" t="0" r="r" b="b"/>
              <a:pathLst>
                <a:path w="40" h="78">
                  <a:moveTo>
                    <a:pt x="4" y="78"/>
                  </a:moveTo>
                  <a:cubicBezTo>
                    <a:pt x="4" y="78"/>
                    <a:pt x="0" y="28"/>
                    <a:pt x="35" y="0"/>
                  </a:cubicBezTo>
                  <a:cubicBezTo>
                    <a:pt x="35" y="0"/>
                    <a:pt x="40" y="53"/>
                    <a:pt x="4" y="7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10598103" y="4079540"/>
            <a:ext cx="1352551" cy="1135063"/>
            <a:chOff x="9318626" y="700088"/>
            <a:chExt cx="1352551" cy="1135063"/>
          </a:xfrm>
        </p:grpSpPr>
        <p:sp>
          <p:nvSpPr>
            <p:cNvPr id="22" name="Freeform 505"/>
            <p:cNvSpPr/>
            <p:nvPr/>
          </p:nvSpPr>
          <p:spPr bwMode="auto">
            <a:xfrm>
              <a:off x="9318626" y="1220788"/>
              <a:ext cx="784225" cy="614363"/>
            </a:xfrm>
            <a:custGeom>
              <a:avLst/>
              <a:gdLst>
                <a:gd name="T0" fmla="*/ 185 w 185"/>
                <a:gd name="T1" fmla="*/ 0 h 145"/>
                <a:gd name="T2" fmla="*/ 39 w 185"/>
                <a:gd name="T3" fmla="*/ 67 h 145"/>
                <a:gd name="T4" fmla="*/ 185 w 185"/>
                <a:gd name="T5" fmla="*/ 0 h 145"/>
              </a:gdLst>
              <a:ahLst/>
              <a:cxnLst>
                <a:cxn ang="0">
                  <a:pos x="T0" y="T1"/>
                </a:cxn>
                <a:cxn ang="0">
                  <a:pos x="T2" y="T3"/>
                </a:cxn>
                <a:cxn ang="0">
                  <a:pos x="T4" y="T5"/>
                </a:cxn>
              </a:cxnLst>
              <a:rect l="0" t="0" r="r" b="b"/>
              <a:pathLst>
                <a:path w="185" h="145">
                  <a:moveTo>
                    <a:pt x="185" y="0"/>
                  </a:moveTo>
                  <a:cubicBezTo>
                    <a:pt x="185" y="0"/>
                    <a:pt x="96" y="145"/>
                    <a:pt x="39" y="67"/>
                  </a:cubicBezTo>
                  <a:cubicBezTo>
                    <a:pt x="0" y="13"/>
                    <a:pt x="185" y="0"/>
                    <a:pt x="185"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06"/>
            <p:cNvSpPr/>
            <p:nvPr/>
          </p:nvSpPr>
          <p:spPr bwMode="auto">
            <a:xfrm>
              <a:off x="9544051" y="1238250"/>
              <a:ext cx="541338" cy="274638"/>
            </a:xfrm>
            <a:custGeom>
              <a:avLst/>
              <a:gdLst>
                <a:gd name="T0" fmla="*/ 128 w 128"/>
                <a:gd name="T1" fmla="*/ 0 h 65"/>
                <a:gd name="T2" fmla="*/ 126 w 128"/>
                <a:gd name="T3" fmla="*/ 1 h 65"/>
                <a:gd name="T4" fmla="*/ 123 w 128"/>
                <a:gd name="T5" fmla="*/ 3 h 65"/>
                <a:gd name="T6" fmla="*/ 109 w 128"/>
                <a:gd name="T7" fmla="*/ 13 h 65"/>
                <a:gd name="T8" fmla="*/ 100 w 128"/>
                <a:gd name="T9" fmla="*/ 19 h 65"/>
                <a:gd name="T10" fmla="*/ 90 w 128"/>
                <a:gd name="T11" fmla="*/ 26 h 65"/>
                <a:gd name="T12" fmla="*/ 79 w 128"/>
                <a:gd name="T13" fmla="*/ 32 h 65"/>
                <a:gd name="T14" fmla="*/ 67 w 128"/>
                <a:gd name="T15" fmla="*/ 39 h 65"/>
                <a:gd name="T16" fmla="*/ 55 w 128"/>
                <a:gd name="T17" fmla="*/ 45 h 65"/>
                <a:gd name="T18" fmla="*/ 49 w 128"/>
                <a:gd name="T19" fmla="*/ 48 h 65"/>
                <a:gd name="T20" fmla="*/ 43 w 128"/>
                <a:gd name="T21" fmla="*/ 51 h 65"/>
                <a:gd name="T22" fmla="*/ 32 w 128"/>
                <a:gd name="T23" fmla="*/ 55 h 65"/>
                <a:gd name="T24" fmla="*/ 21 w 128"/>
                <a:gd name="T25" fmla="*/ 59 h 65"/>
                <a:gd name="T26" fmla="*/ 13 w 128"/>
                <a:gd name="T27" fmla="*/ 62 h 65"/>
                <a:gd name="T28" fmla="*/ 6 w 128"/>
                <a:gd name="T29" fmla="*/ 64 h 65"/>
                <a:gd name="T30" fmla="*/ 0 w 128"/>
                <a:gd name="T31" fmla="*/ 65 h 65"/>
                <a:gd name="T32" fmla="*/ 5 w 128"/>
                <a:gd name="T33" fmla="*/ 63 h 65"/>
                <a:gd name="T34" fmla="*/ 12 w 128"/>
                <a:gd name="T35" fmla="*/ 61 h 65"/>
                <a:gd name="T36" fmla="*/ 21 w 128"/>
                <a:gd name="T37" fmla="*/ 57 h 65"/>
                <a:gd name="T38" fmla="*/ 31 w 128"/>
                <a:gd name="T39" fmla="*/ 53 h 65"/>
                <a:gd name="T40" fmla="*/ 33 w 128"/>
                <a:gd name="T41" fmla="*/ 52 h 65"/>
                <a:gd name="T42" fmla="*/ 36 w 128"/>
                <a:gd name="T43" fmla="*/ 51 h 65"/>
                <a:gd name="T44" fmla="*/ 42 w 128"/>
                <a:gd name="T45" fmla="*/ 48 h 65"/>
                <a:gd name="T46" fmla="*/ 53 w 128"/>
                <a:gd name="T47" fmla="*/ 42 h 65"/>
                <a:gd name="T48" fmla="*/ 65 w 128"/>
                <a:gd name="T49" fmla="*/ 36 h 65"/>
                <a:gd name="T50" fmla="*/ 77 w 128"/>
                <a:gd name="T51" fmla="*/ 30 h 65"/>
                <a:gd name="T52" fmla="*/ 88 w 128"/>
                <a:gd name="T53" fmla="*/ 23 h 65"/>
                <a:gd name="T54" fmla="*/ 99 w 128"/>
                <a:gd name="T55" fmla="*/ 17 h 65"/>
                <a:gd name="T56" fmla="*/ 108 w 128"/>
                <a:gd name="T57" fmla="*/ 11 h 65"/>
                <a:gd name="T58" fmla="*/ 122 w 128"/>
                <a:gd name="T59" fmla="*/ 3 h 65"/>
                <a:gd name="T60" fmla="*/ 128 w 128"/>
                <a:gd name="T6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65">
                  <a:moveTo>
                    <a:pt x="128" y="0"/>
                  </a:moveTo>
                  <a:cubicBezTo>
                    <a:pt x="128" y="0"/>
                    <a:pt x="127" y="0"/>
                    <a:pt x="126" y="1"/>
                  </a:cubicBezTo>
                  <a:cubicBezTo>
                    <a:pt x="125" y="1"/>
                    <a:pt x="124" y="2"/>
                    <a:pt x="123" y="3"/>
                  </a:cubicBezTo>
                  <a:cubicBezTo>
                    <a:pt x="119" y="6"/>
                    <a:pt x="115" y="9"/>
                    <a:pt x="109" y="13"/>
                  </a:cubicBezTo>
                  <a:cubicBezTo>
                    <a:pt x="107" y="15"/>
                    <a:pt x="104" y="17"/>
                    <a:pt x="100" y="19"/>
                  </a:cubicBezTo>
                  <a:cubicBezTo>
                    <a:pt x="97" y="21"/>
                    <a:pt x="94" y="24"/>
                    <a:pt x="90" y="26"/>
                  </a:cubicBezTo>
                  <a:cubicBezTo>
                    <a:pt x="86" y="28"/>
                    <a:pt x="83" y="30"/>
                    <a:pt x="79" y="32"/>
                  </a:cubicBezTo>
                  <a:cubicBezTo>
                    <a:pt x="75" y="35"/>
                    <a:pt x="71" y="37"/>
                    <a:pt x="67" y="39"/>
                  </a:cubicBezTo>
                  <a:cubicBezTo>
                    <a:pt x="63" y="41"/>
                    <a:pt x="59" y="43"/>
                    <a:pt x="55" y="45"/>
                  </a:cubicBezTo>
                  <a:cubicBezTo>
                    <a:pt x="53" y="46"/>
                    <a:pt x="51" y="47"/>
                    <a:pt x="49" y="48"/>
                  </a:cubicBezTo>
                  <a:cubicBezTo>
                    <a:pt x="47" y="49"/>
                    <a:pt x="45" y="50"/>
                    <a:pt x="43" y="51"/>
                  </a:cubicBezTo>
                  <a:cubicBezTo>
                    <a:pt x="39" y="52"/>
                    <a:pt x="35" y="54"/>
                    <a:pt x="32" y="55"/>
                  </a:cubicBezTo>
                  <a:cubicBezTo>
                    <a:pt x="28" y="57"/>
                    <a:pt x="25" y="58"/>
                    <a:pt x="21" y="59"/>
                  </a:cubicBezTo>
                  <a:cubicBezTo>
                    <a:pt x="18" y="60"/>
                    <a:pt x="15" y="61"/>
                    <a:pt x="13" y="62"/>
                  </a:cubicBezTo>
                  <a:cubicBezTo>
                    <a:pt x="10" y="63"/>
                    <a:pt x="8" y="63"/>
                    <a:pt x="6" y="64"/>
                  </a:cubicBezTo>
                  <a:cubicBezTo>
                    <a:pt x="2" y="65"/>
                    <a:pt x="0" y="65"/>
                    <a:pt x="0" y="65"/>
                  </a:cubicBezTo>
                  <a:cubicBezTo>
                    <a:pt x="0" y="65"/>
                    <a:pt x="2" y="65"/>
                    <a:pt x="5" y="63"/>
                  </a:cubicBezTo>
                  <a:cubicBezTo>
                    <a:pt x="7" y="63"/>
                    <a:pt x="10" y="62"/>
                    <a:pt x="12" y="61"/>
                  </a:cubicBezTo>
                  <a:cubicBezTo>
                    <a:pt x="15" y="60"/>
                    <a:pt x="18" y="59"/>
                    <a:pt x="21" y="57"/>
                  </a:cubicBezTo>
                  <a:cubicBezTo>
                    <a:pt x="24" y="56"/>
                    <a:pt x="27" y="55"/>
                    <a:pt x="31" y="53"/>
                  </a:cubicBezTo>
                  <a:cubicBezTo>
                    <a:pt x="32" y="53"/>
                    <a:pt x="33" y="52"/>
                    <a:pt x="33" y="52"/>
                  </a:cubicBezTo>
                  <a:cubicBezTo>
                    <a:pt x="34" y="51"/>
                    <a:pt x="35" y="51"/>
                    <a:pt x="36" y="51"/>
                  </a:cubicBezTo>
                  <a:cubicBezTo>
                    <a:pt x="38" y="50"/>
                    <a:pt x="40" y="49"/>
                    <a:pt x="42" y="48"/>
                  </a:cubicBezTo>
                  <a:cubicBezTo>
                    <a:pt x="46" y="46"/>
                    <a:pt x="49" y="44"/>
                    <a:pt x="53" y="42"/>
                  </a:cubicBezTo>
                  <a:cubicBezTo>
                    <a:pt x="57" y="40"/>
                    <a:pt x="61" y="38"/>
                    <a:pt x="65" y="36"/>
                  </a:cubicBezTo>
                  <a:cubicBezTo>
                    <a:pt x="69" y="34"/>
                    <a:pt x="73" y="32"/>
                    <a:pt x="77" y="30"/>
                  </a:cubicBezTo>
                  <a:cubicBezTo>
                    <a:pt x="81" y="27"/>
                    <a:pt x="85" y="25"/>
                    <a:pt x="88" y="23"/>
                  </a:cubicBezTo>
                  <a:cubicBezTo>
                    <a:pt x="92" y="21"/>
                    <a:pt x="96" y="19"/>
                    <a:pt x="99" y="17"/>
                  </a:cubicBezTo>
                  <a:cubicBezTo>
                    <a:pt x="102" y="15"/>
                    <a:pt x="105" y="13"/>
                    <a:pt x="108" y="11"/>
                  </a:cubicBezTo>
                  <a:cubicBezTo>
                    <a:pt x="114" y="8"/>
                    <a:pt x="119" y="5"/>
                    <a:pt x="122" y="3"/>
                  </a:cubicBezTo>
                  <a:cubicBezTo>
                    <a:pt x="126" y="1"/>
                    <a:pt x="128" y="0"/>
                    <a:pt x="128"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07"/>
            <p:cNvSpPr/>
            <p:nvPr/>
          </p:nvSpPr>
          <p:spPr bwMode="auto">
            <a:xfrm>
              <a:off x="9840914" y="1301750"/>
              <a:ext cx="109538" cy="20638"/>
            </a:xfrm>
            <a:custGeom>
              <a:avLst/>
              <a:gdLst>
                <a:gd name="T0" fmla="*/ 69 w 69"/>
                <a:gd name="T1" fmla="*/ 13 h 13"/>
                <a:gd name="T2" fmla="*/ 0 w 69"/>
                <a:gd name="T3" fmla="*/ 0 h 13"/>
                <a:gd name="T4" fmla="*/ 69 w 69"/>
                <a:gd name="T5" fmla="*/ 11 h 13"/>
                <a:gd name="T6" fmla="*/ 69 w 69"/>
                <a:gd name="T7" fmla="*/ 13 h 13"/>
              </a:gdLst>
              <a:ahLst/>
              <a:cxnLst>
                <a:cxn ang="0">
                  <a:pos x="T0" y="T1"/>
                </a:cxn>
                <a:cxn ang="0">
                  <a:pos x="T2" y="T3"/>
                </a:cxn>
                <a:cxn ang="0">
                  <a:pos x="T4" y="T5"/>
                </a:cxn>
                <a:cxn ang="0">
                  <a:pos x="T6" y="T7"/>
                </a:cxn>
              </a:cxnLst>
              <a:rect l="0" t="0" r="r" b="b"/>
              <a:pathLst>
                <a:path w="69" h="13">
                  <a:moveTo>
                    <a:pt x="69" y="13"/>
                  </a:moveTo>
                  <a:lnTo>
                    <a:pt x="0" y="0"/>
                  </a:lnTo>
                  <a:lnTo>
                    <a:pt x="69" y="11"/>
                  </a:lnTo>
                  <a:lnTo>
                    <a:pt x="69"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08"/>
            <p:cNvSpPr/>
            <p:nvPr/>
          </p:nvSpPr>
          <p:spPr bwMode="auto">
            <a:xfrm>
              <a:off x="9640889" y="1335088"/>
              <a:ext cx="228600" cy="42863"/>
            </a:xfrm>
            <a:custGeom>
              <a:avLst/>
              <a:gdLst>
                <a:gd name="T0" fmla="*/ 142 w 144"/>
                <a:gd name="T1" fmla="*/ 27 h 27"/>
                <a:gd name="T2" fmla="*/ 0 w 144"/>
                <a:gd name="T3" fmla="*/ 0 h 27"/>
                <a:gd name="T4" fmla="*/ 144 w 144"/>
                <a:gd name="T5" fmla="*/ 22 h 27"/>
                <a:gd name="T6" fmla="*/ 142 w 144"/>
                <a:gd name="T7" fmla="*/ 27 h 27"/>
              </a:gdLst>
              <a:ahLst/>
              <a:cxnLst>
                <a:cxn ang="0">
                  <a:pos x="T0" y="T1"/>
                </a:cxn>
                <a:cxn ang="0">
                  <a:pos x="T2" y="T3"/>
                </a:cxn>
                <a:cxn ang="0">
                  <a:pos x="T4" y="T5"/>
                </a:cxn>
                <a:cxn ang="0">
                  <a:pos x="T6" y="T7"/>
                </a:cxn>
              </a:cxnLst>
              <a:rect l="0" t="0" r="r" b="b"/>
              <a:pathLst>
                <a:path w="144" h="27">
                  <a:moveTo>
                    <a:pt x="142" y="27"/>
                  </a:moveTo>
                  <a:lnTo>
                    <a:pt x="0" y="0"/>
                  </a:lnTo>
                  <a:lnTo>
                    <a:pt x="144" y="22"/>
                  </a:lnTo>
                  <a:lnTo>
                    <a:pt x="142" y="2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09"/>
            <p:cNvSpPr/>
            <p:nvPr/>
          </p:nvSpPr>
          <p:spPr bwMode="auto">
            <a:xfrm>
              <a:off x="9526589" y="1408113"/>
              <a:ext cx="233363" cy="20638"/>
            </a:xfrm>
            <a:custGeom>
              <a:avLst/>
              <a:gdLst>
                <a:gd name="T0" fmla="*/ 147 w 147"/>
                <a:gd name="T1" fmla="*/ 13 h 13"/>
                <a:gd name="T2" fmla="*/ 0 w 147"/>
                <a:gd name="T3" fmla="*/ 0 h 13"/>
                <a:gd name="T4" fmla="*/ 147 w 147"/>
                <a:gd name="T5" fmla="*/ 10 h 13"/>
                <a:gd name="T6" fmla="*/ 147 w 147"/>
                <a:gd name="T7" fmla="*/ 13 h 13"/>
              </a:gdLst>
              <a:ahLst/>
              <a:cxnLst>
                <a:cxn ang="0">
                  <a:pos x="T0" y="T1"/>
                </a:cxn>
                <a:cxn ang="0">
                  <a:pos x="T2" y="T3"/>
                </a:cxn>
                <a:cxn ang="0">
                  <a:pos x="T4" y="T5"/>
                </a:cxn>
                <a:cxn ang="0">
                  <a:pos x="T6" y="T7"/>
                </a:cxn>
              </a:cxnLst>
              <a:rect l="0" t="0" r="r" b="b"/>
              <a:pathLst>
                <a:path w="147" h="13">
                  <a:moveTo>
                    <a:pt x="147" y="13"/>
                  </a:moveTo>
                  <a:lnTo>
                    <a:pt x="0" y="0"/>
                  </a:lnTo>
                  <a:lnTo>
                    <a:pt x="147" y="10"/>
                  </a:lnTo>
                  <a:lnTo>
                    <a:pt x="147"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10"/>
            <p:cNvSpPr/>
            <p:nvPr/>
          </p:nvSpPr>
          <p:spPr bwMode="auto">
            <a:xfrm>
              <a:off x="9493251" y="1462088"/>
              <a:ext cx="142875" cy="25400"/>
            </a:xfrm>
            <a:custGeom>
              <a:avLst/>
              <a:gdLst>
                <a:gd name="T0" fmla="*/ 90 w 90"/>
                <a:gd name="T1" fmla="*/ 16 h 16"/>
                <a:gd name="T2" fmla="*/ 0 w 90"/>
                <a:gd name="T3" fmla="*/ 0 h 16"/>
                <a:gd name="T4" fmla="*/ 90 w 90"/>
                <a:gd name="T5" fmla="*/ 11 h 16"/>
                <a:gd name="T6" fmla="*/ 90 w 90"/>
                <a:gd name="T7" fmla="*/ 16 h 16"/>
              </a:gdLst>
              <a:ahLst/>
              <a:cxnLst>
                <a:cxn ang="0">
                  <a:pos x="T0" y="T1"/>
                </a:cxn>
                <a:cxn ang="0">
                  <a:pos x="T2" y="T3"/>
                </a:cxn>
                <a:cxn ang="0">
                  <a:pos x="T4" y="T5"/>
                </a:cxn>
                <a:cxn ang="0">
                  <a:pos x="T6" y="T7"/>
                </a:cxn>
              </a:cxnLst>
              <a:rect l="0" t="0" r="r" b="b"/>
              <a:pathLst>
                <a:path w="90" h="16">
                  <a:moveTo>
                    <a:pt x="90" y="16"/>
                  </a:moveTo>
                  <a:lnTo>
                    <a:pt x="0" y="0"/>
                  </a:lnTo>
                  <a:lnTo>
                    <a:pt x="90" y="11"/>
                  </a:lnTo>
                  <a:lnTo>
                    <a:pt x="90" y="16"/>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11"/>
            <p:cNvSpPr/>
            <p:nvPr/>
          </p:nvSpPr>
          <p:spPr bwMode="auto">
            <a:xfrm>
              <a:off x="9971089" y="1289050"/>
              <a:ext cx="38100" cy="88900"/>
            </a:xfrm>
            <a:custGeom>
              <a:avLst/>
              <a:gdLst>
                <a:gd name="T0" fmla="*/ 9 w 9"/>
                <a:gd name="T1" fmla="*/ 1 h 21"/>
                <a:gd name="T2" fmla="*/ 4 w 9"/>
                <a:gd name="T3" fmla="*/ 11 h 21"/>
                <a:gd name="T4" fmla="*/ 1 w 9"/>
                <a:gd name="T5" fmla="*/ 18 h 21"/>
                <a:gd name="T6" fmla="*/ 0 w 9"/>
                <a:gd name="T7" fmla="*/ 20 h 21"/>
                <a:gd name="T8" fmla="*/ 0 w 9"/>
                <a:gd name="T9" fmla="*/ 21 h 21"/>
                <a:gd name="T10" fmla="*/ 0 w 9"/>
                <a:gd name="T11" fmla="*/ 20 h 21"/>
                <a:gd name="T12" fmla="*/ 0 w 9"/>
                <a:gd name="T13" fmla="*/ 18 h 21"/>
                <a:gd name="T14" fmla="*/ 3 w 9"/>
                <a:gd name="T15" fmla="*/ 10 h 21"/>
                <a:gd name="T16" fmla="*/ 7 w 9"/>
                <a:gd name="T17" fmla="*/ 0 h 21"/>
                <a:gd name="T18" fmla="*/ 9 w 9"/>
                <a:gd name="T1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9" y="1"/>
                  </a:moveTo>
                  <a:cubicBezTo>
                    <a:pt x="9" y="1"/>
                    <a:pt x="6" y="6"/>
                    <a:pt x="4" y="11"/>
                  </a:cubicBezTo>
                  <a:cubicBezTo>
                    <a:pt x="2" y="13"/>
                    <a:pt x="1" y="16"/>
                    <a:pt x="1" y="18"/>
                  </a:cubicBezTo>
                  <a:cubicBezTo>
                    <a:pt x="0" y="19"/>
                    <a:pt x="0" y="20"/>
                    <a:pt x="0" y="20"/>
                  </a:cubicBezTo>
                  <a:cubicBezTo>
                    <a:pt x="0" y="21"/>
                    <a:pt x="0" y="21"/>
                    <a:pt x="0" y="21"/>
                  </a:cubicBezTo>
                  <a:cubicBezTo>
                    <a:pt x="0" y="21"/>
                    <a:pt x="0" y="21"/>
                    <a:pt x="0" y="20"/>
                  </a:cubicBezTo>
                  <a:cubicBezTo>
                    <a:pt x="0" y="20"/>
                    <a:pt x="0" y="19"/>
                    <a:pt x="0" y="18"/>
                  </a:cubicBezTo>
                  <a:cubicBezTo>
                    <a:pt x="1" y="16"/>
                    <a:pt x="2" y="13"/>
                    <a:pt x="3" y="10"/>
                  </a:cubicBezTo>
                  <a:cubicBezTo>
                    <a:pt x="5" y="5"/>
                    <a:pt x="7" y="0"/>
                    <a:pt x="7" y="0"/>
                  </a:cubicBezTo>
                  <a:lnTo>
                    <a:pt x="9"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12"/>
            <p:cNvSpPr/>
            <p:nvPr/>
          </p:nvSpPr>
          <p:spPr bwMode="auto">
            <a:xfrm>
              <a:off x="9879014" y="1344613"/>
              <a:ext cx="38100" cy="139700"/>
            </a:xfrm>
            <a:custGeom>
              <a:avLst/>
              <a:gdLst>
                <a:gd name="T0" fmla="*/ 24 w 24"/>
                <a:gd name="T1" fmla="*/ 0 h 88"/>
                <a:gd name="T2" fmla="*/ 0 w 24"/>
                <a:gd name="T3" fmla="*/ 88 h 88"/>
                <a:gd name="T4" fmla="*/ 18 w 24"/>
                <a:gd name="T5" fmla="*/ 0 h 88"/>
                <a:gd name="T6" fmla="*/ 24 w 24"/>
                <a:gd name="T7" fmla="*/ 0 h 88"/>
              </a:gdLst>
              <a:ahLst/>
              <a:cxnLst>
                <a:cxn ang="0">
                  <a:pos x="T0" y="T1"/>
                </a:cxn>
                <a:cxn ang="0">
                  <a:pos x="T2" y="T3"/>
                </a:cxn>
                <a:cxn ang="0">
                  <a:pos x="T4" y="T5"/>
                </a:cxn>
                <a:cxn ang="0">
                  <a:pos x="T6" y="T7"/>
                </a:cxn>
              </a:cxnLst>
              <a:rect l="0" t="0" r="r" b="b"/>
              <a:pathLst>
                <a:path w="24" h="88">
                  <a:moveTo>
                    <a:pt x="24" y="0"/>
                  </a:moveTo>
                  <a:lnTo>
                    <a:pt x="0" y="88"/>
                  </a:lnTo>
                  <a:lnTo>
                    <a:pt x="18" y="0"/>
                  </a:lnTo>
                  <a:lnTo>
                    <a:pt x="24"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13"/>
            <p:cNvSpPr/>
            <p:nvPr/>
          </p:nvSpPr>
          <p:spPr bwMode="auto">
            <a:xfrm>
              <a:off x="9785351" y="1403350"/>
              <a:ext cx="30163" cy="131763"/>
            </a:xfrm>
            <a:custGeom>
              <a:avLst/>
              <a:gdLst>
                <a:gd name="T0" fmla="*/ 7 w 7"/>
                <a:gd name="T1" fmla="*/ 1 h 31"/>
                <a:gd name="T2" fmla="*/ 6 w 7"/>
                <a:gd name="T3" fmla="*/ 5 h 31"/>
                <a:gd name="T4" fmla="*/ 2 w 7"/>
                <a:gd name="T5" fmla="*/ 15 h 31"/>
                <a:gd name="T6" fmla="*/ 1 w 7"/>
                <a:gd name="T7" fmla="*/ 26 h 31"/>
                <a:gd name="T8" fmla="*/ 0 w 7"/>
                <a:gd name="T9" fmla="*/ 31 h 31"/>
                <a:gd name="T10" fmla="*/ 0 w 7"/>
                <a:gd name="T11" fmla="*/ 26 h 31"/>
                <a:gd name="T12" fmla="*/ 2 w 7"/>
                <a:gd name="T13" fmla="*/ 15 h 31"/>
                <a:gd name="T14" fmla="*/ 4 w 7"/>
                <a:gd name="T15" fmla="*/ 5 h 31"/>
                <a:gd name="T16" fmla="*/ 6 w 7"/>
                <a:gd name="T17" fmla="*/ 0 h 31"/>
                <a:gd name="T18" fmla="*/ 7 w 7"/>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7" y="1"/>
                  </a:moveTo>
                  <a:cubicBezTo>
                    <a:pt x="7" y="1"/>
                    <a:pt x="7" y="2"/>
                    <a:pt x="6" y="5"/>
                  </a:cubicBezTo>
                  <a:cubicBezTo>
                    <a:pt x="4" y="8"/>
                    <a:pt x="3" y="12"/>
                    <a:pt x="2" y="15"/>
                  </a:cubicBezTo>
                  <a:cubicBezTo>
                    <a:pt x="2" y="19"/>
                    <a:pt x="1" y="23"/>
                    <a:pt x="1" y="26"/>
                  </a:cubicBezTo>
                  <a:cubicBezTo>
                    <a:pt x="0" y="29"/>
                    <a:pt x="0" y="31"/>
                    <a:pt x="0" y="31"/>
                  </a:cubicBezTo>
                  <a:cubicBezTo>
                    <a:pt x="0" y="31"/>
                    <a:pt x="0" y="29"/>
                    <a:pt x="0" y="26"/>
                  </a:cubicBezTo>
                  <a:cubicBezTo>
                    <a:pt x="0" y="23"/>
                    <a:pt x="1" y="19"/>
                    <a:pt x="2" y="15"/>
                  </a:cubicBezTo>
                  <a:cubicBezTo>
                    <a:pt x="2" y="11"/>
                    <a:pt x="3" y="7"/>
                    <a:pt x="4" y="5"/>
                  </a:cubicBezTo>
                  <a:cubicBezTo>
                    <a:pt x="5" y="2"/>
                    <a:pt x="6" y="0"/>
                    <a:pt x="6" y="0"/>
                  </a:cubicBezTo>
                  <a:lnTo>
                    <a:pt x="7"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14"/>
            <p:cNvSpPr/>
            <p:nvPr/>
          </p:nvSpPr>
          <p:spPr bwMode="auto">
            <a:xfrm>
              <a:off x="9683751" y="1458913"/>
              <a:ext cx="20638" cy="109538"/>
            </a:xfrm>
            <a:custGeom>
              <a:avLst/>
              <a:gdLst>
                <a:gd name="T0" fmla="*/ 13 w 13"/>
                <a:gd name="T1" fmla="*/ 2 h 69"/>
                <a:gd name="T2" fmla="*/ 0 w 13"/>
                <a:gd name="T3" fmla="*/ 69 h 69"/>
                <a:gd name="T4" fmla="*/ 8 w 13"/>
                <a:gd name="T5" fmla="*/ 0 h 69"/>
                <a:gd name="T6" fmla="*/ 13 w 13"/>
                <a:gd name="T7" fmla="*/ 2 h 69"/>
              </a:gdLst>
              <a:ahLst/>
              <a:cxnLst>
                <a:cxn ang="0">
                  <a:pos x="T0" y="T1"/>
                </a:cxn>
                <a:cxn ang="0">
                  <a:pos x="T2" y="T3"/>
                </a:cxn>
                <a:cxn ang="0">
                  <a:pos x="T4" y="T5"/>
                </a:cxn>
                <a:cxn ang="0">
                  <a:pos x="T6" y="T7"/>
                </a:cxn>
              </a:cxnLst>
              <a:rect l="0" t="0" r="r" b="b"/>
              <a:pathLst>
                <a:path w="13" h="69">
                  <a:moveTo>
                    <a:pt x="13" y="2"/>
                  </a:moveTo>
                  <a:lnTo>
                    <a:pt x="0" y="69"/>
                  </a:lnTo>
                  <a:lnTo>
                    <a:pt x="8" y="0"/>
                  </a:lnTo>
                  <a:lnTo>
                    <a:pt x="13"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15"/>
            <p:cNvSpPr/>
            <p:nvPr/>
          </p:nvSpPr>
          <p:spPr bwMode="auto">
            <a:xfrm>
              <a:off x="9594851" y="1497013"/>
              <a:ext cx="7938" cy="63500"/>
            </a:xfrm>
            <a:custGeom>
              <a:avLst/>
              <a:gdLst>
                <a:gd name="T0" fmla="*/ 2 w 2"/>
                <a:gd name="T1" fmla="*/ 0 h 15"/>
                <a:gd name="T2" fmla="*/ 2 w 2"/>
                <a:gd name="T3" fmla="*/ 3 h 15"/>
                <a:gd name="T4" fmla="*/ 1 w 2"/>
                <a:gd name="T5" fmla="*/ 8 h 15"/>
                <a:gd name="T6" fmla="*/ 1 w 2"/>
                <a:gd name="T7" fmla="*/ 13 h 15"/>
                <a:gd name="T8" fmla="*/ 2 w 2"/>
                <a:gd name="T9" fmla="*/ 15 h 15"/>
                <a:gd name="T10" fmla="*/ 1 w 2"/>
                <a:gd name="T11" fmla="*/ 13 h 15"/>
                <a:gd name="T12" fmla="*/ 0 w 2"/>
                <a:gd name="T13" fmla="*/ 8 h 15"/>
                <a:gd name="T14" fmla="*/ 0 w 2"/>
                <a:gd name="T15" fmla="*/ 2 h 15"/>
                <a:gd name="T16" fmla="*/ 0 w 2"/>
                <a:gd name="T17" fmla="*/ 0 h 15"/>
                <a:gd name="T18" fmla="*/ 2 w 2"/>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5">
                  <a:moveTo>
                    <a:pt x="2" y="0"/>
                  </a:moveTo>
                  <a:cubicBezTo>
                    <a:pt x="2" y="0"/>
                    <a:pt x="2" y="1"/>
                    <a:pt x="2" y="3"/>
                  </a:cubicBezTo>
                  <a:cubicBezTo>
                    <a:pt x="1" y="4"/>
                    <a:pt x="1" y="6"/>
                    <a:pt x="1" y="8"/>
                  </a:cubicBezTo>
                  <a:cubicBezTo>
                    <a:pt x="1" y="10"/>
                    <a:pt x="1" y="12"/>
                    <a:pt x="1" y="13"/>
                  </a:cubicBezTo>
                  <a:cubicBezTo>
                    <a:pt x="1" y="14"/>
                    <a:pt x="2" y="15"/>
                    <a:pt x="2" y="15"/>
                  </a:cubicBezTo>
                  <a:cubicBezTo>
                    <a:pt x="2" y="15"/>
                    <a:pt x="1" y="15"/>
                    <a:pt x="1" y="13"/>
                  </a:cubicBezTo>
                  <a:cubicBezTo>
                    <a:pt x="1" y="12"/>
                    <a:pt x="0" y="10"/>
                    <a:pt x="0" y="8"/>
                  </a:cubicBezTo>
                  <a:cubicBezTo>
                    <a:pt x="0" y="6"/>
                    <a:pt x="0" y="4"/>
                    <a:pt x="0" y="2"/>
                  </a:cubicBezTo>
                  <a:cubicBezTo>
                    <a:pt x="0" y="1"/>
                    <a:pt x="0" y="0"/>
                    <a:pt x="0" y="0"/>
                  </a:cubicBezTo>
                  <a:lnTo>
                    <a:pt x="2"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87"/>
            <p:cNvSpPr/>
            <p:nvPr/>
          </p:nvSpPr>
          <p:spPr bwMode="auto">
            <a:xfrm>
              <a:off x="9790114" y="700088"/>
              <a:ext cx="881063" cy="914400"/>
            </a:xfrm>
            <a:custGeom>
              <a:avLst/>
              <a:gdLst>
                <a:gd name="T0" fmla="*/ 115 w 208"/>
                <a:gd name="T1" fmla="*/ 0 h 216"/>
                <a:gd name="T2" fmla="*/ 149 w 208"/>
                <a:gd name="T3" fmla="*/ 31 h 216"/>
                <a:gd name="T4" fmla="*/ 202 w 208"/>
                <a:gd name="T5" fmla="*/ 65 h 216"/>
                <a:gd name="T6" fmla="*/ 192 w 208"/>
                <a:gd name="T7" fmla="*/ 120 h 216"/>
                <a:gd name="T8" fmla="*/ 201 w 208"/>
                <a:gd name="T9" fmla="*/ 155 h 216"/>
                <a:gd name="T10" fmla="*/ 144 w 208"/>
                <a:gd name="T11" fmla="*/ 192 h 216"/>
                <a:gd name="T12" fmla="*/ 123 w 208"/>
                <a:gd name="T13" fmla="*/ 213 h 216"/>
                <a:gd name="T14" fmla="*/ 72 w 208"/>
                <a:gd name="T15" fmla="*/ 185 h 216"/>
                <a:gd name="T16" fmla="*/ 34 w 208"/>
                <a:gd name="T17" fmla="*/ 181 h 216"/>
                <a:gd name="T18" fmla="*/ 22 w 208"/>
                <a:gd name="T19" fmla="*/ 128 h 216"/>
                <a:gd name="T20" fmla="*/ 1 w 208"/>
                <a:gd name="T21" fmla="*/ 96 h 216"/>
                <a:gd name="T22" fmla="*/ 39 w 208"/>
                <a:gd name="T23" fmla="*/ 54 h 216"/>
                <a:gd name="T24" fmla="*/ 44 w 208"/>
                <a:gd name="T25" fmla="*/ 13 h 216"/>
                <a:gd name="T26" fmla="*/ 83 w 208"/>
                <a:gd name="T27" fmla="*/ 22 h 216"/>
                <a:gd name="T28" fmla="*/ 115 w 208"/>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16">
                  <a:moveTo>
                    <a:pt x="115" y="0"/>
                  </a:moveTo>
                  <a:cubicBezTo>
                    <a:pt x="127" y="0"/>
                    <a:pt x="130" y="14"/>
                    <a:pt x="149" y="31"/>
                  </a:cubicBezTo>
                  <a:cubicBezTo>
                    <a:pt x="176" y="55"/>
                    <a:pt x="195" y="48"/>
                    <a:pt x="202" y="65"/>
                  </a:cubicBezTo>
                  <a:cubicBezTo>
                    <a:pt x="208" y="81"/>
                    <a:pt x="189" y="91"/>
                    <a:pt x="192" y="120"/>
                  </a:cubicBezTo>
                  <a:cubicBezTo>
                    <a:pt x="195" y="141"/>
                    <a:pt x="205" y="144"/>
                    <a:pt x="201" y="155"/>
                  </a:cubicBezTo>
                  <a:cubicBezTo>
                    <a:pt x="196" y="171"/>
                    <a:pt x="173" y="169"/>
                    <a:pt x="144" y="192"/>
                  </a:cubicBezTo>
                  <a:cubicBezTo>
                    <a:pt x="130" y="203"/>
                    <a:pt x="132" y="211"/>
                    <a:pt x="123" y="213"/>
                  </a:cubicBezTo>
                  <a:cubicBezTo>
                    <a:pt x="107" y="216"/>
                    <a:pt x="100" y="192"/>
                    <a:pt x="72" y="185"/>
                  </a:cubicBezTo>
                  <a:cubicBezTo>
                    <a:pt x="51" y="179"/>
                    <a:pt x="43" y="189"/>
                    <a:pt x="34" y="181"/>
                  </a:cubicBezTo>
                  <a:cubicBezTo>
                    <a:pt x="22" y="171"/>
                    <a:pt x="34" y="153"/>
                    <a:pt x="22" y="128"/>
                  </a:cubicBezTo>
                  <a:cubicBezTo>
                    <a:pt x="13" y="108"/>
                    <a:pt x="0" y="107"/>
                    <a:pt x="1" y="96"/>
                  </a:cubicBezTo>
                  <a:cubicBezTo>
                    <a:pt x="1" y="79"/>
                    <a:pt x="29" y="78"/>
                    <a:pt x="39" y="54"/>
                  </a:cubicBezTo>
                  <a:cubicBezTo>
                    <a:pt x="46" y="34"/>
                    <a:pt x="36" y="19"/>
                    <a:pt x="44" y="13"/>
                  </a:cubicBezTo>
                  <a:cubicBezTo>
                    <a:pt x="53" y="8"/>
                    <a:pt x="65" y="25"/>
                    <a:pt x="83" y="22"/>
                  </a:cubicBezTo>
                  <a:cubicBezTo>
                    <a:pt x="100" y="18"/>
                    <a:pt x="102" y="1"/>
                    <a:pt x="115" y="0"/>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88"/>
            <p:cNvSpPr/>
            <p:nvPr/>
          </p:nvSpPr>
          <p:spPr bwMode="auto">
            <a:xfrm>
              <a:off x="10107614" y="1017588"/>
              <a:ext cx="279400" cy="258763"/>
            </a:xfrm>
            <a:custGeom>
              <a:avLst/>
              <a:gdLst>
                <a:gd name="T0" fmla="*/ 0 w 66"/>
                <a:gd name="T1" fmla="*/ 29 h 61"/>
                <a:gd name="T2" fmla="*/ 18 w 66"/>
                <a:gd name="T3" fmla="*/ 57 h 61"/>
                <a:gd name="T4" fmla="*/ 51 w 66"/>
                <a:gd name="T5" fmla="*/ 52 h 61"/>
                <a:gd name="T6" fmla="*/ 42 w 66"/>
                <a:gd name="T7" fmla="*/ 9 h 61"/>
                <a:gd name="T8" fmla="*/ 0 w 66"/>
                <a:gd name="T9" fmla="*/ 29 h 61"/>
              </a:gdLst>
              <a:ahLst/>
              <a:cxnLst>
                <a:cxn ang="0">
                  <a:pos x="T0" y="T1"/>
                </a:cxn>
                <a:cxn ang="0">
                  <a:pos x="T2" y="T3"/>
                </a:cxn>
                <a:cxn ang="0">
                  <a:pos x="T4" y="T5"/>
                </a:cxn>
                <a:cxn ang="0">
                  <a:pos x="T6" y="T7"/>
                </a:cxn>
                <a:cxn ang="0">
                  <a:pos x="T8" y="T9"/>
                </a:cxn>
              </a:cxnLst>
              <a:rect l="0" t="0" r="r" b="b"/>
              <a:pathLst>
                <a:path w="66" h="61">
                  <a:moveTo>
                    <a:pt x="0" y="29"/>
                  </a:moveTo>
                  <a:cubicBezTo>
                    <a:pt x="0" y="41"/>
                    <a:pt x="7" y="52"/>
                    <a:pt x="18" y="57"/>
                  </a:cubicBezTo>
                  <a:cubicBezTo>
                    <a:pt x="29" y="61"/>
                    <a:pt x="42" y="59"/>
                    <a:pt x="51" y="52"/>
                  </a:cubicBezTo>
                  <a:cubicBezTo>
                    <a:pt x="66" y="40"/>
                    <a:pt x="57" y="16"/>
                    <a:pt x="42" y="9"/>
                  </a:cubicBezTo>
                  <a:cubicBezTo>
                    <a:pt x="24" y="0"/>
                    <a:pt x="1" y="7"/>
                    <a:pt x="0" y="29"/>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89"/>
            <p:cNvSpPr/>
            <p:nvPr/>
          </p:nvSpPr>
          <p:spPr bwMode="auto">
            <a:xfrm>
              <a:off x="10366376" y="979488"/>
              <a:ext cx="223838" cy="119063"/>
            </a:xfrm>
            <a:custGeom>
              <a:avLst/>
              <a:gdLst>
                <a:gd name="T0" fmla="*/ 0 w 53"/>
                <a:gd name="T1" fmla="*/ 28 h 28"/>
                <a:gd name="T2" fmla="*/ 2 w 53"/>
                <a:gd name="T3" fmla="*/ 26 h 28"/>
                <a:gd name="T4" fmla="*/ 8 w 53"/>
                <a:gd name="T5" fmla="*/ 22 h 28"/>
                <a:gd name="T6" fmla="*/ 26 w 53"/>
                <a:gd name="T7" fmla="*/ 12 h 28"/>
                <a:gd name="T8" fmla="*/ 44 w 53"/>
                <a:gd name="T9" fmla="*/ 3 h 28"/>
                <a:gd name="T10" fmla="*/ 51 w 53"/>
                <a:gd name="T11" fmla="*/ 1 h 28"/>
                <a:gd name="T12" fmla="*/ 53 w 53"/>
                <a:gd name="T13" fmla="*/ 0 h 28"/>
                <a:gd name="T14" fmla="*/ 47 w 53"/>
                <a:gd name="T15" fmla="*/ 8 h 28"/>
                <a:gd name="T16" fmla="*/ 40 w 53"/>
                <a:gd name="T17" fmla="*/ 14 h 28"/>
                <a:gd name="T18" fmla="*/ 35 w 53"/>
                <a:gd name="T19" fmla="*/ 17 h 28"/>
                <a:gd name="T20" fmla="*/ 30 w 53"/>
                <a:gd name="T21" fmla="*/ 20 h 28"/>
                <a:gd name="T22" fmla="*/ 25 w 53"/>
                <a:gd name="T23" fmla="*/ 23 h 28"/>
                <a:gd name="T24" fmla="*/ 20 w 53"/>
                <a:gd name="T25" fmla="*/ 25 h 28"/>
                <a:gd name="T26" fmla="*/ 10 w 53"/>
                <a:gd name="T27" fmla="*/ 27 h 28"/>
                <a:gd name="T28" fmla="*/ 0 w 53"/>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8">
                  <a:moveTo>
                    <a:pt x="0" y="28"/>
                  </a:moveTo>
                  <a:cubicBezTo>
                    <a:pt x="0" y="28"/>
                    <a:pt x="1" y="27"/>
                    <a:pt x="2" y="26"/>
                  </a:cubicBezTo>
                  <a:cubicBezTo>
                    <a:pt x="4" y="25"/>
                    <a:pt x="6" y="24"/>
                    <a:pt x="8" y="22"/>
                  </a:cubicBezTo>
                  <a:cubicBezTo>
                    <a:pt x="13" y="19"/>
                    <a:pt x="19" y="15"/>
                    <a:pt x="26" y="12"/>
                  </a:cubicBezTo>
                  <a:cubicBezTo>
                    <a:pt x="32" y="8"/>
                    <a:pt x="39" y="5"/>
                    <a:pt x="44" y="3"/>
                  </a:cubicBezTo>
                  <a:cubicBezTo>
                    <a:pt x="47" y="2"/>
                    <a:pt x="49" y="1"/>
                    <a:pt x="51" y="1"/>
                  </a:cubicBezTo>
                  <a:cubicBezTo>
                    <a:pt x="52" y="0"/>
                    <a:pt x="53" y="0"/>
                    <a:pt x="53" y="0"/>
                  </a:cubicBezTo>
                  <a:cubicBezTo>
                    <a:pt x="53" y="0"/>
                    <a:pt x="51" y="4"/>
                    <a:pt x="47" y="8"/>
                  </a:cubicBezTo>
                  <a:cubicBezTo>
                    <a:pt x="45" y="10"/>
                    <a:pt x="42" y="12"/>
                    <a:pt x="40" y="14"/>
                  </a:cubicBezTo>
                  <a:cubicBezTo>
                    <a:pt x="38" y="15"/>
                    <a:pt x="37" y="16"/>
                    <a:pt x="35" y="17"/>
                  </a:cubicBezTo>
                  <a:cubicBezTo>
                    <a:pt x="33" y="18"/>
                    <a:pt x="32" y="19"/>
                    <a:pt x="30" y="20"/>
                  </a:cubicBezTo>
                  <a:cubicBezTo>
                    <a:pt x="28" y="21"/>
                    <a:pt x="27" y="22"/>
                    <a:pt x="25" y="23"/>
                  </a:cubicBezTo>
                  <a:cubicBezTo>
                    <a:pt x="23" y="23"/>
                    <a:pt x="21" y="24"/>
                    <a:pt x="20" y="25"/>
                  </a:cubicBezTo>
                  <a:cubicBezTo>
                    <a:pt x="16" y="26"/>
                    <a:pt x="13" y="27"/>
                    <a:pt x="10" y="27"/>
                  </a:cubicBezTo>
                  <a:cubicBezTo>
                    <a:pt x="4" y="28"/>
                    <a:pt x="0" y="28"/>
                    <a:pt x="0" y="2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90"/>
            <p:cNvSpPr/>
            <p:nvPr/>
          </p:nvSpPr>
          <p:spPr bwMode="auto">
            <a:xfrm>
              <a:off x="10379076" y="1217613"/>
              <a:ext cx="207963" cy="127000"/>
            </a:xfrm>
            <a:custGeom>
              <a:avLst/>
              <a:gdLst>
                <a:gd name="T0" fmla="*/ 0 w 49"/>
                <a:gd name="T1" fmla="*/ 0 h 30"/>
                <a:gd name="T2" fmla="*/ 1 w 49"/>
                <a:gd name="T3" fmla="*/ 0 h 30"/>
                <a:gd name="T4" fmla="*/ 3 w 49"/>
                <a:gd name="T5" fmla="*/ 0 h 30"/>
                <a:gd name="T6" fmla="*/ 10 w 49"/>
                <a:gd name="T7" fmla="*/ 0 h 30"/>
                <a:gd name="T8" fmla="*/ 19 w 49"/>
                <a:gd name="T9" fmla="*/ 5 h 30"/>
                <a:gd name="T10" fmla="*/ 20 w 49"/>
                <a:gd name="T11" fmla="*/ 6 h 30"/>
                <a:gd name="T12" fmla="*/ 21 w 49"/>
                <a:gd name="T13" fmla="*/ 6 h 30"/>
                <a:gd name="T14" fmla="*/ 23 w 49"/>
                <a:gd name="T15" fmla="*/ 8 h 30"/>
                <a:gd name="T16" fmla="*/ 27 w 49"/>
                <a:gd name="T17" fmla="*/ 12 h 30"/>
                <a:gd name="T18" fmla="*/ 35 w 49"/>
                <a:gd name="T19" fmla="*/ 20 h 30"/>
                <a:gd name="T20" fmla="*/ 41 w 49"/>
                <a:gd name="T21" fmla="*/ 25 h 30"/>
                <a:gd name="T22" fmla="*/ 47 w 49"/>
                <a:gd name="T23" fmla="*/ 28 h 30"/>
                <a:gd name="T24" fmla="*/ 49 w 49"/>
                <a:gd name="T25" fmla="*/ 29 h 30"/>
                <a:gd name="T26" fmla="*/ 47 w 49"/>
                <a:gd name="T27" fmla="*/ 29 h 30"/>
                <a:gd name="T28" fmla="*/ 40 w 49"/>
                <a:gd name="T29" fmla="*/ 29 h 30"/>
                <a:gd name="T30" fmla="*/ 30 w 49"/>
                <a:gd name="T31" fmla="*/ 25 h 30"/>
                <a:gd name="T32" fmla="*/ 22 w 49"/>
                <a:gd name="T33" fmla="*/ 17 h 30"/>
                <a:gd name="T34" fmla="*/ 18 w 49"/>
                <a:gd name="T35" fmla="*/ 13 h 30"/>
                <a:gd name="T36" fmla="*/ 17 w 49"/>
                <a:gd name="T37" fmla="*/ 12 h 30"/>
                <a:gd name="T38" fmla="*/ 15 w 49"/>
                <a:gd name="T39" fmla="*/ 10 h 30"/>
                <a:gd name="T40" fmla="*/ 8 w 49"/>
                <a:gd name="T41" fmla="*/ 4 h 30"/>
                <a:gd name="T42" fmla="*/ 3 w 49"/>
                <a:gd name="T43" fmla="*/ 1 h 30"/>
                <a:gd name="T44" fmla="*/ 1 w 49"/>
                <a:gd name="T45" fmla="*/ 1 h 30"/>
                <a:gd name="T46" fmla="*/ 0 w 49"/>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30">
                  <a:moveTo>
                    <a:pt x="0" y="0"/>
                  </a:moveTo>
                  <a:cubicBezTo>
                    <a:pt x="0" y="0"/>
                    <a:pt x="0" y="0"/>
                    <a:pt x="1" y="0"/>
                  </a:cubicBezTo>
                  <a:cubicBezTo>
                    <a:pt x="1" y="0"/>
                    <a:pt x="2" y="0"/>
                    <a:pt x="3" y="0"/>
                  </a:cubicBezTo>
                  <a:cubicBezTo>
                    <a:pt x="4" y="0"/>
                    <a:pt x="7" y="0"/>
                    <a:pt x="10" y="0"/>
                  </a:cubicBezTo>
                  <a:cubicBezTo>
                    <a:pt x="13" y="1"/>
                    <a:pt x="16" y="3"/>
                    <a:pt x="19" y="5"/>
                  </a:cubicBezTo>
                  <a:cubicBezTo>
                    <a:pt x="19" y="5"/>
                    <a:pt x="20" y="5"/>
                    <a:pt x="20" y="6"/>
                  </a:cubicBezTo>
                  <a:cubicBezTo>
                    <a:pt x="21" y="6"/>
                    <a:pt x="21" y="6"/>
                    <a:pt x="21" y="6"/>
                  </a:cubicBezTo>
                  <a:cubicBezTo>
                    <a:pt x="22" y="7"/>
                    <a:pt x="23" y="8"/>
                    <a:pt x="23" y="8"/>
                  </a:cubicBezTo>
                  <a:cubicBezTo>
                    <a:pt x="25" y="10"/>
                    <a:pt x="26" y="11"/>
                    <a:pt x="27" y="12"/>
                  </a:cubicBezTo>
                  <a:cubicBezTo>
                    <a:pt x="30" y="15"/>
                    <a:pt x="32" y="17"/>
                    <a:pt x="35" y="20"/>
                  </a:cubicBezTo>
                  <a:cubicBezTo>
                    <a:pt x="37" y="22"/>
                    <a:pt x="39" y="24"/>
                    <a:pt x="41" y="25"/>
                  </a:cubicBezTo>
                  <a:cubicBezTo>
                    <a:pt x="43" y="26"/>
                    <a:pt x="45" y="27"/>
                    <a:pt x="47" y="28"/>
                  </a:cubicBezTo>
                  <a:cubicBezTo>
                    <a:pt x="48" y="28"/>
                    <a:pt x="49" y="29"/>
                    <a:pt x="49" y="29"/>
                  </a:cubicBezTo>
                  <a:cubicBezTo>
                    <a:pt x="49" y="29"/>
                    <a:pt x="48" y="29"/>
                    <a:pt x="47" y="29"/>
                  </a:cubicBezTo>
                  <a:cubicBezTo>
                    <a:pt x="45" y="30"/>
                    <a:pt x="42" y="30"/>
                    <a:pt x="40" y="29"/>
                  </a:cubicBezTo>
                  <a:cubicBezTo>
                    <a:pt x="37" y="28"/>
                    <a:pt x="33" y="27"/>
                    <a:pt x="30" y="25"/>
                  </a:cubicBezTo>
                  <a:cubicBezTo>
                    <a:pt x="27" y="23"/>
                    <a:pt x="25" y="20"/>
                    <a:pt x="22" y="17"/>
                  </a:cubicBezTo>
                  <a:cubicBezTo>
                    <a:pt x="21" y="16"/>
                    <a:pt x="20" y="15"/>
                    <a:pt x="18" y="13"/>
                  </a:cubicBezTo>
                  <a:cubicBezTo>
                    <a:pt x="18" y="13"/>
                    <a:pt x="17" y="12"/>
                    <a:pt x="17" y="12"/>
                  </a:cubicBezTo>
                  <a:cubicBezTo>
                    <a:pt x="16" y="11"/>
                    <a:pt x="15" y="10"/>
                    <a:pt x="15" y="10"/>
                  </a:cubicBezTo>
                  <a:cubicBezTo>
                    <a:pt x="13" y="8"/>
                    <a:pt x="10" y="6"/>
                    <a:pt x="8" y="4"/>
                  </a:cubicBezTo>
                  <a:cubicBezTo>
                    <a:pt x="6" y="3"/>
                    <a:pt x="4" y="2"/>
                    <a:pt x="3" y="1"/>
                  </a:cubicBezTo>
                  <a:cubicBezTo>
                    <a:pt x="2" y="1"/>
                    <a:pt x="1" y="1"/>
                    <a:pt x="1" y="1"/>
                  </a:cubicBezTo>
                  <a:cubicBezTo>
                    <a:pt x="0"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91"/>
            <p:cNvSpPr/>
            <p:nvPr/>
          </p:nvSpPr>
          <p:spPr bwMode="auto">
            <a:xfrm>
              <a:off x="10242551" y="1289050"/>
              <a:ext cx="76200" cy="271463"/>
            </a:xfrm>
            <a:custGeom>
              <a:avLst/>
              <a:gdLst>
                <a:gd name="T0" fmla="*/ 0 w 18"/>
                <a:gd name="T1" fmla="*/ 0 h 64"/>
                <a:gd name="T2" fmla="*/ 1 w 18"/>
                <a:gd name="T3" fmla="*/ 0 h 64"/>
                <a:gd name="T4" fmla="*/ 3 w 18"/>
                <a:gd name="T5" fmla="*/ 1 h 64"/>
                <a:gd name="T6" fmla="*/ 9 w 18"/>
                <a:gd name="T7" fmla="*/ 7 h 64"/>
                <a:gd name="T8" fmla="*/ 13 w 18"/>
                <a:gd name="T9" fmla="*/ 18 h 64"/>
                <a:gd name="T10" fmla="*/ 14 w 18"/>
                <a:gd name="T11" fmla="*/ 19 h 64"/>
                <a:gd name="T12" fmla="*/ 14 w 18"/>
                <a:gd name="T13" fmla="*/ 21 h 64"/>
                <a:gd name="T14" fmla="*/ 14 w 18"/>
                <a:gd name="T15" fmla="*/ 24 h 64"/>
                <a:gd name="T16" fmla="*/ 14 w 18"/>
                <a:gd name="T17" fmla="*/ 31 h 64"/>
                <a:gd name="T18" fmla="*/ 13 w 18"/>
                <a:gd name="T19" fmla="*/ 43 h 64"/>
                <a:gd name="T20" fmla="*/ 14 w 18"/>
                <a:gd name="T21" fmla="*/ 54 h 64"/>
                <a:gd name="T22" fmla="*/ 16 w 18"/>
                <a:gd name="T23" fmla="*/ 61 h 64"/>
                <a:gd name="T24" fmla="*/ 17 w 18"/>
                <a:gd name="T25" fmla="*/ 63 h 64"/>
                <a:gd name="T26" fmla="*/ 18 w 18"/>
                <a:gd name="T27" fmla="*/ 64 h 64"/>
                <a:gd name="T28" fmla="*/ 17 w 18"/>
                <a:gd name="T29" fmla="*/ 63 h 64"/>
                <a:gd name="T30" fmla="*/ 15 w 18"/>
                <a:gd name="T31" fmla="*/ 62 h 64"/>
                <a:gd name="T32" fmla="*/ 10 w 18"/>
                <a:gd name="T33" fmla="*/ 55 h 64"/>
                <a:gd name="T34" fmla="*/ 7 w 18"/>
                <a:gd name="T35" fmla="*/ 44 h 64"/>
                <a:gd name="T36" fmla="*/ 7 w 18"/>
                <a:gd name="T37" fmla="*/ 31 h 64"/>
                <a:gd name="T38" fmla="*/ 7 w 18"/>
                <a:gd name="T39" fmla="*/ 24 h 64"/>
                <a:gd name="T40" fmla="*/ 7 w 18"/>
                <a:gd name="T41" fmla="*/ 21 h 64"/>
                <a:gd name="T42" fmla="*/ 7 w 18"/>
                <a:gd name="T43" fmla="*/ 20 h 64"/>
                <a:gd name="T44" fmla="*/ 7 w 18"/>
                <a:gd name="T45" fmla="*/ 19 h 64"/>
                <a:gd name="T46" fmla="*/ 5 w 18"/>
                <a:gd name="T47" fmla="*/ 9 h 64"/>
                <a:gd name="T48" fmla="*/ 2 w 18"/>
                <a:gd name="T49" fmla="*/ 2 h 64"/>
                <a:gd name="T50" fmla="*/ 1 w 18"/>
                <a:gd name="T51" fmla="*/ 0 h 64"/>
                <a:gd name="T52" fmla="*/ 0 w 18"/>
                <a:gd name="T5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64">
                  <a:moveTo>
                    <a:pt x="0" y="0"/>
                  </a:moveTo>
                  <a:cubicBezTo>
                    <a:pt x="0" y="0"/>
                    <a:pt x="0" y="0"/>
                    <a:pt x="1" y="0"/>
                  </a:cubicBezTo>
                  <a:cubicBezTo>
                    <a:pt x="1" y="0"/>
                    <a:pt x="2" y="0"/>
                    <a:pt x="3" y="1"/>
                  </a:cubicBezTo>
                  <a:cubicBezTo>
                    <a:pt x="5" y="2"/>
                    <a:pt x="7" y="4"/>
                    <a:pt x="9" y="7"/>
                  </a:cubicBezTo>
                  <a:cubicBezTo>
                    <a:pt x="11" y="10"/>
                    <a:pt x="13" y="13"/>
                    <a:pt x="13" y="18"/>
                  </a:cubicBezTo>
                  <a:cubicBezTo>
                    <a:pt x="13" y="18"/>
                    <a:pt x="14" y="19"/>
                    <a:pt x="14" y="19"/>
                  </a:cubicBezTo>
                  <a:cubicBezTo>
                    <a:pt x="14" y="21"/>
                    <a:pt x="14" y="21"/>
                    <a:pt x="14" y="21"/>
                  </a:cubicBezTo>
                  <a:cubicBezTo>
                    <a:pt x="14" y="22"/>
                    <a:pt x="14" y="23"/>
                    <a:pt x="14" y="24"/>
                  </a:cubicBezTo>
                  <a:cubicBezTo>
                    <a:pt x="14" y="27"/>
                    <a:pt x="14" y="29"/>
                    <a:pt x="14" y="31"/>
                  </a:cubicBezTo>
                  <a:cubicBezTo>
                    <a:pt x="14" y="35"/>
                    <a:pt x="14" y="40"/>
                    <a:pt x="13" y="43"/>
                  </a:cubicBezTo>
                  <a:cubicBezTo>
                    <a:pt x="13" y="47"/>
                    <a:pt x="14" y="51"/>
                    <a:pt x="14" y="54"/>
                  </a:cubicBezTo>
                  <a:cubicBezTo>
                    <a:pt x="15" y="57"/>
                    <a:pt x="16" y="59"/>
                    <a:pt x="16" y="61"/>
                  </a:cubicBezTo>
                  <a:cubicBezTo>
                    <a:pt x="17" y="62"/>
                    <a:pt x="17" y="62"/>
                    <a:pt x="17" y="63"/>
                  </a:cubicBezTo>
                  <a:cubicBezTo>
                    <a:pt x="18" y="63"/>
                    <a:pt x="18" y="64"/>
                    <a:pt x="18" y="64"/>
                  </a:cubicBezTo>
                  <a:cubicBezTo>
                    <a:pt x="18" y="64"/>
                    <a:pt x="18" y="63"/>
                    <a:pt x="17" y="63"/>
                  </a:cubicBezTo>
                  <a:cubicBezTo>
                    <a:pt x="17" y="63"/>
                    <a:pt x="16" y="62"/>
                    <a:pt x="15" y="62"/>
                  </a:cubicBezTo>
                  <a:cubicBezTo>
                    <a:pt x="14" y="60"/>
                    <a:pt x="12" y="58"/>
                    <a:pt x="10" y="55"/>
                  </a:cubicBezTo>
                  <a:cubicBezTo>
                    <a:pt x="9" y="52"/>
                    <a:pt x="7" y="48"/>
                    <a:pt x="7" y="44"/>
                  </a:cubicBezTo>
                  <a:cubicBezTo>
                    <a:pt x="7" y="39"/>
                    <a:pt x="7" y="35"/>
                    <a:pt x="7" y="31"/>
                  </a:cubicBezTo>
                  <a:cubicBezTo>
                    <a:pt x="7" y="29"/>
                    <a:pt x="7" y="27"/>
                    <a:pt x="7" y="24"/>
                  </a:cubicBezTo>
                  <a:cubicBezTo>
                    <a:pt x="7" y="23"/>
                    <a:pt x="7" y="22"/>
                    <a:pt x="7" y="21"/>
                  </a:cubicBezTo>
                  <a:cubicBezTo>
                    <a:pt x="7" y="21"/>
                    <a:pt x="7" y="20"/>
                    <a:pt x="7" y="20"/>
                  </a:cubicBezTo>
                  <a:cubicBezTo>
                    <a:pt x="7" y="19"/>
                    <a:pt x="7" y="19"/>
                    <a:pt x="7" y="19"/>
                  </a:cubicBezTo>
                  <a:cubicBezTo>
                    <a:pt x="7" y="15"/>
                    <a:pt x="6" y="11"/>
                    <a:pt x="5" y="9"/>
                  </a:cubicBezTo>
                  <a:cubicBezTo>
                    <a:pt x="4" y="6"/>
                    <a:pt x="3" y="3"/>
                    <a:pt x="2" y="2"/>
                  </a:cubicBezTo>
                  <a:cubicBezTo>
                    <a:pt x="1" y="1"/>
                    <a:pt x="1" y="1"/>
                    <a:pt x="1" y="0"/>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92"/>
            <p:cNvSpPr/>
            <p:nvPr/>
          </p:nvSpPr>
          <p:spPr bwMode="auto">
            <a:xfrm>
              <a:off x="9950451" y="1243013"/>
              <a:ext cx="182563" cy="173038"/>
            </a:xfrm>
            <a:custGeom>
              <a:avLst/>
              <a:gdLst>
                <a:gd name="T0" fmla="*/ 0 w 43"/>
                <a:gd name="T1" fmla="*/ 41 h 41"/>
                <a:gd name="T2" fmla="*/ 1 w 43"/>
                <a:gd name="T3" fmla="*/ 39 h 41"/>
                <a:gd name="T4" fmla="*/ 2 w 43"/>
                <a:gd name="T5" fmla="*/ 36 h 41"/>
                <a:gd name="T6" fmla="*/ 3 w 43"/>
                <a:gd name="T7" fmla="*/ 34 h 41"/>
                <a:gd name="T8" fmla="*/ 4 w 43"/>
                <a:gd name="T9" fmla="*/ 32 h 41"/>
                <a:gd name="T10" fmla="*/ 7 w 43"/>
                <a:gd name="T11" fmla="*/ 29 h 41"/>
                <a:gd name="T12" fmla="*/ 11 w 43"/>
                <a:gd name="T13" fmla="*/ 25 h 41"/>
                <a:gd name="T14" fmla="*/ 20 w 43"/>
                <a:gd name="T15" fmla="*/ 18 h 41"/>
                <a:gd name="T16" fmla="*/ 29 w 43"/>
                <a:gd name="T17" fmla="*/ 12 h 41"/>
                <a:gd name="T18" fmla="*/ 33 w 43"/>
                <a:gd name="T19" fmla="*/ 9 h 41"/>
                <a:gd name="T20" fmla="*/ 36 w 43"/>
                <a:gd name="T21" fmla="*/ 6 h 41"/>
                <a:gd name="T22" fmla="*/ 39 w 43"/>
                <a:gd name="T23" fmla="*/ 4 h 41"/>
                <a:gd name="T24" fmla="*/ 41 w 43"/>
                <a:gd name="T25" fmla="*/ 2 h 41"/>
                <a:gd name="T26" fmla="*/ 43 w 43"/>
                <a:gd name="T27" fmla="*/ 0 h 41"/>
                <a:gd name="T28" fmla="*/ 43 w 43"/>
                <a:gd name="T29" fmla="*/ 3 h 41"/>
                <a:gd name="T30" fmla="*/ 41 w 43"/>
                <a:gd name="T31" fmla="*/ 6 h 41"/>
                <a:gd name="T32" fmla="*/ 41 w 43"/>
                <a:gd name="T33" fmla="*/ 7 h 41"/>
                <a:gd name="T34" fmla="*/ 39 w 43"/>
                <a:gd name="T35" fmla="*/ 9 h 41"/>
                <a:gd name="T36" fmla="*/ 36 w 43"/>
                <a:gd name="T37" fmla="*/ 13 h 41"/>
                <a:gd name="T38" fmla="*/ 33 w 43"/>
                <a:gd name="T39" fmla="*/ 17 h 41"/>
                <a:gd name="T40" fmla="*/ 28 w 43"/>
                <a:gd name="T41" fmla="*/ 21 h 41"/>
                <a:gd name="T42" fmla="*/ 24 w 43"/>
                <a:gd name="T43" fmla="*/ 24 h 41"/>
                <a:gd name="T44" fmla="*/ 19 w 43"/>
                <a:gd name="T45" fmla="*/ 27 h 41"/>
                <a:gd name="T46" fmla="*/ 15 w 43"/>
                <a:gd name="T47" fmla="*/ 30 h 41"/>
                <a:gd name="T48" fmla="*/ 11 w 43"/>
                <a:gd name="T49" fmla="*/ 33 h 41"/>
                <a:gd name="T50" fmla="*/ 7 w 43"/>
                <a:gd name="T51" fmla="*/ 35 h 41"/>
                <a:gd name="T52" fmla="*/ 4 w 43"/>
                <a:gd name="T53" fmla="*/ 38 h 41"/>
                <a:gd name="T54" fmla="*/ 2 w 43"/>
                <a:gd name="T55" fmla="*/ 40 h 41"/>
                <a:gd name="T56" fmla="*/ 0 w 43"/>
                <a:gd name="T5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41">
                  <a:moveTo>
                    <a:pt x="0" y="41"/>
                  </a:moveTo>
                  <a:cubicBezTo>
                    <a:pt x="0" y="41"/>
                    <a:pt x="0" y="40"/>
                    <a:pt x="1" y="39"/>
                  </a:cubicBezTo>
                  <a:cubicBezTo>
                    <a:pt x="1" y="38"/>
                    <a:pt x="2" y="37"/>
                    <a:pt x="2" y="36"/>
                  </a:cubicBezTo>
                  <a:cubicBezTo>
                    <a:pt x="2" y="35"/>
                    <a:pt x="3" y="35"/>
                    <a:pt x="3" y="34"/>
                  </a:cubicBezTo>
                  <a:cubicBezTo>
                    <a:pt x="3" y="34"/>
                    <a:pt x="4" y="33"/>
                    <a:pt x="4" y="32"/>
                  </a:cubicBezTo>
                  <a:cubicBezTo>
                    <a:pt x="5" y="31"/>
                    <a:pt x="6" y="30"/>
                    <a:pt x="7" y="29"/>
                  </a:cubicBezTo>
                  <a:cubicBezTo>
                    <a:pt x="8" y="27"/>
                    <a:pt x="10" y="26"/>
                    <a:pt x="11" y="25"/>
                  </a:cubicBezTo>
                  <a:cubicBezTo>
                    <a:pt x="14" y="22"/>
                    <a:pt x="17" y="20"/>
                    <a:pt x="20" y="18"/>
                  </a:cubicBezTo>
                  <a:cubicBezTo>
                    <a:pt x="23" y="16"/>
                    <a:pt x="26" y="14"/>
                    <a:pt x="29" y="12"/>
                  </a:cubicBezTo>
                  <a:cubicBezTo>
                    <a:pt x="30" y="11"/>
                    <a:pt x="32" y="10"/>
                    <a:pt x="33" y="9"/>
                  </a:cubicBezTo>
                  <a:cubicBezTo>
                    <a:pt x="34" y="8"/>
                    <a:pt x="35" y="7"/>
                    <a:pt x="36" y="6"/>
                  </a:cubicBezTo>
                  <a:cubicBezTo>
                    <a:pt x="37" y="6"/>
                    <a:pt x="38" y="5"/>
                    <a:pt x="39" y="4"/>
                  </a:cubicBezTo>
                  <a:cubicBezTo>
                    <a:pt x="40" y="3"/>
                    <a:pt x="41" y="3"/>
                    <a:pt x="41" y="2"/>
                  </a:cubicBezTo>
                  <a:cubicBezTo>
                    <a:pt x="43" y="1"/>
                    <a:pt x="43" y="0"/>
                    <a:pt x="43" y="0"/>
                  </a:cubicBezTo>
                  <a:cubicBezTo>
                    <a:pt x="43" y="0"/>
                    <a:pt x="43" y="1"/>
                    <a:pt x="43" y="3"/>
                  </a:cubicBezTo>
                  <a:cubicBezTo>
                    <a:pt x="42" y="4"/>
                    <a:pt x="42" y="5"/>
                    <a:pt x="41" y="6"/>
                  </a:cubicBezTo>
                  <a:cubicBezTo>
                    <a:pt x="41" y="6"/>
                    <a:pt x="41" y="7"/>
                    <a:pt x="41" y="7"/>
                  </a:cubicBezTo>
                  <a:cubicBezTo>
                    <a:pt x="40" y="8"/>
                    <a:pt x="40" y="9"/>
                    <a:pt x="39" y="9"/>
                  </a:cubicBezTo>
                  <a:cubicBezTo>
                    <a:pt x="39" y="11"/>
                    <a:pt x="38" y="12"/>
                    <a:pt x="36" y="13"/>
                  </a:cubicBezTo>
                  <a:cubicBezTo>
                    <a:pt x="35" y="14"/>
                    <a:pt x="34" y="16"/>
                    <a:pt x="33" y="17"/>
                  </a:cubicBezTo>
                  <a:cubicBezTo>
                    <a:pt x="31" y="18"/>
                    <a:pt x="30" y="19"/>
                    <a:pt x="28" y="21"/>
                  </a:cubicBezTo>
                  <a:cubicBezTo>
                    <a:pt x="27" y="22"/>
                    <a:pt x="25" y="23"/>
                    <a:pt x="24" y="24"/>
                  </a:cubicBezTo>
                  <a:cubicBezTo>
                    <a:pt x="22" y="25"/>
                    <a:pt x="21" y="26"/>
                    <a:pt x="19" y="27"/>
                  </a:cubicBezTo>
                  <a:cubicBezTo>
                    <a:pt x="18" y="28"/>
                    <a:pt x="16" y="29"/>
                    <a:pt x="15" y="30"/>
                  </a:cubicBezTo>
                  <a:cubicBezTo>
                    <a:pt x="14" y="31"/>
                    <a:pt x="12" y="32"/>
                    <a:pt x="11" y="33"/>
                  </a:cubicBezTo>
                  <a:cubicBezTo>
                    <a:pt x="10" y="34"/>
                    <a:pt x="8" y="34"/>
                    <a:pt x="7" y="35"/>
                  </a:cubicBezTo>
                  <a:cubicBezTo>
                    <a:pt x="6" y="36"/>
                    <a:pt x="5" y="37"/>
                    <a:pt x="4" y="38"/>
                  </a:cubicBezTo>
                  <a:cubicBezTo>
                    <a:pt x="4" y="38"/>
                    <a:pt x="3" y="39"/>
                    <a:pt x="2" y="40"/>
                  </a:cubicBezTo>
                  <a:cubicBezTo>
                    <a:pt x="1" y="41"/>
                    <a:pt x="0" y="41"/>
                    <a:pt x="0" y="4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93"/>
            <p:cNvSpPr/>
            <p:nvPr/>
          </p:nvSpPr>
          <p:spPr bwMode="auto">
            <a:xfrm>
              <a:off x="9836151" y="1063625"/>
              <a:ext cx="249238" cy="73025"/>
            </a:xfrm>
            <a:custGeom>
              <a:avLst/>
              <a:gdLst>
                <a:gd name="T0" fmla="*/ 0 w 59"/>
                <a:gd name="T1" fmla="*/ 7 h 17"/>
                <a:gd name="T2" fmla="*/ 1 w 59"/>
                <a:gd name="T3" fmla="*/ 6 h 17"/>
                <a:gd name="T4" fmla="*/ 2 w 59"/>
                <a:gd name="T5" fmla="*/ 5 h 17"/>
                <a:gd name="T6" fmla="*/ 9 w 59"/>
                <a:gd name="T7" fmla="*/ 1 h 17"/>
                <a:gd name="T8" fmla="*/ 20 w 59"/>
                <a:gd name="T9" fmla="*/ 1 h 17"/>
                <a:gd name="T10" fmla="*/ 21 w 59"/>
                <a:gd name="T11" fmla="*/ 1 h 17"/>
                <a:gd name="T12" fmla="*/ 23 w 59"/>
                <a:gd name="T13" fmla="*/ 1 h 17"/>
                <a:gd name="T14" fmla="*/ 26 w 59"/>
                <a:gd name="T15" fmla="*/ 2 h 17"/>
                <a:gd name="T16" fmla="*/ 31 w 59"/>
                <a:gd name="T17" fmla="*/ 4 h 17"/>
                <a:gd name="T18" fmla="*/ 37 w 59"/>
                <a:gd name="T19" fmla="*/ 6 h 17"/>
                <a:gd name="T20" fmla="*/ 41 w 59"/>
                <a:gd name="T21" fmla="*/ 8 h 17"/>
                <a:gd name="T22" fmla="*/ 50 w 59"/>
                <a:gd name="T23" fmla="*/ 12 h 17"/>
                <a:gd name="T24" fmla="*/ 56 w 59"/>
                <a:gd name="T25" fmla="*/ 13 h 17"/>
                <a:gd name="T26" fmla="*/ 59 w 59"/>
                <a:gd name="T27" fmla="*/ 14 h 17"/>
                <a:gd name="T28" fmla="*/ 56 w 59"/>
                <a:gd name="T29" fmla="*/ 15 h 17"/>
                <a:gd name="T30" fmla="*/ 49 w 59"/>
                <a:gd name="T31" fmla="*/ 17 h 17"/>
                <a:gd name="T32" fmla="*/ 39 w 59"/>
                <a:gd name="T33" fmla="*/ 16 h 17"/>
                <a:gd name="T34" fmla="*/ 33 w 59"/>
                <a:gd name="T35" fmla="*/ 15 h 17"/>
                <a:gd name="T36" fmla="*/ 28 w 59"/>
                <a:gd name="T37" fmla="*/ 13 h 17"/>
                <a:gd name="T38" fmla="*/ 23 w 59"/>
                <a:gd name="T39" fmla="*/ 11 h 17"/>
                <a:gd name="T40" fmla="*/ 20 w 59"/>
                <a:gd name="T41" fmla="*/ 10 h 17"/>
                <a:gd name="T42" fmla="*/ 18 w 59"/>
                <a:gd name="T43" fmla="*/ 9 h 17"/>
                <a:gd name="T44" fmla="*/ 10 w 59"/>
                <a:gd name="T45" fmla="*/ 7 h 17"/>
                <a:gd name="T46" fmla="*/ 3 w 59"/>
                <a:gd name="T47" fmla="*/ 7 h 17"/>
                <a:gd name="T48" fmla="*/ 1 w 59"/>
                <a:gd name="T49" fmla="*/ 7 h 17"/>
                <a:gd name="T50" fmla="*/ 0 w 59"/>
                <a:gd name="T5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7">
                  <a:moveTo>
                    <a:pt x="0" y="7"/>
                  </a:moveTo>
                  <a:cubicBezTo>
                    <a:pt x="0" y="7"/>
                    <a:pt x="1" y="7"/>
                    <a:pt x="1" y="6"/>
                  </a:cubicBezTo>
                  <a:cubicBezTo>
                    <a:pt x="1" y="6"/>
                    <a:pt x="2" y="5"/>
                    <a:pt x="2" y="5"/>
                  </a:cubicBezTo>
                  <a:cubicBezTo>
                    <a:pt x="4" y="4"/>
                    <a:pt x="6" y="2"/>
                    <a:pt x="9" y="1"/>
                  </a:cubicBezTo>
                  <a:cubicBezTo>
                    <a:pt x="12" y="1"/>
                    <a:pt x="16" y="0"/>
                    <a:pt x="20" y="1"/>
                  </a:cubicBezTo>
                  <a:cubicBezTo>
                    <a:pt x="20" y="1"/>
                    <a:pt x="21" y="1"/>
                    <a:pt x="21" y="1"/>
                  </a:cubicBezTo>
                  <a:cubicBezTo>
                    <a:pt x="23" y="1"/>
                    <a:pt x="23" y="1"/>
                    <a:pt x="23" y="1"/>
                  </a:cubicBezTo>
                  <a:cubicBezTo>
                    <a:pt x="24" y="1"/>
                    <a:pt x="25" y="2"/>
                    <a:pt x="26" y="2"/>
                  </a:cubicBezTo>
                  <a:cubicBezTo>
                    <a:pt x="28" y="2"/>
                    <a:pt x="30" y="3"/>
                    <a:pt x="31" y="4"/>
                  </a:cubicBezTo>
                  <a:cubicBezTo>
                    <a:pt x="33" y="5"/>
                    <a:pt x="35" y="5"/>
                    <a:pt x="37" y="6"/>
                  </a:cubicBezTo>
                  <a:cubicBezTo>
                    <a:pt x="38" y="7"/>
                    <a:pt x="40" y="7"/>
                    <a:pt x="41" y="8"/>
                  </a:cubicBezTo>
                  <a:cubicBezTo>
                    <a:pt x="44" y="9"/>
                    <a:pt x="47" y="11"/>
                    <a:pt x="50" y="12"/>
                  </a:cubicBezTo>
                  <a:cubicBezTo>
                    <a:pt x="52" y="12"/>
                    <a:pt x="54" y="13"/>
                    <a:pt x="56" y="13"/>
                  </a:cubicBezTo>
                  <a:cubicBezTo>
                    <a:pt x="58" y="14"/>
                    <a:pt x="59" y="14"/>
                    <a:pt x="59" y="14"/>
                  </a:cubicBezTo>
                  <a:cubicBezTo>
                    <a:pt x="59" y="14"/>
                    <a:pt x="58" y="14"/>
                    <a:pt x="56" y="15"/>
                  </a:cubicBezTo>
                  <a:cubicBezTo>
                    <a:pt x="55" y="16"/>
                    <a:pt x="52" y="17"/>
                    <a:pt x="49" y="17"/>
                  </a:cubicBezTo>
                  <a:cubicBezTo>
                    <a:pt x="46" y="17"/>
                    <a:pt x="42" y="17"/>
                    <a:pt x="39" y="16"/>
                  </a:cubicBezTo>
                  <a:cubicBezTo>
                    <a:pt x="37" y="16"/>
                    <a:pt x="35" y="15"/>
                    <a:pt x="33" y="15"/>
                  </a:cubicBezTo>
                  <a:cubicBezTo>
                    <a:pt x="31" y="14"/>
                    <a:pt x="30" y="14"/>
                    <a:pt x="28" y="13"/>
                  </a:cubicBezTo>
                  <a:cubicBezTo>
                    <a:pt x="26" y="12"/>
                    <a:pt x="24" y="12"/>
                    <a:pt x="23" y="11"/>
                  </a:cubicBezTo>
                  <a:cubicBezTo>
                    <a:pt x="22" y="11"/>
                    <a:pt x="21" y="10"/>
                    <a:pt x="20" y="10"/>
                  </a:cubicBezTo>
                  <a:cubicBezTo>
                    <a:pt x="20" y="10"/>
                    <a:pt x="19" y="9"/>
                    <a:pt x="18" y="9"/>
                  </a:cubicBezTo>
                  <a:cubicBezTo>
                    <a:pt x="15" y="8"/>
                    <a:pt x="12" y="7"/>
                    <a:pt x="10" y="7"/>
                  </a:cubicBezTo>
                  <a:cubicBezTo>
                    <a:pt x="7" y="7"/>
                    <a:pt x="5" y="7"/>
                    <a:pt x="3" y="7"/>
                  </a:cubicBezTo>
                  <a:cubicBezTo>
                    <a:pt x="2" y="7"/>
                    <a:pt x="2" y="7"/>
                    <a:pt x="1" y="7"/>
                  </a:cubicBezTo>
                  <a:cubicBezTo>
                    <a:pt x="1" y="7"/>
                    <a:pt x="0" y="7"/>
                    <a:pt x="0"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94"/>
            <p:cNvSpPr/>
            <p:nvPr/>
          </p:nvSpPr>
          <p:spPr bwMode="auto">
            <a:xfrm>
              <a:off x="9993314" y="793750"/>
              <a:ext cx="173038" cy="219075"/>
            </a:xfrm>
            <a:custGeom>
              <a:avLst/>
              <a:gdLst>
                <a:gd name="T0" fmla="*/ 0 w 41"/>
                <a:gd name="T1" fmla="*/ 0 h 52"/>
                <a:gd name="T2" fmla="*/ 1 w 41"/>
                <a:gd name="T3" fmla="*/ 0 h 52"/>
                <a:gd name="T4" fmla="*/ 3 w 41"/>
                <a:gd name="T5" fmla="*/ 0 h 52"/>
                <a:gd name="T6" fmla="*/ 11 w 41"/>
                <a:gd name="T7" fmla="*/ 3 h 52"/>
                <a:gd name="T8" fmla="*/ 20 w 41"/>
                <a:gd name="T9" fmla="*/ 10 h 52"/>
                <a:gd name="T10" fmla="*/ 25 w 41"/>
                <a:gd name="T11" fmla="*/ 15 h 52"/>
                <a:gd name="T12" fmla="*/ 28 w 41"/>
                <a:gd name="T13" fmla="*/ 21 h 52"/>
                <a:gd name="T14" fmla="*/ 32 w 41"/>
                <a:gd name="T15" fmla="*/ 33 h 52"/>
                <a:gd name="T16" fmla="*/ 34 w 41"/>
                <a:gd name="T17" fmla="*/ 38 h 52"/>
                <a:gd name="T18" fmla="*/ 36 w 41"/>
                <a:gd name="T19" fmla="*/ 43 h 52"/>
                <a:gd name="T20" fmla="*/ 39 w 41"/>
                <a:gd name="T21" fmla="*/ 50 h 52"/>
                <a:gd name="T22" fmla="*/ 41 w 41"/>
                <a:gd name="T23" fmla="*/ 52 h 52"/>
                <a:gd name="T24" fmla="*/ 40 w 41"/>
                <a:gd name="T25" fmla="*/ 52 h 52"/>
                <a:gd name="T26" fmla="*/ 38 w 41"/>
                <a:gd name="T27" fmla="*/ 51 h 52"/>
                <a:gd name="T28" fmla="*/ 32 w 41"/>
                <a:gd name="T29" fmla="*/ 45 h 52"/>
                <a:gd name="T30" fmla="*/ 29 w 41"/>
                <a:gd name="T31" fmla="*/ 41 h 52"/>
                <a:gd name="T32" fmla="*/ 26 w 41"/>
                <a:gd name="T33" fmla="*/ 35 h 52"/>
                <a:gd name="T34" fmla="*/ 21 w 41"/>
                <a:gd name="T35" fmla="*/ 24 h 52"/>
                <a:gd name="T36" fmla="*/ 19 w 41"/>
                <a:gd name="T37" fmla="*/ 19 h 52"/>
                <a:gd name="T38" fmla="*/ 15 w 41"/>
                <a:gd name="T39" fmla="*/ 14 h 52"/>
                <a:gd name="T40" fmla="*/ 12 w 41"/>
                <a:gd name="T41" fmla="*/ 10 h 52"/>
                <a:gd name="T42" fmla="*/ 8 w 41"/>
                <a:gd name="T43" fmla="*/ 6 h 52"/>
                <a:gd name="T44" fmla="*/ 2 w 41"/>
                <a:gd name="T45" fmla="*/ 1 h 52"/>
                <a:gd name="T46" fmla="*/ 0 w 4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52">
                  <a:moveTo>
                    <a:pt x="0" y="0"/>
                  </a:moveTo>
                  <a:cubicBezTo>
                    <a:pt x="0" y="0"/>
                    <a:pt x="0" y="0"/>
                    <a:pt x="1" y="0"/>
                  </a:cubicBezTo>
                  <a:cubicBezTo>
                    <a:pt x="1" y="0"/>
                    <a:pt x="2" y="0"/>
                    <a:pt x="3" y="0"/>
                  </a:cubicBezTo>
                  <a:cubicBezTo>
                    <a:pt x="5" y="1"/>
                    <a:pt x="8" y="1"/>
                    <a:pt x="11" y="3"/>
                  </a:cubicBezTo>
                  <a:cubicBezTo>
                    <a:pt x="14" y="4"/>
                    <a:pt x="17" y="6"/>
                    <a:pt x="20" y="10"/>
                  </a:cubicBezTo>
                  <a:cubicBezTo>
                    <a:pt x="22" y="11"/>
                    <a:pt x="23" y="13"/>
                    <a:pt x="25" y="15"/>
                  </a:cubicBezTo>
                  <a:cubicBezTo>
                    <a:pt x="26" y="17"/>
                    <a:pt x="27" y="19"/>
                    <a:pt x="28" y="21"/>
                  </a:cubicBezTo>
                  <a:cubicBezTo>
                    <a:pt x="30" y="25"/>
                    <a:pt x="31" y="29"/>
                    <a:pt x="32" y="33"/>
                  </a:cubicBezTo>
                  <a:cubicBezTo>
                    <a:pt x="33" y="35"/>
                    <a:pt x="33" y="37"/>
                    <a:pt x="34" y="38"/>
                  </a:cubicBezTo>
                  <a:cubicBezTo>
                    <a:pt x="34" y="40"/>
                    <a:pt x="35" y="42"/>
                    <a:pt x="36" y="43"/>
                  </a:cubicBezTo>
                  <a:cubicBezTo>
                    <a:pt x="37" y="46"/>
                    <a:pt x="38" y="48"/>
                    <a:pt x="39" y="50"/>
                  </a:cubicBezTo>
                  <a:cubicBezTo>
                    <a:pt x="40" y="51"/>
                    <a:pt x="41" y="52"/>
                    <a:pt x="41" y="52"/>
                  </a:cubicBezTo>
                  <a:cubicBezTo>
                    <a:pt x="41" y="52"/>
                    <a:pt x="41" y="52"/>
                    <a:pt x="40" y="52"/>
                  </a:cubicBezTo>
                  <a:cubicBezTo>
                    <a:pt x="40" y="51"/>
                    <a:pt x="39" y="51"/>
                    <a:pt x="38" y="51"/>
                  </a:cubicBezTo>
                  <a:cubicBezTo>
                    <a:pt x="37" y="50"/>
                    <a:pt x="34" y="48"/>
                    <a:pt x="32" y="45"/>
                  </a:cubicBezTo>
                  <a:cubicBezTo>
                    <a:pt x="31" y="44"/>
                    <a:pt x="30" y="42"/>
                    <a:pt x="29" y="41"/>
                  </a:cubicBezTo>
                  <a:cubicBezTo>
                    <a:pt x="28" y="39"/>
                    <a:pt x="27" y="37"/>
                    <a:pt x="26" y="35"/>
                  </a:cubicBezTo>
                  <a:cubicBezTo>
                    <a:pt x="24" y="31"/>
                    <a:pt x="23" y="27"/>
                    <a:pt x="21" y="24"/>
                  </a:cubicBezTo>
                  <a:cubicBezTo>
                    <a:pt x="21" y="22"/>
                    <a:pt x="20" y="20"/>
                    <a:pt x="19" y="19"/>
                  </a:cubicBezTo>
                  <a:cubicBezTo>
                    <a:pt x="18" y="17"/>
                    <a:pt x="17" y="15"/>
                    <a:pt x="15" y="14"/>
                  </a:cubicBezTo>
                  <a:cubicBezTo>
                    <a:pt x="14" y="12"/>
                    <a:pt x="13" y="11"/>
                    <a:pt x="12" y="10"/>
                  </a:cubicBezTo>
                  <a:cubicBezTo>
                    <a:pt x="11" y="8"/>
                    <a:pt x="10" y="7"/>
                    <a:pt x="8" y="6"/>
                  </a:cubicBezTo>
                  <a:cubicBezTo>
                    <a:pt x="6" y="4"/>
                    <a:pt x="4" y="3"/>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95"/>
            <p:cNvSpPr/>
            <p:nvPr/>
          </p:nvSpPr>
          <p:spPr bwMode="auto">
            <a:xfrm>
              <a:off x="10252076" y="738188"/>
              <a:ext cx="79375" cy="284163"/>
            </a:xfrm>
            <a:custGeom>
              <a:avLst/>
              <a:gdLst>
                <a:gd name="T0" fmla="*/ 13 w 19"/>
                <a:gd name="T1" fmla="*/ 0 h 67"/>
                <a:gd name="T2" fmla="*/ 14 w 19"/>
                <a:gd name="T3" fmla="*/ 3 h 67"/>
                <a:gd name="T4" fmla="*/ 17 w 19"/>
                <a:gd name="T5" fmla="*/ 11 h 67"/>
                <a:gd name="T6" fmla="*/ 18 w 19"/>
                <a:gd name="T7" fmla="*/ 16 h 67"/>
                <a:gd name="T8" fmla="*/ 19 w 19"/>
                <a:gd name="T9" fmla="*/ 22 h 67"/>
                <a:gd name="T10" fmla="*/ 18 w 19"/>
                <a:gd name="T11" fmla="*/ 29 h 67"/>
                <a:gd name="T12" fmla="*/ 17 w 19"/>
                <a:gd name="T13" fmla="*/ 33 h 67"/>
                <a:gd name="T14" fmla="*/ 16 w 19"/>
                <a:gd name="T15" fmla="*/ 35 h 67"/>
                <a:gd name="T16" fmla="*/ 15 w 19"/>
                <a:gd name="T17" fmla="*/ 36 h 67"/>
                <a:gd name="T18" fmla="*/ 11 w 19"/>
                <a:gd name="T19" fmla="*/ 42 h 67"/>
                <a:gd name="T20" fmla="*/ 8 w 19"/>
                <a:gd name="T21" fmla="*/ 47 h 67"/>
                <a:gd name="T22" fmla="*/ 4 w 19"/>
                <a:gd name="T23" fmla="*/ 56 h 67"/>
                <a:gd name="T24" fmla="*/ 3 w 19"/>
                <a:gd name="T25" fmla="*/ 64 h 67"/>
                <a:gd name="T26" fmla="*/ 3 w 19"/>
                <a:gd name="T27" fmla="*/ 66 h 67"/>
                <a:gd name="T28" fmla="*/ 3 w 19"/>
                <a:gd name="T29" fmla="*/ 67 h 67"/>
                <a:gd name="T30" fmla="*/ 3 w 19"/>
                <a:gd name="T31" fmla="*/ 66 h 67"/>
                <a:gd name="T32" fmla="*/ 2 w 19"/>
                <a:gd name="T33" fmla="*/ 64 h 67"/>
                <a:gd name="T34" fmla="*/ 1 w 19"/>
                <a:gd name="T35" fmla="*/ 61 h 67"/>
                <a:gd name="T36" fmla="*/ 0 w 19"/>
                <a:gd name="T37" fmla="*/ 56 h 67"/>
                <a:gd name="T38" fmla="*/ 0 w 19"/>
                <a:gd name="T39" fmla="*/ 50 h 67"/>
                <a:gd name="T40" fmla="*/ 2 w 19"/>
                <a:gd name="T41" fmla="*/ 44 h 67"/>
                <a:gd name="T42" fmla="*/ 5 w 19"/>
                <a:gd name="T43" fmla="*/ 38 h 67"/>
                <a:gd name="T44" fmla="*/ 9 w 19"/>
                <a:gd name="T45" fmla="*/ 32 h 67"/>
                <a:gd name="T46" fmla="*/ 9 w 19"/>
                <a:gd name="T47" fmla="*/ 31 h 67"/>
                <a:gd name="T48" fmla="*/ 10 w 19"/>
                <a:gd name="T49" fmla="*/ 30 h 67"/>
                <a:gd name="T50" fmla="*/ 11 w 19"/>
                <a:gd name="T51" fmla="*/ 27 h 67"/>
                <a:gd name="T52" fmla="*/ 12 w 19"/>
                <a:gd name="T53" fmla="*/ 22 h 67"/>
                <a:gd name="T54" fmla="*/ 13 w 19"/>
                <a:gd name="T55" fmla="*/ 11 h 67"/>
                <a:gd name="T56" fmla="*/ 13 w 19"/>
                <a:gd name="T57" fmla="*/ 3 h 67"/>
                <a:gd name="T58" fmla="*/ 13 w 19"/>
                <a:gd name="T5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67">
                  <a:moveTo>
                    <a:pt x="13" y="0"/>
                  </a:moveTo>
                  <a:cubicBezTo>
                    <a:pt x="13" y="0"/>
                    <a:pt x="13" y="1"/>
                    <a:pt x="14" y="3"/>
                  </a:cubicBezTo>
                  <a:cubicBezTo>
                    <a:pt x="15" y="5"/>
                    <a:pt x="16" y="7"/>
                    <a:pt x="17" y="11"/>
                  </a:cubicBezTo>
                  <a:cubicBezTo>
                    <a:pt x="18" y="12"/>
                    <a:pt x="18" y="14"/>
                    <a:pt x="18" y="16"/>
                  </a:cubicBezTo>
                  <a:cubicBezTo>
                    <a:pt x="19" y="18"/>
                    <a:pt x="19" y="20"/>
                    <a:pt x="19" y="22"/>
                  </a:cubicBezTo>
                  <a:cubicBezTo>
                    <a:pt x="19" y="25"/>
                    <a:pt x="19" y="27"/>
                    <a:pt x="18" y="29"/>
                  </a:cubicBezTo>
                  <a:cubicBezTo>
                    <a:pt x="17" y="31"/>
                    <a:pt x="17" y="32"/>
                    <a:pt x="17" y="33"/>
                  </a:cubicBezTo>
                  <a:cubicBezTo>
                    <a:pt x="16" y="33"/>
                    <a:pt x="16" y="34"/>
                    <a:pt x="16" y="35"/>
                  </a:cubicBezTo>
                  <a:cubicBezTo>
                    <a:pt x="15" y="35"/>
                    <a:pt x="15" y="36"/>
                    <a:pt x="15" y="36"/>
                  </a:cubicBezTo>
                  <a:cubicBezTo>
                    <a:pt x="13" y="38"/>
                    <a:pt x="12" y="40"/>
                    <a:pt x="11" y="42"/>
                  </a:cubicBezTo>
                  <a:cubicBezTo>
                    <a:pt x="10" y="43"/>
                    <a:pt x="9" y="45"/>
                    <a:pt x="8" y="47"/>
                  </a:cubicBezTo>
                  <a:cubicBezTo>
                    <a:pt x="6" y="50"/>
                    <a:pt x="5" y="53"/>
                    <a:pt x="4" y="56"/>
                  </a:cubicBezTo>
                  <a:cubicBezTo>
                    <a:pt x="4" y="59"/>
                    <a:pt x="3" y="62"/>
                    <a:pt x="3" y="64"/>
                  </a:cubicBezTo>
                  <a:cubicBezTo>
                    <a:pt x="3" y="65"/>
                    <a:pt x="3" y="66"/>
                    <a:pt x="3" y="66"/>
                  </a:cubicBezTo>
                  <a:cubicBezTo>
                    <a:pt x="3" y="67"/>
                    <a:pt x="3" y="67"/>
                    <a:pt x="3" y="67"/>
                  </a:cubicBezTo>
                  <a:cubicBezTo>
                    <a:pt x="3" y="67"/>
                    <a:pt x="3" y="67"/>
                    <a:pt x="3" y="66"/>
                  </a:cubicBezTo>
                  <a:cubicBezTo>
                    <a:pt x="3" y="66"/>
                    <a:pt x="2" y="65"/>
                    <a:pt x="2" y="64"/>
                  </a:cubicBezTo>
                  <a:cubicBezTo>
                    <a:pt x="1" y="63"/>
                    <a:pt x="1" y="62"/>
                    <a:pt x="1" y="61"/>
                  </a:cubicBezTo>
                  <a:cubicBezTo>
                    <a:pt x="0" y="59"/>
                    <a:pt x="0" y="58"/>
                    <a:pt x="0" y="56"/>
                  </a:cubicBezTo>
                  <a:cubicBezTo>
                    <a:pt x="0" y="54"/>
                    <a:pt x="0" y="52"/>
                    <a:pt x="0" y="50"/>
                  </a:cubicBezTo>
                  <a:cubicBezTo>
                    <a:pt x="1" y="48"/>
                    <a:pt x="1" y="46"/>
                    <a:pt x="2" y="44"/>
                  </a:cubicBezTo>
                  <a:cubicBezTo>
                    <a:pt x="3" y="42"/>
                    <a:pt x="4" y="40"/>
                    <a:pt x="5" y="38"/>
                  </a:cubicBezTo>
                  <a:cubicBezTo>
                    <a:pt x="6" y="36"/>
                    <a:pt x="8" y="34"/>
                    <a:pt x="9" y="32"/>
                  </a:cubicBezTo>
                  <a:cubicBezTo>
                    <a:pt x="9" y="31"/>
                    <a:pt x="9" y="31"/>
                    <a:pt x="9" y="31"/>
                  </a:cubicBezTo>
                  <a:cubicBezTo>
                    <a:pt x="10" y="31"/>
                    <a:pt x="10" y="30"/>
                    <a:pt x="10" y="30"/>
                  </a:cubicBezTo>
                  <a:cubicBezTo>
                    <a:pt x="10" y="29"/>
                    <a:pt x="11" y="28"/>
                    <a:pt x="11" y="27"/>
                  </a:cubicBezTo>
                  <a:cubicBezTo>
                    <a:pt x="12" y="25"/>
                    <a:pt x="12" y="24"/>
                    <a:pt x="12" y="22"/>
                  </a:cubicBezTo>
                  <a:cubicBezTo>
                    <a:pt x="13" y="18"/>
                    <a:pt x="13" y="14"/>
                    <a:pt x="13" y="11"/>
                  </a:cubicBezTo>
                  <a:cubicBezTo>
                    <a:pt x="13" y="8"/>
                    <a:pt x="13" y="5"/>
                    <a:pt x="13" y="3"/>
                  </a:cubicBezTo>
                  <a:cubicBezTo>
                    <a:pt x="13" y="1"/>
                    <a:pt x="13" y="0"/>
                    <a:pt x="13"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96"/>
            <p:cNvSpPr/>
            <p:nvPr/>
          </p:nvSpPr>
          <p:spPr bwMode="auto">
            <a:xfrm>
              <a:off x="10336214" y="1258888"/>
              <a:ext cx="134938" cy="165100"/>
            </a:xfrm>
            <a:custGeom>
              <a:avLst/>
              <a:gdLst>
                <a:gd name="T0" fmla="*/ 0 w 32"/>
                <a:gd name="T1" fmla="*/ 0 h 39"/>
                <a:gd name="T2" fmla="*/ 2 w 32"/>
                <a:gd name="T3" fmla="*/ 2 h 39"/>
                <a:gd name="T4" fmla="*/ 5 w 32"/>
                <a:gd name="T5" fmla="*/ 6 h 39"/>
                <a:gd name="T6" fmla="*/ 16 w 32"/>
                <a:gd name="T7" fmla="*/ 20 h 39"/>
                <a:gd name="T8" fmla="*/ 22 w 32"/>
                <a:gd name="T9" fmla="*/ 28 h 39"/>
                <a:gd name="T10" fmla="*/ 26 w 32"/>
                <a:gd name="T11" fmla="*/ 34 h 39"/>
                <a:gd name="T12" fmla="*/ 30 w 32"/>
                <a:gd name="T13" fmla="*/ 38 h 39"/>
                <a:gd name="T14" fmla="*/ 32 w 32"/>
                <a:gd name="T15" fmla="*/ 39 h 39"/>
                <a:gd name="T16" fmla="*/ 32 w 32"/>
                <a:gd name="T17" fmla="*/ 39 h 39"/>
                <a:gd name="T18" fmla="*/ 30 w 32"/>
                <a:gd name="T19" fmla="*/ 39 h 39"/>
                <a:gd name="T20" fmla="*/ 25 w 32"/>
                <a:gd name="T21" fmla="*/ 35 h 39"/>
                <a:gd name="T22" fmla="*/ 20 w 32"/>
                <a:gd name="T23" fmla="*/ 29 h 39"/>
                <a:gd name="T24" fmla="*/ 14 w 32"/>
                <a:gd name="T25" fmla="*/ 22 h 39"/>
                <a:gd name="T26" fmla="*/ 4 w 32"/>
                <a:gd name="T27" fmla="*/ 7 h 39"/>
                <a:gd name="T28" fmla="*/ 1 w 32"/>
                <a:gd name="T29" fmla="*/ 2 h 39"/>
                <a:gd name="T30" fmla="*/ 0 w 32"/>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9">
                  <a:moveTo>
                    <a:pt x="0" y="0"/>
                  </a:moveTo>
                  <a:cubicBezTo>
                    <a:pt x="0" y="0"/>
                    <a:pt x="1" y="1"/>
                    <a:pt x="2" y="2"/>
                  </a:cubicBezTo>
                  <a:cubicBezTo>
                    <a:pt x="2" y="3"/>
                    <a:pt x="4" y="5"/>
                    <a:pt x="5" y="6"/>
                  </a:cubicBezTo>
                  <a:cubicBezTo>
                    <a:pt x="8" y="10"/>
                    <a:pt x="12" y="15"/>
                    <a:pt x="16" y="20"/>
                  </a:cubicBezTo>
                  <a:cubicBezTo>
                    <a:pt x="18" y="23"/>
                    <a:pt x="20" y="25"/>
                    <a:pt x="22" y="28"/>
                  </a:cubicBezTo>
                  <a:cubicBezTo>
                    <a:pt x="23" y="30"/>
                    <a:pt x="25" y="32"/>
                    <a:pt x="26" y="34"/>
                  </a:cubicBezTo>
                  <a:cubicBezTo>
                    <a:pt x="28" y="36"/>
                    <a:pt x="29" y="37"/>
                    <a:pt x="30" y="38"/>
                  </a:cubicBezTo>
                  <a:cubicBezTo>
                    <a:pt x="32" y="39"/>
                    <a:pt x="32" y="39"/>
                    <a:pt x="32" y="39"/>
                  </a:cubicBezTo>
                  <a:cubicBezTo>
                    <a:pt x="32" y="39"/>
                    <a:pt x="32" y="39"/>
                    <a:pt x="32" y="39"/>
                  </a:cubicBezTo>
                  <a:cubicBezTo>
                    <a:pt x="31" y="39"/>
                    <a:pt x="31" y="39"/>
                    <a:pt x="30" y="39"/>
                  </a:cubicBezTo>
                  <a:cubicBezTo>
                    <a:pt x="29" y="38"/>
                    <a:pt x="27" y="37"/>
                    <a:pt x="25" y="35"/>
                  </a:cubicBezTo>
                  <a:cubicBezTo>
                    <a:pt x="23" y="34"/>
                    <a:pt x="22" y="31"/>
                    <a:pt x="20" y="29"/>
                  </a:cubicBezTo>
                  <a:cubicBezTo>
                    <a:pt x="18" y="27"/>
                    <a:pt x="16" y="24"/>
                    <a:pt x="14" y="22"/>
                  </a:cubicBezTo>
                  <a:cubicBezTo>
                    <a:pt x="10" y="17"/>
                    <a:pt x="7" y="11"/>
                    <a:pt x="4" y="7"/>
                  </a:cubicBezTo>
                  <a:cubicBezTo>
                    <a:pt x="3" y="5"/>
                    <a:pt x="2" y="4"/>
                    <a:pt x="1" y="2"/>
                  </a:cubicBezTo>
                  <a:cubicBezTo>
                    <a:pt x="0" y="1"/>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97"/>
            <p:cNvSpPr/>
            <p:nvPr/>
          </p:nvSpPr>
          <p:spPr bwMode="auto">
            <a:xfrm>
              <a:off x="10379076" y="1141413"/>
              <a:ext cx="168275" cy="38100"/>
            </a:xfrm>
            <a:custGeom>
              <a:avLst/>
              <a:gdLst>
                <a:gd name="T0" fmla="*/ 0 w 40"/>
                <a:gd name="T1" fmla="*/ 2 h 9"/>
                <a:gd name="T2" fmla="*/ 1 w 40"/>
                <a:gd name="T3" fmla="*/ 2 h 9"/>
                <a:gd name="T4" fmla="*/ 2 w 40"/>
                <a:gd name="T5" fmla="*/ 1 h 9"/>
                <a:gd name="T6" fmla="*/ 6 w 40"/>
                <a:gd name="T7" fmla="*/ 0 h 9"/>
                <a:gd name="T8" fmla="*/ 13 w 40"/>
                <a:gd name="T9" fmla="*/ 1 h 9"/>
                <a:gd name="T10" fmla="*/ 17 w 40"/>
                <a:gd name="T11" fmla="*/ 2 h 9"/>
                <a:gd name="T12" fmla="*/ 21 w 40"/>
                <a:gd name="T13" fmla="*/ 4 h 9"/>
                <a:gd name="T14" fmla="*/ 28 w 40"/>
                <a:gd name="T15" fmla="*/ 6 h 9"/>
                <a:gd name="T16" fmla="*/ 34 w 40"/>
                <a:gd name="T17" fmla="*/ 8 h 9"/>
                <a:gd name="T18" fmla="*/ 39 w 40"/>
                <a:gd name="T19" fmla="*/ 7 h 9"/>
                <a:gd name="T20" fmla="*/ 40 w 40"/>
                <a:gd name="T21" fmla="*/ 7 h 9"/>
                <a:gd name="T22" fmla="*/ 40 w 40"/>
                <a:gd name="T23" fmla="*/ 7 h 9"/>
                <a:gd name="T24" fmla="*/ 39 w 40"/>
                <a:gd name="T25" fmla="*/ 8 h 9"/>
                <a:gd name="T26" fmla="*/ 34 w 40"/>
                <a:gd name="T27" fmla="*/ 9 h 9"/>
                <a:gd name="T28" fmla="*/ 27 w 40"/>
                <a:gd name="T29" fmla="*/ 8 h 9"/>
                <a:gd name="T30" fmla="*/ 20 w 40"/>
                <a:gd name="T31" fmla="*/ 6 h 9"/>
                <a:gd name="T32" fmla="*/ 16 w 40"/>
                <a:gd name="T33" fmla="*/ 4 h 9"/>
                <a:gd name="T34" fmla="*/ 13 w 40"/>
                <a:gd name="T35" fmla="*/ 3 h 9"/>
                <a:gd name="T36" fmla="*/ 6 w 40"/>
                <a:gd name="T37" fmla="*/ 1 h 9"/>
                <a:gd name="T38" fmla="*/ 2 w 40"/>
                <a:gd name="T39" fmla="*/ 2 h 9"/>
                <a:gd name="T40" fmla="*/ 0 w 40"/>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
                  <a:moveTo>
                    <a:pt x="0" y="2"/>
                  </a:moveTo>
                  <a:cubicBezTo>
                    <a:pt x="0" y="2"/>
                    <a:pt x="0" y="2"/>
                    <a:pt x="1" y="2"/>
                  </a:cubicBezTo>
                  <a:cubicBezTo>
                    <a:pt x="1" y="2"/>
                    <a:pt x="1" y="2"/>
                    <a:pt x="2" y="1"/>
                  </a:cubicBezTo>
                  <a:cubicBezTo>
                    <a:pt x="3" y="1"/>
                    <a:pt x="4" y="0"/>
                    <a:pt x="6" y="0"/>
                  </a:cubicBezTo>
                  <a:cubicBezTo>
                    <a:pt x="9" y="0"/>
                    <a:pt x="11" y="0"/>
                    <a:pt x="13" y="1"/>
                  </a:cubicBezTo>
                  <a:cubicBezTo>
                    <a:pt x="15" y="1"/>
                    <a:pt x="16" y="2"/>
                    <a:pt x="17" y="2"/>
                  </a:cubicBezTo>
                  <a:cubicBezTo>
                    <a:pt x="18" y="3"/>
                    <a:pt x="20" y="3"/>
                    <a:pt x="21" y="4"/>
                  </a:cubicBezTo>
                  <a:cubicBezTo>
                    <a:pt x="23" y="5"/>
                    <a:pt x="26" y="6"/>
                    <a:pt x="28" y="6"/>
                  </a:cubicBezTo>
                  <a:cubicBezTo>
                    <a:pt x="30" y="7"/>
                    <a:pt x="32" y="7"/>
                    <a:pt x="34" y="8"/>
                  </a:cubicBezTo>
                  <a:cubicBezTo>
                    <a:pt x="36" y="8"/>
                    <a:pt x="38" y="7"/>
                    <a:pt x="39" y="7"/>
                  </a:cubicBezTo>
                  <a:cubicBezTo>
                    <a:pt x="40" y="7"/>
                    <a:pt x="40" y="7"/>
                    <a:pt x="40" y="7"/>
                  </a:cubicBezTo>
                  <a:cubicBezTo>
                    <a:pt x="40" y="7"/>
                    <a:pt x="40" y="7"/>
                    <a:pt x="40" y="7"/>
                  </a:cubicBezTo>
                  <a:cubicBezTo>
                    <a:pt x="40" y="7"/>
                    <a:pt x="39" y="7"/>
                    <a:pt x="39" y="8"/>
                  </a:cubicBezTo>
                  <a:cubicBezTo>
                    <a:pt x="38" y="8"/>
                    <a:pt x="36" y="9"/>
                    <a:pt x="34" y="9"/>
                  </a:cubicBezTo>
                  <a:cubicBezTo>
                    <a:pt x="32" y="9"/>
                    <a:pt x="30" y="9"/>
                    <a:pt x="27" y="8"/>
                  </a:cubicBezTo>
                  <a:cubicBezTo>
                    <a:pt x="25" y="8"/>
                    <a:pt x="22" y="7"/>
                    <a:pt x="20" y="6"/>
                  </a:cubicBezTo>
                  <a:cubicBezTo>
                    <a:pt x="19" y="5"/>
                    <a:pt x="17" y="5"/>
                    <a:pt x="16" y="4"/>
                  </a:cubicBezTo>
                  <a:cubicBezTo>
                    <a:pt x="15" y="4"/>
                    <a:pt x="14" y="3"/>
                    <a:pt x="13" y="3"/>
                  </a:cubicBezTo>
                  <a:cubicBezTo>
                    <a:pt x="11" y="2"/>
                    <a:pt x="8" y="2"/>
                    <a:pt x="6" y="1"/>
                  </a:cubicBezTo>
                  <a:cubicBezTo>
                    <a:pt x="5" y="1"/>
                    <a:pt x="3" y="2"/>
                    <a:pt x="2" y="2"/>
                  </a:cubicBezTo>
                  <a:cubicBezTo>
                    <a:pt x="1" y="2"/>
                    <a:pt x="0" y="2"/>
                    <a:pt x="0" y="2"/>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98"/>
            <p:cNvSpPr/>
            <p:nvPr/>
          </p:nvSpPr>
          <p:spPr bwMode="auto">
            <a:xfrm>
              <a:off x="10310814" y="898525"/>
              <a:ext cx="144463" cy="161925"/>
            </a:xfrm>
            <a:custGeom>
              <a:avLst/>
              <a:gdLst>
                <a:gd name="T0" fmla="*/ 34 w 34"/>
                <a:gd name="T1" fmla="*/ 0 h 38"/>
                <a:gd name="T2" fmla="*/ 32 w 34"/>
                <a:gd name="T3" fmla="*/ 1 h 38"/>
                <a:gd name="T4" fmla="*/ 28 w 34"/>
                <a:gd name="T5" fmla="*/ 5 h 38"/>
                <a:gd name="T6" fmla="*/ 24 w 34"/>
                <a:gd name="T7" fmla="*/ 12 h 38"/>
                <a:gd name="T8" fmla="*/ 23 w 34"/>
                <a:gd name="T9" fmla="*/ 17 h 38"/>
                <a:gd name="T10" fmla="*/ 21 w 34"/>
                <a:gd name="T11" fmla="*/ 22 h 38"/>
                <a:gd name="T12" fmla="*/ 17 w 34"/>
                <a:gd name="T13" fmla="*/ 26 h 38"/>
                <a:gd name="T14" fmla="*/ 12 w 34"/>
                <a:gd name="T15" fmla="*/ 27 h 38"/>
                <a:gd name="T16" fmla="*/ 5 w 34"/>
                <a:gd name="T17" fmla="*/ 32 h 38"/>
                <a:gd name="T18" fmla="*/ 1 w 34"/>
                <a:gd name="T19" fmla="*/ 36 h 38"/>
                <a:gd name="T20" fmla="*/ 0 w 34"/>
                <a:gd name="T21" fmla="*/ 38 h 38"/>
                <a:gd name="T22" fmla="*/ 0 w 34"/>
                <a:gd name="T23" fmla="*/ 38 h 38"/>
                <a:gd name="T24" fmla="*/ 1 w 34"/>
                <a:gd name="T25" fmla="*/ 36 h 38"/>
                <a:gd name="T26" fmla="*/ 4 w 34"/>
                <a:gd name="T27" fmla="*/ 31 h 38"/>
                <a:gd name="T28" fmla="*/ 12 w 34"/>
                <a:gd name="T29" fmla="*/ 25 h 38"/>
                <a:gd name="T30" fmla="*/ 16 w 34"/>
                <a:gd name="T31" fmla="*/ 24 h 38"/>
                <a:gd name="T32" fmla="*/ 19 w 34"/>
                <a:gd name="T33" fmla="*/ 21 h 38"/>
                <a:gd name="T34" fmla="*/ 20 w 34"/>
                <a:gd name="T35" fmla="*/ 16 h 38"/>
                <a:gd name="T36" fmla="*/ 22 w 34"/>
                <a:gd name="T37" fmla="*/ 12 h 38"/>
                <a:gd name="T38" fmla="*/ 27 w 34"/>
                <a:gd name="T39" fmla="*/ 4 h 38"/>
                <a:gd name="T40" fmla="*/ 32 w 34"/>
                <a:gd name="T41" fmla="*/ 1 h 38"/>
                <a:gd name="T42" fmla="*/ 34 w 34"/>
                <a:gd name="T43" fmla="*/ 0 h 38"/>
                <a:gd name="T44" fmla="*/ 34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34" y="0"/>
                  </a:moveTo>
                  <a:cubicBezTo>
                    <a:pt x="34" y="0"/>
                    <a:pt x="33" y="0"/>
                    <a:pt x="32" y="1"/>
                  </a:cubicBezTo>
                  <a:cubicBezTo>
                    <a:pt x="31" y="2"/>
                    <a:pt x="29" y="3"/>
                    <a:pt x="28" y="5"/>
                  </a:cubicBezTo>
                  <a:cubicBezTo>
                    <a:pt x="26" y="7"/>
                    <a:pt x="25" y="9"/>
                    <a:pt x="24" y="12"/>
                  </a:cubicBezTo>
                  <a:cubicBezTo>
                    <a:pt x="23" y="14"/>
                    <a:pt x="23" y="15"/>
                    <a:pt x="23" y="17"/>
                  </a:cubicBezTo>
                  <a:cubicBezTo>
                    <a:pt x="23" y="19"/>
                    <a:pt x="22" y="20"/>
                    <a:pt x="21" y="22"/>
                  </a:cubicBezTo>
                  <a:cubicBezTo>
                    <a:pt x="21" y="24"/>
                    <a:pt x="19" y="25"/>
                    <a:pt x="17" y="26"/>
                  </a:cubicBezTo>
                  <a:cubicBezTo>
                    <a:pt x="15" y="26"/>
                    <a:pt x="14" y="27"/>
                    <a:pt x="12" y="27"/>
                  </a:cubicBezTo>
                  <a:cubicBezTo>
                    <a:pt x="10" y="29"/>
                    <a:pt x="7" y="30"/>
                    <a:pt x="5" y="32"/>
                  </a:cubicBezTo>
                  <a:cubicBezTo>
                    <a:pt x="4" y="34"/>
                    <a:pt x="2" y="35"/>
                    <a:pt x="1" y="36"/>
                  </a:cubicBezTo>
                  <a:cubicBezTo>
                    <a:pt x="1" y="38"/>
                    <a:pt x="0" y="38"/>
                    <a:pt x="0" y="38"/>
                  </a:cubicBezTo>
                  <a:cubicBezTo>
                    <a:pt x="0" y="38"/>
                    <a:pt x="0" y="38"/>
                    <a:pt x="0" y="38"/>
                  </a:cubicBezTo>
                  <a:cubicBezTo>
                    <a:pt x="1" y="37"/>
                    <a:pt x="1" y="37"/>
                    <a:pt x="1" y="36"/>
                  </a:cubicBezTo>
                  <a:cubicBezTo>
                    <a:pt x="2" y="35"/>
                    <a:pt x="3" y="33"/>
                    <a:pt x="4" y="31"/>
                  </a:cubicBezTo>
                  <a:cubicBezTo>
                    <a:pt x="6" y="29"/>
                    <a:pt x="9" y="27"/>
                    <a:pt x="12" y="25"/>
                  </a:cubicBezTo>
                  <a:cubicBezTo>
                    <a:pt x="13" y="25"/>
                    <a:pt x="15" y="24"/>
                    <a:pt x="16" y="24"/>
                  </a:cubicBezTo>
                  <a:cubicBezTo>
                    <a:pt x="18" y="23"/>
                    <a:pt x="19" y="22"/>
                    <a:pt x="19" y="21"/>
                  </a:cubicBezTo>
                  <a:cubicBezTo>
                    <a:pt x="20" y="20"/>
                    <a:pt x="20" y="18"/>
                    <a:pt x="20" y="16"/>
                  </a:cubicBezTo>
                  <a:cubicBezTo>
                    <a:pt x="21" y="15"/>
                    <a:pt x="21" y="13"/>
                    <a:pt x="22" y="12"/>
                  </a:cubicBezTo>
                  <a:cubicBezTo>
                    <a:pt x="23" y="8"/>
                    <a:pt x="25" y="6"/>
                    <a:pt x="27" y="4"/>
                  </a:cubicBezTo>
                  <a:cubicBezTo>
                    <a:pt x="29" y="2"/>
                    <a:pt x="31" y="1"/>
                    <a:pt x="32" y="1"/>
                  </a:cubicBezTo>
                  <a:cubicBezTo>
                    <a:pt x="33" y="0"/>
                    <a:pt x="33" y="0"/>
                    <a:pt x="34" y="0"/>
                  </a:cubicBezTo>
                  <a:cubicBezTo>
                    <a:pt x="34" y="0"/>
                    <a:pt x="34" y="0"/>
                    <a:pt x="34"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99"/>
            <p:cNvSpPr/>
            <p:nvPr/>
          </p:nvSpPr>
          <p:spPr bwMode="auto">
            <a:xfrm>
              <a:off x="10148889" y="806450"/>
              <a:ext cx="77788" cy="198438"/>
            </a:xfrm>
            <a:custGeom>
              <a:avLst/>
              <a:gdLst>
                <a:gd name="T0" fmla="*/ 0 w 18"/>
                <a:gd name="T1" fmla="*/ 0 h 47"/>
                <a:gd name="T2" fmla="*/ 0 w 18"/>
                <a:gd name="T3" fmla="*/ 0 h 47"/>
                <a:gd name="T4" fmla="*/ 1 w 18"/>
                <a:gd name="T5" fmla="*/ 1 h 47"/>
                <a:gd name="T6" fmla="*/ 4 w 18"/>
                <a:gd name="T7" fmla="*/ 7 h 47"/>
                <a:gd name="T8" fmla="*/ 5 w 18"/>
                <a:gd name="T9" fmla="*/ 15 h 47"/>
                <a:gd name="T10" fmla="*/ 6 w 18"/>
                <a:gd name="T11" fmla="*/ 20 h 47"/>
                <a:gd name="T12" fmla="*/ 7 w 18"/>
                <a:gd name="T13" fmla="*/ 24 h 47"/>
                <a:gd name="T14" fmla="*/ 14 w 18"/>
                <a:gd name="T15" fmla="*/ 40 h 47"/>
                <a:gd name="T16" fmla="*/ 17 w 18"/>
                <a:gd name="T17" fmla="*/ 45 h 47"/>
                <a:gd name="T18" fmla="*/ 18 w 18"/>
                <a:gd name="T19" fmla="*/ 47 h 47"/>
                <a:gd name="T20" fmla="*/ 17 w 18"/>
                <a:gd name="T21" fmla="*/ 45 h 47"/>
                <a:gd name="T22" fmla="*/ 13 w 18"/>
                <a:gd name="T23" fmla="*/ 41 h 47"/>
                <a:gd name="T24" fmla="*/ 8 w 18"/>
                <a:gd name="T25" fmla="*/ 34 h 47"/>
                <a:gd name="T26" fmla="*/ 6 w 18"/>
                <a:gd name="T27" fmla="*/ 30 h 47"/>
                <a:gd name="T28" fmla="*/ 4 w 18"/>
                <a:gd name="T29" fmla="*/ 25 h 47"/>
                <a:gd name="T30" fmla="*/ 3 w 18"/>
                <a:gd name="T31" fmla="*/ 20 h 47"/>
                <a:gd name="T32" fmla="*/ 3 w 18"/>
                <a:gd name="T33" fmla="*/ 15 h 47"/>
                <a:gd name="T34" fmla="*/ 3 w 18"/>
                <a:gd name="T35" fmla="*/ 11 h 47"/>
                <a:gd name="T36" fmla="*/ 3 w 18"/>
                <a:gd name="T37" fmla="*/ 7 h 47"/>
                <a:gd name="T38" fmla="*/ 1 w 18"/>
                <a:gd name="T39" fmla="*/ 2 h 47"/>
                <a:gd name="T40" fmla="*/ 0 w 18"/>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47">
                  <a:moveTo>
                    <a:pt x="0" y="0"/>
                  </a:moveTo>
                  <a:cubicBezTo>
                    <a:pt x="0" y="0"/>
                    <a:pt x="0" y="0"/>
                    <a:pt x="0" y="0"/>
                  </a:cubicBezTo>
                  <a:cubicBezTo>
                    <a:pt x="1" y="0"/>
                    <a:pt x="1" y="1"/>
                    <a:pt x="1" y="1"/>
                  </a:cubicBezTo>
                  <a:cubicBezTo>
                    <a:pt x="2" y="2"/>
                    <a:pt x="4" y="4"/>
                    <a:pt x="4" y="7"/>
                  </a:cubicBezTo>
                  <a:cubicBezTo>
                    <a:pt x="5" y="9"/>
                    <a:pt x="5" y="12"/>
                    <a:pt x="5" y="15"/>
                  </a:cubicBezTo>
                  <a:cubicBezTo>
                    <a:pt x="5" y="17"/>
                    <a:pt x="5" y="18"/>
                    <a:pt x="6" y="20"/>
                  </a:cubicBezTo>
                  <a:cubicBezTo>
                    <a:pt x="6" y="21"/>
                    <a:pt x="6" y="23"/>
                    <a:pt x="7" y="24"/>
                  </a:cubicBezTo>
                  <a:cubicBezTo>
                    <a:pt x="8" y="30"/>
                    <a:pt x="11" y="36"/>
                    <a:pt x="14" y="40"/>
                  </a:cubicBezTo>
                  <a:cubicBezTo>
                    <a:pt x="15" y="42"/>
                    <a:pt x="16" y="44"/>
                    <a:pt x="17" y="45"/>
                  </a:cubicBezTo>
                  <a:cubicBezTo>
                    <a:pt x="18" y="46"/>
                    <a:pt x="18" y="47"/>
                    <a:pt x="18" y="47"/>
                  </a:cubicBezTo>
                  <a:cubicBezTo>
                    <a:pt x="18" y="47"/>
                    <a:pt x="18" y="46"/>
                    <a:pt x="17" y="45"/>
                  </a:cubicBezTo>
                  <a:cubicBezTo>
                    <a:pt x="16" y="44"/>
                    <a:pt x="14" y="43"/>
                    <a:pt x="13" y="41"/>
                  </a:cubicBezTo>
                  <a:cubicBezTo>
                    <a:pt x="11" y="39"/>
                    <a:pt x="9" y="37"/>
                    <a:pt x="8" y="34"/>
                  </a:cubicBezTo>
                  <a:cubicBezTo>
                    <a:pt x="7" y="33"/>
                    <a:pt x="6" y="31"/>
                    <a:pt x="6" y="30"/>
                  </a:cubicBezTo>
                  <a:cubicBezTo>
                    <a:pt x="5" y="28"/>
                    <a:pt x="5" y="27"/>
                    <a:pt x="4" y="25"/>
                  </a:cubicBezTo>
                  <a:cubicBezTo>
                    <a:pt x="4" y="23"/>
                    <a:pt x="4" y="22"/>
                    <a:pt x="3" y="20"/>
                  </a:cubicBezTo>
                  <a:cubicBezTo>
                    <a:pt x="3" y="18"/>
                    <a:pt x="3" y="17"/>
                    <a:pt x="3" y="15"/>
                  </a:cubicBezTo>
                  <a:cubicBezTo>
                    <a:pt x="3" y="14"/>
                    <a:pt x="3" y="12"/>
                    <a:pt x="3" y="11"/>
                  </a:cubicBezTo>
                  <a:cubicBezTo>
                    <a:pt x="3" y="9"/>
                    <a:pt x="3" y="8"/>
                    <a:pt x="3" y="7"/>
                  </a:cubicBezTo>
                  <a:cubicBezTo>
                    <a:pt x="3" y="5"/>
                    <a:pt x="2" y="3"/>
                    <a:pt x="1" y="2"/>
                  </a:cubicBezTo>
                  <a:cubicBezTo>
                    <a:pt x="0"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00"/>
            <p:cNvSpPr/>
            <p:nvPr/>
          </p:nvSpPr>
          <p:spPr bwMode="auto">
            <a:xfrm>
              <a:off x="9950451" y="984250"/>
              <a:ext cx="157163" cy="92075"/>
            </a:xfrm>
            <a:custGeom>
              <a:avLst/>
              <a:gdLst>
                <a:gd name="T0" fmla="*/ 0 w 37"/>
                <a:gd name="T1" fmla="*/ 1 h 22"/>
                <a:gd name="T2" fmla="*/ 0 w 37"/>
                <a:gd name="T3" fmla="*/ 0 h 22"/>
                <a:gd name="T4" fmla="*/ 2 w 37"/>
                <a:gd name="T5" fmla="*/ 0 h 22"/>
                <a:gd name="T6" fmla="*/ 7 w 37"/>
                <a:gd name="T7" fmla="*/ 0 h 22"/>
                <a:gd name="T8" fmla="*/ 14 w 37"/>
                <a:gd name="T9" fmla="*/ 3 h 22"/>
                <a:gd name="T10" fmla="*/ 21 w 37"/>
                <a:gd name="T11" fmla="*/ 7 h 22"/>
                <a:gd name="T12" fmla="*/ 27 w 37"/>
                <a:gd name="T13" fmla="*/ 12 h 22"/>
                <a:gd name="T14" fmla="*/ 32 w 37"/>
                <a:gd name="T15" fmla="*/ 17 h 22"/>
                <a:gd name="T16" fmla="*/ 35 w 37"/>
                <a:gd name="T17" fmla="*/ 20 h 22"/>
                <a:gd name="T18" fmla="*/ 37 w 37"/>
                <a:gd name="T19" fmla="*/ 22 h 22"/>
                <a:gd name="T20" fmla="*/ 31 w 37"/>
                <a:gd name="T21" fmla="*/ 18 h 22"/>
                <a:gd name="T22" fmla="*/ 25 w 37"/>
                <a:gd name="T23" fmla="*/ 14 h 22"/>
                <a:gd name="T24" fmla="*/ 19 w 37"/>
                <a:gd name="T25" fmla="*/ 9 h 22"/>
                <a:gd name="T26" fmla="*/ 13 w 37"/>
                <a:gd name="T27" fmla="*/ 4 h 22"/>
                <a:gd name="T28" fmla="*/ 6 w 37"/>
                <a:gd name="T29" fmla="*/ 2 h 22"/>
                <a:gd name="T30" fmla="*/ 2 w 37"/>
                <a:gd name="T31" fmla="*/ 1 h 22"/>
                <a:gd name="T32" fmla="*/ 0 w 37"/>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2">
                  <a:moveTo>
                    <a:pt x="0" y="1"/>
                  </a:moveTo>
                  <a:cubicBezTo>
                    <a:pt x="0" y="1"/>
                    <a:pt x="0" y="0"/>
                    <a:pt x="0" y="0"/>
                  </a:cubicBezTo>
                  <a:cubicBezTo>
                    <a:pt x="1" y="0"/>
                    <a:pt x="1" y="0"/>
                    <a:pt x="2" y="0"/>
                  </a:cubicBezTo>
                  <a:cubicBezTo>
                    <a:pt x="3" y="0"/>
                    <a:pt x="5" y="0"/>
                    <a:pt x="7" y="0"/>
                  </a:cubicBezTo>
                  <a:cubicBezTo>
                    <a:pt x="9" y="1"/>
                    <a:pt x="11" y="1"/>
                    <a:pt x="14" y="3"/>
                  </a:cubicBezTo>
                  <a:cubicBezTo>
                    <a:pt x="16" y="4"/>
                    <a:pt x="18" y="5"/>
                    <a:pt x="21" y="7"/>
                  </a:cubicBezTo>
                  <a:cubicBezTo>
                    <a:pt x="23" y="8"/>
                    <a:pt x="25" y="10"/>
                    <a:pt x="27" y="12"/>
                  </a:cubicBezTo>
                  <a:cubicBezTo>
                    <a:pt x="29" y="14"/>
                    <a:pt x="30" y="15"/>
                    <a:pt x="32" y="17"/>
                  </a:cubicBezTo>
                  <a:cubicBezTo>
                    <a:pt x="33" y="18"/>
                    <a:pt x="34" y="19"/>
                    <a:pt x="35" y="20"/>
                  </a:cubicBezTo>
                  <a:cubicBezTo>
                    <a:pt x="36" y="21"/>
                    <a:pt x="37" y="22"/>
                    <a:pt x="37" y="22"/>
                  </a:cubicBezTo>
                  <a:cubicBezTo>
                    <a:pt x="37" y="22"/>
                    <a:pt x="34" y="20"/>
                    <a:pt x="31" y="18"/>
                  </a:cubicBezTo>
                  <a:cubicBezTo>
                    <a:pt x="29" y="17"/>
                    <a:pt x="27" y="15"/>
                    <a:pt x="25" y="14"/>
                  </a:cubicBezTo>
                  <a:cubicBezTo>
                    <a:pt x="23" y="12"/>
                    <a:pt x="21" y="10"/>
                    <a:pt x="19" y="9"/>
                  </a:cubicBezTo>
                  <a:cubicBezTo>
                    <a:pt x="17" y="7"/>
                    <a:pt x="15" y="6"/>
                    <a:pt x="13" y="4"/>
                  </a:cubicBezTo>
                  <a:cubicBezTo>
                    <a:pt x="10" y="3"/>
                    <a:pt x="8" y="2"/>
                    <a:pt x="6" y="2"/>
                  </a:cubicBezTo>
                  <a:cubicBezTo>
                    <a:pt x="4" y="1"/>
                    <a:pt x="3" y="1"/>
                    <a:pt x="2" y="1"/>
                  </a:cubicBezTo>
                  <a:cubicBezTo>
                    <a:pt x="0" y="1"/>
                    <a:pt x="0" y="1"/>
                    <a:pt x="0" y="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01"/>
            <p:cNvSpPr/>
            <p:nvPr/>
          </p:nvSpPr>
          <p:spPr bwMode="auto">
            <a:xfrm>
              <a:off x="9920289" y="1195388"/>
              <a:ext cx="174625" cy="55563"/>
            </a:xfrm>
            <a:custGeom>
              <a:avLst/>
              <a:gdLst>
                <a:gd name="T0" fmla="*/ 0 w 41"/>
                <a:gd name="T1" fmla="*/ 13 h 13"/>
                <a:gd name="T2" fmla="*/ 1 w 41"/>
                <a:gd name="T3" fmla="*/ 13 h 13"/>
                <a:gd name="T4" fmla="*/ 2 w 41"/>
                <a:gd name="T5" fmla="*/ 11 h 13"/>
                <a:gd name="T6" fmla="*/ 6 w 41"/>
                <a:gd name="T7" fmla="*/ 9 h 13"/>
                <a:gd name="T8" fmla="*/ 13 w 41"/>
                <a:gd name="T9" fmla="*/ 8 h 13"/>
                <a:gd name="T10" fmla="*/ 17 w 41"/>
                <a:gd name="T11" fmla="*/ 8 h 13"/>
                <a:gd name="T12" fmla="*/ 21 w 41"/>
                <a:gd name="T13" fmla="*/ 8 h 13"/>
                <a:gd name="T14" fmla="*/ 29 w 41"/>
                <a:gd name="T15" fmla="*/ 6 h 13"/>
                <a:gd name="T16" fmla="*/ 35 w 41"/>
                <a:gd name="T17" fmla="*/ 4 h 13"/>
                <a:gd name="T18" fmla="*/ 40 w 41"/>
                <a:gd name="T19" fmla="*/ 1 h 13"/>
                <a:gd name="T20" fmla="*/ 41 w 41"/>
                <a:gd name="T21" fmla="*/ 0 h 13"/>
                <a:gd name="T22" fmla="*/ 41 w 41"/>
                <a:gd name="T23" fmla="*/ 0 h 13"/>
                <a:gd name="T24" fmla="*/ 40 w 41"/>
                <a:gd name="T25" fmla="*/ 1 h 13"/>
                <a:gd name="T26" fmla="*/ 36 w 41"/>
                <a:gd name="T27" fmla="*/ 5 h 13"/>
                <a:gd name="T28" fmla="*/ 21 w 41"/>
                <a:gd name="T29" fmla="*/ 10 h 13"/>
                <a:gd name="T30" fmla="*/ 17 w 41"/>
                <a:gd name="T31" fmla="*/ 10 h 13"/>
                <a:gd name="T32" fmla="*/ 13 w 41"/>
                <a:gd name="T33" fmla="*/ 10 h 13"/>
                <a:gd name="T34" fmla="*/ 6 w 41"/>
                <a:gd name="T35" fmla="*/ 10 h 13"/>
                <a:gd name="T36" fmla="*/ 2 w 41"/>
                <a:gd name="T37" fmla="*/ 12 h 13"/>
                <a:gd name="T38" fmla="*/ 0 w 41"/>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13">
                  <a:moveTo>
                    <a:pt x="0" y="13"/>
                  </a:moveTo>
                  <a:cubicBezTo>
                    <a:pt x="0" y="13"/>
                    <a:pt x="0" y="13"/>
                    <a:pt x="1" y="13"/>
                  </a:cubicBezTo>
                  <a:cubicBezTo>
                    <a:pt x="1" y="12"/>
                    <a:pt x="1" y="12"/>
                    <a:pt x="2" y="11"/>
                  </a:cubicBezTo>
                  <a:cubicBezTo>
                    <a:pt x="2" y="11"/>
                    <a:pt x="4" y="9"/>
                    <a:pt x="6" y="9"/>
                  </a:cubicBezTo>
                  <a:cubicBezTo>
                    <a:pt x="8" y="8"/>
                    <a:pt x="11" y="8"/>
                    <a:pt x="13" y="8"/>
                  </a:cubicBezTo>
                  <a:cubicBezTo>
                    <a:pt x="15" y="8"/>
                    <a:pt x="16" y="8"/>
                    <a:pt x="17" y="8"/>
                  </a:cubicBezTo>
                  <a:cubicBezTo>
                    <a:pt x="19" y="8"/>
                    <a:pt x="20" y="8"/>
                    <a:pt x="21" y="8"/>
                  </a:cubicBezTo>
                  <a:cubicBezTo>
                    <a:pt x="24" y="8"/>
                    <a:pt x="27" y="7"/>
                    <a:pt x="29" y="6"/>
                  </a:cubicBezTo>
                  <a:cubicBezTo>
                    <a:pt x="31" y="6"/>
                    <a:pt x="34" y="5"/>
                    <a:pt x="35" y="4"/>
                  </a:cubicBezTo>
                  <a:cubicBezTo>
                    <a:pt x="37" y="3"/>
                    <a:pt x="39" y="2"/>
                    <a:pt x="40" y="1"/>
                  </a:cubicBezTo>
                  <a:cubicBezTo>
                    <a:pt x="41" y="0"/>
                    <a:pt x="41" y="0"/>
                    <a:pt x="41" y="0"/>
                  </a:cubicBezTo>
                  <a:cubicBezTo>
                    <a:pt x="41" y="0"/>
                    <a:pt x="41" y="0"/>
                    <a:pt x="41" y="0"/>
                  </a:cubicBezTo>
                  <a:cubicBezTo>
                    <a:pt x="41" y="1"/>
                    <a:pt x="40" y="1"/>
                    <a:pt x="40" y="1"/>
                  </a:cubicBezTo>
                  <a:cubicBezTo>
                    <a:pt x="39" y="2"/>
                    <a:pt x="38" y="4"/>
                    <a:pt x="36" y="5"/>
                  </a:cubicBezTo>
                  <a:cubicBezTo>
                    <a:pt x="33" y="7"/>
                    <a:pt x="27" y="10"/>
                    <a:pt x="21" y="10"/>
                  </a:cubicBezTo>
                  <a:cubicBezTo>
                    <a:pt x="20" y="10"/>
                    <a:pt x="19" y="10"/>
                    <a:pt x="17" y="10"/>
                  </a:cubicBezTo>
                  <a:cubicBezTo>
                    <a:pt x="16" y="10"/>
                    <a:pt x="14" y="10"/>
                    <a:pt x="13" y="10"/>
                  </a:cubicBezTo>
                  <a:cubicBezTo>
                    <a:pt x="11" y="10"/>
                    <a:pt x="8" y="10"/>
                    <a:pt x="6" y="10"/>
                  </a:cubicBezTo>
                  <a:cubicBezTo>
                    <a:pt x="4" y="10"/>
                    <a:pt x="3" y="11"/>
                    <a:pt x="2" y="12"/>
                  </a:cubicBezTo>
                  <a:cubicBezTo>
                    <a:pt x="1" y="12"/>
                    <a:pt x="0" y="13"/>
                    <a:pt x="0" y="1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02"/>
            <p:cNvSpPr/>
            <p:nvPr/>
          </p:nvSpPr>
          <p:spPr bwMode="auto">
            <a:xfrm>
              <a:off x="10153651" y="1284288"/>
              <a:ext cx="47625" cy="190500"/>
            </a:xfrm>
            <a:custGeom>
              <a:avLst/>
              <a:gdLst>
                <a:gd name="T0" fmla="*/ 5 w 11"/>
                <a:gd name="T1" fmla="*/ 0 h 45"/>
                <a:gd name="T2" fmla="*/ 6 w 11"/>
                <a:gd name="T3" fmla="*/ 0 h 45"/>
                <a:gd name="T4" fmla="*/ 7 w 11"/>
                <a:gd name="T5" fmla="*/ 1 h 45"/>
                <a:gd name="T6" fmla="*/ 10 w 11"/>
                <a:gd name="T7" fmla="*/ 6 h 45"/>
                <a:gd name="T8" fmla="*/ 10 w 11"/>
                <a:gd name="T9" fmla="*/ 14 h 45"/>
                <a:gd name="T10" fmla="*/ 9 w 11"/>
                <a:gd name="T11" fmla="*/ 18 h 45"/>
                <a:gd name="T12" fmla="*/ 7 w 11"/>
                <a:gd name="T13" fmla="*/ 23 h 45"/>
                <a:gd name="T14" fmla="*/ 4 w 11"/>
                <a:gd name="T15" fmla="*/ 31 h 45"/>
                <a:gd name="T16" fmla="*/ 1 w 11"/>
                <a:gd name="T17" fmla="*/ 38 h 45"/>
                <a:gd name="T18" fmla="*/ 1 w 11"/>
                <a:gd name="T19" fmla="*/ 43 h 45"/>
                <a:gd name="T20" fmla="*/ 1 w 11"/>
                <a:gd name="T21" fmla="*/ 45 h 45"/>
                <a:gd name="T22" fmla="*/ 1 w 11"/>
                <a:gd name="T23" fmla="*/ 45 h 45"/>
                <a:gd name="T24" fmla="*/ 0 w 11"/>
                <a:gd name="T25" fmla="*/ 43 h 45"/>
                <a:gd name="T26" fmla="*/ 0 w 11"/>
                <a:gd name="T27" fmla="*/ 37 h 45"/>
                <a:gd name="T28" fmla="*/ 2 w 11"/>
                <a:gd name="T29" fmla="*/ 30 h 45"/>
                <a:gd name="T30" fmla="*/ 5 w 11"/>
                <a:gd name="T31" fmla="*/ 22 h 45"/>
                <a:gd name="T32" fmla="*/ 7 w 11"/>
                <a:gd name="T33" fmla="*/ 18 h 45"/>
                <a:gd name="T34" fmla="*/ 8 w 11"/>
                <a:gd name="T35" fmla="*/ 14 h 45"/>
                <a:gd name="T36" fmla="*/ 8 w 11"/>
                <a:gd name="T37" fmla="*/ 6 h 45"/>
                <a:gd name="T38" fmla="*/ 7 w 11"/>
                <a:gd name="T39" fmla="*/ 1 h 45"/>
                <a:gd name="T40" fmla="*/ 5 w 11"/>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45">
                  <a:moveTo>
                    <a:pt x="5" y="0"/>
                  </a:moveTo>
                  <a:cubicBezTo>
                    <a:pt x="5" y="0"/>
                    <a:pt x="6" y="0"/>
                    <a:pt x="6" y="0"/>
                  </a:cubicBezTo>
                  <a:cubicBezTo>
                    <a:pt x="6" y="0"/>
                    <a:pt x="7" y="0"/>
                    <a:pt x="7" y="1"/>
                  </a:cubicBezTo>
                  <a:cubicBezTo>
                    <a:pt x="8" y="2"/>
                    <a:pt x="9" y="4"/>
                    <a:pt x="10" y="6"/>
                  </a:cubicBezTo>
                  <a:cubicBezTo>
                    <a:pt x="10" y="8"/>
                    <a:pt x="11" y="11"/>
                    <a:pt x="10" y="14"/>
                  </a:cubicBezTo>
                  <a:cubicBezTo>
                    <a:pt x="10" y="15"/>
                    <a:pt x="10" y="17"/>
                    <a:pt x="9" y="18"/>
                  </a:cubicBezTo>
                  <a:cubicBezTo>
                    <a:pt x="9" y="20"/>
                    <a:pt x="8" y="21"/>
                    <a:pt x="7" y="23"/>
                  </a:cubicBezTo>
                  <a:cubicBezTo>
                    <a:pt x="6" y="25"/>
                    <a:pt x="5" y="28"/>
                    <a:pt x="4" y="31"/>
                  </a:cubicBezTo>
                  <a:cubicBezTo>
                    <a:pt x="2" y="33"/>
                    <a:pt x="2" y="36"/>
                    <a:pt x="1" y="38"/>
                  </a:cubicBezTo>
                  <a:cubicBezTo>
                    <a:pt x="1" y="40"/>
                    <a:pt x="1" y="42"/>
                    <a:pt x="1" y="43"/>
                  </a:cubicBezTo>
                  <a:cubicBezTo>
                    <a:pt x="1" y="44"/>
                    <a:pt x="1" y="45"/>
                    <a:pt x="1" y="45"/>
                  </a:cubicBezTo>
                  <a:cubicBezTo>
                    <a:pt x="1" y="45"/>
                    <a:pt x="1" y="45"/>
                    <a:pt x="1" y="45"/>
                  </a:cubicBezTo>
                  <a:cubicBezTo>
                    <a:pt x="1" y="44"/>
                    <a:pt x="0" y="44"/>
                    <a:pt x="0" y="43"/>
                  </a:cubicBezTo>
                  <a:cubicBezTo>
                    <a:pt x="0" y="42"/>
                    <a:pt x="0" y="40"/>
                    <a:pt x="0" y="37"/>
                  </a:cubicBezTo>
                  <a:cubicBezTo>
                    <a:pt x="0" y="35"/>
                    <a:pt x="1" y="32"/>
                    <a:pt x="2" y="30"/>
                  </a:cubicBezTo>
                  <a:cubicBezTo>
                    <a:pt x="3" y="27"/>
                    <a:pt x="4" y="24"/>
                    <a:pt x="5" y="22"/>
                  </a:cubicBezTo>
                  <a:cubicBezTo>
                    <a:pt x="6" y="20"/>
                    <a:pt x="6" y="19"/>
                    <a:pt x="7" y="18"/>
                  </a:cubicBezTo>
                  <a:cubicBezTo>
                    <a:pt x="7" y="16"/>
                    <a:pt x="8" y="15"/>
                    <a:pt x="8" y="14"/>
                  </a:cubicBezTo>
                  <a:cubicBezTo>
                    <a:pt x="9" y="11"/>
                    <a:pt x="9" y="8"/>
                    <a:pt x="8" y="6"/>
                  </a:cubicBezTo>
                  <a:cubicBezTo>
                    <a:pt x="8" y="4"/>
                    <a:pt x="7" y="2"/>
                    <a:pt x="7" y="1"/>
                  </a:cubicBezTo>
                  <a:cubicBezTo>
                    <a:pt x="6" y="0"/>
                    <a:pt x="5" y="0"/>
                    <a:pt x="5"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3"/>
            <p:cNvSpPr/>
            <p:nvPr/>
          </p:nvSpPr>
          <p:spPr bwMode="auto">
            <a:xfrm>
              <a:off x="10298114" y="1289050"/>
              <a:ext cx="96838" cy="185738"/>
            </a:xfrm>
            <a:custGeom>
              <a:avLst/>
              <a:gdLst>
                <a:gd name="T0" fmla="*/ 0 w 23"/>
                <a:gd name="T1" fmla="*/ 0 h 44"/>
                <a:gd name="T2" fmla="*/ 0 w 23"/>
                <a:gd name="T3" fmla="*/ 0 h 44"/>
                <a:gd name="T4" fmla="*/ 2 w 23"/>
                <a:gd name="T5" fmla="*/ 1 h 44"/>
                <a:gd name="T6" fmla="*/ 4 w 23"/>
                <a:gd name="T7" fmla="*/ 2 h 44"/>
                <a:gd name="T8" fmla="*/ 6 w 23"/>
                <a:gd name="T9" fmla="*/ 4 h 44"/>
                <a:gd name="T10" fmla="*/ 11 w 23"/>
                <a:gd name="T11" fmla="*/ 11 h 44"/>
                <a:gd name="T12" fmla="*/ 14 w 23"/>
                <a:gd name="T13" fmla="*/ 20 h 44"/>
                <a:gd name="T14" fmla="*/ 17 w 23"/>
                <a:gd name="T15" fmla="*/ 29 h 44"/>
                <a:gd name="T16" fmla="*/ 19 w 23"/>
                <a:gd name="T17" fmla="*/ 37 h 44"/>
                <a:gd name="T18" fmla="*/ 22 w 23"/>
                <a:gd name="T19" fmla="*/ 42 h 44"/>
                <a:gd name="T20" fmla="*/ 23 w 23"/>
                <a:gd name="T21" fmla="*/ 44 h 44"/>
                <a:gd name="T22" fmla="*/ 22 w 23"/>
                <a:gd name="T23" fmla="*/ 44 h 44"/>
                <a:gd name="T24" fmla="*/ 21 w 23"/>
                <a:gd name="T25" fmla="*/ 42 h 44"/>
                <a:gd name="T26" fmla="*/ 18 w 23"/>
                <a:gd name="T27" fmla="*/ 38 h 44"/>
                <a:gd name="T28" fmla="*/ 15 w 23"/>
                <a:gd name="T29" fmla="*/ 30 h 44"/>
                <a:gd name="T30" fmla="*/ 12 w 23"/>
                <a:gd name="T31" fmla="*/ 21 h 44"/>
                <a:gd name="T32" fmla="*/ 9 w 23"/>
                <a:gd name="T33" fmla="*/ 12 h 44"/>
                <a:gd name="T34" fmla="*/ 5 w 23"/>
                <a:gd name="T35" fmla="*/ 5 h 44"/>
                <a:gd name="T36" fmla="*/ 3 w 23"/>
                <a:gd name="T37" fmla="*/ 3 h 44"/>
                <a:gd name="T38" fmla="*/ 1 w 23"/>
                <a:gd name="T39" fmla="*/ 1 h 44"/>
                <a:gd name="T40" fmla="*/ 0 w 2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4">
                  <a:moveTo>
                    <a:pt x="0" y="0"/>
                  </a:moveTo>
                  <a:cubicBezTo>
                    <a:pt x="0" y="0"/>
                    <a:pt x="0" y="0"/>
                    <a:pt x="0" y="0"/>
                  </a:cubicBezTo>
                  <a:cubicBezTo>
                    <a:pt x="1" y="0"/>
                    <a:pt x="1" y="0"/>
                    <a:pt x="2" y="1"/>
                  </a:cubicBezTo>
                  <a:cubicBezTo>
                    <a:pt x="2" y="1"/>
                    <a:pt x="3" y="2"/>
                    <a:pt x="4" y="2"/>
                  </a:cubicBezTo>
                  <a:cubicBezTo>
                    <a:pt x="5" y="3"/>
                    <a:pt x="5" y="4"/>
                    <a:pt x="6" y="4"/>
                  </a:cubicBezTo>
                  <a:cubicBezTo>
                    <a:pt x="8" y="6"/>
                    <a:pt x="10" y="9"/>
                    <a:pt x="11" y="11"/>
                  </a:cubicBezTo>
                  <a:cubicBezTo>
                    <a:pt x="12" y="14"/>
                    <a:pt x="13" y="17"/>
                    <a:pt x="14" y="20"/>
                  </a:cubicBezTo>
                  <a:cubicBezTo>
                    <a:pt x="15" y="23"/>
                    <a:pt x="16" y="26"/>
                    <a:pt x="17" y="29"/>
                  </a:cubicBezTo>
                  <a:cubicBezTo>
                    <a:pt x="18" y="32"/>
                    <a:pt x="18" y="35"/>
                    <a:pt x="19" y="37"/>
                  </a:cubicBezTo>
                  <a:cubicBezTo>
                    <a:pt x="20" y="39"/>
                    <a:pt x="21" y="41"/>
                    <a:pt x="22" y="42"/>
                  </a:cubicBezTo>
                  <a:cubicBezTo>
                    <a:pt x="22" y="43"/>
                    <a:pt x="23" y="44"/>
                    <a:pt x="23" y="44"/>
                  </a:cubicBezTo>
                  <a:cubicBezTo>
                    <a:pt x="23" y="44"/>
                    <a:pt x="23" y="44"/>
                    <a:pt x="22" y="44"/>
                  </a:cubicBezTo>
                  <a:cubicBezTo>
                    <a:pt x="22" y="43"/>
                    <a:pt x="22" y="43"/>
                    <a:pt x="21" y="42"/>
                  </a:cubicBezTo>
                  <a:cubicBezTo>
                    <a:pt x="20" y="41"/>
                    <a:pt x="19" y="40"/>
                    <a:pt x="18" y="38"/>
                  </a:cubicBezTo>
                  <a:cubicBezTo>
                    <a:pt x="17" y="35"/>
                    <a:pt x="16" y="33"/>
                    <a:pt x="15" y="30"/>
                  </a:cubicBezTo>
                  <a:cubicBezTo>
                    <a:pt x="14" y="27"/>
                    <a:pt x="13" y="24"/>
                    <a:pt x="12" y="21"/>
                  </a:cubicBezTo>
                  <a:cubicBezTo>
                    <a:pt x="11" y="18"/>
                    <a:pt x="10" y="15"/>
                    <a:pt x="9" y="12"/>
                  </a:cubicBezTo>
                  <a:cubicBezTo>
                    <a:pt x="8" y="10"/>
                    <a:pt x="7" y="7"/>
                    <a:pt x="5" y="5"/>
                  </a:cubicBezTo>
                  <a:cubicBezTo>
                    <a:pt x="5" y="4"/>
                    <a:pt x="4" y="4"/>
                    <a:pt x="3" y="3"/>
                  </a:cubicBezTo>
                  <a:cubicBezTo>
                    <a:pt x="3" y="2"/>
                    <a:pt x="2" y="2"/>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04"/>
            <p:cNvSpPr/>
            <p:nvPr/>
          </p:nvSpPr>
          <p:spPr bwMode="auto">
            <a:xfrm>
              <a:off x="10361614" y="1243013"/>
              <a:ext cx="203200" cy="155575"/>
            </a:xfrm>
            <a:custGeom>
              <a:avLst/>
              <a:gdLst>
                <a:gd name="T0" fmla="*/ 0 w 48"/>
                <a:gd name="T1" fmla="*/ 0 h 37"/>
                <a:gd name="T2" fmla="*/ 3 w 48"/>
                <a:gd name="T3" fmla="*/ 1 h 37"/>
                <a:gd name="T4" fmla="*/ 8 w 48"/>
                <a:gd name="T5" fmla="*/ 6 h 37"/>
                <a:gd name="T6" fmla="*/ 24 w 48"/>
                <a:gd name="T7" fmla="*/ 19 h 37"/>
                <a:gd name="T8" fmla="*/ 40 w 48"/>
                <a:gd name="T9" fmla="*/ 32 h 37"/>
                <a:gd name="T10" fmla="*/ 46 w 48"/>
                <a:gd name="T11" fmla="*/ 36 h 37"/>
                <a:gd name="T12" fmla="*/ 48 w 48"/>
                <a:gd name="T13" fmla="*/ 37 h 37"/>
                <a:gd name="T14" fmla="*/ 48 w 48"/>
                <a:gd name="T15" fmla="*/ 37 h 37"/>
                <a:gd name="T16" fmla="*/ 46 w 48"/>
                <a:gd name="T17" fmla="*/ 36 h 37"/>
                <a:gd name="T18" fmla="*/ 39 w 48"/>
                <a:gd name="T19" fmla="*/ 34 h 37"/>
                <a:gd name="T20" fmla="*/ 31 w 48"/>
                <a:gd name="T21" fmla="*/ 28 h 37"/>
                <a:gd name="T22" fmla="*/ 22 w 48"/>
                <a:gd name="T23" fmla="*/ 21 h 37"/>
                <a:gd name="T24" fmla="*/ 7 w 48"/>
                <a:gd name="T25" fmla="*/ 7 h 37"/>
                <a:gd name="T26" fmla="*/ 2 w 48"/>
                <a:gd name="T27" fmla="*/ 2 h 37"/>
                <a:gd name="T28" fmla="*/ 0 w 48"/>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7">
                  <a:moveTo>
                    <a:pt x="0" y="0"/>
                  </a:moveTo>
                  <a:cubicBezTo>
                    <a:pt x="0" y="0"/>
                    <a:pt x="1" y="0"/>
                    <a:pt x="3" y="1"/>
                  </a:cubicBezTo>
                  <a:cubicBezTo>
                    <a:pt x="4" y="2"/>
                    <a:pt x="6" y="4"/>
                    <a:pt x="8" y="6"/>
                  </a:cubicBezTo>
                  <a:cubicBezTo>
                    <a:pt x="12" y="9"/>
                    <a:pt x="18" y="14"/>
                    <a:pt x="24" y="19"/>
                  </a:cubicBezTo>
                  <a:cubicBezTo>
                    <a:pt x="30" y="24"/>
                    <a:pt x="35" y="29"/>
                    <a:pt x="40" y="32"/>
                  </a:cubicBezTo>
                  <a:cubicBezTo>
                    <a:pt x="42" y="34"/>
                    <a:pt x="44" y="35"/>
                    <a:pt x="46" y="36"/>
                  </a:cubicBezTo>
                  <a:cubicBezTo>
                    <a:pt x="47" y="37"/>
                    <a:pt x="48" y="37"/>
                    <a:pt x="48" y="37"/>
                  </a:cubicBezTo>
                  <a:cubicBezTo>
                    <a:pt x="48" y="37"/>
                    <a:pt x="48" y="37"/>
                    <a:pt x="48" y="37"/>
                  </a:cubicBezTo>
                  <a:cubicBezTo>
                    <a:pt x="47" y="37"/>
                    <a:pt x="47" y="37"/>
                    <a:pt x="46" y="36"/>
                  </a:cubicBezTo>
                  <a:cubicBezTo>
                    <a:pt x="44" y="36"/>
                    <a:pt x="42" y="35"/>
                    <a:pt x="39" y="34"/>
                  </a:cubicBezTo>
                  <a:cubicBezTo>
                    <a:pt x="37" y="32"/>
                    <a:pt x="34" y="31"/>
                    <a:pt x="31" y="28"/>
                  </a:cubicBezTo>
                  <a:cubicBezTo>
                    <a:pt x="28" y="26"/>
                    <a:pt x="25" y="24"/>
                    <a:pt x="22" y="21"/>
                  </a:cubicBezTo>
                  <a:cubicBezTo>
                    <a:pt x="17" y="16"/>
                    <a:pt x="11" y="11"/>
                    <a:pt x="7" y="7"/>
                  </a:cubicBezTo>
                  <a:cubicBezTo>
                    <a:pt x="5" y="5"/>
                    <a:pt x="3" y="3"/>
                    <a:pt x="2"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05"/>
            <p:cNvSpPr/>
            <p:nvPr/>
          </p:nvSpPr>
          <p:spPr bwMode="auto">
            <a:xfrm>
              <a:off x="10394951" y="1179513"/>
              <a:ext cx="179388" cy="71438"/>
            </a:xfrm>
            <a:custGeom>
              <a:avLst/>
              <a:gdLst>
                <a:gd name="T0" fmla="*/ 0 w 42"/>
                <a:gd name="T1" fmla="*/ 0 h 17"/>
                <a:gd name="T2" fmla="*/ 2 w 42"/>
                <a:gd name="T3" fmla="*/ 0 h 17"/>
                <a:gd name="T4" fmla="*/ 7 w 42"/>
                <a:gd name="T5" fmla="*/ 0 h 17"/>
                <a:gd name="T6" fmla="*/ 15 w 42"/>
                <a:gd name="T7" fmla="*/ 2 h 17"/>
                <a:gd name="T8" fmla="*/ 22 w 42"/>
                <a:gd name="T9" fmla="*/ 6 h 17"/>
                <a:gd name="T10" fmla="*/ 29 w 42"/>
                <a:gd name="T11" fmla="*/ 11 h 17"/>
                <a:gd name="T12" fmla="*/ 32 w 42"/>
                <a:gd name="T13" fmla="*/ 14 h 17"/>
                <a:gd name="T14" fmla="*/ 35 w 42"/>
                <a:gd name="T15" fmla="*/ 15 h 17"/>
                <a:gd name="T16" fmla="*/ 40 w 42"/>
                <a:gd name="T17" fmla="*/ 16 h 17"/>
                <a:gd name="T18" fmla="*/ 42 w 42"/>
                <a:gd name="T19" fmla="*/ 15 h 17"/>
                <a:gd name="T20" fmla="*/ 42 w 42"/>
                <a:gd name="T21" fmla="*/ 16 h 17"/>
                <a:gd name="T22" fmla="*/ 40 w 42"/>
                <a:gd name="T23" fmla="*/ 16 h 17"/>
                <a:gd name="T24" fmla="*/ 35 w 42"/>
                <a:gd name="T25" fmla="*/ 17 h 17"/>
                <a:gd name="T26" fmla="*/ 31 w 42"/>
                <a:gd name="T27" fmla="*/ 15 h 17"/>
                <a:gd name="T28" fmla="*/ 28 w 42"/>
                <a:gd name="T29" fmla="*/ 13 h 17"/>
                <a:gd name="T30" fmla="*/ 21 w 42"/>
                <a:gd name="T31" fmla="*/ 8 h 17"/>
                <a:gd name="T32" fmla="*/ 7 w 42"/>
                <a:gd name="T33" fmla="*/ 2 h 17"/>
                <a:gd name="T34" fmla="*/ 2 w 42"/>
                <a:gd name="T35" fmla="*/ 1 h 17"/>
                <a:gd name="T36" fmla="*/ 0 w 42"/>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7">
                  <a:moveTo>
                    <a:pt x="0" y="0"/>
                  </a:moveTo>
                  <a:cubicBezTo>
                    <a:pt x="0" y="0"/>
                    <a:pt x="0" y="0"/>
                    <a:pt x="2" y="0"/>
                  </a:cubicBezTo>
                  <a:cubicBezTo>
                    <a:pt x="3" y="0"/>
                    <a:pt x="5" y="0"/>
                    <a:pt x="7" y="0"/>
                  </a:cubicBezTo>
                  <a:cubicBezTo>
                    <a:pt x="9" y="1"/>
                    <a:pt x="12" y="1"/>
                    <a:pt x="15" y="2"/>
                  </a:cubicBezTo>
                  <a:cubicBezTo>
                    <a:pt x="17" y="3"/>
                    <a:pt x="20" y="4"/>
                    <a:pt x="22" y="6"/>
                  </a:cubicBezTo>
                  <a:cubicBezTo>
                    <a:pt x="25" y="8"/>
                    <a:pt x="27" y="10"/>
                    <a:pt x="29" y="11"/>
                  </a:cubicBezTo>
                  <a:cubicBezTo>
                    <a:pt x="30" y="12"/>
                    <a:pt x="31" y="13"/>
                    <a:pt x="32" y="14"/>
                  </a:cubicBezTo>
                  <a:cubicBezTo>
                    <a:pt x="33" y="14"/>
                    <a:pt x="34" y="15"/>
                    <a:pt x="35" y="15"/>
                  </a:cubicBezTo>
                  <a:cubicBezTo>
                    <a:pt x="37" y="16"/>
                    <a:pt x="39" y="16"/>
                    <a:pt x="40" y="16"/>
                  </a:cubicBezTo>
                  <a:cubicBezTo>
                    <a:pt x="41" y="16"/>
                    <a:pt x="42" y="15"/>
                    <a:pt x="42" y="15"/>
                  </a:cubicBezTo>
                  <a:cubicBezTo>
                    <a:pt x="42" y="15"/>
                    <a:pt x="42" y="15"/>
                    <a:pt x="42" y="16"/>
                  </a:cubicBezTo>
                  <a:cubicBezTo>
                    <a:pt x="41" y="16"/>
                    <a:pt x="41" y="16"/>
                    <a:pt x="40" y="16"/>
                  </a:cubicBezTo>
                  <a:cubicBezTo>
                    <a:pt x="39" y="17"/>
                    <a:pt x="37" y="17"/>
                    <a:pt x="35" y="17"/>
                  </a:cubicBezTo>
                  <a:cubicBezTo>
                    <a:pt x="34" y="16"/>
                    <a:pt x="32" y="16"/>
                    <a:pt x="31" y="15"/>
                  </a:cubicBezTo>
                  <a:cubicBezTo>
                    <a:pt x="30" y="15"/>
                    <a:pt x="29" y="14"/>
                    <a:pt x="28" y="13"/>
                  </a:cubicBezTo>
                  <a:cubicBezTo>
                    <a:pt x="26" y="12"/>
                    <a:pt x="23" y="10"/>
                    <a:pt x="21" y="8"/>
                  </a:cubicBezTo>
                  <a:cubicBezTo>
                    <a:pt x="16" y="5"/>
                    <a:pt x="11" y="3"/>
                    <a:pt x="7" y="2"/>
                  </a:cubicBezTo>
                  <a:cubicBezTo>
                    <a:pt x="5" y="1"/>
                    <a:pt x="3" y="1"/>
                    <a:pt x="2"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06"/>
            <p:cNvSpPr/>
            <p:nvPr/>
          </p:nvSpPr>
          <p:spPr bwMode="auto">
            <a:xfrm>
              <a:off x="10280651" y="835025"/>
              <a:ext cx="111125" cy="212725"/>
            </a:xfrm>
            <a:custGeom>
              <a:avLst/>
              <a:gdLst>
                <a:gd name="T0" fmla="*/ 26 w 26"/>
                <a:gd name="T1" fmla="*/ 0 h 50"/>
                <a:gd name="T2" fmla="*/ 26 w 26"/>
                <a:gd name="T3" fmla="*/ 2 h 50"/>
                <a:gd name="T4" fmla="*/ 25 w 26"/>
                <a:gd name="T5" fmla="*/ 8 h 50"/>
                <a:gd name="T6" fmla="*/ 18 w 26"/>
                <a:gd name="T7" fmla="*/ 27 h 50"/>
                <a:gd name="T8" fmla="*/ 14 w 26"/>
                <a:gd name="T9" fmla="*/ 32 h 50"/>
                <a:gd name="T10" fmla="*/ 11 w 26"/>
                <a:gd name="T11" fmla="*/ 35 h 50"/>
                <a:gd name="T12" fmla="*/ 4 w 26"/>
                <a:gd name="T13" fmla="*/ 42 h 50"/>
                <a:gd name="T14" fmla="*/ 1 w 26"/>
                <a:gd name="T15" fmla="*/ 48 h 50"/>
                <a:gd name="T16" fmla="*/ 1 w 26"/>
                <a:gd name="T17" fmla="*/ 49 h 50"/>
                <a:gd name="T18" fmla="*/ 0 w 26"/>
                <a:gd name="T19" fmla="*/ 50 h 50"/>
                <a:gd name="T20" fmla="*/ 0 w 26"/>
                <a:gd name="T21" fmla="*/ 49 h 50"/>
                <a:gd name="T22" fmla="*/ 1 w 26"/>
                <a:gd name="T23" fmla="*/ 48 h 50"/>
                <a:gd name="T24" fmla="*/ 3 w 26"/>
                <a:gd name="T25" fmla="*/ 41 h 50"/>
                <a:gd name="T26" fmla="*/ 9 w 26"/>
                <a:gd name="T27" fmla="*/ 34 h 50"/>
                <a:gd name="T28" fmla="*/ 12 w 26"/>
                <a:gd name="T29" fmla="*/ 30 h 50"/>
                <a:gd name="T30" fmla="*/ 15 w 26"/>
                <a:gd name="T31" fmla="*/ 26 h 50"/>
                <a:gd name="T32" fmla="*/ 23 w 26"/>
                <a:gd name="T33" fmla="*/ 8 h 50"/>
                <a:gd name="T34" fmla="*/ 25 w 26"/>
                <a:gd name="T35" fmla="*/ 2 h 50"/>
                <a:gd name="T36" fmla="*/ 26 w 26"/>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50">
                  <a:moveTo>
                    <a:pt x="26" y="0"/>
                  </a:moveTo>
                  <a:cubicBezTo>
                    <a:pt x="26" y="0"/>
                    <a:pt x="26" y="0"/>
                    <a:pt x="26" y="2"/>
                  </a:cubicBezTo>
                  <a:cubicBezTo>
                    <a:pt x="26" y="4"/>
                    <a:pt x="25" y="6"/>
                    <a:pt x="25" y="8"/>
                  </a:cubicBezTo>
                  <a:cubicBezTo>
                    <a:pt x="24" y="14"/>
                    <a:pt x="22" y="21"/>
                    <a:pt x="18" y="27"/>
                  </a:cubicBezTo>
                  <a:cubicBezTo>
                    <a:pt x="16" y="29"/>
                    <a:pt x="15" y="30"/>
                    <a:pt x="14" y="32"/>
                  </a:cubicBezTo>
                  <a:cubicBezTo>
                    <a:pt x="13" y="33"/>
                    <a:pt x="12" y="34"/>
                    <a:pt x="11" y="35"/>
                  </a:cubicBezTo>
                  <a:cubicBezTo>
                    <a:pt x="8" y="38"/>
                    <a:pt x="6" y="40"/>
                    <a:pt x="4" y="42"/>
                  </a:cubicBezTo>
                  <a:cubicBezTo>
                    <a:pt x="3" y="44"/>
                    <a:pt x="2" y="46"/>
                    <a:pt x="1" y="48"/>
                  </a:cubicBezTo>
                  <a:cubicBezTo>
                    <a:pt x="1" y="48"/>
                    <a:pt x="1" y="49"/>
                    <a:pt x="1" y="49"/>
                  </a:cubicBezTo>
                  <a:cubicBezTo>
                    <a:pt x="0" y="50"/>
                    <a:pt x="0" y="50"/>
                    <a:pt x="0" y="50"/>
                  </a:cubicBezTo>
                  <a:cubicBezTo>
                    <a:pt x="0" y="50"/>
                    <a:pt x="0" y="50"/>
                    <a:pt x="0" y="49"/>
                  </a:cubicBezTo>
                  <a:cubicBezTo>
                    <a:pt x="1" y="49"/>
                    <a:pt x="1" y="48"/>
                    <a:pt x="1" y="48"/>
                  </a:cubicBezTo>
                  <a:cubicBezTo>
                    <a:pt x="1" y="46"/>
                    <a:pt x="2" y="44"/>
                    <a:pt x="3" y="41"/>
                  </a:cubicBezTo>
                  <a:cubicBezTo>
                    <a:pt x="5" y="39"/>
                    <a:pt x="7" y="37"/>
                    <a:pt x="9" y="34"/>
                  </a:cubicBezTo>
                  <a:cubicBezTo>
                    <a:pt x="10" y="33"/>
                    <a:pt x="11" y="31"/>
                    <a:pt x="12" y="30"/>
                  </a:cubicBezTo>
                  <a:cubicBezTo>
                    <a:pt x="13" y="29"/>
                    <a:pt x="15" y="27"/>
                    <a:pt x="15" y="26"/>
                  </a:cubicBezTo>
                  <a:cubicBezTo>
                    <a:pt x="19" y="20"/>
                    <a:pt x="22" y="13"/>
                    <a:pt x="23" y="8"/>
                  </a:cubicBezTo>
                  <a:cubicBezTo>
                    <a:pt x="24" y="6"/>
                    <a:pt x="25" y="3"/>
                    <a:pt x="25" y="2"/>
                  </a:cubicBezTo>
                  <a:cubicBezTo>
                    <a:pt x="26" y="0"/>
                    <a:pt x="26" y="0"/>
                    <a:pt x="2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08"/>
            <p:cNvSpPr/>
            <p:nvPr/>
          </p:nvSpPr>
          <p:spPr bwMode="auto">
            <a:xfrm>
              <a:off x="9996489" y="911224"/>
              <a:ext cx="139700" cy="119063"/>
            </a:xfrm>
            <a:custGeom>
              <a:avLst/>
              <a:gdLst>
                <a:gd name="T0" fmla="*/ 0 w 33"/>
                <a:gd name="T1" fmla="*/ 0 h 28"/>
                <a:gd name="T2" fmla="*/ 5 w 33"/>
                <a:gd name="T3" fmla="*/ 4 h 28"/>
                <a:gd name="T4" fmla="*/ 11 w 33"/>
                <a:gd name="T5" fmla="*/ 8 h 28"/>
                <a:gd name="T6" fmla="*/ 16 w 33"/>
                <a:gd name="T7" fmla="*/ 14 h 28"/>
                <a:gd name="T8" fmla="*/ 21 w 33"/>
                <a:gd name="T9" fmla="*/ 20 h 28"/>
                <a:gd name="T10" fmla="*/ 27 w 33"/>
                <a:gd name="T11" fmla="*/ 24 h 28"/>
                <a:gd name="T12" fmla="*/ 31 w 33"/>
                <a:gd name="T13" fmla="*/ 27 h 28"/>
                <a:gd name="T14" fmla="*/ 33 w 33"/>
                <a:gd name="T15" fmla="*/ 28 h 28"/>
                <a:gd name="T16" fmla="*/ 31 w 33"/>
                <a:gd name="T17" fmla="*/ 27 h 28"/>
                <a:gd name="T18" fmla="*/ 26 w 33"/>
                <a:gd name="T19" fmla="*/ 26 h 28"/>
                <a:gd name="T20" fmla="*/ 20 w 33"/>
                <a:gd name="T21" fmla="*/ 22 h 28"/>
                <a:gd name="T22" fmla="*/ 14 w 33"/>
                <a:gd name="T23" fmla="*/ 16 h 28"/>
                <a:gd name="T24" fmla="*/ 4 w 33"/>
                <a:gd name="T25" fmla="*/ 5 h 28"/>
                <a:gd name="T26" fmla="*/ 1 w 33"/>
                <a:gd name="T27" fmla="*/ 1 h 28"/>
                <a:gd name="T28" fmla="*/ 0 w 33"/>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8">
                  <a:moveTo>
                    <a:pt x="0" y="0"/>
                  </a:moveTo>
                  <a:cubicBezTo>
                    <a:pt x="0" y="0"/>
                    <a:pt x="2" y="1"/>
                    <a:pt x="5" y="4"/>
                  </a:cubicBezTo>
                  <a:cubicBezTo>
                    <a:pt x="7" y="5"/>
                    <a:pt x="9" y="7"/>
                    <a:pt x="11" y="8"/>
                  </a:cubicBezTo>
                  <a:cubicBezTo>
                    <a:pt x="12" y="10"/>
                    <a:pt x="14" y="12"/>
                    <a:pt x="16" y="14"/>
                  </a:cubicBezTo>
                  <a:cubicBezTo>
                    <a:pt x="18" y="16"/>
                    <a:pt x="20" y="18"/>
                    <a:pt x="21" y="20"/>
                  </a:cubicBezTo>
                  <a:cubicBezTo>
                    <a:pt x="23" y="22"/>
                    <a:pt x="25" y="23"/>
                    <a:pt x="27" y="24"/>
                  </a:cubicBezTo>
                  <a:cubicBezTo>
                    <a:pt x="28" y="26"/>
                    <a:pt x="30" y="26"/>
                    <a:pt x="31" y="27"/>
                  </a:cubicBezTo>
                  <a:cubicBezTo>
                    <a:pt x="32" y="27"/>
                    <a:pt x="33" y="28"/>
                    <a:pt x="33" y="28"/>
                  </a:cubicBezTo>
                  <a:cubicBezTo>
                    <a:pt x="33" y="28"/>
                    <a:pt x="32" y="28"/>
                    <a:pt x="31" y="27"/>
                  </a:cubicBezTo>
                  <a:cubicBezTo>
                    <a:pt x="30" y="27"/>
                    <a:pt x="28" y="27"/>
                    <a:pt x="26" y="26"/>
                  </a:cubicBezTo>
                  <a:cubicBezTo>
                    <a:pt x="24" y="25"/>
                    <a:pt x="22" y="23"/>
                    <a:pt x="20" y="22"/>
                  </a:cubicBezTo>
                  <a:cubicBezTo>
                    <a:pt x="18" y="20"/>
                    <a:pt x="16" y="18"/>
                    <a:pt x="14" y="16"/>
                  </a:cubicBezTo>
                  <a:cubicBezTo>
                    <a:pt x="10" y="12"/>
                    <a:pt x="7" y="8"/>
                    <a:pt x="4" y="5"/>
                  </a:cubicBezTo>
                  <a:cubicBezTo>
                    <a:pt x="3" y="3"/>
                    <a:pt x="2" y="2"/>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09"/>
            <p:cNvSpPr/>
            <p:nvPr/>
          </p:nvSpPr>
          <p:spPr bwMode="auto">
            <a:xfrm>
              <a:off x="9861551" y="1157287"/>
              <a:ext cx="220663" cy="38100"/>
            </a:xfrm>
            <a:custGeom>
              <a:avLst/>
              <a:gdLst>
                <a:gd name="T0" fmla="*/ 0 w 52"/>
                <a:gd name="T1" fmla="*/ 2 h 9"/>
                <a:gd name="T2" fmla="*/ 1 w 52"/>
                <a:gd name="T3" fmla="*/ 2 h 9"/>
                <a:gd name="T4" fmla="*/ 2 w 52"/>
                <a:gd name="T5" fmla="*/ 1 h 9"/>
                <a:gd name="T6" fmla="*/ 5 w 52"/>
                <a:gd name="T7" fmla="*/ 0 h 9"/>
                <a:gd name="T8" fmla="*/ 9 w 52"/>
                <a:gd name="T9" fmla="*/ 1 h 9"/>
                <a:gd name="T10" fmla="*/ 13 w 52"/>
                <a:gd name="T11" fmla="*/ 2 h 9"/>
                <a:gd name="T12" fmla="*/ 17 w 52"/>
                <a:gd name="T13" fmla="*/ 4 h 9"/>
                <a:gd name="T14" fmla="*/ 21 w 52"/>
                <a:gd name="T15" fmla="*/ 6 h 9"/>
                <a:gd name="T16" fmla="*/ 26 w 52"/>
                <a:gd name="T17" fmla="*/ 7 h 9"/>
                <a:gd name="T18" fmla="*/ 31 w 52"/>
                <a:gd name="T19" fmla="*/ 7 h 9"/>
                <a:gd name="T20" fmla="*/ 33 w 52"/>
                <a:gd name="T21" fmla="*/ 7 h 9"/>
                <a:gd name="T22" fmla="*/ 36 w 52"/>
                <a:gd name="T23" fmla="*/ 7 h 9"/>
                <a:gd name="T24" fmla="*/ 40 w 52"/>
                <a:gd name="T25" fmla="*/ 6 h 9"/>
                <a:gd name="T26" fmla="*/ 44 w 52"/>
                <a:gd name="T27" fmla="*/ 5 h 9"/>
                <a:gd name="T28" fmla="*/ 50 w 52"/>
                <a:gd name="T29" fmla="*/ 3 h 9"/>
                <a:gd name="T30" fmla="*/ 52 w 52"/>
                <a:gd name="T31" fmla="*/ 2 h 9"/>
                <a:gd name="T32" fmla="*/ 50 w 52"/>
                <a:gd name="T33" fmla="*/ 4 h 9"/>
                <a:gd name="T34" fmla="*/ 45 w 52"/>
                <a:gd name="T35" fmla="*/ 7 h 9"/>
                <a:gd name="T36" fmla="*/ 41 w 52"/>
                <a:gd name="T37" fmla="*/ 8 h 9"/>
                <a:gd name="T38" fmla="*/ 36 w 52"/>
                <a:gd name="T39" fmla="*/ 9 h 9"/>
                <a:gd name="T40" fmla="*/ 31 w 52"/>
                <a:gd name="T41" fmla="*/ 9 h 9"/>
                <a:gd name="T42" fmla="*/ 26 w 52"/>
                <a:gd name="T43" fmla="*/ 9 h 9"/>
                <a:gd name="T44" fmla="*/ 21 w 52"/>
                <a:gd name="T45" fmla="*/ 8 h 9"/>
                <a:gd name="T46" fmla="*/ 16 w 52"/>
                <a:gd name="T47" fmla="*/ 6 h 9"/>
                <a:gd name="T48" fmla="*/ 12 w 52"/>
                <a:gd name="T49" fmla="*/ 4 h 9"/>
                <a:gd name="T50" fmla="*/ 8 w 52"/>
                <a:gd name="T51" fmla="*/ 2 h 9"/>
                <a:gd name="T52" fmla="*/ 5 w 52"/>
                <a:gd name="T53" fmla="*/ 1 h 9"/>
                <a:gd name="T54" fmla="*/ 2 w 52"/>
                <a:gd name="T55" fmla="*/ 1 h 9"/>
                <a:gd name="T56" fmla="*/ 0 w 52"/>
                <a:gd name="T5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
                  <a:moveTo>
                    <a:pt x="0" y="2"/>
                  </a:moveTo>
                  <a:cubicBezTo>
                    <a:pt x="0" y="2"/>
                    <a:pt x="0" y="2"/>
                    <a:pt x="1" y="2"/>
                  </a:cubicBezTo>
                  <a:cubicBezTo>
                    <a:pt x="1" y="1"/>
                    <a:pt x="2" y="1"/>
                    <a:pt x="2" y="1"/>
                  </a:cubicBezTo>
                  <a:cubicBezTo>
                    <a:pt x="3" y="0"/>
                    <a:pt x="4" y="0"/>
                    <a:pt x="5" y="0"/>
                  </a:cubicBezTo>
                  <a:cubicBezTo>
                    <a:pt x="6" y="0"/>
                    <a:pt x="7" y="0"/>
                    <a:pt x="9" y="1"/>
                  </a:cubicBezTo>
                  <a:cubicBezTo>
                    <a:pt x="10" y="1"/>
                    <a:pt x="11" y="2"/>
                    <a:pt x="13" y="2"/>
                  </a:cubicBezTo>
                  <a:cubicBezTo>
                    <a:pt x="14" y="3"/>
                    <a:pt x="15" y="3"/>
                    <a:pt x="17" y="4"/>
                  </a:cubicBezTo>
                  <a:cubicBezTo>
                    <a:pt x="18" y="5"/>
                    <a:pt x="20" y="5"/>
                    <a:pt x="21" y="6"/>
                  </a:cubicBezTo>
                  <a:cubicBezTo>
                    <a:pt x="23" y="6"/>
                    <a:pt x="24" y="6"/>
                    <a:pt x="26" y="7"/>
                  </a:cubicBezTo>
                  <a:cubicBezTo>
                    <a:pt x="28" y="7"/>
                    <a:pt x="29" y="7"/>
                    <a:pt x="31" y="7"/>
                  </a:cubicBezTo>
                  <a:cubicBezTo>
                    <a:pt x="32" y="7"/>
                    <a:pt x="33" y="7"/>
                    <a:pt x="33" y="7"/>
                  </a:cubicBezTo>
                  <a:cubicBezTo>
                    <a:pt x="34" y="7"/>
                    <a:pt x="35" y="7"/>
                    <a:pt x="36" y="7"/>
                  </a:cubicBezTo>
                  <a:cubicBezTo>
                    <a:pt x="37" y="7"/>
                    <a:pt x="39" y="7"/>
                    <a:pt x="40" y="6"/>
                  </a:cubicBezTo>
                  <a:cubicBezTo>
                    <a:pt x="42" y="6"/>
                    <a:pt x="43" y="6"/>
                    <a:pt x="44" y="5"/>
                  </a:cubicBezTo>
                  <a:cubicBezTo>
                    <a:pt x="47" y="5"/>
                    <a:pt x="49" y="4"/>
                    <a:pt x="50" y="3"/>
                  </a:cubicBezTo>
                  <a:cubicBezTo>
                    <a:pt x="51" y="3"/>
                    <a:pt x="52" y="2"/>
                    <a:pt x="52" y="2"/>
                  </a:cubicBezTo>
                  <a:cubicBezTo>
                    <a:pt x="52" y="2"/>
                    <a:pt x="51" y="3"/>
                    <a:pt x="50" y="4"/>
                  </a:cubicBezTo>
                  <a:cubicBezTo>
                    <a:pt x="49" y="4"/>
                    <a:pt x="47" y="6"/>
                    <a:pt x="45" y="7"/>
                  </a:cubicBezTo>
                  <a:cubicBezTo>
                    <a:pt x="43" y="7"/>
                    <a:pt x="42" y="8"/>
                    <a:pt x="41" y="8"/>
                  </a:cubicBezTo>
                  <a:cubicBezTo>
                    <a:pt x="39" y="8"/>
                    <a:pt x="38" y="9"/>
                    <a:pt x="36" y="9"/>
                  </a:cubicBezTo>
                  <a:cubicBezTo>
                    <a:pt x="34" y="9"/>
                    <a:pt x="33" y="9"/>
                    <a:pt x="31" y="9"/>
                  </a:cubicBezTo>
                  <a:cubicBezTo>
                    <a:pt x="29" y="9"/>
                    <a:pt x="27" y="9"/>
                    <a:pt x="26" y="9"/>
                  </a:cubicBezTo>
                  <a:cubicBezTo>
                    <a:pt x="24" y="9"/>
                    <a:pt x="22" y="8"/>
                    <a:pt x="21" y="8"/>
                  </a:cubicBezTo>
                  <a:cubicBezTo>
                    <a:pt x="19" y="7"/>
                    <a:pt x="17" y="7"/>
                    <a:pt x="16" y="6"/>
                  </a:cubicBezTo>
                  <a:cubicBezTo>
                    <a:pt x="14" y="5"/>
                    <a:pt x="13" y="5"/>
                    <a:pt x="12" y="4"/>
                  </a:cubicBezTo>
                  <a:cubicBezTo>
                    <a:pt x="10" y="3"/>
                    <a:pt x="9" y="2"/>
                    <a:pt x="8" y="2"/>
                  </a:cubicBezTo>
                  <a:cubicBezTo>
                    <a:pt x="7" y="1"/>
                    <a:pt x="6" y="1"/>
                    <a:pt x="5" y="1"/>
                  </a:cubicBezTo>
                  <a:cubicBezTo>
                    <a:pt x="4" y="1"/>
                    <a:pt x="3" y="1"/>
                    <a:pt x="2" y="1"/>
                  </a:cubicBezTo>
                  <a:cubicBezTo>
                    <a:pt x="1"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10"/>
            <p:cNvSpPr/>
            <p:nvPr/>
          </p:nvSpPr>
          <p:spPr bwMode="auto">
            <a:xfrm>
              <a:off x="10069514" y="1276349"/>
              <a:ext cx="96838" cy="169863"/>
            </a:xfrm>
            <a:custGeom>
              <a:avLst/>
              <a:gdLst>
                <a:gd name="T0" fmla="*/ 22 w 23"/>
                <a:gd name="T1" fmla="*/ 0 h 40"/>
                <a:gd name="T2" fmla="*/ 22 w 23"/>
                <a:gd name="T3" fmla="*/ 2 h 40"/>
                <a:gd name="T4" fmla="*/ 23 w 23"/>
                <a:gd name="T5" fmla="*/ 7 h 40"/>
                <a:gd name="T6" fmla="*/ 20 w 23"/>
                <a:gd name="T7" fmla="*/ 15 h 40"/>
                <a:gd name="T8" fmla="*/ 18 w 23"/>
                <a:gd name="T9" fmla="*/ 19 h 40"/>
                <a:gd name="T10" fmla="*/ 15 w 23"/>
                <a:gd name="T11" fmla="*/ 22 h 40"/>
                <a:gd name="T12" fmla="*/ 11 w 23"/>
                <a:gd name="T13" fmla="*/ 25 h 40"/>
                <a:gd name="T14" fmla="*/ 8 w 23"/>
                <a:gd name="T15" fmla="*/ 28 h 40"/>
                <a:gd name="T16" fmla="*/ 3 w 23"/>
                <a:gd name="T17" fmla="*/ 34 h 40"/>
                <a:gd name="T18" fmla="*/ 0 w 23"/>
                <a:gd name="T19" fmla="*/ 38 h 40"/>
                <a:gd name="T20" fmla="*/ 0 w 23"/>
                <a:gd name="T21" fmla="*/ 40 h 40"/>
                <a:gd name="T22" fmla="*/ 0 w 23"/>
                <a:gd name="T23" fmla="*/ 40 h 40"/>
                <a:gd name="T24" fmla="*/ 0 w 23"/>
                <a:gd name="T25" fmla="*/ 38 h 40"/>
                <a:gd name="T26" fmla="*/ 2 w 23"/>
                <a:gd name="T27" fmla="*/ 33 h 40"/>
                <a:gd name="T28" fmla="*/ 7 w 23"/>
                <a:gd name="T29" fmla="*/ 27 h 40"/>
                <a:gd name="T30" fmla="*/ 10 w 23"/>
                <a:gd name="T31" fmla="*/ 23 h 40"/>
                <a:gd name="T32" fmla="*/ 13 w 23"/>
                <a:gd name="T33" fmla="*/ 20 h 40"/>
                <a:gd name="T34" fmla="*/ 19 w 23"/>
                <a:gd name="T35" fmla="*/ 14 h 40"/>
                <a:gd name="T36" fmla="*/ 21 w 23"/>
                <a:gd name="T37" fmla="*/ 7 h 40"/>
                <a:gd name="T38" fmla="*/ 22 w 23"/>
                <a:gd name="T39" fmla="*/ 2 h 40"/>
                <a:gd name="T40" fmla="*/ 22 w 23"/>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0">
                  <a:moveTo>
                    <a:pt x="22" y="0"/>
                  </a:moveTo>
                  <a:cubicBezTo>
                    <a:pt x="22" y="0"/>
                    <a:pt x="22" y="0"/>
                    <a:pt x="22" y="2"/>
                  </a:cubicBezTo>
                  <a:cubicBezTo>
                    <a:pt x="22" y="3"/>
                    <a:pt x="23" y="5"/>
                    <a:pt x="23" y="7"/>
                  </a:cubicBezTo>
                  <a:cubicBezTo>
                    <a:pt x="22" y="10"/>
                    <a:pt x="22" y="12"/>
                    <a:pt x="20" y="15"/>
                  </a:cubicBezTo>
                  <a:cubicBezTo>
                    <a:pt x="20" y="16"/>
                    <a:pt x="19" y="18"/>
                    <a:pt x="18" y="19"/>
                  </a:cubicBezTo>
                  <a:cubicBezTo>
                    <a:pt x="17" y="20"/>
                    <a:pt x="16" y="21"/>
                    <a:pt x="15" y="22"/>
                  </a:cubicBezTo>
                  <a:cubicBezTo>
                    <a:pt x="14" y="23"/>
                    <a:pt x="13" y="24"/>
                    <a:pt x="11" y="25"/>
                  </a:cubicBezTo>
                  <a:cubicBezTo>
                    <a:pt x="10" y="26"/>
                    <a:pt x="9" y="27"/>
                    <a:pt x="8" y="28"/>
                  </a:cubicBezTo>
                  <a:cubicBezTo>
                    <a:pt x="6" y="30"/>
                    <a:pt x="4" y="32"/>
                    <a:pt x="3" y="34"/>
                  </a:cubicBezTo>
                  <a:cubicBezTo>
                    <a:pt x="2" y="35"/>
                    <a:pt x="1" y="37"/>
                    <a:pt x="0" y="38"/>
                  </a:cubicBezTo>
                  <a:cubicBezTo>
                    <a:pt x="0" y="39"/>
                    <a:pt x="0" y="40"/>
                    <a:pt x="0" y="40"/>
                  </a:cubicBezTo>
                  <a:cubicBezTo>
                    <a:pt x="0" y="40"/>
                    <a:pt x="0" y="40"/>
                    <a:pt x="0" y="40"/>
                  </a:cubicBezTo>
                  <a:cubicBezTo>
                    <a:pt x="0" y="39"/>
                    <a:pt x="0" y="39"/>
                    <a:pt x="0" y="38"/>
                  </a:cubicBezTo>
                  <a:cubicBezTo>
                    <a:pt x="0" y="37"/>
                    <a:pt x="1" y="35"/>
                    <a:pt x="2" y="33"/>
                  </a:cubicBezTo>
                  <a:cubicBezTo>
                    <a:pt x="3" y="31"/>
                    <a:pt x="5" y="29"/>
                    <a:pt x="7" y="27"/>
                  </a:cubicBezTo>
                  <a:cubicBezTo>
                    <a:pt x="8" y="26"/>
                    <a:pt x="9" y="24"/>
                    <a:pt x="10" y="23"/>
                  </a:cubicBezTo>
                  <a:cubicBezTo>
                    <a:pt x="11" y="22"/>
                    <a:pt x="12" y="21"/>
                    <a:pt x="13" y="20"/>
                  </a:cubicBezTo>
                  <a:cubicBezTo>
                    <a:pt x="15" y="18"/>
                    <a:pt x="17" y="16"/>
                    <a:pt x="19" y="14"/>
                  </a:cubicBezTo>
                  <a:cubicBezTo>
                    <a:pt x="20" y="12"/>
                    <a:pt x="21" y="9"/>
                    <a:pt x="21" y="7"/>
                  </a:cubicBezTo>
                  <a:cubicBezTo>
                    <a:pt x="22" y="5"/>
                    <a:pt x="22" y="3"/>
                    <a:pt x="22" y="2"/>
                  </a:cubicBezTo>
                  <a:cubicBezTo>
                    <a:pt x="22" y="1"/>
                    <a:pt x="22" y="0"/>
                    <a:pt x="2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11"/>
            <p:cNvSpPr/>
            <p:nvPr/>
          </p:nvSpPr>
          <p:spPr bwMode="auto">
            <a:xfrm>
              <a:off x="10196514" y="1306512"/>
              <a:ext cx="42863" cy="211138"/>
            </a:xfrm>
            <a:custGeom>
              <a:avLst/>
              <a:gdLst>
                <a:gd name="T0" fmla="*/ 6 w 10"/>
                <a:gd name="T1" fmla="*/ 0 h 50"/>
                <a:gd name="T2" fmla="*/ 7 w 10"/>
                <a:gd name="T3" fmla="*/ 0 h 50"/>
                <a:gd name="T4" fmla="*/ 8 w 10"/>
                <a:gd name="T5" fmla="*/ 2 h 50"/>
                <a:gd name="T6" fmla="*/ 10 w 10"/>
                <a:gd name="T7" fmla="*/ 8 h 50"/>
                <a:gd name="T8" fmla="*/ 10 w 10"/>
                <a:gd name="T9" fmla="*/ 16 h 50"/>
                <a:gd name="T10" fmla="*/ 8 w 10"/>
                <a:gd name="T11" fmla="*/ 21 h 50"/>
                <a:gd name="T12" fmla="*/ 6 w 10"/>
                <a:gd name="T13" fmla="*/ 26 h 50"/>
                <a:gd name="T14" fmla="*/ 4 w 10"/>
                <a:gd name="T15" fmla="*/ 30 h 50"/>
                <a:gd name="T16" fmla="*/ 2 w 10"/>
                <a:gd name="T17" fmla="*/ 34 h 50"/>
                <a:gd name="T18" fmla="*/ 2 w 10"/>
                <a:gd name="T19" fmla="*/ 42 h 50"/>
                <a:gd name="T20" fmla="*/ 4 w 10"/>
                <a:gd name="T21" fmla="*/ 48 h 50"/>
                <a:gd name="T22" fmla="*/ 5 w 10"/>
                <a:gd name="T23" fmla="*/ 50 h 50"/>
                <a:gd name="T24" fmla="*/ 5 w 10"/>
                <a:gd name="T25" fmla="*/ 49 h 50"/>
                <a:gd name="T26" fmla="*/ 3 w 10"/>
                <a:gd name="T27" fmla="*/ 48 h 50"/>
                <a:gd name="T28" fmla="*/ 1 w 10"/>
                <a:gd name="T29" fmla="*/ 43 h 50"/>
                <a:gd name="T30" fmla="*/ 0 w 10"/>
                <a:gd name="T31" fmla="*/ 34 h 50"/>
                <a:gd name="T32" fmla="*/ 2 w 10"/>
                <a:gd name="T33" fmla="*/ 29 h 50"/>
                <a:gd name="T34" fmla="*/ 4 w 10"/>
                <a:gd name="T35" fmla="*/ 25 h 50"/>
                <a:gd name="T36" fmla="*/ 6 w 10"/>
                <a:gd name="T37" fmla="*/ 20 h 50"/>
                <a:gd name="T38" fmla="*/ 8 w 10"/>
                <a:gd name="T39" fmla="*/ 16 h 50"/>
                <a:gd name="T40" fmla="*/ 8 w 10"/>
                <a:gd name="T41" fmla="*/ 8 h 50"/>
                <a:gd name="T42" fmla="*/ 7 w 10"/>
                <a:gd name="T43" fmla="*/ 2 h 50"/>
                <a:gd name="T44" fmla="*/ 6 w 10"/>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50">
                  <a:moveTo>
                    <a:pt x="6" y="0"/>
                  </a:moveTo>
                  <a:cubicBezTo>
                    <a:pt x="6" y="0"/>
                    <a:pt x="7" y="0"/>
                    <a:pt x="7" y="0"/>
                  </a:cubicBezTo>
                  <a:cubicBezTo>
                    <a:pt x="7" y="1"/>
                    <a:pt x="7" y="1"/>
                    <a:pt x="8" y="2"/>
                  </a:cubicBezTo>
                  <a:cubicBezTo>
                    <a:pt x="8" y="3"/>
                    <a:pt x="9" y="5"/>
                    <a:pt x="10" y="8"/>
                  </a:cubicBezTo>
                  <a:cubicBezTo>
                    <a:pt x="10" y="10"/>
                    <a:pt x="10" y="13"/>
                    <a:pt x="10" y="16"/>
                  </a:cubicBezTo>
                  <a:cubicBezTo>
                    <a:pt x="9" y="18"/>
                    <a:pt x="9" y="20"/>
                    <a:pt x="8" y="21"/>
                  </a:cubicBezTo>
                  <a:cubicBezTo>
                    <a:pt x="7" y="23"/>
                    <a:pt x="7" y="24"/>
                    <a:pt x="6" y="26"/>
                  </a:cubicBezTo>
                  <a:cubicBezTo>
                    <a:pt x="5" y="27"/>
                    <a:pt x="4" y="29"/>
                    <a:pt x="4" y="30"/>
                  </a:cubicBezTo>
                  <a:cubicBezTo>
                    <a:pt x="3" y="31"/>
                    <a:pt x="3" y="33"/>
                    <a:pt x="2" y="34"/>
                  </a:cubicBezTo>
                  <a:cubicBezTo>
                    <a:pt x="2" y="37"/>
                    <a:pt x="2" y="40"/>
                    <a:pt x="2" y="42"/>
                  </a:cubicBezTo>
                  <a:cubicBezTo>
                    <a:pt x="3" y="45"/>
                    <a:pt x="3" y="47"/>
                    <a:pt x="4" y="48"/>
                  </a:cubicBezTo>
                  <a:cubicBezTo>
                    <a:pt x="5" y="49"/>
                    <a:pt x="5" y="50"/>
                    <a:pt x="5" y="50"/>
                  </a:cubicBezTo>
                  <a:cubicBezTo>
                    <a:pt x="5" y="50"/>
                    <a:pt x="5" y="50"/>
                    <a:pt x="5" y="49"/>
                  </a:cubicBezTo>
                  <a:cubicBezTo>
                    <a:pt x="4" y="49"/>
                    <a:pt x="4" y="49"/>
                    <a:pt x="3" y="48"/>
                  </a:cubicBezTo>
                  <a:cubicBezTo>
                    <a:pt x="3" y="47"/>
                    <a:pt x="2" y="45"/>
                    <a:pt x="1" y="43"/>
                  </a:cubicBezTo>
                  <a:cubicBezTo>
                    <a:pt x="0" y="40"/>
                    <a:pt x="0" y="37"/>
                    <a:pt x="0" y="34"/>
                  </a:cubicBezTo>
                  <a:cubicBezTo>
                    <a:pt x="0" y="32"/>
                    <a:pt x="1" y="31"/>
                    <a:pt x="2" y="29"/>
                  </a:cubicBezTo>
                  <a:cubicBezTo>
                    <a:pt x="2" y="28"/>
                    <a:pt x="3" y="26"/>
                    <a:pt x="4" y="25"/>
                  </a:cubicBezTo>
                  <a:cubicBezTo>
                    <a:pt x="5" y="23"/>
                    <a:pt x="5" y="22"/>
                    <a:pt x="6" y="20"/>
                  </a:cubicBezTo>
                  <a:cubicBezTo>
                    <a:pt x="7" y="19"/>
                    <a:pt x="7" y="17"/>
                    <a:pt x="8" y="16"/>
                  </a:cubicBezTo>
                  <a:cubicBezTo>
                    <a:pt x="8" y="13"/>
                    <a:pt x="8" y="10"/>
                    <a:pt x="8" y="8"/>
                  </a:cubicBezTo>
                  <a:cubicBezTo>
                    <a:pt x="8" y="5"/>
                    <a:pt x="8" y="3"/>
                    <a:pt x="7" y="2"/>
                  </a:cubicBezTo>
                  <a:cubicBezTo>
                    <a:pt x="7" y="1"/>
                    <a:pt x="6" y="0"/>
                    <a:pt x="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2"/>
            <p:cNvSpPr/>
            <p:nvPr/>
          </p:nvSpPr>
          <p:spPr bwMode="auto">
            <a:xfrm>
              <a:off x="10412414" y="1090612"/>
              <a:ext cx="177800" cy="38100"/>
            </a:xfrm>
            <a:custGeom>
              <a:avLst/>
              <a:gdLst>
                <a:gd name="T0" fmla="*/ 42 w 42"/>
                <a:gd name="T1" fmla="*/ 0 h 9"/>
                <a:gd name="T2" fmla="*/ 40 w 42"/>
                <a:gd name="T3" fmla="*/ 1 h 9"/>
                <a:gd name="T4" fmla="*/ 35 w 42"/>
                <a:gd name="T5" fmla="*/ 2 h 9"/>
                <a:gd name="T6" fmla="*/ 29 w 42"/>
                <a:gd name="T7" fmla="*/ 5 h 9"/>
                <a:gd name="T8" fmla="*/ 21 w 42"/>
                <a:gd name="T9" fmla="*/ 7 h 9"/>
                <a:gd name="T10" fmla="*/ 6 w 42"/>
                <a:gd name="T11" fmla="*/ 9 h 9"/>
                <a:gd name="T12" fmla="*/ 0 w 42"/>
                <a:gd name="T13" fmla="*/ 9 h 9"/>
                <a:gd name="T14" fmla="*/ 1 w 42"/>
                <a:gd name="T15" fmla="*/ 8 h 9"/>
                <a:gd name="T16" fmla="*/ 6 w 42"/>
                <a:gd name="T17" fmla="*/ 7 h 9"/>
                <a:gd name="T18" fmla="*/ 21 w 42"/>
                <a:gd name="T19" fmla="*/ 4 h 9"/>
                <a:gd name="T20" fmla="*/ 35 w 42"/>
                <a:gd name="T21" fmla="*/ 1 h 9"/>
                <a:gd name="T22" fmla="*/ 40 w 42"/>
                <a:gd name="T23" fmla="*/ 0 h 9"/>
                <a:gd name="T24" fmla="*/ 42 w 42"/>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
                  <a:moveTo>
                    <a:pt x="42" y="0"/>
                  </a:moveTo>
                  <a:cubicBezTo>
                    <a:pt x="42" y="0"/>
                    <a:pt x="41" y="0"/>
                    <a:pt x="40" y="1"/>
                  </a:cubicBezTo>
                  <a:cubicBezTo>
                    <a:pt x="39" y="1"/>
                    <a:pt x="37" y="2"/>
                    <a:pt x="35" y="2"/>
                  </a:cubicBezTo>
                  <a:cubicBezTo>
                    <a:pt x="34" y="3"/>
                    <a:pt x="31" y="4"/>
                    <a:pt x="29" y="5"/>
                  </a:cubicBezTo>
                  <a:cubicBezTo>
                    <a:pt x="26" y="5"/>
                    <a:pt x="24" y="6"/>
                    <a:pt x="21" y="7"/>
                  </a:cubicBezTo>
                  <a:cubicBezTo>
                    <a:pt x="16" y="8"/>
                    <a:pt x="10" y="8"/>
                    <a:pt x="6" y="9"/>
                  </a:cubicBezTo>
                  <a:cubicBezTo>
                    <a:pt x="2" y="9"/>
                    <a:pt x="0" y="9"/>
                    <a:pt x="0" y="9"/>
                  </a:cubicBezTo>
                  <a:cubicBezTo>
                    <a:pt x="0" y="9"/>
                    <a:pt x="0" y="8"/>
                    <a:pt x="1" y="8"/>
                  </a:cubicBezTo>
                  <a:cubicBezTo>
                    <a:pt x="3" y="8"/>
                    <a:pt x="4" y="8"/>
                    <a:pt x="6" y="7"/>
                  </a:cubicBezTo>
                  <a:cubicBezTo>
                    <a:pt x="10" y="6"/>
                    <a:pt x="15" y="5"/>
                    <a:pt x="21" y="4"/>
                  </a:cubicBezTo>
                  <a:cubicBezTo>
                    <a:pt x="26" y="3"/>
                    <a:pt x="31" y="2"/>
                    <a:pt x="35" y="1"/>
                  </a:cubicBezTo>
                  <a:cubicBezTo>
                    <a:pt x="37" y="1"/>
                    <a:pt x="39" y="0"/>
                    <a:pt x="40" y="0"/>
                  </a:cubicBezTo>
                  <a:cubicBezTo>
                    <a:pt x="41" y="0"/>
                    <a:pt x="42" y="0"/>
                    <a:pt x="4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3"/>
            <p:cNvSpPr/>
            <p:nvPr/>
          </p:nvSpPr>
          <p:spPr bwMode="auto">
            <a:xfrm>
              <a:off x="10336214" y="933449"/>
              <a:ext cx="190500" cy="142875"/>
            </a:xfrm>
            <a:custGeom>
              <a:avLst/>
              <a:gdLst>
                <a:gd name="T0" fmla="*/ 45 w 45"/>
                <a:gd name="T1" fmla="*/ 0 h 34"/>
                <a:gd name="T2" fmla="*/ 43 w 45"/>
                <a:gd name="T3" fmla="*/ 2 h 34"/>
                <a:gd name="T4" fmla="*/ 39 w 45"/>
                <a:gd name="T5" fmla="*/ 6 h 34"/>
                <a:gd name="T6" fmla="*/ 32 w 45"/>
                <a:gd name="T7" fmla="*/ 13 h 34"/>
                <a:gd name="T8" fmla="*/ 24 w 45"/>
                <a:gd name="T9" fmla="*/ 19 h 34"/>
                <a:gd name="T10" fmla="*/ 16 w 45"/>
                <a:gd name="T11" fmla="*/ 25 h 34"/>
                <a:gd name="T12" fmla="*/ 8 w 45"/>
                <a:gd name="T13" fmla="*/ 30 h 34"/>
                <a:gd name="T14" fmla="*/ 2 w 45"/>
                <a:gd name="T15" fmla="*/ 33 h 34"/>
                <a:gd name="T16" fmla="*/ 0 w 45"/>
                <a:gd name="T17" fmla="*/ 34 h 34"/>
                <a:gd name="T18" fmla="*/ 2 w 45"/>
                <a:gd name="T19" fmla="*/ 32 h 34"/>
                <a:gd name="T20" fmla="*/ 7 w 45"/>
                <a:gd name="T21" fmla="*/ 29 h 34"/>
                <a:gd name="T22" fmla="*/ 23 w 45"/>
                <a:gd name="T23" fmla="*/ 17 h 34"/>
                <a:gd name="T24" fmla="*/ 38 w 45"/>
                <a:gd name="T25" fmla="*/ 5 h 34"/>
                <a:gd name="T26" fmla="*/ 43 w 45"/>
                <a:gd name="T27" fmla="*/ 1 h 34"/>
                <a:gd name="T28" fmla="*/ 45 w 45"/>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34">
                  <a:moveTo>
                    <a:pt x="45" y="0"/>
                  </a:moveTo>
                  <a:cubicBezTo>
                    <a:pt x="45" y="0"/>
                    <a:pt x="44" y="0"/>
                    <a:pt x="43" y="2"/>
                  </a:cubicBezTo>
                  <a:cubicBezTo>
                    <a:pt x="42" y="3"/>
                    <a:pt x="40" y="4"/>
                    <a:pt x="39" y="6"/>
                  </a:cubicBezTo>
                  <a:cubicBezTo>
                    <a:pt x="37" y="8"/>
                    <a:pt x="35" y="10"/>
                    <a:pt x="32" y="13"/>
                  </a:cubicBezTo>
                  <a:cubicBezTo>
                    <a:pt x="30" y="15"/>
                    <a:pt x="27" y="17"/>
                    <a:pt x="24" y="19"/>
                  </a:cubicBezTo>
                  <a:cubicBezTo>
                    <a:pt x="21" y="21"/>
                    <a:pt x="18" y="23"/>
                    <a:pt x="16" y="25"/>
                  </a:cubicBezTo>
                  <a:cubicBezTo>
                    <a:pt x="13" y="27"/>
                    <a:pt x="10" y="29"/>
                    <a:pt x="8" y="30"/>
                  </a:cubicBezTo>
                  <a:cubicBezTo>
                    <a:pt x="6" y="31"/>
                    <a:pt x="4" y="32"/>
                    <a:pt x="2" y="33"/>
                  </a:cubicBezTo>
                  <a:cubicBezTo>
                    <a:pt x="1" y="34"/>
                    <a:pt x="0" y="34"/>
                    <a:pt x="0" y="34"/>
                  </a:cubicBezTo>
                  <a:cubicBezTo>
                    <a:pt x="0" y="34"/>
                    <a:pt x="1" y="33"/>
                    <a:pt x="2" y="32"/>
                  </a:cubicBezTo>
                  <a:cubicBezTo>
                    <a:pt x="3" y="32"/>
                    <a:pt x="5" y="30"/>
                    <a:pt x="7" y="29"/>
                  </a:cubicBezTo>
                  <a:cubicBezTo>
                    <a:pt x="11" y="26"/>
                    <a:pt x="17" y="22"/>
                    <a:pt x="23" y="17"/>
                  </a:cubicBezTo>
                  <a:cubicBezTo>
                    <a:pt x="28" y="13"/>
                    <a:pt x="34" y="9"/>
                    <a:pt x="38" y="5"/>
                  </a:cubicBezTo>
                  <a:cubicBezTo>
                    <a:pt x="40" y="4"/>
                    <a:pt x="41" y="2"/>
                    <a:pt x="43" y="1"/>
                  </a:cubicBezTo>
                  <a:cubicBezTo>
                    <a:pt x="44" y="0"/>
                    <a:pt x="45" y="0"/>
                    <a:pt x="45"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14"/>
            <p:cNvSpPr/>
            <p:nvPr/>
          </p:nvSpPr>
          <p:spPr bwMode="auto">
            <a:xfrm>
              <a:off x="9937751" y="1243012"/>
              <a:ext cx="169863" cy="92075"/>
            </a:xfrm>
            <a:custGeom>
              <a:avLst/>
              <a:gdLst>
                <a:gd name="T0" fmla="*/ 40 w 40"/>
                <a:gd name="T1" fmla="*/ 0 h 22"/>
                <a:gd name="T2" fmla="*/ 38 w 40"/>
                <a:gd name="T3" fmla="*/ 0 h 22"/>
                <a:gd name="T4" fmla="*/ 33 w 40"/>
                <a:gd name="T5" fmla="*/ 2 h 22"/>
                <a:gd name="T6" fmla="*/ 19 w 40"/>
                <a:gd name="T7" fmla="*/ 9 h 22"/>
                <a:gd name="T8" fmla="*/ 13 w 40"/>
                <a:gd name="T9" fmla="*/ 15 h 22"/>
                <a:gd name="T10" fmla="*/ 7 w 40"/>
                <a:gd name="T11" fmla="*/ 20 h 22"/>
                <a:gd name="T12" fmla="*/ 2 w 40"/>
                <a:gd name="T13" fmla="*/ 22 h 22"/>
                <a:gd name="T14" fmla="*/ 0 w 40"/>
                <a:gd name="T15" fmla="*/ 22 h 22"/>
                <a:gd name="T16" fmla="*/ 0 w 40"/>
                <a:gd name="T17" fmla="*/ 22 h 22"/>
                <a:gd name="T18" fmla="*/ 1 w 40"/>
                <a:gd name="T19" fmla="*/ 21 h 22"/>
                <a:gd name="T20" fmla="*/ 6 w 40"/>
                <a:gd name="T21" fmla="*/ 19 h 22"/>
                <a:gd name="T22" fmla="*/ 11 w 40"/>
                <a:gd name="T23" fmla="*/ 13 h 22"/>
                <a:gd name="T24" fmla="*/ 18 w 40"/>
                <a:gd name="T25" fmla="*/ 7 h 22"/>
                <a:gd name="T26" fmla="*/ 33 w 40"/>
                <a:gd name="T27" fmla="*/ 1 h 22"/>
                <a:gd name="T28" fmla="*/ 38 w 40"/>
                <a:gd name="T29" fmla="*/ 0 h 22"/>
                <a:gd name="T30" fmla="*/ 40 w 40"/>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2">
                  <a:moveTo>
                    <a:pt x="40" y="0"/>
                  </a:moveTo>
                  <a:cubicBezTo>
                    <a:pt x="40" y="0"/>
                    <a:pt x="39" y="0"/>
                    <a:pt x="38" y="0"/>
                  </a:cubicBezTo>
                  <a:cubicBezTo>
                    <a:pt x="37" y="1"/>
                    <a:pt x="35" y="1"/>
                    <a:pt x="33" y="2"/>
                  </a:cubicBezTo>
                  <a:cubicBezTo>
                    <a:pt x="29" y="4"/>
                    <a:pt x="24" y="6"/>
                    <a:pt x="19" y="9"/>
                  </a:cubicBezTo>
                  <a:cubicBezTo>
                    <a:pt x="17" y="11"/>
                    <a:pt x="15" y="13"/>
                    <a:pt x="13" y="15"/>
                  </a:cubicBezTo>
                  <a:cubicBezTo>
                    <a:pt x="11" y="17"/>
                    <a:pt x="9" y="19"/>
                    <a:pt x="7" y="20"/>
                  </a:cubicBezTo>
                  <a:cubicBezTo>
                    <a:pt x="5" y="21"/>
                    <a:pt x="3" y="21"/>
                    <a:pt x="2" y="22"/>
                  </a:cubicBezTo>
                  <a:cubicBezTo>
                    <a:pt x="1" y="22"/>
                    <a:pt x="0" y="22"/>
                    <a:pt x="0" y="22"/>
                  </a:cubicBezTo>
                  <a:cubicBezTo>
                    <a:pt x="0" y="22"/>
                    <a:pt x="0" y="22"/>
                    <a:pt x="0" y="22"/>
                  </a:cubicBezTo>
                  <a:cubicBezTo>
                    <a:pt x="0" y="22"/>
                    <a:pt x="0" y="21"/>
                    <a:pt x="1" y="21"/>
                  </a:cubicBezTo>
                  <a:cubicBezTo>
                    <a:pt x="3" y="21"/>
                    <a:pt x="4" y="20"/>
                    <a:pt x="6" y="19"/>
                  </a:cubicBezTo>
                  <a:cubicBezTo>
                    <a:pt x="8" y="17"/>
                    <a:pt x="9" y="15"/>
                    <a:pt x="11" y="13"/>
                  </a:cubicBezTo>
                  <a:cubicBezTo>
                    <a:pt x="13" y="11"/>
                    <a:pt x="15" y="9"/>
                    <a:pt x="18" y="7"/>
                  </a:cubicBezTo>
                  <a:cubicBezTo>
                    <a:pt x="23" y="4"/>
                    <a:pt x="28" y="2"/>
                    <a:pt x="33" y="1"/>
                  </a:cubicBezTo>
                  <a:cubicBezTo>
                    <a:pt x="35" y="0"/>
                    <a:pt x="37" y="0"/>
                    <a:pt x="38" y="0"/>
                  </a:cubicBezTo>
                  <a:cubicBezTo>
                    <a:pt x="39" y="0"/>
                    <a:pt x="40" y="0"/>
                    <a:pt x="4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5"/>
            <p:cNvSpPr/>
            <p:nvPr/>
          </p:nvSpPr>
          <p:spPr bwMode="auto">
            <a:xfrm>
              <a:off x="9917114" y="1012824"/>
              <a:ext cx="177800" cy="80963"/>
            </a:xfrm>
            <a:custGeom>
              <a:avLst/>
              <a:gdLst>
                <a:gd name="T0" fmla="*/ 0 w 42"/>
                <a:gd name="T1" fmla="*/ 1 h 19"/>
                <a:gd name="T2" fmla="*/ 0 w 42"/>
                <a:gd name="T3" fmla="*/ 1 h 19"/>
                <a:gd name="T4" fmla="*/ 2 w 42"/>
                <a:gd name="T5" fmla="*/ 0 h 19"/>
                <a:gd name="T6" fmla="*/ 7 w 42"/>
                <a:gd name="T7" fmla="*/ 1 h 19"/>
                <a:gd name="T8" fmla="*/ 14 w 42"/>
                <a:gd name="T9" fmla="*/ 4 h 19"/>
                <a:gd name="T10" fmla="*/ 22 w 42"/>
                <a:gd name="T11" fmla="*/ 8 h 19"/>
                <a:gd name="T12" fmla="*/ 35 w 42"/>
                <a:gd name="T13" fmla="*/ 15 h 19"/>
                <a:gd name="T14" fmla="*/ 40 w 42"/>
                <a:gd name="T15" fmla="*/ 18 h 19"/>
                <a:gd name="T16" fmla="*/ 42 w 42"/>
                <a:gd name="T17" fmla="*/ 19 h 19"/>
                <a:gd name="T18" fmla="*/ 40 w 42"/>
                <a:gd name="T19" fmla="*/ 19 h 19"/>
                <a:gd name="T20" fmla="*/ 35 w 42"/>
                <a:gd name="T21" fmla="*/ 17 h 19"/>
                <a:gd name="T22" fmla="*/ 21 w 42"/>
                <a:gd name="T23" fmla="*/ 10 h 19"/>
                <a:gd name="T24" fmla="*/ 13 w 42"/>
                <a:gd name="T25" fmla="*/ 6 h 19"/>
                <a:gd name="T26" fmla="*/ 7 w 42"/>
                <a:gd name="T27" fmla="*/ 2 h 19"/>
                <a:gd name="T28" fmla="*/ 2 w 42"/>
                <a:gd name="T29" fmla="*/ 1 h 19"/>
                <a:gd name="T30" fmla="*/ 0 w 42"/>
                <a:gd name="T3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19">
                  <a:moveTo>
                    <a:pt x="0" y="1"/>
                  </a:moveTo>
                  <a:cubicBezTo>
                    <a:pt x="0" y="1"/>
                    <a:pt x="0" y="1"/>
                    <a:pt x="0" y="1"/>
                  </a:cubicBezTo>
                  <a:cubicBezTo>
                    <a:pt x="1" y="1"/>
                    <a:pt x="1" y="0"/>
                    <a:pt x="2" y="0"/>
                  </a:cubicBezTo>
                  <a:cubicBezTo>
                    <a:pt x="3" y="0"/>
                    <a:pt x="5" y="0"/>
                    <a:pt x="7" y="1"/>
                  </a:cubicBezTo>
                  <a:cubicBezTo>
                    <a:pt x="9" y="1"/>
                    <a:pt x="12" y="3"/>
                    <a:pt x="14" y="4"/>
                  </a:cubicBezTo>
                  <a:cubicBezTo>
                    <a:pt x="17" y="5"/>
                    <a:pt x="19" y="6"/>
                    <a:pt x="22" y="8"/>
                  </a:cubicBezTo>
                  <a:cubicBezTo>
                    <a:pt x="27" y="10"/>
                    <a:pt x="32" y="13"/>
                    <a:pt x="35" y="15"/>
                  </a:cubicBezTo>
                  <a:cubicBezTo>
                    <a:pt x="37" y="16"/>
                    <a:pt x="39" y="17"/>
                    <a:pt x="40" y="18"/>
                  </a:cubicBezTo>
                  <a:cubicBezTo>
                    <a:pt x="41" y="19"/>
                    <a:pt x="42" y="19"/>
                    <a:pt x="42" y="19"/>
                  </a:cubicBezTo>
                  <a:cubicBezTo>
                    <a:pt x="42" y="19"/>
                    <a:pt x="41" y="19"/>
                    <a:pt x="40" y="19"/>
                  </a:cubicBezTo>
                  <a:cubicBezTo>
                    <a:pt x="39" y="18"/>
                    <a:pt x="37" y="17"/>
                    <a:pt x="35" y="17"/>
                  </a:cubicBezTo>
                  <a:cubicBezTo>
                    <a:pt x="31" y="15"/>
                    <a:pt x="26" y="12"/>
                    <a:pt x="21" y="10"/>
                  </a:cubicBezTo>
                  <a:cubicBezTo>
                    <a:pt x="18" y="8"/>
                    <a:pt x="15" y="7"/>
                    <a:pt x="13" y="6"/>
                  </a:cubicBezTo>
                  <a:cubicBezTo>
                    <a:pt x="11" y="4"/>
                    <a:pt x="9" y="3"/>
                    <a:pt x="7" y="2"/>
                  </a:cubicBezTo>
                  <a:cubicBezTo>
                    <a:pt x="5" y="1"/>
                    <a:pt x="3" y="1"/>
                    <a:pt x="2" y="1"/>
                  </a:cubicBezTo>
                  <a:cubicBezTo>
                    <a:pt x="1" y="1"/>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16"/>
            <p:cNvSpPr/>
            <p:nvPr/>
          </p:nvSpPr>
          <p:spPr bwMode="auto">
            <a:xfrm>
              <a:off x="10277476" y="1085849"/>
              <a:ext cx="25400" cy="25400"/>
            </a:xfrm>
            <a:custGeom>
              <a:avLst/>
              <a:gdLst>
                <a:gd name="T0" fmla="*/ 1 w 6"/>
                <a:gd name="T1" fmla="*/ 1 h 6"/>
                <a:gd name="T2" fmla="*/ 1 w 6"/>
                <a:gd name="T3" fmla="*/ 5 h 6"/>
                <a:gd name="T4" fmla="*/ 5 w 6"/>
                <a:gd name="T5" fmla="*/ 5 h 6"/>
                <a:gd name="T6" fmla="*/ 1 w 6"/>
                <a:gd name="T7" fmla="*/ 1 h 6"/>
              </a:gdLst>
              <a:ahLst/>
              <a:cxnLst>
                <a:cxn ang="0">
                  <a:pos x="T0" y="T1"/>
                </a:cxn>
                <a:cxn ang="0">
                  <a:pos x="T2" y="T3"/>
                </a:cxn>
                <a:cxn ang="0">
                  <a:pos x="T4" y="T5"/>
                </a:cxn>
                <a:cxn ang="0">
                  <a:pos x="T6" y="T7"/>
                </a:cxn>
              </a:cxnLst>
              <a:rect l="0" t="0" r="r" b="b"/>
              <a:pathLst>
                <a:path w="6" h="6">
                  <a:moveTo>
                    <a:pt x="1" y="1"/>
                  </a:moveTo>
                  <a:cubicBezTo>
                    <a:pt x="0" y="1"/>
                    <a:pt x="0" y="3"/>
                    <a:pt x="1" y="5"/>
                  </a:cubicBezTo>
                  <a:cubicBezTo>
                    <a:pt x="2" y="6"/>
                    <a:pt x="5" y="6"/>
                    <a:pt x="5" y="5"/>
                  </a:cubicBezTo>
                  <a:cubicBezTo>
                    <a:pt x="6" y="4"/>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17"/>
            <p:cNvSpPr/>
            <p:nvPr/>
          </p:nvSpPr>
          <p:spPr bwMode="auto">
            <a:xfrm>
              <a:off x="10175876" y="1166812"/>
              <a:ext cx="20638" cy="20638"/>
            </a:xfrm>
            <a:custGeom>
              <a:avLst/>
              <a:gdLst>
                <a:gd name="T0" fmla="*/ 1 w 5"/>
                <a:gd name="T1" fmla="*/ 1 h 5"/>
                <a:gd name="T2" fmla="*/ 1 w 5"/>
                <a:gd name="T3" fmla="*/ 4 h 5"/>
                <a:gd name="T4" fmla="*/ 4 w 5"/>
                <a:gd name="T5" fmla="*/ 4 h 5"/>
                <a:gd name="T6" fmla="*/ 1 w 5"/>
                <a:gd name="T7" fmla="*/ 1 h 5"/>
              </a:gdLst>
              <a:ahLst/>
              <a:cxnLst>
                <a:cxn ang="0">
                  <a:pos x="T0" y="T1"/>
                </a:cxn>
                <a:cxn ang="0">
                  <a:pos x="T2" y="T3"/>
                </a:cxn>
                <a:cxn ang="0">
                  <a:pos x="T4" y="T5"/>
                </a:cxn>
                <a:cxn ang="0">
                  <a:pos x="T6" y="T7"/>
                </a:cxn>
              </a:cxnLst>
              <a:rect l="0" t="0" r="r" b="b"/>
              <a:pathLst>
                <a:path w="5" h="5">
                  <a:moveTo>
                    <a:pt x="1" y="1"/>
                  </a:moveTo>
                  <a:cubicBezTo>
                    <a:pt x="0" y="1"/>
                    <a:pt x="0" y="3"/>
                    <a:pt x="1" y="4"/>
                  </a:cubicBezTo>
                  <a:cubicBezTo>
                    <a:pt x="2" y="5"/>
                    <a:pt x="4" y="5"/>
                    <a:pt x="4" y="4"/>
                  </a:cubicBezTo>
                  <a:cubicBezTo>
                    <a:pt x="5" y="3"/>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8"/>
            <p:cNvSpPr/>
            <p:nvPr/>
          </p:nvSpPr>
          <p:spPr bwMode="auto">
            <a:xfrm>
              <a:off x="10213976" y="1149349"/>
              <a:ext cx="20638" cy="17463"/>
            </a:xfrm>
            <a:custGeom>
              <a:avLst/>
              <a:gdLst>
                <a:gd name="T0" fmla="*/ 0 w 5"/>
                <a:gd name="T1" fmla="*/ 2 h 4"/>
                <a:gd name="T2" fmla="*/ 3 w 5"/>
                <a:gd name="T3" fmla="*/ 4 h 4"/>
                <a:gd name="T4" fmla="*/ 5 w 5"/>
                <a:gd name="T5" fmla="*/ 2 h 4"/>
                <a:gd name="T6" fmla="*/ 5 w 5"/>
                <a:gd name="T7" fmla="*/ 1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0" y="3"/>
                    <a:pt x="2" y="4"/>
                    <a:pt x="3" y="4"/>
                  </a:cubicBezTo>
                  <a:cubicBezTo>
                    <a:pt x="4" y="4"/>
                    <a:pt x="4" y="3"/>
                    <a:pt x="5" y="2"/>
                  </a:cubicBezTo>
                  <a:cubicBezTo>
                    <a:pt x="5" y="2"/>
                    <a:pt x="5" y="1"/>
                    <a:pt x="5" y="1"/>
                  </a:cubicBezTo>
                  <a:cubicBezTo>
                    <a:pt x="4"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9"/>
            <p:cNvSpPr/>
            <p:nvPr/>
          </p:nvSpPr>
          <p:spPr bwMode="auto">
            <a:xfrm>
              <a:off x="10260014" y="1225549"/>
              <a:ext cx="25400" cy="25400"/>
            </a:xfrm>
            <a:custGeom>
              <a:avLst/>
              <a:gdLst>
                <a:gd name="T0" fmla="*/ 6 w 6"/>
                <a:gd name="T1" fmla="*/ 5 h 6"/>
                <a:gd name="T2" fmla="*/ 0 w 6"/>
                <a:gd name="T3" fmla="*/ 3 h 6"/>
                <a:gd name="T4" fmla="*/ 2 w 6"/>
                <a:gd name="T5" fmla="*/ 1 h 6"/>
                <a:gd name="T6" fmla="*/ 4 w 6"/>
                <a:gd name="T7" fmla="*/ 1 h 6"/>
                <a:gd name="T8" fmla="*/ 5 w 6"/>
                <a:gd name="T9" fmla="*/ 3 h 6"/>
                <a:gd name="T10" fmla="*/ 6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6" y="5"/>
                  </a:moveTo>
                  <a:cubicBezTo>
                    <a:pt x="5" y="6"/>
                    <a:pt x="0" y="4"/>
                    <a:pt x="0" y="3"/>
                  </a:cubicBezTo>
                  <a:cubicBezTo>
                    <a:pt x="0" y="2"/>
                    <a:pt x="1" y="1"/>
                    <a:pt x="2" y="1"/>
                  </a:cubicBezTo>
                  <a:cubicBezTo>
                    <a:pt x="2" y="1"/>
                    <a:pt x="3" y="0"/>
                    <a:pt x="4" y="1"/>
                  </a:cubicBezTo>
                  <a:cubicBezTo>
                    <a:pt x="5" y="1"/>
                    <a:pt x="5" y="2"/>
                    <a:pt x="5" y="3"/>
                  </a:cubicBezTo>
                  <a:cubicBezTo>
                    <a:pt x="6" y="3"/>
                    <a:pt x="6" y="4"/>
                    <a:pt x="6"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0"/>
            <p:cNvSpPr/>
            <p:nvPr/>
          </p:nvSpPr>
          <p:spPr bwMode="auto">
            <a:xfrm>
              <a:off x="10315576" y="1204912"/>
              <a:ext cx="12700" cy="7938"/>
            </a:xfrm>
            <a:custGeom>
              <a:avLst/>
              <a:gdLst>
                <a:gd name="T0" fmla="*/ 0 w 3"/>
                <a:gd name="T1" fmla="*/ 0 h 2"/>
                <a:gd name="T2" fmla="*/ 2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1" y="2"/>
                    <a:pt x="2" y="2"/>
                  </a:cubicBezTo>
                  <a:cubicBezTo>
                    <a:pt x="3" y="2"/>
                    <a:pt x="3" y="1"/>
                    <a:pt x="3" y="1"/>
                  </a:cubicBezTo>
                  <a:cubicBezTo>
                    <a:pt x="3"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21"/>
            <p:cNvSpPr/>
            <p:nvPr/>
          </p:nvSpPr>
          <p:spPr bwMode="auto">
            <a:xfrm>
              <a:off x="10148889" y="1204912"/>
              <a:ext cx="17463" cy="15875"/>
            </a:xfrm>
            <a:custGeom>
              <a:avLst/>
              <a:gdLst>
                <a:gd name="T0" fmla="*/ 0 w 4"/>
                <a:gd name="T1" fmla="*/ 2 h 4"/>
                <a:gd name="T2" fmla="*/ 3 w 4"/>
                <a:gd name="T3" fmla="*/ 1 h 4"/>
                <a:gd name="T4" fmla="*/ 4 w 4"/>
                <a:gd name="T5" fmla="*/ 2 h 4"/>
                <a:gd name="T6" fmla="*/ 3 w 4"/>
                <a:gd name="T7" fmla="*/ 3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1"/>
                    <a:pt x="1" y="0"/>
                    <a:pt x="3" y="1"/>
                  </a:cubicBezTo>
                  <a:cubicBezTo>
                    <a:pt x="3" y="1"/>
                    <a:pt x="4" y="1"/>
                    <a:pt x="4" y="2"/>
                  </a:cubicBezTo>
                  <a:cubicBezTo>
                    <a:pt x="4" y="3"/>
                    <a:pt x="4" y="3"/>
                    <a:pt x="3" y="3"/>
                  </a:cubicBezTo>
                  <a:cubicBezTo>
                    <a:pt x="2" y="4"/>
                    <a:pt x="0" y="3"/>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2"/>
            <p:cNvSpPr/>
            <p:nvPr/>
          </p:nvSpPr>
          <p:spPr bwMode="auto">
            <a:xfrm>
              <a:off x="10128251" y="1141412"/>
              <a:ext cx="17463" cy="15875"/>
            </a:xfrm>
            <a:custGeom>
              <a:avLst/>
              <a:gdLst>
                <a:gd name="T0" fmla="*/ 1 w 4"/>
                <a:gd name="T1" fmla="*/ 3 h 4"/>
                <a:gd name="T2" fmla="*/ 4 w 4"/>
                <a:gd name="T3" fmla="*/ 4 h 4"/>
                <a:gd name="T4" fmla="*/ 3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4"/>
                  </a:cubicBezTo>
                  <a:cubicBezTo>
                    <a:pt x="4" y="3"/>
                    <a:pt x="4" y="2"/>
                    <a:pt x="3" y="1"/>
                  </a:cubicBezTo>
                  <a:cubicBezTo>
                    <a:pt x="3" y="1"/>
                    <a:pt x="3" y="0"/>
                    <a:pt x="2" y="0"/>
                  </a:cubicBezTo>
                  <a:cubicBezTo>
                    <a:pt x="1" y="0"/>
                    <a:pt x="0" y="1"/>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23"/>
            <p:cNvSpPr/>
            <p:nvPr/>
          </p:nvSpPr>
          <p:spPr bwMode="auto">
            <a:xfrm>
              <a:off x="10217151" y="1225549"/>
              <a:ext cx="17463" cy="17463"/>
            </a:xfrm>
            <a:custGeom>
              <a:avLst/>
              <a:gdLst>
                <a:gd name="T0" fmla="*/ 1 w 4"/>
                <a:gd name="T1" fmla="*/ 3 h 4"/>
                <a:gd name="T2" fmla="*/ 4 w 4"/>
                <a:gd name="T3" fmla="*/ 4 h 4"/>
                <a:gd name="T4" fmla="*/ 3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4"/>
                  </a:cubicBezTo>
                  <a:cubicBezTo>
                    <a:pt x="4" y="3"/>
                    <a:pt x="4" y="2"/>
                    <a:pt x="3" y="1"/>
                  </a:cubicBezTo>
                  <a:cubicBezTo>
                    <a:pt x="3" y="1"/>
                    <a:pt x="3" y="0"/>
                    <a:pt x="2" y="0"/>
                  </a:cubicBezTo>
                  <a:cubicBezTo>
                    <a:pt x="1"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24"/>
            <p:cNvSpPr/>
            <p:nvPr/>
          </p:nvSpPr>
          <p:spPr bwMode="auto">
            <a:xfrm>
              <a:off x="10252076" y="1174749"/>
              <a:ext cx="15875" cy="17463"/>
            </a:xfrm>
            <a:custGeom>
              <a:avLst/>
              <a:gdLst>
                <a:gd name="T0" fmla="*/ 0 w 4"/>
                <a:gd name="T1" fmla="*/ 3 h 4"/>
                <a:gd name="T2" fmla="*/ 3 w 4"/>
                <a:gd name="T3" fmla="*/ 4 h 4"/>
                <a:gd name="T4" fmla="*/ 3 w 4"/>
                <a:gd name="T5" fmla="*/ 1 h 4"/>
                <a:gd name="T6" fmla="*/ 2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1" y="4"/>
                    <a:pt x="3" y="4"/>
                    <a:pt x="3" y="4"/>
                  </a:cubicBezTo>
                  <a:cubicBezTo>
                    <a:pt x="4" y="3"/>
                    <a:pt x="4" y="2"/>
                    <a:pt x="3" y="1"/>
                  </a:cubicBezTo>
                  <a:cubicBezTo>
                    <a:pt x="3" y="1"/>
                    <a:pt x="2" y="0"/>
                    <a:pt x="2" y="0"/>
                  </a:cubicBezTo>
                  <a:cubicBezTo>
                    <a:pt x="1" y="0"/>
                    <a:pt x="0" y="1"/>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25"/>
            <p:cNvSpPr/>
            <p:nvPr/>
          </p:nvSpPr>
          <p:spPr bwMode="auto">
            <a:xfrm>
              <a:off x="10290176" y="1169987"/>
              <a:ext cx="15875" cy="22225"/>
            </a:xfrm>
            <a:custGeom>
              <a:avLst/>
              <a:gdLst>
                <a:gd name="T0" fmla="*/ 0 w 4"/>
                <a:gd name="T1" fmla="*/ 3 h 5"/>
                <a:gd name="T2" fmla="*/ 3 w 4"/>
                <a:gd name="T3" fmla="*/ 4 h 5"/>
                <a:gd name="T4" fmla="*/ 3 w 4"/>
                <a:gd name="T5" fmla="*/ 1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1" y="4"/>
                    <a:pt x="3" y="5"/>
                    <a:pt x="3" y="4"/>
                  </a:cubicBezTo>
                  <a:cubicBezTo>
                    <a:pt x="4" y="4"/>
                    <a:pt x="4" y="2"/>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26"/>
            <p:cNvSpPr/>
            <p:nvPr/>
          </p:nvSpPr>
          <p:spPr bwMode="auto">
            <a:xfrm>
              <a:off x="10175876" y="1119187"/>
              <a:ext cx="12700" cy="12700"/>
            </a:xfrm>
            <a:custGeom>
              <a:avLst/>
              <a:gdLst>
                <a:gd name="T0" fmla="*/ 0 w 3"/>
                <a:gd name="T1" fmla="*/ 3 h 3"/>
                <a:gd name="T2" fmla="*/ 3 w 3"/>
                <a:gd name="T3" fmla="*/ 1 h 3"/>
                <a:gd name="T4" fmla="*/ 2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3"/>
                    <a:pt x="3" y="3"/>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27"/>
            <p:cNvSpPr/>
            <p:nvPr/>
          </p:nvSpPr>
          <p:spPr bwMode="auto">
            <a:xfrm>
              <a:off x="10234614" y="1116012"/>
              <a:ext cx="20638" cy="20638"/>
            </a:xfrm>
            <a:custGeom>
              <a:avLst/>
              <a:gdLst>
                <a:gd name="T0" fmla="*/ 1 w 5"/>
                <a:gd name="T1" fmla="*/ 4 h 5"/>
                <a:gd name="T2" fmla="*/ 5 w 5"/>
                <a:gd name="T3" fmla="*/ 3 h 5"/>
                <a:gd name="T4" fmla="*/ 3 w 5"/>
                <a:gd name="T5" fmla="*/ 0 h 5"/>
                <a:gd name="T6" fmla="*/ 1 w 5"/>
                <a:gd name="T7" fmla="*/ 4 h 5"/>
              </a:gdLst>
              <a:ahLst/>
              <a:cxnLst>
                <a:cxn ang="0">
                  <a:pos x="T0" y="T1"/>
                </a:cxn>
                <a:cxn ang="0">
                  <a:pos x="T2" y="T3"/>
                </a:cxn>
                <a:cxn ang="0">
                  <a:pos x="T4" y="T5"/>
                </a:cxn>
                <a:cxn ang="0">
                  <a:pos x="T6" y="T7"/>
                </a:cxn>
              </a:cxnLst>
              <a:rect l="0" t="0" r="r" b="b"/>
              <a:pathLst>
                <a:path w="5" h="5">
                  <a:moveTo>
                    <a:pt x="1" y="4"/>
                  </a:moveTo>
                  <a:cubicBezTo>
                    <a:pt x="2" y="5"/>
                    <a:pt x="5" y="5"/>
                    <a:pt x="5" y="3"/>
                  </a:cubicBezTo>
                  <a:cubicBezTo>
                    <a:pt x="5" y="2"/>
                    <a:pt x="4" y="0"/>
                    <a:pt x="3" y="0"/>
                  </a:cubicBezTo>
                  <a:cubicBezTo>
                    <a:pt x="2" y="0"/>
                    <a:pt x="0" y="4"/>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28"/>
            <p:cNvSpPr/>
            <p:nvPr/>
          </p:nvSpPr>
          <p:spPr bwMode="auto">
            <a:xfrm>
              <a:off x="10213976" y="1068387"/>
              <a:ext cx="15875" cy="17463"/>
            </a:xfrm>
            <a:custGeom>
              <a:avLst/>
              <a:gdLst>
                <a:gd name="T0" fmla="*/ 0 w 4"/>
                <a:gd name="T1" fmla="*/ 3 h 4"/>
                <a:gd name="T2" fmla="*/ 3 w 4"/>
                <a:gd name="T3" fmla="*/ 4 h 4"/>
                <a:gd name="T4" fmla="*/ 4 w 4"/>
                <a:gd name="T5" fmla="*/ 2 h 4"/>
                <a:gd name="T6" fmla="*/ 4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2" y="4"/>
                    <a:pt x="3" y="4"/>
                  </a:cubicBezTo>
                  <a:cubicBezTo>
                    <a:pt x="3" y="4"/>
                    <a:pt x="3" y="3"/>
                    <a:pt x="4" y="2"/>
                  </a:cubicBezTo>
                  <a:cubicBezTo>
                    <a:pt x="4" y="1"/>
                    <a:pt x="4" y="1"/>
                    <a:pt x="4" y="0"/>
                  </a:cubicBezTo>
                  <a:cubicBezTo>
                    <a:pt x="3" y="0"/>
                    <a:pt x="0" y="1"/>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29"/>
            <p:cNvSpPr/>
            <p:nvPr/>
          </p:nvSpPr>
          <p:spPr bwMode="auto">
            <a:xfrm>
              <a:off x="10158414" y="1076324"/>
              <a:ext cx="17463" cy="17463"/>
            </a:xfrm>
            <a:custGeom>
              <a:avLst/>
              <a:gdLst>
                <a:gd name="T0" fmla="*/ 0 w 4"/>
                <a:gd name="T1" fmla="*/ 2 h 4"/>
                <a:gd name="T2" fmla="*/ 3 w 4"/>
                <a:gd name="T3" fmla="*/ 4 h 4"/>
                <a:gd name="T4" fmla="*/ 4 w 4"/>
                <a:gd name="T5" fmla="*/ 2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3"/>
                    <a:pt x="2" y="4"/>
                    <a:pt x="3" y="4"/>
                  </a:cubicBezTo>
                  <a:cubicBezTo>
                    <a:pt x="3" y="4"/>
                    <a:pt x="3" y="3"/>
                    <a:pt x="4" y="2"/>
                  </a:cubicBezTo>
                  <a:cubicBezTo>
                    <a:pt x="4" y="1"/>
                    <a:pt x="4" y="1"/>
                    <a:pt x="4" y="0"/>
                  </a:cubicBezTo>
                  <a:cubicBezTo>
                    <a:pt x="3"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30"/>
            <p:cNvSpPr/>
            <p:nvPr/>
          </p:nvSpPr>
          <p:spPr bwMode="auto">
            <a:xfrm>
              <a:off x="10298114" y="1131887"/>
              <a:ext cx="17463" cy="22225"/>
            </a:xfrm>
            <a:custGeom>
              <a:avLst/>
              <a:gdLst>
                <a:gd name="T0" fmla="*/ 1 w 4"/>
                <a:gd name="T1" fmla="*/ 3 h 5"/>
                <a:gd name="T2" fmla="*/ 3 w 4"/>
                <a:gd name="T3" fmla="*/ 4 h 5"/>
                <a:gd name="T4" fmla="*/ 4 w 4"/>
                <a:gd name="T5" fmla="*/ 3 h 5"/>
                <a:gd name="T6" fmla="*/ 4 w 4"/>
                <a:gd name="T7" fmla="*/ 2 h 5"/>
                <a:gd name="T8" fmla="*/ 3 w 4"/>
                <a:gd name="T9" fmla="*/ 0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4"/>
                  </a:cubicBezTo>
                  <a:cubicBezTo>
                    <a:pt x="4" y="4"/>
                    <a:pt x="4" y="3"/>
                    <a:pt x="4" y="3"/>
                  </a:cubicBezTo>
                  <a:cubicBezTo>
                    <a:pt x="4" y="3"/>
                    <a:pt x="4" y="2"/>
                    <a:pt x="4" y="2"/>
                  </a:cubicBezTo>
                  <a:cubicBezTo>
                    <a:pt x="4" y="1"/>
                    <a:pt x="3" y="0"/>
                    <a:pt x="3" y="0"/>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31"/>
            <p:cNvSpPr/>
            <p:nvPr/>
          </p:nvSpPr>
          <p:spPr bwMode="auto">
            <a:xfrm>
              <a:off x="10188576" y="1208087"/>
              <a:ext cx="15875" cy="22225"/>
            </a:xfrm>
            <a:custGeom>
              <a:avLst/>
              <a:gdLst>
                <a:gd name="T0" fmla="*/ 1 w 4"/>
                <a:gd name="T1" fmla="*/ 3 h 5"/>
                <a:gd name="T2" fmla="*/ 3 w 4"/>
                <a:gd name="T3" fmla="*/ 4 h 5"/>
                <a:gd name="T4" fmla="*/ 4 w 4"/>
                <a:gd name="T5" fmla="*/ 3 h 5"/>
                <a:gd name="T6" fmla="*/ 4 w 4"/>
                <a:gd name="T7" fmla="*/ 2 h 5"/>
                <a:gd name="T8" fmla="*/ 3 w 4"/>
                <a:gd name="T9" fmla="*/ 0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4"/>
                  </a:cubicBezTo>
                  <a:cubicBezTo>
                    <a:pt x="4" y="4"/>
                    <a:pt x="4" y="3"/>
                    <a:pt x="4" y="3"/>
                  </a:cubicBezTo>
                  <a:cubicBezTo>
                    <a:pt x="4" y="3"/>
                    <a:pt x="4" y="2"/>
                    <a:pt x="4" y="2"/>
                  </a:cubicBezTo>
                  <a:cubicBezTo>
                    <a:pt x="4" y="1"/>
                    <a:pt x="3" y="1"/>
                    <a:pt x="3" y="0"/>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a:off x="2269085" y="301707"/>
            <a:ext cx="1357313" cy="992188"/>
            <a:chOff x="9704389" y="4233863"/>
            <a:chExt cx="1357313" cy="992188"/>
          </a:xfrm>
        </p:grpSpPr>
        <p:sp>
          <p:nvSpPr>
            <p:cNvPr id="78" name="Freeform 435"/>
            <p:cNvSpPr/>
            <p:nvPr/>
          </p:nvSpPr>
          <p:spPr bwMode="auto">
            <a:xfrm>
              <a:off x="9704389" y="4665663"/>
              <a:ext cx="288925" cy="458788"/>
            </a:xfrm>
            <a:custGeom>
              <a:avLst/>
              <a:gdLst>
                <a:gd name="T0" fmla="*/ 68 w 68"/>
                <a:gd name="T1" fmla="*/ 40 h 108"/>
                <a:gd name="T2" fmla="*/ 10 w 68"/>
                <a:gd name="T3" fmla="*/ 21 h 108"/>
                <a:gd name="T4" fmla="*/ 19 w 68"/>
                <a:gd name="T5" fmla="*/ 40 h 108"/>
                <a:gd name="T6" fmla="*/ 3 w 68"/>
                <a:gd name="T7" fmla="*/ 60 h 108"/>
                <a:gd name="T8" fmla="*/ 30 w 68"/>
                <a:gd name="T9" fmla="*/ 69 h 108"/>
                <a:gd name="T10" fmla="*/ 33 w 68"/>
                <a:gd name="T11" fmla="*/ 95 h 108"/>
                <a:gd name="T12" fmla="*/ 68 w 68"/>
                <a:gd name="T13" fmla="*/ 40 h 108"/>
              </a:gdLst>
              <a:ahLst/>
              <a:cxnLst>
                <a:cxn ang="0">
                  <a:pos x="T0" y="T1"/>
                </a:cxn>
                <a:cxn ang="0">
                  <a:pos x="T2" y="T3"/>
                </a:cxn>
                <a:cxn ang="0">
                  <a:pos x="T4" y="T5"/>
                </a:cxn>
                <a:cxn ang="0">
                  <a:pos x="T6" y="T7"/>
                </a:cxn>
                <a:cxn ang="0">
                  <a:pos x="T8" y="T9"/>
                </a:cxn>
                <a:cxn ang="0">
                  <a:pos x="T10" y="T11"/>
                </a:cxn>
                <a:cxn ang="0">
                  <a:pos x="T12" y="T13"/>
                </a:cxn>
              </a:cxnLst>
              <a:rect l="0" t="0" r="r" b="b"/>
              <a:pathLst>
                <a:path w="68" h="108">
                  <a:moveTo>
                    <a:pt x="68" y="40"/>
                  </a:moveTo>
                  <a:cubicBezTo>
                    <a:pt x="68" y="40"/>
                    <a:pt x="25" y="0"/>
                    <a:pt x="10" y="21"/>
                  </a:cubicBezTo>
                  <a:cubicBezTo>
                    <a:pt x="0" y="35"/>
                    <a:pt x="19" y="40"/>
                    <a:pt x="19" y="40"/>
                  </a:cubicBezTo>
                  <a:cubicBezTo>
                    <a:pt x="19" y="40"/>
                    <a:pt x="0" y="44"/>
                    <a:pt x="3" y="60"/>
                  </a:cubicBezTo>
                  <a:cubicBezTo>
                    <a:pt x="6" y="76"/>
                    <a:pt x="30" y="69"/>
                    <a:pt x="30" y="69"/>
                  </a:cubicBezTo>
                  <a:cubicBezTo>
                    <a:pt x="30" y="69"/>
                    <a:pt x="22" y="83"/>
                    <a:pt x="33" y="95"/>
                  </a:cubicBezTo>
                  <a:cubicBezTo>
                    <a:pt x="44" y="108"/>
                    <a:pt x="68" y="65"/>
                    <a:pt x="68" y="4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6"/>
            <p:cNvSpPr/>
            <p:nvPr/>
          </p:nvSpPr>
          <p:spPr bwMode="auto">
            <a:xfrm>
              <a:off x="9856789" y="4852988"/>
              <a:ext cx="111125" cy="185738"/>
            </a:xfrm>
            <a:custGeom>
              <a:avLst/>
              <a:gdLst>
                <a:gd name="T0" fmla="*/ 26 w 26"/>
                <a:gd name="T1" fmla="*/ 0 h 44"/>
                <a:gd name="T2" fmla="*/ 26 w 26"/>
                <a:gd name="T3" fmla="*/ 0 h 44"/>
                <a:gd name="T4" fmla="*/ 25 w 26"/>
                <a:gd name="T5" fmla="*/ 2 h 44"/>
                <a:gd name="T6" fmla="*/ 24 w 26"/>
                <a:gd name="T7" fmla="*/ 4 h 44"/>
                <a:gd name="T8" fmla="*/ 23 w 26"/>
                <a:gd name="T9" fmla="*/ 8 h 44"/>
                <a:gd name="T10" fmla="*/ 22 w 26"/>
                <a:gd name="T11" fmla="*/ 9 h 44"/>
                <a:gd name="T12" fmla="*/ 21 w 26"/>
                <a:gd name="T13" fmla="*/ 11 h 44"/>
                <a:gd name="T14" fmla="*/ 19 w 26"/>
                <a:gd name="T15" fmla="*/ 15 h 44"/>
                <a:gd name="T16" fmla="*/ 17 w 26"/>
                <a:gd name="T17" fmla="*/ 19 h 44"/>
                <a:gd name="T18" fmla="*/ 15 w 26"/>
                <a:gd name="T19" fmla="*/ 23 h 44"/>
                <a:gd name="T20" fmla="*/ 13 w 26"/>
                <a:gd name="T21" fmla="*/ 25 h 44"/>
                <a:gd name="T22" fmla="*/ 12 w 26"/>
                <a:gd name="T23" fmla="*/ 27 h 44"/>
                <a:gd name="T24" fmla="*/ 12 w 26"/>
                <a:gd name="T25" fmla="*/ 28 h 44"/>
                <a:gd name="T26" fmla="*/ 11 w 26"/>
                <a:gd name="T27" fmla="*/ 29 h 44"/>
                <a:gd name="T28" fmla="*/ 10 w 26"/>
                <a:gd name="T29" fmla="*/ 31 h 44"/>
                <a:gd name="T30" fmla="*/ 8 w 26"/>
                <a:gd name="T31" fmla="*/ 33 h 44"/>
                <a:gd name="T32" fmla="*/ 7 w 26"/>
                <a:gd name="T33" fmla="*/ 35 h 44"/>
                <a:gd name="T34" fmla="*/ 5 w 26"/>
                <a:gd name="T35" fmla="*/ 38 h 44"/>
                <a:gd name="T36" fmla="*/ 4 w 26"/>
                <a:gd name="T37" fmla="*/ 39 h 44"/>
                <a:gd name="T38" fmla="*/ 3 w 26"/>
                <a:gd name="T39" fmla="*/ 41 h 44"/>
                <a:gd name="T40" fmla="*/ 1 w 26"/>
                <a:gd name="T41" fmla="*/ 43 h 44"/>
                <a:gd name="T42" fmla="*/ 0 w 26"/>
                <a:gd name="T43" fmla="*/ 44 h 44"/>
                <a:gd name="T44" fmla="*/ 0 w 26"/>
                <a:gd name="T45" fmla="*/ 44 h 44"/>
                <a:gd name="T46" fmla="*/ 0 w 26"/>
                <a:gd name="T47" fmla="*/ 44 h 44"/>
                <a:gd name="T48" fmla="*/ 2 w 26"/>
                <a:gd name="T49" fmla="*/ 43 h 44"/>
                <a:gd name="T50" fmla="*/ 4 w 26"/>
                <a:gd name="T51" fmla="*/ 42 h 44"/>
                <a:gd name="T52" fmla="*/ 5 w 26"/>
                <a:gd name="T53" fmla="*/ 41 h 44"/>
                <a:gd name="T54" fmla="*/ 7 w 26"/>
                <a:gd name="T55" fmla="*/ 40 h 44"/>
                <a:gd name="T56" fmla="*/ 8 w 26"/>
                <a:gd name="T57" fmla="*/ 39 h 44"/>
                <a:gd name="T58" fmla="*/ 10 w 26"/>
                <a:gd name="T59" fmla="*/ 37 h 44"/>
                <a:gd name="T60" fmla="*/ 11 w 26"/>
                <a:gd name="T61" fmla="*/ 36 h 44"/>
                <a:gd name="T62" fmla="*/ 13 w 26"/>
                <a:gd name="T63" fmla="*/ 34 h 44"/>
                <a:gd name="T64" fmla="*/ 16 w 26"/>
                <a:gd name="T65" fmla="*/ 30 h 44"/>
                <a:gd name="T66" fmla="*/ 19 w 26"/>
                <a:gd name="T67" fmla="*/ 26 h 44"/>
                <a:gd name="T68" fmla="*/ 20 w 26"/>
                <a:gd name="T69" fmla="*/ 24 h 44"/>
                <a:gd name="T70" fmla="*/ 21 w 26"/>
                <a:gd name="T71" fmla="*/ 21 h 44"/>
                <a:gd name="T72" fmla="*/ 22 w 26"/>
                <a:gd name="T73" fmla="*/ 19 h 44"/>
                <a:gd name="T74" fmla="*/ 23 w 26"/>
                <a:gd name="T75" fmla="*/ 17 h 44"/>
                <a:gd name="T76" fmla="*/ 25 w 26"/>
                <a:gd name="T77" fmla="*/ 12 h 44"/>
                <a:gd name="T78" fmla="*/ 25 w 26"/>
                <a:gd name="T79" fmla="*/ 10 h 44"/>
                <a:gd name="T80" fmla="*/ 25 w 26"/>
                <a:gd name="T81" fmla="*/ 8 h 44"/>
                <a:gd name="T82" fmla="*/ 26 w 26"/>
                <a:gd name="T83" fmla="*/ 7 h 44"/>
                <a:gd name="T84" fmla="*/ 26 w 26"/>
                <a:gd name="T85" fmla="*/ 5 h 44"/>
                <a:gd name="T86" fmla="*/ 26 w 26"/>
                <a:gd name="T87" fmla="*/ 3 h 44"/>
                <a:gd name="T88" fmla="*/ 26 w 26"/>
                <a:gd name="T89" fmla="*/ 2 h 44"/>
                <a:gd name="T90" fmla="*/ 26 w 26"/>
                <a:gd name="T91" fmla="*/ 1 h 44"/>
                <a:gd name="T92" fmla="*/ 26 w 26"/>
                <a:gd name="T9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44">
                  <a:moveTo>
                    <a:pt x="26" y="0"/>
                  </a:moveTo>
                  <a:cubicBezTo>
                    <a:pt x="26" y="0"/>
                    <a:pt x="26" y="0"/>
                    <a:pt x="26" y="0"/>
                  </a:cubicBezTo>
                  <a:cubicBezTo>
                    <a:pt x="26" y="1"/>
                    <a:pt x="25" y="1"/>
                    <a:pt x="25" y="2"/>
                  </a:cubicBezTo>
                  <a:cubicBezTo>
                    <a:pt x="25" y="3"/>
                    <a:pt x="25" y="4"/>
                    <a:pt x="24" y="4"/>
                  </a:cubicBezTo>
                  <a:cubicBezTo>
                    <a:pt x="24" y="5"/>
                    <a:pt x="23" y="6"/>
                    <a:pt x="23" y="8"/>
                  </a:cubicBezTo>
                  <a:cubicBezTo>
                    <a:pt x="23" y="8"/>
                    <a:pt x="22" y="9"/>
                    <a:pt x="22" y="9"/>
                  </a:cubicBezTo>
                  <a:cubicBezTo>
                    <a:pt x="22" y="10"/>
                    <a:pt x="21" y="10"/>
                    <a:pt x="21" y="11"/>
                  </a:cubicBezTo>
                  <a:cubicBezTo>
                    <a:pt x="21" y="12"/>
                    <a:pt x="20" y="14"/>
                    <a:pt x="19" y="15"/>
                  </a:cubicBezTo>
                  <a:cubicBezTo>
                    <a:pt x="19" y="16"/>
                    <a:pt x="18" y="18"/>
                    <a:pt x="17" y="19"/>
                  </a:cubicBezTo>
                  <a:cubicBezTo>
                    <a:pt x="16" y="21"/>
                    <a:pt x="16" y="22"/>
                    <a:pt x="15" y="23"/>
                  </a:cubicBezTo>
                  <a:cubicBezTo>
                    <a:pt x="14" y="24"/>
                    <a:pt x="14" y="25"/>
                    <a:pt x="13" y="25"/>
                  </a:cubicBezTo>
                  <a:cubicBezTo>
                    <a:pt x="13" y="26"/>
                    <a:pt x="13" y="27"/>
                    <a:pt x="12" y="27"/>
                  </a:cubicBezTo>
                  <a:cubicBezTo>
                    <a:pt x="12" y="28"/>
                    <a:pt x="12" y="28"/>
                    <a:pt x="12" y="28"/>
                  </a:cubicBezTo>
                  <a:cubicBezTo>
                    <a:pt x="11" y="29"/>
                    <a:pt x="11" y="29"/>
                    <a:pt x="11" y="29"/>
                  </a:cubicBezTo>
                  <a:cubicBezTo>
                    <a:pt x="10" y="30"/>
                    <a:pt x="10" y="31"/>
                    <a:pt x="10" y="31"/>
                  </a:cubicBezTo>
                  <a:cubicBezTo>
                    <a:pt x="9" y="32"/>
                    <a:pt x="9" y="32"/>
                    <a:pt x="8" y="33"/>
                  </a:cubicBezTo>
                  <a:cubicBezTo>
                    <a:pt x="8" y="34"/>
                    <a:pt x="8" y="34"/>
                    <a:pt x="7" y="35"/>
                  </a:cubicBezTo>
                  <a:cubicBezTo>
                    <a:pt x="6" y="36"/>
                    <a:pt x="6" y="37"/>
                    <a:pt x="5" y="38"/>
                  </a:cubicBezTo>
                  <a:cubicBezTo>
                    <a:pt x="4" y="38"/>
                    <a:pt x="4" y="39"/>
                    <a:pt x="4" y="39"/>
                  </a:cubicBezTo>
                  <a:cubicBezTo>
                    <a:pt x="3" y="40"/>
                    <a:pt x="3" y="40"/>
                    <a:pt x="3" y="41"/>
                  </a:cubicBezTo>
                  <a:cubicBezTo>
                    <a:pt x="2" y="41"/>
                    <a:pt x="2" y="42"/>
                    <a:pt x="1" y="43"/>
                  </a:cubicBezTo>
                  <a:cubicBezTo>
                    <a:pt x="1" y="43"/>
                    <a:pt x="0" y="44"/>
                    <a:pt x="0" y="44"/>
                  </a:cubicBezTo>
                  <a:cubicBezTo>
                    <a:pt x="0" y="44"/>
                    <a:pt x="0" y="44"/>
                    <a:pt x="0" y="44"/>
                  </a:cubicBezTo>
                  <a:cubicBezTo>
                    <a:pt x="0" y="44"/>
                    <a:pt x="0" y="44"/>
                    <a:pt x="0" y="44"/>
                  </a:cubicBezTo>
                  <a:cubicBezTo>
                    <a:pt x="1" y="44"/>
                    <a:pt x="1" y="44"/>
                    <a:pt x="2" y="43"/>
                  </a:cubicBezTo>
                  <a:cubicBezTo>
                    <a:pt x="2" y="43"/>
                    <a:pt x="3" y="42"/>
                    <a:pt x="4" y="42"/>
                  </a:cubicBezTo>
                  <a:cubicBezTo>
                    <a:pt x="4" y="42"/>
                    <a:pt x="5" y="41"/>
                    <a:pt x="5" y="41"/>
                  </a:cubicBezTo>
                  <a:cubicBezTo>
                    <a:pt x="6" y="41"/>
                    <a:pt x="6" y="40"/>
                    <a:pt x="7" y="40"/>
                  </a:cubicBezTo>
                  <a:cubicBezTo>
                    <a:pt x="7" y="39"/>
                    <a:pt x="8" y="39"/>
                    <a:pt x="8" y="39"/>
                  </a:cubicBezTo>
                  <a:cubicBezTo>
                    <a:pt x="9" y="38"/>
                    <a:pt x="9" y="38"/>
                    <a:pt x="10" y="37"/>
                  </a:cubicBezTo>
                  <a:cubicBezTo>
                    <a:pt x="10" y="37"/>
                    <a:pt x="11" y="36"/>
                    <a:pt x="11" y="36"/>
                  </a:cubicBezTo>
                  <a:cubicBezTo>
                    <a:pt x="12" y="35"/>
                    <a:pt x="13" y="34"/>
                    <a:pt x="13" y="34"/>
                  </a:cubicBezTo>
                  <a:cubicBezTo>
                    <a:pt x="14" y="33"/>
                    <a:pt x="15" y="31"/>
                    <a:pt x="16" y="30"/>
                  </a:cubicBezTo>
                  <a:cubicBezTo>
                    <a:pt x="17" y="29"/>
                    <a:pt x="18" y="27"/>
                    <a:pt x="19" y="26"/>
                  </a:cubicBezTo>
                  <a:cubicBezTo>
                    <a:pt x="19" y="25"/>
                    <a:pt x="20" y="24"/>
                    <a:pt x="20" y="24"/>
                  </a:cubicBezTo>
                  <a:cubicBezTo>
                    <a:pt x="21" y="23"/>
                    <a:pt x="21" y="22"/>
                    <a:pt x="21" y="21"/>
                  </a:cubicBezTo>
                  <a:cubicBezTo>
                    <a:pt x="22" y="20"/>
                    <a:pt x="22" y="20"/>
                    <a:pt x="22" y="19"/>
                  </a:cubicBezTo>
                  <a:cubicBezTo>
                    <a:pt x="23" y="18"/>
                    <a:pt x="23" y="17"/>
                    <a:pt x="23" y="17"/>
                  </a:cubicBezTo>
                  <a:cubicBezTo>
                    <a:pt x="24" y="15"/>
                    <a:pt x="24" y="14"/>
                    <a:pt x="25" y="12"/>
                  </a:cubicBezTo>
                  <a:cubicBezTo>
                    <a:pt x="25" y="12"/>
                    <a:pt x="25" y="11"/>
                    <a:pt x="25" y="10"/>
                  </a:cubicBezTo>
                  <a:cubicBezTo>
                    <a:pt x="25" y="10"/>
                    <a:pt x="25" y="9"/>
                    <a:pt x="25" y="8"/>
                  </a:cubicBezTo>
                  <a:cubicBezTo>
                    <a:pt x="26" y="8"/>
                    <a:pt x="26" y="7"/>
                    <a:pt x="26" y="7"/>
                  </a:cubicBezTo>
                  <a:cubicBezTo>
                    <a:pt x="26" y="6"/>
                    <a:pt x="26" y="5"/>
                    <a:pt x="26" y="5"/>
                  </a:cubicBezTo>
                  <a:cubicBezTo>
                    <a:pt x="26" y="4"/>
                    <a:pt x="26" y="4"/>
                    <a:pt x="26" y="3"/>
                  </a:cubicBezTo>
                  <a:cubicBezTo>
                    <a:pt x="26" y="3"/>
                    <a:pt x="26" y="3"/>
                    <a:pt x="26" y="2"/>
                  </a:cubicBezTo>
                  <a:cubicBezTo>
                    <a:pt x="26" y="2"/>
                    <a:pt x="26" y="1"/>
                    <a:pt x="26" y="1"/>
                  </a:cubicBezTo>
                  <a:cubicBezTo>
                    <a:pt x="26" y="0"/>
                    <a:pt x="26" y="0"/>
                    <a:pt x="26"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37"/>
            <p:cNvSpPr/>
            <p:nvPr/>
          </p:nvSpPr>
          <p:spPr bwMode="auto">
            <a:xfrm>
              <a:off x="9777414" y="4767263"/>
              <a:ext cx="190500" cy="85725"/>
            </a:xfrm>
            <a:custGeom>
              <a:avLst/>
              <a:gdLst>
                <a:gd name="T0" fmla="*/ 0 w 45"/>
                <a:gd name="T1" fmla="*/ 1 h 20"/>
                <a:gd name="T2" fmla="*/ 0 w 45"/>
                <a:gd name="T3" fmla="*/ 1 h 20"/>
                <a:gd name="T4" fmla="*/ 1 w 45"/>
                <a:gd name="T5" fmla="*/ 1 h 20"/>
                <a:gd name="T6" fmla="*/ 2 w 45"/>
                <a:gd name="T7" fmla="*/ 1 h 20"/>
                <a:gd name="T8" fmla="*/ 4 w 45"/>
                <a:gd name="T9" fmla="*/ 2 h 20"/>
                <a:gd name="T10" fmla="*/ 7 w 45"/>
                <a:gd name="T11" fmla="*/ 3 h 20"/>
                <a:gd name="T12" fmla="*/ 14 w 45"/>
                <a:gd name="T13" fmla="*/ 7 h 20"/>
                <a:gd name="T14" fmla="*/ 18 w 45"/>
                <a:gd name="T15" fmla="*/ 9 h 20"/>
                <a:gd name="T16" fmla="*/ 22 w 45"/>
                <a:gd name="T17" fmla="*/ 11 h 20"/>
                <a:gd name="T18" fmla="*/ 27 w 45"/>
                <a:gd name="T19" fmla="*/ 12 h 20"/>
                <a:gd name="T20" fmla="*/ 31 w 45"/>
                <a:gd name="T21" fmla="*/ 14 h 20"/>
                <a:gd name="T22" fmla="*/ 33 w 45"/>
                <a:gd name="T23" fmla="*/ 14 h 20"/>
                <a:gd name="T24" fmla="*/ 35 w 45"/>
                <a:gd name="T25" fmla="*/ 15 h 20"/>
                <a:gd name="T26" fmla="*/ 38 w 45"/>
                <a:gd name="T27" fmla="*/ 16 h 20"/>
                <a:gd name="T28" fmla="*/ 43 w 45"/>
                <a:gd name="T29" fmla="*/ 19 h 20"/>
                <a:gd name="T30" fmla="*/ 45 w 45"/>
                <a:gd name="T31" fmla="*/ 20 h 20"/>
                <a:gd name="T32" fmla="*/ 45 w 45"/>
                <a:gd name="T33" fmla="*/ 20 h 20"/>
                <a:gd name="T34" fmla="*/ 45 w 45"/>
                <a:gd name="T35" fmla="*/ 19 h 20"/>
                <a:gd name="T36" fmla="*/ 44 w 45"/>
                <a:gd name="T37" fmla="*/ 18 h 20"/>
                <a:gd name="T38" fmla="*/ 42 w 45"/>
                <a:gd name="T39" fmla="*/ 16 h 20"/>
                <a:gd name="T40" fmla="*/ 40 w 45"/>
                <a:gd name="T41" fmla="*/ 14 h 20"/>
                <a:gd name="T42" fmla="*/ 36 w 45"/>
                <a:gd name="T43" fmla="*/ 12 h 20"/>
                <a:gd name="T44" fmla="*/ 35 w 45"/>
                <a:gd name="T45" fmla="*/ 11 h 20"/>
                <a:gd name="T46" fmla="*/ 34 w 45"/>
                <a:gd name="T47" fmla="*/ 10 h 20"/>
                <a:gd name="T48" fmla="*/ 33 w 45"/>
                <a:gd name="T49" fmla="*/ 10 h 20"/>
                <a:gd name="T50" fmla="*/ 28 w 45"/>
                <a:gd name="T51" fmla="*/ 8 h 20"/>
                <a:gd name="T52" fmla="*/ 24 w 45"/>
                <a:gd name="T53" fmla="*/ 6 h 20"/>
                <a:gd name="T54" fmla="*/ 20 w 45"/>
                <a:gd name="T55" fmla="*/ 5 h 20"/>
                <a:gd name="T56" fmla="*/ 16 w 45"/>
                <a:gd name="T57" fmla="*/ 3 h 20"/>
                <a:gd name="T58" fmla="*/ 12 w 45"/>
                <a:gd name="T59" fmla="*/ 2 h 20"/>
                <a:gd name="T60" fmla="*/ 8 w 45"/>
                <a:gd name="T61" fmla="*/ 1 h 20"/>
                <a:gd name="T62" fmla="*/ 4 w 45"/>
                <a:gd name="T63" fmla="*/ 0 h 20"/>
                <a:gd name="T64" fmla="*/ 2 w 45"/>
                <a:gd name="T65" fmla="*/ 0 h 20"/>
                <a:gd name="T66" fmla="*/ 0 w 45"/>
                <a:gd name="T67" fmla="*/ 1 h 20"/>
                <a:gd name="T68" fmla="*/ 0 w 45"/>
                <a:gd name="T6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0">
                  <a:moveTo>
                    <a:pt x="0" y="1"/>
                  </a:moveTo>
                  <a:cubicBezTo>
                    <a:pt x="0" y="1"/>
                    <a:pt x="0" y="1"/>
                    <a:pt x="0" y="1"/>
                  </a:cubicBezTo>
                  <a:cubicBezTo>
                    <a:pt x="0" y="1"/>
                    <a:pt x="1" y="1"/>
                    <a:pt x="1" y="1"/>
                  </a:cubicBezTo>
                  <a:cubicBezTo>
                    <a:pt x="1" y="1"/>
                    <a:pt x="1" y="1"/>
                    <a:pt x="2" y="1"/>
                  </a:cubicBezTo>
                  <a:cubicBezTo>
                    <a:pt x="2" y="2"/>
                    <a:pt x="3" y="2"/>
                    <a:pt x="4" y="2"/>
                  </a:cubicBezTo>
                  <a:cubicBezTo>
                    <a:pt x="5" y="3"/>
                    <a:pt x="6" y="3"/>
                    <a:pt x="7" y="3"/>
                  </a:cubicBezTo>
                  <a:cubicBezTo>
                    <a:pt x="9" y="5"/>
                    <a:pt x="11" y="6"/>
                    <a:pt x="14" y="7"/>
                  </a:cubicBezTo>
                  <a:cubicBezTo>
                    <a:pt x="15" y="8"/>
                    <a:pt x="16" y="9"/>
                    <a:pt x="18" y="9"/>
                  </a:cubicBezTo>
                  <a:cubicBezTo>
                    <a:pt x="19" y="10"/>
                    <a:pt x="21" y="10"/>
                    <a:pt x="22" y="11"/>
                  </a:cubicBezTo>
                  <a:cubicBezTo>
                    <a:pt x="24" y="12"/>
                    <a:pt x="25" y="12"/>
                    <a:pt x="27" y="12"/>
                  </a:cubicBezTo>
                  <a:cubicBezTo>
                    <a:pt x="28" y="13"/>
                    <a:pt x="30" y="13"/>
                    <a:pt x="31" y="14"/>
                  </a:cubicBezTo>
                  <a:cubicBezTo>
                    <a:pt x="32" y="14"/>
                    <a:pt x="32" y="14"/>
                    <a:pt x="33" y="14"/>
                  </a:cubicBezTo>
                  <a:cubicBezTo>
                    <a:pt x="34" y="15"/>
                    <a:pt x="34" y="15"/>
                    <a:pt x="35" y="15"/>
                  </a:cubicBezTo>
                  <a:cubicBezTo>
                    <a:pt x="36" y="16"/>
                    <a:pt x="37" y="16"/>
                    <a:pt x="38" y="16"/>
                  </a:cubicBezTo>
                  <a:cubicBezTo>
                    <a:pt x="40" y="17"/>
                    <a:pt x="42" y="18"/>
                    <a:pt x="43" y="19"/>
                  </a:cubicBezTo>
                  <a:cubicBezTo>
                    <a:pt x="44" y="19"/>
                    <a:pt x="44" y="19"/>
                    <a:pt x="45" y="20"/>
                  </a:cubicBezTo>
                  <a:cubicBezTo>
                    <a:pt x="45" y="20"/>
                    <a:pt x="45" y="20"/>
                    <a:pt x="45" y="20"/>
                  </a:cubicBezTo>
                  <a:cubicBezTo>
                    <a:pt x="45" y="20"/>
                    <a:pt x="45" y="20"/>
                    <a:pt x="45" y="19"/>
                  </a:cubicBezTo>
                  <a:cubicBezTo>
                    <a:pt x="45" y="19"/>
                    <a:pt x="44" y="19"/>
                    <a:pt x="44" y="18"/>
                  </a:cubicBezTo>
                  <a:cubicBezTo>
                    <a:pt x="43" y="18"/>
                    <a:pt x="43" y="17"/>
                    <a:pt x="42" y="16"/>
                  </a:cubicBezTo>
                  <a:cubicBezTo>
                    <a:pt x="41" y="15"/>
                    <a:pt x="41" y="15"/>
                    <a:pt x="40" y="14"/>
                  </a:cubicBezTo>
                  <a:cubicBezTo>
                    <a:pt x="39" y="13"/>
                    <a:pt x="38" y="12"/>
                    <a:pt x="36" y="12"/>
                  </a:cubicBezTo>
                  <a:cubicBezTo>
                    <a:pt x="36" y="11"/>
                    <a:pt x="35" y="11"/>
                    <a:pt x="35" y="11"/>
                  </a:cubicBezTo>
                  <a:cubicBezTo>
                    <a:pt x="34" y="11"/>
                    <a:pt x="34" y="10"/>
                    <a:pt x="34" y="10"/>
                  </a:cubicBezTo>
                  <a:cubicBezTo>
                    <a:pt x="33" y="10"/>
                    <a:pt x="33" y="10"/>
                    <a:pt x="33" y="10"/>
                  </a:cubicBezTo>
                  <a:cubicBezTo>
                    <a:pt x="31" y="9"/>
                    <a:pt x="30" y="9"/>
                    <a:pt x="28" y="8"/>
                  </a:cubicBezTo>
                  <a:cubicBezTo>
                    <a:pt x="27" y="7"/>
                    <a:pt x="25" y="7"/>
                    <a:pt x="24" y="6"/>
                  </a:cubicBezTo>
                  <a:cubicBezTo>
                    <a:pt x="22" y="6"/>
                    <a:pt x="21" y="5"/>
                    <a:pt x="20" y="5"/>
                  </a:cubicBezTo>
                  <a:cubicBezTo>
                    <a:pt x="18" y="4"/>
                    <a:pt x="17" y="4"/>
                    <a:pt x="16" y="3"/>
                  </a:cubicBezTo>
                  <a:cubicBezTo>
                    <a:pt x="14" y="3"/>
                    <a:pt x="13" y="2"/>
                    <a:pt x="12" y="2"/>
                  </a:cubicBezTo>
                  <a:cubicBezTo>
                    <a:pt x="10" y="1"/>
                    <a:pt x="9" y="1"/>
                    <a:pt x="8" y="1"/>
                  </a:cubicBezTo>
                  <a:cubicBezTo>
                    <a:pt x="7" y="1"/>
                    <a:pt x="5" y="0"/>
                    <a:pt x="4" y="0"/>
                  </a:cubicBezTo>
                  <a:cubicBezTo>
                    <a:pt x="3" y="0"/>
                    <a:pt x="3" y="0"/>
                    <a:pt x="2" y="0"/>
                  </a:cubicBezTo>
                  <a:cubicBezTo>
                    <a:pt x="1" y="0"/>
                    <a:pt x="1" y="1"/>
                    <a:pt x="0" y="1"/>
                  </a:cubicBezTo>
                  <a:cubicBezTo>
                    <a:pt x="0"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38"/>
            <p:cNvSpPr/>
            <p:nvPr/>
          </p:nvSpPr>
          <p:spPr bwMode="auto">
            <a:xfrm>
              <a:off x="9742489" y="4848226"/>
              <a:ext cx="233363" cy="68263"/>
            </a:xfrm>
            <a:custGeom>
              <a:avLst/>
              <a:gdLst>
                <a:gd name="T0" fmla="*/ 0 w 55"/>
                <a:gd name="T1" fmla="*/ 16 h 16"/>
                <a:gd name="T2" fmla="*/ 0 w 55"/>
                <a:gd name="T3" fmla="*/ 15 h 16"/>
                <a:gd name="T4" fmla="*/ 2 w 55"/>
                <a:gd name="T5" fmla="*/ 15 h 16"/>
                <a:gd name="T6" fmla="*/ 8 w 55"/>
                <a:gd name="T7" fmla="*/ 13 h 16"/>
                <a:gd name="T8" fmla="*/ 12 w 55"/>
                <a:gd name="T9" fmla="*/ 13 h 16"/>
                <a:gd name="T10" fmla="*/ 17 w 55"/>
                <a:gd name="T11" fmla="*/ 13 h 16"/>
                <a:gd name="T12" fmla="*/ 18 w 55"/>
                <a:gd name="T13" fmla="*/ 13 h 16"/>
                <a:gd name="T14" fmla="*/ 18 w 55"/>
                <a:gd name="T15" fmla="*/ 13 h 16"/>
                <a:gd name="T16" fmla="*/ 20 w 55"/>
                <a:gd name="T17" fmla="*/ 13 h 16"/>
                <a:gd name="T18" fmla="*/ 22 w 55"/>
                <a:gd name="T19" fmla="*/ 12 h 16"/>
                <a:gd name="T20" fmla="*/ 28 w 55"/>
                <a:gd name="T21" fmla="*/ 11 h 16"/>
                <a:gd name="T22" fmla="*/ 33 w 55"/>
                <a:gd name="T23" fmla="*/ 9 h 16"/>
                <a:gd name="T24" fmla="*/ 38 w 55"/>
                <a:gd name="T25" fmla="*/ 8 h 16"/>
                <a:gd name="T26" fmla="*/ 46 w 55"/>
                <a:gd name="T27" fmla="*/ 4 h 16"/>
                <a:gd name="T28" fmla="*/ 52 w 55"/>
                <a:gd name="T29" fmla="*/ 1 h 16"/>
                <a:gd name="T30" fmla="*/ 54 w 55"/>
                <a:gd name="T31" fmla="*/ 1 h 16"/>
                <a:gd name="T32" fmla="*/ 55 w 55"/>
                <a:gd name="T33" fmla="*/ 0 h 16"/>
                <a:gd name="T34" fmla="*/ 54 w 55"/>
                <a:gd name="T35" fmla="*/ 0 h 16"/>
                <a:gd name="T36" fmla="*/ 52 w 55"/>
                <a:gd name="T37" fmla="*/ 0 h 16"/>
                <a:gd name="T38" fmla="*/ 46 w 55"/>
                <a:gd name="T39" fmla="*/ 1 h 16"/>
                <a:gd name="T40" fmla="*/ 37 w 55"/>
                <a:gd name="T41" fmla="*/ 4 h 16"/>
                <a:gd name="T42" fmla="*/ 32 w 55"/>
                <a:gd name="T43" fmla="*/ 5 h 16"/>
                <a:gd name="T44" fmla="*/ 26 w 55"/>
                <a:gd name="T45" fmla="*/ 6 h 16"/>
                <a:gd name="T46" fmla="*/ 21 w 55"/>
                <a:gd name="T47" fmla="*/ 8 h 16"/>
                <a:gd name="T48" fmla="*/ 19 w 55"/>
                <a:gd name="T49" fmla="*/ 8 h 16"/>
                <a:gd name="T50" fmla="*/ 18 w 55"/>
                <a:gd name="T51" fmla="*/ 8 h 16"/>
                <a:gd name="T52" fmla="*/ 17 w 55"/>
                <a:gd name="T53" fmla="*/ 9 h 16"/>
                <a:gd name="T54" fmla="*/ 12 w 55"/>
                <a:gd name="T55" fmla="*/ 9 h 16"/>
                <a:gd name="T56" fmla="*/ 10 w 55"/>
                <a:gd name="T57" fmla="*/ 10 h 16"/>
                <a:gd name="T58" fmla="*/ 8 w 55"/>
                <a:gd name="T59" fmla="*/ 10 h 16"/>
                <a:gd name="T60" fmla="*/ 8 w 55"/>
                <a:gd name="T61" fmla="*/ 10 h 16"/>
                <a:gd name="T62" fmla="*/ 7 w 55"/>
                <a:gd name="T63" fmla="*/ 11 h 16"/>
                <a:gd name="T64" fmla="*/ 4 w 55"/>
                <a:gd name="T65" fmla="*/ 12 h 16"/>
                <a:gd name="T66" fmla="*/ 1 w 55"/>
                <a:gd name="T67" fmla="*/ 14 h 16"/>
                <a:gd name="T68" fmla="*/ 0 w 55"/>
                <a:gd name="T69" fmla="*/ 15 h 16"/>
                <a:gd name="T70" fmla="*/ 0 w 55"/>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16">
                  <a:moveTo>
                    <a:pt x="0" y="16"/>
                  </a:moveTo>
                  <a:cubicBezTo>
                    <a:pt x="0" y="16"/>
                    <a:pt x="0" y="16"/>
                    <a:pt x="0" y="15"/>
                  </a:cubicBezTo>
                  <a:cubicBezTo>
                    <a:pt x="1" y="15"/>
                    <a:pt x="1" y="15"/>
                    <a:pt x="2" y="15"/>
                  </a:cubicBezTo>
                  <a:cubicBezTo>
                    <a:pt x="3" y="14"/>
                    <a:pt x="5" y="14"/>
                    <a:pt x="8" y="13"/>
                  </a:cubicBezTo>
                  <a:cubicBezTo>
                    <a:pt x="9" y="13"/>
                    <a:pt x="11" y="13"/>
                    <a:pt x="12" y="13"/>
                  </a:cubicBezTo>
                  <a:cubicBezTo>
                    <a:pt x="14" y="13"/>
                    <a:pt x="15" y="13"/>
                    <a:pt x="17" y="13"/>
                  </a:cubicBezTo>
                  <a:cubicBezTo>
                    <a:pt x="18" y="13"/>
                    <a:pt x="18" y="13"/>
                    <a:pt x="18" y="13"/>
                  </a:cubicBezTo>
                  <a:cubicBezTo>
                    <a:pt x="18" y="13"/>
                    <a:pt x="18" y="13"/>
                    <a:pt x="18" y="13"/>
                  </a:cubicBezTo>
                  <a:cubicBezTo>
                    <a:pt x="19" y="13"/>
                    <a:pt x="19" y="13"/>
                    <a:pt x="20" y="13"/>
                  </a:cubicBezTo>
                  <a:cubicBezTo>
                    <a:pt x="21" y="12"/>
                    <a:pt x="21" y="12"/>
                    <a:pt x="22" y="12"/>
                  </a:cubicBezTo>
                  <a:cubicBezTo>
                    <a:pt x="24" y="12"/>
                    <a:pt x="26" y="11"/>
                    <a:pt x="28" y="11"/>
                  </a:cubicBezTo>
                  <a:cubicBezTo>
                    <a:pt x="30" y="10"/>
                    <a:pt x="31" y="10"/>
                    <a:pt x="33" y="9"/>
                  </a:cubicBezTo>
                  <a:cubicBezTo>
                    <a:pt x="35" y="9"/>
                    <a:pt x="36" y="8"/>
                    <a:pt x="38" y="8"/>
                  </a:cubicBezTo>
                  <a:cubicBezTo>
                    <a:pt x="41" y="6"/>
                    <a:pt x="44" y="5"/>
                    <a:pt x="46" y="4"/>
                  </a:cubicBezTo>
                  <a:cubicBezTo>
                    <a:pt x="49" y="3"/>
                    <a:pt x="51" y="2"/>
                    <a:pt x="52" y="1"/>
                  </a:cubicBezTo>
                  <a:cubicBezTo>
                    <a:pt x="53" y="1"/>
                    <a:pt x="54" y="1"/>
                    <a:pt x="54" y="1"/>
                  </a:cubicBezTo>
                  <a:cubicBezTo>
                    <a:pt x="54" y="0"/>
                    <a:pt x="55" y="0"/>
                    <a:pt x="55" y="0"/>
                  </a:cubicBezTo>
                  <a:cubicBezTo>
                    <a:pt x="55" y="0"/>
                    <a:pt x="54" y="0"/>
                    <a:pt x="54" y="0"/>
                  </a:cubicBezTo>
                  <a:cubicBezTo>
                    <a:pt x="53" y="0"/>
                    <a:pt x="53" y="0"/>
                    <a:pt x="52" y="0"/>
                  </a:cubicBezTo>
                  <a:cubicBezTo>
                    <a:pt x="50" y="1"/>
                    <a:pt x="48" y="1"/>
                    <a:pt x="46" y="1"/>
                  </a:cubicBezTo>
                  <a:cubicBezTo>
                    <a:pt x="43" y="2"/>
                    <a:pt x="40" y="3"/>
                    <a:pt x="37" y="4"/>
                  </a:cubicBezTo>
                  <a:cubicBezTo>
                    <a:pt x="35" y="4"/>
                    <a:pt x="33" y="4"/>
                    <a:pt x="32" y="5"/>
                  </a:cubicBezTo>
                  <a:cubicBezTo>
                    <a:pt x="30" y="5"/>
                    <a:pt x="28" y="6"/>
                    <a:pt x="26" y="6"/>
                  </a:cubicBezTo>
                  <a:cubicBezTo>
                    <a:pt x="25" y="7"/>
                    <a:pt x="23" y="7"/>
                    <a:pt x="21" y="8"/>
                  </a:cubicBezTo>
                  <a:cubicBezTo>
                    <a:pt x="21" y="8"/>
                    <a:pt x="20" y="8"/>
                    <a:pt x="19" y="8"/>
                  </a:cubicBezTo>
                  <a:cubicBezTo>
                    <a:pt x="19" y="8"/>
                    <a:pt x="18" y="8"/>
                    <a:pt x="18" y="8"/>
                  </a:cubicBezTo>
                  <a:cubicBezTo>
                    <a:pt x="17" y="8"/>
                    <a:pt x="17" y="9"/>
                    <a:pt x="17" y="9"/>
                  </a:cubicBezTo>
                  <a:cubicBezTo>
                    <a:pt x="15" y="9"/>
                    <a:pt x="13" y="9"/>
                    <a:pt x="12" y="9"/>
                  </a:cubicBezTo>
                  <a:cubicBezTo>
                    <a:pt x="11" y="10"/>
                    <a:pt x="10" y="10"/>
                    <a:pt x="10" y="10"/>
                  </a:cubicBezTo>
                  <a:cubicBezTo>
                    <a:pt x="9" y="10"/>
                    <a:pt x="9" y="10"/>
                    <a:pt x="8" y="10"/>
                  </a:cubicBezTo>
                  <a:cubicBezTo>
                    <a:pt x="8" y="10"/>
                    <a:pt x="8" y="10"/>
                    <a:pt x="8" y="10"/>
                  </a:cubicBezTo>
                  <a:cubicBezTo>
                    <a:pt x="8" y="10"/>
                    <a:pt x="8" y="11"/>
                    <a:pt x="7" y="11"/>
                  </a:cubicBezTo>
                  <a:cubicBezTo>
                    <a:pt x="6" y="11"/>
                    <a:pt x="5" y="12"/>
                    <a:pt x="4" y="12"/>
                  </a:cubicBezTo>
                  <a:cubicBezTo>
                    <a:pt x="3" y="13"/>
                    <a:pt x="2" y="13"/>
                    <a:pt x="1" y="14"/>
                  </a:cubicBezTo>
                  <a:cubicBezTo>
                    <a:pt x="1" y="14"/>
                    <a:pt x="0" y="15"/>
                    <a:pt x="0" y="15"/>
                  </a:cubicBezTo>
                  <a:cubicBezTo>
                    <a:pt x="0" y="16"/>
                    <a:pt x="0" y="16"/>
                    <a:pt x="0" y="1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39"/>
            <p:cNvSpPr/>
            <p:nvPr/>
          </p:nvSpPr>
          <p:spPr bwMode="auto">
            <a:xfrm>
              <a:off x="9853614" y="4852988"/>
              <a:ext cx="114300" cy="93663"/>
            </a:xfrm>
            <a:custGeom>
              <a:avLst/>
              <a:gdLst>
                <a:gd name="T0" fmla="*/ 27 w 27"/>
                <a:gd name="T1" fmla="*/ 0 h 22"/>
                <a:gd name="T2" fmla="*/ 26 w 27"/>
                <a:gd name="T3" fmla="*/ 1 h 22"/>
                <a:gd name="T4" fmla="*/ 23 w 27"/>
                <a:gd name="T5" fmla="*/ 4 h 22"/>
                <a:gd name="T6" fmla="*/ 19 w 27"/>
                <a:gd name="T7" fmla="*/ 7 h 22"/>
                <a:gd name="T8" fmla="*/ 16 w 27"/>
                <a:gd name="T9" fmla="*/ 9 h 22"/>
                <a:gd name="T10" fmla="*/ 14 w 27"/>
                <a:gd name="T11" fmla="*/ 11 h 22"/>
                <a:gd name="T12" fmla="*/ 11 w 27"/>
                <a:gd name="T13" fmla="*/ 13 h 22"/>
                <a:gd name="T14" fmla="*/ 9 w 27"/>
                <a:gd name="T15" fmla="*/ 15 h 22"/>
                <a:gd name="T16" fmla="*/ 5 w 27"/>
                <a:gd name="T17" fmla="*/ 19 h 22"/>
                <a:gd name="T18" fmla="*/ 2 w 27"/>
                <a:gd name="T19" fmla="*/ 21 h 22"/>
                <a:gd name="T20" fmla="*/ 0 w 27"/>
                <a:gd name="T21" fmla="*/ 22 h 22"/>
                <a:gd name="T22" fmla="*/ 2 w 27"/>
                <a:gd name="T23" fmla="*/ 22 h 22"/>
                <a:gd name="T24" fmla="*/ 4 w 27"/>
                <a:gd name="T25" fmla="*/ 21 h 22"/>
                <a:gd name="T26" fmla="*/ 6 w 27"/>
                <a:gd name="T27" fmla="*/ 20 h 22"/>
                <a:gd name="T28" fmla="*/ 8 w 27"/>
                <a:gd name="T29" fmla="*/ 19 h 22"/>
                <a:gd name="T30" fmla="*/ 11 w 27"/>
                <a:gd name="T31" fmla="*/ 17 h 22"/>
                <a:gd name="T32" fmla="*/ 13 w 27"/>
                <a:gd name="T33" fmla="*/ 16 h 22"/>
                <a:gd name="T34" fmla="*/ 16 w 27"/>
                <a:gd name="T35" fmla="*/ 14 h 22"/>
                <a:gd name="T36" fmla="*/ 18 w 27"/>
                <a:gd name="T37" fmla="*/ 11 h 22"/>
                <a:gd name="T38" fmla="*/ 20 w 27"/>
                <a:gd name="T39" fmla="*/ 9 h 22"/>
                <a:gd name="T40" fmla="*/ 22 w 27"/>
                <a:gd name="T41" fmla="*/ 7 h 22"/>
                <a:gd name="T42" fmla="*/ 24 w 27"/>
                <a:gd name="T43" fmla="*/ 5 h 22"/>
                <a:gd name="T44" fmla="*/ 25 w 27"/>
                <a:gd name="T45" fmla="*/ 3 h 22"/>
                <a:gd name="T46" fmla="*/ 26 w 27"/>
                <a:gd name="T47" fmla="*/ 1 h 22"/>
                <a:gd name="T48" fmla="*/ 27 w 27"/>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2">
                  <a:moveTo>
                    <a:pt x="27" y="0"/>
                  </a:moveTo>
                  <a:cubicBezTo>
                    <a:pt x="27" y="0"/>
                    <a:pt x="26" y="0"/>
                    <a:pt x="26" y="1"/>
                  </a:cubicBezTo>
                  <a:cubicBezTo>
                    <a:pt x="25" y="1"/>
                    <a:pt x="24" y="2"/>
                    <a:pt x="23" y="4"/>
                  </a:cubicBezTo>
                  <a:cubicBezTo>
                    <a:pt x="22" y="5"/>
                    <a:pt x="20" y="6"/>
                    <a:pt x="19" y="7"/>
                  </a:cubicBezTo>
                  <a:cubicBezTo>
                    <a:pt x="18" y="8"/>
                    <a:pt x="17" y="9"/>
                    <a:pt x="16" y="9"/>
                  </a:cubicBezTo>
                  <a:cubicBezTo>
                    <a:pt x="16" y="10"/>
                    <a:pt x="15" y="11"/>
                    <a:pt x="14" y="11"/>
                  </a:cubicBezTo>
                  <a:cubicBezTo>
                    <a:pt x="13" y="12"/>
                    <a:pt x="12" y="13"/>
                    <a:pt x="11" y="13"/>
                  </a:cubicBezTo>
                  <a:cubicBezTo>
                    <a:pt x="11" y="14"/>
                    <a:pt x="10" y="15"/>
                    <a:pt x="9" y="15"/>
                  </a:cubicBezTo>
                  <a:cubicBezTo>
                    <a:pt x="7" y="17"/>
                    <a:pt x="6" y="18"/>
                    <a:pt x="5" y="19"/>
                  </a:cubicBezTo>
                  <a:cubicBezTo>
                    <a:pt x="3" y="20"/>
                    <a:pt x="2" y="21"/>
                    <a:pt x="2" y="21"/>
                  </a:cubicBezTo>
                  <a:cubicBezTo>
                    <a:pt x="1" y="22"/>
                    <a:pt x="0" y="22"/>
                    <a:pt x="0" y="22"/>
                  </a:cubicBezTo>
                  <a:cubicBezTo>
                    <a:pt x="0" y="22"/>
                    <a:pt x="1" y="22"/>
                    <a:pt x="2" y="22"/>
                  </a:cubicBezTo>
                  <a:cubicBezTo>
                    <a:pt x="2" y="22"/>
                    <a:pt x="3" y="22"/>
                    <a:pt x="4" y="21"/>
                  </a:cubicBezTo>
                  <a:cubicBezTo>
                    <a:pt x="4" y="21"/>
                    <a:pt x="5" y="21"/>
                    <a:pt x="6" y="20"/>
                  </a:cubicBezTo>
                  <a:cubicBezTo>
                    <a:pt x="6" y="20"/>
                    <a:pt x="7" y="19"/>
                    <a:pt x="8" y="19"/>
                  </a:cubicBezTo>
                  <a:cubicBezTo>
                    <a:pt x="9" y="19"/>
                    <a:pt x="10" y="18"/>
                    <a:pt x="11" y="17"/>
                  </a:cubicBezTo>
                  <a:cubicBezTo>
                    <a:pt x="11" y="17"/>
                    <a:pt x="12" y="16"/>
                    <a:pt x="13" y="16"/>
                  </a:cubicBezTo>
                  <a:cubicBezTo>
                    <a:pt x="14" y="15"/>
                    <a:pt x="15" y="14"/>
                    <a:pt x="16" y="14"/>
                  </a:cubicBezTo>
                  <a:cubicBezTo>
                    <a:pt x="17" y="13"/>
                    <a:pt x="17" y="12"/>
                    <a:pt x="18" y="11"/>
                  </a:cubicBezTo>
                  <a:cubicBezTo>
                    <a:pt x="19" y="11"/>
                    <a:pt x="20" y="10"/>
                    <a:pt x="20" y="9"/>
                  </a:cubicBezTo>
                  <a:cubicBezTo>
                    <a:pt x="21" y="8"/>
                    <a:pt x="22" y="7"/>
                    <a:pt x="22" y="7"/>
                  </a:cubicBezTo>
                  <a:cubicBezTo>
                    <a:pt x="23" y="6"/>
                    <a:pt x="24" y="5"/>
                    <a:pt x="24" y="5"/>
                  </a:cubicBezTo>
                  <a:cubicBezTo>
                    <a:pt x="24" y="4"/>
                    <a:pt x="25" y="3"/>
                    <a:pt x="25" y="3"/>
                  </a:cubicBezTo>
                  <a:cubicBezTo>
                    <a:pt x="26" y="2"/>
                    <a:pt x="26" y="2"/>
                    <a:pt x="26" y="1"/>
                  </a:cubicBezTo>
                  <a:cubicBezTo>
                    <a:pt x="27" y="0"/>
                    <a:pt x="27" y="0"/>
                    <a:pt x="2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40"/>
            <p:cNvSpPr/>
            <p:nvPr/>
          </p:nvSpPr>
          <p:spPr bwMode="auto">
            <a:xfrm>
              <a:off x="9802814" y="4830763"/>
              <a:ext cx="168275" cy="22225"/>
            </a:xfrm>
            <a:custGeom>
              <a:avLst/>
              <a:gdLst>
                <a:gd name="T0" fmla="*/ 0 w 40"/>
                <a:gd name="T1" fmla="*/ 1 h 5"/>
                <a:gd name="T2" fmla="*/ 2 w 40"/>
                <a:gd name="T3" fmla="*/ 1 h 5"/>
                <a:gd name="T4" fmla="*/ 6 w 40"/>
                <a:gd name="T5" fmla="*/ 1 h 5"/>
                <a:gd name="T6" fmla="*/ 13 w 40"/>
                <a:gd name="T7" fmla="*/ 2 h 5"/>
                <a:gd name="T8" fmla="*/ 16 w 40"/>
                <a:gd name="T9" fmla="*/ 2 h 5"/>
                <a:gd name="T10" fmla="*/ 20 w 40"/>
                <a:gd name="T11" fmla="*/ 3 h 5"/>
                <a:gd name="T12" fmla="*/ 34 w 40"/>
                <a:gd name="T13" fmla="*/ 4 h 5"/>
                <a:gd name="T14" fmla="*/ 38 w 40"/>
                <a:gd name="T15" fmla="*/ 5 h 5"/>
                <a:gd name="T16" fmla="*/ 40 w 40"/>
                <a:gd name="T17" fmla="*/ 5 h 5"/>
                <a:gd name="T18" fmla="*/ 38 w 40"/>
                <a:gd name="T19" fmla="*/ 4 h 5"/>
                <a:gd name="T20" fmla="*/ 36 w 40"/>
                <a:gd name="T21" fmla="*/ 4 h 5"/>
                <a:gd name="T22" fmla="*/ 34 w 40"/>
                <a:gd name="T23" fmla="*/ 3 h 5"/>
                <a:gd name="T24" fmla="*/ 31 w 40"/>
                <a:gd name="T25" fmla="*/ 2 h 5"/>
                <a:gd name="T26" fmla="*/ 28 w 40"/>
                <a:gd name="T27" fmla="*/ 1 h 5"/>
                <a:gd name="T28" fmla="*/ 24 w 40"/>
                <a:gd name="T29" fmla="*/ 0 h 5"/>
                <a:gd name="T30" fmla="*/ 20 w 40"/>
                <a:gd name="T31" fmla="*/ 0 h 5"/>
                <a:gd name="T32" fmla="*/ 17 w 40"/>
                <a:gd name="T33" fmla="*/ 0 h 5"/>
                <a:gd name="T34" fmla="*/ 13 w 40"/>
                <a:gd name="T35" fmla="*/ 0 h 5"/>
                <a:gd name="T36" fmla="*/ 10 w 40"/>
                <a:gd name="T37" fmla="*/ 0 h 5"/>
                <a:gd name="T38" fmla="*/ 6 w 40"/>
                <a:gd name="T39" fmla="*/ 0 h 5"/>
                <a:gd name="T40" fmla="*/ 4 w 40"/>
                <a:gd name="T41" fmla="*/ 0 h 5"/>
                <a:gd name="T42" fmla="*/ 2 w 40"/>
                <a:gd name="T43" fmla="*/ 0 h 5"/>
                <a:gd name="T44" fmla="*/ 0 w 40"/>
                <a:gd name="T4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
                  <a:moveTo>
                    <a:pt x="0" y="1"/>
                  </a:moveTo>
                  <a:cubicBezTo>
                    <a:pt x="0" y="1"/>
                    <a:pt x="1" y="1"/>
                    <a:pt x="2" y="1"/>
                  </a:cubicBezTo>
                  <a:cubicBezTo>
                    <a:pt x="3" y="1"/>
                    <a:pt x="5" y="1"/>
                    <a:pt x="6" y="1"/>
                  </a:cubicBezTo>
                  <a:cubicBezTo>
                    <a:pt x="8" y="2"/>
                    <a:pt x="10" y="2"/>
                    <a:pt x="13" y="2"/>
                  </a:cubicBezTo>
                  <a:cubicBezTo>
                    <a:pt x="14" y="2"/>
                    <a:pt x="15" y="2"/>
                    <a:pt x="16" y="2"/>
                  </a:cubicBezTo>
                  <a:cubicBezTo>
                    <a:pt x="18" y="2"/>
                    <a:pt x="19" y="3"/>
                    <a:pt x="20" y="3"/>
                  </a:cubicBezTo>
                  <a:cubicBezTo>
                    <a:pt x="25" y="3"/>
                    <a:pt x="30" y="4"/>
                    <a:pt x="34" y="4"/>
                  </a:cubicBezTo>
                  <a:cubicBezTo>
                    <a:pt x="35" y="5"/>
                    <a:pt x="37" y="5"/>
                    <a:pt x="38" y="5"/>
                  </a:cubicBezTo>
                  <a:cubicBezTo>
                    <a:pt x="39" y="5"/>
                    <a:pt x="40" y="5"/>
                    <a:pt x="40" y="5"/>
                  </a:cubicBezTo>
                  <a:cubicBezTo>
                    <a:pt x="40" y="5"/>
                    <a:pt x="39" y="5"/>
                    <a:pt x="38" y="4"/>
                  </a:cubicBezTo>
                  <a:cubicBezTo>
                    <a:pt x="38" y="4"/>
                    <a:pt x="37" y="4"/>
                    <a:pt x="36" y="4"/>
                  </a:cubicBezTo>
                  <a:cubicBezTo>
                    <a:pt x="36" y="3"/>
                    <a:pt x="35" y="3"/>
                    <a:pt x="34" y="3"/>
                  </a:cubicBezTo>
                  <a:cubicBezTo>
                    <a:pt x="33" y="3"/>
                    <a:pt x="32" y="2"/>
                    <a:pt x="31" y="2"/>
                  </a:cubicBezTo>
                  <a:cubicBezTo>
                    <a:pt x="30" y="2"/>
                    <a:pt x="29" y="1"/>
                    <a:pt x="28" y="1"/>
                  </a:cubicBezTo>
                  <a:cubicBezTo>
                    <a:pt x="26" y="1"/>
                    <a:pt x="25" y="1"/>
                    <a:pt x="24" y="0"/>
                  </a:cubicBezTo>
                  <a:cubicBezTo>
                    <a:pt x="23" y="0"/>
                    <a:pt x="22" y="0"/>
                    <a:pt x="20" y="0"/>
                  </a:cubicBezTo>
                  <a:cubicBezTo>
                    <a:pt x="19" y="0"/>
                    <a:pt x="18" y="0"/>
                    <a:pt x="17" y="0"/>
                  </a:cubicBezTo>
                  <a:cubicBezTo>
                    <a:pt x="15" y="0"/>
                    <a:pt x="14" y="0"/>
                    <a:pt x="13" y="0"/>
                  </a:cubicBezTo>
                  <a:cubicBezTo>
                    <a:pt x="12" y="0"/>
                    <a:pt x="11" y="0"/>
                    <a:pt x="10" y="0"/>
                  </a:cubicBezTo>
                  <a:cubicBezTo>
                    <a:pt x="8" y="0"/>
                    <a:pt x="7" y="0"/>
                    <a:pt x="6" y="0"/>
                  </a:cubicBezTo>
                  <a:cubicBezTo>
                    <a:pt x="6" y="0"/>
                    <a:pt x="5" y="0"/>
                    <a:pt x="4" y="0"/>
                  </a:cubicBezTo>
                  <a:cubicBezTo>
                    <a:pt x="3" y="0"/>
                    <a:pt x="2" y="0"/>
                    <a:pt x="2" y="0"/>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41"/>
            <p:cNvSpPr/>
            <p:nvPr/>
          </p:nvSpPr>
          <p:spPr bwMode="auto">
            <a:xfrm>
              <a:off x="9937751" y="4784726"/>
              <a:ext cx="84138" cy="134938"/>
            </a:xfrm>
            <a:custGeom>
              <a:avLst/>
              <a:gdLst>
                <a:gd name="T0" fmla="*/ 18 w 20"/>
                <a:gd name="T1" fmla="*/ 12 h 32"/>
                <a:gd name="T2" fmla="*/ 0 w 20"/>
                <a:gd name="T3" fmla="*/ 0 h 32"/>
                <a:gd name="T4" fmla="*/ 10 w 20"/>
                <a:gd name="T5" fmla="*/ 32 h 32"/>
                <a:gd name="T6" fmla="*/ 18 w 20"/>
                <a:gd name="T7" fmla="*/ 12 h 32"/>
              </a:gdLst>
              <a:ahLst/>
              <a:cxnLst>
                <a:cxn ang="0">
                  <a:pos x="T0" y="T1"/>
                </a:cxn>
                <a:cxn ang="0">
                  <a:pos x="T2" y="T3"/>
                </a:cxn>
                <a:cxn ang="0">
                  <a:pos x="T4" y="T5"/>
                </a:cxn>
                <a:cxn ang="0">
                  <a:pos x="T6" y="T7"/>
                </a:cxn>
              </a:cxnLst>
              <a:rect l="0" t="0" r="r" b="b"/>
              <a:pathLst>
                <a:path w="20" h="32">
                  <a:moveTo>
                    <a:pt x="18" y="12"/>
                  </a:moveTo>
                  <a:cubicBezTo>
                    <a:pt x="13" y="6"/>
                    <a:pt x="7" y="2"/>
                    <a:pt x="0" y="0"/>
                  </a:cubicBezTo>
                  <a:cubicBezTo>
                    <a:pt x="0" y="0"/>
                    <a:pt x="4" y="24"/>
                    <a:pt x="10" y="32"/>
                  </a:cubicBezTo>
                  <a:cubicBezTo>
                    <a:pt x="10" y="32"/>
                    <a:pt x="20" y="20"/>
                    <a:pt x="18" y="1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42"/>
            <p:cNvSpPr/>
            <p:nvPr/>
          </p:nvSpPr>
          <p:spPr bwMode="auto">
            <a:xfrm>
              <a:off x="9993314" y="4292601"/>
              <a:ext cx="1068388" cy="560388"/>
            </a:xfrm>
            <a:custGeom>
              <a:avLst/>
              <a:gdLst>
                <a:gd name="T0" fmla="*/ 1 w 252"/>
                <a:gd name="T1" fmla="*/ 132 h 132"/>
                <a:gd name="T2" fmla="*/ 0 w 252"/>
                <a:gd name="T3" fmla="*/ 128 h 132"/>
                <a:gd name="T4" fmla="*/ 249 w 252"/>
                <a:gd name="T5" fmla="*/ 0 h 132"/>
                <a:gd name="T6" fmla="*/ 252 w 252"/>
                <a:gd name="T7" fmla="*/ 4 h 132"/>
                <a:gd name="T8" fmla="*/ 1 w 252"/>
                <a:gd name="T9" fmla="*/ 132 h 132"/>
              </a:gdLst>
              <a:ahLst/>
              <a:cxnLst>
                <a:cxn ang="0">
                  <a:pos x="T0" y="T1"/>
                </a:cxn>
                <a:cxn ang="0">
                  <a:pos x="T2" y="T3"/>
                </a:cxn>
                <a:cxn ang="0">
                  <a:pos x="T4" y="T5"/>
                </a:cxn>
                <a:cxn ang="0">
                  <a:pos x="T6" y="T7"/>
                </a:cxn>
                <a:cxn ang="0">
                  <a:pos x="T8" y="T9"/>
                </a:cxn>
              </a:cxnLst>
              <a:rect l="0" t="0" r="r" b="b"/>
              <a:pathLst>
                <a:path w="251" h="132">
                  <a:moveTo>
                    <a:pt x="1" y="132"/>
                  </a:moveTo>
                  <a:cubicBezTo>
                    <a:pt x="0" y="128"/>
                    <a:pt x="0" y="128"/>
                    <a:pt x="0" y="128"/>
                  </a:cubicBezTo>
                  <a:cubicBezTo>
                    <a:pt x="15" y="125"/>
                    <a:pt x="219" y="28"/>
                    <a:pt x="249" y="0"/>
                  </a:cubicBezTo>
                  <a:cubicBezTo>
                    <a:pt x="252" y="4"/>
                    <a:pt x="252" y="4"/>
                    <a:pt x="252" y="4"/>
                  </a:cubicBezTo>
                  <a:cubicBezTo>
                    <a:pt x="220" y="33"/>
                    <a:pt x="16" y="129"/>
                    <a:pt x="1" y="1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43"/>
            <p:cNvSpPr/>
            <p:nvPr/>
          </p:nvSpPr>
          <p:spPr bwMode="auto">
            <a:xfrm>
              <a:off x="10158414" y="4873626"/>
              <a:ext cx="317500" cy="352425"/>
            </a:xfrm>
            <a:custGeom>
              <a:avLst/>
              <a:gdLst>
                <a:gd name="T0" fmla="*/ 60 w 75"/>
                <a:gd name="T1" fmla="*/ 12 h 83"/>
                <a:gd name="T2" fmla="*/ 1 w 75"/>
                <a:gd name="T3" fmla="*/ 26 h 83"/>
                <a:gd name="T4" fmla="*/ 19 w 75"/>
                <a:gd name="T5" fmla="*/ 38 h 83"/>
                <a:gd name="T6" fmla="*/ 15 w 75"/>
                <a:gd name="T7" fmla="*/ 63 h 83"/>
                <a:gd name="T8" fmla="*/ 43 w 75"/>
                <a:gd name="T9" fmla="*/ 57 h 83"/>
                <a:gd name="T10" fmla="*/ 59 w 75"/>
                <a:gd name="T11" fmla="*/ 78 h 83"/>
                <a:gd name="T12" fmla="*/ 60 w 7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75" h="83">
                  <a:moveTo>
                    <a:pt x="60" y="12"/>
                  </a:moveTo>
                  <a:cubicBezTo>
                    <a:pt x="60" y="12"/>
                    <a:pt x="2" y="0"/>
                    <a:pt x="1" y="26"/>
                  </a:cubicBezTo>
                  <a:cubicBezTo>
                    <a:pt x="0" y="43"/>
                    <a:pt x="19" y="38"/>
                    <a:pt x="19" y="38"/>
                  </a:cubicBezTo>
                  <a:cubicBezTo>
                    <a:pt x="19" y="38"/>
                    <a:pt x="4" y="51"/>
                    <a:pt x="15" y="63"/>
                  </a:cubicBezTo>
                  <a:cubicBezTo>
                    <a:pt x="26" y="75"/>
                    <a:pt x="43" y="57"/>
                    <a:pt x="43" y="57"/>
                  </a:cubicBezTo>
                  <a:cubicBezTo>
                    <a:pt x="43" y="57"/>
                    <a:pt x="43" y="72"/>
                    <a:pt x="59" y="78"/>
                  </a:cubicBezTo>
                  <a:cubicBezTo>
                    <a:pt x="75" y="83"/>
                    <a:pt x="73" y="34"/>
                    <a:pt x="60" y="12"/>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44"/>
            <p:cNvSpPr/>
            <p:nvPr/>
          </p:nvSpPr>
          <p:spPr bwMode="auto">
            <a:xfrm>
              <a:off x="10399714" y="4949826"/>
              <a:ext cx="33338" cy="220663"/>
            </a:xfrm>
            <a:custGeom>
              <a:avLst/>
              <a:gdLst>
                <a:gd name="T0" fmla="*/ 0 w 8"/>
                <a:gd name="T1" fmla="*/ 0 h 52"/>
                <a:gd name="T2" fmla="*/ 0 w 8"/>
                <a:gd name="T3" fmla="*/ 1 h 52"/>
                <a:gd name="T4" fmla="*/ 1 w 8"/>
                <a:gd name="T5" fmla="*/ 3 h 52"/>
                <a:gd name="T6" fmla="*/ 1 w 8"/>
                <a:gd name="T7" fmla="*/ 5 h 52"/>
                <a:gd name="T8" fmla="*/ 1 w 8"/>
                <a:gd name="T9" fmla="*/ 9 h 52"/>
                <a:gd name="T10" fmla="*/ 2 w 8"/>
                <a:gd name="T11" fmla="*/ 11 h 52"/>
                <a:gd name="T12" fmla="*/ 2 w 8"/>
                <a:gd name="T13" fmla="*/ 13 h 52"/>
                <a:gd name="T14" fmla="*/ 2 w 8"/>
                <a:gd name="T15" fmla="*/ 17 h 52"/>
                <a:gd name="T16" fmla="*/ 3 w 8"/>
                <a:gd name="T17" fmla="*/ 22 h 52"/>
                <a:gd name="T18" fmla="*/ 3 w 8"/>
                <a:gd name="T19" fmla="*/ 26 h 52"/>
                <a:gd name="T20" fmla="*/ 3 w 8"/>
                <a:gd name="T21" fmla="*/ 29 h 52"/>
                <a:gd name="T22" fmla="*/ 3 w 8"/>
                <a:gd name="T23" fmla="*/ 31 h 52"/>
                <a:gd name="T24" fmla="*/ 3 w 8"/>
                <a:gd name="T25" fmla="*/ 32 h 52"/>
                <a:gd name="T26" fmla="*/ 3 w 8"/>
                <a:gd name="T27" fmla="*/ 33 h 52"/>
                <a:gd name="T28" fmla="*/ 2 w 8"/>
                <a:gd name="T29" fmla="*/ 36 h 52"/>
                <a:gd name="T30" fmla="*/ 2 w 8"/>
                <a:gd name="T31" fmla="*/ 38 h 52"/>
                <a:gd name="T32" fmla="*/ 2 w 8"/>
                <a:gd name="T33" fmla="*/ 40 h 52"/>
                <a:gd name="T34" fmla="*/ 2 w 8"/>
                <a:gd name="T35" fmla="*/ 44 h 52"/>
                <a:gd name="T36" fmla="*/ 2 w 8"/>
                <a:gd name="T37" fmla="*/ 46 h 52"/>
                <a:gd name="T38" fmla="*/ 1 w 8"/>
                <a:gd name="T39" fmla="*/ 47 h 52"/>
                <a:gd name="T40" fmla="*/ 1 w 8"/>
                <a:gd name="T41" fmla="*/ 50 h 52"/>
                <a:gd name="T42" fmla="*/ 1 w 8"/>
                <a:gd name="T43" fmla="*/ 52 h 52"/>
                <a:gd name="T44" fmla="*/ 1 w 8"/>
                <a:gd name="T45" fmla="*/ 52 h 52"/>
                <a:gd name="T46" fmla="*/ 1 w 8"/>
                <a:gd name="T47" fmla="*/ 52 h 52"/>
                <a:gd name="T48" fmla="*/ 2 w 8"/>
                <a:gd name="T49" fmla="*/ 50 h 52"/>
                <a:gd name="T50" fmla="*/ 3 w 8"/>
                <a:gd name="T51" fmla="*/ 48 h 52"/>
                <a:gd name="T52" fmla="*/ 4 w 8"/>
                <a:gd name="T53" fmla="*/ 46 h 52"/>
                <a:gd name="T54" fmla="*/ 5 w 8"/>
                <a:gd name="T55" fmla="*/ 45 h 52"/>
                <a:gd name="T56" fmla="*/ 5 w 8"/>
                <a:gd name="T57" fmla="*/ 43 h 52"/>
                <a:gd name="T58" fmla="*/ 6 w 8"/>
                <a:gd name="T59" fmla="*/ 41 h 52"/>
                <a:gd name="T60" fmla="*/ 6 w 8"/>
                <a:gd name="T61" fmla="*/ 39 h 52"/>
                <a:gd name="T62" fmla="*/ 7 w 8"/>
                <a:gd name="T63" fmla="*/ 36 h 52"/>
                <a:gd name="T64" fmla="*/ 7 w 8"/>
                <a:gd name="T65" fmla="*/ 31 h 52"/>
                <a:gd name="T66" fmla="*/ 8 w 8"/>
                <a:gd name="T67" fmla="*/ 26 h 52"/>
                <a:gd name="T68" fmla="*/ 7 w 8"/>
                <a:gd name="T69" fmla="*/ 24 h 52"/>
                <a:gd name="T70" fmla="*/ 7 w 8"/>
                <a:gd name="T71" fmla="*/ 21 h 52"/>
                <a:gd name="T72" fmla="*/ 7 w 8"/>
                <a:gd name="T73" fmla="*/ 19 h 52"/>
                <a:gd name="T74" fmla="*/ 7 w 8"/>
                <a:gd name="T75" fmla="*/ 16 h 52"/>
                <a:gd name="T76" fmla="*/ 5 w 8"/>
                <a:gd name="T77" fmla="*/ 12 h 52"/>
                <a:gd name="T78" fmla="*/ 5 w 8"/>
                <a:gd name="T79" fmla="*/ 10 h 52"/>
                <a:gd name="T80" fmla="*/ 4 w 8"/>
                <a:gd name="T81" fmla="*/ 8 h 52"/>
                <a:gd name="T82" fmla="*/ 3 w 8"/>
                <a:gd name="T83" fmla="*/ 6 h 52"/>
                <a:gd name="T84" fmla="*/ 3 w 8"/>
                <a:gd name="T85" fmla="*/ 5 h 52"/>
                <a:gd name="T86" fmla="*/ 2 w 8"/>
                <a:gd name="T87" fmla="*/ 4 h 52"/>
                <a:gd name="T88" fmla="*/ 2 w 8"/>
                <a:gd name="T89" fmla="*/ 2 h 52"/>
                <a:gd name="T90" fmla="*/ 1 w 8"/>
                <a:gd name="T91" fmla="*/ 1 h 52"/>
                <a:gd name="T92" fmla="*/ 0 w 8"/>
                <a:gd name="T9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52">
                  <a:moveTo>
                    <a:pt x="0" y="0"/>
                  </a:moveTo>
                  <a:cubicBezTo>
                    <a:pt x="0" y="0"/>
                    <a:pt x="0" y="1"/>
                    <a:pt x="0" y="1"/>
                  </a:cubicBezTo>
                  <a:cubicBezTo>
                    <a:pt x="0" y="1"/>
                    <a:pt x="0" y="2"/>
                    <a:pt x="1" y="3"/>
                  </a:cubicBezTo>
                  <a:cubicBezTo>
                    <a:pt x="1" y="4"/>
                    <a:pt x="1" y="4"/>
                    <a:pt x="1" y="5"/>
                  </a:cubicBezTo>
                  <a:cubicBezTo>
                    <a:pt x="1" y="6"/>
                    <a:pt x="1" y="7"/>
                    <a:pt x="1" y="9"/>
                  </a:cubicBezTo>
                  <a:cubicBezTo>
                    <a:pt x="1" y="9"/>
                    <a:pt x="2" y="10"/>
                    <a:pt x="2" y="11"/>
                  </a:cubicBezTo>
                  <a:cubicBezTo>
                    <a:pt x="2" y="11"/>
                    <a:pt x="2" y="12"/>
                    <a:pt x="2" y="13"/>
                  </a:cubicBezTo>
                  <a:cubicBezTo>
                    <a:pt x="2" y="14"/>
                    <a:pt x="2" y="15"/>
                    <a:pt x="2" y="17"/>
                  </a:cubicBezTo>
                  <a:cubicBezTo>
                    <a:pt x="2" y="18"/>
                    <a:pt x="3" y="20"/>
                    <a:pt x="3" y="22"/>
                  </a:cubicBezTo>
                  <a:cubicBezTo>
                    <a:pt x="3" y="23"/>
                    <a:pt x="3" y="25"/>
                    <a:pt x="3" y="26"/>
                  </a:cubicBezTo>
                  <a:cubicBezTo>
                    <a:pt x="3" y="27"/>
                    <a:pt x="3" y="28"/>
                    <a:pt x="3" y="29"/>
                  </a:cubicBezTo>
                  <a:cubicBezTo>
                    <a:pt x="3" y="30"/>
                    <a:pt x="3" y="30"/>
                    <a:pt x="3" y="31"/>
                  </a:cubicBezTo>
                  <a:cubicBezTo>
                    <a:pt x="3" y="32"/>
                    <a:pt x="3" y="32"/>
                    <a:pt x="3" y="32"/>
                  </a:cubicBezTo>
                  <a:cubicBezTo>
                    <a:pt x="3" y="33"/>
                    <a:pt x="3" y="33"/>
                    <a:pt x="3" y="33"/>
                  </a:cubicBezTo>
                  <a:cubicBezTo>
                    <a:pt x="3" y="34"/>
                    <a:pt x="3" y="35"/>
                    <a:pt x="2" y="36"/>
                  </a:cubicBezTo>
                  <a:cubicBezTo>
                    <a:pt x="2" y="37"/>
                    <a:pt x="2" y="37"/>
                    <a:pt x="2" y="38"/>
                  </a:cubicBezTo>
                  <a:cubicBezTo>
                    <a:pt x="2" y="39"/>
                    <a:pt x="2" y="39"/>
                    <a:pt x="2" y="40"/>
                  </a:cubicBezTo>
                  <a:cubicBezTo>
                    <a:pt x="2" y="42"/>
                    <a:pt x="2" y="43"/>
                    <a:pt x="2" y="44"/>
                  </a:cubicBezTo>
                  <a:cubicBezTo>
                    <a:pt x="2" y="45"/>
                    <a:pt x="2" y="45"/>
                    <a:pt x="2" y="46"/>
                  </a:cubicBezTo>
                  <a:cubicBezTo>
                    <a:pt x="2" y="46"/>
                    <a:pt x="1" y="47"/>
                    <a:pt x="1" y="47"/>
                  </a:cubicBezTo>
                  <a:cubicBezTo>
                    <a:pt x="1" y="48"/>
                    <a:pt x="1" y="49"/>
                    <a:pt x="1" y="50"/>
                  </a:cubicBezTo>
                  <a:cubicBezTo>
                    <a:pt x="1" y="51"/>
                    <a:pt x="1" y="51"/>
                    <a:pt x="1" y="52"/>
                  </a:cubicBezTo>
                  <a:cubicBezTo>
                    <a:pt x="1" y="52"/>
                    <a:pt x="1" y="52"/>
                    <a:pt x="1" y="52"/>
                  </a:cubicBezTo>
                  <a:cubicBezTo>
                    <a:pt x="1" y="52"/>
                    <a:pt x="1" y="52"/>
                    <a:pt x="1" y="52"/>
                  </a:cubicBezTo>
                  <a:cubicBezTo>
                    <a:pt x="1" y="51"/>
                    <a:pt x="2" y="51"/>
                    <a:pt x="2" y="50"/>
                  </a:cubicBezTo>
                  <a:cubicBezTo>
                    <a:pt x="2" y="50"/>
                    <a:pt x="3" y="49"/>
                    <a:pt x="3" y="48"/>
                  </a:cubicBezTo>
                  <a:cubicBezTo>
                    <a:pt x="3" y="47"/>
                    <a:pt x="4" y="47"/>
                    <a:pt x="4" y="46"/>
                  </a:cubicBezTo>
                  <a:cubicBezTo>
                    <a:pt x="4" y="46"/>
                    <a:pt x="4" y="45"/>
                    <a:pt x="5" y="45"/>
                  </a:cubicBezTo>
                  <a:cubicBezTo>
                    <a:pt x="5" y="44"/>
                    <a:pt x="5" y="43"/>
                    <a:pt x="5" y="43"/>
                  </a:cubicBezTo>
                  <a:cubicBezTo>
                    <a:pt x="5" y="42"/>
                    <a:pt x="6" y="41"/>
                    <a:pt x="6" y="41"/>
                  </a:cubicBezTo>
                  <a:cubicBezTo>
                    <a:pt x="6" y="40"/>
                    <a:pt x="6" y="39"/>
                    <a:pt x="6" y="39"/>
                  </a:cubicBezTo>
                  <a:cubicBezTo>
                    <a:pt x="6" y="38"/>
                    <a:pt x="7" y="37"/>
                    <a:pt x="7" y="36"/>
                  </a:cubicBezTo>
                  <a:cubicBezTo>
                    <a:pt x="7" y="35"/>
                    <a:pt x="7" y="33"/>
                    <a:pt x="7" y="31"/>
                  </a:cubicBezTo>
                  <a:cubicBezTo>
                    <a:pt x="8" y="30"/>
                    <a:pt x="8" y="28"/>
                    <a:pt x="8" y="26"/>
                  </a:cubicBezTo>
                  <a:cubicBezTo>
                    <a:pt x="8" y="25"/>
                    <a:pt x="7" y="25"/>
                    <a:pt x="7" y="24"/>
                  </a:cubicBezTo>
                  <a:cubicBezTo>
                    <a:pt x="7" y="23"/>
                    <a:pt x="7" y="22"/>
                    <a:pt x="7" y="21"/>
                  </a:cubicBezTo>
                  <a:cubicBezTo>
                    <a:pt x="7" y="20"/>
                    <a:pt x="7" y="20"/>
                    <a:pt x="7" y="19"/>
                  </a:cubicBezTo>
                  <a:cubicBezTo>
                    <a:pt x="7" y="18"/>
                    <a:pt x="7" y="17"/>
                    <a:pt x="7" y="16"/>
                  </a:cubicBezTo>
                  <a:cubicBezTo>
                    <a:pt x="6" y="15"/>
                    <a:pt x="6" y="13"/>
                    <a:pt x="5" y="12"/>
                  </a:cubicBezTo>
                  <a:cubicBezTo>
                    <a:pt x="5" y="11"/>
                    <a:pt x="5" y="11"/>
                    <a:pt x="5" y="10"/>
                  </a:cubicBezTo>
                  <a:cubicBezTo>
                    <a:pt x="5" y="9"/>
                    <a:pt x="4" y="9"/>
                    <a:pt x="4" y="8"/>
                  </a:cubicBezTo>
                  <a:cubicBezTo>
                    <a:pt x="4" y="7"/>
                    <a:pt x="4" y="7"/>
                    <a:pt x="3" y="6"/>
                  </a:cubicBezTo>
                  <a:cubicBezTo>
                    <a:pt x="3" y="6"/>
                    <a:pt x="3" y="5"/>
                    <a:pt x="3" y="5"/>
                  </a:cubicBezTo>
                  <a:cubicBezTo>
                    <a:pt x="3" y="4"/>
                    <a:pt x="2" y="4"/>
                    <a:pt x="2" y="4"/>
                  </a:cubicBezTo>
                  <a:cubicBezTo>
                    <a:pt x="2" y="3"/>
                    <a:pt x="2" y="3"/>
                    <a:pt x="2" y="2"/>
                  </a:cubicBezTo>
                  <a:cubicBezTo>
                    <a:pt x="1" y="2"/>
                    <a:pt x="1" y="1"/>
                    <a:pt x="1"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5"/>
            <p:cNvSpPr/>
            <p:nvPr/>
          </p:nvSpPr>
          <p:spPr bwMode="auto">
            <a:xfrm>
              <a:off x="10196514" y="4941888"/>
              <a:ext cx="203200" cy="42863"/>
            </a:xfrm>
            <a:custGeom>
              <a:avLst/>
              <a:gdLst>
                <a:gd name="T0" fmla="*/ 0 w 48"/>
                <a:gd name="T1" fmla="*/ 10 h 10"/>
                <a:gd name="T2" fmla="*/ 0 w 48"/>
                <a:gd name="T3" fmla="*/ 10 h 10"/>
                <a:gd name="T4" fmla="*/ 1 w 48"/>
                <a:gd name="T5" fmla="*/ 9 h 10"/>
                <a:gd name="T6" fmla="*/ 2 w 48"/>
                <a:gd name="T7" fmla="*/ 9 h 10"/>
                <a:gd name="T8" fmla="*/ 4 w 48"/>
                <a:gd name="T9" fmla="*/ 9 h 10"/>
                <a:gd name="T10" fmla="*/ 7 w 48"/>
                <a:gd name="T11" fmla="*/ 8 h 10"/>
                <a:gd name="T12" fmla="*/ 15 w 48"/>
                <a:gd name="T13" fmla="*/ 8 h 10"/>
                <a:gd name="T14" fmla="*/ 20 w 48"/>
                <a:gd name="T15" fmla="*/ 8 h 10"/>
                <a:gd name="T16" fmla="*/ 24 w 48"/>
                <a:gd name="T17" fmla="*/ 7 h 10"/>
                <a:gd name="T18" fmla="*/ 29 w 48"/>
                <a:gd name="T19" fmla="*/ 6 h 10"/>
                <a:gd name="T20" fmla="*/ 33 w 48"/>
                <a:gd name="T21" fmla="*/ 5 h 10"/>
                <a:gd name="T22" fmla="*/ 35 w 48"/>
                <a:gd name="T23" fmla="*/ 4 h 10"/>
                <a:gd name="T24" fmla="*/ 37 w 48"/>
                <a:gd name="T25" fmla="*/ 4 h 10"/>
                <a:gd name="T26" fmla="*/ 41 w 48"/>
                <a:gd name="T27" fmla="*/ 3 h 10"/>
                <a:gd name="T28" fmla="*/ 46 w 48"/>
                <a:gd name="T29" fmla="*/ 3 h 10"/>
                <a:gd name="T30" fmla="*/ 48 w 48"/>
                <a:gd name="T31" fmla="*/ 2 h 10"/>
                <a:gd name="T32" fmla="*/ 48 w 48"/>
                <a:gd name="T33" fmla="*/ 2 h 10"/>
                <a:gd name="T34" fmla="*/ 48 w 48"/>
                <a:gd name="T35" fmla="*/ 2 h 10"/>
                <a:gd name="T36" fmla="*/ 46 w 48"/>
                <a:gd name="T37" fmla="*/ 2 h 10"/>
                <a:gd name="T38" fmla="*/ 44 w 48"/>
                <a:gd name="T39" fmla="*/ 1 h 10"/>
                <a:gd name="T40" fmla="*/ 41 w 48"/>
                <a:gd name="T41" fmla="*/ 0 h 10"/>
                <a:gd name="T42" fmla="*/ 37 w 48"/>
                <a:gd name="T43" fmla="*/ 0 h 10"/>
                <a:gd name="T44" fmla="*/ 34 w 48"/>
                <a:gd name="T45" fmla="*/ 0 h 10"/>
                <a:gd name="T46" fmla="*/ 33 w 48"/>
                <a:gd name="T47" fmla="*/ 0 h 10"/>
                <a:gd name="T48" fmla="*/ 32 w 48"/>
                <a:gd name="T49" fmla="*/ 0 h 10"/>
                <a:gd name="T50" fmla="*/ 28 w 48"/>
                <a:gd name="T51" fmla="*/ 1 h 10"/>
                <a:gd name="T52" fmla="*/ 23 w 48"/>
                <a:gd name="T53" fmla="*/ 2 h 10"/>
                <a:gd name="T54" fmla="*/ 19 w 48"/>
                <a:gd name="T55" fmla="*/ 3 h 10"/>
                <a:gd name="T56" fmla="*/ 14 w 48"/>
                <a:gd name="T57" fmla="*/ 4 h 10"/>
                <a:gd name="T58" fmla="*/ 10 w 48"/>
                <a:gd name="T59" fmla="*/ 5 h 10"/>
                <a:gd name="T60" fmla="*/ 6 w 48"/>
                <a:gd name="T61" fmla="*/ 6 h 10"/>
                <a:gd name="T62" fmla="*/ 3 w 48"/>
                <a:gd name="T63" fmla="*/ 7 h 10"/>
                <a:gd name="T64" fmla="*/ 1 w 48"/>
                <a:gd name="T65" fmla="*/ 8 h 10"/>
                <a:gd name="T66" fmla="*/ 0 w 48"/>
                <a:gd name="T67" fmla="*/ 9 h 10"/>
                <a:gd name="T68" fmla="*/ 0 w 48"/>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10">
                  <a:moveTo>
                    <a:pt x="0" y="10"/>
                  </a:moveTo>
                  <a:cubicBezTo>
                    <a:pt x="0" y="10"/>
                    <a:pt x="0" y="10"/>
                    <a:pt x="0" y="10"/>
                  </a:cubicBezTo>
                  <a:cubicBezTo>
                    <a:pt x="0" y="10"/>
                    <a:pt x="0" y="10"/>
                    <a:pt x="1" y="9"/>
                  </a:cubicBezTo>
                  <a:cubicBezTo>
                    <a:pt x="1" y="9"/>
                    <a:pt x="1" y="9"/>
                    <a:pt x="2" y="9"/>
                  </a:cubicBezTo>
                  <a:cubicBezTo>
                    <a:pt x="2" y="9"/>
                    <a:pt x="3" y="9"/>
                    <a:pt x="4" y="9"/>
                  </a:cubicBezTo>
                  <a:cubicBezTo>
                    <a:pt x="5" y="9"/>
                    <a:pt x="6" y="8"/>
                    <a:pt x="7" y="8"/>
                  </a:cubicBezTo>
                  <a:cubicBezTo>
                    <a:pt x="9" y="8"/>
                    <a:pt x="12" y="8"/>
                    <a:pt x="15" y="8"/>
                  </a:cubicBezTo>
                  <a:cubicBezTo>
                    <a:pt x="16" y="8"/>
                    <a:pt x="18" y="8"/>
                    <a:pt x="20" y="8"/>
                  </a:cubicBezTo>
                  <a:cubicBezTo>
                    <a:pt x="21" y="7"/>
                    <a:pt x="23" y="7"/>
                    <a:pt x="24" y="7"/>
                  </a:cubicBezTo>
                  <a:cubicBezTo>
                    <a:pt x="26" y="6"/>
                    <a:pt x="27" y="6"/>
                    <a:pt x="29" y="6"/>
                  </a:cubicBezTo>
                  <a:cubicBezTo>
                    <a:pt x="30" y="5"/>
                    <a:pt x="32" y="5"/>
                    <a:pt x="33" y="5"/>
                  </a:cubicBezTo>
                  <a:cubicBezTo>
                    <a:pt x="34" y="4"/>
                    <a:pt x="34" y="4"/>
                    <a:pt x="35" y="4"/>
                  </a:cubicBezTo>
                  <a:cubicBezTo>
                    <a:pt x="36" y="4"/>
                    <a:pt x="36" y="4"/>
                    <a:pt x="37" y="4"/>
                  </a:cubicBezTo>
                  <a:cubicBezTo>
                    <a:pt x="38" y="3"/>
                    <a:pt x="40" y="3"/>
                    <a:pt x="41" y="3"/>
                  </a:cubicBezTo>
                  <a:cubicBezTo>
                    <a:pt x="43" y="3"/>
                    <a:pt x="45" y="3"/>
                    <a:pt x="46" y="3"/>
                  </a:cubicBezTo>
                  <a:cubicBezTo>
                    <a:pt x="47" y="3"/>
                    <a:pt x="47" y="2"/>
                    <a:pt x="48" y="2"/>
                  </a:cubicBezTo>
                  <a:cubicBezTo>
                    <a:pt x="48" y="2"/>
                    <a:pt x="48" y="2"/>
                    <a:pt x="48" y="2"/>
                  </a:cubicBezTo>
                  <a:cubicBezTo>
                    <a:pt x="48" y="2"/>
                    <a:pt x="48" y="2"/>
                    <a:pt x="48" y="2"/>
                  </a:cubicBezTo>
                  <a:cubicBezTo>
                    <a:pt x="47" y="2"/>
                    <a:pt x="47" y="2"/>
                    <a:pt x="46" y="2"/>
                  </a:cubicBezTo>
                  <a:cubicBezTo>
                    <a:pt x="46" y="1"/>
                    <a:pt x="45" y="1"/>
                    <a:pt x="44" y="1"/>
                  </a:cubicBezTo>
                  <a:cubicBezTo>
                    <a:pt x="43" y="1"/>
                    <a:pt x="42" y="0"/>
                    <a:pt x="41" y="0"/>
                  </a:cubicBezTo>
                  <a:cubicBezTo>
                    <a:pt x="39" y="0"/>
                    <a:pt x="38" y="0"/>
                    <a:pt x="37" y="0"/>
                  </a:cubicBezTo>
                  <a:cubicBezTo>
                    <a:pt x="36" y="0"/>
                    <a:pt x="35" y="0"/>
                    <a:pt x="34" y="0"/>
                  </a:cubicBezTo>
                  <a:cubicBezTo>
                    <a:pt x="34" y="0"/>
                    <a:pt x="34" y="0"/>
                    <a:pt x="33" y="0"/>
                  </a:cubicBezTo>
                  <a:cubicBezTo>
                    <a:pt x="33" y="0"/>
                    <a:pt x="33" y="0"/>
                    <a:pt x="32" y="0"/>
                  </a:cubicBezTo>
                  <a:cubicBezTo>
                    <a:pt x="31" y="1"/>
                    <a:pt x="29" y="1"/>
                    <a:pt x="28" y="1"/>
                  </a:cubicBezTo>
                  <a:cubicBezTo>
                    <a:pt x="26" y="1"/>
                    <a:pt x="25" y="2"/>
                    <a:pt x="23" y="2"/>
                  </a:cubicBezTo>
                  <a:cubicBezTo>
                    <a:pt x="22" y="2"/>
                    <a:pt x="20" y="3"/>
                    <a:pt x="19" y="3"/>
                  </a:cubicBezTo>
                  <a:cubicBezTo>
                    <a:pt x="17" y="3"/>
                    <a:pt x="16" y="3"/>
                    <a:pt x="14" y="4"/>
                  </a:cubicBezTo>
                  <a:cubicBezTo>
                    <a:pt x="13" y="4"/>
                    <a:pt x="12" y="4"/>
                    <a:pt x="10" y="5"/>
                  </a:cubicBezTo>
                  <a:cubicBezTo>
                    <a:pt x="9" y="5"/>
                    <a:pt x="8" y="5"/>
                    <a:pt x="6" y="6"/>
                  </a:cubicBezTo>
                  <a:cubicBezTo>
                    <a:pt x="5" y="6"/>
                    <a:pt x="4" y="6"/>
                    <a:pt x="3" y="7"/>
                  </a:cubicBezTo>
                  <a:cubicBezTo>
                    <a:pt x="2" y="7"/>
                    <a:pt x="2" y="8"/>
                    <a:pt x="1" y="8"/>
                  </a:cubicBezTo>
                  <a:cubicBezTo>
                    <a:pt x="1" y="9"/>
                    <a:pt x="0" y="9"/>
                    <a:pt x="0" y="9"/>
                  </a:cubicBezTo>
                  <a:cubicBezTo>
                    <a:pt x="0" y="10"/>
                    <a:pt x="0" y="10"/>
                    <a:pt x="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46"/>
            <p:cNvSpPr/>
            <p:nvPr/>
          </p:nvSpPr>
          <p:spPr bwMode="auto">
            <a:xfrm>
              <a:off x="10239376" y="4946651"/>
              <a:ext cx="165100" cy="177800"/>
            </a:xfrm>
            <a:custGeom>
              <a:avLst/>
              <a:gdLst>
                <a:gd name="T0" fmla="*/ 0 w 39"/>
                <a:gd name="T1" fmla="*/ 42 h 42"/>
                <a:gd name="T2" fmla="*/ 1 w 39"/>
                <a:gd name="T3" fmla="*/ 41 h 42"/>
                <a:gd name="T4" fmla="*/ 2 w 39"/>
                <a:gd name="T5" fmla="*/ 40 h 42"/>
                <a:gd name="T6" fmla="*/ 6 w 39"/>
                <a:gd name="T7" fmla="*/ 36 h 42"/>
                <a:gd name="T8" fmla="*/ 10 w 39"/>
                <a:gd name="T9" fmla="*/ 33 h 42"/>
                <a:gd name="T10" fmla="*/ 14 w 39"/>
                <a:gd name="T11" fmla="*/ 30 h 42"/>
                <a:gd name="T12" fmla="*/ 14 w 39"/>
                <a:gd name="T13" fmla="*/ 30 h 42"/>
                <a:gd name="T14" fmla="*/ 15 w 39"/>
                <a:gd name="T15" fmla="*/ 30 h 42"/>
                <a:gd name="T16" fmla="*/ 16 w 39"/>
                <a:gd name="T17" fmla="*/ 29 h 42"/>
                <a:gd name="T18" fmla="*/ 18 w 39"/>
                <a:gd name="T19" fmla="*/ 27 h 42"/>
                <a:gd name="T20" fmla="*/ 22 w 39"/>
                <a:gd name="T21" fmla="*/ 23 h 42"/>
                <a:gd name="T22" fmla="*/ 25 w 39"/>
                <a:gd name="T23" fmla="*/ 19 h 42"/>
                <a:gd name="T24" fmla="*/ 29 w 39"/>
                <a:gd name="T25" fmla="*/ 15 h 42"/>
                <a:gd name="T26" fmla="*/ 34 w 39"/>
                <a:gd name="T27" fmla="*/ 8 h 42"/>
                <a:gd name="T28" fmla="*/ 38 w 39"/>
                <a:gd name="T29" fmla="*/ 2 h 42"/>
                <a:gd name="T30" fmla="*/ 39 w 39"/>
                <a:gd name="T31" fmla="*/ 1 h 42"/>
                <a:gd name="T32" fmla="*/ 39 w 39"/>
                <a:gd name="T33" fmla="*/ 0 h 42"/>
                <a:gd name="T34" fmla="*/ 39 w 39"/>
                <a:gd name="T35" fmla="*/ 1 h 42"/>
                <a:gd name="T36" fmla="*/ 37 w 39"/>
                <a:gd name="T37" fmla="*/ 2 h 42"/>
                <a:gd name="T38" fmla="*/ 32 w 39"/>
                <a:gd name="T39" fmla="*/ 6 h 42"/>
                <a:gd name="T40" fmla="*/ 25 w 39"/>
                <a:gd name="T41" fmla="*/ 12 h 42"/>
                <a:gd name="T42" fmla="*/ 22 w 39"/>
                <a:gd name="T43" fmla="*/ 16 h 42"/>
                <a:gd name="T44" fmla="*/ 18 w 39"/>
                <a:gd name="T45" fmla="*/ 20 h 42"/>
                <a:gd name="T46" fmla="*/ 15 w 39"/>
                <a:gd name="T47" fmla="*/ 24 h 42"/>
                <a:gd name="T48" fmla="*/ 13 w 39"/>
                <a:gd name="T49" fmla="*/ 25 h 42"/>
                <a:gd name="T50" fmla="*/ 12 w 39"/>
                <a:gd name="T51" fmla="*/ 26 h 42"/>
                <a:gd name="T52" fmla="*/ 11 w 39"/>
                <a:gd name="T53" fmla="*/ 27 h 42"/>
                <a:gd name="T54" fmla="*/ 7 w 39"/>
                <a:gd name="T55" fmla="*/ 30 h 42"/>
                <a:gd name="T56" fmla="*/ 6 w 39"/>
                <a:gd name="T57" fmla="*/ 32 h 42"/>
                <a:gd name="T58" fmla="*/ 5 w 39"/>
                <a:gd name="T59" fmla="*/ 33 h 42"/>
                <a:gd name="T60" fmla="*/ 5 w 39"/>
                <a:gd name="T61" fmla="*/ 33 h 42"/>
                <a:gd name="T62" fmla="*/ 4 w 39"/>
                <a:gd name="T63" fmla="*/ 34 h 42"/>
                <a:gd name="T64" fmla="*/ 2 w 39"/>
                <a:gd name="T65" fmla="*/ 37 h 42"/>
                <a:gd name="T66" fmla="*/ 1 w 39"/>
                <a:gd name="T67" fmla="*/ 39 h 42"/>
                <a:gd name="T68" fmla="*/ 0 w 39"/>
                <a:gd name="T69" fmla="*/ 41 h 42"/>
                <a:gd name="T70" fmla="*/ 0 w 39"/>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2">
                  <a:moveTo>
                    <a:pt x="0" y="42"/>
                  </a:moveTo>
                  <a:cubicBezTo>
                    <a:pt x="0" y="42"/>
                    <a:pt x="0" y="42"/>
                    <a:pt x="1" y="41"/>
                  </a:cubicBezTo>
                  <a:cubicBezTo>
                    <a:pt x="1" y="41"/>
                    <a:pt x="1" y="40"/>
                    <a:pt x="2" y="40"/>
                  </a:cubicBezTo>
                  <a:cubicBezTo>
                    <a:pt x="3" y="39"/>
                    <a:pt x="4" y="37"/>
                    <a:pt x="6" y="36"/>
                  </a:cubicBezTo>
                  <a:cubicBezTo>
                    <a:pt x="7" y="35"/>
                    <a:pt x="8" y="34"/>
                    <a:pt x="10" y="33"/>
                  </a:cubicBezTo>
                  <a:cubicBezTo>
                    <a:pt x="11" y="32"/>
                    <a:pt x="12" y="31"/>
                    <a:pt x="14" y="30"/>
                  </a:cubicBezTo>
                  <a:cubicBezTo>
                    <a:pt x="14" y="30"/>
                    <a:pt x="14" y="30"/>
                    <a:pt x="14" y="30"/>
                  </a:cubicBezTo>
                  <a:cubicBezTo>
                    <a:pt x="15" y="30"/>
                    <a:pt x="15" y="30"/>
                    <a:pt x="15" y="30"/>
                  </a:cubicBezTo>
                  <a:cubicBezTo>
                    <a:pt x="15" y="29"/>
                    <a:pt x="15" y="29"/>
                    <a:pt x="16" y="29"/>
                  </a:cubicBezTo>
                  <a:cubicBezTo>
                    <a:pt x="17" y="28"/>
                    <a:pt x="17" y="28"/>
                    <a:pt x="18" y="27"/>
                  </a:cubicBezTo>
                  <a:cubicBezTo>
                    <a:pt x="19" y="26"/>
                    <a:pt x="21" y="25"/>
                    <a:pt x="22" y="23"/>
                  </a:cubicBezTo>
                  <a:cubicBezTo>
                    <a:pt x="23" y="22"/>
                    <a:pt x="24" y="21"/>
                    <a:pt x="25" y="19"/>
                  </a:cubicBezTo>
                  <a:cubicBezTo>
                    <a:pt x="27" y="18"/>
                    <a:pt x="28" y="16"/>
                    <a:pt x="29" y="15"/>
                  </a:cubicBezTo>
                  <a:cubicBezTo>
                    <a:pt x="31" y="13"/>
                    <a:pt x="33" y="10"/>
                    <a:pt x="34" y="8"/>
                  </a:cubicBezTo>
                  <a:cubicBezTo>
                    <a:pt x="36" y="6"/>
                    <a:pt x="37" y="4"/>
                    <a:pt x="38" y="2"/>
                  </a:cubicBezTo>
                  <a:cubicBezTo>
                    <a:pt x="38" y="2"/>
                    <a:pt x="39" y="1"/>
                    <a:pt x="39" y="1"/>
                  </a:cubicBezTo>
                  <a:cubicBezTo>
                    <a:pt x="39" y="0"/>
                    <a:pt x="39" y="0"/>
                    <a:pt x="39" y="0"/>
                  </a:cubicBezTo>
                  <a:cubicBezTo>
                    <a:pt x="39" y="0"/>
                    <a:pt x="39" y="0"/>
                    <a:pt x="39" y="1"/>
                  </a:cubicBezTo>
                  <a:cubicBezTo>
                    <a:pt x="38" y="1"/>
                    <a:pt x="38" y="1"/>
                    <a:pt x="37" y="2"/>
                  </a:cubicBezTo>
                  <a:cubicBezTo>
                    <a:pt x="36" y="3"/>
                    <a:pt x="34" y="4"/>
                    <a:pt x="32" y="6"/>
                  </a:cubicBezTo>
                  <a:cubicBezTo>
                    <a:pt x="30" y="8"/>
                    <a:pt x="28" y="10"/>
                    <a:pt x="25" y="12"/>
                  </a:cubicBezTo>
                  <a:cubicBezTo>
                    <a:pt x="24" y="14"/>
                    <a:pt x="23" y="15"/>
                    <a:pt x="22" y="16"/>
                  </a:cubicBezTo>
                  <a:cubicBezTo>
                    <a:pt x="21" y="17"/>
                    <a:pt x="20" y="19"/>
                    <a:pt x="18" y="20"/>
                  </a:cubicBezTo>
                  <a:cubicBezTo>
                    <a:pt x="17" y="21"/>
                    <a:pt x="16" y="22"/>
                    <a:pt x="15" y="24"/>
                  </a:cubicBezTo>
                  <a:cubicBezTo>
                    <a:pt x="14" y="24"/>
                    <a:pt x="13" y="25"/>
                    <a:pt x="13" y="25"/>
                  </a:cubicBezTo>
                  <a:cubicBezTo>
                    <a:pt x="13" y="26"/>
                    <a:pt x="12" y="26"/>
                    <a:pt x="12" y="26"/>
                  </a:cubicBezTo>
                  <a:cubicBezTo>
                    <a:pt x="12" y="27"/>
                    <a:pt x="11" y="27"/>
                    <a:pt x="11" y="27"/>
                  </a:cubicBezTo>
                  <a:cubicBezTo>
                    <a:pt x="10" y="28"/>
                    <a:pt x="9" y="29"/>
                    <a:pt x="7" y="30"/>
                  </a:cubicBezTo>
                  <a:cubicBezTo>
                    <a:pt x="7" y="31"/>
                    <a:pt x="6" y="31"/>
                    <a:pt x="6" y="32"/>
                  </a:cubicBezTo>
                  <a:cubicBezTo>
                    <a:pt x="5" y="32"/>
                    <a:pt x="5" y="32"/>
                    <a:pt x="5" y="33"/>
                  </a:cubicBezTo>
                  <a:cubicBezTo>
                    <a:pt x="5" y="33"/>
                    <a:pt x="5" y="33"/>
                    <a:pt x="5" y="33"/>
                  </a:cubicBezTo>
                  <a:cubicBezTo>
                    <a:pt x="5" y="33"/>
                    <a:pt x="4" y="33"/>
                    <a:pt x="4" y="34"/>
                  </a:cubicBezTo>
                  <a:cubicBezTo>
                    <a:pt x="3" y="35"/>
                    <a:pt x="3" y="36"/>
                    <a:pt x="2" y="37"/>
                  </a:cubicBezTo>
                  <a:cubicBezTo>
                    <a:pt x="1" y="38"/>
                    <a:pt x="1" y="39"/>
                    <a:pt x="1" y="39"/>
                  </a:cubicBezTo>
                  <a:cubicBezTo>
                    <a:pt x="1" y="40"/>
                    <a:pt x="0" y="41"/>
                    <a:pt x="0" y="41"/>
                  </a:cubicBezTo>
                  <a:cubicBezTo>
                    <a:pt x="0" y="42"/>
                    <a:pt x="0" y="42"/>
                    <a:pt x="0" y="4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47"/>
            <p:cNvSpPr/>
            <p:nvPr/>
          </p:nvSpPr>
          <p:spPr bwMode="auto">
            <a:xfrm>
              <a:off x="10353676" y="4954588"/>
              <a:ext cx="46038" cy="139700"/>
            </a:xfrm>
            <a:custGeom>
              <a:avLst/>
              <a:gdLst>
                <a:gd name="T0" fmla="*/ 11 w 11"/>
                <a:gd name="T1" fmla="*/ 0 h 33"/>
                <a:gd name="T2" fmla="*/ 11 w 11"/>
                <a:gd name="T3" fmla="*/ 1 h 33"/>
                <a:gd name="T4" fmla="*/ 9 w 11"/>
                <a:gd name="T5" fmla="*/ 5 h 33"/>
                <a:gd name="T6" fmla="*/ 8 w 11"/>
                <a:gd name="T7" fmla="*/ 10 h 33"/>
                <a:gd name="T8" fmla="*/ 7 w 11"/>
                <a:gd name="T9" fmla="*/ 13 h 33"/>
                <a:gd name="T10" fmla="*/ 6 w 11"/>
                <a:gd name="T11" fmla="*/ 16 h 33"/>
                <a:gd name="T12" fmla="*/ 5 w 11"/>
                <a:gd name="T13" fmla="*/ 19 h 33"/>
                <a:gd name="T14" fmla="*/ 4 w 11"/>
                <a:gd name="T15" fmla="*/ 22 h 33"/>
                <a:gd name="T16" fmla="*/ 2 w 11"/>
                <a:gd name="T17" fmla="*/ 27 h 33"/>
                <a:gd name="T18" fmla="*/ 1 w 11"/>
                <a:gd name="T19" fmla="*/ 31 h 33"/>
                <a:gd name="T20" fmla="*/ 0 w 11"/>
                <a:gd name="T21" fmla="*/ 33 h 33"/>
                <a:gd name="T22" fmla="*/ 1 w 11"/>
                <a:gd name="T23" fmla="*/ 31 h 33"/>
                <a:gd name="T24" fmla="*/ 2 w 11"/>
                <a:gd name="T25" fmla="*/ 30 h 33"/>
                <a:gd name="T26" fmla="*/ 3 w 11"/>
                <a:gd name="T27" fmla="*/ 28 h 33"/>
                <a:gd name="T28" fmla="*/ 5 w 11"/>
                <a:gd name="T29" fmla="*/ 26 h 33"/>
                <a:gd name="T30" fmla="*/ 6 w 11"/>
                <a:gd name="T31" fmla="*/ 23 h 33"/>
                <a:gd name="T32" fmla="*/ 7 w 11"/>
                <a:gd name="T33" fmla="*/ 20 h 33"/>
                <a:gd name="T34" fmla="*/ 9 w 11"/>
                <a:gd name="T35" fmla="*/ 17 h 33"/>
                <a:gd name="T36" fmla="*/ 10 w 11"/>
                <a:gd name="T37" fmla="*/ 14 h 33"/>
                <a:gd name="T38" fmla="*/ 10 w 11"/>
                <a:gd name="T39" fmla="*/ 11 h 33"/>
                <a:gd name="T40" fmla="*/ 11 w 11"/>
                <a:gd name="T41" fmla="*/ 8 h 33"/>
                <a:gd name="T42" fmla="*/ 11 w 11"/>
                <a:gd name="T43" fmla="*/ 5 h 33"/>
                <a:gd name="T44" fmla="*/ 11 w 11"/>
                <a:gd name="T45" fmla="*/ 3 h 33"/>
                <a:gd name="T46" fmla="*/ 11 w 11"/>
                <a:gd name="T47" fmla="*/ 1 h 33"/>
                <a:gd name="T48" fmla="*/ 11 w 11"/>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11" y="0"/>
                  </a:moveTo>
                  <a:cubicBezTo>
                    <a:pt x="11" y="0"/>
                    <a:pt x="11" y="0"/>
                    <a:pt x="11" y="1"/>
                  </a:cubicBezTo>
                  <a:cubicBezTo>
                    <a:pt x="10" y="2"/>
                    <a:pt x="10" y="3"/>
                    <a:pt x="9" y="5"/>
                  </a:cubicBezTo>
                  <a:cubicBezTo>
                    <a:pt x="9" y="6"/>
                    <a:pt x="8" y="8"/>
                    <a:pt x="8" y="10"/>
                  </a:cubicBezTo>
                  <a:cubicBezTo>
                    <a:pt x="8" y="11"/>
                    <a:pt x="7" y="12"/>
                    <a:pt x="7" y="13"/>
                  </a:cubicBezTo>
                  <a:cubicBezTo>
                    <a:pt x="7" y="14"/>
                    <a:pt x="6" y="15"/>
                    <a:pt x="6" y="16"/>
                  </a:cubicBezTo>
                  <a:cubicBezTo>
                    <a:pt x="6" y="17"/>
                    <a:pt x="5" y="18"/>
                    <a:pt x="5" y="19"/>
                  </a:cubicBezTo>
                  <a:cubicBezTo>
                    <a:pt x="5" y="20"/>
                    <a:pt x="4" y="21"/>
                    <a:pt x="4" y="22"/>
                  </a:cubicBezTo>
                  <a:cubicBezTo>
                    <a:pt x="3" y="24"/>
                    <a:pt x="3" y="26"/>
                    <a:pt x="2" y="27"/>
                  </a:cubicBezTo>
                  <a:cubicBezTo>
                    <a:pt x="1" y="29"/>
                    <a:pt x="1" y="30"/>
                    <a:pt x="1" y="31"/>
                  </a:cubicBezTo>
                  <a:cubicBezTo>
                    <a:pt x="0" y="32"/>
                    <a:pt x="0" y="33"/>
                    <a:pt x="0" y="33"/>
                  </a:cubicBezTo>
                  <a:cubicBezTo>
                    <a:pt x="0" y="33"/>
                    <a:pt x="1" y="32"/>
                    <a:pt x="1" y="31"/>
                  </a:cubicBezTo>
                  <a:cubicBezTo>
                    <a:pt x="1" y="31"/>
                    <a:pt x="2" y="31"/>
                    <a:pt x="2" y="30"/>
                  </a:cubicBezTo>
                  <a:cubicBezTo>
                    <a:pt x="3" y="29"/>
                    <a:pt x="3" y="29"/>
                    <a:pt x="3" y="28"/>
                  </a:cubicBezTo>
                  <a:cubicBezTo>
                    <a:pt x="4" y="27"/>
                    <a:pt x="4" y="27"/>
                    <a:pt x="5" y="26"/>
                  </a:cubicBezTo>
                  <a:cubicBezTo>
                    <a:pt x="5" y="25"/>
                    <a:pt x="6" y="24"/>
                    <a:pt x="6" y="23"/>
                  </a:cubicBezTo>
                  <a:cubicBezTo>
                    <a:pt x="7" y="22"/>
                    <a:pt x="7" y="21"/>
                    <a:pt x="7" y="20"/>
                  </a:cubicBezTo>
                  <a:cubicBezTo>
                    <a:pt x="8" y="19"/>
                    <a:pt x="8" y="18"/>
                    <a:pt x="9" y="17"/>
                  </a:cubicBezTo>
                  <a:cubicBezTo>
                    <a:pt x="9" y="16"/>
                    <a:pt x="9" y="15"/>
                    <a:pt x="10" y="14"/>
                  </a:cubicBezTo>
                  <a:cubicBezTo>
                    <a:pt x="10" y="13"/>
                    <a:pt x="10" y="12"/>
                    <a:pt x="10" y="11"/>
                  </a:cubicBezTo>
                  <a:cubicBezTo>
                    <a:pt x="10" y="10"/>
                    <a:pt x="11" y="9"/>
                    <a:pt x="11" y="8"/>
                  </a:cubicBezTo>
                  <a:cubicBezTo>
                    <a:pt x="11" y="7"/>
                    <a:pt x="11" y="6"/>
                    <a:pt x="11" y="5"/>
                  </a:cubicBezTo>
                  <a:cubicBezTo>
                    <a:pt x="11" y="4"/>
                    <a:pt x="11" y="3"/>
                    <a:pt x="11" y="3"/>
                  </a:cubicBezTo>
                  <a:cubicBezTo>
                    <a:pt x="11" y="2"/>
                    <a:pt x="11" y="2"/>
                    <a:pt x="11" y="1"/>
                  </a:cubicBezTo>
                  <a:cubicBezTo>
                    <a:pt x="11" y="0"/>
                    <a:pt x="11" y="0"/>
                    <a:pt x="1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48"/>
            <p:cNvSpPr/>
            <p:nvPr/>
          </p:nvSpPr>
          <p:spPr bwMode="auto">
            <a:xfrm>
              <a:off x="10252076" y="4949826"/>
              <a:ext cx="152400" cy="73025"/>
            </a:xfrm>
            <a:custGeom>
              <a:avLst/>
              <a:gdLst>
                <a:gd name="T0" fmla="*/ 0 w 36"/>
                <a:gd name="T1" fmla="*/ 17 h 17"/>
                <a:gd name="T2" fmla="*/ 1 w 36"/>
                <a:gd name="T3" fmla="*/ 16 h 17"/>
                <a:gd name="T4" fmla="*/ 6 w 36"/>
                <a:gd name="T5" fmla="*/ 14 h 17"/>
                <a:gd name="T6" fmla="*/ 11 w 36"/>
                <a:gd name="T7" fmla="*/ 12 h 17"/>
                <a:gd name="T8" fmla="*/ 15 w 36"/>
                <a:gd name="T9" fmla="*/ 10 h 17"/>
                <a:gd name="T10" fmla="*/ 18 w 36"/>
                <a:gd name="T11" fmla="*/ 9 h 17"/>
                <a:gd name="T12" fmla="*/ 30 w 36"/>
                <a:gd name="T13" fmla="*/ 3 h 17"/>
                <a:gd name="T14" fmla="*/ 34 w 36"/>
                <a:gd name="T15" fmla="*/ 1 h 17"/>
                <a:gd name="T16" fmla="*/ 36 w 36"/>
                <a:gd name="T17" fmla="*/ 0 h 17"/>
                <a:gd name="T18" fmla="*/ 34 w 36"/>
                <a:gd name="T19" fmla="*/ 1 h 17"/>
                <a:gd name="T20" fmla="*/ 32 w 36"/>
                <a:gd name="T21" fmla="*/ 1 h 17"/>
                <a:gd name="T22" fmla="*/ 30 w 36"/>
                <a:gd name="T23" fmla="*/ 1 h 17"/>
                <a:gd name="T24" fmla="*/ 27 w 36"/>
                <a:gd name="T25" fmla="*/ 2 h 17"/>
                <a:gd name="T26" fmla="*/ 24 w 36"/>
                <a:gd name="T27" fmla="*/ 3 h 17"/>
                <a:gd name="T28" fmla="*/ 20 w 36"/>
                <a:gd name="T29" fmla="*/ 5 h 17"/>
                <a:gd name="T30" fmla="*/ 17 w 36"/>
                <a:gd name="T31" fmla="*/ 6 h 17"/>
                <a:gd name="T32" fmla="*/ 13 w 36"/>
                <a:gd name="T33" fmla="*/ 8 h 17"/>
                <a:gd name="T34" fmla="*/ 10 w 36"/>
                <a:gd name="T35" fmla="*/ 10 h 17"/>
                <a:gd name="T36" fmla="*/ 7 w 36"/>
                <a:gd name="T37" fmla="*/ 11 h 17"/>
                <a:gd name="T38" fmla="*/ 5 w 36"/>
                <a:gd name="T39" fmla="*/ 13 h 17"/>
                <a:gd name="T40" fmla="*/ 3 w 36"/>
                <a:gd name="T41" fmla="*/ 15 h 17"/>
                <a:gd name="T42" fmla="*/ 1 w 36"/>
                <a:gd name="T43" fmla="*/ 16 h 17"/>
                <a:gd name="T44" fmla="*/ 0 w 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7">
                  <a:moveTo>
                    <a:pt x="0" y="17"/>
                  </a:moveTo>
                  <a:cubicBezTo>
                    <a:pt x="0" y="17"/>
                    <a:pt x="0" y="17"/>
                    <a:pt x="1" y="16"/>
                  </a:cubicBezTo>
                  <a:cubicBezTo>
                    <a:pt x="2" y="16"/>
                    <a:pt x="4" y="15"/>
                    <a:pt x="6" y="14"/>
                  </a:cubicBezTo>
                  <a:cubicBezTo>
                    <a:pt x="7" y="14"/>
                    <a:pt x="9" y="13"/>
                    <a:pt x="11" y="12"/>
                  </a:cubicBezTo>
                  <a:cubicBezTo>
                    <a:pt x="12" y="11"/>
                    <a:pt x="13" y="11"/>
                    <a:pt x="15" y="10"/>
                  </a:cubicBezTo>
                  <a:cubicBezTo>
                    <a:pt x="16" y="10"/>
                    <a:pt x="17" y="9"/>
                    <a:pt x="18" y="9"/>
                  </a:cubicBezTo>
                  <a:cubicBezTo>
                    <a:pt x="22" y="6"/>
                    <a:pt x="27" y="4"/>
                    <a:pt x="30" y="3"/>
                  </a:cubicBezTo>
                  <a:cubicBezTo>
                    <a:pt x="32" y="2"/>
                    <a:pt x="33" y="2"/>
                    <a:pt x="34" y="1"/>
                  </a:cubicBezTo>
                  <a:cubicBezTo>
                    <a:pt x="35" y="1"/>
                    <a:pt x="36" y="0"/>
                    <a:pt x="36" y="0"/>
                  </a:cubicBezTo>
                  <a:cubicBezTo>
                    <a:pt x="36" y="0"/>
                    <a:pt x="35" y="0"/>
                    <a:pt x="34" y="1"/>
                  </a:cubicBezTo>
                  <a:cubicBezTo>
                    <a:pt x="34" y="1"/>
                    <a:pt x="33" y="1"/>
                    <a:pt x="32" y="1"/>
                  </a:cubicBezTo>
                  <a:cubicBezTo>
                    <a:pt x="32" y="1"/>
                    <a:pt x="31" y="1"/>
                    <a:pt x="30" y="1"/>
                  </a:cubicBezTo>
                  <a:cubicBezTo>
                    <a:pt x="29" y="2"/>
                    <a:pt x="28" y="2"/>
                    <a:pt x="27" y="2"/>
                  </a:cubicBezTo>
                  <a:cubicBezTo>
                    <a:pt x="26" y="3"/>
                    <a:pt x="25" y="3"/>
                    <a:pt x="24" y="3"/>
                  </a:cubicBezTo>
                  <a:cubicBezTo>
                    <a:pt x="22" y="4"/>
                    <a:pt x="21" y="4"/>
                    <a:pt x="20" y="5"/>
                  </a:cubicBezTo>
                  <a:cubicBezTo>
                    <a:pt x="19" y="5"/>
                    <a:pt x="18" y="6"/>
                    <a:pt x="17" y="6"/>
                  </a:cubicBezTo>
                  <a:cubicBezTo>
                    <a:pt x="16" y="7"/>
                    <a:pt x="14" y="7"/>
                    <a:pt x="13" y="8"/>
                  </a:cubicBezTo>
                  <a:cubicBezTo>
                    <a:pt x="12" y="8"/>
                    <a:pt x="11" y="9"/>
                    <a:pt x="10" y="10"/>
                  </a:cubicBezTo>
                  <a:cubicBezTo>
                    <a:pt x="9" y="10"/>
                    <a:pt x="8" y="11"/>
                    <a:pt x="7" y="11"/>
                  </a:cubicBezTo>
                  <a:cubicBezTo>
                    <a:pt x="6" y="12"/>
                    <a:pt x="5" y="13"/>
                    <a:pt x="5" y="13"/>
                  </a:cubicBezTo>
                  <a:cubicBezTo>
                    <a:pt x="4" y="14"/>
                    <a:pt x="3" y="14"/>
                    <a:pt x="3" y="15"/>
                  </a:cubicBezTo>
                  <a:cubicBezTo>
                    <a:pt x="2" y="15"/>
                    <a:pt x="2" y="16"/>
                    <a:pt x="1" y="16"/>
                  </a:cubicBezTo>
                  <a:cubicBezTo>
                    <a:pt x="0" y="17"/>
                    <a:pt x="0" y="17"/>
                    <a:pt x="0" y="1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49"/>
            <p:cNvSpPr/>
            <p:nvPr/>
          </p:nvSpPr>
          <p:spPr bwMode="auto">
            <a:xfrm>
              <a:off x="10340976" y="4899026"/>
              <a:ext cx="114300" cy="101600"/>
            </a:xfrm>
            <a:custGeom>
              <a:avLst/>
              <a:gdLst>
                <a:gd name="T0" fmla="*/ 22 w 27"/>
                <a:gd name="T1" fmla="*/ 4 h 24"/>
                <a:gd name="T2" fmla="*/ 0 w 27"/>
                <a:gd name="T3" fmla="*/ 3 h 24"/>
                <a:gd name="T4" fmla="*/ 25 w 27"/>
                <a:gd name="T5" fmla="*/ 24 h 24"/>
                <a:gd name="T6" fmla="*/ 22 w 27"/>
                <a:gd name="T7" fmla="*/ 4 h 24"/>
              </a:gdLst>
              <a:ahLst/>
              <a:cxnLst>
                <a:cxn ang="0">
                  <a:pos x="T0" y="T1"/>
                </a:cxn>
                <a:cxn ang="0">
                  <a:pos x="T2" y="T3"/>
                </a:cxn>
                <a:cxn ang="0">
                  <a:pos x="T4" y="T5"/>
                </a:cxn>
                <a:cxn ang="0">
                  <a:pos x="T6" y="T7"/>
                </a:cxn>
              </a:cxnLst>
              <a:rect l="0" t="0" r="r" b="b"/>
              <a:pathLst>
                <a:path w="27" h="24">
                  <a:moveTo>
                    <a:pt x="22" y="4"/>
                  </a:moveTo>
                  <a:cubicBezTo>
                    <a:pt x="14" y="1"/>
                    <a:pt x="7" y="0"/>
                    <a:pt x="0" y="3"/>
                  </a:cubicBezTo>
                  <a:cubicBezTo>
                    <a:pt x="0" y="3"/>
                    <a:pt x="16" y="21"/>
                    <a:pt x="25" y="24"/>
                  </a:cubicBezTo>
                  <a:cubicBezTo>
                    <a:pt x="25" y="24"/>
                    <a:pt x="27" y="9"/>
                    <a:pt x="22" y="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50"/>
            <p:cNvSpPr/>
            <p:nvPr/>
          </p:nvSpPr>
          <p:spPr bwMode="auto">
            <a:xfrm>
              <a:off x="10412414" y="4500563"/>
              <a:ext cx="304800" cy="436563"/>
            </a:xfrm>
            <a:custGeom>
              <a:avLst/>
              <a:gdLst>
                <a:gd name="T0" fmla="*/ 3 w 72"/>
                <a:gd name="T1" fmla="*/ 103 h 103"/>
                <a:gd name="T2" fmla="*/ 0 w 72"/>
                <a:gd name="T3" fmla="*/ 100 h 103"/>
                <a:gd name="T4" fmla="*/ 68 w 72"/>
                <a:gd name="T5" fmla="*/ 0 h 103"/>
                <a:gd name="T6" fmla="*/ 72 w 72"/>
                <a:gd name="T7" fmla="*/ 2 h 103"/>
                <a:gd name="T8" fmla="*/ 3 w 72"/>
                <a:gd name="T9" fmla="*/ 103 h 103"/>
              </a:gdLst>
              <a:ahLst/>
              <a:cxnLst>
                <a:cxn ang="0">
                  <a:pos x="T0" y="T1"/>
                </a:cxn>
                <a:cxn ang="0">
                  <a:pos x="T2" y="T3"/>
                </a:cxn>
                <a:cxn ang="0">
                  <a:pos x="T4" y="T5"/>
                </a:cxn>
                <a:cxn ang="0">
                  <a:pos x="T6" y="T7"/>
                </a:cxn>
                <a:cxn ang="0">
                  <a:pos x="T8" y="T9"/>
                </a:cxn>
              </a:cxnLst>
              <a:rect l="0" t="0" r="r" b="b"/>
              <a:pathLst>
                <a:path w="72" h="103">
                  <a:moveTo>
                    <a:pt x="3" y="103"/>
                  </a:moveTo>
                  <a:cubicBezTo>
                    <a:pt x="0" y="100"/>
                    <a:pt x="0" y="100"/>
                    <a:pt x="0" y="100"/>
                  </a:cubicBezTo>
                  <a:cubicBezTo>
                    <a:pt x="5" y="96"/>
                    <a:pt x="34" y="54"/>
                    <a:pt x="68" y="0"/>
                  </a:cubicBezTo>
                  <a:cubicBezTo>
                    <a:pt x="72" y="2"/>
                    <a:pt x="72" y="2"/>
                    <a:pt x="72" y="2"/>
                  </a:cubicBezTo>
                  <a:cubicBezTo>
                    <a:pt x="40" y="52"/>
                    <a:pt x="9" y="98"/>
                    <a:pt x="3" y="10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51"/>
            <p:cNvSpPr/>
            <p:nvPr/>
          </p:nvSpPr>
          <p:spPr bwMode="auto">
            <a:xfrm>
              <a:off x="9772651" y="4233863"/>
              <a:ext cx="296863" cy="403225"/>
            </a:xfrm>
            <a:custGeom>
              <a:avLst/>
              <a:gdLst>
                <a:gd name="T0" fmla="*/ 70 w 70"/>
                <a:gd name="T1" fmla="*/ 59 h 95"/>
                <a:gd name="T2" fmla="*/ 39 w 70"/>
                <a:gd name="T3" fmla="*/ 7 h 95"/>
                <a:gd name="T4" fmla="*/ 33 w 70"/>
                <a:gd name="T5" fmla="*/ 27 h 95"/>
                <a:gd name="T6" fmla="*/ 8 w 70"/>
                <a:gd name="T7" fmla="*/ 32 h 95"/>
                <a:gd name="T8" fmla="*/ 23 w 70"/>
                <a:gd name="T9" fmla="*/ 57 h 95"/>
                <a:gd name="T10" fmla="*/ 8 w 70"/>
                <a:gd name="T11" fmla="*/ 79 h 95"/>
                <a:gd name="T12" fmla="*/ 70 w 70"/>
                <a:gd name="T13" fmla="*/ 59 h 95"/>
              </a:gdLst>
              <a:ahLst/>
              <a:cxnLst>
                <a:cxn ang="0">
                  <a:pos x="T0" y="T1"/>
                </a:cxn>
                <a:cxn ang="0">
                  <a:pos x="T2" y="T3"/>
                </a:cxn>
                <a:cxn ang="0">
                  <a:pos x="T4" y="T5"/>
                </a:cxn>
                <a:cxn ang="0">
                  <a:pos x="T6" y="T7"/>
                </a:cxn>
                <a:cxn ang="0">
                  <a:pos x="T8" y="T9"/>
                </a:cxn>
                <a:cxn ang="0">
                  <a:pos x="T10" y="T11"/>
                </a:cxn>
                <a:cxn ang="0">
                  <a:pos x="T12" y="T13"/>
                </a:cxn>
              </a:cxnLst>
              <a:rect l="0" t="0" r="r" b="b"/>
              <a:pathLst>
                <a:path w="70" h="95">
                  <a:moveTo>
                    <a:pt x="70" y="59"/>
                  </a:moveTo>
                  <a:cubicBezTo>
                    <a:pt x="70" y="59"/>
                    <a:pt x="63" y="0"/>
                    <a:pt x="39" y="7"/>
                  </a:cubicBezTo>
                  <a:cubicBezTo>
                    <a:pt x="22" y="11"/>
                    <a:pt x="33" y="27"/>
                    <a:pt x="33" y="27"/>
                  </a:cubicBezTo>
                  <a:cubicBezTo>
                    <a:pt x="33" y="27"/>
                    <a:pt x="16" y="18"/>
                    <a:pt x="8" y="32"/>
                  </a:cubicBezTo>
                  <a:cubicBezTo>
                    <a:pt x="0" y="46"/>
                    <a:pt x="23" y="57"/>
                    <a:pt x="23" y="57"/>
                  </a:cubicBezTo>
                  <a:cubicBezTo>
                    <a:pt x="23" y="57"/>
                    <a:pt x="8" y="62"/>
                    <a:pt x="8" y="79"/>
                  </a:cubicBezTo>
                  <a:cubicBezTo>
                    <a:pt x="8" y="95"/>
                    <a:pt x="54" y="78"/>
                    <a:pt x="70"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52"/>
            <p:cNvSpPr/>
            <p:nvPr/>
          </p:nvSpPr>
          <p:spPr bwMode="auto">
            <a:xfrm>
              <a:off x="9836151" y="4479926"/>
              <a:ext cx="207963" cy="76200"/>
            </a:xfrm>
            <a:custGeom>
              <a:avLst/>
              <a:gdLst>
                <a:gd name="T0" fmla="*/ 49 w 49"/>
                <a:gd name="T1" fmla="*/ 0 h 18"/>
                <a:gd name="T2" fmla="*/ 48 w 49"/>
                <a:gd name="T3" fmla="*/ 0 h 18"/>
                <a:gd name="T4" fmla="*/ 46 w 49"/>
                <a:gd name="T5" fmla="*/ 1 h 18"/>
                <a:gd name="T6" fmla="*/ 44 w 49"/>
                <a:gd name="T7" fmla="*/ 2 h 18"/>
                <a:gd name="T8" fmla="*/ 41 w 49"/>
                <a:gd name="T9" fmla="*/ 4 h 18"/>
                <a:gd name="T10" fmla="*/ 39 w 49"/>
                <a:gd name="T11" fmla="*/ 5 h 18"/>
                <a:gd name="T12" fmla="*/ 37 w 49"/>
                <a:gd name="T13" fmla="*/ 5 h 18"/>
                <a:gd name="T14" fmla="*/ 34 w 49"/>
                <a:gd name="T15" fmla="*/ 7 h 18"/>
                <a:gd name="T16" fmla="*/ 29 w 49"/>
                <a:gd name="T17" fmla="*/ 9 h 18"/>
                <a:gd name="T18" fmla="*/ 25 w 49"/>
                <a:gd name="T19" fmla="*/ 11 h 18"/>
                <a:gd name="T20" fmla="*/ 22 w 49"/>
                <a:gd name="T21" fmla="*/ 11 h 18"/>
                <a:gd name="T22" fmla="*/ 20 w 49"/>
                <a:gd name="T23" fmla="*/ 12 h 18"/>
                <a:gd name="T24" fmla="*/ 19 w 49"/>
                <a:gd name="T25" fmla="*/ 12 h 18"/>
                <a:gd name="T26" fmla="*/ 18 w 49"/>
                <a:gd name="T27" fmla="*/ 13 h 18"/>
                <a:gd name="T28" fmla="*/ 16 w 49"/>
                <a:gd name="T29" fmla="*/ 13 h 18"/>
                <a:gd name="T30" fmla="*/ 14 w 49"/>
                <a:gd name="T31" fmla="*/ 14 h 18"/>
                <a:gd name="T32" fmla="*/ 12 w 49"/>
                <a:gd name="T33" fmla="*/ 15 h 18"/>
                <a:gd name="T34" fmla="*/ 8 w 49"/>
                <a:gd name="T35" fmla="*/ 15 h 18"/>
                <a:gd name="T36" fmla="*/ 6 w 49"/>
                <a:gd name="T37" fmla="*/ 16 h 18"/>
                <a:gd name="T38" fmla="*/ 4 w 49"/>
                <a:gd name="T39" fmla="*/ 16 h 18"/>
                <a:gd name="T40" fmla="*/ 2 w 49"/>
                <a:gd name="T41" fmla="*/ 17 h 18"/>
                <a:gd name="T42" fmla="*/ 0 w 49"/>
                <a:gd name="T43" fmla="*/ 17 h 18"/>
                <a:gd name="T44" fmla="*/ 0 w 49"/>
                <a:gd name="T45" fmla="*/ 17 h 18"/>
                <a:gd name="T46" fmla="*/ 0 w 49"/>
                <a:gd name="T47" fmla="*/ 17 h 18"/>
                <a:gd name="T48" fmla="*/ 2 w 49"/>
                <a:gd name="T49" fmla="*/ 18 h 18"/>
                <a:gd name="T50" fmla="*/ 4 w 49"/>
                <a:gd name="T51" fmla="*/ 18 h 18"/>
                <a:gd name="T52" fmla="*/ 6 w 49"/>
                <a:gd name="T53" fmla="*/ 18 h 18"/>
                <a:gd name="T54" fmla="*/ 8 w 49"/>
                <a:gd name="T55" fmla="*/ 18 h 18"/>
                <a:gd name="T56" fmla="*/ 10 w 49"/>
                <a:gd name="T57" fmla="*/ 18 h 18"/>
                <a:gd name="T58" fmla="*/ 12 w 49"/>
                <a:gd name="T59" fmla="*/ 18 h 18"/>
                <a:gd name="T60" fmla="*/ 14 w 49"/>
                <a:gd name="T61" fmla="*/ 18 h 18"/>
                <a:gd name="T62" fmla="*/ 17 w 49"/>
                <a:gd name="T63" fmla="*/ 18 h 18"/>
                <a:gd name="T64" fmla="*/ 21 w 49"/>
                <a:gd name="T65" fmla="*/ 17 h 18"/>
                <a:gd name="T66" fmla="*/ 26 w 49"/>
                <a:gd name="T67" fmla="*/ 15 h 18"/>
                <a:gd name="T68" fmla="*/ 29 w 49"/>
                <a:gd name="T69" fmla="*/ 14 h 18"/>
                <a:gd name="T70" fmla="*/ 31 w 49"/>
                <a:gd name="T71" fmla="*/ 13 h 18"/>
                <a:gd name="T72" fmla="*/ 33 w 49"/>
                <a:gd name="T73" fmla="*/ 12 h 18"/>
                <a:gd name="T74" fmla="*/ 35 w 49"/>
                <a:gd name="T75" fmla="*/ 11 h 18"/>
                <a:gd name="T76" fmla="*/ 39 w 49"/>
                <a:gd name="T77" fmla="*/ 9 h 18"/>
                <a:gd name="T78" fmla="*/ 41 w 49"/>
                <a:gd name="T79" fmla="*/ 7 h 18"/>
                <a:gd name="T80" fmla="*/ 43 w 49"/>
                <a:gd name="T81" fmla="*/ 6 h 18"/>
                <a:gd name="T82" fmla="*/ 44 w 49"/>
                <a:gd name="T83" fmla="*/ 5 h 18"/>
                <a:gd name="T84" fmla="*/ 45 w 49"/>
                <a:gd name="T85" fmla="*/ 4 h 18"/>
                <a:gd name="T86" fmla="*/ 46 w 49"/>
                <a:gd name="T87" fmla="*/ 3 h 18"/>
                <a:gd name="T88" fmla="*/ 47 w 49"/>
                <a:gd name="T89" fmla="*/ 2 h 18"/>
                <a:gd name="T90" fmla="*/ 48 w 49"/>
                <a:gd name="T91" fmla="*/ 1 h 18"/>
                <a:gd name="T92" fmla="*/ 49 w 49"/>
                <a:gd name="T9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18">
                  <a:moveTo>
                    <a:pt x="49" y="0"/>
                  </a:moveTo>
                  <a:cubicBezTo>
                    <a:pt x="49" y="0"/>
                    <a:pt x="48" y="0"/>
                    <a:pt x="48" y="0"/>
                  </a:cubicBezTo>
                  <a:cubicBezTo>
                    <a:pt x="48" y="1"/>
                    <a:pt x="47" y="1"/>
                    <a:pt x="46" y="1"/>
                  </a:cubicBezTo>
                  <a:cubicBezTo>
                    <a:pt x="46" y="1"/>
                    <a:pt x="45" y="2"/>
                    <a:pt x="44" y="2"/>
                  </a:cubicBezTo>
                  <a:cubicBezTo>
                    <a:pt x="43" y="3"/>
                    <a:pt x="42" y="3"/>
                    <a:pt x="41" y="4"/>
                  </a:cubicBezTo>
                  <a:cubicBezTo>
                    <a:pt x="40" y="4"/>
                    <a:pt x="40" y="4"/>
                    <a:pt x="39" y="5"/>
                  </a:cubicBezTo>
                  <a:cubicBezTo>
                    <a:pt x="39" y="5"/>
                    <a:pt x="38" y="5"/>
                    <a:pt x="37" y="5"/>
                  </a:cubicBezTo>
                  <a:cubicBezTo>
                    <a:pt x="36" y="6"/>
                    <a:pt x="35" y="7"/>
                    <a:pt x="34" y="7"/>
                  </a:cubicBezTo>
                  <a:cubicBezTo>
                    <a:pt x="32" y="8"/>
                    <a:pt x="31" y="8"/>
                    <a:pt x="29" y="9"/>
                  </a:cubicBezTo>
                  <a:cubicBezTo>
                    <a:pt x="28" y="10"/>
                    <a:pt x="26" y="10"/>
                    <a:pt x="25" y="11"/>
                  </a:cubicBezTo>
                  <a:cubicBezTo>
                    <a:pt x="24" y="11"/>
                    <a:pt x="23" y="11"/>
                    <a:pt x="22" y="11"/>
                  </a:cubicBezTo>
                  <a:cubicBezTo>
                    <a:pt x="22" y="12"/>
                    <a:pt x="21" y="12"/>
                    <a:pt x="20" y="12"/>
                  </a:cubicBezTo>
                  <a:cubicBezTo>
                    <a:pt x="20" y="12"/>
                    <a:pt x="19" y="12"/>
                    <a:pt x="19" y="12"/>
                  </a:cubicBezTo>
                  <a:cubicBezTo>
                    <a:pt x="19" y="13"/>
                    <a:pt x="18" y="13"/>
                    <a:pt x="18" y="13"/>
                  </a:cubicBezTo>
                  <a:cubicBezTo>
                    <a:pt x="17" y="13"/>
                    <a:pt x="16" y="13"/>
                    <a:pt x="16" y="13"/>
                  </a:cubicBezTo>
                  <a:cubicBezTo>
                    <a:pt x="15" y="14"/>
                    <a:pt x="14" y="14"/>
                    <a:pt x="14" y="14"/>
                  </a:cubicBezTo>
                  <a:cubicBezTo>
                    <a:pt x="13" y="14"/>
                    <a:pt x="12" y="14"/>
                    <a:pt x="12" y="15"/>
                  </a:cubicBezTo>
                  <a:cubicBezTo>
                    <a:pt x="10" y="15"/>
                    <a:pt x="9" y="15"/>
                    <a:pt x="8" y="15"/>
                  </a:cubicBezTo>
                  <a:cubicBezTo>
                    <a:pt x="7" y="16"/>
                    <a:pt x="7" y="16"/>
                    <a:pt x="6" y="16"/>
                  </a:cubicBezTo>
                  <a:cubicBezTo>
                    <a:pt x="5" y="16"/>
                    <a:pt x="5" y="16"/>
                    <a:pt x="4" y="16"/>
                  </a:cubicBezTo>
                  <a:cubicBezTo>
                    <a:pt x="3" y="16"/>
                    <a:pt x="3" y="16"/>
                    <a:pt x="2" y="17"/>
                  </a:cubicBezTo>
                  <a:cubicBezTo>
                    <a:pt x="1" y="17"/>
                    <a:pt x="1" y="17"/>
                    <a:pt x="0" y="17"/>
                  </a:cubicBezTo>
                  <a:cubicBezTo>
                    <a:pt x="0" y="17"/>
                    <a:pt x="0" y="17"/>
                    <a:pt x="0" y="17"/>
                  </a:cubicBezTo>
                  <a:cubicBezTo>
                    <a:pt x="0" y="17"/>
                    <a:pt x="0" y="17"/>
                    <a:pt x="0" y="17"/>
                  </a:cubicBezTo>
                  <a:cubicBezTo>
                    <a:pt x="1" y="17"/>
                    <a:pt x="1" y="17"/>
                    <a:pt x="2" y="18"/>
                  </a:cubicBezTo>
                  <a:cubicBezTo>
                    <a:pt x="3" y="18"/>
                    <a:pt x="3" y="18"/>
                    <a:pt x="4" y="18"/>
                  </a:cubicBezTo>
                  <a:cubicBezTo>
                    <a:pt x="5" y="18"/>
                    <a:pt x="6" y="18"/>
                    <a:pt x="6" y="18"/>
                  </a:cubicBezTo>
                  <a:cubicBezTo>
                    <a:pt x="7" y="18"/>
                    <a:pt x="7" y="18"/>
                    <a:pt x="8" y="18"/>
                  </a:cubicBezTo>
                  <a:cubicBezTo>
                    <a:pt x="9" y="18"/>
                    <a:pt x="9" y="18"/>
                    <a:pt x="10" y="18"/>
                  </a:cubicBezTo>
                  <a:cubicBezTo>
                    <a:pt x="11" y="18"/>
                    <a:pt x="11" y="18"/>
                    <a:pt x="12" y="18"/>
                  </a:cubicBezTo>
                  <a:cubicBezTo>
                    <a:pt x="13" y="18"/>
                    <a:pt x="14" y="18"/>
                    <a:pt x="14" y="18"/>
                  </a:cubicBezTo>
                  <a:cubicBezTo>
                    <a:pt x="15" y="18"/>
                    <a:pt x="16" y="18"/>
                    <a:pt x="17" y="18"/>
                  </a:cubicBezTo>
                  <a:cubicBezTo>
                    <a:pt x="18" y="17"/>
                    <a:pt x="20" y="17"/>
                    <a:pt x="21" y="17"/>
                  </a:cubicBezTo>
                  <a:cubicBezTo>
                    <a:pt x="23" y="16"/>
                    <a:pt x="25" y="16"/>
                    <a:pt x="26" y="15"/>
                  </a:cubicBezTo>
                  <a:cubicBezTo>
                    <a:pt x="27" y="15"/>
                    <a:pt x="28" y="15"/>
                    <a:pt x="29" y="14"/>
                  </a:cubicBezTo>
                  <a:cubicBezTo>
                    <a:pt x="30" y="14"/>
                    <a:pt x="30" y="14"/>
                    <a:pt x="31" y="13"/>
                  </a:cubicBezTo>
                  <a:cubicBezTo>
                    <a:pt x="32" y="13"/>
                    <a:pt x="33" y="13"/>
                    <a:pt x="33" y="12"/>
                  </a:cubicBezTo>
                  <a:cubicBezTo>
                    <a:pt x="34" y="12"/>
                    <a:pt x="35" y="11"/>
                    <a:pt x="35" y="11"/>
                  </a:cubicBezTo>
                  <a:cubicBezTo>
                    <a:pt x="37" y="10"/>
                    <a:pt x="38" y="9"/>
                    <a:pt x="39" y="9"/>
                  </a:cubicBezTo>
                  <a:cubicBezTo>
                    <a:pt x="40" y="8"/>
                    <a:pt x="40" y="8"/>
                    <a:pt x="41" y="7"/>
                  </a:cubicBezTo>
                  <a:cubicBezTo>
                    <a:pt x="42" y="7"/>
                    <a:pt x="42" y="7"/>
                    <a:pt x="43" y="6"/>
                  </a:cubicBezTo>
                  <a:cubicBezTo>
                    <a:pt x="43" y="6"/>
                    <a:pt x="44" y="5"/>
                    <a:pt x="44" y="5"/>
                  </a:cubicBezTo>
                  <a:cubicBezTo>
                    <a:pt x="44" y="5"/>
                    <a:pt x="45" y="4"/>
                    <a:pt x="45" y="4"/>
                  </a:cubicBezTo>
                  <a:cubicBezTo>
                    <a:pt x="46" y="3"/>
                    <a:pt x="46" y="3"/>
                    <a:pt x="46" y="3"/>
                  </a:cubicBezTo>
                  <a:cubicBezTo>
                    <a:pt x="46" y="2"/>
                    <a:pt x="47" y="2"/>
                    <a:pt x="47" y="2"/>
                  </a:cubicBezTo>
                  <a:cubicBezTo>
                    <a:pt x="47" y="1"/>
                    <a:pt x="48" y="1"/>
                    <a:pt x="48" y="1"/>
                  </a:cubicBezTo>
                  <a:cubicBezTo>
                    <a:pt x="48" y="0"/>
                    <a:pt x="49" y="0"/>
                    <a:pt x="4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53"/>
            <p:cNvSpPr/>
            <p:nvPr/>
          </p:nvSpPr>
          <p:spPr bwMode="auto">
            <a:xfrm>
              <a:off x="9945689" y="4292601"/>
              <a:ext cx="98425" cy="187325"/>
            </a:xfrm>
            <a:custGeom>
              <a:avLst/>
              <a:gdLst>
                <a:gd name="T0" fmla="*/ 0 w 23"/>
                <a:gd name="T1" fmla="*/ 0 h 44"/>
                <a:gd name="T2" fmla="*/ 0 w 23"/>
                <a:gd name="T3" fmla="*/ 1 h 44"/>
                <a:gd name="T4" fmla="*/ 1 w 23"/>
                <a:gd name="T5" fmla="*/ 1 h 44"/>
                <a:gd name="T6" fmla="*/ 1 w 23"/>
                <a:gd name="T7" fmla="*/ 2 h 44"/>
                <a:gd name="T8" fmla="*/ 2 w 23"/>
                <a:gd name="T9" fmla="*/ 4 h 44"/>
                <a:gd name="T10" fmla="*/ 4 w 23"/>
                <a:gd name="T11" fmla="*/ 7 h 44"/>
                <a:gd name="T12" fmla="*/ 7 w 23"/>
                <a:gd name="T13" fmla="*/ 14 h 44"/>
                <a:gd name="T14" fmla="*/ 8 w 23"/>
                <a:gd name="T15" fmla="*/ 18 h 44"/>
                <a:gd name="T16" fmla="*/ 11 w 23"/>
                <a:gd name="T17" fmla="*/ 23 h 44"/>
                <a:gd name="T18" fmla="*/ 13 w 23"/>
                <a:gd name="T19" fmla="*/ 27 h 44"/>
                <a:gd name="T20" fmla="*/ 16 w 23"/>
                <a:gd name="T21" fmla="*/ 30 h 44"/>
                <a:gd name="T22" fmla="*/ 17 w 23"/>
                <a:gd name="T23" fmla="*/ 32 h 44"/>
                <a:gd name="T24" fmla="*/ 18 w 23"/>
                <a:gd name="T25" fmla="*/ 34 h 44"/>
                <a:gd name="T26" fmla="*/ 19 w 23"/>
                <a:gd name="T27" fmla="*/ 37 h 44"/>
                <a:gd name="T28" fmla="*/ 22 w 23"/>
                <a:gd name="T29" fmla="*/ 42 h 44"/>
                <a:gd name="T30" fmla="*/ 22 w 23"/>
                <a:gd name="T31" fmla="*/ 44 h 44"/>
                <a:gd name="T32" fmla="*/ 23 w 23"/>
                <a:gd name="T33" fmla="*/ 44 h 44"/>
                <a:gd name="T34" fmla="*/ 23 w 23"/>
                <a:gd name="T35" fmla="*/ 44 h 44"/>
                <a:gd name="T36" fmla="*/ 23 w 23"/>
                <a:gd name="T37" fmla="*/ 42 h 44"/>
                <a:gd name="T38" fmla="*/ 23 w 23"/>
                <a:gd name="T39" fmla="*/ 39 h 44"/>
                <a:gd name="T40" fmla="*/ 22 w 23"/>
                <a:gd name="T41" fmla="*/ 36 h 44"/>
                <a:gd name="T42" fmla="*/ 21 w 23"/>
                <a:gd name="T43" fmla="*/ 32 h 44"/>
                <a:gd name="T44" fmla="*/ 20 w 23"/>
                <a:gd name="T45" fmla="*/ 30 h 44"/>
                <a:gd name="T46" fmla="*/ 20 w 23"/>
                <a:gd name="T47" fmla="*/ 29 h 44"/>
                <a:gd name="T48" fmla="*/ 19 w 23"/>
                <a:gd name="T49" fmla="*/ 28 h 44"/>
                <a:gd name="T50" fmla="*/ 17 w 23"/>
                <a:gd name="T51" fmla="*/ 24 h 44"/>
                <a:gd name="T52" fmla="*/ 15 w 23"/>
                <a:gd name="T53" fmla="*/ 20 h 44"/>
                <a:gd name="T54" fmla="*/ 13 w 23"/>
                <a:gd name="T55" fmla="*/ 16 h 44"/>
                <a:gd name="T56" fmla="*/ 11 w 23"/>
                <a:gd name="T57" fmla="*/ 12 h 44"/>
                <a:gd name="T58" fmla="*/ 8 w 23"/>
                <a:gd name="T59" fmla="*/ 9 h 44"/>
                <a:gd name="T60" fmla="*/ 6 w 23"/>
                <a:gd name="T61" fmla="*/ 5 h 44"/>
                <a:gd name="T62" fmla="*/ 4 w 23"/>
                <a:gd name="T63" fmla="*/ 3 h 44"/>
                <a:gd name="T64" fmla="*/ 2 w 23"/>
                <a:gd name="T65" fmla="*/ 1 h 44"/>
                <a:gd name="T66" fmla="*/ 1 w 23"/>
                <a:gd name="T67" fmla="*/ 0 h 44"/>
                <a:gd name="T68" fmla="*/ 0 w 23"/>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44">
                  <a:moveTo>
                    <a:pt x="0" y="0"/>
                  </a:moveTo>
                  <a:cubicBezTo>
                    <a:pt x="0" y="0"/>
                    <a:pt x="0" y="0"/>
                    <a:pt x="0" y="1"/>
                  </a:cubicBezTo>
                  <a:cubicBezTo>
                    <a:pt x="0" y="1"/>
                    <a:pt x="1" y="1"/>
                    <a:pt x="1" y="1"/>
                  </a:cubicBezTo>
                  <a:cubicBezTo>
                    <a:pt x="1" y="1"/>
                    <a:pt x="1" y="2"/>
                    <a:pt x="1" y="2"/>
                  </a:cubicBezTo>
                  <a:cubicBezTo>
                    <a:pt x="2" y="3"/>
                    <a:pt x="2" y="3"/>
                    <a:pt x="2" y="4"/>
                  </a:cubicBezTo>
                  <a:cubicBezTo>
                    <a:pt x="3" y="5"/>
                    <a:pt x="3" y="6"/>
                    <a:pt x="4" y="7"/>
                  </a:cubicBezTo>
                  <a:cubicBezTo>
                    <a:pt x="5" y="9"/>
                    <a:pt x="6" y="11"/>
                    <a:pt x="7" y="14"/>
                  </a:cubicBezTo>
                  <a:cubicBezTo>
                    <a:pt x="7" y="16"/>
                    <a:pt x="8" y="17"/>
                    <a:pt x="8" y="18"/>
                  </a:cubicBezTo>
                  <a:cubicBezTo>
                    <a:pt x="9" y="20"/>
                    <a:pt x="10" y="21"/>
                    <a:pt x="11" y="23"/>
                  </a:cubicBezTo>
                  <a:cubicBezTo>
                    <a:pt x="12" y="24"/>
                    <a:pt x="12" y="25"/>
                    <a:pt x="13" y="27"/>
                  </a:cubicBezTo>
                  <a:cubicBezTo>
                    <a:pt x="14" y="28"/>
                    <a:pt x="15" y="29"/>
                    <a:pt x="16" y="30"/>
                  </a:cubicBezTo>
                  <a:cubicBezTo>
                    <a:pt x="16" y="31"/>
                    <a:pt x="16" y="32"/>
                    <a:pt x="17" y="32"/>
                  </a:cubicBezTo>
                  <a:cubicBezTo>
                    <a:pt x="17" y="33"/>
                    <a:pt x="17" y="33"/>
                    <a:pt x="18" y="34"/>
                  </a:cubicBezTo>
                  <a:cubicBezTo>
                    <a:pt x="18" y="35"/>
                    <a:pt x="19" y="36"/>
                    <a:pt x="19" y="37"/>
                  </a:cubicBezTo>
                  <a:cubicBezTo>
                    <a:pt x="21" y="39"/>
                    <a:pt x="21" y="41"/>
                    <a:pt x="22" y="42"/>
                  </a:cubicBezTo>
                  <a:cubicBezTo>
                    <a:pt x="22" y="43"/>
                    <a:pt x="22" y="43"/>
                    <a:pt x="22" y="44"/>
                  </a:cubicBezTo>
                  <a:cubicBezTo>
                    <a:pt x="22" y="44"/>
                    <a:pt x="23" y="44"/>
                    <a:pt x="23" y="44"/>
                  </a:cubicBezTo>
                  <a:cubicBezTo>
                    <a:pt x="23" y="44"/>
                    <a:pt x="23" y="44"/>
                    <a:pt x="23" y="44"/>
                  </a:cubicBezTo>
                  <a:cubicBezTo>
                    <a:pt x="23" y="43"/>
                    <a:pt x="23" y="43"/>
                    <a:pt x="23" y="42"/>
                  </a:cubicBezTo>
                  <a:cubicBezTo>
                    <a:pt x="23" y="41"/>
                    <a:pt x="23" y="40"/>
                    <a:pt x="23" y="39"/>
                  </a:cubicBezTo>
                  <a:cubicBezTo>
                    <a:pt x="23" y="38"/>
                    <a:pt x="22" y="37"/>
                    <a:pt x="22" y="36"/>
                  </a:cubicBezTo>
                  <a:cubicBezTo>
                    <a:pt x="22" y="35"/>
                    <a:pt x="22" y="34"/>
                    <a:pt x="21" y="32"/>
                  </a:cubicBezTo>
                  <a:cubicBezTo>
                    <a:pt x="21" y="32"/>
                    <a:pt x="21" y="31"/>
                    <a:pt x="20" y="30"/>
                  </a:cubicBezTo>
                  <a:cubicBezTo>
                    <a:pt x="20" y="30"/>
                    <a:pt x="20" y="30"/>
                    <a:pt x="20" y="29"/>
                  </a:cubicBezTo>
                  <a:cubicBezTo>
                    <a:pt x="20" y="29"/>
                    <a:pt x="20" y="29"/>
                    <a:pt x="19" y="28"/>
                  </a:cubicBezTo>
                  <a:cubicBezTo>
                    <a:pt x="19" y="27"/>
                    <a:pt x="18" y="26"/>
                    <a:pt x="17" y="24"/>
                  </a:cubicBezTo>
                  <a:cubicBezTo>
                    <a:pt x="17" y="23"/>
                    <a:pt x="16" y="21"/>
                    <a:pt x="15" y="20"/>
                  </a:cubicBezTo>
                  <a:cubicBezTo>
                    <a:pt x="14" y="19"/>
                    <a:pt x="13" y="18"/>
                    <a:pt x="13" y="16"/>
                  </a:cubicBezTo>
                  <a:cubicBezTo>
                    <a:pt x="12" y="15"/>
                    <a:pt x="11" y="14"/>
                    <a:pt x="11" y="12"/>
                  </a:cubicBezTo>
                  <a:cubicBezTo>
                    <a:pt x="10" y="11"/>
                    <a:pt x="9" y="10"/>
                    <a:pt x="8" y="9"/>
                  </a:cubicBezTo>
                  <a:cubicBezTo>
                    <a:pt x="8" y="8"/>
                    <a:pt x="7" y="6"/>
                    <a:pt x="6" y="5"/>
                  </a:cubicBezTo>
                  <a:cubicBezTo>
                    <a:pt x="5" y="4"/>
                    <a:pt x="5" y="4"/>
                    <a:pt x="4" y="3"/>
                  </a:cubicBezTo>
                  <a:cubicBezTo>
                    <a:pt x="3" y="2"/>
                    <a:pt x="3" y="2"/>
                    <a:pt x="2" y="1"/>
                  </a:cubicBezTo>
                  <a:cubicBezTo>
                    <a:pt x="1" y="1"/>
                    <a:pt x="1" y="1"/>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54"/>
            <p:cNvSpPr/>
            <p:nvPr/>
          </p:nvSpPr>
          <p:spPr bwMode="auto">
            <a:xfrm>
              <a:off x="9828214" y="4383088"/>
              <a:ext cx="219075" cy="96838"/>
            </a:xfrm>
            <a:custGeom>
              <a:avLst/>
              <a:gdLst>
                <a:gd name="T0" fmla="*/ 0 w 52"/>
                <a:gd name="T1" fmla="*/ 0 h 23"/>
                <a:gd name="T2" fmla="*/ 1 w 52"/>
                <a:gd name="T3" fmla="*/ 0 h 23"/>
                <a:gd name="T4" fmla="*/ 2 w 52"/>
                <a:gd name="T5" fmla="*/ 1 h 23"/>
                <a:gd name="T6" fmla="*/ 8 w 52"/>
                <a:gd name="T7" fmla="*/ 4 h 23"/>
                <a:gd name="T8" fmla="*/ 11 w 52"/>
                <a:gd name="T9" fmla="*/ 6 h 23"/>
                <a:gd name="T10" fmla="*/ 15 w 52"/>
                <a:gd name="T11" fmla="*/ 9 h 23"/>
                <a:gd name="T12" fmla="*/ 16 w 52"/>
                <a:gd name="T13" fmla="*/ 9 h 23"/>
                <a:gd name="T14" fmla="*/ 16 w 52"/>
                <a:gd name="T15" fmla="*/ 10 h 23"/>
                <a:gd name="T16" fmla="*/ 17 w 52"/>
                <a:gd name="T17" fmla="*/ 11 h 23"/>
                <a:gd name="T18" fmla="*/ 20 w 52"/>
                <a:gd name="T19" fmla="*/ 12 h 23"/>
                <a:gd name="T20" fmla="*/ 25 w 52"/>
                <a:gd name="T21" fmla="*/ 14 h 23"/>
                <a:gd name="T22" fmla="*/ 30 w 52"/>
                <a:gd name="T23" fmla="*/ 17 h 23"/>
                <a:gd name="T24" fmla="*/ 34 w 52"/>
                <a:gd name="T25" fmla="*/ 18 h 23"/>
                <a:gd name="T26" fmla="*/ 43 w 52"/>
                <a:gd name="T27" fmla="*/ 21 h 23"/>
                <a:gd name="T28" fmla="*/ 50 w 52"/>
                <a:gd name="T29" fmla="*/ 23 h 23"/>
                <a:gd name="T30" fmla="*/ 51 w 52"/>
                <a:gd name="T31" fmla="*/ 23 h 23"/>
                <a:gd name="T32" fmla="*/ 52 w 52"/>
                <a:gd name="T33" fmla="*/ 23 h 23"/>
                <a:gd name="T34" fmla="*/ 51 w 52"/>
                <a:gd name="T35" fmla="*/ 23 h 23"/>
                <a:gd name="T36" fmla="*/ 50 w 52"/>
                <a:gd name="T37" fmla="*/ 22 h 23"/>
                <a:gd name="T38" fmla="*/ 44 w 52"/>
                <a:gd name="T39" fmla="*/ 19 h 23"/>
                <a:gd name="T40" fmla="*/ 36 w 52"/>
                <a:gd name="T41" fmla="*/ 14 h 23"/>
                <a:gd name="T42" fmla="*/ 31 w 52"/>
                <a:gd name="T43" fmla="*/ 12 h 23"/>
                <a:gd name="T44" fmla="*/ 27 w 52"/>
                <a:gd name="T45" fmla="*/ 10 h 23"/>
                <a:gd name="T46" fmla="*/ 22 w 52"/>
                <a:gd name="T47" fmla="*/ 8 h 23"/>
                <a:gd name="T48" fmla="*/ 20 w 52"/>
                <a:gd name="T49" fmla="*/ 7 h 23"/>
                <a:gd name="T50" fmla="*/ 19 w 52"/>
                <a:gd name="T51" fmla="*/ 6 h 23"/>
                <a:gd name="T52" fmla="*/ 18 w 52"/>
                <a:gd name="T53" fmla="*/ 5 h 23"/>
                <a:gd name="T54" fmla="*/ 13 w 52"/>
                <a:gd name="T55" fmla="*/ 3 h 23"/>
                <a:gd name="T56" fmla="*/ 11 w 52"/>
                <a:gd name="T57" fmla="*/ 2 h 23"/>
                <a:gd name="T58" fmla="*/ 10 w 52"/>
                <a:gd name="T59" fmla="*/ 1 h 23"/>
                <a:gd name="T60" fmla="*/ 10 w 52"/>
                <a:gd name="T61" fmla="*/ 1 h 23"/>
                <a:gd name="T62" fmla="*/ 9 w 52"/>
                <a:gd name="T63" fmla="*/ 1 h 23"/>
                <a:gd name="T64" fmla="*/ 6 w 52"/>
                <a:gd name="T65" fmla="*/ 0 h 23"/>
                <a:gd name="T66" fmla="*/ 3 w 52"/>
                <a:gd name="T67" fmla="*/ 0 h 23"/>
                <a:gd name="T68" fmla="*/ 1 w 52"/>
                <a:gd name="T69" fmla="*/ 0 h 23"/>
                <a:gd name="T70" fmla="*/ 0 w 52"/>
                <a:gd name="T7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23">
                  <a:moveTo>
                    <a:pt x="0" y="0"/>
                  </a:moveTo>
                  <a:cubicBezTo>
                    <a:pt x="0" y="0"/>
                    <a:pt x="0" y="0"/>
                    <a:pt x="1" y="0"/>
                  </a:cubicBezTo>
                  <a:cubicBezTo>
                    <a:pt x="1" y="0"/>
                    <a:pt x="2" y="0"/>
                    <a:pt x="2" y="1"/>
                  </a:cubicBezTo>
                  <a:cubicBezTo>
                    <a:pt x="4" y="1"/>
                    <a:pt x="6" y="2"/>
                    <a:pt x="8" y="4"/>
                  </a:cubicBezTo>
                  <a:cubicBezTo>
                    <a:pt x="9" y="4"/>
                    <a:pt x="10" y="5"/>
                    <a:pt x="11" y="6"/>
                  </a:cubicBezTo>
                  <a:cubicBezTo>
                    <a:pt x="13" y="7"/>
                    <a:pt x="14" y="8"/>
                    <a:pt x="15" y="9"/>
                  </a:cubicBezTo>
                  <a:cubicBezTo>
                    <a:pt x="16" y="9"/>
                    <a:pt x="16" y="9"/>
                    <a:pt x="16" y="9"/>
                  </a:cubicBezTo>
                  <a:cubicBezTo>
                    <a:pt x="16" y="10"/>
                    <a:pt x="16" y="10"/>
                    <a:pt x="16" y="10"/>
                  </a:cubicBezTo>
                  <a:cubicBezTo>
                    <a:pt x="17" y="10"/>
                    <a:pt x="17" y="10"/>
                    <a:pt x="17" y="11"/>
                  </a:cubicBezTo>
                  <a:cubicBezTo>
                    <a:pt x="18" y="11"/>
                    <a:pt x="19" y="11"/>
                    <a:pt x="20" y="12"/>
                  </a:cubicBezTo>
                  <a:cubicBezTo>
                    <a:pt x="21" y="13"/>
                    <a:pt x="23" y="14"/>
                    <a:pt x="25" y="14"/>
                  </a:cubicBezTo>
                  <a:cubicBezTo>
                    <a:pt x="26" y="15"/>
                    <a:pt x="28" y="16"/>
                    <a:pt x="30" y="17"/>
                  </a:cubicBezTo>
                  <a:cubicBezTo>
                    <a:pt x="31" y="17"/>
                    <a:pt x="33" y="18"/>
                    <a:pt x="34" y="18"/>
                  </a:cubicBezTo>
                  <a:cubicBezTo>
                    <a:pt x="38" y="20"/>
                    <a:pt x="41" y="21"/>
                    <a:pt x="43" y="21"/>
                  </a:cubicBezTo>
                  <a:cubicBezTo>
                    <a:pt x="46" y="22"/>
                    <a:pt x="48" y="23"/>
                    <a:pt x="50" y="23"/>
                  </a:cubicBezTo>
                  <a:cubicBezTo>
                    <a:pt x="50" y="23"/>
                    <a:pt x="51" y="23"/>
                    <a:pt x="51" y="23"/>
                  </a:cubicBezTo>
                  <a:cubicBezTo>
                    <a:pt x="52" y="23"/>
                    <a:pt x="52" y="23"/>
                    <a:pt x="52" y="23"/>
                  </a:cubicBezTo>
                  <a:cubicBezTo>
                    <a:pt x="52" y="23"/>
                    <a:pt x="52" y="23"/>
                    <a:pt x="51" y="23"/>
                  </a:cubicBezTo>
                  <a:cubicBezTo>
                    <a:pt x="51" y="23"/>
                    <a:pt x="51" y="22"/>
                    <a:pt x="50" y="22"/>
                  </a:cubicBezTo>
                  <a:cubicBezTo>
                    <a:pt x="49" y="21"/>
                    <a:pt x="47" y="20"/>
                    <a:pt x="44" y="19"/>
                  </a:cubicBezTo>
                  <a:cubicBezTo>
                    <a:pt x="42" y="17"/>
                    <a:pt x="39" y="16"/>
                    <a:pt x="36" y="14"/>
                  </a:cubicBezTo>
                  <a:cubicBezTo>
                    <a:pt x="35" y="14"/>
                    <a:pt x="33" y="13"/>
                    <a:pt x="31" y="12"/>
                  </a:cubicBezTo>
                  <a:cubicBezTo>
                    <a:pt x="30" y="11"/>
                    <a:pt x="28" y="11"/>
                    <a:pt x="27" y="10"/>
                  </a:cubicBezTo>
                  <a:cubicBezTo>
                    <a:pt x="25" y="9"/>
                    <a:pt x="23" y="9"/>
                    <a:pt x="22" y="8"/>
                  </a:cubicBezTo>
                  <a:cubicBezTo>
                    <a:pt x="21" y="7"/>
                    <a:pt x="20" y="7"/>
                    <a:pt x="20" y="7"/>
                  </a:cubicBezTo>
                  <a:cubicBezTo>
                    <a:pt x="19" y="6"/>
                    <a:pt x="19" y="6"/>
                    <a:pt x="19" y="6"/>
                  </a:cubicBezTo>
                  <a:cubicBezTo>
                    <a:pt x="18" y="6"/>
                    <a:pt x="18" y="6"/>
                    <a:pt x="18" y="5"/>
                  </a:cubicBezTo>
                  <a:cubicBezTo>
                    <a:pt x="16" y="5"/>
                    <a:pt x="15" y="4"/>
                    <a:pt x="13" y="3"/>
                  </a:cubicBezTo>
                  <a:cubicBezTo>
                    <a:pt x="13" y="3"/>
                    <a:pt x="12" y="2"/>
                    <a:pt x="11" y="2"/>
                  </a:cubicBezTo>
                  <a:cubicBezTo>
                    <a:pt x="11" y="2"/>
                    <a:pt x="11" y="2"/>
                    <a:pt x="10" y="1"/>
                  </a:cubicBezTo>
                  <a:cubicBezTo>
                    <a:pt x="10" y="1"/>
                    <a:pt x="10" y="1"/>
                    <a:pt x="10" y="1"/>
                  </a:cubicBezTo>
                  <a:cubicBezTo>
                    <a:pt x="10" y="1"/>
                    <a:pt x="9" y="1"/>
                    <a:pt x="9" y="1"/>
                  </a:cubicBezTo>
                  <a:cubicBezTo>
                    <a:pt x="8" y="1"/>
                    <a:pt x="7" y="0"/>
                    <a:pt x="6" y="0"/>
                  </a:cubicBezTo>
                  <a:cubicBezTo>
                    <a:pt x="4" y="0"/>
                    <a:pt x="3" y="0"/>
                    <a:pt x="3" y="0"/>
                  </a:cubicBezTo>
                  <a:cubicBezTo>
                    <a:pt x="2" y="0"/>
                    <a:pt x="1" y="0"/>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55"/>
            <p:cNvSpPr/>
            <p:nvPr/>
          </p:nvSpPr>
          <p:spPr bwMode="auto">
            <a:xfrm>
              <a:off x="9894889" y="4479926"/>
              <a:ext cx="144463" cy="12700"/>
            </a:xfrm>
            <a:custGeom>
              <a:avLst/>
              <a:gdLst>
                <a:gd name="T0" fmla="*/ 34 w 34"/>
                <a:gd name="T1" fmla="*/ 0 h 3"/>
                <a:gd name="T2" fmla="*/ 33 w 34"/>
                <a:gd name="T3" fmla="*/ 0 h 3"/>
                <a:gd name="T4" fmla="*/ 29 w 34"/>
                <a:gd name="T5" fmla="*/ 0 h 3"/>
                <a:gd name="T6" fmla="*/ 23 w 34"/>
                <a:gd name="T7" fmla="*/ 0 h 3"/>
                <a:gd name="T8" fmla="*/ 20 w 34"/>
                <a:gd name="T9" fmla="*/ 0 h 3"/>
                <a:gd name="T10" fmla="*/ 17 w 34"/>
                <a:gd name="T11" fmla="*/ 0 h 3"/>
                <a:gd name="T12" fmla="*/ 14 w 34"/>
                <a:gd name="T13" fmla="*/ 0 h 3"/>
                <a:gd name="T14" fmla="*/ 11 w 34"/>
                <a:gd name="T15" fmla="*/ 0 h 3"/>
                <a:gd name="T16" fmla="*/ 5 w 34"/>
                <a:gd name="T17" fmla="*/ 0 h 3"/>
                <a:gd name="T18" fmla="*/ 1 w 34"/>
                <a:gd name="T19" fmla="*/ 0 h 3"/>
                <a:gd name="T20" fmla="*/ 0 w 34"/>
                <a:gd name="T21" fmla="*/ 0 h 3"/>
                <a:gd name="T22" fmla="*/ 1 w 34"/>
                <a:gd name="T23" fmla="*/ 1 h 3"/>
                <a:gd name="T24" fmla="*/ 3 w 34"/>
                <a:gd name="T25" fmla="*/ 1 h 3"/>
                <a:gd name="T26" fmla="*/ 5 w 34"/>
                <a:gd name="T27" fmla="*/ 2 h 3"/>
                <a:gd name="T28" fmla="*/ 8 w 34"/>
                <a:gd name="T29" fmla="*/ 2 h 3"/>
                <a:gd name="T30" fmla="*/ 10 w 34"/>
                <a:gd name="T31" fmla="*/ 3 h 3"/>
                <a:gd name="T32" fmla="*/ 14 w 34"/>
                <a:gd name="T33" fmla="*/ 3 h 3"/>
                <a:gd name="T34" fmla="*/ 17 w 34"/>
                <a:gd name="T35" fmla="*/ 3 h 3"/>
                <a:gd name="T36" fmla="*/ 20 w 34"/>
                <a:gd name="T37" fmla="*/ 3 h 3"/>
                <a:gd name="T38" fmla="*/ 24 w 34"/>
                <a:gd name="T39" fmla="*/ 3 h 3"/>
                <a:gd name="T40" fmla="*/ 26 w 34"/>
                <a:gd name="T41" fmla="*/ 2 h 3"/>
                <a:gd name="T42" fmla="*/ 29 w 34"/>
                <a:gd name="T43" fmla="*/ 2 h 3"/>
                <a:gd name="T44" fmla="*/ 31 w 34"/>
                <a:gd name="T45" fmla="*/ 1 h 3"/>
                <a:gd name="T46" fmla="*/ 33 w 34"/>
                <a:gd name="T47" fmla="*/ 0 h 3"/>
                <a:gd name="T48" fmla="*/ 34 w 34"/>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
                  <a:moveTo>
                    <a:pt x="34" y="0"/>
                  </a:moveTo>
                  <a:cubicBezTo>
                    <a:pt x="34" y="0"/>
                    <a:pt x="34" y="0"/>
                    <a:pt x="33" y="0"/>
                  </a:cubicBezTo>
                  <a:cubicBezTo>
                    <a:pt x="32" y="0"/>
                    <a:pt x="31" y="0"/>
                    <a:pt x="29" y="0"/>
                  </a:cubicBezTo>
                  <a:cubicBezTo>
                    <a:pt x="27" y="0"/>
                    <a:pt x="25" y="0"/>
                    <a:pt x="23" y="0"/>
                  </a:cubicBezTo>
                  <a:cubicBezTo>
                    <a:pt x="22" y="0"/>
                    <a:pt x="21" y="0"/>
                    <a:pt x="20" y="0"/>
                  </a:cubicBezTo>
                  <a:cubicBezTo>
                    <a:pt x="19" y="0"/>
                    <a:pt x="18" y="0"/>
                    <a:pt x="17" y="0"/>
                  </a:cubicBezTo>
                  <a:cubicBezTo>
                    <a:pt x="16" y="0"/>
                    <a:pt x="15" y="0"/>
                    <a:pt x="14" y="0"/>
                  </a:cubicBezTo>
                  <a:cubicBezTo>
                    <a:pt x="13" y="0"/>
                    <a:pt x="12" y="0"/>
                    <a:pt x="11" y="0"/>
                  </a:cubicBezTo>
                  <a:cubicBezTo>
                    <a:pt x="9" y="0"/>
                    <a:pt x="7" y="0"/>
                    <a:pt x="5" y="0"/>
                  </a:cubicBezTo>
                  <a:cubicBezTo>
                    <a:pt x="3" y="0"/>
                    <a:pt x="2" y="0"/>
                    <a:pt x="1" y="0"/>
                  </a:cubicBezTo>
                  <a:cubicBezTo>
                    <a:pt x="0" y="0"/>
                    <a:pt x="0" y="0"/>
                    <a:pt x="0" y="0"/>
                  </a:cubicBezTo>
                  <a:cubicBezTo>
                    <a:pt x="0" y="0"/>
                    <a:pt x="0" y="0"/>
                    <a:pt x="1" y="1"/>
                  </a:cubicBezTo>
                  <a:cubicBezTo>
                    <a:pt x="1" y="1"/>
                    <a:pt x="2" y="1"/>
                    <a:pt x="3" y="1"/>
                  </a:cubicBezTo>
                  <a:cubicBezTo>
                    <a:pt x="3" y="1"/>
                    <a:pt x="4" y="2"/>
                    <a:pt x="5" y="2"/>
                  </a:cubicBezTo>
                  <a:cubicBezTo>
                    <a:pt x="6" y="2"/>
                    <a:pt x="7" y="2"/>
                    <a:pt x="8" y="2"/>
                  </a:cubicBezTo>
                  <a:cubicBezTo>
                    <a:pt x="8" y="3"/>
                    <a:pt x="9" y="3"/>
                    <a:pt x="10" y="3"/>
                  </a:cubicBezTo>
                  <a:cubicBezTo>
                    <a:pt x="12" y="3"/>
                    <a:pt x="13" y="3"/>
                    <a:pt x="14" y="3"/>
                  </a:cubicBezTo>
                  <a:cubicBezTo>
                    <a:pt x="15" y="3"/>
                    <a:pt x="16" y="3"/>
                    <a:pt x="17" y="3"/>
                  </a:cubicBezTo>
                  <a:cubicBezTo>
                    <a:pt x="18" y="3"/>
                    <a:pt x="19" y="3"/>
                    <a:pt x="20" y="3"/>
                  </a:cubicBezTo>
                  <a:cubicBezTo>
                    <a:pt x="21" y="3"/>
                    <a:pt x="22" y="3"/>
                    <a:pt x="24" y="3"/>
                  </a:cubicBezTo>
                  <a:cubicBezTo>
                    <a:pt x="25" y="3"/>
                    <a:pt x="26" y="2"/>
                    <a:pt x="26" y="2"/>
                  </a:cubicBezTo>
                  <a:cubicBezTo>
                    <a:pt x="27" y="2"/>
                    <a:pt x="28" y="2"/>
                    <a:pt x="29" y="2"/>
                  </a:cubicBezTo>
                  <a:cubicBezTo>
                    <a:pt x="30" y="1"/>
                    <a:pt x="31" y="1"/>
                    <a:pt x="31" y="1"/>
                  </a:cubicBezTo>
                  <a:cubicBezTo>
                    <a:pt x="32" y="1"/>
                    <a:pt x="32" y="1"/>
                    <a:pt x="33" y="0"/>
                  </a:cubicBezTo>
                  <a:cubicBezTo>
                    <a:pt x="34" y="0"/>
                    <a:pt x="34" y="0"/>
                    <a:pt x="34"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56"/>
            <p:cNvSpPr/>
            <p:nvPr/>
          </p:nvSpPr>
          <p:spPr bwMode="auto">
            <a:xfrm>
              <a:off x="9925051" y="4360863"/>
              <a:ext cx="119063" cy="123825"/>
            </a:xfrm>
            <a:custGeom>
              <a:avLst/>
              <a:gdLst>
                <a:gd name="T0" fmla="*/ 0 w 28"/>
                <a:gd name="T1" fmla="*/ 0 h 29"/>
                <a:gd name="T2" fmla="*/ 2 w 28"/>
                <a:gd name="T3" fmla="*/ 1 h 29"/>
                <a:gd name="T4" fmla="*/ 5 w 28"/>
                <a:gd name="T5" fmla="*/ 4 h 29"/>
                <a:gd name="T6" fmla="*/ 9 w 28"/>
                <a:gd name="T7" fmla="*/ 9 h 29"/>
                <a:gd name="T8" fmla="*/ 12 w 28"/>
                <a:gd name="T9" fmla="*/ 11 h 29"/>
                <a:gd name="T10" fmla="*/ 14 w 28"/>
                <a:gd name="T11" fmla="*/ 14 h 29"/>
                <a:gd name="T12" fmla="*/ 24 w 28"/>
                <a:gd name="T13" fmla="*/ 24 h 29"/>
                <a:gd name="T14" fmla="*/ 27 w 28"/>
                <a:gd name="T15" fmla="*/ 27 h 29"/>
                <a:gd name="T16" fmla="*/ 28 w 28"/>
                <a:gd name="T17" fmla="*/ 29 h 29"/>
                <a:gd name="T18" fmla="*/ 27 w 28"/>
                <a:gd name="T19" fmla="*/ 27 h 29"/>
                <a:gd name="T20" fmla="*/ 26 w 28"/>
                <a:gd name="T21" fmla="*/ 25 h 29"/>
                <a:gd name="T22" fmla="*/ 25 w 28"/>
                <a:gd name="T23" fmla="*/ 23 h 29"/>
                <a:gd name="T24" fmla="*/ 23 w 28"/>
                <a:gd name="T25" fmla="*/ 21 h 29"/>
                <a:gd name="T26" fmla="*/ 21 w 28"/>
                <a:gd name="T27" fmla="*/ 18 h 29"/>
                <a:gd name="T28" fmla="*/ 19 w 28"/>
                <a:gd name="T29" fmla="*/ 15 h 29"/>
                <a:gd name="T30" fmla="*/ 16 w 28"/>
                <a:gd name="T31" fmla="*/ 12 h 29"/>
                <a:gd name="T32" fmla="*/ 14 w 28"/>
                <a:gd name="T33" fmla="*/ 10 h 29"/>
                <a:gd name="T34" fmla="*/ 11 w 28"/>
                <a:gd name="T35" fmla="*/ 7 h 29"/>
                <a:gd name="T36" fmla="*/ 8 w 28"/>
                <a:gd name="T37" fmla="*/ 5 h 29"/>
                <a:gd name="T38" fmla="*/ 6 w 28"/>
                <a:gd name="T39" fmla="*/ 3 h 29"/>
                <a:gd name="T40" fmla="*/ 4 w 28"/>
                <a:gd name="T41" fmla="*/ 2 h 29"/>
                <a:gd name="T42" fmla="*/ 2 w 28"/>
                <a:gd name="T43" fmla="*/ 1 h 29"/>
                <a:gd name="T44" fmla="*/ 0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0" y="0"/>
                  </a:moveTo>
                  <a:cubicBezTo>
                    <a:pt x="0" y="0"/>
                    <a:pt x="1" y="0"/>
                    <a:pt x="2" y="1"/>
                  </a:cubicBezTo>
                  <a:cubicBezTo>
                    <a:pt x="2" y="2"/>
                    <a:pt x="3" y="3"/>
                    <a:pt x="5" y="4"/>
                  </a:cubicBezTo>
                  <a:cubicBezTo>
                    <a:pt x="6" y="6"/>
                    <a:pt x="8" y="7"/>
                    <a:pt x="9" y="9"/>
                  </a:cubicBezTo>
                  <a:cubicBezTo>
                    <a:pt x="10" y="10"/>
                    <a:pt x="11" y="11"/>
                    <a:pt x="12" y="11"/>
                  </a:cubicBezTo>
                  <a:cubicBezTo>
                    <a:pt x="13" y="12"/>
                    <a:pt x="13" y="13"/>
                    <a:pt x="14" y="14"/>
                  </a:cubicBezTo>
                  <a:cubicBezTo>
                    <a:pt x="18" y="18"/>
                    <a:pt x="21" y="21"/>
                    <a:pt x="24" y="24"/>
                  </a:cubicBezTo>
                  <a:cubicBezTo>
                    <a:pt x="25" y="25"/>
                    <a:pt x="26" y="27"/>
                    <a:pt x="27" y="27"/>
                  </a:cubicBezTo>
                  <a:cubicBezTo>
                    <a:pt x="27" y="28"/>
                    <a:pt x="28" y="29"/>
                    <a:pt x="28" y="29"/>
                  </a:cubicBezTo>
                  <a:cubicBezTo>
                    <a:pt x="28" y="29"/>
                    <a:pt x="28" y="28"/>
                    <a:pt x="27" y="27"/>
                  </a:cubicBezTo>
                  <a:cubicBezTo>
                    <a:pt x="27" y="27"/>
                    <a:pt x="27" y="26"/>
                    <a:pt x="26" y="25"/>
                  </a:cubicBezTo>
                  <a:cubicBezTo>
                    <a:pt x="26" y="25"/>
                    <a:pt x="25" y="24"/>
                    <a:pt x="25" y="23"/>
                  </a:cubicBezTo>
                  <a:cubicBezTo>
                    <a:pt x="24" y="22"/>
                    <a:pt x="24" y="21"/>
                    <a:pt x="23" y="21"/>
                  </a:cubicBezTo>
                  <a:cubicBezTo>
                    <a:pt x="23" y="20"/>
                    <a:pt x="22" y="19"/>
                    <a:pt x="21" y="18"/>
                  </a:cubicBezTo>
                  <a:cubicBezTo>
                    <a:pt x="20" y="17"/>
                    <a:pt x="20" y="16"/>
                    <a:pt x="19" y="15"/>
                  </a:cubicBezTo>
                  <a:cubicBezTo>
                    <a:pt x="18" y="14"/>
                    <a:pt x="17" y="13"/>
                    <a:pt x="16" y="12"/>
                  </a:cubicBezTo>
                  <a:cubicBezTo>
                    <a:pt x="15" y="11"/>
                    <a:pt x="15" y="10"/>
                    <a:pt x="14" y="10"/>
                  </a:cubicBezTo>
                  <a:cubicBezTo>
                    <a:pt x="13" y="9"/>
                    <a:pt x="12" y="8"/>
                    <a:pt x="11" y="7"/>
                  </a:cubicBezTo>
                  <a:cubicBezTo>
                    <a:pt x="10" y="6"/>
                    <a:pt x="9" y="6"/>
                    <a:pt x="8" y="5"/>
                  </a:cubicBezTo>
                  <a:cubicBezTo>
                    <a:pt x="7" y="4"/>
                    <a:pt x="7" y="4"/>
                    <a:pt x="6" y="3"/>
                  </a:cubicBezTo>
                  <a:cubicBezTo>
                    <a:pt x="5" y="3"/>
                    <a:pt x="4" y="2"/>
                    <a:pt x="4" y="2"/>
                  </a:cubicBezTo>
                  <a:cubicBezTo>
                    <a:pt x="3" y="1"/>
                    <a:pt x="2" y="1"/>
                    <a:pt x="2"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57"/>
            <p:cNvSpPr/>
            <p:nvPr/>
          </p:nvSpPr>
          <p:spPr bwMode="auto">
            <a:xfrm>
              <a:off x="10009189" y="4411663"/>
              <a:ext cx="76200" cy="127000"/>
            </a:xfrm>
            <a:custGeom>
              <a:avLst/>
              <a:gdLst>
                <a:gd name="T0" fmla="*/ 18 w 18"/>
                <a:gd name="T1" fmla="*/ 20 h 30"/>
                <a:gd name="T2" fmla="*/ 12 w 18"/>
                <a:gd name="T3" fmla="*/ 0 h 30"/>
                <a:gd name="T4" fmla="*/ 0 w 18"/>
                <a:gd name="T5" fmla="*/ 30 h 30"/>
                <a:gd name="T6" fmla="*/ 18 w 18"/>
                <a:gd name="T7" fmla="*/ 20 h 30"/>
              </a:gdLst>
              <a:ahLst/>
              <a:cxnLst>
                <a:cxn ang="0">
                  <a:pos x="T0" y="T1"/>
                </a:cxn>
                <a:cxn ang="0">
                  <a:pos x="T2" y="T3"/>
                </a:cxn>
                <a:cxn ang="0">
                  <a:pos x="T4" y="T5"/>
                </a:cxn>
                <a:cxn ang="0">
                  <a:pos x="T6" y="T7"/>
                </a:cxn>
              </a:cxnLst>
              <a:rect l="0" t="0" r="r" b="b"/>
              <a:pathLst>
                <a:path w="18" h="30">
                  <a:moveTo>
                    <a:pt x="18" y="20"/>
                  </a:moveTo>
                  <a:cubicBezTo>
                    <a:pt x="18" y="12"/>
                    <a:pt x="16" y="5"/>
                    <a:pt x="12" y="0"/>
                  </a:cubicBezTo>
                  <a:cubicBezTo>
                    <a:pt x="12" y="0"/>
                    <a:pt x="0" y="20"/>
                    <a:pt x="0" y="30"/>
                  </a:cubicBezTo>
                  <a:cubicBezTo>
                    <a:pt x="0" y="30"/>
                    <a:pt x="15" y="27"/>
                    <a:pt x="18" y="2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58"/>
            <p:cNvSpPr/>
            <p:nvPr/>
          </p:nvSpPr>
          <p:spPr bwMode="auto">
            <a:xfrm>
              <a:off x="10059989" y="4484688"/>
              <a:ext cx="441325" cy="139700"/>
            </a:xfrm>
            <a:custGeom>
              <a:avLst/>
              <a:gdLst>
                <a:gd name="T0" fmla="*/ 103 w 104"/>
                <a:gd name="T1" fmla="*/ 33 h 33"/>
                <a:gd name="T2" fmla="*/ 0 w 104"/>
                <a:gd name="T3" fmla="*/ 4 h 33"/>
                <a:gd name="T4" fmla="*/ 3 w 104"/>
                <a:gd name="T5" fmla="*/ 0 h 33"/>
                <a:gd name="T6" fmla="*/ 104 w 104"/>
                <a:gd name="T7" fmla="*/ 28 h 33"/>
                <a:gd name="T8" fmla="*/ 103 w 104"/>
                <a:gd name="T9" fmla="*/ 33 h 33"/>
              </a:gdLst>
              <a:ahLst/>
              <a:cxnLst>
                <a:cxn ang="0">
                  <a:pos x="T0" y="T1"/>
                </a:cxn>
                <a:cxn ang="0">
                  <a:pos x="T2" y="T3"/>
                </a:cxn>
                <a:cxn ang="0">
                  <a:pos x="T4" y="T5"/>
                </a:cxn>
                <a:cxn ang="0">
                  <a:pos x="T6" y="T7"/>
                </a:cxn>
                <a:cxn ang="0">
                  <a:pos x="T8" y="T9"/>
                </a:cxn>
              </a:cxnLst>
              <a:rect l="0" t="0" r="r" b="b"/>
              <a:pathLst>
                <a:path w="104" h="33">
                  <a:moveTo>
                    <a:pt x="103" y="33"/>
                  </a:moveTo>
                  <a:cubicBezTo>
                    <a:pt x="50" y="20"/>
                    <a:pt x="6" y="7"/>
                    <a:pt x="0" y="4"/>
                  </a:cubicBezTo>
                  <a:cubicBezTo>
                    <a:pt x="3" y="0"/>
                    <a:pt x="3" y="0"/>
                    <a:pt x="3" y="0"/>
                  </a:cubicBezTo>
                  <a:cubicBezTo>
                    <a:pt x="7" y="3"/>
                    <a:pt x="47" y="14"/>
                    <a:pt x="104" y="28"/>
                  </a:cubicBezTo>
                  <a:lnTo>
                    <a:pt x="103" y="3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9038" y="875213"/>
            <a:ext cx="10839196" cy="5133703"/>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7"/>
          <p:cNvSpPr txBox="1">
            <a:spLocks noChangeArrowheads="1"/>
          </p:cNvSpPr>
          <p:nvPr/>
        </p:nvSpPr>
        <p:spPr bwMode="auto">
          <a:xfrm>
            <a:off x="3736639" y="2599173"/>
            <a:ext cx="564578" cy="830997"/>
          </a:xfrm>
          <a:prstGeom prst="rect">
            <a:avLst/>
          </a:prstGeom>
          <a:noFill/>
          <a:ln>
            <a:noFill/>
          </a:ln>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8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48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TextBox 8"/>
          <p:cNvSpPr txBox="1"/>
          <p:nvPr/>
        </p:nvSpPr>
        <p:spPr>
          <a:xfrm>
            <a:off x="4263117" y="2865304"/>
            <a:ext cx="4209807" cy="461665"/>
          </a:xfrm>
          <a:prstGeom prst="rect">
            <a:avLst/>
          </a:prstGeom>
          <a:noFill/>
        </p:spPr>
        <p:txBody>
          <a:bodyPr wrap="none">
            <a:spAutoFit/>
          </a:bodyPr>
          <a:lstStyle/>
          <a:p>
            <a:pP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绪论：课题来源分析</a:t>
            </a: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10"/>
          <p:cNvSpPr txBox="1">
            <a:spLocks noChangeArrowheads="1"/>
          </p:cNvSpPr>
          <p:nvPr/>
        </p:nvSpPr>
        <p:spPr bwMode="auto">
          <a:xfrm>
            <a:off x="3736639" y="3331763"/>
            <a:ext cx="564578" cy="830997"/>
          </a:xfrm>
          <a:prstGeom prst="rect">
            <a:avLst/>
          </a:prstGeom>
          <a:noFill/>
          <a:ln>
            <a:noFill/>
          </a:ln>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8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48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TextBox 11"/>
          <p:cNvSpPr txBox="1"/>
          <p:nvPr/>
        </p:nvSpPr>
        <p:spPr>
          <a:xfrm>
            <a:off x="4263117" y="3632818"/>
            <a:ext cx="4243469" cy="461665"/>
          </a:xfrm>
          <a:prstGeom prst="rect">
            <a:avLst/>
          </a:prstGeom>
          <a:noFill/>
        </p:spPr>
        <p:txBody>
          <a:bodyPr wrap="none">
            <a:spAutoFit/>
          </a:bodyPr>
          <a:lstStyle/>
          <a:p>
            <a:pP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课题研究目的阐述</a:t>
            </a: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 8</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12"/>
          <p:cNvSpPr txBox="1">
            <a:spLocks noChangeArrowheads="1"/>
          </p:cNvSpPr>
          <p:nvPr/>
        </p:nvSpPr>
        <p:spPr bwMode="auto">
          <a:xfrm>
            <a:off x="3736639" y="4064352"/>
            <a:ext cx="564578" cy="830997"/>
          </a:xfrm>
          <a:prstGeom prst="rect">
            <a:avLst/>
          </a:prstGeom>
          <a:noFill/>
          <a:ln>
            <a:noFill/>
          </a:ln>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8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48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TextBox 13"/>
          <p:cNvSpPr txBox="1"/>
          <p:nvPr/>
        </p:nvSpPr>
        <p:spPr>
          <a:xfrm>
            <a:off x="4263117" y="4328895"/>
            <a:ext cx="4424609" cy="461665"/>
          </a:xfrm>
          <a:prstGeom prst="rect">
            <a:avLst/>
          </a:prstGeom>
          <a:noFill/>
        </p:spPr>
        <p:txBody>
          <a:bodyPr wrap="none">
            <a:spAutoFit/>
          </a:bodyPr>
          <a:lstStyle/>
          <a:p>
            <a:pP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课题研究过程展示</a:t>
            </a: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 13</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4"/>
          <p:cNvSpPr txBox="1">
            <a:spLocks noChangeArrowheads="1"/>
          </p:cNvSpPr>
          <p:nvPr/>
        </p:nvSpPr>
        <p:spPr bwMode="auto">
          <a:xfrm>
            <a:off x="3736639" y="4795353"/>
            <a:ext cx="564578" cy="830997"/>
          </a:xfrm>
          <a:prstGeom prst="rect">
            <a:avLst/>
          </a:prstGeom>
          <a:noFill/>
          <a:ln>
            <a:noFill/>
          </a:ln>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8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48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TextBox 15"/>
          <p:cNvSpPr txBox="1"/>
          <p:nvPr/>
        </p:nvSpPr>
        <p:spPr>
          <a:xfrm>
            <a:off x="4263117" y="5061484"/>
            <a:ext cx="4424609" cy="461665"/>
          </a:xfrm>
          <a:prstGeom prst="rect">
            <a:avLst/>
          </a:prstGeom>
          <a:noFill/>
        </p:spPr>
        <p:txBody>
          <a:bodyPr wrap="none">
            <a:spAutoFit/>
          </a:bodyPr>
          <a:lstStyle/>
          <a:p>
            <a:pP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课题研究结果报告</a:t>
            </a: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 18</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6"/>
          <p:cNvSpPr txBox="1">
            <a:spLocks noChangeArrowheads="1"/>
          </p:cNvSpPr>
          <p:nvPr/>
        </p:nvSpPr>
        <p:spPr bwMode="auto">
          <a:xfrm>
            <a:off x="4893325" y="1060618"/>
            <a:ext cx="242039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60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
        <p:nvSpPr>
          <p:cNvPr id="14" name="TextBox 7"/>
          <p:cNvSpPr txBox="1"/>
          <p:nvPr/>
        </p:nvSpPr>
        <p:spPr>
          <a:xfrm>
            <a:off x="5006562" y="1996439"/>
            <a:ext cx="2332319" cy="461665"/>
          </a:xfrm>
          <a:prstGeom prst="rect">
            <a:avLst/>
          </a:prstGeom>
          <a:noFill/>
        </p:spPr>
        <p:txBody>
          <a:bodyPr wrap="square">
            <a:spAutoFit/>
          </a:bodyPr>
          <a:lstStyle/>
          <a:p>
            <a:pPr algn="ctr" eaLnBrk="1" fontAlgn="auto" hangingPunct="1">
              <a:spcBef>
                <a:spcPct val="0"/>
              </a:spcBef>
              <a:spcAft>
                <a:spcPct val="0"/>
              </a:spcAft>
              <a:defRPr/>
            </a:pPr>
            <a:r>
              <a:rPr lang="en-US" altLang="zh-CN" sz="2400">
                <a:solidFill>
                  <a:srgbClr val="F0B96A"/>
                </a:solidFill>
                <a:latin typeface="微软雅黑" panose="020B0503020204020204" pitchFamily="34" charset="-122"/>
                <a:ea typeface="微软雅黑" panose="020B0503020204020204" pitchFamily="34" charset="-122"/>
              </a:rPr>
              <a:t>CONTENTS</a:t>
            </a:r>
            <a:endParaRPr lang="zh-CN" altLang="en-US" sz="2400">
              <a:solidFill>
                <a:srgbClr val="F0B96A"/>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0566503" y="4601597"/>
            <a:ext cx="1357313" cy="992188"/>
            <a:chOff x="9704389" y="4233863"/>
            <a:chExt cx="1357313" cy="992188"/>
          </a:xfrm>
        </p:grpSpPr>
        <p:sp>
          <p:nvSpPr>
            <p:cNvPr id="16" name="Freeform 435"/>
            <p:cNvSpPr/>
            <p:nvPr/>
          </p:nvSpPr>
          <p:spPr bwMode="auto">
            <a:xfrm>
              <a:off x="9704389" y="4665663"/>
              <a:ext cx="288925" cy="458788"/>
            </a:xfrm>
            <a:custGeom>
              <a:avLst/>
              <a:gdLst>
                <a:gd name="T0" fmla="*/ 68 w 68"/>
                <a:gd name="T1" fmla="*/ 40 h 108"/>
                <a:gd name="T2" fmla="*/ 10 w 68"/>
                <a:gd name="T3" fmla="*/ 21 h 108"/>
                <a:gd name="T4" fmla="*/ 19 w 68"/>
                <a:gd name="T5" fmla="*/ 40 h 108"/>
                <a:gd name="T6" fmla="*/ 3 w 68"/>
                <a:gd name="T7" fmla="*/ 60 h 108"/>
                <a:gd name="T8" fmla="*/ 30 w 68"/>
                <a:gd name="T9" fmla="*/ 69 h 108"/>
                <a:gd name="T10" fmla="*/ 33 w 68"/>
                <a:gd name="T11" fmla="*/ 95 h 108"/>
                <a:gd name="T12" fmla="*/ 68 w 68"/>
                <a:gd name="T13" fmla="*/ 40 h 108"/>
              </a:gdLst>
              <a:ahLst/>
              <a:cxnLst>
                <a:cxn ang="0">
                  <a:pos x="T0" y="T1"/>
                </a:cxn>
                <a:cxn ang="0">
                  <a:pos x="T2" y="T3"/>
                </a:cxn>
                <a:cxn ang="0">
                  <a:pos x="T4" y="T5"/>
                </a:cxn>
                <a:cxn ang="0">
                  <a:pos x="T6" y="T7"/>
                </a:cxn>
                <a:cxn ang="0">
                  <a:pos x="T8" y="T9"/>
                </a:cxn>
                <a:cxn ang="0">
                  <a:pos x="T10" y="T11"/>
                </a:cxn>
                <a:cxn ang="0">
                  <a:pos x="T12" y="T13"/>
                </a:cxn>
              </a:cxnLst>
              <a:rect l="0" t="0" r="r" b="b"/>
              <a:pathLst>
                <a:path w="68" h="108">
                  <a:moveTo>
                    <a:pt x="68" y="40"/>
                  </a:moveTo>
                  <a:cubicBezTo>
                    <a:pt x="68" y="40"/>
                    <a:pt x="25" y="0"/>
                    <a:pt x="10" y="21"/>
                  </a:cubicBezTo>
                  <a:cubicBezTo>
                    <a:pt x="0" y="35"/>
                    <a:pt x="19" y="40"/>
                    <a:pt x="19" y="40"/>
                  </a:cubicBezTo>
                  <a:cubicBezTo>
                    <a:pt x="19" y="40"/>
                    <a:pt x="0" y="44"/>
                    <a:pt x="3" y="60"/>
                  </a:cubicBezTo>
                  <a:cubicBezTo>
                    <a:pt x="6" y="76"/>
                    <a:pt x="30" y="69"/>
                    <a:pt x="30" y="69"/>
                  </a:cubicBezTo>
                  <a:cubicBezTo>
                    <a:pt x="30" y="69"/>
                    <a:pt x="22" y="83"/>
                    <a:pt x="33" y="95"/>
                  </a:cubicBezTo>
                  <a:cubicBezTo>
                    <a:pt x="44" y="108"/>
                    <a:pt x="68" y="65"/>
                    <a:pt x="68" y="4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36"/>
            <p:cNvSpPr/>
            <p:nvPr/>
          </p:nvSpPr>
          <p:spPr bwMode="auto">
            <a:xfrm>
              <a:off x="9856789" y="4852988"/>
              <a:ext cx="111125" cy="185738"/>
            </a:xfrm>
            <a:custGeom>
              <a:avLst/>
              <a:gdLst>
                <a:gd name="T0" fmla="*/ 26 w 26"/>
                <a:gd name="T1" fmla="*/ 0 h 44"/>
                <a:gd name="T2" fmla="*/ 26 w 26"/>
                <a:gd name="T3" fmla="*/ 0 h 44"/>
                <a:gd name="T4" fmla="*/ 25 w 26"/>
                <a:gd name="T5" fmla="*/ 2 h 44"/>
                <a:gd name="T6" fmla="*/ 24 w 26"/>
                <a:gd name="T7" fmla="*/ 4 h 44"/>
                <a:gd name="T8" fmla="*/ 23 w 26"/>
                <a:gd name="T9" fmla="*/ 8 h 44"/>
                <a:gd name="T10" fmla="*/ 22 w 26"/>
                <a:gd name="T11" fmla="*/ 9 h 44"/>
                <a:gd name="T12" fmla="*/ 21 w 26"/>
                <a:gd name="T13" fmla="*/ 11 h 44"/>
                <a:gd name="T14" fmla="*/ 19 w 26"/>
                <a:gd name="T15" fmla="*/ 15 h 44"/>
                <a:gd name="T16" fmla="*/ 17 w 26"/>
                <a:gd name="T17" fmla="*/ 19 h 44"/>
                <a:gd name="T18" fmla="*/ 15 w 26"/>
                <a:gd name="T19" fmla="*/ 23 h 44"/>
                <a:gd name="T20" fmla="*/ 13 w 26"/>
                <a:gd name="T21" fmla="*/ 25 h 44"/>
                <a:gd name="T22" fmla="*/ 12 w 26"/>
                <a:gd name="T23" fmla="*/ 27 h 44"/>
                <a:gd name="T24" fmla="*/ 12 w 26"/>
                <a:gd name="T25" fmla="*/ 28 h 44"/>
                <a:gd name="T26" fmla="*/ 11 w 26"/>
                <a:gd name="T27" fmla="*/ 29 h 44"/>
                <a:gd name="T28" fmla="*/ 10 w 26"/>
                <a:gd name="T29" fmla="*/ 31 h 44"/>
                <a:gd name="T30" fmla="*/ 8 w 26"/>
                <a:gd name="T31" fmla="*/ 33 h 44"/>
                <a:gd name="T32" fmla="*/ 7 w 26"/>
                <a:gd name="T33" fmla="*/ 35 h 44"/>
                <a:gd name="T34" fmla="*/ 5 w 26"/>
                <a:gd name="T35" fmla="*/ 38 h 44"/>
                <a:gd name="T36" fmla="*/ 4 w 26"/>
                <a:gd name="T37" fmla="*/ 39 h 44"/>
                <a:gd name="T38" fmla="*/ 3 w 26"/>
                <a:gd name="T39" fmla="*/ 41 h 44"/>
                <a:gd name="T40" fmla="*/ 1 w 26"/>
                <a:gd name="T41" fmla="*/ 43 h 44"/>
                <a:gd name="T42" fmla="*/ 0 w 26"/>
                <a:gd name="T43" fmla="*/ 44 h 44"/>
                <a:gd name="T44" fmla="*/ 0 w 26"/>
                <a:gd name="T45" fmla="*/ 44 h 44"/>
                <a:gd name="T46" fmla="*/ 0 w 26"/>
                <a:gd name="T47" fmla="*/ 44 h 44"/>
                <a:gd name="T48" fmla="*/ 2 w 26"/>
                <a:gd name="T49" fmla="*/ 43 h 44"/>
                <a:gd name="T50" fmla="*/ 4 w 26"/>
                <a:gd name="T51" fmla="*/ 42 h 44"/>
                <a:gd name="T52" fmla="*/ 5 w 26"/>
                <a:gd name="T53" fmla="*/ 41 h 44"/>
                <a:gd name="T54" fmla="*/ 7 w 26"/>
                <a:gd name="T55" fmla="*/ 40 h 44"/>
                <a:gd name="T56" fmla="*/ 8 w 26"/>
                <a:gd name="T57" fmla="*/ 39 h 44"/>
                <a:gd name="T58" fmla="*/ 10 w 26"/>
                <a:gd name="T59" fmla="*/ 37 h 44"/>
                <a:gd name="T60" fmla="*/ 11 w 26"/>
                <a:gd name="T61" fmla="*/ 36 h 44"/>
                <a:gd name="T62" fmla="*/ 13 w 26"/>
                <a:gd name="T63" fmla="*/ 34 h 44"/>
                <a:gd name="T64" fmla="*/ 16 w 26"/>
                <a:gd name="T65" fmla="*/ 30 h 44"/>
                <a:gd name="T66" fmla="*/ 19 w 26"/>
                <a:gd name="T67" fmla="*/ 26 h 44"/>
                <a:gd name="T68" fmla="*/ 20 w 26"/>
                <a:gd name="T69" fmla="*/ 24 h 44"/>
                <a:gd name="T70" fmla="*/ 21 w 26"/>
                <a:gd name="T71" fmla="*/ 21 h 44"/>
                <a:gd name="T72" fmla="*/ 22 w 26"/>
                <a:gd name="T73" fmla="*/ 19 h 44"/>
                <a:gd name="T74" fmla="*/ 23 w 26"/>
                <a:gd name="T75" fmla="*/ 17 h 44"/>
                <a:gd name="T76" fmla="*/ 25 w 26"/>
                <a:gd name="T77" fmla="*/ 12 h 44"/>
                <a:gd name="T78" fmla="*/ 25 w 26"/>
                <a:gd name="T79" fmla="*/ 10 h 44"/>
                <a:gd name="T80" fmla="*/ 25 w 26"/>
                <a:gd name="T81" fmla="*/ 8 h 44"/>
                <a:gd name="T82" fmla="*/ 26 w 26"/>
                <a:gd name="T83" fmla="*/ 7 h 44"/>
                <a:gd name="T84" fmla="*/ 26 w 26"/>
                <a:gd name="T85" fmla="*/ 5 h 44"/>
                <a:gd name="T86" fmla="*/ 26 w 26"/>
                <a:gd name="T87" fmla="*/ 3 h 44"/>
                <a:gd name="T88" fmla="*/ 26 w 26"/>
                <a:gd name="T89" fmla="*/ 2 h 44"/>
                <a:gd name="T90" fmla="*/ 26 w 26"/>
                <a:gd name="T91" fmla="*/ 1 h 44"/>
                <a:gd name="T92" fmla="*/ 26 w 26"/>
                <a:gd name="T9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44">
                  <a:moveTo>
                    <a:pt x="26" y="0"/>
                  </a:moveTo>
                  <a:cubicBezTo>
                    <a:pt x="26" y="0"/>
                    <a:pt x="26" y="0"/>
                    <a:pt x="26" y="0"/>
                  </a:cubicBezTo>
                  <a:cubicBezTo>
                    <a:pt x="26" y="1"/>
                    <a:pt x="25" y="1"/>
                    <a:pt x="25" y="2"/>
                  </a:cubicBezTo>
                  <a:cubicBezTo>
                    <a:pt x="25" y="3"/>
                    <a:pt x="25" y="4"/>
                    <a:pt x="24" y="4"/>
                  </a:cubicBezTo>
                  <a:cubicBezTo>
                    <a:pt x="24" y="5"/>
                    <a:pt x="23" y="6"/>
                    <a:pt x="23" y="8"/>
                  </a:cubicBezTo>
                  <a:cubicBezTo>
                    <a:pt x="23" y="8"/>
                    <a:pt x="22" y="9"/>
                    <a:pt x="22" y="9"/>
                  </a:cubicBezTo>
                  <a:cubicBezTo>
                    <a:pt x="22" y="10"/>
                    <a:pt x="21" y="10"/>
                    <a:pt x="21" y="11"/>
                  </a:cubicBezTo>
                  <a:cubicBezTo>
                    <a:pt x="21" y="12"/>
                    <a:pt x="20" y="14"/>
                    <a:pt x="19" y="15"/>
                  </a:cubicBezTo>
                  <a:cubicBezTo>
                    <a:pt x="19" y="16"/>
                    <a:pt x="18" y="18"/>
                    <a:pt x="17" y="19"/>
                  </a:cubicBezTo>
                  <a:cubicBezTo>
                    <a:pt x="16" y="21"/>
                    <a:pt x="16" y="22"/>
                    <a:pt x="15" y="23"/>
                  </a:cubicBezTo>
                  <a:cubicBezTo>
                    <a:pt x="14" y="24"/>
                    <a:pt x="14" y="25"/>
                    <a:pt x="13" y="25"/>
                  </a:cubicBezTo>
                  <a:cubicBezTo>
                    <a:pt x="13" y="26"/>
                    <a:pt x="13" y="27"/>
                    <a:pt x="12" y="27"/>
                  </a:cubicBezTo>
                  <a:cubicBezTo>
                    <a:pt x="12" y="28"/>
                    <a:pt x="12" y="28"/>
                    <a:pt x="12" y="28"/>
                  </a:cubicBezTo>
                  <a:cubicBezTo>
                    <a:pt x="11" y="29"/>
                    <a:pt x="11" y="29"/>
                    <a:pt x="11" y="29"/>
                  </a:cubicBezTo>
                  <a:cubicBezTo>
                    <a:pt x="10" y="30"/>
                    <a:pt x="10" y="31"/>
                    <a:pt x="10" y="31"/>
                  </a:cubicBezTo>
                  <a:cubicBezTo>
                    <a:pt x="9" y="32"/>
                    <a:pt x="9" y="32"/>
                    <a:pt x="8" y="33"/>
                  </a:cubicBezTo>
                  <a:cubicBezTo>
                    <a:pt x="8" y="34"/>
                    <a:pt x="8" y="34"/>
                    <a:pt x="7" y="35"/>
                  </a:cubicBezTo>
                  <a:cubicBezTo>
                    <a:pt x="6" y="36"/>
                    <a:pt x="6" y="37"/>
                    <a:pt x="5" y="38"/>
                  </a:cubicBezTo>
                  <a:cubicBezTo>
                    <a:pt x="4" y="38"/>
                    <a:pt x="4" y="39"/>
                    <a:pt x="4" y="39"/>
                  </a:cubicBezTo>
                  <a:cubicBezTo>
                    <a:pt x="3" y="40"/>
                    <a:pt x="3" y="40"/>
                    <a:pt x="3" y="41"/>
                  </a:cubicBezTo>
                  <a:cubicBezTo>
                    <a:pt x="2" y="41"/>
                    <a:pt x="2" y="42"/>
                    <a:pt x="1" y="43"/>
                  </a:cubicBezTo>
                  <a:cubicBezTo>
                    <a:pt x="1" y="43"/>
                    <a:pt x="0" y="44"/>
                    <a:pt x="0" y="44"/>
                  </a:cubicBezTo>
                  <a:cubicBezTo>
                    <a:pt x="0" y="44"/>
                    <a:pt x="0" y="44"/>
                    <a:pt x="0" y="44"/>
                  </a:cubicBezTo>
                  <a:cubicBezTo>
                    <a:pt x="0" y="44"/>
                    <a:pt x="0" y="44"/>
                    <a:pt x="0" y="44"/>
                  </a:cubicBezTo>
                  <a:cubicBezTo>
                    <a:pt x="1" y="44"/>
                    <a:pt x="1" y="44"/>
                    <a:pt x="2" y="43"/>
                  </a:cubicBezTo>
                  <a:cubicBezTo>
                    <a:pt x="2" y="43"/>
                    <a:pt x="3" y="42"/>
                    <a:pt x="4" y="42"/>
                  </a:cubicBezTo>
                  <a:cubicBezTo>
                    <a:pt x="4" y="42"/>
                    <a:pt x="5" y="41"/>
                    <a:pt x="5" y="41"/>
                  </a:cubicBezTo>
                  <a:cubicBezTo>
                    <a:pt x="6" y="41"/>
                    <a:pt x="6" y="40"/>
                    <a:pt x="7" y="40"/>
                  </a:cubicBezTo>
                  <a:cubicBezTo>
                    <a:pt x="7" y="39"/>
                    <a:pt x="8" y="39"/>
                    <a:pt x="8" y="39"/>
                  </a:cubicBezTo>
                  <a:cubicBezTo>
                    <a:pt x="9" y="38"/>
                    <a:pt x="9" y="38"/>
                    <a:pt x="10" y="37"/>
                  </a:cubicBezTo>
                  <a:cubicBezTo>
                    <a:pt x="10" y="37"/>
                    <a:pt x="11" y="36"/>
                    <a:pt x="11" y="36"/>
                  </a:cubicBezTo>
                  <a:cubicBezTo>
                    <a:pt x="12" y="35"/>
                    <a:pt x="13" y="34"/>
                    <a:pt x="13" y="34"/>
                  </a:cubicBezTo>
                  <a:cubicBezTo>
                    <a:pt x="14" y="33"/>
                    <a:pt x="15" y="31"/>
                    <a:pt x="16" y="30"/>
                  </a:cubicBezTo>
                  <a:cubicBezTo>
                    <a:pt x="17" y="29"/>
                    <a:pt x="18" y="27"/>
                    <a:pt x="19" y="26"/>
                  </a:cubicBezTo>
                  <a:cubicBezTo>
                    <a:pt x="19" y="25"/>
                    <a:pt x="20" y="24"/>
                    <a:pt x="20" y="24"/>
                  </a:cubicBezTo>
                  <a:cubicBezTo>
                    <a:pt x="21" y="23"/>
                    <a:pt x="21" y="22"/>
                    <a:pt x="21" y="21"/>
                  </a:cubicBezTo>
                  <a:cubicBezTo>
                    <a:pt x="22" y="20"/>
                    <a:pt x="22" y="20"/>
                    <a:pt x="22" y="19"/>
                  </a:cubicBezTo>
                  <a:cubicBezTo>
                    <a:pt x="23" y="18"/>
                    <a:pt x="23" y="17"/>
                    <a:pt x="23" y="17"/>
                  </a:cubicBezTo>
                  <a:cubicBezTo>
                    <a:pt x="24" y="15"/>
                    <a:pt x="24" y="14"/>
                    <a:pt x="25" y="12"/>
                  </a:cubicBezTo>
                  <a:cubicBezTo>
                    <a:pt x="25" y="12"/>
                    <a:pt x="25" y="11"/>
                    <a:pt x="25" y="10"/>
                  </a:cubicBezTo>
                  <a:cubicBezTo>
                    <a:pt x="25" y="10"/>
                    <a:pt x="25" y="9"/>
                    <a:pt x="25" y="8"/>
                  </a:cubicBezTo>
                  <a:cubicBezTo>
                    <a:pt x="26" y="8"/>
                    <a:pt x="26" y="7"/>
                    <a:pt x="26" y="7"/>
                  </a:cubicBezTo>
                  <a:cubicBezTo>
                    <a:pt x="26" y="6"/>
                    <a:pt x="26" y="5"/>
                    <a:pt x="26" y="5"/>
                  </a:cubicBezTo>
                  <a:cubicBezTo>
                    <a:pt x="26" y="4"/>
                    <a:pt x="26" y="4"/>
                    <a:pt x="26" y="3"/>
                  </a:cubicBezTo>
                  <a:cubicBezTo>
                    <a:pt x="26" y="3"/>
                    <a:pt x="26" y="3"/>
                    <a:pt x="26" y="2"/>
                  </a:cubicBezTo>
                  <a:cubicBezTo>
                    <a:pt x="26" y="2"/>
                    <a:pt x="26" y="1"/>
                    <a:pt x="26" y="1"/>
                  </a:cubicBezTo>
                  <a:cubicBezTo>
                    <a:pt x="26" y="0"/>
                    <a:pt x="26" y="0"/>
                    <a:pt x="26"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37"/>
            <p:cNvSpPr/>
            <p:nvPr/>
          </p:nvSpPr>
          <p:spPr bwMode="auto">
            <a:xfrm>
              <a:off x="9777414" y="4767263"/>
              <a:ext cx="190500" cy="85725"/>
            </a:xfrm>
            <a:custGeom>
              <a:avLst/>
              <a:gdLst>
                <a:gd name="T0" fmla="*/ 0 w 45"/>
                <a:gd name="T1" fmla="*/ 1 h 20"/>
                <a:gd name="T2" fmla="*/ 0 w 45"/>
                <a:gd name="T3" fmla="*/ 1 h 20"/>
                <a:gd name="T4" fmla="*/ 1 w 45"/>
                <a:gd name="T5" fmla="*/ 1 h 20"/>
                <a:gd name="T6" fmla="*/ 2 w 45"/>
                <a:gd name="T7" fmla="*/ 1 h 20"/>
                <a:gd name="T8" fmla="*/ 4 w 45"/>
                <a:gd name="T9" fmla="*/ 2 h 20"/>
                <a:gd name="T10" fmla="*/ 7 w 45"/>
                <a:gd name="T11" fmla="*/ 3 h 20"/>
                <a:gd name="T12" fmla="*/ 14 w 45"/>
                <a:gd name="T13" fmla="*/ 7 h 20"/>
                <a:gd name="T14" fmla="*/ 18 w 45"/>
                <a:gd name="T15" fmla="*/ 9 h 20"/>
                <a:gd name="T16" fmla="*/ 22 w 45"/>
                <a:gd name="T17" fmla="*/ 11 h 20"/>
                <a:gd name="T18" fmla="*/ 27 w 45"/>
                <a:gd name="T19" fmla="*/ 12 h 20"/>
                <a:gd name="T20" fmla="*/ 31 w 45"/>
                <a:gd name="T21" fmla="*/ 14 h 20"/>
                <a:gd name="T22" fmla="*/ 33 w 45"/>
                <a:gd name="T23" fmla="*/ 14 h 20"/>
                <a:gd name="T24" fmla="*/ 35 w 45"/>
                <a:gd name="T25" fmla="*/ 15 h 20"/>
                <a:gd name="T26" fmla="*/ 38 w 45"/>
                <a:gd name="T27" fmla="*/ 16 h 20"/>
                <a:gd name="T28" fmla="*/ 43 w 45"/>
                <a:gd name="T29" fmla="*/ 19 h 20"/>
                <a:gd name="T30" fmla="*/ 45 w 45"/>
                <a:gd name="T31" fmla="*/ 20 h 20"/>
                <a:gd name="T32" fmla="*/ 45 w 45"/>
                <a:gd name="T33" fmla="*/ 20 h 20"/>
                <a:gd name="T34" fmla="*/ 45 w 45"/>
                <a:gd name="T35" fmla="*/ 19 h 20"/>
                <a:gd name="T36" fmla="*/ 44 w 45"/>
                <a:gd name="T37" fmla="*/ 18 h 20"/>
                <a:gd name="T38" fmla="*/ 42 w 45"/>
                <a:gd name="T39" fmla="*/ 16 h 20"/>
                <a:gd name="T40" fmla="*/ 40 w 45"/>
                <a:gd name="T41" fmla="*/ 14 h 20"/>
                <a:gd name="T42" fmla="*/ 36 w 45"/>
                <a:gd name="T43" fmla="*/ 12 h 20"/>
                <a:gd name="T44" fmla="*/ 35 w 45"/>
                <a:gd name="T45" fmla="*/ 11 h 20"/>
                <a:gd name="T46" fmla="*/ 34 w 45"/>
                <a:gd name="T47" fmla="*/ 10 h 20"/>
                <a:gd name="T48" fmla="*/ 33 w 45"/>
                <a:gd name="T49" fmla="*/ 10 h 20"/>
                <a:gd name="T50" fmla="*/ 28 w 45"/>
                <a:gd name="T51" fmla="*/ 8 h 20"/>
                <a:gd name="T52" fmla="*/ 24 w 45"/>
                <a:gd name="T53" fmla="*/ 6 h 20"/>
                <a:gd name="T54" fmla="*/ 20 w 45"/>
                <a:gd name="T55" fmla="*/ 5 h 20"/>
                <a:gd name="T56" fmla="*/ 16 w 45"/>
                <a:gd name="T57" fmla="*/ 3 h 20"/>
                <a:gd name="T58" fmla="*/ 12 w 45"/>
                <a:gd name="T59" fmla="*/ 2 h 20"/>
                <a:gd name="T60" fmla="*/ 8 w 45"/>
                <a:gd name="T61" fmla="*/ 1 h 20"/>
                <a:gd name="T62" fmla="*/ 4 w 45"/>
                <a:gd name="T63" fmla="*/ 0 h 20"/>
                <a:gd name="T64" fmla="*/ 2 w 45"/>
                <a:gd name="T65" fmla="*/ 0 h 20"/>
                <a:gd name="T66" fmla="*/ 0 w 45"/>
                <a:gd name="T67" fmla="*/ 1 h 20"/>
                <a:gd name="T68" fmla="*/ 0 w 45"/>
                <a:gd name="T6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0">
                  <a:moveTo>
                    <a:pt x="0" y="1"/>
                  </a:moveTo>
                  <a:cubicBezTo>
                    <a:pt x="0" y="1"/>
                    <a:pt x="0" y="1"/>
                    <a:pt x="0" y="1"/>
                  </a:cubicBezTo>
                  <a:cubicBezTo>
                    <a:pt x="0" y="1"/>
                    <a:pt x="1" y="1"/>
                    <a:pt x="1" y="1"/>
                  </a:cubicBezTo>
                  <a:cubicBezTo>
                    <a:pt x="1" y="1"/>
                    <a:pt x="1" y="1"/>
                    <a:pt x="2" y="1"/>
                  </a:cubicBezTo>
                  <a:cubicBezTo>
                    <a:pt x="2" y="2"/>
                    <a:pt x="3" y="2"/>
                    <a:pt x="4" y="2"/>
                  </a:cubicBezTo>
                  <a:cubicBezTo>
                    <a:pt x="5" y="3"/>
                    <a:pt x="6" y="3"/>
                    <a:pt x="7" y="3"/>
                  </a:cubicBezTo>
                  <a:cubicBezTo>
                    <a:pt x="9" y="5"/>
                    <a:pt x="11" y="6"/>
                    <a:pt x="14" y="7"/>
                  </a:cubicBezTo>
                  <a:cubicBezTo>
                    <a:pt x="15" y="8"/>
                    <a:pt x="16" y="9"/>
                    <a:pt x="18" y="9"/>
                  </a:cubicBezTo>
                  <a:cubicBezTo>
                    <a:pt x="19" y="10"/>
                    <a:pt x="21" y="10"/>
                    <a:pt x="22" y="11"/>
                  </a:cubicBezTo>
                  <a:cubicBezTo>
                    <a:pt x="24" y="12"/>
                    <a:pt x="25" y="12"/>
                    <a:pt x="27" y="12"/>
                  </a:cubicBezTo>
                  <a:cubicBezTo>
                    <a:pt x="28" y="13"/>
                    <a:pt x="30" y="13"/>
                    <a:pt x="31" y="14"/>
                  </a:cubicBezTo>
                  <a:cubicBezTo>
                    <a:pt x="32" y="14"/>
                    <a:pt x="32" y="14"/>
                    <a:pt x="33" y="14"/>
                  </a:cubicBezTo>
                  <a:cubicBezTo>
                    <a:pt x="34" y="15"/>
                    <a:pt x="34" y="15"/>
                    <a:pt x="35" y="15"/>
                  </a:cubicBezTo>
                  <a:cubicBezTo>
                    <a:pt x="36" y="16"/>
                    <a:pt x="37" y="16"/>
                    <a:pt x="38" y="16"/>
                  </a:cubicBezTo>
                  <a:cubicBezTo>
                    <a:pt x="40" y="17"/>
                    <a:pt x="42" y="18"/>
                    <a:pt x="43" y="19"/>
                  </a:cubicBezTo>
                  <a:cubicBezTo>
                    <a:pt x="44" y="19"/>
                    <a:pt x="44" y="19"/>
                    <a:pt x="45" y="20"/>
                  </a:cubicBezTo>
                  <a:cubicBezTo>
                    <a:pt x="45" y="20"/>
                    <a:pt x="45" y="20"/>
                    <a:pt x="45" y="20"/>
                  </a:cubicBezTo>
                  <a:cubicBezTo>
                    <a:pt x="45" y="20"/>
                    <a:pt x="45" y="20"/>
                    <a:pt x="45" y="19"/>
                  </a:cubicBezTo>
                  <a:cubicBezTo>
                    <a:pt x="45" y="19"/>
                    <a:pt x="44" y="19"/>
                    <a:pt x="44" y="18"/>
                  </a:cubicBezTo>
                  <a:cubicBezTo>
                    <a:pt x="43" y="18"/>
                    <a:pt x="43" y="17"/>
                    <a:pt x="42" y="16"/>
                  </a:cubicBezTo>
                  <a:cubicBezTo>
                    <a:pt x="41" y="15"/>
                    <a:pt x="41" y="15"/>
                    <a:pt x="40" y="14"/>
                  </a:cubicBezTo>
                  <a:cubicBezTo>
                    <a:pt x="39" y="13"/>
                    <a:pt x="38" y="12"/>
                    <a:pt x="36" y="12"/>
                  </a:cubicBezTo>
                  <a:cubicBezTo>
                    <a:pt x="36" y="11"/>
                    <a:pt x="35" y="11"/>
                    <a:pt x="35" y="11"/>
                  </a:cubicBezTo>
                  <a:cubicBezTo>
                    <a:pt x="34" y="11"/>
                    <a:pt x="34" y="10"/>
                    <a:pt x="34" y="10"/>
                  </a:cubicBezTo>
                  <a:cubicBezTo>
                    <a:pt x="33" y="10"/>
                    <a:pt x="33" y="10"/>
                    <a:pt x="33" y="10"/>
                  </a:cubicBezTo>
                  <a:cubicBezTo>
                    <a:pt x="31" y="9"/>
                    <a:pt x="30" y="9"/>
                    <a:pt x="28" y="8"/>
                  </a:cubicBezTo>
                  <a:cubicBezTo>
                    <a:pt x="27" y="7"/>
                    <a:pt x="25" y="7"/>
                    <a:pt x="24" y="6"/>
                  </a:cubicBezTo>
                  <a:cubicBezTo>
                    <a:pt x="22" y="6"/>
                    <a:pt x="21" y="5"/>
                    <a:pt x="20" y="5"/>
                  </a:cubicBezTo>
                  <a:cubicBezTo>
                    <a:pt x="18" y="4"/>
                    <a:pt x="17" y="4"/>
                    <a:pt x="16" y="3"/>
                  </a:cubicBezTo>
                  <a:cubicBezTo>
                    <a:pt x="14" y="3"/>
                    <a:pt x="13" y="2"/>
                    <a:pt x="12" y="2"/>
                  </a:cubicBezTo>
                  <a:cubicBezTo>
                    <a:pt x="10" y="1"/>
                    <a:pt x="9" y="1"/>
                    <a:pt x="8" y="1"/>
                  </a:cubicBezTo>
                  <a:cubicBezTo>
                    <a:pt x="7" y="1"/>
                    <a:pt x="5" y="0"/>
                    <a:pt x="4" y="0"/>
                  </a:cubicBezTo>
                  <a:cubicBezTo>
                    <a:pt x="3" y="0"/>
                    <a:pt x="3" y="0"/>
                    <a:pt x="2" y="0"/>
                  </a:cubicBezTo>
                  <a:cubicBezTo>
                    <a:pt x="1" y="0"/>
                    <a:pt x="1" y="1"/>
                    <a:pt x="0" y="1"/>
                  </a:cubicBezTo>
                  <a:cubicBezTo>
                    <a:pt x="0"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38"/>
            <p:cNvSpPr/>
            <p:nvPr/>
          </p:nvSpPr>
          <p:spPr bwMode="auto">
            <a:xfrm>
              <a:off x="9742489" y="4848226"/>
              <a:ext cx="233363" cy="68263"/>
            </a:xfrm>
            <a:custGeom>
              <a:avLst/>
              <a:gdLst>
                <a:gd name="T0" fmla="*/ 0 w 55"/>
                <a:gd name="T1" fmla="*/ 16 h 16"/>
                <a:gd name="T2" fmla="*/ 0 w 55"/>
                <a:gd name="T3" fmla="*/ 15 h 16"/>
                <a:gd name="T4" fmla="*/ 2 w 55"/>
                <a:gd name="T5" fmla="*/ 15 h 16"/>
                <a:gd name="T6" fmla="*/ 8 w 55"/>
                <a:gd name="T7" fmla="*/ 13 h 16"/>
                <a:gd name="T8" fmla="*/ 12 w 55"/>
                <a:gd name="T9" fmla="*/ 13 h 16"/>
                <a:gd name="T10" fmla="*/ 17 w 55"/>
                <a:gd name="T11" fmla="*/ 13 h 16"/>
                <a:gd name="T12" fmla="*/ 18 w 55"/>
                <a:gd name="T13" fmla="*/ 13 h 16"/>
                <a:gd name="T14" fmla="*/ 18 w 55"/>
                <a:gd name="T15" fmla="*/ 13 h 16"/>
                <a:gd name="T16" fmla="*/ 20 w 55"/>
                <a:gd name="T17" fmla="*/ 13 h 16"/>
                <a:gd name="T18" fmla="*/ 22 w 55"/>
                <a:gd name="T19" fmla="*/ 12 h 16"/>
                <a:gd name="T20" fmla="*/ 28 w 55"/>
                <a:gd name="T21" fmla="*/ 11 h 16"/>
                <a:gd name="T22" fmla="*/ 33 w 55"/>
                <a:gd name="T23" fmla="*/ 9 h 16"/>
                <a:gd name="T24" fmla="*/ 38 w 55"/>
                <a:gd name="T25" fmla="*/ 8 h 16"/>
                <a:gd name="T26" fmla="*/ 46 w 55"/>
                <a:gd name="T27" fmla="*/ 4 h 16"/>
                <a:gd name="T28" fmla="*/ 52 w 55"/>
                <a:gd name="T29" fmla="*/ 1 h 16"/>
                <a:gd name="T30" fmla="*/ 54 w 55"/>
                <a:gd name="T31" fmla="*/ 1 h 16"/>
                <a:gd name="T32" fmla="*/ 55 w 55"/>
                <a:gd name="T33" fmla="*/ 0 h 16"/>
                <a:gd name="T34" fmla="*/ 54 w 55"/>
                <a:gd name="T35" fmla="*/ 0 h 16"/>
                <a:gd name="T36" fmla="*/ 52 w 55"/>
                <a:gd name="T37" fmla="*/ 0 h 16"/>
                <a:gd name="T38" fmla="*/ 46 w 55"/>
                <a:gd name="T39" fmla="*/ 1 h 16"/>
                <a:gd name="T40" fmla="*/ 37 w 55"/>
                <a:gd name="T41" fmla="*/ 4 h 16"/>
                <a:gd name="T42" fmla="*/ 32 w 55"/>
                <a:gd name="T43" fmla="*/ 5 h 16"/>
                <a:gd name="T44" fmla="*/ 26 w 55"/>
                <a:gd name="T45" fmla="*/ 6 h 16"/>
                <a:gd name="T46" fmla="*/ 21 w 55"/>
                <a:gd name="T47" fmla="*/ 8 h 16"/>
                <a:gd name="T48" fmla="*/ 19 w 55"/>
                <a:gd name="T49" fmla="*/ 8 h 16"/>
                <a:gd name="T50" fmla="*/ 18 w 55"/>
                <a:gd name="T51" fmla="*/ 8 h 16"/>
                <a:gd name="T52" fmla="*/ 17 w 55"/>
                <a:gd name="T53" fmla="*/ 9 h 16"/>
                <a:gd name="T54" fmla="*/ 12 w 55"/>
                <a:gd name="T55" fmla="*/ 9 h 16"/>
                <a:gd name="T56" fmla="*/ 10 w 55"/>
                <a:gd name="T57" fmla="*/ 10 h 16"/>
                <a:gd name="T58" fmla="*/ 8 w 55"/>
                <a:gd name="T59" fmla="*/ 10 h 16"/>
                <a:gd name="T60" fmla="*/ 8 w 55"/>
                <a:gd name="T61" fmla="*/ 10 h 16"/>
                <a:gd name="T62" fmla="*/ 7 w 55"/>
                <a:gd name="T63" fmla="*/ 11 h 16"/>
                <a:gd name="T64" fmla="*/ 4 w 55"/>
                <a:gd name="T65" fmla="*/ 12 h 16"/>
                <a:gd name="T66" fmla="*/ 1 w 55"/>
                <a:gd name="T67" fmla="*/ 14 h 16"/>
                <a:gd name="T68" fmla="*/ 0 w 55"/>
                <a:gd name="T69" fmla="*/ 15 h 16"/>
                <a:gd name="T70" fmla="*/ 0 w 55"/>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16">
                  <a:moveTo>
                    <a:pt x="0" y="16"/>
                  </a:moveTo>
                  <a:cubicBezTo>
                    <a:pt x="0" y="16"/>
                    <a:pt x="0" y="16"/>
                    <a:pt x="0" y="15"/>
                  </a:cubicBezTo>
                  <a:cubicBezTo>
                    <a:pt x="1" y="15"/>
                    <a:pt x="1" y="15"/>
                    <a:pt x="2" y="15"/>
                  </a:cubicBezTo>
                  <a:cubicBezTo>
                    <a:pt x="3" y="14"/>
                    <a:pt x="5" y="14"/>
                    <a:pt x="8" y="13"/>
                  </a:cubicBezTo>
                  <a:cubicBezTo>
                    <a:pt x="9" y="13"/>
                    <a:pt x="11" y="13"/>
                    <a:pt x="12" y="13"/>
                  </a:cubicBezTo>
                  <a:cubicBezTo>
                    <a:pt x="14" y="13"/>
                    <a:pt x="15" y="13"/>
                    <a:pt x="17" y="13"/>
                  </a:cubicBezTo>
                  <a:cubicBezTo>
                    <a:pt x="18" y="13"/>
                    <a:pt x="18" y="13"/>
                    <a:pt x="18" y="13"/>
                  </a:cubicBezTo>
                  <a:cubicBezTo>
                    <a:pt x="18" y="13"/>
                    <a:pt x="18" y="13"/>
                    <a:pt x="18" y="13"/>
                  </a:cubicBezTo>
                  <a:cubicBezTo>
                    <a:pt x="19" y="13"/>
                    <a:pt x="19" y="13"/>
                    <a:pt x="20" y="13"/>
                  </a:cubicBezTo>
                  <a:cubicBezTo>
                    <a:pt x="21" y="12"/>
                    <a:pt x="21" y="12"/>
                    <a:pt x="22" y="12"/>
                  </a:cubicBezTo>
                  <a:cubicBezTo>
                    <a:pt x="24" y="12"/>
                    <a:pt x="26" y="11"/>
                    <a:pt x="28" y="11"/>
                  </a:cubicBezTo>
                  <a:cubicBezTo>
                    <a:pt x="30" y="10"/>
                    <a:pt x="31" y="10"/>
                    <a:pt x="33" y="9"/>
                  </a:cubicBezTo>
                  <a:cubicBezTo>
                    <a:pt x="35" y="9"/>
                    <a:pt x="36" y="8"/>
                    <a:pt x="38" y="8"/>
                  </a:cubicBezTo>
                  <a:cubicBezTo>
                    <a:pt x="41" y="6"/>
                    <a:pt x="44" y="5"/>
                    <a:pt x="46" y="4"/>
                  </a:cubicBezTo>
                  <a:cubicBezTo>
                    <a:pt x="49" y="3"/>
                    <a:pt x="51" y="2"/>
                    <a:pt x="52" y="1"/>
                  </a:cubicBezTo>
                  <a:cubicBezTo>
                    <a:pt x="53" y="1"/>
                    <a:pt x="54" y="1"/>
                    <a:pt x="54" y="1"/>
                  </a:cubicBezTo>
                  <a:cubicBezTo>
                    <a:pt x="54" y="0"/>
                    <a:pt x="55" y="0"/>
                    <a:pt x="55" y="0"/>
                  </a:cubicBezTo>
                  <a:cubicBezTo>
                    <a:pt x="55" y="0"/>
                    <a:pt x="54" y="0"/>
                    <a:pt x="54" y="0"/>
                  </a:cubicBezTo>
                  <a:cubicBezTo>
                    <a:pt x="53" y="0"/>
                    <a:pt x="53" y="0"/>
                    <a:pt x="52" y="0"/>
                  </a:cubicBezTo>
                  <a:cubicBezTo>
                    <a:pt x="50" y="1"/>
                    <a:pt x="48" y="1"/>
                    <a:pt x="46" y="1"/>
                  </a:cubicBezTo>
                  <a:cubicBezTo>
                    <a:pt x="43" y="2"/>
                    <a:pt x="40" y="3"/>
                    <a:pt x="37" y="4"/>
                  </a:cubicBezTo>
                  <a:cubicBezTo>
                    <a:pt x="35" y="4"/>
                    <a:pt x="33" y="4"/>
                    <a:pt x="32" y="5"/>
                  </a:cubicBezTo>
                  <a:cubicBezTo>
                    <a:pt x="30" y="5"/>
                    <a:pt x="28" y="6"/>
                    <a:pt x="26" y="6"/>
                  </a:cubicBezTo>
                  <a:cubicBezTo>
                    <a:pt x="25" y="7"/>
                    <a:pt x="23" y="7"/>
                    <a:pt x="21" y="8"/>
                  </a:cubicBezTo>
                  <a:cubicBezTo>
                    <a:pt x="21" y="8"/>
                    <a:pt x="20" y="8"/>
                    <a:pt x="19" y="8"/>
                  </a:cubicBezTo>
                  <a:cubicBezTo>
                    <a:pt x="19" y="8"/>
                    <a:pt x="18" y="8"/>
                    <a:pt x="18" y="8"/>
                  </a:cubicBezTo>
                  <a:cubicBezTo>
                    <a:pt x="17" y="8"/>
                    <a:pt x="17" y="9"/>
                    <a:pt x="17" y="9"/>
                  </a:cubicBezTo>
                  <a:cubicBezTo>
                    <a:pt x="15" y="9"/>
                    <a:pt x="13" y="9"/>
                    <a:pt x="12" y="9"/>
                  </a:cubicBezTo>
                  <a:cubicBezTo>
                    <a:pt x="11" y="10"/>
                    <a:pt x="10" y="10"/>
                    <a:pt x="10" y="10"/>
                  </a:cubicBezTo>
                  <a:cubicBezTo>
                    <a:pt x="9" y="10"/>
                    <a:pt x="9" y="10"/>
                    <a:pt x="8" y="10"/>
                  </a:cubicBezTo>
                  <a:cubicBezTo>
                    <a:pt x="8" y="10"/>
                    <a:pt x="8" y="10"/>
                    <a:pt x="8" y="10"/>
                  </a:cubicBezTo>
                  <a:cubicBezTo>
                    <a:pt x="8" y="10"/>
                    <a:pt x="8" y="11"/>
                    <a:pt x="7" y="11"/>
                  </a:cubicBezTo>
                  <a:cubicBezTo>
                    <a:pt x="6" y="11"/>
                    <a:pt x="5" y="12"/>
                    <a:pt x="4" y="12"/>
                  </a:cubicBezTo>
                  <a:cubicBezTo>
                    <a:pt x="3" y="13"/>
                    <a:pt x="2" y="13"/>
                    <a:pt x="1" y="14"/>
                  </a:cubicBezTo>
                  <a:cubicBezTo>
                    <a:pt x="1" y="14"/>
                    <a:pt x="0" y="15"/>
                    <a:pt x="0" y="15"/>
                  </a:cubicBezTo>
                  <a:cubicBezTo>
                    <a:pt x="0" y="16"/>
                    <a:pt x="0" y="16"/>
                    <a:pt x="0" y="1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39"/>
            <p:cNvSpPr/>
            <p:nvPr/>
          </p:nvSpPr>
          <p:spPr bwMode="auto">
            <a:xfrm>
              <a:off x="9853614" y="4852988"/>
              <a:ext cx="114300" cy="93663"/>
            </a:xfrm>
            <a:custGeom>
              <a:avLst/>
              <a:gdLst>
                <a:gd name="T0" fmla="*/ 27 w 27"/>
                <a:gd name="T1" fmla="*/ 0 h 22"/>
                <a:gd name="T2" fmla="*/ 26 w 27"/>
                <a:gd name="T3" fmla="*/ 1 h 22"/>
                <a:gd name="T4" fmla="*/ 23 w 27"/>
                <a:gd name="T5" fmla="*/ 4 h 22"/>
                <a:gd name="T6" fmla="*/ 19 w 27"/>
                <a:gd name="T7" fmla="*/ 7 h 22"/>
                <a:gd name="T8" fmla="*/ 16 w 27"/>
                <a:gd name="T9" fmla="*/ 9 h 22"/>
                <a:gd name="T10" fmla="*/ 14 w 27"/>
                <a:gd name="T11" fmla="*/ 11 h 22"/>
                <a:gd name="T12" fmla="*/ 11 w 27"/>
                <a:gd name="T13" fmla="*/ 13 h 22"/>
                <a:gd name="T14" fmla="*/ 9 w 27"/>
                <a:gd name="T15" fmla="*/ 15 h 22"/>
                <a:gd name="T16" fmla="*/ 5 w 27"/>
                <a:gd name="T17" fmla="*/ 19 h 22"/>
                <a:gd name="T18" fmla="*/ 2 w 27"/>
                <a:gd name="T19" fmla="*/ 21 h 22"/>
                <a:gd name="T20" fmla="*/ 0 w 27"/>
                <a:gd name="T21" fmla="*/ 22 h 22"/>
                <a:gd name="T22" fmla="*/ 2 w 27"/>
                <a:gd name="T23" fmla="*/ 22 h 22"/>
                <a:gd name="T24" fmla="*/ 4 w 27"/>
                <a:gd name="T25" fmla="*/ 21 h 22"/>
                <a:gd name="T26" fmla="*/ 6 w 27"/>
                <a:gd name="T27" fmla="*/ 20 h 22"/>
                <a:gd name="T28" fmla="*/ 8 w 27"/>
                <a:gd name="T29" fmla="*/ 19 h 22"/>
                <a:gd name="T30" fmla="*/ 11 w 27"/>
                <a:gd name="T31" fmla="*/ 17 h 22"/>
                <a:gd name="T32" fmla="*/ 13 w 27"/>
                <a:gd name="T33" fmla="*/ 16 h 22"/>
                <a:gd name="T34" fmla="*/ 16 w 27"/>
                <a:gd name="T35" fmla="*/ 14 h 22"/>
                <a:gd name="T36" fmla="*/ 18 w 27"/>
                <a:gd name="T37" fmla="*/ 11 h 22"/>
                <a:gd name="T38" fmla="*/ 20 w 27"/>
                <a:gd name="T39" fmla="*/ 9 h 22"/>
                <a:gd name="T40" fmla="*/ 22 w 27"/>
                <a:gd name="T41" fmla="*/ 7 h 22"/>
                <a:gd name="T42" fmla="*/ 24 w 27"/>
                <a:gd name="T43" fmla="*/ 5 h 22"/>
                <a:gd name="T44" fmla="*/ 25 w 27"/>
                <a:gd name="T45" fmla="*/ 3 h 22"/>
                <a:gd name="T46" fmla="*/ 26 w 27"/>
                <a:gd name="T47" fmla="*/ 1 h 22"/>
                <a:gd name="T48" fmla="*/ 27 w 27"/>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2">
                  <a:moveTo>
                    <a:pt x="27" y="0"/>
                  </a:moveTo>
                  <a:cubicBezTo>
                    <a:pt x="27" y="0"/>
                    <a:pt x="26" y="0"/>
                    <a:pt x="26" y="1"/>
                  </a:cubicBezTo>
                  <a:cubicBezTo>
                    <a:pt x="25" y="1"/>
                    <a:pt x="24" y="2"/>
                    <a:pt x="23" y="4"/>
                  </a:cubicBezTo>
                  <a:cubicBezTo>
                    <a:pt x="22" y="5"/>
                    <a:pt x="20" y="6"/>
                    <a:pt x="19" y="7"/>
                  </a:cubicBezTo>
                  <a:cubicBezTo>
                    <a:pt x="18" y="8"/>
                    <a:pt x="17" y="9"/>
                    <a:pt x="16" y="9"/>
                  </a:cubicBezTo>
                  <a:cubicBezTo>
                    <a:pt x="16" y="10"/>
                    <a:pt x="15" y="11"/>
                    <a:pt x="14" y="11"/>
                  </a:cubicBezTo>
                  <a:cubicBezTo>
                    <a:pt x="13" y="12"/>
                    <a:pt x="12" y="13"/>
                    <a:pt x="11" y="13"/>
                  </a:cubicBezTo>
                  <a:cubicBezTo>
                    <a:pt x="11" y="14"/>
                    <a:pt x="10" y="15"/>
                    <a:pt x="9" y="15"/>
                  </a:cubicBezTo>
                  <a:cubicBezTo>
                    <a:pt x="7" y="17"/>
                    <a:pt x="6" y="18"/>
                    <a:pt x="5" y="19"/>
                  </a:cubicBezTo>
                  <a:cubicBezTo>
                    <a:pt x="3" y="20"/>
                    <a:pt x="2" y="21"/>
                    <a:pt x="2" y="21"/>
                  </a:cubicBezTo>
                  <a:cubicBezTo>
                    <a:pt x="1" y="22"/>
                    <a:pt x="0" y="22"/>
                    <a:pt x="0" y="22"/>
                  </a:cubicBezTo>
                  <a:cubicBezTo>
                    <a:pt x="0" y="22"/>
                    <a:pt x="1" y="22"/>
                    <a:pt x="2" y="22"/>
                  </a:cubicBezTo>
                  <a:cubicBezTo>
                    <a:pt x="2" y="22"/>
                    <a:pt x="3" y="22"/>
                    <a:pt x="4" y="21"/>
                  </a:cubicBezTo>
                  <a:cubicBezTo>
                    <a:pt x="4" y="21"/>
                    <a:pt x="5" y="21"/>
                    <a:pt x="6" y="20"/>
                  </a:cubicBezTo>
                  <a:cubicBezTo>
                    <a:pt x="6" y="20"/>
                    <a:pt x="7" y="19"/>
                    <a:pt x="8" y="19"/>
                  </a:cubicBezTo>
                  <a:cubicBezTo>
                    <a:pt x="9" y="19"/>
                    <a:pt x="10" y="18"/>
                    <a:pt x="11" y="17"/>
                  </a:cubicBezTo>
                  <a:cubicBezTo>
                    <a:pt x="11" y="17"/>
                    <a:pt x="12" y="16"/>
                    <a:pt x="13" y="16"/>
                  </a:cubicBezTo>
                  <a:cubicBezTo>
                    <a:pt x="14" y="15"/>
                    <a:pt x="15" y="14"/>
                    <a:pt x="16" y="14"/>
                  </a:cubicBezTo>
                  <a:cubicBezTo>
                    <a:pt x="17" y="13"/>
                    <a:pt x="17" y="12"/>
                    <a:pt x="18" y="11"/>
                  </a:cubicBezTo>
                  <a:cubicBezTo>
                    <a:pt x="19" y="11"/>
                    <a:pt x="20" y="10"/>
                    <a:pt x="20" y="9"/>
                  </a:cubicBezTo>
                  <a:cubicBezTo>
                    <a:pt x="21" y="8"/>
                    <a:pt x="22" y="7"/>
                    <a:pt x="22" y="7"/>
                  </a:cubicBezTo>
                  <a:cubicBezTo>
                    <a:pt x="23" y="6"/>
                    <a:pt x="24" y="5"/>
                    <a:pt x="24" y="5"/>
                  </a:cubicBezTo>
                  <a:cubicBezTo>
                    <a:pt x="24" y="4"/>
                    <a:pt x="25" y="3"/>
                    <a:pt x="25" y="3"/>
                  </a:cubicBezTo>
                  <a:cubicBezTo>
                    <a:pt x="26" y="2"/>
                    <a:pt x="26" y="2"/>
                    <a:pt x="26" y="1"/>
                  </a:cubicBezTo>
                  <a:cubicBezTo>
                    <a:pt x="27" y="0"/>
                    <a:pt x="27" y="0"/>
                    <a:pt x="2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40"/>
            <p:cNvSpPr/>
            <p:nvPr/>
          </p:nvSpPr>
          <p:spPr bwMode="auto">
            <a:xfrm>
              <a:off x="9802814" y="4830763"/>
              <a:ext cx="168275" cy="22225"/>
            </a:xfrm>
            <a:custGeom>
              <a:avLst/>
              <a:gdLst>
                <a:gd name="T0" fmla="*/ 0 w 40"/>
                <a:gd name="T1" fmla="*/ 1 h 5"/>
                <a:gd name="T2" fmla="*/ 2 w 40"/>
                <a:gd name="T3" fmla="*/ 1 h 5"/>
                <a:gd name="T4" fmla="*/ 6 w 40"/>
                <a:gd name="T5" fmla="*/ 1 h 5"/>
                <a:gd name="T6" fmla="*/ 13 w 40"/>
                <a:gd name="T7" fmla="*/ 2 h 5"/>
                <a:gd name="T8" fmla="*/ 16 w 40"/>
                <a:gd name="T9" fmla="*/ 2 h 5"/>
                <a:gd name="T10" fmla="*/ 20 w 40"/>
                <a:gd name="T11" fmla="*/ 3 h 5"/>
                <a:gd name="T12" fmla="*/ 34 w 40"/>
                <a:gd name="T13" fmla="*/ 4 h 5"/>
                <a:gd name="T14" fmla="*/ 38 w 40"/>
                <a:gd name="T15" fmla="*/ 5 h 5"/>
                <a:gd name="T16" fmla="*/ 40 w 40"/>
                <a:gd name="T17" fmla="*/ 5 h 5"/>
                <a:gd name="T18" fmla="*/ 38 w 40"/>
                <a:gd name="T19" fmla="*/ 4 h 5"/>
                <a:gd name="T20" fmla="*/ 36 w 40"/>
                <a:gd name="T21" fmla="*/ 4 h 5"/>
                <a:gd name="T22" fmla="*/ 34 w 40"/>
                <a:gd name="T23" fmla="*/ 3 h 5"/>
                <a:gd name="T24" fmla="*/ 31 w 40"/>
                <a:gd name="T25" fmla="*/ 2 h 5"/>
                <a:gd name="T26" fmla="*/ 28 w 40"/>
                <a:gd name="T27" fmla="*/ 1 h 5"/>
                <a:gd name="T28" fmla="*/ 24 w 40"/>
                <a:gd name="T29" fmla="*/ 0 h 5"/>
                <a:gd name="T30" fmla="*/ 20 w 40"/>
                <a:gd name="T31" fmla="*/ 0 h 5"/>
                <a:gd name="T32" fmla="*/ 17 w 40"/>
                <a:gd name="T33" fmla="*/ 0 h 5"/>
                <a:gd name="T34" fmla="*/ 13 w 40"/>
                <a:gd name="T35" fmla="*/ 0 h 5"/>
                <a:gd name="T36" fmla="*/ 10 w 40"/>
                <a:gd name="T37" fmla="*/ 0 h 5"/>
                <a:gd name="T38" fmla="*/ 6 w 40"/>
                <a:gd name="T39" fmla="*/ 0 h 5"/>
                <a:gd name="T40" fmla="*/ 4 w 40"/>
                <a:gd name="T41" fmla="*/ 0 h 5"/>
                <a:gd name="T42" fmla="*/ 2 w 40"/>
                <a:gd name="T43" fmla="*/ 0 h 5"/>
                <a:gd name="T44" fmla="*/ 0 w 40"/>
                <a:gd name="T4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
                  <a:moveTo>
                    <a:pt x="0" y="1"/>
                  </a:moveTo>
                  <a:cubicBezTo>
                    <a:pt x="0" y="1"/>
                    <a:pt x="1" y="1"/>
                    <a:pt x="2" y="1"/>
                  </a:cubicBezTo>
                  <a:cubicBezTo>
                    <a:pt x="3" y="1"/>
                    <a:pt x="5" y="1"/>
                    <a:pt x="6" y="1"/>
                  </a:cubicBezTo>
                  <a:cubicBezTo>
                    <a:pt x="8" y="2"/>
                    <a:pt x="10" y="2"/>
                    <a:pt x="13" y="2"/>
                  </a:cubicBezTo>
                  <a:cubicBezTo>
                    <a:pt x="14" y="2"/>
                    <a:pt x="15" y="2"/>
                    <a:pt x="16" y="2"/>
                  </a:cubicBezTo>
                  <a:cubicBezTo>
                    <a:pt x="18" y="2"/>
                    <a:pt x="19" y="3"/>
                    <a:pt x="20" y="3"/>
                  </a:cubicBezTo>
                  <a:cubicBezTo>
                    <a:pt x="25" y="3"/>
                    <a:pt x="30" y="4"/>
                    <a:pt x="34" y="4"/>
                  </a:cubicBezTo>
                  <a:cubicBezTo>
                    <a:pt x="35" y="5"/>
                    <a:pt x="37" y="5"/>
                    <a:pt x="38" y="5"/>
                  </a:cubicBezTo>
                  <a:cubicBezTo>
                    <a:pt x="39" y="5"/>
                    <a:pt x="40" y="5"/>
                    <a:pt x="40" y="5"/>
                  </a:cubicBezTo>
                  <a:cubicBezTo>
                    <a:pt x="40" y="5"/>
                    <a:pt x="39" y="5"/>
                    <a:pt x="38" y="4"/>
                  </a:cubicBezTo>
                  <a:cubicBezTo>
                    <a:pt x="38" y="4"/>
                    <a:pt x="37" y="4"/>
                    <a:pt x="36" y="4"/>
                  </a:cubicBezTo>
                  <a:cubicBezTo>
                    <a:pt x="36" y="3"/>
                    <a:pt x="35" y="3"/>
                    <a:pt x="34" y="3"/>
                  </a:cubicBezTo>
                  <a:cubicBezTo>
                    <a:pt x="33" y="3"/>
                    <a:pt x="32" y="2"/>
                    <a:pt x="31" y="2"/>
                  </a:cubicBezTo>
                  <a:cubicBezTo>
                    <a:pt x="30" y="2"/>
                    <a:pt x="29" y="1"/>
                    <a:pt x="28" y="1"/>
                  </a:cubicBezTo>
                  <a:cubicBezTo>
                    <a:pt x="26" y="1"/>
                    <a:pt x="25" y="1"/>
                    <a:pt x="24" y="0"/>
                  </a:cubicBezTo>
                  <a:cubicBezTo>
                    <a:pt x="23" y="0"/>
                    <a:pt x="22" y="0"/>
                    <a:pt x="20" y="0"/>
                  </a:cubicBezTo>
                  <a:cubicBezTo>
                    <a:pt x="19" y="0"/>
                    <a:pt x="18" y="0"/>
                    <a:pt x="17" y="0"/>
                  </a:cubicBezTo>
                  <a:cubicBezTo>
                    <a:pt x="15" y="0"/>
                    <a:pt x="14" y="0"/>
                    <a:pt x="13" y="0"/>
                  </a:cubicBezTo>
                  <a:cubicBezTo>
                    <a:pt x="12" y="0"/>
                    <a:pt x="11" y="0"/>
                    <a:pt x="10" y="0"/>
                  </a:cubicBezTo>
                  <a:cubicBezTo>
                    <a:pt x="8" y="0"/>
                    <a:pt x="7" y="0"/>
                    <a:pt x="6" y="0"/>
                  </a:cubicBezTo>
                  <a:cubicBezTo>
                    <a:pt x="6" y="0"/>
                    <a:pt x="5" y="0"/>
                    <a:pt x="4" y="0"/>
                  </a:cubicBezTo>
                  <a:cubicBezTo>
                    <a:pt x="3" y="0"/>
                    <a:pt x="2" y="0"/>
                    <a:pt x="2" y="0"/>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41"/>
            <p:cNvSpPr/>
            <p:nvPr/>
          </p:nvSpPr>
          <p:spPr bwMode="auto">
            <a:xfrm>
              <a:off x="9937751" y="4784726"/>
              <a:ext cx="84138" cy="134938"/>
            </a:xfrm>
            <a:custGeom>
              <a:avLst/>
              <a:gdLst>
                <a:gd name="T0" fmla="*/ 18 w 20"/>
                <a:gd name="T1" fmla="*/ 12 h 32"/>
                <a:gd name="T2" fmla="*/ 0 w 20"/>
                <a:gd name="T3" fmla="*/ 0 h 32"/>
                <a:gd name="T4" fmla="*/ 10 w 20"/>
                <a:gd name="T5" fmla="*/ 32 h 32"/>
                <a:gd name="T6" fmla="*/ 18 w 20"/>
                <a:gd name="T7" fmla="*/ 12 h 32"/>
              </a:gdLst>
              <a:ahLst/>
              <a:cxnLst>
                <a:cxn ang="0">
                  <a:pos x="T0" y="T1"/>
                </a:cxn>
                <a:cxn ang="0">
                  <a:pos x="T2" y="T3"/>
                </a:cxn>
                <a:cxn ang="0">
                  <a:pos x="T4" y="T5"/>
                </a:cxn>
                <a:cxn ang="0">
                  <a:pos x="T6" y="T7"/>
                </a:cxn>
              </a:cxnLst>
              <a:rect l="0" t="0" r="r" b="b"/>
              <a:pathLst>
                <a:path w="20" h="32">
                  <a:moveTo>
                    <a:pt x="18" y="12"/>
                  </a:moveTo>
                  <a:cubicBezTo>
                    <a:pt x="13" y="6"/>
                    <a:pt x="7" y="2"/>
                    <a:pt x="0" y="0"/>
                  </a:cubicBezTo>
                  <a:cubicBezTo>
                    <a:pt x="0" y="0"/>
                    <a:pt x="4" y="24"/>
                    <a:pt x="10" y="32"/>
                  </a:cubicBezTo>
                  <a:cubicBezTo>
                    <a:pt x="10" y="32"/>
                    <a:pt x="20" y="20"/>
                    <a:pt x="18" y="1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42"/>
            <p:cNvSpPr/>
            <p:nvPr/>
          </p:nvSpPr>
          <p:spPr bwMode="auto">
            <a:xfrm>
              <a:off x="9993314" y="4292601"/>
              <a:ext cx="1068388" cy="560388"/>
            </a:xfrm>
            <a:custGeom>
              <a:avLst/>
              <a:gdLst>
                <a:gd name="T0" fmla="*/ 1 w 252"/>
                <a:gd name="T1" fmla="*/ 132 h 132"/>
                <a:gd name="T2" fmla="*/ 0 w 252"/>
                <a:gd name="T3" fmla="*/ 128 h 132"/>
                <a:gd name="T4" fmla="*/ 249 w 252"/>
                <a:gd name="T5" fmla="*/ 0 h 132"/>
                <a:gd name="T6" fmla="*/ 252 w 252"/>
                <a:gd name="T7" fmla="*/ 4 h 132"/>
                <a:gd name="T8" fmla="*/ 1 w 252"/>
                <a:gd name="T9" fmla="*/ 132 h 132"/>
              </a:gdLst>
              <a:ahLst/>
              <a:cxnLst>
                <a:cxn ang="0">
                  <a:pos x="T0" y="T1"/>
                </a:cxn>
                <a:cxn ang="0">
                  <a:pos x="T2" y="T3"/>
                </a:cxn>
                <a:cxn ang="0">
                  <a:pos x="T4" y="T5"/>
                </a:cxn>
                <a:cxn ang="0">
                  <a:pos x="T6" y="T7"/>
                </a:cxn>
                <a:cxn ang="0">
                  <a:pos x="T8" y="T9"/>
                </a:cxn>
              </a:cxnLst>
              <a:rect l="0" t="0" r="r" b="b"/>
              <a:pathLst>
                <a:path w="251" h="132">
                  <a:moveTo>
                    <a:pt x="1" y="132"/>
                  </a:moveTo>
                  <a:cubicBezTo>
                    <a:pt x="0" y="128"/>
                    <a:pt x="0" y="128"/>
                    <a:pt x="0" y="128"/>
                  </a:cubicBezTo>
                  <a:cubicBezTo>
                    <a:pt x="15" y="125"/>
                    <a:pt x="219" y="28"/>
                    <a:pt x="249" y="0"/>
                  </a:cubicBezTo>
                  <a:cubicBezTo>
                    <a:pt x="252" y="4"/>
                    <a:pt x="252" y="4"/>
                    <a:pt x="252" y="4"/>
                  </a:cubicBezTo>
                  <a:cubicBezTo>
                    <a:pt x="220" y="33"/>
                    <a:pt x="16" y="129"/>
                    <a:pt x="1" y="1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43"/>
            <p:cNvSpPr/>
            <p:nvPr/>
          </p:nvSpPr>
          <p:spPr bwMode="auto">
            <a:xfrm>
              <a:off x="10158414" y="4873626"/>
              <a:ext cx="317500" cy="352425"/>
            </a:xfrm>
            <a:custGeom>
              <a:avLst/>
              <a:gdLst>
                <a:gd name="T0" fmla="*/ 60 w 75"/>
                <a:gd name="T1" fmla="*/ 12 h 83"/>
                <a:gd name="T2" fmla="*/ 1 w 75"/>
                <a:gd name="T3" fmla="*/ 26 h 83"/>
                <a:gd name="T4" fmla="*/ 19 w 75"/>
                <a:gd name="T5" fmla="*/ 38 h 83"/>
                <a:gd name="T6" fmla="*/ 15 w 75"/>
                <a:gd name="T7" fmla="*/ 63 h 83"/>
                <a:gd name="T8" fmla="*/ 43 w 75"/>
                <a:gd name="T9" fmla="*/ 57 h 83"/>
                <a:gd name="T10" fmla="*/ 59 w 75"/>
                <a:gd name="T11" fmla="*/ 78 h 83"/>
                <a:gd name="T12" fmla="*/ 60 w 7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75" h="83">
                  <a:moveTo>
                    <a:pt x="60" y="12"/>
                  </a:moveTo>
                  <a:cubicBezTo>
                    <a:pt x="60" y="12"/>
                    <a:pt x="2" y="0"/>
                    <a:pt x="1" y="26"/>
                  </a:cubicBezTo>
                  <a:cubicBezTo>
                    <a:pt x="0" y="43"/>
                    <a:pt x="19" y="38"/>
                    <a:pt x="19" y="38"/>
                  </a:cubicBezTo>
                  <a:cubicBezTo>
                    <a:pt x="19" y="38"/>
                    <a:pt x="4" y="51"/>
                    <a:pt x="15" y="63"/>
                  </a:cubicBezTo>
                  <a:cubicBezTo>
                    <a:pt x="26" y="75"/>
                    <a:pt x="43" y="57"/>
                    <a:pt x="43" y="57"/>
                  </a:cubicBezTo>
                  <a:cubicBezTo>
                    <a:pt x="43" y="57"/>
                    <a:pt x="43" y="72"/>
                    <a:pt x="59" y="78"/>
                  </a:cubicBezTo>
                  <a:cubicBezTo>
                    <a:pt x="75" y="83"/>
                    <a:pt x="73" y="34"/>
                    <a:pt x="60" y="12"/>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44"/>
            <p:cNvSpPr/>
            <p:nvPr/>
          </p:nvSpPr>
          <p:spPr bwMode="auto">
            <a:xfrm>
              <a:off x="10399714" y="4949826"/>
              <a:ext cx="33338" cy="220663"/>
            </a:xfrm>
            <a:custGeom>
              <a:avLst/>
              <a:gdLst>
                <a:gd name="T0" fmla="*/ 0 w 8"/>
                <a:gd name="T1" fmla="*/ 0 h 52"/>
                <a:gd name="T2" fmla="*/ 0 w 8"/>
                <a:gd name="T3" fmla="*/ 1 h 52"/>
                <a:gd name="T4" fmla="*/ 1 w 8"/>
                <a:gd name="T5" fmla="*/ 3 h 52"/>
                <a:gd name="T6" fmla="*/ 1 w 8"/>
                <a:gd name="T7" fmla="*/ 5 h 52"/>
                <a:gd name="T8" fmla="*/ 1 w 8"/>
                <a:gd name="T9" fmla="*/ 9 h 52"/>
                <a:gd name="T10" fmla="*/ 2 w 8"/>
                <a:gd name="T11" fmla="*/ 11 h 52"/>
                <a:gd name="T12" fmla="*/ 2 w 8"/>
                <a:gd name="T13" fmla="*/ 13 h 52"/>
                <a:gd name="T14" fmla="*/ 2 w 8"/>
                <a:gd name="T15" fmla="*/ 17 h 52"/>
                <a:gd name="T16" fmla="*/ 3 w 8"/>
                <a:gd name="T17" fmla="*/ 22 h 52"/>
                <a:gd name="T18" fmla="*/ 3 w 8"/>
                <a:gd name="T19" fmla="*/ 26 h 52"/>
                <a:gd name="T20" fmla="*/ 3 w 8"/>
                <a:gd name="T21" fmla="*/ 29 h 52"/>
                <a:gd name="T22" fmla="*/ 3 w 8"/>
                <a:gd name="T23" fmla="*/ 31 h 52"/>
                <a:gd name="T24" fmla="*/ 3 w 8"/>
                <a:gd name="T25" fmla="*/ 32 h 52"/>
                <a:gd name="T26" fmla="*/ 3 w 8"/>
                <a:gd name="T27" fmla="*/ 33 h 52"/>
                <a:gd name="T28" fmla="*/ 2 w 8"/>
                <a:gd name="T29" fmla="*/ 36 h 52"/>
                <a:gd name="T30" fmla="*/ 2 w 8"/>
                <a:gd name="T31" fmla="*/ 38 h 52"/>
                <a:gd name="T32" fmla="*/ 2 w 8"/>
                <a:gd name="T33" fmla="*/ 40 h 52"/>
                <a:gd name="T34" fmla="*/ 2 w 8"/>
                <a:gd name="T35" fmla="*/ 44 h 52"/>
                <a:gd name="T36" fmla="*/ 2 w 8"/>
                <a:gd name="T37" fmla="*/ 46 h 52"/>
                <a:gd name="T38" fmla="*/ 1 w 8"/>
                <a:gd name="T39" fmla="*/ 47 h 52"/>
                <a:gd name="T40" fmla="*/ 1 w 8"/>
                <a:gd name="T41" fmla="*/ 50 h 52"/>
                <a:gd name="T42" fmla="*/ 1 w 8"/>
                <a:gd name="T43" fmla="*/ 52 h 52"/>
                <a:gd name="T44" fmla="*/ 1 w 8"/>
                <a:gd name="T45" fmla="*/ 52 h 52"/>
                <a:gd name="T46" fmla="*/ 1 w 8"/>
                <a:gd name="T47" fmla="*/ 52 h 52"/>
                <a:gd name="T48" fmla="*/ 2 w 8"/>
                <a:gd name="T49" fmla="*/ 50 h 52"/>
                <a:gd name="T50" fmla="*/ 3 w 8"/>
                <a:gd name="T51" fmla="*/ 48 h 52"/>
                <a:gd name="T52" fmla="*/ 4 w 8"/>
                <a:gd name="T53" fmla="*/ 46 h 52"/>
                <a:gd name="T54" fmla="*/ 5 w 8"/>
                <a:gd name="T55" fmla="*/ 45 h 52"/>
                <a:gd name="T56" fmla="*/ 5 w 8"/>
                <a:gd name="T57" fmla="*/ 43 h 52"/>
                <a:gd name="T58" fmla="*/ 6 w 8"/>
                <a:gd name="T59" fmla="*/ 41 h 52"/>
                <a:gd name="T60" fmla="*/ 6 w 8"/>
                <a:gd name="T61" fmla="*/ 39 h 52"/>
                <a:gd name="T62" fmla="*/ 7 w 8"/>
                <a:gd name="T63" fmla="*/ 36 h 52"/>
                <a:gd name="T64" fmla="*/ 7 w 8"/>
                <a:gd name="T65" fmla="*/ 31 h 52"/>
                <a:gd name="T66" fmla="*/ 8 w 8"/>
                <a:gd name="T67" fmla="*/ 26 h 52"/>
                <a:gd name="T68" fmla="*/ 7 w 8"/>
                <a:gd name="T69" fmla="*/ 24 h 52"/>
                <a:gd name="T70" fmla="*/ 7 w 8"/>
                <a:gd name="T71" fmla="*/ 21 h 52"/>
                <a:gd name="T72" fmla="*/ 7 w 8"/>
                <a:gd name="T73" fmla="*/ 19 h 52"/>
                <a:gd name="T74" fmla="*/ 7 w 8"/>
                <a:gd name="T75" fmla="*/ 16 h 52"/>
                <a:gd name="T76" fmla="*/ 5 w 8"/>
                <a:gd name="T77" fmla="*/ 12 h 52"/>
                <a:gd name="T78" fmla="*/ 5 w 8"/>
                <a:gd name="T79" fmla="*/ 10 h 52"/>
                <a:gd name="T80" fmla="*/ 4 w 8"/>
                <a:gd name="T81" fmla="*/ 8 h 52"/>
                <a:gd name="T82" fmla="*/ 3 w 8"/>
                <a:gd name="T83" fmla="*/ 6 h 52"/>
                <a:gd name="T84" fmla="*/ 3 w 8"/>
                <a:gd name="T85" fmla="*/ 5 h 52"/>
                <a:gd name="T86" fmla="*/ 2 w 8"/>
                <a:gd name="T87" fmla="*/ 4 h 52"/>
                <a:gd name="T88" fmla="*/ 2 w 8"/>
                <a:gd name="T89" fmla="*/ 2 h 52"/>
                <a:gd name="T90" fmla="*/ 1 w 8"/>
                <a:gd name="T91" fmla="*/ 1 h 52"/>
                <a:gd name="T92" fmla="*/ 0 w 8"/>
                <a:gd name="T9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52">
                  <a:moveTo>
                    <a:pt x="0" y="0"/>
                  </a:moveTo>
                  <a:cubicBezTo>
                    <a:pt x="0" y="0"/>
                    <a:pt x="0" y="1"/>
                    <a:pt x="0" y="1"/>
                  </a:cubicBezTo>
                  <a:cubicBezTo>
                    <a:pt x="0" y="1"/>
                    <a:pt x="0" y="2"/>
                    <a:pt x="1" y="3"/>
                  </a:cubicBezTo>
                  <a:cubicBezTo>
                    <a:pt x="1" y="4"/>
                    <a:pt x="1" y="4"/>
                    <a:pt x="1" y="5"/>
                  </a:cubicBezTo>
                  <a:cubicBezTo>
                    <a:pt x="1" y="6"/>
                    <a:pt x="1" y="7"/>
                    <a:pt x="1" y="9"/>
                  </a:cubicBezTo>
                  <a:cubicBezTo>
                    <a:pt x="1" y="9"/>
                    <a:pt x="2" y="10"/>
                    <a:pt x="2" y="11"/>
                  </a:cubicBezTo>
                  <a:cubicBezTo>
                    <a:pt x="2" y="11"/>
                    <a:pt x="2" y="12"/>
                    <a:pt x="2" y="13"/>
                  </a:cubicBezTo>
                  <a:cubicBezTo>
                    <a:pt x="2" y="14"/>
                    <a:pt x="2" y="15"/>
                    <a:pt x="2" y="17"/>
                  </a:cubicBezTo>
                  <a:cubicBezTo>
                    <a:pt x="2" y="18"/>
                    <a:pt x="3" y="20"/>
                    <a:pt x="3" y="22"/>
                  </a:cubicBezTo>
                  <a:cubicBezTo>
                    <a:pt x="3" y="23"/>
                    <a:pt x="3" y="25"/>
                    <a:pt x="3" y="26"/>
                  </a:cubicBezTo>
                  <a:cubicBezTo>
                    <a:pt x="3" y="27"/>
                    <a:pt x="3" y="28"/>
                    <a:pt x="3" y="29"/>
                  </a:cubicBezTo>
                  <a:cubicBezTo>
                    <a:pt x="3" y="30"/>
                    <a:pt x="3" y="30"/>
                    <a:pt x="3" y="31"/>
                  </a:cubicBezTo>
                  <a:cubicBezTo>
                    <a:pt x="3" y="32"/>
                    <a:pt x="3" y="32"/>
                    <a:pt x="3" y="32"/>
                  </a:cubicBezTo>
                  <a:cubicBezTo>
                    <a:pt x="3" y="33"/>
                    <a:pt x="3" y="33"/>
                    <a:pt x="3" y="33"/>
                  </a:cubicBezTo>
                  <a:cubicBezTo>
                    <a:pt x="3" y="34"/>
                    <a:pt x="3" y="35"/>
                    <a:pt x="2" y="36"/>
                  </a:cubicBezTo>
                  <a:cubicBezTo>
                    <a:pt x="2" y="37"/>
                    <a:pt x="2" y="37"/>
                    <a:pt x="2" y="38"/>
                  </a:cubicBezTo>
                  <a:cubicBezTo>
                    <a:pt x="2" y="39"/>
                    <a:pt x="2" y="39"/>
                    <a:pt x="2" y="40"/>
                  </a:cubicBezTo>
                  <a:cubicBezTo>
                    <a:pt x="2" y="42"/>
                    <a:pt x="2" y="43"/>
                    <a:pt x="2" y="44"/>
                  </a:cubicBezTo>
                  <a:cubicBezTo>
                    <a:pt x="2" y="45"/>
                    <a:pt x="2" y="45"/>
                    <a:pt x="2" y="46"/>
                  </a:cubicBezTo>
                  <a:cubicBezTo>
                    <a:pt x="2" y="46"/>
                    <a:pt x="1" y="47"/>
                    <a:pt x="1" y="47"/>
                  </a:cubicBezTo>
                  <a:cubicBezTo>
                    <a:pt x="1" y="48"/>
                    <a:pt x="1" y="49"/>
                    <a:pt x="1" y="50"/>
                  </a:cubicBezTo>
                  <a:cubicBezTo>
                    <a:pt x="1" y="51"/>
                    <a:pt x="1" y="51"/>
                    <a:pt x="1" y="52"/>
                  </a:cubicBezTo>
                  <a:cubicBezTo>
                    <a:pt x="1" y="52"/>
                    <a:pt x="1" y="52"/>
                    <a:pt x="1" y="52"/>
                  </a:cubicBezTo>
                  <a:cubicBezTo>
                    <a:pt x="1" y="52"/>
                    <a:pt x="1" y="52"/>
                    <a:pt x="1" y="52"/>
                  </a:cubicBezTo>
                  <a:cubicBezTo>
                    <a:pt x="1" y="51"/>
                    <a:pt x="2" y="51"/>
                    <a:pt x="2" y="50"/>
                  </a:cubicBezTo>
                  <a:cubicBezTo>
                    <a:pt x="2" y="50"/>
                    <a:pt x="3" y="49"/>
                    <a:pt x="3" y="48"/>
                  </a:cubicBezTo>
                  <a:cubicBezTo>
                    <a:pt x="3" y="47"/>
                    <a:pt x="4" y="47"/>
                    <a:pt x="4" y="46"/>
                  </a:cubicBezTo>
                  <a:cubicBezTo>
                    <a:pt x="4" y="46"/>
                    <a:pt x="4" y="45"/>
                    <a:pt x="5" y="45"/>
                  </a:cubicBezTo>
                  <a:cubicBezTo>
                    <a:pt x="5" y="44"/>
                    <a:pt x="5" y="43"/>
                    <a:pt x="5" y="43"/>
                  </a:cubicBezTo>
                  <a:cubicBezTo>
                    <a:pt x="5" y="42"/>
                    <a:pt x="6" y="41"/>
                    <a:pt x="6" y="41"/>
                  </a:cubicBezTo>
                  <a:cubicBezTo>
                    <a:pt x="6" y="40"/>
                    <a:pt x="6" y="39"/>
                    <a:pt x="6" y="39"/>
                  </a:cubicBezTo>
                  <a:cubicBezTo>
                    <a:pt x="6" y="38"/>
                    <a:pt x="7" y="37"/>
                    <a:pt x="7" y="36"/>
                  </a:cubicBezTo>
                  <a:cubicBezTo>
                    <a:pt x="7" y="35"/>
                    <a:pt x="7" y="33"/>
                    <a:pt x="7" y="31"/>
                  </a:cubicBezTo>
                  <a:cubicBezTo>
                    <a:pt x="8" y="30"/>
                    <a:pt x="8" y="28"/>
                    <a:pt x="8" y="26"/>
                  </a:cubicBezTo>
                  <a:cubicBezTo>
                    <a:pt x="8" y="25"/>
                    <a:pt x="7" y="25"/>
                    <a:pt x="7" y="24"/>
                  </a:cubicBezTo>
                  <a:cubicBezTo>
                    <a:pt x="7" y="23"/>
                    <a:pt x="7" y="22"/>
                    <a:pt x="7" y="21"/>
                  </a:cubicBezTo>
                  <a:cubicBezTo>
                    <a:pt x="7" y="20"/>
                    <a:pt x="7" y="20"/>
                    <a:pt x="7" y="19"/>
                  </a:cubicBezTo>
                  <a:cubicBezTo>
                    <a:pt x="7" y="18"/>
                    <a:pt x="7" y="17"/>
                    <a:pt x="7" y="16"/>
                  </a:cubicBezTo>
                  <a:cubicBezTo>
                    <a:pt x="6" y="15"/>
                    <a:pt x="6" y="13"/>
                    <a:pt x="5" y="12"/>
                  </a:cubicBezTo>
                  <a:cubicBezTo>
                    <a:pt x="5" y="11"/>
                    <a:pt x="5" y="11"/>
                    <a:pt x="5" y="10"/>
                  </a:cubicBezTo>
                  <a:cubicBezTo>
                    <a:pt x="5" y="9"/>
                    <a:pt x="4" y="9"/>
                    <a:pt x="4" y="8"/>
                  </a:cubicBezTo>
                  <a:cubicBezTo>
                    <a:pt x="4" y="7"/>
                    <a:pt x="4" y="7"/>
                    <a:pt x="3" y="6"/>
                  </a:cubicBezTo>
                  <a:cubicBezTo>
                    <a:pt x="3" y="6"/>
                    <a:pt x="3" y="5"/>
                    <a:pt x="3" y="5"/>
                  </a:cubicBezTo>
                  <a:cubicBezTo>
                    <a:pt x="3" y="4"/>
                    <a:pt x="2" y="4"/>
                    <a:pt x="2" y="4"/>
                  </a:cubicBezTo>
                  <a:cubicBezTo>
                    <a:pt x="2" y="3"/>
                    <a:pt x="2" y="3"/>
                    <a:pt x="2" y="2"/>
                  </a:cubicBezTo>
                  <a:cubicBezTo>
                    <a:pt x="1" y="2"/>
                    <a:pt x="1" y="1"/>
                    <a:pt x="1"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45"/>
            <p:cNvSpPr/>
            <p:nvPr/>
          </p:nvSpPr>
          <p:spPr bwMode="auto">
            <a:xfrm>
              <a:off x="10196514" y="4941888"/>
              <a:ext cx="203200" cy="42863"/>
            </a:xfrm>
            <a:custGeom>
              <a:avLst/>
              <a:gdLst>
                <a:gd name="T0" fmla="*/ 0 w 48"/>
                <a:gd name="T1" fmla="*/ 10 h 10"/>
                <a:gd name="T2" fmla="*/ 0 w 48"/>
                <a:gd name="T3" fmla="*/ 10 h 10"/>
                <a:gd name="T4" fmla="*/ 1 w 48"/>
                <a:gd name="T5" fmla="*/ 9 h 10"/>
                <a:gd name="T6" fmla="*/ 2 w 48"/>
                <a:gd name="T7" fmla="*/ 9 h 10"/>
                <a:gd name="T8" fmla="*/ 4 w 48"/>
                <a:gd name="T9" fmla="*/ 9 h 10"/>
                <a:gd name="T10" fmla="*/ 7 w 48"/>
                <a:gd name="T11" fmla="*/ 8 h 10"/>
                <a:gd name="T12" fmla="*/ 15 w 48"/>
                <a:gd name="T13" fmla="*/ 8 h 10"/>
                <a:gd name="T14" fmla="*/ 20 w 48"/>
                <a:gd name="T15" fmla="*/ 8 h 10"/>
                <a:gd name="T16" fmla="*/ 24 w 48"/>
                <a:gd name="T17" fmla="*/ 7 h 10"/>
                <a:gd name="T18" fmla="*/ 29 w 48"/>
                <a:gd name="T19" fmla="*/ 6 h 10"/>
                <a:gd name="T20" fmla="*/ 33 w 48"/>
                <a:gd name="T21" fmla="*/ 5 h 10"/>
                <a:gd name="T22" fmla="*/ 35 w 48"/>
                <a:gd name="T23" fmla="*/ 4 h 10"/>
                <a:gd name="T24" fmla="*/ 37 w 48"/>
                <a:gd name="T25" fmla="*/ 4 h 10"/>
                <a:gd name="T26" fmla="*/ 41 w 48"/>
                <a:gd name="T27" fmla="*/ 3 h 10"/>
                <a:gd name="T28" fmla="*/ 46 w 48"/>
                <a:gd name="T29" fmla="*/ 3 h 10"/>
                <a:gd name="T30" fmla="*/ 48 w 48"/>
                <a:gd name="T31" fmla="*/ 2 h 10"/>
                <a:gd name="T32" fmla="*/ 48 w 48"/>
                <a:gd name="T33" fmla="*/ 2 h 10"/>
                <a:gd name="T34" fmla="*/ 48 w 48"/>
                <a:gd name="T35" fmla="*/ 2 h 10"/>
                <a:gd name="T36" fmla="*/ 46 w 48"/>
                <a:gd name="T37" fmla="*/ 2 h 10"/>
                <a:gd name="T38" fmla="*/ 44 w 48"/>
                <a:gd name="T39" fmla="*/ 1 h 10"/>
                <a:gd name="T40" fmla="*/ 41 w 48"/>
                <a:gd name="T41" fmla="*/ 0 h 10"/>
                <a:gd name="T42" fmla="*/ 37 w 48"/>
                <a:gd name="T43" fmla="*/ 0 h 10"/>
                <a:gd name="T44" fmla="*/ 34 w 48"/>
                <a:gd name="T45" fmla="*/ 0 h 10"/>
                <a:gd name="T46" fmla="*/ 33 w 48"/>
                <a:gd name="T47" fmla="*/ 0 h 10"/>
                <a:gd name="T48" fmla="*/ 32 w 48"/>
                <a:gd name="T49" fmla="*/ 0 h 10"/>
                <a:gd name="T50" fmla="*/ 28 w 48"/>
                <a:gd name="T51" fmla="*/ 1 h 10"/>
                <a:gd name="T52" fmla="*/ 23 w 48"/>
                <a:gd name="T53" fmla="*/ 2 h 10"/>
                <a:gd name="T54" fmla="*/ 19 w 48"/>
                <a:gd name="T55" fmla="*/ 3 h 10"/>
                <a:gd name="T56" fmla="*/ 14 w 48"/>
                <a:gd name="T57" fmla="*/ 4 h 10"/>
                <a:gd name="T58" fmla="*/ 10 w 48"/>
                <a:gd name="T59" fmla="*/ 5 h 10"/>
                <a:gd name="T60" fmla="*/ 6 w 48"/>
                <a:gd name="T61" fmla="*/ 6 h 10"/>
                <a:gd name="T62" fmla="*/ 3 w 48"/>
                <a:gd name="T63" fmla="*/ 7 h 10"/>
                <a:gd name="T64" fmla="*/ 1 w 48"/>
                <a:gd name="T65" fmla="*/ 8 h 10"/>
                <a:gd name="T66" fmla="*/ 0 w 48"/>
                <a:gd name="T67" fmla="*/ 9 h 10"/>
                <a:gd name="T68" fmla="*/ 0 w 48"/>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10">
                  <a:moveTo>
                    <a:pt x="0" y="10"/>
                  </a:moveTo>
                  <a:cubicBezTo>
                    <a:pt x="0" y="10"/>
                    <a:pt x="0" y="10"/>
                    <a:pt x="0" y="10"/>
                  </a:cubicBezTo>
                  <a:cubicBezTo>
                    <a:pt x="0" y="10"/>
                    <a:pt x="0" y="10"/>
                    <a:pt x="1" y="9"/>
                  </a:cubicBezTo>
                  <a:cubicBezTo>
                    <a:pt x="1" y="9"/>
                    <a:pt x="1" y="9"/>
                    <a:pt x="2" y="9"/>
                  </a:cubicBezTo>
                  <a:cubicBezTo>
                    <a:pt x="2" y="9"/>
                    <a:pt x="3" y="9"/>
                    <a:pt x="4" y="9"/>
                  </a:cubicBezTo>
                  <a:cubicBezTo>
                    <a:pt x="5" y="9"/>
                    <a:pt x="6" y="8"/>
                    <a:pt x="7" y="8"/>
                  </a:cubicBezTo>
                  <a:cubicBezTo>
                    <a:pt x="9" y="8"/>
                    <a:pt x="12" y="8"/>
                    <a:pt x="15" y="8"/>
                  </a:cubicBezTo>
                  <a:cubicBezTo>
                    <a:pt x="16" y="8"/>
                    <a:pt x="18" y="8"/>
                    <a:pt x="20" y="8"/>
                  </a:cubicBezTo>
                  <a:cubicBezTo>
                    <a:pt x="21" y="7"/>
                    <a:pt x="23" y="7"/>
                    <a:pt x="24" y="7"/>
                  </a:cubicBezTo>
                  <a:cubicBezTo>
                    <a:pt x="26" y="6"/>
                    <a:pt x="27" y="6"/>
                    <a:pt x="29" y="6"/>
                  </a:cubicBezTo>
                  <a:cubicBezTo>
                    <a:pt x="30" y="5"/>
                    <a:pt x="32" y="5"/>
                    <a:pt x="33" y="5"/>
                  </a:cubicBezTo>
                  <a:cubicBezTo>
                    <a:pt x="34" y="4"/>
                    <a:pt x="34" y="4"/>
                    <a:pt x="35" y="4"/>
                  </a:cubicBezTo>
                  <a:cubicBezTo>
                    <a:pt x="36" y="4"/>
                    <a:pt x="36" y="4"/>
                    <a:pt x="37" y="4"/>
                  </a:cubicBezTo>
                  <a:cubicBezTo>
                    <a:pt x="38" y="3"/>
                    <a:pt x="40" y="3"/>
                    <a:pt x="41" y="3"/>
                  </a:cubicBezTo>
                  <a:cubicBezTo>
                    <a:pt x="43" y="3"/>
                    <a:pt x="45" y="3"/>
                    <a:pt x="46" y="3"/>
                  </a:cubicBezTo>
                  <a:cubicBezTo>
                    <a:pt x="47" y="3"/>
                    <a:pt x="47" y="2"/>
                    <a:pt x="48" y="2"/>
                  </a:cubicBezTo>
                  <a:cubicBezTo>
                    <a:pt x="48" y="2"/>
                    <a:pt x="48" y="2"/>
                    <a:pt x="48" y="2"/>
                  </a:cubicBezTo>
                  <a:cubicBezTo>
                    <a:pt x="48" y="2"/>
                    <a:pt x="48" y="2"/>
                    <a:pt x="48" y="2"/>
                  </a:cubicBezTo>
                  <a:cubicBezTo>
                    <a:pt x="47" y="2"/>
                    <a:pt x="47" y="2"/>
                    <a:pt x="46" y="2"/>
                  </a:cubicBezTo>
                  <a:cubicBezTo>
                    <a:pt x="46" y="1"/>
                    <a:pt x="45" y="1"/>
                    <a:pt x="44" y="1"/>
                  </a:cubicBezTo>
                  <a:cubicBezTo>
                    <a:pt x="43" y="1"/>
                    <a:pt x="42" y="0"/>
                    <a:pt x="41" y="0"/>
                  </a:cubicBezTo>
                  <a:cubicBezTo>
                    <a:pt x="39" y="0"/>
                    <a:pt x="38" y="0"/>
                    <a:pt x="37" y="0"/>
                  </a:cubicBezTo>
                  <a:cubicBezTo>
                    <a:pt x="36" y="0"/>
                    <a:pt x="35" y="0"/>
                    <a:pt x="34" y="0"/>
                  </a:cubicBezTo>
                  <a:cubicBezTo>
                    <a:pt x="34" y="0"/>
                    <a:pt x="34" y="0"/>
                    <a:pt x="33" y="0"/>
                  </a:cubicBezTo>
                  <a:cubicBezTo>
                    <a:pt x="33" y="0"/>
                    <a:pt x="33" y="0"/>
                    <a:pt x="32" y="0"/>
                  </a:cubicBezTo>
                  <a:cubicBezTo>
                    <a:pt x="31" y="1"/>
                    <a:pt x="29" y="1"/>
                    <a:pt x="28" y="1"/>
                  </a:cubicBezTo>
                  <a:cubicBezTo>
                    <a:pt x="26" y="1"/>
                    <a:pt x="25" y="2"/>
                    <a:pt x="23" y="2"/>
                  </a:cubicBezTo>
                  <a:cubicBezTo>
                    <a:pt x="22" y="2"/>
                    <a:pt x="20" y="3"/>
                    <a:pt x="19" y="3"/>
                  </a:cubicBezTo>
                  <a:cubicBezTo>
                    <a:pt x="17" y="3"/>
                    <a:pt x="16" y="3"/>
                    <a:pt x="14" y="4"/>
                  </a:cubicBezTo>
                  <a:cubicBezTo>
                    <a:pt x="13" y="4"/>
                    <a:pt x="12" y="4"/>
                    <a:pt x="10" y="5"/>
                  </a:cubicBezTo>
                  <a:cubicBezTo>
                    <a:pt x="9" y="5"/>
                    <a:pt x="8" y="5"/>
                    <a:pt x="6" y="6"/>
                  </a:cubicBezTo>
                  <a:cubicBezTo>
                    <a:pt x="5" y="6"/>
                    <a:pt x="4" y="6"/>
                    <a:pt x="3" y="7"/>
                  </a:cubicBezTo>
                  <a:cubicBezTo>
                    <a:pt x="2" y="7"/>
                    <a:pt x="2" y="8"/>
                    <a:pt x="1" y="8"/>
                  </a:cubicBezTo>
                  <a:cubicBezTo>
                    <a:pt x="1" y="9"/>
                    <a:pt x="0" y="9"/>
                    <a:pt x="0" y="9"/>
                  </a:cubicBezTo>
                  <a:cubicBezTo>
                    <a:pt x="0" y="10"/>
                    <a:pt x="0" y="10"/>
                    <a:pt x="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46"/>
            <p:cNvSpPr/>
            <p:nvPr/>
          </p:nvSpPr>
          <p:spPr bwMode="auto">
            <a:xfrm>
              <a:off x="10239376" y="4946651"/>
              <a:ext cx="165100" cy="177800"/>
            </a:xfrm>
            <a:custGeom>
              <a:avLst/>
              <a:gdLst>
                <a:gd name="T0" fmla="*/ 0 w 39"/>
                <a:gd name="T1" fmla="*/ 42 h 42"/>
                <a:gd name="T2" fmla="*/ 1 w 39"/>
                <a:gd name="T3" fmla="*/ 41 h 42"/>
                <a:gd name="T4" fmla="*/ 2 w 39"/>
                <a:gd name="T5" fmla="*/ 40 h 42"/>
                <a:gd name="T6" fmla="*/ 6 w 39"/>
                <a:gd name="T7" fmla="*/ 36 h 42"/>
                <a:gd name="T8" fmla="*/ 10 w 39"/>
                <a:gd name="T9" fmla="*/ 33 h 42"/>
                <a:gd name="T10" fmla="*/ 14 w 39"/>
                <a:gd name="T11" fmla="*/ 30 h 42"/>
                <a:gd name="T12" fmla="*/ 14 w 39"/>
                <a:gd name="T13" fmla="*/ 30 h 42"/>
                <a:gd name="T14" fmla="*/ 15 w 39"/>
                <a:gd name="T15" fmla="*/ 30 h 42"/>
                <a:gd name="T16" fmla="*/ 16 w 39"/>
                <a:gd name="T17" fmla="*/ 29 h 42"/>
                <a:gd name="T18" fmla="*/ 18 w 39"/>
                <a:gd name="T19" fmla="*/ 27 h 42"/>
                <a:gd name="T20" fmla="*/ 22 w 39"/>
                <a:gd name="T21" fmla="*/ 23 h 42"/>
                <a:gd name="T22" fmla="*/ 25 w 39"/>
                <a:gd name="T23" fmla="*/ 19 h 42"/>
                <a:gd name="T24" fmla="*/ 29 w 39"/>
                <a:gd name="T25" fmla="*/ 15 h 42"/>
                <a:gd name="T26" fmla="*/ 34 w 39"/>
                <a:gd name="T27" fmla="*/ 8 h 42"/>
                <a:gd name="T28" fmla="*/ 38 w 39"/>
                <a:gd name="T29" fmla="*/ 2 h 42"/>
                <a:gd name="T30" fmla="*/ 39 w 39"/>
                <a:gd name="T31" fmla="*/ 1 h 42"/>
                <a:gd name="T32" fmla="*/ 39 w 39"/>
                <a:gd name="T33" fmla="*/ 0 h 42"/>
                <a:gd name="T34" fmla="*/ 39 w 39"/>
                <a:gd name="T35" fmla="*/ 1 h 42"/>
                <a:gd name="T36" fmla="*/ 37 w 39"/>
                <a:gd name="T37" fmla="*/ 2 h 42"/>
                <a:gd name="T38" fmla="*/ 32 w 39"/>
                <a:gd name="T39" fmla="*/ 6 h 42"/>
                <a:gd name="T40" fmla="*/ 25 w 39"/>
                <a:gd name="T41" fmla="*/ 12 h 42"/>
                <a:gd name="T42" fmla="*/ 22 w 39"/>
                <a:gd name="T43" fmla="*/ 16 h 42"/>
                <a:gd name="T44" fmla="*/ 18 w 39"/>
                <a:gd name="T45" fmla="*/ 20 h 42"/>
                <a:gd name="T46" fmla="*/ 15 w 39"/>
                <a:gd name="T47" fmla="*/ 24 h 42"/>
                <a:gd name="T48" fmla="*/ 13 w 39"/>
                <a:gd name="T49" fmla="*/ 25 h 42"/>
                <a:gd name="T50" fmla="*/ 12 w 39"/>
                <a:gd name="T51" fmla="*/ 26 h 42"/>
                <a:gd name="T52" fmla="*/ 11 w 39"/>
                <a:gd name="T53" fmla="*/ 27 h 42"/>
                <a:gd name="T54" fmla="*/ 7 w 39"/>
                <a:gd name="T55" fmla="*/ 30 h 42"/>
                <a:gd name="T56" fmla="*/ 6 w 39"/>
                <a:gd name="T57" fmla="*/ 32 h 42"/>
                <a:gd name="T58" fmla="*/ 5 w 39"/>
                <a:gd name="T59" fmla="*/ 33 h 42"/>
                <a:gd name="T60" fmla="*/ 5 w 39"/>
                <a:gd name="T61" fmla="*/ 33 h 42"/>
                <a:gd name="T62" fmla="*/ 4 w 39"/>
                <a:gd name="T63" fmla="*/ 34 h 42"/>
                <a:gd name="T64" fmla="*/ 2 w 39"/>
                <a:gd name="T65" fmla="*/ 37 h 42"/>
                <a:gd name="T66" fmla="*/ 1 w 39"/>
                <a:gd name="T67" fmla="*/ 39 h 42"/>
                <a:gd name="T68" fmla="*/ 0 w 39"/>
                <a:gd name="T69" fmla="*/ 41 h 42"/>
                <a:gd name="T70" fmla="*/ 0 w 39"/>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2">
                  <a:moveTo>
                    <a:pt x="0" y="42"/>
                  </a:moveTo>
                  <a:cubicBezTo>
                    <a:pt x="0" y="42"/>
                    <a:pt x="0" y="42"/>
                    <a:pt x="1" y="41"/>
                  </a:cubicBezTo>
                  <a:cubicBezTo>
                    <a:pt x="1" y="41"/>
                    <a:pt x="1" y="40"/>
                    <a:pt x="2" y="40"/>
                  </a:cubicBezTo>
                  <a:cubicBezTo>
                    <a:pt x="3" y="39"/>
                    <a:pt x="4" y="37"/>
                    <a:pt x="6" y="36"/>
                  </a:cubicBezTo>
                  <a:cubicBezTo>
                    <a:pt x="7" y="35"/>
                    <a:pt x="8" y="34"/>
                    <a:pt x="10" y="33"/>
                  </a:cubicBezTo>
                  <a:cubicBezTo>
                    <a:pt x="11" y="32"/>
                    <a:pt x="12" y="31"/>
                    <a:pt x="14" y="30"/>
                  </a:cubicBezTo>
                  <a:cubicBezTo>
                    <a:pt x="14" y="30"/>
                    <a:pt x="14" y="30"/>
                    <a:pt x="14" y="30"/>
                  </a:cubicBezTo>
                  <a:cubicBezTo>
                    <a:pt x="15" y="30"/>
                    <a:pt x="15" y="30"/>
                    <a:pt x="15" y="30"/>
                  </a:cubicBezTo>
                  <a:cubicBezTo>
                    <a:pt x="15" y="29"/>
                    <a:pt x="15" y="29"/>
                    <a:pt x="16" y="29"/>
                  </a:cubicBezTo>
                  <a:cubicBezTo>
                    <a:pt x="17" y="28"/>
                    <a:pt x="17" y="28"/>
                    <a:pt x="18" y="27"/>
                  </a:cubicBezTo>
                  <a:cubicBezTo>
                    <a:pt x="19" y="26"/>
                    <a:pt x="21" y="25"/>
                    <a:pt x="22" y="23"/>
                  </a:cubicBezTo>
                  <a:cubicBezTo>
                    <a:pt x="23" y="22"/>
                    <a:pt x="24" y="21"/>
                    <a:pt x="25" y="19"/>
                  </a:cubicBezTo>
                  <a:cubicBezTo>
                    <a:pt x="27" y="18"/>
                    <a:pt x="28" y="16"/>
                    <a:pt x="29" y="15"/>
                  </a:cubicBezTo>
                  <a:cubicBezTo>
                    <a:pt x="31" y="13"/>
                    <a:pt x="33" y="10"/>
                    <a:pt x="34" y="8"/>
                  </a:cubicBezTo>
                  <a:cubicBezTo>
                    <a:pt x="36" y="6"/>
                    <a:pt x="37" y="4"/>
                    <a:pt x="38" y="2"/>
                  </a:cubicBezTo>
                  <a:cubicBezTo>
                    <a:pt x="38" y="2"/>
                    <a:pt x="39" y="1"/>
                    <a:pt x="39" y="1"/>
                  </a:cubicBezTo>
                  <a:cubicBezTo>
                    <a:pt x="39" y="0"/>
                    <a:pt x="39" y="0"/>
                    <a:pt x="39" y="0"/>
                  </a:cubicBezTo>
                  <a:cubicBezTo>
                    <a:pt x="39" y="0"/>
                    <a:pt x="39" y="0"/>
                    <a:pt x="39" y="1"/>
                  </a:cubicBezTo>
                  <a:cubicBezTo>
                    <a:pt x="38" y="1"/>
                    <a:pt x="38" y="1"/>
                    <a:pt x="37" y="2"/>
                  </a:cubicBezTo>
                  <a:cubicBezTo>
                    <a:pt x="36" y="3"/>
                    <a:pt x="34" y="4"/>
                    <a:pt x="32" y="6"/>
                  </a:cubicBezTo>
                  <a:cubicBezTo>
                    <a:pt x="30" y="8"/>
                    <a:pt x="28" y="10"/>
                    <a:pt x="25" y="12"/>
                  </a:cubicBezTo>
                  <a:cubicBezTo>
                    <a:pt x="24" y="14"/>
                    <a:pt x="23" y="15"/>
                    <a:pt x="22" y="16"/>
                  </a:cubicBezTo>
                  <a:cubicBezTo>
                    <a:pt x="21" y="17"/>
                    <a:pt x="20" y="19"/>
                    <a:pt x="18" y="20"/>
                  </a:cubicBezTo>
                  <a:cubicBezTo>
                    <a:pt x="17" y="21"/>
                    <a:pt x="16" y="22"/>
                    <a:pt x="15" y="24"/>
                  </a:cubicBezTo>
                  <a:cubicBezTo>
                    <a:pt x="14" y="24"/>
                    <a:pt x="13" y="25"/>
                    <a:pt x="13" y="25"/>
                  </a:cubicBezTo>
                  <a:cubicBezTo>
                    <a:pt x="13" y="26"/>
                    <a:pt x="12" y="26"/>
                    <a:pt x="12" y="26"/>
                  </a:cubicBezTo>
                  <a:cubicBezTo>
                    <a:pt x="12" y="27"/>
                    <a:pt x="11" y="27"/>
                    <a:pt x="11" y="27"/>
                  </a:cubicBezTo>
                  <a:cubicBezTo>
                    <a:pt x="10" y="28"/>
                    <a:pt x="9" y="29"/>
                    <a:pt x="7" y="30"/>
                  </a:cubicBezTo>
                  <a:cubicBezTo>
                    <a:pt x="7" y="31"/>
                    <a:pt x="6" y="31"/>
                    <a:pt x="6" y="32"/>
                  </a:cubicBezTo>
                  <a:cubicBezTo>
                    <a:pt x="5" y="32"/>
                    <a:pt x="5" y="32"/>
                    <a:pt x="5" y="33"/>
                  </a:cubicBezTo>
                  <a:cubicBezTo>
                    <a:pt x="5" y="33"/>
                    <a:pt x="5" y="33"/>
                    <a:pt x="5" y="33"/>
                  </a:cubicBezTo>
                  <a:cubicBezTo>
                    <a:pt x="5" y="33"/>
                    <a:pt x="4" y="33"/>
                    <a:pt x="4" y="34"/>
                  </a:cubicBezTo>
                  <a:cubicBezTo>
                    <a:pt x="3" y="35"/>
                    <a:pt x="3" y="36"/>
                    <a:pt x="2" y="37"/>
                  </a:cubicBezTo>
                  <a:cubicBezTo>
                    <a:pt x="1" y="38"/>
                    <a:pt x="1" y="39"/>
                    <a:pt x="1" y="39"/>
                  </a:cubicBezTo>
                  <a:cubicBezTo>
                    <a:pt x="1" y="40"/>
                    <a:pt x="0" y="41"/>
                    <a:pt x="0" y="41"/>
                  </a:cubicBezTo>
                  <a:cubicBezTo>
                    <a:pt x="0" y="42"/>
                    <a:pt x="0" y="42"/>
                    <a:pt x="0" y="4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47"/>
            <p:cNvSpPr/>
            <p:nvPr/>
          </p:nvSpPr>
          <p:spPr bwMode="auto">
            <a:xfrm>
              <a:off x="10353676" y="4954588"/>
              <a:ext cx="46038" cy="139700"/>
            </a:xfrm>
            <a:custGeom>
              <a:avLst/>
              <a:gdLst>
                <a:gd name="T0" fmla="*/ 11 w 11"/>
                <a:gd name="T1" fmla="*/ 0 h 33"/>
                <a:gd name="T2" fmla="*/ 11 w 11"/>
                <a:gd name="T3" fmla="*/ 1 h 33"/>
                <a:gd name="T4" fmla="*/ 9 w 11"/>
                <a:gd name="T5" fmla="*/ 5 h 33"/>
                <a:gd name="T6" fmla="*/ 8 w 11"/>
                <a:gd name="T7" fmla="*/ 10 h 33"/>
                <a:gd name="T8" fmla="*/ 7 w 11"/>
                <a:gd name="T9" fmla="*/ 13 h 33"/>
                <a:gd name="T10" fmla="*/ 6 w 11"/>
                <a:gd name="T11" fmla="*/ 16 h 33"/>
                <a:gd name="T12" fmla="*/ 5 w 11"/>
                <a:gd name="T13" fmla="*/ 19 h 33"/>
                <a:gd name="T14" fmla="*/ 4 w 11"/>
                <a:gd name="T15" fmla="*/ 22 h 33"/>
                <a:gd name="T16" fmla="*/ 2 w 11"/>
                <a:gd name="T17" fmla="*/ 27 h 33"/>
                <a:gd name="T18" fmla="*/ 1 w 11"/>
                <a:gd name="T19" fmla="*/ 31 h 33"/>
                <a:gd name="T20" fmla="*/ 0 w 11"/>
                <a:gd name="T21" fmla="*/ 33 h 33"/>
                <a:gd name="T22" fmla="*/ 1 w 11"/>
                <a:gd name="T23" fmla="*/ 31 h 33"/>
                <a:gd name="T24" fmla="*/ 2 w 11"/>
                <a:gd name="T25" fmla="*/ 30 h 33"/>
                <a:gd name="T26" fmla="*/ 3 w 11"/>
                <a:gd name="T27" fmla="*/ 28 h 33"/>
                <a:gd name="T28" fmla="*/ 5 w 11"/>
                <a:gd name="T29" fmla="*/ 26 h 33"/>
                <a:gd name="T30" fmla="*/ 6 w 11"/>
                <a:gd name="T31" fmla="*/ 23 h 33"/>
                <a:gd name="T32" fmla="*/ 7 w 11"/>
                <a:gd name="T33" fmla="*/ 20 h 33"/>
                <a:gd name="T34" fmla="*/ 9 w 11"/>
                <a:gd name="T35" fmla="*/ 17 h 33"/>
                <a:gd name="T36" fmla="*/ 10 w 11"/>
                <a:gd name="T37" fmla="*/ 14 h 33"/>
                <a:gd name="T38" fmla="*/ 10 w 11"/>
                <a:gd name="T39" fmla="*/ 11 h 33"/>
                <a:gd name="T40" fmla="*/ 11 w 11"/>
                <a:gd name="T41" fmla="*/ 8 h 33"/>
                <a:gd name="T42" fmla="*/ 11 w 11"/>
                <a:gd name="T43" fmla="*/ 5 h 33"/>
                <a:gd name="T44" fmla="*/ 11 w 11"/>
                <a:gd name="T45" fmla="*/ 3 h 33"/>
                <a:gd name="T46" fmla="*/ 11 w 11"/>
                <a:gd name="T47" fmla="*/ 1 h 33"/>
                <a:gd name="T48" fmla="*/ 11 w 11"/>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11" y="0"/>
                  </a:moveTo>
                  <a:cubicBezTo>
                    <a:pt x="11" y="0"/>
                    <a:pt x="11" y="0"/>
                    <a:pt x="11" y="1"/>
                  </a:cubicBezTo>
                  <a:cubicBezTo>
                    <a:pt x="10" y="2"/>
                    <a:pt x="10" y="3"/>
                    <a:pt x="9" y="5"/>
                  </a:cubicBezTo>
                  <a:cubicBezTo>
                    <a:pt x="9" y="6"/>
                    <a:pt x="8" y="8"/>
                    <a:pt x="8" y="10"/>
                  </a:cubicBezTo>
                  <a:cubicBezTo>
                    <a:pt x="8" y="11"/>
                    <a:pt x="7" y="12"/>
                    <a:pt x="7" y="13"/>
                  </a:cubicBezTo>
                  <a:cubicBezTo>
                    <a:pt x="7" y="14"/>
                    <a:pt x="6" y="15"/>
                    <a:pt x="6" y="16"/>
                  </a:cubicBezTo>
                  <a:cubicBezTo>
                    <a:pt x="6" y="17"/>
                    <a:pt x="5" y="18"/>
                    <a:pt x="5" y="19"/>
                  </a:cubicBezTo>
                  <a:cubicBezTo>
                    <a:pt x="5" y="20"/>
                    <a:pt x="4" y="21"/>
                    <a:pt x="4" y="22"/>
                  </a:cubicBezTo>
                  <a:cubicBezTo>
                    <a:pt x="3" y="24"/>
                    <a:pt x="3" y="26"/>
                    <a:pt x="2" y="27"/>
                  </a:cubicBezTo>
                  <a:cubicBezTo>
                    <a:pt x="1" y="29"/>
                    <a:pt x="1" y="30"/>
                    <a:pt x="1" y="31"/>
                  </a:cubicBezTo>
                  <a:cubicBezTo>
                    <a:pt x="0" y="32"/>
                    <a:pt x="0" y="33"/>
                    <a:pt x="0" y="33"/>
                  </a:cubicBezTo>
                  <a:cubicBezTo>
                    <a:pt x="0" y="33"/>
                    <a:pt x="1" y="32"/>
                    <a:pt x="1" y="31"/>
                  </a:cubicBezTo>
                  <a:cubicBezTo>
                    <a:pt x="1" y="31"/>
                    <a:pt x="2" y="31"/>
                    <a:pt x="2" y="30"/>
                  </a:cubicBezTo>
                  <a:cubicBezTo>
                    <a:pt x="3" y="29"/>
                    <a:pt x="3" y="29"/>
                    <a:pt x="3" y="28"/>
                  </a:cubicBezTo>
                  <a:cubicBezTo>
                    <a:pt x="4" y="27"/>
                    <a:pt x="4" y="27"/>
                    <a:pt x="5" y="26"/>
                  </a:cubicBezTo>
                  <a:cubicBezTo>
                    <a:pt x="5" y="25"/>
                    <a:pt x="6" y="24"/>
                    <a:pt x="6" y="23"/>
                  </a:cubicBezTo>
                  <a:cubicBezTo>
                    <a:pt x="7" y="22"/>
                    <a:pt x="7" y="21"/>
                    <a:pt x="7" y="20"/>
                  </a:cubicBezTo>
                  <a:cubicBezTo>
                    <a:pt x="8" y="19"/>
                    <a:pt x="8" y="18"/>
                    <a:pt x="9" y="17"/>
                  </a:cubicBezTo>
                  <a:cubicBezTo>
                    <a:pt x="9" y="16"/>
                    <a:pt x="9" y="15"/>
                    <a:pt x="10" y="14"/>
                  </a:cubicBezTo>
                  <a:cubicBezTo>
                    <a:pt x="10" y="13"/>
                    <a:pt x="10" y="12"/>
                    <a:pt x="10" y="11"/>
                  </a:cubicBezTo>
                  <a:cubicBezTo>
                    <a:pt x="10" y="10"/>
                    <a:pt x="11" y="9"/>
                    <a:pt x="11" y="8"/>
                  </a:cubicBezTo>
                  <a:cubicBezTo>
                    <a:pt x="11" y="7"/>
                    <a:pt x="11" y="6"/>
                    <a:pt x="11" y="5"/>
                  </a:cubicBezTo>
                  <a:cubicBezTo>
                    <a:pt x="11" y="4"/>
                    <a:pt x="11" y="3"/>
                    <a:pt x="11" y="3"/>
                  </a:cubicBezTo>
                  <a:cubicBezTo>
                    <a:pt x="11" y="2"/>
                    <a:pt x="11" y="2"/>
                    <a:pt x="11" y="1"/>
                  </a:cubicBezTo>
                  <a:cubicBezTo>
                    <a:pt x="11" y="0"/>
                    <a:pt x="11" y="0"/>
                    <a:pt x="1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48"/>
            <p:cNvSpPr/>
            <p:nvPr/>
          </p:nvSpPr>
          <p:spPr bwMode="auto">
            <a:xfrm>
              <a:off x="10252076" y="4949826"/>
              <a:ext cx="152400" cy="73025"/>
            </a:xfrm>
            <a:custGeom>
              <a:avLst/>
              <a:gdLst>
                <a:gd name="T0" fmla="*/ 0 w 36"/>
                <a:gd name="T1" fmla="*/ 17 h 17"/>
                <a:gd name="T2" fmla="*/ 1 w 36"/>
                <a:gd name="T3" fmla="*/ 16 h 17"/>
                <a:gd name="T4" fmla="*/ 6 w 36"/>
                <a:gd name="T5" fmla="*/ 14 h 17"/>
                <a:gd name="T6" fmla="*/ 11 w 36"/>
                <a:gd name="T7" fmla="*/ 12 h 17"/>
                <a:gd name="T8" fmla="*/ 15 w 36"/>
                <a:gd name="T9" fmla="*/ 10 h 17"/>
                <a:gd name="T10" fmla="*/ 18 w 36"/>
                <a:gd name="T11" fmla="*/ 9 h 17"/>
                <a:gd name="T12" fmla="*/ 30 w 36"/>
                <a:gd name="T13" fmla="*/ 3 h 17"/>
                <a:gd name="T14" fmla="*/ 34 w 36"/>
                <a:gd name="T15" fmla="*/ 1 h 17"/>
                <a:gd name="T16" fmla="*/ 36 w 36"/>
                <a:gd name="T17" fmla="*/ 0 h 17"/>
                <a:gd name="T18" fmla="*/ 34 w 36"/>
                <a:gd name="T19" fmla="*/ 1 h 17"/>
                <a:gd name="T20" fmla="*/ 32 w 36"/>
                <a:gd name="T21" fmla="*/ 1 h 17"/>
                <a:gd name="T22" fmla="*/ 30 w 36"/>
                <a:gd name="T23" fmla="*/ 1 h 17"/>
                <a:gd name="T24" fmla="*/ 27 w 36"/>
                <a:gd name="T25" fmla="*/ 2 h 17"/>
                <a:gd name="T26" fmla="*/ 24 w 36"/>
                <a:gd name="T27" fmla="*/ 3 h 17"/>
                <a:gd name="T28" fmla="*/ 20 w 36"/>
                <a:gd name="T29" fmla="*/ 5 h 17"/>
                <a:gd name="T30" fmla="*/ 17 w 36"/>
                <a:gd name="T31" fmla="*/ 6 h 17"/>
                <a:gd name="T32" fmla="*/ 13 w 36"/>
                <a:gd name="T33" fmla="*/ 8 h 17"/>
                <a:gd name="T34" fmla="*/ 10 w 36"/>
                <a:gd name="T35" fmla="*/ 10 h 17"/>
                <a:gd name="T36" fmla="*/ 7 w 36"/>
                <a:gd name="T37" fmla="*/ 11 h 17"/>
                <a:gd name="T38" fmla="*/ 5 w 36"/>
                <a:gd name="T39" fmla="*/ 13 h 17"/>
                <a:gd name="T40" fmla="*/ 3 w 36"/>
                <a:gd name="T41" fmla="*/ 15 h 17"/>
                <a:gd name="T42" fmla="*/ 1 w 36"/>
                <a:gd name="T43" fmla="*/ 16 h 17"/>
                <a:gd name="T44" fmla="*/ 0 w 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7">
                  <a:moveTo>
                    <a:pt x="0" y="17"/>
                  </a:moveTo>
                  <a:cubicBezTo>
                    <a:pt x="0" y="17"/>
                    <a:pt x="0" y="17"/>
                    <a:pt x="1" y="16"/>
                  </a:cubicBezTo>
                  <a:cubicBezTo>
                    <a:pt x="2" y="16"/>
                    <a:pt x="4" y="15"/>
                    <a:pt x="6" y="14"/>
                  </a:cubicBezTo>
                  <a:cubicBezTo>
                    <a:pt x="7" y="14"/>
                    <a:pt x="9" y="13"/>
                    <a:pt x="11" y="12"/>
                  </a:cubicBezTo>
                  <a:cubicBezTo>
                    <a:pt x="12" y="11"/>
                    <a:pt x="13" y="11"/>
                    <a:pt x="15" y="10"/>
                  </a:cubicBezTo>
                  <a:cubicBezTo>
                    <a:pt x="16" y="10"/>
                    <a:pt x="17" y="9"/>
                    <a:pt x="18" y="9"/>
                  </a:cubicBezTo>
                  <a:cubicBezTo>
                    <a:pt x="22" y="6"/>
                    <a:pt x="27" y="4"/>
                    <a:pt x="30" y="3"/>
                  </a:cubicBezTo>
                  <a:cubicBezTo>
                    <a:pt x="32" y="2"/>
                    <a:pt x="33" y="2"/>
                    <a:pt x="34" y="1"/>
                  </a:cubicBezTo>
                  <a:cubicBezTo>
                    <a:pt x="35" y="1"/>
                    <a:pt x="36" y="0"/>
                    <a:pt x="36" y="0"/>
                  </a:cubicBezTo>
                  <a:cubicBezTo>
                    <a:pt x="36" y="0"/>
                    <a:pt x="35" y="0"/>
                    <a:pt x="34" y="1"/>
                  </a:cubicBezTo>
                  <a:cubicBezTo>
                    <a:pt x="34" y="1"/>
                    <a:pt x="33" y="1"/>
                    <a:pt x="32" y="1"/>
                  </a:cubicBezTo>
                  <a:cubicBezTo>
                    <a:pt x="32" y="1"/>
                    <a:pt x="31" y="1"/>
                    <a:pt x="30" y="1"/>
                  </a:cubicBezTo>
                  <a:cubicBezTo>
                    <a:pt x="29" y="2"/>
                    <a:pt x="28" y="2"/>
                    <a:pt x="27" y="2"/>
                  </a:cubicBezTo>
                  <a:cubicBezTo>
                    <a:pt x="26" y="3"/>
                    <a:pt x="25" y="3"/>
                    <a:pt x="24" y="3"/>
                  </a:cubicBezTo>
                  <a:cubicBezTo>
                    <a:pt x="22" y="4"/>
                    <a:pt x="21" y="4"/>
                    <a:pt x="20" y="5"/>
                  </a:cubicBezTo>
                  <a:cubicBezTo>
                    <a:pt x="19" y="5"/>
                    <a:pt x="18" y="6"/>
                    <a:pt x="17" y="6"/>
                  </a:cubicBezTo>
                  <a:cubicBezTo>
                    <a:pt x="16" y="7"/>
                    <a:pt x="14" y="7"/>
                    <a:pt x="13" y="8"/>
                  </a:cubicBezTo>
                  <a:cubicBezTo>
                    <a:pt x="12" y="8"/>
                    <a:pt x="11" y="9"/>
                    <a:pt x="10" y="10"/>
                  </a:cubicBezTo>
                  <a:cubicBezTo>
                    <a:pt x="9" y="10"/>
                    <a:pt x="8" y="11"/>
                    <a:pt x="7" y="11"/>
                  </a:cubicBezTo>
                  <a:cubicBezTo>
                    <a:pt x="6" y="12"/>
                    <a:pt x="5" y="13"/>
                    <a:pt x="5" y="13"/>
                  </a:cubicBezTo>
                  <a:cubicBezTo>
                    <a:pt x="4" y="14"/>
                    <a:pt x="3" y="14"/>
                    <a:pt x="3" y="15"/>
                  </a:cubicBezTo>
                  <a:cubicBezTo>
                    <a:pt x="2" y="15"/>
                    <a:pt x="2" y="16"/>
                    <a:pt x="1" y="16"/>
                  </a:cubicBezTo>
                  <a:cubicBezTo>
                    <a:pt x="0" y="17"/>
                    <a:pt x="0" y="17"/>
                    <a:pt x="0" y="1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49"/>
            <p:cNvSpPr/>
            <p:nvPr/>
          </p:nvSpPr>
          <p:spPr bwMode="auto">
            <a:xfrm>
              <a:off x="10340976" y="4899026"/>
              <a:ext cx="114300" cy="101600"/>
            </a:xfrm>
            <a:custGeom>
              <a:avLst/>
              <a:gdLst>
                <a:gd name="T0" fmla="*/ 22 w 27"/>
                <a:gd name="T1" fmla="*/ 4 h 24"/>
                <a:gd name="T2" fmla="*/ 0 w 27"/>
                <a:gd name="T3" fmla="*/ 3 h 24"/>
                <a:gd name="T4" fmla="*/ 25 w 27"/>
                <a:gd name="T5" fmla="*/ 24 h 24"/>
                <a:gd name="T6" fmla="*/ 22 w 27"/>
                <a:gd name="T7" fmla="*/ 4 h 24"/>
              </a:gdLst>
              <a:ahLst/>
              <a:cxnLst>
                <a:cxn ang="0">
                  <a:pos x="T0" y="T1"/>
                </a:cxn>
                <a:cxn ang="0">
                  <a:pos x="T2" y="T3"/>
                </a:cxn>
                <a:cxn ang="0">
                  <a:pos x="T4" y="T5"/>
                </a:cxn>
                <a:cxn ang="0">
                  <a:pos x="T6" y="T7"/>
                </a:cxn>
              </a:cxnLst>
              <a:rect l="0" t="0" r="r" b="b"/>
              <a:pathLst>
                <a:path w="27" h="24">
                  <a:moveTo>
                    <a:pt x="22" y="4"/>
                  </a:moveTo>
                  <a:cubicBezTo>
                    <a:pt x="14" y="1"/>
                    <a:pt x="7" y="0"/>
                    <a:pt x="0" y="3"/>
                  </a:cubicBezTo>
                  <a:cubicBezTo>
                    <a:pt x="0" y="3"/>
                    <a:pt x="16" y="21"/>
                    <a:pt x="25" y="24"/>
                  </a:cubicBezTo>
                  <a:cubicBezTo>
                    <a:pt x="25" y="24"/>
                    <a:pt x="27" y="9"/>
                    <a:pt x="22" y="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50"/>
            <p:cNvSpPr/>
            <p:nvPr/>
          </p:nvSpPr>
          <p:spPr bwMode="auto">
            <a:xfrm>
              <a:off x="10412414" y="4500563"/>
              <a:ext cx="304800" cy="436563"/>
            </a:xfrm>
            <a:custGeom>
              <a:avLst/>
              <a:gdLst>
                <a:gd name="T0" fmla="*/ 3 w 72"/>
                <a:gd name="T1" fmla="*/ 103 h 103"/>
                <a:gd name="T2" fmla="*/ 0 w 72"/>
                <a:gd name="T3" fmla="*/ 100 h 103"/>
                <a:gd name="T4" fmla="*/ 68 w 72"/>
                <a:gd name="T5" fmla="*/ 0 h 103"/>
                <a:gd name="T6" fmla="*/ 72 w 72"/>
                <a:gd name="T7" fmla="*/ 2 h 103"/>
                <a:gd name="T8" fmla="*/ 3 w 72"/>
                <a:gd name="T9" fmla="*/ 103 h 103"/>
              </a:gdLst>
              <a:ahLst/>
              <a:cxnLst>
                <a:cxn ang="0">
                  <a:pos x="T0" y="T1"/>
                </a:cxn>
                <a:cxn ang="0">
                  <a:pos x="T2" y="T3"/>
                </a:cxn>
                <a:cxn ang="0">
                  <a:pos x="T4" y="T5"/>
                </a:cxn>
                <a:cxn ang="0">
                  <a:pos x="T6" y="T7"/>
                </a:cxn>
                <a:cxn ang="0">
                  <a:pos x="T8" y="T9"/>
                </a:cxn>
              </a:cxnLst>
              <a:rect l="0" t="0" r="r" b="b"/>
              <a:pathLst>
                <a:path w="72" h="103">
                  <a:moveTo>
                    <a:pt x="3" y="103"/>
                  </a:moveTo>
                  <a:cubicBezTo>
                    <a:pt x="0" y="100"/>
                    <a:pt x="0" y="100"/>
                    <a:pt x="0" y="100"/>
                  </a:cubicBezTo>
                  <a:cubicBezTo>
                    <a:pt x="5" y="96"/>
                    <a:pt x="34" y="54"/>
                    <a:pt x="68" y="0"/>
                  </a:cubicBezTo>
                  <a:cubicBezTo>
                    <a:pt x="72" y="2"/>
                    <a:pt x="72" y="2"/>
                    <a:pt x="72" y="2"/>
                  </a:cubicBezTo>
                  <a:cubicBezTo>
                    <a:pt x="40" y="52"/>
                    <a:pt x="9" y="98"/>
                    <a:pt x="3" y="10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51"/>
            <p:cNvSpPr/>
            <p:nvPr/>
          </p:nvSpPr>
          <p:spPr bwMode="auto">
            <a:xfrm>
              <a:off x="9772651" y="4233863"/>
              <a:ext cx="296863" cy="403225"/>
            </a:xfrm>
            <a:custGeom>
              <a:avLst/>
              <a:gdLst>
                <a:gd name="T0" fmla="*/ 70 w 70"/>
                <a:gd name="T1" fmla="*/ 59 h 95"/>
                <a:gd name="T2" fmla="*/ 39 w 70"/>
                <a:gd name="T3" fmla="*/ 7 h 95"/>
                <a:gd name="T4" fmla="*/ 33 w 70"/>
                <a:gd name="T5" fmla="*/ 27 h 95"/>
                <a:gd name="T6" fmla="*/ 8 w 70"/>
                <a:gd name="T7" fmla="*/ 32 h 95"/>
                <a:gd name="T8" fmla="*/ 23 w 70"/>
                <a:gd name="T9" fmla="*/ 57 h 95"/>
                <a:gd name="T10" fmla="*/ 8 w 70"/>
                <a:gd name="T11" fmla="*/ 79 h 95"/>
                <a:gd name="T12" fmla="*/ 70 w 70"/>
                <a:gd name="T13" fmla="*/ 59 h 95"/>
              </a:gdLst>
              <a:ahLst/>
              <a:cxnLst>
                <a:cxn ang="0">
                  <a:pos x="T0" y="T1"/>
                </a:cxn>
                <a:cxn ang="0">
                  <a:pos x="T2" y="T3"/>
                </a:cxn>
                <a:cxn ang="0">
                  <a:pos x="T4" y="T5"/>
                </a:cxn>
                <a:cxn ang="0">
                  <a:pos x="T6" y="T7"/>
                </a:cxn>
                <a:cxn ang="0">
                  <a:pos x="T8" y="T9"/>
                </a:cxn>
                <a:cxn ang="0">
                  <a:pos x="T10" y="T11"/>
                </a:cxn>
                <a:cxn ang="0">
                  <a:pos x="T12" y="T13"/>
                </a:cxn>
              </a:cxnLst>
              <a:rect l="0" t="0" r="r" b="b"/>
              <a:pathLst>
                <a:path w="70" h="95">
                  <a:moveTo>
                    <a:pt x="70" y="59"/>
                  </a:moveTo>
                  <a:cubicBezTo>
                    <a:pt x="70" y="59"/>
                    <a:pt x="63" y="0"/>
                    <a:pt x="39" y="7"/>
                  </a:cubicBezTo>
                  <a:cubicBezTo>
                    <a:pt x="22" y="11"/>
                    <a:pt x="33" y="27"/>
                    <a:pt x="33" y="27"/>
                  </a:cubicBezTo>
                  <a:cubicBezTo>
                    <a:pt x="33" y="27"/>
                    <a:pt x="16" y="18"/>
                    <a:pt x="8" y="32"/>
                  </a:cubicBezTo>
                  <a:cubicBezTo>
                    <a:pt x="0" y="46"/>
                    <a:pt x="23" y="57"/>
                    <a:pt x="23" y="57"/>
                  </a:cubicBezTo>
                  <a:cubicBezTo>
                    <a:pt x="23" y="57"/>
                    <a:pt x="8" y="62"/>
                    <a:pt x="8" y="79"/>
                  </a:cubicBezTo>
                  <a:cubicBezTo>
                    <a:pt x="8" y="95"/>
                    <a:pt x="54" y="78"/>
                    <a:pt x="70"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52"/>
            <p:cNvSpPr/>
            <p:nvPr/>
          </p:nvSpPr>
          <p:spPr bwMode="auto">
            <a:xfrm>
              <a:off x="9836151" y="4479926"/>
              <a:ext cx="207963" cy="76200"/>
            </a:xfrm>
            <a:custGeom>
              <a:avLst/>
              <a:gdLst>
                <a:gd name="T0" fmla="*/ 49 w 49"/>
                <a:gd name="T1" fmla="*/ 0 h 18"/>
                <a:gd name="T2" fmla="*/ 48 w 49"/>
                <a:gd name="T3" fmla="*/ 0 h 18"/>
                <a:gd name="T4" fmla="*/ 46 w 49"/>
                <a:gd name="T5" fmla="*/ 1 h 18"/>
                <a:gd name="T6" fmla="*/ 44 w 49"/>
                <a:gd name="T7" fmla="*/ 2 h 18"/>
                <a:gd name="T8" fmla="*/ 41 w 49"/>
                <a:gd name="T9" fmla="*/ 4 h 18"/>
                <a:gd name="T10" fmla="*/ 39 w 49"/>
                <a:gd name="T11" fmla="*/ 5 h 18"/>
                <a:gd name="T12" fmla="*/ 37 w 49"/>
                <a:gd name="T13" fmla="*/ 5 h 18"/>
                <a:gd name="T14" fmla="*/ 34 w 49"/>
                <a:gd name="T15" fmla="*/ 7 h 18"/>
                <a:gd name="T16" fmla="*/ 29 w 49"/>
                <a:gd name="T17" fmla="*/ 9 h 18"/>
                <a:gd name="T18" fmla="*/ 25 w 49"/>
                <a:gd name="T19" fmla="*/ 11 h 18"/>
                <a:gd name="T20" fmla="*/ 22 w 49"/>
                <a:gd name="T21" fmla="*/ 11 h 18"/>
                <a:gd name="T22" fmla="*/ 20 w 49"/>
                <a:gd name="T23" fmla="*/ 12 h 18"/>
                <a:gd name="T24" fmla="*/ 19 w 49"/>
                <a:gd name="T25" fmla="*/ 12 h 18"/>
                <a:gd name="T26" fmla="*/ 18 w 49"/>
                <a:gd name="T27" fmla="*/ 13 h 18"/>
                <a:gd name="T28" fmla="*/ 16 w 49"/>
                <a:gd name="T29" fmla="*/ 13 h 18"/>
                <a:gd name="T30" fmla="*/ 14 w 49"/>
                <a:gd name="T31" fmla="*/ 14 h 18"/>
                <a:gd name="T32" fmla="*/ 12 w 49"/>
                <a:gd name="T33" fmla="*/ 15 h 18"/>
                <a:gd name="T34" fmla="*/ 8 w 49"/>
                <a:gd name="T35" fmla="*/ 15 h 18"/>
                <a:gd name="T36" fmla="*/ 6 w 49"/>
                <a:gd name="T37" fmla="*/ 16 h 18"/>
                <a:gd name="T38" fmla="*/ 4 w 49"/>
                <a:gd name="T39" fmla="*/ 16 h 18"/>
                <a:gd name="T40" fmla="*/ 2 w 49"/>
                <a:gd name="T41" fmla="*/ 17 h 18"/>
                <a:gd name="T42" fmla="*/ 0 w 49"/>
                <a:gd name="T43" fmla="*/ 17 h 18"/>
                <a:gd name="T44" fmla="*/ 0 w 49"/>
                <a:gd name="T45" fmla="*/ 17 h 18"/>
                <a:gd name="T46" fmla="*/ 0 w 49"/>
                <a:gd name="T47" fmla="*/ 17 h 18"/>
                <a:gd name="T48" fmla="*/ 2 w 49"/>
                <a:gd name="T49" fmla="*/ 18 h 18"/>
                <a:gd name="T50" fmla="*/ 4 w 49"/>
                <a:gd name="T51" fmla="*/ 18 h 18"/>
                <a:gd name="T52" fmla="*/ 6 w 49"/>
                <a:gd name="T53" fmla="*/ 18 h 18"/>
                <a:gd name="T54" fmla="*/ 8 w 49"/>
                <a:gd name="T55" fmla="*/ 18 h 18"/>
                <a:gd name="T56" fmla="*/ 10 w 49"/>
                <a:gd name="T57" fmla="*/ 18 h 18"/>
                <a:gd name="T58" fmla="*/ 12 w 49"/>
                <a:gd name="T59" fmla="*/ 18 h 18"/>
                <a:gd name="T60" fmla="*/ 14 w 49"/>
                <a:gd name="T61" fmla="*/ 18 h 18"/>
                <a:gd name="T62" fmla="*/ 17 w 49"/>
                <a:gd name="T63" fmla="*/ 18 h 18"/>
                <a:gd name="T64" fmla="*/ 21 w 49"/>
                <a:gd name="T65" fmla="*/ 17 h 18"/>
                <a:gd name="T66" fmla="*/ 26 w 49"/>
                <a:gd name="T67" fmla="*/ 15 h 18"/>
                <a:gd name="T68" fmla="*/ 29 w 49"/>
                <a:gd name="T69" fmla="*/ 14 h 18"/>
                <a:gd name="T70" fmla="*/ 31 w 49"/>
                <a:gd name="T71" fmla="*/ 13 h 18"/>
                <a:gd name="T72" fmla="*/ 33 w 49"/>
                <a:gd name="T73" fmla="*/ 12 h 18"/>
                <a:gd name="T74" fmla="*/ 35 w 49"/>
                <a:gd name="T75" fmla="*/ 11 h 18"/>
                <a:gd name="T76" fmla="*/ 39 w 49"/>
                <a:gd name="T77" fmla="*/ 9 h 18"/>
                <a:gd name="T78" fmla="*/ 41 w 49"/>
                <a:gd name="T79" fmla="*/ 7 h 18"/>
                <a:gd name="T80" fmla="*/ 43 w 49"/>
                <a:gd name="T81" fmla="*/ 6 h 18"/>
                <a:gd name="T82" fmla="*/ 44 w 49"/>
                <a:gd name="T83" fmla="*/ 5 h 18"/>
                <a:gd name="T84" fmla="*/ 45 w 49"/>
                <a:gd name="T85" fmla="*/ 4 h 18"/>
                <a:gd name="T86" fmla="*/ 46 w 49"/>
                <a:gd name="T87" fmla="*/ 3 h 18"/>
                <a:gd name="T88" fmla="*/ 47 w 49"/>
                <a:gd name="T89" fmla="*/ 2 h 18"/>
                <a:gd name="T90" fmla="*/ 48 w 49"/>
                <a:gd name="T91" fmla="*/ 1 h 18"/>
                <a:gd name="T92" fmla="*/ 49 w 49"/>
                <a:gd name="T9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18">
                  <a:moveTo>
                    <a:pt x="49" y="0"/>
                  </a:moveTo>
                  <a:cubicBezTo>
                    <a:pt x="49" y="0"/>
                    <a:pt x="48" y="0"/>
                    <a:pt x="48" y="0"/>
                  </a:cubicBezTo>
                  <a:cubicBezTo>
                    <a:pt x="48" y="1"/>
                    <a:pt x="47" y="1"/>
                    <a:pt x="46" y="1"/>
                  </a:cubicBezTo>
                  <a:cubicBezTo>
                    <a:pt x="46" y="1"/>
                    <a:pt x="45" y="2"/>
                    <a:pt x="44" y="2"/>
                  </a:cubicBezTo>
                  <a:cubicBezTo>
                    <a:pt x="43" y="3"/>
                    <a:pt x="42" y="3"/>
                    <a:pt x="41" y="4"/>
                  </a:cubicBezTo>
                  <a:cubicBezTo>
                    <a:pt x="40" y="4"/>
                    <a:pt x="40" y="4"/>
                    <a:pt x="39" y="5"/>
                  </a:cubicBezTo>
                  <a:cubicBezTo>
                    <a:pt x="39" y="5"/>
                    <a:pt x="38" y="5"/>
                    <a:pt x="37" y="5"/>
                  </a:cubicBezTo>
                  <a:cubicBezTo>
                    <a:pt x="36" y="6"/>
                    <a:pt x="35" y="7"/>
                    <a:pt x="34" y="7"/>
                  </a:cubicBezTo>
                  <a:cubicBezTo>
                    <a:pt x="32" y="8"/>
                    <a:pt x="31" y="8"/>
                    <a:pt x="29" y="9"/>
                  </a:cubicBezTo>
                  <a:cubicBezTo>
                    <a:pt x="28" y="10"/>
                    <a:pt x="26" y="10"/>
                    <a:pt x="25" y="11"/>
                  </a:cubicBezTo>
                  <a:cubicBezTo>
                    <a:pt x="24" y="11"/>
                    <a:pt x="23" y="11"/>
                    <a:pt x="22" y="11"/>
                  </a:cubicBezTo>
                  <a:cubicBezTo>
                    <a:pt x="22" y="12"/>
                    <a:pt x="21" y="12"/>
                    <a:pt x="20" y="12"/>
                  </a:cubicBezTo>
                  <a:cubicBezTo>
                    <a:pt x="20" y="12"/>
                    <a:pt x="19" y="12"/>
                    <a:pt x="19" y="12"/>
                  </a:cubicBezTo>
                  <a:cubicBezTo>
                    <a:pt x="19" y="13"/>
                    <a:pt x="18" y="13"/>
                    <a:pt x="18" y="13"/>
                  </a:cubicBezTo>
                  <a:cubicBezTo>
                    <a:pt x="17" y="13"/>
                    <a:pt x="16" y="13"/>
                    <a:pt x="16" y="13"/>
                  </a:cubicBezTo>
                  <a:cubicBezTo>
                    <a:pt x="15" y="14"/>
                    <a:pt x="14" y="14"/>
                    <a:pt x="14" y="14"/>
                  </a:cubicBezTo>
                  <a:cubicBezTo>
                    <a:pt x="13" y="14"/>
                    <a:pt x="12" y="14"/>
                    <a:pt x="12" y="15"/>
                  </a:cubicBezTo>
                  <a:cubicBezTo>
                    <a:pt x="10" y="15"/>
                    <a:pt x="9" y="15"/>
                    <a:pt x="8" y="15"/>
                  </a:cubicBezTo>
                  <a:cubicBezTo>
                    <a:pt x="7" y="16"/>
                    <a:pt x="7" y="16"/>
                    <a:pt x="6" y="16"/>
                  </a:cubicBezTo>
                  <a:cubicBezTo>
                    <a:pt x="5" y="16"/>
                    <a:pt x="5" y="16"/>
                    <a:pt x="4" y="16"/>
                  </a:cubicBezTo>
                  <a:cubicBezTo>
                    <a:pt x="3" y="16"/>
                    <a:pt x="3" y="16"/>
                    <a:pt x="2" y="17"/>
                  </a:cubicBezTo>
                  <a:cubicBezTo>
                    <a:pt x="1" y="17"/>
                    <a:pt x="1" y="17"/>
                    <a:pt x="0" y="17"/>
                  </a:cubicBezTo>
                  <a:cubicBezTo>
                    <a:pt x="0" y="17"/>
                    <a:pt x="0" y="17"/>
                    <a:pt x="0" y="17"/>
                  </a:cubicBezTo>
                  <a:cubicBezTo>
                    <a:pt x="0" y="17"/>
                    <a:pt x="0" y="17"/>
                    <a:pt x="0" y="17"/>
                  </a:cubicBezTo>
                  <a:cubicBezTo>
                    <a:pt x="1" y="17"/>
                    <a:pt x="1" y="17"/>
                    <a:pt x="2" y="18"/>
                  </a:cubicBezTo>
                  <a:cubicBezTo>
                    <a:pt x="3" y="18"/>
                    <a:pt x="3" y="18"/>
                    <a:pt x="4" y="18"/>
                  </a:cubicBezTo>
                  <a:cubicBezTo>
                    <a:pt x="5" y="18"/>
                    <a:pt x="6" y="18"/>
                    <a:pt x="6" y="18"/>
                  </a:cubicBezTo>
                  <a:cubicBezTo>
                    <a:pt x="7" y="18"/>
                    <a:pt x="7" y="18"/>
                    <a:pt x="8" y="18"/>
                  </a:cubicBezTo>
                  <a:cubicBezTo>
                    <a:pt x="9" y="18"/>
                    <a:pt x="9" y="18"/>
                    <a:pt x="10" y="18"/>
                  </a:cubicBezTo>
                  <a:cubicBezTo>
                    <a:pt x="11" y="18"/>
                    <a:pt x="11" y="18"/>
                    <a:pt x="12" y="18"/>
                  </a:cubicBezTo>
                  <a:cubicBezTo>
                    <a:pt x="13" y="18"/>
                    <a:pt x="14" y="18"/>
                    <a:pt x="14" y="18"/>
                  </a:cubicBezTo>
                  <a:cubicBezTo>
                    <a:pt x="15" y="18"/>
                    <a:pt x="16" y="18"/>
                    <a:pt x="17" y="18"/>
                  </a:cubicBezTo>
                  <a:cubicBezTo>
                    <a:pt x="18" y="17"/>
                    <a:pt x="20" y="17"/>
                    <a:pt x="21" y="17"/>
                  </a:cubicBezTo>
                  <a:cubicBezTo>
                    <a:pt x="23" y="16"/>
                    <a:pt x="25" y="16"/>
                    <a:pt x="26" y="15"/>
                  </a:cubicBezTo>
                  <a:cubicBezTo>
                    <a:pt x="27" y="15"/>
                    <a:pt x="28" y="15"/>
                    <a:pt x="29" y="14"/>
                  </a:cubicBezTo>
                  <a:cubicBezTo>
                    <a:pt x="30" y="14"/>
                    <a:pt x="30" y="14"/>
                    <a:pt x="31" y="13"/>
                  </a:cubicBezTo>
                  <a:cubicBezTo>
                    <a:pt x="32" y="13"/>
                    <a:pt x="33" y="13"/>
                    <a:pt x="33" y="12"/>
                  </a:cubicBezTo>
                  <a:cubicBezTo>
                    <a:pt x="34" y="12"/>
                    <a:pt x="35" y="11"/>
                    <a:pt x="35" y="11"/>
                  </a:cubicBezTo>
                  <a:cubicBezTo>
                    <a:pt x="37" y="10"/>
                    <a:pt x="38" y="9"/>
                    <a:pt x="39" y="9"/>
                  </a:cubicBezTo>
                  <a:cubicBezTo>
                    <a:pt x="40" y="8"/>
                    <a:pt x="40" y="8"/>
                    <a:pt x="41" y="7"/>
                  </a:cubicBezTo>
                  <a:cubicBezTo>
                    <a:pt x="42" y="7"/>
                    <a:pt x="42" y="7"/>
                    <a:pt x="43" y="6"/>
                  </a:cubicBezTo>
                  <a:cubicBezTo>
                    <a:pt x="43" y="6"/>
                    <a:pt x="44" y="5"/>
                    <a:pt x="44" y="5"/>
                  </a:cubicBezTo>
                  <a:cubicBezTo>
                    <a:pt x="44" y="5"/>
                    <a:pt x="45" y="4"/>
                    <a:pt x="45" y="4"/>
                  </a:cubicBezTo>
                  <a:cubicBezTo>
                    <a:pt x="46" y="3"/>
                    <a:pt x="46" y="3"/>
                    <a:pt x="46" y="3"/>
                  </a:cubicBezTo>
                  <a:cubicBezTo>
                    <a:pt x="46" y="2"/>
                    <a:pt x="47" y="2"/>
                    <a:pt x="47" y="2"/>
                  </a:cubicBezTo>
                  <a:cubicBezTo>
                    <a:pt x="47" y="1"/>
                    <a:pt x="48" y="1"/>
                    <a:pt x="48" y="1"/>
                  </a:cubicBezTo>
                  <a:cubicBezTo>
                    <a:pt x="48" y="0"/>
                    <a:pt x="49" y="0"/>
                    <a:pt x="4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53"/>
            <p:cNvSpPr/>
            <p:nvPr/>
          </p:nvSpPr>
          <p:spPr bwMode="auto">
            <a:xfrm>
              <a:off x="9945689" y="4292601"/>
              <a:ext cx="98425" cy="187325"/>
            </a:xfrm>
            <a:custGeom>
              <a:avLst/>
              <a:gdLst>
                <a:gd name="T0" fmla="*/ 0 w 23"/>
                <a:gd name="T1" fmla="*/ 0 h 44"/>
                <a:gd name="T2" fmla="*/ 0 w 23"/>
                <a:gd name="T3" fmla="*/ 1 h 44"/>
                <a:gd name="T4" fmla="*/ 1 w 23"/>
                <a:gd name="T5" fmla="*/ 1 h 44"/>
                <a:gd name="T6" fmla="*/ 1 w 23"/>
                <a:gd name="T7" fmla="*/ 2 h 44"/>
                <a:gd name="T8" fmla="*/ 2 w 23"/>
                <a:gd name="T9" fmla="*/ 4 h 44"/>
                <a:gd name="T10" fmla="*/ 4 w 23"/>
                <a:gd name="T11" fmla="*/ 7 h 44"/>
                <a:gd name="T12" fmla="*/ 7 w 23"/>
                <a:gd name="T13" fmla="*/ 14 h 44"/>
                <a:gd name="T14" fmla="*/ 8 w 23"/>
                <a:gd name="T15" fmla="*/ 18 h 44"/>
                <a:gd name="T16" fmla="*/ 11 w 23"/>
                <a:gd name="T17" fmla="*/ 23 h 44"/>
                <a:gd name="T18" fmla="*/ 13 w 23"/>
                <a:gd name="T19" fmla="*/ 27 h 44"/>
                <a:gd name="T20" fmla="*/ 16 w 23"/>
                <a:gd name="T21" fmla="*/ 30 h 44"/>
                <a:gd name="T22" fmla="*/ 17 w 23"/>
                <a:gd name="T23" fmla="*/ 32 h 44"/>
                <a:gd name="T24" fmla="*/ 18 w 23"/>
                <a:gd name="T25" fmla="*/ 34 h 44"/>
                <a:gd name="T26" fmla="*/ 19 w 23"/>
                <a:gd name="T27" fmla="*/ 37 h 44"/>
                <a:gd name="T28" fmla="*/ 22 w 23"/>
                <a:gd name="T29" fmla="*/ 42 h 44"/>
                <a:gd name="T30" fmla="*/ 22 w 23"/>
                <a:gd name="T31" fmla="*/ 44 h 44"/>
                <a:gd name="T32" fmla="*/ 23 w 23"/>
                <a:gd name="T33" fmla="*/ 44 h 44"/>
                <a:gd name="T34" fmla="*/ 23 w 23"/>
                <a:gd name="T35" fmla="*/ 44 h 44"/>
                <a:gd name="T36" fmla="*/ 23 w 23"/>
                <a:gd name="T37" fmla="*/ 42 h 44"/>
                <a:gd name="T38" fmla="*/ 23 w 23"/>
                <a:gd name="T39" fmla="*/ 39 h 44"/>
                <a:gd name="T40" fmla="*/ 22 w 23"/>
                <a:gd name="T41" fmla="*/ 36 h 44"/>
                <a:gd name="T42" fmla="*/ 21 w 23"/>
                <a:gd name="T43" fmla="*/ 32 h 44"/>
                <a:gd name="T44" fmla="*/ 20 w 23"/>
                <a:gd name="T45" fmla="*/ 30 h 44"/>
                <a:gd name="T46" fmla="*/ 20 w 23"/>
                <a:gd name="T47" fmla="*/ 29 h 44"/>
                <a:gd name="T48" fmla="*/ 19 w 23"/>
                <a:gd name="T49" fmla="*/ 28 h 44"/>
                <a:gd name="T50" fmla="*/ 17 w 23"/>
                <a:gd name="T51" fmla="*/ 24 h 44"/>
                <a:gd name="T52" fmla="*/ 15 w 23"/>
                <a:gd name="T53" fmla="*/ 20 h 44"/>
                <a:gd name="T54" fmla="*/ 13 w 23"/>
                <a:gd name="T55" fmla="*/ 16 h 44"/>
                <a:gd name="T56" fmla="*/ 11 w 23"/>
                <a:gd name="T57" fmla="*/ 12 h 44"/>
                <a:gd name="T58" fmla="*/ 8 w 23"/>
                <a:gd name="T59" fmla="*/ 9 h 44"/>
                <a:gd name="T60" fmla="*/ 6 w 23"/>
                <a:gd name="T61" fmla="*/ 5 h 44"/>
                <a:gd name="T62" fmla="*/ 4 w 23"/>
                <a:gd name="T63" fmla="*/ 3 h 44"/>
                <a:gd name="T64" fmla="*/ 2 w 23"/>
                <a:gd name="T65" fmla="*/ 1 h 44"/>
                <a:gd name="T66" fmla="*/ 1 w 23"/>
                <a:gd name="T67" fmla="*/ 0 h 44"/>
                <a:gd name="T68" fmla="*/ 0 w 23"/>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44">
                  <a:moveTo>
                    <a:pt x="0" y="0"/>
                  </a:moveTo>
                  <a:cubicBezTo>
                    <a:pt x="0" y="0"/>
                    <a:pt x="0" y="0"/>
                    <a:pt x="0" y="1"/>
                  </a:cubicBezTo>
                  <a:cubicBezTo>
                    <a:pt x="0" y="1"/>
                    <a:pt x="1" y="1"/>
                    <a:pt x="1" y="1"/>
                  </a:cubicBezTo>
                  <a:cubicBezTo>
                    <a:pt x="1" y="1"/>
                    <a:pt x="1" y="2"/>
                    <a:pt x="1" y="2"/>
                  </a:cubicBezTo>
                  <a:cubicBezTo>
                    <a:pt x="2" y="3"/>
                    <a:pt x="2" y="3"/>
                    <a:pt x="2" y="4"/>
                  </a:cubicBezTo>
                  <a:cubicBezTo>
                    <a:pt x="3" y="5"/>
                    <a:pt x="3" y="6"/>
                    <a:pt x="4" y="7"/>
                  </a:cubicBezTo>
                  <a:cubicBezTo>
                    <a:pt x="5" y="9"/>
                    <a:pt x="6" y="11"/>
                    <a:pt x="7" y="14"/>
                  </a:cubicBezTo>
                  <a:cubicBezTo>
                    <a:pt x="7" y="16"/>
                    <a:pt x="8" y="17"/>
                    <a:pt x="8" y="18"/>
                  </a:cubicBezTo>
                  <a:cubicBezTo>
                    <a:pt x="9" y="20"/>
                    <a:pt x="10" y="21"/>
                    <a:pt x="11" y="23"/>
                  </a:cubicBezTo>
                  <a:cubicBezTo>
                    <a:pt x="12" y="24"/>
                    <a:pt x="12" y="25"/>
                    <a:pt x="13" y="27"/>
                  </a:cubicBezTo>
                  <a:cubicBezTo>
                    <a:pt x="14" y="28"/>
                    <a:pt x="15" y="29"/>
                    <a:pt x="16" y="30"/>
                  </a:cubicBezTo>
                  <a:cubicBezTo>
                    <a:pt x="16" y="31"/>
                    <a:pt x="16" y="32"/>
                    <a:pt x="17" y="32"/>
                  </a:cubicBezTo>
                  <a:cubicBezTo>
                    <a:pt x="17" y="33"/>
                    <a:pt x="17" y="33"/>
                    <a:pt x="18" y="34"/>
                  </a:cubicBezTo>
                  <a:cubicBezTo>
                    <a:pt x="18" y="35"/>
                    <a:pt x="19" y="36"/>
                    <a:pt x="19" y="37"/>
                  </a:cubicBezTo>
                  <a:cubicBezTo>
                    <a:pt x="21" y="39"/>
                    <a:pt x="21" y="41"/>
                    <a:pt x="22" y="42"/>
                  </a:cubicBezTo>
                  <a:cubicBezTo>
                    <a:pt x="22" y="43"/>
                    <a:pt x="22" y="43"/>
                    <a:pt x="22" y="44"/>
                  </a:cubicBezTo>
                  <a:cubicBezTo>
                    <a:pt x="22" y="44"/>
                    <a:pt x="23" y="44"/>
                    <a:pt x="23" y="44"/>
                  </a:cubicBezTo>
                  <a:cubicBezTo>
                    <a:pt x="23" y="44"/>
                    <a:pt x="23" y="44"/>
                    <a:pt x="23" y="44"/>
                  </a:cubicBezTo>
                  <a:cubicBezTo>
                    <a:pt x="23" y="43"/>
                    <a:pt x="23" y="43"/>
                    <a:pt x="23" y="42"/>
                  </a:cubicBezTo>
                  <a:cubicBezTo>
                    <a:pt x="23" y="41"/>
                    <a:pt x="23" y="40"/>
                    <a:pt x="23" y="39"/>
                  </a:cubicBezTo>
                  <a:cubicBezTo>
                    <a:pt x="23" y="38"/>
                    <a:pt x="22" y="37"/>
                    <a:pt x="22" y="36"/>
                  </a:cubicBezTo>
                  <a:cubicBezTo>
                    <a:pt x="22" y="35"/>
                    <a:pt x="22" y="34"/>
                    <a:pt x="21" y="32"/>
                  </a:cubicBezTo>
                  <a:cubicBezTo>
                    <a:pt x="21" y="32"/>
                    <a:pt x="21" y="31"/>
                    <a:pt x="20" y="30"/>
                  </a:cubicBezTo>
                  <a:cubicBezTo>
                    <a:pt x="20" y="30"/>
                    <a:pt x="20" y="30"/>
                    <a:pt x="20" y="29"/>
                  </a:cubicBezTo>
                  <a:cubicBezTo>
                    <a:pt x="20" y="29"/>
                    <a:pt x="20" y="29"/>
                    <a:pt x="19" y="28"/>
                  </a:cubicBezTo>
                  <a:cubicBezTo>
                    <a:pt x="19" y="27"/>
                    <a:pt x="18" y="26"/>
                    <a:pt x="17" y="24"/>
                  </a:cubicBezTo>
                  <a:cubicBezTo>
                    <a:pt x="17" y="23"/>
                    <a:pt x="16" y="21"/>
                    <a:pt x="15" y="20"/>
                  </a:cubicBezTo>
                  <a:cubicBezTo>
                    <a:pt x="14" y="19"/>
                    <a:pt x="13" y="18"/>
                    <a:pt x="13" y="16"/>
                  </a:cubicBezTo>
                  <a:cubicBezTo>
                    <a:pt x="12" y="15"/>
                    <a:pt x="11" y="14"/>
                    <a:pt x="11" y="12"/>
                  </a:cubicBezTo>
                  <a:cubicBezTo>
                    <a:pt x="10" y="11"/>
                    <a:pt x="9" y="10"/>
                    <a:pt x="8" y="9"/>
                  </a:cubicBezTo>
                  <a:cubicBezTo>
                    <a:pt x="8" y="8"/>
                    <a:pt x="7" y="6"/>
                    <a:pt x="6" y="5"/>
                  </a:cubicBezTo>
                  <a:cubicBezTo>
                    <a:pt x="5" y="4"/>
                    <a:pt x="5" y="4"/>
                    <a:pt x="4" y="3"/>
                  </a:cubicBezTo>
                  <a:cubicBezTo>
                    <a:pt x="3" y="2"/>
                    <a:pt x="3" y="2"/>
                    <a:pt x="2" y="1"/>
                  </a:cubicBezTo>
                  <a:cubicBezTo>
                    <a:pt x="1" y="1"/>
                    <a:pt x="1" y="1"/>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54"/>
            <p:cNvSpPr/>
            <p:nvPr/>
          </p:nvSpPr>
          <p:spPr bwMode="auto">
            <a:xfrm>
              <a:off x="9828214" y="4383088"/>
              <a:ext cx="219075" cy="96838"/>
            </a:xfrm>
            <a:custGeom>
              <a:avLst/>
              <a:gdLst>
                <a:gd name="T0" fmla="*/ 0 w 52"/>
                <a:gd name="T1" fmla="*/ 0 h 23"/>
                <a:gd name="T2" fmla="*/ 1 w 52"/>
                <a:gd name="T3" fmla="*/ 0 h 23"/>
                <a:gd name="T4" fmla="*/ 2 w 52"/>
                <a:gd name="T5" fmla="*/ 1 h 23"/>
                <a:gd name="T6" fmla="*/ 8 w 52"/>
                <a:gd name="T7" fmla="*/ 4 h 23"/>
                <a:gd name="T8" fmla="*/ 11 w 52"/>
                <a:gd name="T9" fmla="*/ 6 h 23"/>
                <a:gd name="T10" fmla="*/ 15 w 52"/>
                <a:gd name="T11" fmla="*/ 9 h 23"/>
                <a:gd name="T12" fmla="*/ 16 w 52"/>
                <a:gd name="T13" fmla="*/ 9 h 23"/>
                <a:gd name="T14" fmla="*/ 16 w 52"/>
                <a:gd name="T15" fmla="*/ 10 h 23"/>
                <a:gd name="T16" fmla="*/ 17 w 52"/>
                <a:gd name="T17" fmla="*/ 11 h 23"/>
                <a:gd name="T18" fmla="*/ 20 w 52"/>
                <a:gd name="T19" fmla="*/ 12 h 23"/>
                <a:gd name="T20" fmla="*/ 25 w 52"/>
                <a:gd name="T21" fmla="*/ 14 h 23"/>
                <a:gd name="T22" fmla="*/ 30 w 52"/>
                <a:gd name="T23" fmla="*/ 17 h 23"/>
                <a:gd name="T24" fmla="*/ 34 w 52"/>
                <a:gd name="T25" fmla="*/ 18 h 23"/>
                <a:gd name="T26" fmla="*/ 43 w 52"/>
                <a:gd name="T27" fmla="*/ 21 h 23"/>
                <a:gd name="T28" fmla="*/ 50 w 52"/>
                <a:gd name="T29" fmla="*/ 23 h 23"/>
                <a:gd name="T30" fmla="*/ 51 w 52"/>
                <a:gd name="T31" fmla="*/ 23 h 23"/>
                <a:gd name="T32" fmla="*/ 52 w 52"/>
                <a:gd name="T33" fmla="*/ 23 h 23"/>
                <a:gd name="T34" fmla="*/ 51 w 52"/>
                <a:gd name="T35" fmla="*/ 23 h 23"/>
                <a:gd name="T36" fmla="*/ 50 w 52"/>
                <a:gd name="T37" fmla="*/ 22 h 23"/>
                <a:gd name="T38" fmla="*/ 44 w 52"/>
                <a:gd name="T39" fmla="*/ 19 h 23"/>
                <a:gd name="T40" fmla="*/ 36 w 52"/>
                <a:gd name="T41" fmla="*/ 14 h 23"/>
                <a:gd name="T42" fmla="*/ 31 w 52"/>
                <a:gd name="T43" fmla="*/ 12 h 23"/>
                <a:gd name="T44" fmla="*/ 27 w 52"/>
                <a:gd name="T45" fmla="*/ 10 h 23"/>
                <a:gd name="T46" fmla="*/ 22 w 52"/>
                <a:gd name="T47" fmla="*/ 8 h 23"/>
                <a:gd name="T48" fmla="*/ 20 w 52"/>
                <a:gd name="T49" fmla="*/ 7 h 23"/>
                <a:gd name="T50" fmla="*/ 19 w 52"/>
                <a:gd name="T51" fmla="*/ 6 h 23"/>
                <a:gd name="T52" fmla="*/ 18 w 52"/>
                <a:gd name="T53" fmla="*/ 5 h 23"/>
                <a:gd name="T54" fmla="*/ 13 w 52"/>
                <a:gd name="T55" fmla="*/ 3 h 23"/>
                <a:gd name="T56" fmla="*/ 11 w 52"/>
                <a:gd name="T57" fmla="*/ 2 h 23"/>
                <a:gd name="T58" fmla="*/ 10 w 52"/>
                <a:gd name="T59" fmla="*/ 1 h 23"/>
                <a:gd name="T60" fmla="*/ 10 w 52"/>
                <a:gd name="T61" fmla="*/ 1 h 23"/>
                <a:gd name="T62" fmla="*/ 9 w 52"/>
                <a:gd name="T63" fmla="*/ 1 h 23"/>
                <a:gd name="T64" fmla="*/ 6 w 52"/>
                <a:gd name="T65" fmla="*/ 0 h 23"/>
                <a:gd name="T66" fmla="*/ 3 w 52"/>
                <a:gd name="T67" fmla="*/ 0 h 23"/>
                <a:gd name="T68" fmla="*/ 1 w 52"/>
                <a:gd name="T69" fmla="*/ 0 h 23"/>
                <a:gd name="T70" fmla="*/ 0 w 52"/>
                <a:gd name="T7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23">
                  <a:moveTo>
                    <a:pt x="0" y="0"/>
                  </a:moveTo>
                  <a:cubicBezTo>
                    <a:pt x="0" y="0"/>
                    <a:pt x="0" y="0"/>
                    <a:pt x="1" y="0"/>
                  </a:cubicBezTo>
                  <a:cubicBezTo>
                    <a:pt x="1" y="0"/>
                    <a:pt x="2" y="0"/>
                    <a:pt x="2" y="1"/>
                  </a:cubicBezTo>
                  <a:cubicBezTo>
                    <a:pt x="4" y="1"/>
                    <a:pt x="6" y="2"/>
                    <a:pt x="8" y="4"/>
                  </a:cubicBezTo>
                  <a:cubicBezTo>
                    <a:pt x="9" y="4"/>
                    <a:pt x="10" y="5"/>
                    <a:pt x="11" y="6"/>
                  </a:cubicBezTo>
                  <a:cubicBezTo>
                    <a:pt x="13" y="7"/>
                    <a:pt x="14" y="8"/>
                    <a:pt x="15" y="9"/>
                  </a:cubicBezTo>
                  <a:cubicBezTo>
                    <a:pt x="16" y="9"/>
                    <a:pt x="16" y="9"/>
                    <a:pt x="16" y="9"/>
                  </a:cubicBezTo>
                  <a:cubicBezTo>
                    <a:pt x="16" y="10"/>
                    <a:pt x="16" y="10"/>
                    <a:pt x="16" y="10"/>
                  </a:cubicBezTo>
                  <a:cubicBezTo>
                    <a:pt x="17" y="10"/>
                    <a:pt x="17" y="10"/>
                    <a:pt x="17" y="11"/>
                  </a:cubicBezTo>
                  <a:cubicBezTo>
                    <a:pt x="18" y="11"/>
                    <a:pt x="19" y="11"/>
                    <a:pt x="20" y="12"/>
                  </a:cubicBezTo>
                  <a:cubicBezTo>
                    <a:pt x="21" y="13"/>
                    <a:pt x="23" y="14"/>
                    <a:pt x="25" y="14"/>
                  </a:cubicBezTo>
                  <a:cubicBezTo>
                    <a:pt x="26" y="15"/>
                    <a:pt x="28" y="16"/>
                    <a:pt x="30" y="17"/>
                  </a:cubicBezTo>
                  <a:cubicBezTo>
                    <a:pt x="31" y="17"/>
                    <a:pt x="33" y="18"/>
                    <a:pt x="34" y="18"/>
                  </a:cubicBezTo>
                  <a:cubicBezTo>
                    <a:pt x="38" y="20"/>
                    <a:pt x="41" y="21"/>
                    <a:pt x="43" y="21"/>
                  </a:cubicBezTo>
                  <a:cubicBezTo>
                    <a:pt x="46" y="22"/>
                    <a:pt x="48" y="23"/>
                    <a:pt x="50" y="23"/>
                  </a:cubicBezTo>
                  <a:cubicBezTo>
                    <a:pt x="50" y="23"/>
                    <a:pt x="51" y="23"/>
                    <a:pt x="51" y="23"/>
                  </a:cubicBezTo>
                  <a:cubicBezTo>
                    <a:pt x="52" y="23"/>
                    <a:pt x="52" y="23"/>
                    <a:pt x="52" y="23"/>
                  </a:cubicBezTo>
                  <a:cubicBezTo>
                    <a:pt x="52" y="23"/>
                    <a:pt x="52" y="23"/>
                    <a:pt x="51" y="23"/>
                  </a:cubicBezTo>
                  <a:cubicBezTo>
                    <a:pt x="51" y="23"/>
                    <a:pt x="51" y="22"/>
                    <a:pt x="50" y="22"/>
                  </a:cubicBezTo>
                  <a:cubicBezTo>
                    <a:pt x="49" y="21"/>
                    <a:pt x="47" y="20"/>
                    <a:pt x="44" y="19"/>
                  </a:cubicBezTo>
                  <a:cubicBezTo>
                    <a:pt x="42" y="17"/>
                    <a:pt x="39" y="16"/>
                    <a:pt x="36" y="14"/>
                  </a:cubicBezTo>
                  <a:cubicBezTo>
                    <a:pt x="35" y="14"/>
                    <a:pt x="33" y="13"/>
                    <a:pt x="31" y="12"/>
                  </a:cubicBezTo>
                  <a:cubicBezTo>
                    <a:pt x="30" y="11"/>
                    <a:pt x="28" y="11"/>
                    <a:pt x="27" y="10"/>
                  </a:cubicBezTo>
                  <a:cubicBezTo>
                    <a:pt x="25" y="9"/>
                    <a:pt x="23" y="9"/>
                    <a:pt x="22" y="8"/>
                  </a:cubicBezTo>
                  <a:cubicBezTo>
                    <a:pt x="21" y="7"/>
                    <a:pt x="20" y="7"/>
                    <a:pt x="20" y="7"/>
                  </a:cubicBezTo>
                  <a:cubicBezTo>
                    <a:pt x="19" y="6"/>
                    <a:pt x="19" y="6"/>
                    <a:pt x="19" y="6"/>
                  </a:cubicBezTo>
                  <a:cubicBezTo>
                    <a:pt x="18" y="6"/>
                    <a:pt x="18" y="6"/>
                    <a:pt x="18" y="5"/>
                  </a:cubicBezTo>
                  <a:cubicBezTo>
                    <a:pt x="16" y="5"/>
                    <a:pt x="15" y="4"/>
                    <a:pt x="13" y="3"/>
                  </a:cubicBezTo>
                  <a:cubicBezTo>
                    <a:pt x="13" y="3"/>
                    <a:pt x="12" y="2"/>
                    <a:pt x="11" y="2"/>
                  </a:cubicBezTo>
                  <a:cubicBezTo>
                    <a:pt x="11" y="2"/>
                    <a:pt x="11" y="2"/>
                    <a:pt x="10" y="1"/>
                  </a:cubicBezTo>
                  <a:cubicBezTo>
                    <a:pt x="10" y="1"/>
                    <a:pt x="10" y="1"/>
                    <a:pt x="10" y="1"/>
                  </a:cubicBezTo>
                  <a:cubicBezTo>
                    <a:pt x="10" y="1"/>
                    <a:pt x="9" y="1"/>
                    <a:pt x="9" y="1"/>
                  </a:cubicBezTo>
                  <a:cubicBezTo>
                    <a:pt x="8" y="1"/>
                    <a:pt x="7" y="0"/>
                    <a:pt x="6" y="0"/>
                  </a:cubicBezTo>
                  <a:cubicBezTo>
                    <a:pt x="4" y="0"/>
                    <a:pt x="3" y="0"/>
                    <a:pt x="3" y="0"/>
                  </a:cubicBezTo>
                  <a:cubicBezTo>
                    <a:pt x="2" y="0"/>
                    <a:pt x="1" y="0"/>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55"/>
            <p:cNvSpPr/>
            <p:nvPr/>
          </p:nvSpPr>
          <p:spPr bwMode="auto">
            <a:xfrm>
              <a:off x="9894889" y="4479926"/>
              <a:ext cx="144463" cy="12700"/>
            </a:xfrm>
            <a:custGeom>
              <a:avLst/>
              <a:gdLst>
                <a:gd name="T0" fmla="*/ 34 w 34"/>
                <a:gd name="T1" fmla="*/ 0 h 3"/>
                <a:gd name="T2" fmla="*/ 33 w 34"/>
                <a:gd name="T3" fmla="*/ 0 h 3"/>
                <a:gd name="T4" fmla="*/ 29 w 34"/>
                <a:gd name="T5" fmla="*/ 0 h 3"/>
                <a:gd name="T6" fmla="*/ 23 w 34"/>
                <a:gd name="T7" fmla="*/ 0 h 3"/>
                <a:gd name="T8" fmla="*/ 20 w 34"/>
                <a:gd name="T9" fmla="*/ 0 h 3"/>
                <a:gd name="T10" fmla="*/ 17 w 34"/>
                <a:gd name="T11" fmla="*/ 0 h 3"/>
                <a:gd name="T12" fmla="*/ 14 w 34"/>
                <a:gd name="T13" fmla="*/ 0 h 3"/>
                <a:gd name="T14" fmla="*/ 11 w 34"/>
                <a:gd name="T15" fmla="*/ 0 h 3"/>
                <a:gd name="T16" fmla="*/ 5 w 34"/>
                <a:gd name="T17" fmla="*/ 0 h 3"/>
                <a:gd name="T18" fmla="*/ 1 w 34"/>
                <a:gd name="T19" fmla="*/ 0 h 3"/>
                <a:gd name="T20" fmla="*/ 0 w 34"/>
                <a:gd name="T21" fmla="*/ 0 h 3"/>
                <a:gd name="T22" fmla="*/ 1 w 34"/>
                <a:gd name="T23" fmla="*/ 1 h 3"/>
                <a:gd name="T24" fmla="*/ 3 w 34"/>
                <a:gd name="T25" fmla="*/ 1 h 3"/>
                <a:gd name="T26" fmla="*/ 5 w 34"/>
                <a:gd name="T27" fmla="*/ 2 h 3"/>
                <a:gd name="T28" fmla="*/ 8 w 34"/>
                <a:gd name="T29" fmla="*/ 2 h 3"/>
                <a:gd name="T30" fmla="*/ 10 w 34"/>
                <a:gd name="T31" fmla="*/ 3 h 3"/>
                <a:gd name="T32" fmla="*/ 14 w 34"/>
                <a:gd name="T33" fmla="*/ 3 h 3"/>
                <a:gd name="T34" fmla="*/ 17 w 34"/>
                <a:gd name="T35" fmla="*/ 3 h 3"/>
                <a:gd name="T36" fmla="*/ 20 w 34"/>
                <a:gd name="T37" fmla="*/ 3 h 3"/>
                <a:gd name="T38" fmla="*/ 24 w 34"/>
                <a:gd name="T39" fmla="*/ 3 h 3"/>
                <a:gd name="T40" fmla="*/ 26 w 34"/>
                <a:gd name="T41" fmla="*/ 2 h 3"/>
                <a:gd name="T42" fmla="*/ 29 w 34"/>
                <a:gd name="T43" fmla="*/ 2 h 3"/>
                <a:gd name="T44" fmla="*/ 31 w 34"/>
                <a:gd name="T45" fmla="*/ 1 h 3"/>
                <a:gd name="T46" fmla="*/ 33 w 34"/>
                <a:gd name="T47" fmla="*/ 0 h 3"/>
                <a:gd name="T48" fmla="*/ 34 w 34"/>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
                  <a:moveTo>
                    <a:pt x="34" y="0"/>
                  </a:moveTo>
                  <a:cubicBezTo>
                    <a:pt x="34" y="0"/>
                    <a:pt x="34" y="0"/>
                    <a:pt x="33" y="0"/>
                  </a:cubicBezTo>
                  <a:cubicBezTo>
                    <a:pt x="32" y="0"/>
                    <a:pt x="31" y="0"/>
                    <a:pt x="29" y="0"/>
                  </a:cubicBezTo>
                  <a:cubicBezTo>
                    <a:pt x="27" y="0"/>
                    <a:pt x="25" y="0"/>
                    <a:pt x="23" y="0"/>
                  </a:cubicBezTo>
                  <a:cubicBezTo>
                    <a:pt x="22" y="0"/>
                    <a:pt x="21" y="0"/>
                    <a:pt x="20" y="0"/>
                  </a:cubicBezTo>
                  <a:cubicBezTo>
                    <a:pt x="19" y="0"/>
                    <a:pt x="18" y="0"/>
                    <a:pt x="17" y="0"/>
                  </a:cubicBezTo>
                  <a:cubicBezTo>
                    <a:pt x="16" y="0"/>
                    <a:pt x="15" y="0"/>
                    <a:pt x="14" y="0"/>
                  </a:cubicBezTo>
                  <a:cubicBezTo>
                    <a:pt x="13" y="0"/>
                    <a:pt x="12" y="0"/>
                    <a:pt x="11" y="0"/>
                  </a:cubicBezTo>
                  <a:cubicBezTo>
                    <a:pt x="9" y="0"/>
                    <a:pt x="7" y="0"/>
                    <a:pt x="5" y="0"/>
                  </a:cubicBezTo>
                  <a:cubicBezTo>
                    <a:pt x="3" y="0"/>
                    <a:pt x="2" y="0"/>
                    <a:pt x="1" y="0"/>
                  </a:cubicBezTo>
                  <a:cubicBezTo>
                    <a:pt x="0" y="0"/>
                    <a:pt x="0" y="0"/>
                    <a:pt x="0" y="0"/>
                  </a:cubicBezTo>
                  <a:cubicBezTo>
                    <a:pt x="0" y="0"/>
                    <a:pt x="0" y="0"/>
                    <a:pt x="1" y="1"/>
                  </a:cubicBezTo>
                  <a:cubicBezTo>
                    <a:pt x="1" y="1"/>
                    <a:pt x="2" y="1"/>
                    <a:pt x="3" y="1"/>
                  </a:cubicBezTo>
                  <a:cubicBezTo>
                    <a:pt x="3" y="1"/>
                    <a:pt x="4" y="2"/>
                    <a:pt x="5" y="2"/>
                  </a:cubicBezTo>
                  <a:cubicBezTo>
                    <a:pt x="6" y="2"/>
                    <a:pt x="7" y="2"/>
                    <a:pt x="8" y="2"/>
                  </a:cubicBezTo>
                  <a:cubicBezTo>
                    <a:pt x="8" y="3"/>
                    <a:pt x="9" y="3"/>
                    <a:pt x="10" y="3"/>
                  </a:cubicBezTo>
                  <a:cubicBezTo>
                    <a:pt x="12" y="3"/>
                    <a:pt x="13" y="3"/>
                    <a:pt x="14" y="3"/>
                  </a:cubicBezTo>
                  <a:cubicBezTo>
                    <a:pt x="15" y="3"/>
                    <a:pt x="16" y="3"/>
                    <a:pt x="17" y="3"/>
                  </a:cubicBezTo>
                  <a:cubicBezTo>
                    <a:pt x="18" y="3"/>
                    <a:pt x="19" y="3"/>
                    <a:pt x="20" y="3"/>
                  </a:cubicBezTo>
                  <a:cubicBezTo>
                    <a:pt x="21" y="3"/>
                    <a:pt x="22" y="3"/>
                    <a:pt x="24" y="3"/>
                  </a:cubicBezTo>
                  <a:cubicBezTo>
                    <a:pt x="25" y="3"/>
                    <a:pt x="26" y="2"/>
                    <a:pt x="26" y="2"/>
                  </a:cubicBezTo>
                  <a:cubicBezTo>
                    <a:pt x="27" y="2"/>
                    <a:pt x="28" y="2"/>
                    <a:pt x="29" y="2"/>
                  </a:cubicBezTo>
                  <a:cubicBezTo>
                    <a:pt x="30" y="1"/>
                    <a:pt x="31" y="1"/>
                    <a:pt x="31" y="1"/>
                  </a:cubicBezTo>
                  <a:cubicBezTo>
                    <a:pt x="32" y="1"/>
                    <a:pt x="32" y="1"/>
                    <a:pt x="33" y="0"/>
                  </a:cubicBezTo>
                  <a:cubicBezTo>
                    <a:pt x="34" y="0"/>
                    <a:pt x="34" y="0"/>
                    <a:pt x="34"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56"/>
            <p:cNvSpPr/>
            <p:nvPr/>
          </p:nvSpPr>
          <p:spPr bwMode="auto">
            <a:xfrm>
              <a:off x="9925051" y="4360863"/>
              <a:ext cx="119063" cy="123825"/>
            </a:xfrm>
            <a:custGeom>
              <a:avLst/>
              <a:gdLst>
                <a:gd name="T0" fmla="*/ 0 w 28"/>
                <a:gd name="T1" fmla="*/ 0 h 29"/>
                <a:gd name="T2" fmla="*/ 2 w 28"/>
                <a:gd name="T3" fmla="*/ 1 h 29"/>
                <a:gd name="T4" fmla="*/ 5 w 28"/>
                <a:gd name="T5" fmla="*/ 4 h 29"/>
                <a:gd name="T6" fmla="*/ 9 w 28"/>
                <a:gd name="T7" fmla="*/ 9 h 29"/>
                <a:gd name="T8" fmla="*/ 12 w 28"/>
                <a:gd name="T9" fmla="*/ 11 h 29"/>
                <a:gd name="T10" fmla="*/ 14 w 28"/>
                <a:gd name="T11" fmla="*/ 14 h 29"/>
                <a:gd name="T12" fmla="*/ 24 w 28"/>
                <a:gd name="T13" fmla="*/ 24 h 29"/>
                <a:gd name="T14" fmla="*/ 27 w 28"/>
                <a:gd name="T15" fmla="*/ 27 h 29"/>
                <a:gd name="T16" fmla="*/ 28 w 28"/>
                <a:gd name="T17" fmla="*/ 29 h 29"/>
                <a:gd name="T18" fmla="*/ 27 w 28"/>
                <a:gd name="T19" fmla="*/ 27 h 29"/>
                <a:gd name="T20" fmla="*/ 26 w 28"/>
                <a:gd name="T21" fmla="*/ 25 h 29"/>
                <a:gd name="T22" fmla="*/ 25 w 28"/>
                <a:gd name="T23" fmla="*/ 23 h 29"/>
                <a:gd name="T24" fmla="*/ 23 w 28"/>
                <a:gd name="T25" fmla="*/ 21 h 29"/>
                <a:gd name="T26" fmla="*/ 21 w 28"/>
                <a:gd name="T27" fmla="*/ 18 h 29"/>
                <a:gd name="T28" fmla="*/ 19 w 28"/>
                <a:gd name="T29" fmla="*/ 15 h 29"/>
                <a:gd name="T30" fmla="*/ 16 w 28"/>
                <a:gd name="T31" fmla="*/ 12 h 29"/>
                <a:gd name="T32" fmla="*/ 14 w 28"/>
                <a:gd name="T33" fmla="*/ 10 h 29"/>
                <a:gd name="T34" fmla="*/ 11 w 28"/>
                <a:gd name="T35" fmla="*/ 7 h 29"/>
                <a:gd name="T36" fmla="*/ 8 w 28"/>
                <a:gd name="T37" fmla="*/ 5 h 29"/>
                <a:gd name="T38" fmla="*/ 6 w 28"/>
                <a:gd name="T39" fmla="*/ 3 h 29"/>
                <a:gd name="T40" fmla="*/ 4 w 28"/>
                <a:gd name="T41" fmla="*/ 2 h 29"/>
                <a:gd name="T42" fmla="*/ 2 w 28"/>
                <a:gd name="T43" fmla="*/ 1 h 29"/>
                <a:gd name="T44" fmla="*/ 0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0" y="0"/>
                  </a:moveTo>
                  <a:cubicBezTo>
                    <a:pt x="0" y="0"/>
                    <a:pt x="1" y="0"/>
                    <a:pt x="2" y="1"/>
                  </a:cubicBezTo>
                  <a:cubicBezTo>
                    <a:pt x="2" y="2"/>
                    <a:pt x="3" y="3"/>
                    <a:pt x="5" y="4"/>
                  </a:cubicBezTo>
                  <a:cubicBezTo>
                    <a:pt x="6" y="6"/>
                    <a:pt x="8" y="7"/>
                    <a:pt x="9" y="9"/>
                  </a:cubicBezTo>
                  <a:cubicBezTo>
                    <a:pt x="10" y="10"/>
                    <a:pt x="11" y="11"/>
                    <a:pt x="12" y="11"/>
                  </a:cubicBezTo>
                  <a:cubicBezTo>
                    <a:pt x="13" y="12"/>
                    <a:pt x="13" y="13"/>
                    <a:pt x="14" y="14"/>
                  </a:cubicBezTo>
                  <a:cubicBezTo>
                    <a:pt x="18" y="18"/>
                    <a:pt x="21" y="21"/>
                    <a:pt x="24" y="24"/>
                  </a:cubicBezTo>
                  <a:cubicBezTo>
                    <a:pt x="25" y="25"/>
                    <a:pt x="26" y="27"/>
                    <a:pt x="27" y="27"/>
                  </a:cubicBezTo>
                  <a:cubicBezTo>
                    <a:pt x="27" y="28"/>
                    <a:pt x="28" y="29"/>
                    <a:pt x="28" y="29"/>
                  </a:cubicBezTo>
                  <a:cubicBezTo>
                    <a:pt x="28" y="29"/>
                    <a:pt x="28" y="28"/>
                    <a:pt x="27" y="27"/>
                  </a:cubicBezTo>
                  <a:cubicBezTo>
                    <a:pt x="27" y="27"/>
                    <a:pt x="27" y="26"/>
                    <a:pt x="26" y="25"/>
                  </a:cubicBezTo>
                  <a:cubicBezTo>
                    <a:pt x="26" y="25"/>
                    <a:pt x="25" y="24"/>
                    <a:pt x="25" y="23"/>
                  </a:cubicBezTo>
                  <a:cubicBezTo>
                    <a:pt x="24" y="22"/>
                    <a:pt x="24" y="21"/>
                    <a:pt x="23" y="21"/>
                  </a:cubicBezTo>
                  <a:cubicBezTo>
                    <a:pt x="23" y="20"/>
                    <a:pt x="22" y="19"/>
                    <a:pt x="21" y="18"/>
                  </a:cubicBezTo>
                  <a:cubicBezTo>
                    <a:pt x="20" y="17"/>
                    <a:pt x="20" y="16"/>
                    <a:pt x="19" y="15"/>
                  </a:cubicBezTo>
                  <a:cubicBezTo>
                    <a:pt x="18" y="14"/>
                    <a:pt x="17" y="13"/>
                    <a:pt x="16" y="12"/>
                  </a:cubicBezTo>
                  <a:cubicBezTo>
                    <a:pt x="15" y="11"/>
                    <a:pt x="15" y="10"/>
                    <a:pt x="14" y="10"/>
                  </a:cubicBezTo>
                  <a:cubicBezTo>
                    <a:pt x="13" y="9"/>
                    <a:pt x="12" y="8"/>
                    <a:pt x="11" y="7"/>
                  </a:cubicBezTo>
                  <a:cubicBezTo>
                    <a:pt x="10" y="6"/>
                    <a:pt x="9" y="6"/>
                    <a:pt x="8" y="5"/>
                  </a:cubicBezTo>
                  <a:cubicBezTo>
                    <a:pt x="7" y="4"/>
                    <a:pt x="7" y="4"/>
                    <a:pt x="6" y="3"/>
                  </a:cubicBezTo>
                  <a:cubicBezTo>
                    <a:pt x="5" y="3"/>
                    <a:pt x="4" y="2"/>
                    <a:pt x="4" y="2"/>
                  </a:cubicBezTo>
                  <a:cubicBezTo>
                    <a:pt x="3" y="1"/>
                    <a:pt x="2" y="1"/>
                    <a:pt x="2"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57"/>
            <p:cNvSpPr/>
            <p:nvPr/>
          </p:nvSpPr>
          <p:spPr bwMode="auto">
            <a:xfrm>
              <a:off x="10009189" y="4411663"/>
              <a:ext cx="76200" cy="127000"/>
            </a:xfrm>
            <a:custGeom>
              <a:avLst/>
              <a:gdLst>
                <a:gd name="T0" fmla="*/ 18 w 18"/>
                <a:gd name="T1" fmla="*/ 20 h 30"/>
                <a:gd name="T2" fmla="*/ 12 w 18"/>
                <a:gd name="T3" fmla="*/ 0 h 30"/>
                <a:gd name="T4" fmla="*/ 0 w 18"/>
                <a:gd name="T5" fmla="*/ 30 h 30"/>
                <a:gd name="T6" fmla="*/ 18 w 18"/>
                <a:gd name="T7" fmla="*/ 20 h 30"/>
              </a:gdLst>
              <a:ahLst/>
              <a:cxnLst>
                <a:cxn ang="0">
                  <a:pos x="T0" y="T1"/>
                </a:cxn>
                <a:cxn ang="0">
                  <a:pos x="T2" y="T3"/>
                </a:cxn>
                <a:cxn ang="0">
                  <a:pos x="T4" y="T5"/>
                </a:cxn>
                <a:cxn ang="0">
                  <a:pos x="T6" y="T7"/>
                </a:cxn>
              </a:cxnLst>
              <a:rect l="0" t="0" r="r" b="b"/>
              <a:pathLst>
                <a:path w="18" h="30">
                  <a:moveTo>
                    <a:pt x="18" y="20"/>
                  </a:moveTo>
                  <a:cubicBezTo>
                    <a:pt x="18" y="12"/>
                    <a:pt x="16" y="5"/>
                    <a:pt x="12" y="0"/>
                  </a:cubicBezTo>
                  <a:cubicBezTo>
                    <a:pt x="12" y="0"/>
                    <a:pt x="0" y="20"/>
                    <a:pt x="0" y="30"/>
                  </a:cubicBezTo>
                  <a:cubicBezTo>
                    <a:pt x="0" y="30"/>
                    <a:pt x="15" y="27"/>
                    <a:pt x="18" y="2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58"/>
            <p:cNvSpPr/>
            <p:nvPr/>
          </p:nvSpPr>
          <p:spPr bwMode="auto">
            <a:xfrm>
              <a:off x="10059989" y="4484688"/>
              <a:ext cx="441325" cy="139700"/>
            </a:xfrm>
            <a:custGeom>
              <a:avLst/>
              <a:gdLst>
                <a:gd name="T0" fmla="*/ 103 w 104"/>
                <a:gd name="T1" fmla="*/ 33 h 33"/>
                <a:gd name="T2" fmla="*/ 0 w 104"/>
                <a:gd name="T3" fmla="*/ 4 h 33"/>
                <a:gd name="T4" fmla="*/ 3 w 104"/>
                <a:gd name="T5" fmla="*/ 0 h 33"/>
                <a:gd name="T6" fmla="*/ 104 w 104"/>
                <a:gd name="T7" fmla="*/ 28 h 33"/>
                <a:gd name="T8" fmla="*/ 103 w 104"/>
                <a:gd name="T9" fmla="*/ 33 h 33"/>
              </a:gdLst>
              <a:ahLst/>
              <a:cxnLst>
                <a:cxn ang="0">
                  <a:pos x="T0" y="T1"/>
                </a:cxn>
                <a:cxn ang="0">
                  <a:pos x="T2" y="T3"/>
                </a:cxn>
                <a:cxn ang="0">
                  <a:pos x="T4" y="T5"/>
                </a:cxn>
                <a:cxn ang="0">
                  <a:pos x="T6" y="T7"/>
                </a:cxn>
                <a:cxn ang="0">
                  <a:pos x="T8" y="T9"/>
                </a:cxn>
              </a:cxnLst>
              <a:rect l="0" t="0" r="r" b="b"/>
              <a:pathLst>
                <a:path w="104" h="33">
                  <a:moveTo>
                    <a:pt x="103" y="33"/>
                  </a:moveTo>
                  <a:cubicBezTo>
                    <a:pt x="50" y="20"/>
                    <a:pt x="6" y="7"/>
                    <a:pt x="0" y="4"/>
                  </a:cubicBezTo>
                  <a:cubicBezTo>
                    <a:pt x="3" y="0"/>
                    <a:pt x="3" y="0"/>
                    <a:pt x="3" y="0"/>
                  </a:cubicBezTo>
                  <a:cubicBezTo>
                    <a:pt x="7" y="3"/>
                    <a:pt x="47" y="14"/>
                    <a:pt x="104" y="28"/>
                  </a:cubicBezTo>
                  <a:lnTo>
                    <a:pt x="103" y="3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393815" y="5386307"/>
            <a:ext cx="1012825" cy="919163"/>
            <a:chOff x="2070101" y="1916112"/>
            <a:chExt cx="1012825" cy="919163"/>
          </a:xfrm>
        </p:grpSpPr>
        <p:sp>
          <p:nvSpPr>
            <p:cNvPr id="41" name="Freeform 1193"/>
            <p:cNvSpPr/>
            <p:nvPr/>
          </p:nvSpPr>
          <p:spPr bwMode="auto">
            <a:xfrm>
              <a:off x="2070101" y="1916112"/>
              <a:ext cx="1012825" cy="919163"/>
            </a:xfrm>
            <a:custGeom>
              <a:avLst/>
              <a:gdLst>
                <a:gd name="T0" fmla="*/ 44 w 239"/>
                <a:gd name="T1" fmla="*/ 27 h 217"/>
                <a:gd name="T2" fmla="*/ 94 w 239"/>
                <a:gd name="T3" fmla="*/ 23 h 217"/>
                <a:gd name="T4" fmla="*/ 159 w 239"/>
                <a:gd name="T5" fmla="*/ 7 h 217"/>
                <a:gd name="T6" fmla="*/ 196 w 239"/>
                <a:gd name="T7" fmla="*/ 53 h 217"/>
                <a:gd name="T8" fmla="*/ 230 w 239"/>
                <a:gd name="T9" fmla="*/ 70 h 217"/>
                <a:gd name="T10" fmla="*/ 217 w 239"/>
                <a:gd name="T11" fmla="*/ 140 h 217"/>
                <a:gd name="T12" fmla="*/ 219 w 239"/>
                <a:gd name="T13" fmla="*/ 170 h 217"/>
                <a:gd name="T14" fmla="*/ 159 w 239"/>
                <a:gd name="T15" fmla="*/ 189 h 217"/>
                <a:gd name="T16" fmla="*/ 128 w 239"/>
                <a:gd name="T17" fmla="*/ 215 h 217"/>
                <a:gd name="T18" fmla="*/ 77 w 239"/>
                <a:gd name="T19" fmla="*/ 187 h 217"/>
                <a:gd name="T20" fmla="*/ 36 w 239"/>
                <a:gd name="T21" fmla="*/ 181 h 217"/>
                <a:gd name="T22" fmla="*/ 30 w 239"/>
                <a:gd name="T23" fmla="*/ 122 h 217"/>
                <a:gd name="T24" fmla="*/ 2 w 239"/>
                <a:gd name="T25" fmla="*/ 90 h 217"/>
                <a:gd name="T26" fmla="*/ 37 w 239"/>
                <a:gd name="T27" fmla="*/ 67 h 217"/>
                <a:gd name="T28" fmla="*/ 44 w 239"/>
                <a:gd name="T29" fmla="*/ 2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216">
                  <a:moveTo>
                    <a:pt x="44" y="27"/>
                  </a:moveTo>
                  <a:cubicBezTo>
                    <a:pt x="53" y="18"/>
                    <a:pt x="66" y="26"/>
                    <a:pt x="94" y="23"/>
                  </a:cubicBezTo>
                  <a:cubicBezTo>
                    <a:pt x="132" y="20"/>
                    <a:pt x="141" y="0"/>
                    <a:pt x="159" y="7"/>
                  </a:cubicBezTo>
                  <a:cubicBezTo>
                    <a:pt x="177" y="14"/>
                    <a:pt x="170" y="35"/>
                    <a:pt x="196" y="53"/>
                  </a:cubicBezTo>
                  <a:cubicBezTo>
                    <a:pt x="214" y="66"/>
                    <a:pt x="224" y="60"/>
                    <a:pt x="230" y="70"/>
                  </a:cubicBezTo>
                  <a:cubicBezTo>
                    <a:pt x="239" y="86"/>
                    <a:pt x="220" y="102"/>
                    <a:pt x="217" y="140"/>
                  </a:cubicBezTo>
                  <a:cubicBezTo>
                    <a:pt x="216" y="158"/>
                    <a:pt x="224" y="163"/>
                    <a:pt x="219" y="170"/>
                  </a:cubicBezTo>
                  <a:cubicBezTo>
                    <a:pt x="210" y="185"/>
                    <a:pt x="185" y="173"/>
                    <a:pt x="159" y="189"/>
                  </a:cubicBezTo>
                  <a:cubicBezTo>
                    <a:pt x="139" y="201"/>
                    <a:pt x="141" y="214"/>
                    <a:pt x="128" y="215"/>
                  </a:cubicBezTo>
                  <a:cubicBezTo>
                    <a:pt x="111" y="217"/>
                    <a:pt x="106" y="195"/>
                    <a:pt x="77" y="187"/>
                  </a:cubicBezTo>
                  <a:cubicBezTo>
                    <a:pt x="54" y="180"/>
                    <a:pt x="44" y="189"/>
                    <a:pt x="36" y="181"/>
                  </a:cubicBezTo>
                  <a:cubicBezTo>
                    <a:pt x="23" y="168"/>
                    <a:pt x="42" y="147"/>
                    <a:pt x="30" y="122"/>
                  </a:cubicBezTo>
                  <a:cubicBezTo>
                    <a:pt x="20" y="103"/>
                    <a:pt x="0" y="100"/>
                    <a:pt x="2" y="90"/>
                  </a:cubicBezTo>
                  <a:cubicBezTo>
                    <a:pt x="4" y="79"/>
                    <a:pt x="27" y="83"/>
                    <a:pt x="37" y="67"/>
                  </a:cubicBezTo>
                  <a:cubicBezTo>
                    <a:pt x="47" y="51"/>
                    <a:pt x="35" y="37"/>
                    <a:pt x="44" y="27"/>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94"/>
            <p:cNvSpPr/>
            <p:nvPr/>
          </p:nvSpPr>
          <p:spPr bwMode="auto">
            <a:xfrm>
              <a:off x="2409826" y="2246312"/>
              <a:ext cx="312738" cy="266700"/>
            </a:xfrm>
            <a:custGeom>
              <a:avLst/>
              <a:gdLst>
                <a:gd name="T0" fmla="*/ 17 w 74"/>
                <a:gd name="T1" fmla="*/ 52 h 63"/>
                <a:gd name="T2" fmla="*/ 52 w 74"/>
                <a:gd name="T3" fmla="*/ 58 h 63"/>
                <a:gd name="T4" fmla="*/ 73 w 74"/>
                <a:gd name="T5" fmla="*/ 30 h 63"/>
                <a:gd name="T6" fmla="*/ 31 w 74"/>
                <a:gd name="T7" fmla="*/ 7 h 63"/>
                <a:gd name="T8" fmla="*/ 17 w 74"/>
                <a:gd name="T9" fmla="*/ 52 h 63"/>
              </a:gdLst>
              <a:ahLst/>
              <a:cxnLst>
                <a:cxn ang="0">
                  <a:pos x="T0" y="T1"/>
                </a:cxn>
                <a:cxn ang="0">
                  <a:pos x="T2" y="T3"/>
                </a:cxn>
                <a:cxn ang="0">
                  <a:pos x="T4" y="T5"/>
                </a:cxn>
                <a:cxn ang="0">
                  <a:pos x="T6" y="T7"/>
                </a:cxn>
                <a:cxn ang="0">
                  <a:pos x="T8" y="T9"/>
                </a:cxn>
              </a:cxnLst>
              <a:rect l="0" t="0" r="r" b="b"/>
              <a:pathLst>
                <a:path w="74" h="62">
                  <a:moveTo>
                    <a:pt x="17" y="52"/>
                  </a:moveTo>
                  <a:cubicBezTo>
                    <a:pt x="26" y="61"/>
                    <a:pt x="41" y="63"/>
                    <a:pt x="52" y="58"/>
                  </a:cubicBezTo>
                  <a:cubicBezTo>
                    <a:pt x="64" y="53"/>
                    <a:pt x="72" y="42"/>
                    <a:pt x="73" y="30"/>
                  </a:cubicBezTo>
                  <a:cubicBezTo>
                    <a:pt x="74" y="10"/>
                    <a:pt x="49" y="0"/>
                    <a:pt x="31" y="7"/>
                  </a:cubicBezTo>
                  <a:cubicBezTo>
                    <a:pt x="11" y="14"/>
                    <a:pt x="0" y="36"/>
                    <a:pt x="17" y="52"/>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95"/>
            <p:cNvSpPr/>
            <p:nvPr/>
          </p:nvSpPr>
          <p:spPr bwMode="auto">
            <a:xfrm>
              <a:off x="2638426" y="1987550"/>
              <a:ext cx="76200" cy="255588"/>
            </a:xfrm>
            <a:custGeom>
              <a:avLst/>
              <a:gdLst>
                <a:gd name="T0" fmla="*/ 0 w 18"/>
                <a:gd name="T1" fmla="*/ 60 h 60"/>
                <a:gd name="T2" fmla="*/ 0 w 18"/>
                <a:gd name="T3" fmla="*/ 57 h 60"/>
                <a:gd name="T4" fmla="*/ 1 w 18"/>
                <a:gd name="T5" fmla="*/ 50 h 60"/>
                <a:gd name="T6" fmla="*/ 5 w 18"/>
                <a:gd name="T7" fmla="*/ 29 h 60"/>
                <a:gd name="T8" fmla="*/ 12 w 18"/>
                <a:gd name="T9" fmla="*/ 9 h 60"/>
                <a:gd name="T10" fmla="*/ 15 w 18"/>
                <a:gd name="T11" fmla="*/ 3 h 60"/>
                <a:gd name="T12" fmla="*/ 17 w 18"/>
                <a:gd name="T13" fmla="*/ 0 h 60"/>
                <a:gd name="T14" fmla="*/ 18 w 18"/>
                <a:gd name="T15" fmla="*/ 10 h 60"/>
                <a:gd name="T16" fmla="*/ 18 w 18"/>
                <a:gd name="T17" fmla="*/ 21 h 60"/>
                <a:gd name="T18" fmla="*/ 17 w 18"/>
                <a:gd name="T19" fmla="*/ 26 h 60"/>
                <a:gd name="T20" fmla="*/ 16 w 18"/>
                <a:gd name="T21" fmla="*/ 32 h 60"/>
                <a:gd name="T22" fmla="*/ 14 w 18"/>
                <a:gd name="T23" fmla="*/ 38 h 60"/>
                <a:gd name="T24" fmla="*/ 12 w 18"/>
                <a:gd name="T25" fmla="*/ 43 h 60"/>
                <a:gd name="T26" fmla="*/ 7 w 18"/>
                <a:gd name="T27" fmla="*/ 52 h 60"/>
                <a:gd name="T28" fmla="*/ 0 w 18"/>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60">
                  <a:moveTo>
                    <a:pt x="0" y="60"/>
                  </a:moveTo>
                  <a:cubicBezTo>
                    <a:pt x="0" y="60"/>
                    <a:pt x="0" y="59"/>
                    <a:pt x="0" y="57"/>
                  </a:cubicBezTo>
                  <a:cubicBezTo>
                    <a:pt x="0" y="55"/>
                    <a:pt x="1" y="53"/>
                    <a:pt x="1" y="50"/>
                  </a:cubicBezTo>
                  <a:cubicBezTo>
                    <a:pt x="2" y="44"/>
                    <a:pt x="3" y="37"/>
                    <a:pt x="5" y="29"/>
                  </a:cubicBezTo>
                  <a:cubicBezTo>
                    <a:pt x="7" y="22"/>
                    <a:pt x="10" y="15"/>
                    <a:pt x="12" y="9"/>
                  </a:cubicBezTo>
                  <a:cubicBezTo>
                    <a:pt x="13" y="7"/>
                    <a:pt x="15" y="4"/>
                    <a:pt x="15" y="3"/>
                  </a:cubicBezTo>
                  <a:cubicBezTo>
                    <a:pt x="16" y="1"/>
                    <a:pt x="17" y="0"/>
                    <a:pt x="17" y="0"/>
                  </a:cubicBezTo>
                  <a:cubicBezTo>
                    <a:pt x="17" y="0"/>
                    <a:pt x="18" y="4"/>
                    <a:pt x="18" y="10"/>
                  </a:cubicBezTo>
                  <a:cubicBezTo>
                    <a:pt x="18" y="13"/>
                    <a:pt x="18" y="17"/>
                    <a:pt x="18" y="21"/>
                  </a:cubicBezTo>
                  <a:cubicBezTo>
                    <a:pt x="18" y="22"/>
                    <a:pt x="17" y="24"/>
                    <a:pt x="17" y="26"/>
                  </a:cubicBezTo>
                  <a:cubicBezTo>
                    <a:pt x="17" y="28"/>
                    <a:pt x="16" y="30"/>
                    <a:pt x="16" y="32"/>
                  </a:cubicBezTo>
                  <a:cubicBezTo>
                    <a:pt x="15" y="34"/>
                    <a:pt x="14" y="36"/>
                    <a:pt x="14" y="38"/>
                  </a:cubicBezTo>
                  <a:cubicBezTo>
                    <a:pt x="13" y="39"/>
                    <a:pt x="12" y="41"/>
                    <a:pt x="12" y="43"/>
                  </a:cubicBezTo>
                  <a:cubicBezTo>
                    <a:pt x="10" y="46"/>
                    <a:pt x="8" y="49"/>
                    <a:pt x="7" y="52"/>
                  </a:cubicBezTo>
                  <a:cubicBezTo>
                    <a:pt x="3" y="57"/>
                    <a:pt x="0" y="60"/>
                    <a:pt x="0" y="6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96"/>
            <p:cNvSpPr/>
            <p:nvPr/>
          </p:nvSpPr>
          <p:spPr bwMode="auto">
            <a:xfrm>
              <a:off x="2744789" y="2243137"/>
              <a:ext cx="244475" cy="76200"/>
            </a:xfrm>
            <a:custGeom>
              <a:avLst/>
              <a:gdLst>
                <a:gd name="T0" fmla="*/ 0 w 58"/>
                <a:gd name="T1" fmla="*/ 18 h 18"/>
                <a:gd name="T2" fmla="*/ 0 w 58"/>
                <a:gd name="T3" fmla="*/ 17 h 18"/>
                <a:gd name="T4" fmla="*/ 1 w 58"/>
                <a:gd name="T5" fmla="*/ 15 h 18"/>
                <a:gd name="T6" fmla="*/ 7 w 58"/>
                <a:gd name="T7" fmla="*/ 10 h 18"/>
                <a:gd name="T8" fmla="*/ 17 w 58"/>
                <a:gd name="T9" fmla="*/ 6 h 18"/>
                <a:gd name="T10" fmla="*/ 18 w 58"/>
                <a:gd name="T11" fmla="*/ 6 h 18"/>
                <a:gd name="T12" fmla="*/ 20 w 58"/>
                <a:gd name="T13" fmla="*/ 6 h 18"/>
                <a:gd name="T14" fmla="*/ 23 w 58"/>
                <a:gd name="T15" fmla="*/ 6 h 18"/>
                <a:gd name="T16" fmla="*/ 29 w 58"/>
                <a:gd name="T17" fmla="*/ 5 h 18"/>
                <a:gd name="T18" fmla="*/ 40 w 58"/>
                <a:gd name="T19" fmla="*/ 5 h 18"/>
                <a:gd name="T20" fmla="*/ 49 w 58"/>
                <a:gd name="T21" fmla="*/ 4 h 18"/>
                <a:gd name="T22" fmla="*/ 56 w 58"/>
                <a:gd name="T23" fmla="*/ 2 h 18"/>
                <a:gd name="T24" fmla="*/ 58 w 58"/>
                <a:gd name="T25" fmla="*/ 0 h 18"/>
                <a:gd name="T26" fmla="*/ 57 w 58"/>
                <a:gd name="T27" fmla="*/ 3 h 18"/>
                <a:gd name="T28" fmla="*/ 51 w 58"/>
                <a:gd name="T29" fmla="*/ 8 h 18"/>
                <a:gd name="T30" fmla="*/ 41 w 58"/>
                <a:gd name="T31" fmla="*/ 12 h 18"/>
                <a:gd name="T32" fmla="*/ 29 w 58"/>
                <a:gd name="T33" fmla="*/ 13 h 18"/>
                <a:gd name="T34" fmla="*/ 23 w 58"/>
                <a:gd name="T35" fmla="*/ 13 h 18"/>
                <a:gd name="T36" fmla="*/ 21 w 58"/>
                <a:gd name="T37" fmla="*/ 13 h 18"/>
                <a:gd name="T38" fmla="*/ 18 w 58"/>
                <a:gd name="T39" fmla="*/ 13 h 18"/>
                <a:gd name="T40" fmla="*/ 9 w 58"/>
                <a:gd name="T41" fmla="*/ 14 h 18"/>
                <a:gd name="T42" fmla="*/ 2 w 58"/>
                <a:gd name="T43" fmla="*/ 16 h 18"/>
                <a:gd name="T44" fmla="*/ 0 w 58"/>
                <a:gd name="T45" fmla="*/ 17 h 18"/>
                <a:gd name="T46" fmla="*/ 0 w 5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18">
                  <a:moveTo>
                    <a:pt x="0" y="18"/>
                  </a:moveTo>
                  <a:cubicBezTo>
                    <a:pt x="0" y="18"/>
                    <a:pt x="0" y="17"/>
                    <a:pt x="0" y="17"/>
                  </a:cubicBezTo>
                  <a:cubicBezTo>
                    <a:pt x="0" y="17"/>
                    <a:pt x="1" y="16"/>
                    <a:pt x="1" y="15"/>
                  </a:cubicBezTo>
                  <a:cubicBezTo>
                    <a:pt x="2" y="14"/>
                    <a:pt x="4" y="12"/>
                    <a:pt x="7" y="10"/>
                  </a:cubicBezTo>
                  <a:cubicBezTo>
                    <a:pt x="9" y="9"/>
                    <a:pt x="13" y="7"/>
                    <a:pt x="17" y="6"/>
                  </a:cubicBezTo>
                  <a:cubicBezTo>
                    <a:pt x="17" y="6"/>
                    <a:pt x="18" y="6"/>
                    <a:pt x="18" y="6"/>
                  </a:cubicBezTo>
                  <a:cubicBezTo>
                    <a:pt x="20" y="6"/>
                    <a:pt x="20" y="6"/>
                    <a:pt x="20" y="6"/>
                  </a:cubicBezTo>
                  <a:cubicBezTo>
                    <a:pt x="21" y="6"/>
                    <a:pt x="22" y="6"/>
                    <a:pt x="23" y="6"/>
                  </a:cubicBezTo>
                  <a:cubicBezTo>
                    <a:pt x="25" y="5"/>
                    <a:pt x="27" y="5"/>
                    <a:pt x="29" y="5"/>
                  </a:cubicBezTo>
                  <a:cubicBezTo>
                    <a:pt x="33" y="5"/>
                    <a:pt x="37" y="5"/>
                    <a:pt x="40" y="5"/>
                  </a:cubicBezTo>
                  <a:cubicBezTo>
                    <a:pt x="44" y="5"/>
                    <a:pt x="47" y="4"/>
                    <a:pt x="49" y="4"/>
                  </a:cubicBezTo>
                  <a:cubicBezTo>
                    <a:pt x="52" y="3"/>
                    <a:pt x="54" y="2"/>
                    <a:pt x="56" y="2"/>
                  </a:cubicBezTo>
                  <a:cubicBezTo>
                    <a:pt x="57" y="1"/>
                    <a:pt x="58" y="0"/>
                    <a:pt x="58" y="0"/>
                  </a:cubicBezTo>
                  <a:cubicBezTo>
                    <a:pt x="58" y="0"/>
                    <a:pt x="58" y="1"/>
                    <a:pt x="57" y="3"/>
                  </a:cubicBezTo>
                  <a:cubicBezTo>
                    <a:pt x="56" y="4"/>
                    <a:pt x="54" y="6"/>
                    <a:pt x="51" y="8"/>
                  </a:cubicBezTo>
                  <a:cubicBezTo>
                    <a:pt x="49" y="10"/>
                    <a:pt x="45" y="11"/>
                    <a:pt x="41" y="12"/>
                  </a:cubicBezTo>
                  <a:cubicBezTo>
                    <a:pt x="37" y="13"/>
                    <a:pt x="33" y="13"/>
                    <a:pt x="29" y="13"/>
                  </a:cubicBezTo>
                  <a:cubicBezTo>
                    <a:pt x="27" y="13"/>
                    <a:pt x="25" y="13"/>
                    <a:pt x="23" y="13"/>
                  </a:cubicBezTo>
                  <a:cubicBezTo>
                    <a:pt x="22" y="13"/>
                    <a:pt x="21" y="13"/>
                    <a:pt x="21" y="13"/>
                  </a:cubicBezTo>
                  <a:cubicBezTo>
                    <a:pt x="20" y="13"/>
                    <a:pt x="19" y="13"/>
                    <a:pt x="18" y="13"/>
                  </a:cubicBezTo>
                  <a:cubicBezTo>
                    <a:pt x="14" y="13"/>
                    <a:pt x="11" y="14"/>
                    <a:pt x="9" y="14"/>
                  </a:cubicBezTo>
                  <a:cubicBezTo>
                    <a:pt x="6" y="15"/>
                    <a:pt x="4" y="16"/>
                    <a:pt x="2" y="16"/>
                  </a:cubicBezTo>
                  <a:cubicBezTo>
                    <a:pt x="1" y="17"/>
                    <a:pt x="1" y="17"/>
                    <a:pt x="0" y="17"/>
                  </a:cubicBezTo>
                  <a:cubicBezTo>
                    <a:pt x="0" y="18"/>
                    <a:pt x="0" y="18"/>
                    <a:pt x="0" y="1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97"/>
            <p:cNvSpPr/>
            <p:nvPr/>
          </p:nvSpPr>
          <p:spPr bwMode="auto">
            <a:xfrm>
              <a:off x="2697164" y="2459037"/>
              <a:ext cx="271463" cy="142875"/>
            </a:xfrm>
            <a:custGeom>
              <a:avLst/>
              <a:gdLst>
                <a:gd name="T0" fmla="*/ 0 w 64"/>
                <a:gd name="T1" fmla="*/ 2 h 34"/>
                <a:gd name="T2" fmla="*/ 1 w 64"/>
                <a:gd name="T3" fmla="*/ 2 h 34"/>
                <a:gd name="T4" fmla="*/ 3 w 64"/>
                <a:gd name="T5" fmla="*/ 1 h 34"/>
                <a:gd name="T6" fmla="*/ 12 w 64"/>
                <a:gd name="T7" fmla="*/ 1 h 34"/>
                <a:gd name="T8" fmla="*/ 24 w 64"/>
                <a:gd name="T9" fmla="*/ 5 h 34"/>
                <a:gd name="T10" fmla="*/ 26 w 64"/>
                <a:gd name="T11" fmla="*/ 6 h 34"/>
                <a:gd name="T12" fmla="*/ 27 w 64"/>
                <a:gd name="T13" fmla="*/ 7 h 34"/>
                <a:gd name="T14" fmla="*/ 30 w 64"/>
                <a:gd name="T15" fmla="*/ 9 h 34"/>
                <a:gd name="T16" fmla="*/ 35 w 64"/>
                <a:gd name="T17" fmla="*/ 14 h 34"/>
                <a:gd name="T18" fmla="*/ 45 w 64"/>
                <a:gd name="T19" fmla="*/ 23 h 34"/>
                <a:gd name="T20" fmla="*/ 53 w 64"/>
                <a:gd name="T21" fmla="*/ 29 h 34"/>
                <a:gd name="T22" fmla="*/ 61 w 64"/>
                <a:gd name="T23" fmla="*/ 33 h 34"/>
                <a:gd name="T24" fmla="*/ 63 w 64"/>
                <a:gd name="T25" fmla="*/ 33 h 34"/>
                <a:gd name="T26" fmla="*/ 64 w 64"/>
                <a:gd name="T27" fmla="*/ 34 h 34"/>
                <a:gd name="T28" fmla="*/ 63 w 64"/>
                <a:gd name="T29" fmla="*/ 34 h 34"/>
                <a:gd name="T30" fmla="*/ 61 w 64"/>
                <a:gd name="T31" fmla="*/ 34 h 34"/>
                <a:gd name="T32" fmla="*/ 52 w 64"/>
                <a:gd name="T33" fmla="*/ 33 h 34"/>
                <a:gd name="T34" fmla="*/ 40 w 64"/>
                <a:gd name="T35" fmla="*/ 28 h 34"/>
                <a:gd name="T36" fmla="*/ 30 w 64"/>
                <a:gd name="T37" fmla="*/ 19 h 34"/>
                <a:gd name="T38" fmla="*/ 25 w 64"/>
                <a:gd name="T39" fmla="*/ 14 h 34"/>
                <a:gd name="T40" fmla="*/ 22 w 64"/>
                <a:gd name="T41" fmla="*/ 12 h 34"/>
                <a:gd name="T42" fmla="*/ 21 w 64"/>
                <a:gd name="T43" fmla="*/ 11 h 34"/>
                <a:gd name="T44" fmla="*/ 20 w 64"/>
                <a:gd name="T45" fmla="*/ 10 h 34"/>
                <a:gd name="T46" fmla="*/ 11 w 64"/>
                <a:gd name="T47" fmla="*/ 5 h 34"/>
                <a:gd name="T48" fmla="*/ 3 w 64"/>
                <a:gd name="T49" fmla="*/ 2 h 34"/>
                <a:gd name="T50" fmla="*/ 1 w 64"/>
                <a:gd name="T51" fmla="*/ 2 h 34"/>
                <a:gd name="T52" fmla="*/ 0 w 64"/>
                <a:gd name="T5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34">
                  <a:moveTo>
                    <a:pt x="0" y="2"/>
                  </a:moveTo>
                  <a:cubicBezTo>
                    <a:pt x="0" y="2"/>
                    <a:pt x="0" y="2"/>
                    <a:pt x="1" y="2"/>
                  </a:cubicBezTo>
                  <a:cubicBezTo>
                    <a:pt x="1" y="2"/>
                    <a:pt x="2" y="1"/>
                    <a:pt x="3" y="1"/>
                  </a:cubicBezTo>
                  <a:cubicBezTo>
                    <a:pt x="5" y="0"/>
                    <a:pt x="8" y="0"/>
                    <a:pt x="12" y="1"/>
                  </a:cubicBezTo>
                  <a:cubicBezTo>
                    <a:pt x="16" y="1"/>
                    <a:pt x="20" y="2"/>
                    <a:pt x="24" y="5"/>
                  </a:cubicBezTo>
                  <a:cubicBezTo>
                    <a:pt x="25" y="5"/>
                    <a:pt x="25" y="5"/>
                    <a:pt x="26" y="6"/>
                  </a:cubicBezTo>
                  <a:cubicBezTo>
                    <a:pt x="27" y="7"/>
                    <a:pt x="27" y="7"/>
                    <a:pt x="27" y="7"/>
                  </a:cubicBezTo>
                  <a:cubicBezTo>
                    <a:pt x="28" y="8"/>
                    <a:pt x="29" y="8"/>
                    <a:pt x="30" y="9"/>
                  </a:cubicBezTo>
                  <a:cubicBezTo>
                    <a:pt x="32" y="10"/>
                    <a:pt x="33" y="12"/>
                    <a:pt x="35" y="14"/>
                  </a:cubicBezTo>
                  <a:cubicBezTo>
                    <a:pt x="39" y="17"/>
                    <a:pt x="42" y="20"/>
                    <a:pt x="45" y="23"/>
                  </a:cubicBezTo>
                  <a:cubicBezTo>
                    <a:pt x="48" y="25"/>
                    <a:pt x="51" y="28"/>
                    <a:pt x="53" y="29"/>
                  </a:cubicBezTo>
                  <a:cubicBezTo>
                    <a:pt x="56" y="31"/>
                    <a:pt x="59" y="32"/>
                    <a:pt x="61" y="33"/>
                  </a:cubicBezTo>
                  <a:cubicBezTo>
                    <a:pt x="62" y="33"/>
                    <a:pt x="62" y="33"/>
                    <a:pt x="63" y="33"/>
                  </a:cubicBezTo>
                  <a:cubicBezTo>
                    <a:pt x="64" y="33"/>
                    <a:pt x="64" y="34"/>
                    <a:pt x="64" y="34"/>
                  </a:cubicBezTo>
                  <a:cubicBezTo>
                    <a:pt x="64" y="34"/>
                    <a:pt x="64" y="34"/>
                    <a:pt x="63" y="34"/>
                  </a:cubicBezTo>
                  <a:cubicBezTo>
                    <a:pt x="62" y="34"/>
                    <a:pt x="62" y="34"/>
                    <a:pt x="61" y="34"/>
                  </a:cubicBezTo>
                  <a:cubicBezTo>
                    <a:pt x="58" y="34"/>
                    <a:pt x="55" y="34"/>
                    <a:pt x="52" y="33"/>
                  </a:cubicBezTo>
                  <a:cubicBezTo>
                    <a:pt x="48" y="32"/>
                    <a:pt x="44" y="31"/>
                    <a:pt x="40" y="28"/>
                  </a:cubicBezTo>
                  <a:cubicBezTo>
                    <a:pt x="36" y="25"/>
                    <a:pt x="33" y="22"/>
                    <a:pt x="30" y="19"/>
                  </a:cubicBezTo>
                  <a:cubicBezTo>
                    <a:pt x="28" y="17"/>
                    <a:pt x="26" y="16"/>
                    <a:pt x="25" y="14"/>
                  </a:cubicBezTo>
                  <a:cubicBezTo>
                    <a:pt x="24" y="14"/>
                    <a:pt x="23" y="13"/>
                    <a:pt x="22" y="12"/>
                  </a:cubicBezTo>
                  <a:cubicBezTo>
                    <a:pt x="22" y="12"/>
                    <a:pt x="22" y="12"/>
                    <a:pt x="21" y="11"/>
                  </a:cubicBezTo>
                  <a:cubicBezTo>
                    <a:pt x="20" y="10"/>
                    <a:pt x="20" y="10"/>
                    <a:pt x="20" y="10"/>
                  </a:cubicBezTo>
                  <a:cubicBezTo>
                    <a:pt x="17" y="8"/>
                    <a:pt x="14" y="6"/>
                    <a:pt x="11" y="5"/>
                  </a:cubicBezTo>
                  <a:cubicBezTo>
                    <a:pt x="8" y="3"/>
                    <a:pt x="5" y="3"/>
                    <a:pt x="3" y="2"/>
                  </a:cubicBezTo>
                  <a:cubicBezTo>
                    <a:pt x="2" y="2"/>
                    <a:pt x="1" y="2"/>
                    <a:pt x="1" y="2"/>
                  </a:cubicBezTo>
                  <a:cubicBezTo>
                    <a:pt x="0"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98"/>
            <p:cNvSpPr/>
            <p:nvPr/>
          </p:nvSpPr>
          <p:spPr bwMode="auto">
            <a:xfrm>
              <a:off x="2562226" y="2522537"/>
              <a:ext cx="41275" cy="258763"/>
            </a:xfrm>
            <a:custGeom>
              <a:avLst/>
              <a:gdLst>
                <a:gd name="T0" fmla="*/ 6 w 10"/>
                <a:gd name="T1" fmla="*/ 61 h 61"/>
                <a:gd name="T2" fmla="*/ 4 w 10"/>
                <a:gd name="T3" fmla="*/ 59 h 61"/>
                <a:gd name="T4" fmla="*/ 3 w 10"/>
                <a:gd name="T5" fmla="*/ 56 h 61"/>
                <a:gd name="T6" fmla="*/ 2 w 10"/>
                <a:gd name="T7" fmla="*/ 54 h 61"/>
                <a:gd name="T8" fmla="*/ 2 w 10"/>
                <a:gd name="T9" fmla="*/ 52 h 61"/>
                <a:gd name="T10" fmla="*/ 1 w 10"/>
                <a:gd name="T11" fmla="*/ 47 h 61"/>
                <a:gd name="T12" fmla="*/ 0 w 10"/>
                <a:gd name="T13" fmla="*/ 41 h 61"/>
                <a:gd name="T14" fmla="*/ 1 w 10"/>
                <a:gd name="T15" fmla="*/ 30 h 61"/>
                <a:gd name="T16" fmla="*/ 3 w 10"/>
                <a:gd name="T17" fmla="*/ 19 h 61"/>
                <a:gd name="T18" fmla="*/ 4 w 10"/>
                <a:gd name="T19" fmla="*/ 14 h 61"/>
                <a:gd name="T20" fmla="*/ 4 w 10"/>
                <a:gd name="T21" fmla="*/ 9 h 61"/>
                <a:gd name="T22" fmla="*/ 5 w 10"/>
                <a:gd name="T23" fmla="*/ 5 h 61"/>
                <a:gd name="T24" fmla="*/ 5 w 10"/>
                <a:gd name="T25" fmla="*/ 2 h 61"/>
                <a:gd name="T26" fmla="*/ 5 w 10"/>
                <a:gd name="T27" fmla="*/ 0 h 61"/>
                <a:gd name="T28" fmla="*/ 6 w 10"/>
                <a:gd name="T29" fmla="*/ 2 h 61"/>
                <a:gd name="T30" fmla="*/ 8 w 10"/>
                <a:gd name="T31" fmla="*/ 5 h 61"/>
                <a:gd name="T32" fmla="*/ 8 w 10"/>
                <a:gd name="T33" fmla="*/ 7 h 61"/>
                <a:gd name="T34" fmla="*/ 9 w 10"/>
                <a:gd name="T35" fmla="*/ 9 h 61"/>
                <a:gd name="T36" fmla="*/ 10 w 10"/>
                <a:gd name="T37" fmla="*/ 14 h 61"/>
                <a:gd name="T38" fmla="*/ 10 w 10"/>
                <a:gd name="T39" fmla="*/ 19 h 61"/>
                <a:gd name="T40" fmla="*/ 10 w 10"/>
                <a:gd name="T41" fmla="*/ 25 h 61"/>
                <a:gd name="T42" fmla="*/ 9 w 10"/>
                <a:gd name="T43" fmla="*/ 31 h 61"/>
                <a:gd name="T44" fmla="*/ 8 w 10"/>
                <a:gd name="T45" fmla="*/ 36 h 61"/>
                <a:gd name="T46" fmla="*/ 7 w 10"/>
                <a:gd name="T47" fmla="*/ 42 h 61"/>
                <a:gd name="T48" fmla="*/ 7 w 10"/>
                <a:gd name="T49" fmla="*/ 47 h 61"/>
                <a:gd name="T50" fmla="*/ 6 w 10"/>
                <a:gd name="T51" fmla="*/ 51 h 61"/>
                <a:gd name="T52" fmla="*/ 6 w 10"/>
                <a:gd name="T53" fmla="*/ 55 h 61"/>
                <a:gd name="T54" fmla="*/ 6 w 10"/>
                <a:gd name="T55" fmla="*/ 58 h 61"/>
                <a:gd name="T56" fmla="*/ 6 w 10"/>
                <a:gd name="T5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61">
                  <a:moveTo>
                    <a:pt x="6" y="61"/>
                  </a:moveTo>
                  <a:cubicBezTo>
                    <a:pt x="6" y="61"/>
                    <a:pt x="5" y="60"/>
                    <a:pt x="4" y="59"/>
                  </a:cubicBezTo>
                  <a:cubicBezTo>
                    <a:pt x="4" y="58"/>
                    <a:pt x="3" y="57"/>
                    <a:pt x="3" y="56"/>
                  </a:cubicBezTo>
                  <a:cubicBezTo>
                    <a:pt x="3" y="55"/>
                    <a:pt x="2" y="54"/>
                    <a:pt x="2" y="54"/>
                  </a:cubicBezTo>
                  <a:cubicBezTo>
                    <a:pt x="2" y="53"/>
                    <a:pt x="2" y="52"/>
                    <a:pt x="2" y="52"/>
                  </a:cubicBezTo>
                  <a:cubicBezTo>
                    <a:pt x="1" y="50"/>
                    <a:pt x="1" y="49"/>
                    <a:pt x="1" y="47"/>
                  </a:cubicBezTo>
                  <a:cubicBezTo>
                    <a:pt x="1" y="45"/>
                    <a:pt x="1" y="43"/>
                    <a:pt x="0" y="41"/>
                  </a:cubicBezTo>
                  <a:cubicBezTo>
                    <a:pt x="1" y="38"/>
                    <a:pt x="1" y="34"/>
                    <a:pt x="1" y="30"/>
                  </a:cubicBezTo>
                  <a:cubicBezTo>
                    <a:pt x="2" y="26"/>
                    <a:pt x="3" y="22"/>
                    <a:pt x="3" y="19"/>
                  </a:cubicBezTo>
                  <a:cubicBezTo>
                    <a:pt x="3" y="17"/>
                    <a:pt x="4" y="15"/>
                    <a:pt x="4" y="14"/>
                  </a:cubicBezTo>
                  <a:cubicBezTo>
                    <a:pt x="4" y="12"/>
                    <a:pt x="4" y="11"/>
                    <a:pt x="4" y="9"/>
                  </a:cubicBezTo>
                  <a:cubicBezTo>
                    <a:pt x="5" y="8"/>
                    <a:pt x="5" y="6"/>
                    <a:pt x="5" y="5"/>
                  </a:cubicBezTo>
                  <a:cubicBezTo>
                    <a:pt x="5" y="4"/>
                    <a:pt x="5" y="3"/>
                    <a:pt x="5" y="2"/>
                  </a:cubicBezTo>
                  <a:cubicBezTo>
                    <a:pt x="5" y="1"/>
                    <a:pt x="5" y="0"/>
                    <a:pt x="5" y="0"/>
                  </a:cubicBezTo>
                  <a:cubicBezTo>
                    <a:pt x="5" y="0"/>
                    <a:pt x="5" y="0"/>
                    <a:pt x="6" y="2"/>
                  </a:cubicBezTo>
                  <a:cubicBezTo>
                    <a:pt x="7" y="3"/>
                    <a:pt x="7" y="4"/>
                    <a:pt x="8" y="5"/>
                  </a:cubicBezTo>
                  <a:cubicBezTo>
                    <a:pt x="8" y="5"/>
                    <a:pt x="8" y="6"/>
                    <a:pt x="8" y="7"/>
                  </a:cubicBezTo>
                  <a:cubicBezTo>
                    <a:pt x="9" y="7"/>
                    <a:pt x="9" y="8"/>
                    <a:pt x="9" y="9"/>
                  </a:cubicBezTo>
                  <a:cubicBezTo>
                    <a:pt x="9" y="10"/>
                    <a:pt x="10" y="12"/>
                    <a:pt x="10" y="14"/>
                  </a:cubicBezTo>
                  <a:cubicBezTo>
                    <a:pt x="10" y="15"/>
                    <a:pt x="10" y="17"/>
                    <a:pt x="10" y="19"/>
                  </a:cubicBezTo>
                  <a:cubicBezTo>
                    <a:pt x="10" y="21"/>
                    <a:pt x="10" y="23"/>
                    <a:pt x="10" y="25"/>
                  </a:cubicBezTo>
                  <a:cubicBezTo>
                    <a:pt x="10" y="27"/>
                    <a:pt x="10" y="29"/>
                    <a:pt x="9" y="31"/>
                  </a:cubicBezTo>
                  <a:cubicBezTo>
                    <a:pt x="9" y="33"/>
                    <a:pt x="9" y="35"/>
                    <a:pt x="8" y="36"/>
                  </a:cubicBezTo>
                  <a:cubicBezTo>
                    <a:pt x="8" y="38"/>
                    <a:pt x="8" y="40"/>
                    <a:pt x="7" y="42"/>
                  </a:cubicBezTo>
                  <a:cubicBezTo>
                    <a:pt x="7" y="44"/>
                    <a:pt x="7" y="45"/>
                    <a:pt x="7" y="47"/>
                  </a:cubicBezTo>
                  <a:cubicBezTo>
                    <a:pt x="6" y="48"/>
                    <a:pt x="6" y="50"/>
                    <a:pt x="6" y="51"/>
                  </a:cubicBezTo>
                  <a:cubicBezTo>
                    <a:pt x="6" y="53"/>
                    <a:pt x="6" y="54"/>
                    <a:pt x="6" y="55"/>
                  </a:cubicBezTo>
                  <a:cubicBezTo>
                    <a:pt x="6" y="56"/>
                    <a:pt x="6" y="57"/>
                    <a:pt x="6" y="58"/>
                  </a:cubicBezTo>
                  <a:cubicBezTo>
                    <a:pt x="6" y="60"/>
                    <a:pt x="6" y="61"/>
                    <a:pt x="6" y="6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99"/>
            <p:cNvSpPr/>
            <p:nvPr/>
          </p:nvSpPr>
          <p:spPr bwMode="auto">
            <a:xfrm>
              <a:off x="2244726" y="2471737"/>
              <a:ext cx="206375" cy="168275"/>
            </a:xfrm>
            <a:custGeom>
              <a:avLst/>
              <a:gdLst>
                <a:gd name="T0" fmla="*/ 0 w 49"/>
                <a:gd name="T1" fmla="*/ 40 h 40"/>
                <a:gd name="T2" fmla="*/ 0 w 49"/>
                <a:gd name="T3" fmla="*/ 39 h 40"/>
                <a:gd name="T4" fmla="*/ 0 w 49"/>
                <a:gd name="T5" fmla="*/ 37 h 40"/>
                <a:gd name="T6" fmla="*/ 2 w 49"/>
                <a:gd name="T7" fmla="*/ 29 h 40"/>
                <a:gd name="T8" fmla="*/ 10 w 49"/>
                <a:gd name="T9" fmla="*/ 21 h 40"/>
                <a:gd name="T10" fmla="*/ 11 w 49"/>
                <a:gd name="T11" fmla="*/ 20 h 40"/>
                <a:gd name="T12" fmla="*/ 12 w 49"/>
                <a:gd name="T13" fmla="*/ 19 h 40"/>
                <a:gd name="T14" fmla="*/ 15 w 49"/>
                <a:gd name="T15" fmla="*/ 17 h 40"/>
                <a:gd name="T16" fmla="*/ 21 w 49"/>
                <a:gd name="T17" fmla="*/ 14 h 40"/>
                <a:gd name="T18" fmla="*/ 26 w 49"/>
                <a:gd name="T19" fmla="*/ 12 h 40"/>
                <a:gd name="T20" fmla="*/ 31 w 49"/>
                <a:gd name="T21" fmla="*/ 10 h 40"/>
                <a:gd name="T22" fmla="*/ 40 w 49"/>
                <a:gd name="T23" fmla="*/ 6 h 40"/>
                <a:gd name="T24" fmla="*/ 46 w 49"/>
                <a:gd name="T25" fmla="*/ 2 h 40"/>
                <a:gd name="T26" fmla="*/ 49 w 49"/>
                <a:gd name="T27" fmla="*/ 0 h 40"/>
                <a:gd name="T28" fmla="*/ 48 w 49"/>
                <a:gd name="T29" fmla="*/ 3 h 40"/>
                <a:gd name="T30" fmla="*/ 44 w 49"/>
                <a:gd name="T31" fmla="*/ 10 h 40"/>
                <a:gd name="T32" fmla="*/ 36 w 49"/>
                <a:gd name="T33" fmla="*/ 17 h 40"/>
                <a:gd name="T34" fmla="*/ 31 w 49"/>
                <a:gd name="T35" fmla="*/ 20 h 40"/>
                <a:gd name="T36" fmla="*/ 25 w 49"/>
                <a:gd name="T37" fmla="*/ 23 h 40"/>
                <a:gd name="T38" fmla="*/ 20 w 49"/>
                <a:gd name="T39" fmla="*/ 26 h 40"/>
                <a:gd name="T40" fmla="*/ 17 w 49"/>
                <a:gd name="T41" fmla="*/ 27 h 40"/>
                <a:gd name="T42" fmla="*/ 15 w 49"/>
                <a:gd name="T43" fmla="*/ 28 h 40"/>
                <a:gd name="T44" fmla="*/ 7 w 49"/>
                <a:gd name="T45" fmla="*/ 33 h 40"/>
                <a:gd name="T46" fmla="*/ 2 w 49"/>
                <a:gd name="T47" fmla="*/ 37 h 40"/>
                <a:gd name="T48" fmla="*/ 1 w 49"/>
                <a:gd name="T49" fmla="*/ 39 h 40"/>
                <a:gd name="T50" fmla="*/ 0 w 49"/>
                <a:gd name="T5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0">
                  <a:moveTo>
                    <a:pt x="0" y="40"/>
                  </a:moveTo>
                  <a:cubicBezTo>
                    <a:pt x="0" y="40"/>
                    <a:pt x="0" y="39"/>
                    <a:pt x="0" y="39"/>
                  </a:cubicBezTo>
                  <a:cubicBezTo>
                    <a:pt x="0" y="38"/>
                    <a:pt x="0" y="38"/>
                    <a:pt x="0" y="37"/>
                  </a:cubicBezTo>
                  <a:cubicBezTo>
                    <a:pt x="0" y="35"/>
                    <a:pt x="1" y="32"/>
                    <a:pt x="2" y="29"/>
                  </a:cubicBezTo>
                  <a:cubicBezTo>
                    <a:pt x="4" y="26"/>
                    <a:pt x="6" y="23"/>
                    <a:pt x="10" y="21"/>
                  </a:cubicBezTo>
                  <a:cubicBezTo>
                    <a:pt x="10" y="20"/>
                    <a:pt x="11" y="20"/>
                    <a:pt x="11" y="20"/>
                  </a:cubicBezTo>
                  <a:cubicBezTo>
                    <a:pt x="12" y="19"/>
                    <a:pt x="12" y="19"/>
                    <a:pt x="12" y="19"/>
                  </a:cubicBezTo>
                  <a:cubicBezTo>
                    <a:pt x="13" y="18"/>
                    <a:pt x="14" y="18"/>
                    <a:pt x="15" y="17"/>
                  </a:cubicBezTo>
                  <a:cubicBezTo>
                    <a:pt x="17" y="16"/>
                    <a:pt x="19" y="15"/>
                    <a:pt x="21" y="14"/>
                  </a:cubicBezTo>
                  <a:cubicBezTo>
                    <a:pt x="22" y="13"/>
                    <a:pt x="24" y="12"/>
                    <a:pt x="26" y="12"/>
                  </a:cubicBezTo>
                  <a:cubicBezTo>
                    <a:pt x="28" y="11"/>
                    <a:pt x="30" y="10"/>
                    <a:pt x="31" y="10"/>
                  </a:cubicBezTo>
                  <a:cubicBezTo>
                    <a:pt x="35" y="8"/>
                    <a:pt x="38" y="7"/>
                    <a:pt x="40" y="6"/>
                  </a:cubicBezTo>
                  <a:cubicBezTo>
                    <a:pt x="43" y="4"/>
                    <a:pt x="45" y="3"/>
                    <a:pt x="46" y="2"/>
                  </a:cubicBezTo>
                  <a:cubicBezTo>
                    <a:pt x="48" y="1"/>
                    <a:pt x="49" y="0"/>
                    <a:pt x="49" y="0"/>
                  </a:cubicBezTo>
                  <a:cubicBezTo>
                    <a:pt x="49" y="0"/>
                    <a:pt x="49" y="1"/>
                    <a:pt x="48" y="3"/>
                  </a:cubicBezTo>
                  <a:cubicBezTo>
                    <a:pt x="47" y="5"/>
                    <a:pt x="46" y="7"/>
                    <a:pt x="44" y="10"/>
                  </a:cubicBezTo>
                  <a:cubicBezTo>
                    <a:pt x="42" y="13"/>
                    <a:pt x="39" y="15"/>
                    <a:pt x="36" y="17"/>
                  </a:cubicBezTo>
                  <a:cubicBezTo>
                    <a:pt x="34" y="18"/>
                    <a:pt x="32" y="20"/>
                    <a:pt x="31" y="20"/>
                  </a:cubicBezTo>
                  <a:cubicBezTo>
                    <a:pt x="29" y="21"/>
                    <a:pt x="27" y="22"/>
                    <a:pt x="25" y="23"/>
                  </a:cubicBezTo>
                  <a:cubicBezTo>
                    <a:pt x="23" y="24"/>
                    <a:pt x="22" y="25"/>
                    <a:pt x="20" y="26"/>
                  </a:cubicBezTo>
                  <a:cubicBezTo>
                    <a:pt x="19" y="26"/>
                    <a:pt x="18" y="26"/>
                    <a:pt x="17" y="27"/>
                  </a:cubicBezTo>
                  <a:cubicBezTo>
                    <a:pt x="17" y="27"/>
                    <a:pt x="16" y="28"/>
                    <a:pt x="15" y="28"/>
                  </a:cubicBezTo>
                  <a:cubicBezTo>
                    <a:pt x="12" y="29"/>
                    <a:pt x="9" y="31"/>
                    <a:pt x="7" y="33"/>
                  </a:cubicBezTo>
                  <a:cubicBezTo>
                    <a:pt x="5" y="34"/>
                    <a:pt x="3" y="36"/>
                    <a:pt x="2" y="37"/>
                  </a:cubicBezTo>
                  <a:cubicBezTo>
                    <a:pt x="2" y="38"/>
                    <a:pt x="1" y="39"/>
                    <a:pt x="1" y="39"/>
                  </a:cubicBezTo>
                  <a:cubicBezTo>
                    <a:pt x="0" y="39"/>
                    <a:pt x="0" y="40"/>
                    <a:pt x="0" y="4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00"/>
            <p:cNvSpPr/>
            <p:nvPr/>
          </p:nvSpPr>
          <p:spPr bwMode="auto">
            <a:xfrm>
              <a:off x="2120901" y="2276475"/>
              <a:ext cx="301625" cy="68263"/>
            </a:xfrm>
            <a:custGeom>
              <a:avLst/>
              <a:gdLst>
                <a:gd name="T0" fmla="*/ 0 w 71"/>
                <a:gd name="T1" fmla="*/ 8 h 16"/>
                <a:gd name="T2" fmla="*/ 0 w 71"/>
                <a:gd name="T3" fmla="*/ 8 h 16"/>
                <a:gd name="T4" fmla="*/ 2 w 71"/>
                <a:gd name="T5" fmla="*/ 6 h 16"/>
                <a:gd name="T6" fmla="*/ 10 w 71"/>
                <a:gd name="T7" fmla="*/ 2 h 16"/>
                <a:gd name="T8" fmla="*/ 22 w 71"/>
                <a:gd name="T9" fmla="*/ 0 h 16"/>
                <a:gd name="T10" fmla="*/ 30 w 71"/>
                <a:gd name="T11" fmla="*/ 0 h 16"/>
                <a:gd name="T12" fmla="*/ 37 w 71"/>
                <a:gd name="T13" fmla="*/ 2 h 16"/>
                <a:gd name="T14" fmla="*/ 50 w 71"/>
                <a:gd name="T15" fmla="*/ 7 h 16"/>
                <a:gd name="T16" fmla="*/ 55 w 71"/>
                <a:gd name="T17" fmla="*/ 10 h 16"/>
                <a:gd name="T18" fmla="*/ 60 w 71"/>
                <a:gd name="T19" fmla="*/ 12 h 16"/>
                <a:gd name="T20" fmla="*/ 68 w 71"/>
                <a:gd name="T21" fmla="*/ 13 h 16"/>
                <a:gd name="T22" fmla="*/ 71 w 71"/>
                <a:gd name="T23" fmla="*/ 13 h 16"/>
                <a:gd name="T24" fmla="*/ 71 w 71"/>
                <a:gd name="T25" fmla="*/ 14 h 16"/>
                <a:gd name="T26" fmla="*/ 68 w 71"/>
                <a:gd name="T27" fmla="*/ 15 h 16"/>
                <a:gd name="T28" fmla="*/ 59 w 71"/>
                <a:gd name="T29" fmla="*/ 16 h 16"/>
                <a:gd name="T30" fmla="*/ 53 w 71"/>
                <a:gd name="T31" fmla="*/ 15 h 16"/>
                <a:gd name="T32" fmla="*/ 47 w 71"/>
                <a:gd name="T33" fmla="*/ 13 h 16"/>
                <a:gd name="T34" fmla="*/ 34 w 71"/>
                <a:gd name="T35" fmla="*/ 9 h 16"/>
                <a:gd name="T36" fmla="*/ 28 w 71"/>
                <a:gd name="T37" fmla="*/ 7 h 16"/>
                <a:gd name="T38" fmla="*/ 22 w 71"/>
                <a:gd name="T39" fmla="*/ 6 h 16"/>
                <a:gd name="T40" fmla="*/ 16 w 71"/>
                <a:gd name="T41" fmla="*/ 6 h 16"/>
                <a:gd name="T42" fmla="*/ 11 w 71"/>
                <a:gd name="T43" fmla="*/ 6 h 16"/>
                <a:gd name="T44" fmla="*/ 3 w 71"/>
                <a:gd name="T45" fmla="*/ 8 h 16"/>
                <a:gd name="T46" fmla="*/ 0 w 71"/>
                <a:gd name="T4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6">
                  <a:moveTo>
                    <a:pt x="0" y="8"/>
                  </a:moveTo>
                  <a:cubicBezTo>
                    <a:pt x="0" y="8"/>
                    <a:pt x="0" y="8"/>
                    <a:pt x="0" y="8"/>
                  </a:cubicBezTo>
                  <a:cubicBezTo>
                    <a:pt x="1" y="7"/>
                    <a:pt x="1" y="7"/>
                    <a:pt x="2" y="6"/>
                  </a:cubicBezTo>
                  <a:cubicBezTo>
                    <a:pt x="4" y="5"/>
                    <a:pt x="6" y="3"/>
                    <a:pt x="10" y="2"/>
                  </a:cubicBezTo>
                  <a:cubicBezTo>
                    <a:pt x="13" y="1"/>
                    <a:pt x="18" y="0"/>
                    <a:pt x="22" y="0"/>
                  </a:cubicBezTo>
                  <a:cubicBezTo>
                    <a:pt x="25" y="0"/>
                    <a:pt x="27" y="0"/>
                    <a:pt x="30" y="0"/>
                  </a:cubicBezTo>
                  <a:cubicBezTo>
                    <a:pt x="32" y="0"/>
                    <a:pt x="35" y="1"/>
                    <a:pt x="37" y="2"/>
                  </a:cubicBezTo>
                  <a:cubicBezTo>
                    <a:pt x="42" y="3"/>
                    <a:pt x="46" y="5"/>
                    <a:pt x="50" y="7"/>
                  </a:cubicBezTo>
                  <a:cubicBezTo>
                    <a:pt x="52" y="8"/>
                    <a:pt x="54" y="9"/>
                    <a:pt x="55" y="10"/>
                  </a:cubicBezTo>
                  <a:cubicBezTo>
                    <a:pt x="57" y="10"/>
                    <a:pt x="59" y="11"/>
                    <a:pt x="60" y="12"/>
                  </a:cubicBezTo>
                  <a:cubicBezTo>
                    <a:pt x="63" y="13"/>
                    <a:pt x="66" y="13"/>
                    <a:pt x="68" y="13"/>
                  </a:cubicBezTo>
                  <a:cubicBezTo>
                    <a:pt x="70" y="13"/>
                    <a:pt x="71" y="13"/>
                    <a:pt x="71" y="13"/>
                  </a:cubicBezTo>
                  <a:cubicBezTo>
                    <a:pt x="71" y="13"/>
                    <a:pt x="71" y="14"/>
                    <a:pt x="71" y="14"/>
                  </a:cubicBezTo>
                  <a:cubicBezTo>
                    <a:pt x="70" y="14"/>
                    <a:pt x="69" y="14"/>
                    <a:pt x="68" y="15"/>
                  </a:cubicBezTo>
                  <a:cubicBezTo>
                    <a:pt x="66" y="15"/>
                    <a:pt x="63" y="16"/>
                    <a:pt x="59" y="16"/>
                  </a:cubicBezTo>
                  <a:cubicBezTo>
                    <a:pt x="58" y="16"/>
                    <a:pt x="55" y="15"/>
                    <a:pt x="53" y="15"/>
                  </a:cubicBezTo>
                  <a:cubicBezTo>
                    <a:pt x="51" y="15"/>
                    <a:pt x="49" y="14"/>
                    <a:pt x="47" y="13"/>
                  </a:cubicBezTo>
                  <a:cubicBezTo>
                    <a:pt x="43" y="12"/>
                    <a:pt x="39" y="10"/>
                    <a:pt x="34" y="9"/>
                  </a:cubicBezTo>
                  <a:cubicBezTo>
                    <a:pt x="32" y="8"/>
                    <a:pt x="30" y="8"/>
                    <a:pt x="28" y="7"/>
                  </a:cubicBezTo>
                  <a:cubicBezTo>
                    <a:pt x="26" y="7"/>
                    <a:pt x="24" y="7"/>
                    <a:pt x="22" y="6"/>
                  </a:cubicBezTo>
                  <a:cubicBezTo>
                    <a:pt x="20" y="6"/>
                    <a:pt x="18" y="6"/>
                    <a:pt x="16" y="6"/>
                  </a:cubicBezTo>
                  <a:cubicBezTo>
                    <a:pt x="14" y="6"/>
                    <a:pt x="13" y="6"/>
                    <a:pt x="11" y="6"/>
                  </a:cubicBezTo>
                  <a:cubicBezTo>
                    <a:pt x="8" y="7"/>
                    <a:pt x="5" y="7"/>
                    <a:pt x="3" y="8"/>
                  </a:cubicBezTo>
                  <a:cubicBezTo>
                    <a:pt x="1" y="8"/>
                    <a:pt x="0" y="8"/>
                    <a:pt x="0" y="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01"/>
            <p:cNvSpPr/>
            <p:nvPr/>
          </p:nvSpPr>
          <p:spPr bwMode="auto">
            <a:xfrm>
              <a:off x="2308226" y="2035175"/>
              <a:ext cx="193675" cy="233363"/>
            </a:xfrm>
            <a:custGeom>
              <a:avLst/>
              <a:gdLst>
                <a:gd name="T0" fmla="*/ 0 w 46"/>
                <a:gd name="T1" fmla="*/ 0 h 55"/>
                <a:gd name="T2" fmla="*/ 3 w 46"/>
                <a:gd name="T3" fmla="*/ 1 h 55"/>
                <a:gd name="T4" fmla="*/ 11 w 46"/>
                <a:gd name="T5" fmla="*/ 4 h 55"/>
                <a:gd name="T6" fmla="*/ 17 w 46"/>
                <a:gd name="T7" fmla="*/ 7 h 55"/>
                <a:gd name="T8" fmla="*/ 22 w 46"/>
                <a:gd name="T9" fmla="*/ 11 h 55"/>
                <a:gd name="T10" fmla="*/ 27 w 46"/>
                <a:gd name="T11" fmla="*/ 17 h 55"/>
                <a:gd name="T12" fmla="*/ 29 w 46"/>
                <a:gd name="T13" fmla="*/ 21 h 55"/>
                <a:gd name="T14" fmla="*/ 29 w 46"/>
                <a:gd name="T15" fmla="*/ 22 h 55"/>
                <a:gd name="T16" fmla="*/ 30 w 46"/>
                <a:gd name="T17" fmla="*/ 24 h 55"/>
                <a:gd name="T18" fmla="*/ 31 w 46"/>
                <a:gd name="T19" fmla="*/ 31 h 55"/>
                <a:gd name="T20" fmla="*/ 33 w 46"/>
                <a:gd name="T21" fmla="*/ 37 h 55"/>
                <a:gd name="T22" fmla="*/ 38 w 46"/>
                <a:gd name="T23" fmla="*/ 46 h 55"/>
                <a:gd name="T24" fmla="*/ 44 w 46"/>
                <a:gd name="T25" fmla="*/ 52 h 55"/>
                <a:gd name="T26" fmla="*/ 45 w 46"/>
                <a:gd name="T27" fmla="*/ 54 h 55"/>
                <a:gd name="T28" fmla="*/ 46 w 46"/>
                <a:gd name="T29" fmla="*/ 55 h 55"/>
                <a:gd name="T30" fmla="*/ 45 w 46"/>
                <a:gd name="T31" fmla="*/ 54 h 55"/>
                <a:gd name="T32" fmla="*/ 43 w 46"/>
                <a:gd name="T33" fmla="*/ 54 h 55"/>
                <a:gd name="T34" fmla="*/ 39 w 46"/>
                <a:gd name="T35" fmla="*/ 52 h 55"/>
                <a:gd name="T36" fmla="*/ 35 w 46"/>
                <a:gd name="T37" fmla="*/ 49 h 55"/>
                <a:gd name="T38" fmla="*/ 30 w 46"/>
                <a:gd name="T39" fmla="*/ 45 h 55"/>
                <a:gd name="T40" fmla="*/ 27 w 46"/>
                <a:gd name="T41" fmla="*/ 39 h 55"/>
                <a:gd name="T42" fmla="*/ 24 w 46"/>
                <a:gd name="T43" fmla="*/ 33 h 55"/>
                <a:gd name="T44" fmla="*/ 22 w 46"/>
                <a:gd name="T45" fmla="*/ 26 h 55"/>
                <a:gd name="T46" fmla="*/ 22 w 46"/>
                <a:gd name="T47" fmla="*/ 25 h 55"/>
                <a:gd name="T48" fmla="*/ 21 w 46"/>
                <a:gd name="T49" fmla="*/ 23 h 55"/>
                <a:gd name="T50" fmla="*/ 20 w 46"/>
                <a:gd name="T51" fmla="*/ 21 h 55"/>
                <a:gd name="T52" fmla="*/ 17 w 46"/>
                <a:gd name="T53" fmla="*/ 16 h 55"/>
                <a:gd name="T54" fmla="*/ 9 w 46"/>
                <a:gd name="T55" fmla="*/ 8 h 55"/>
                <a:gd name="T56" fmla="*/ 2 w 46"/>
                <a:gd name="T57" fmla="*/ 3 h 55"/>
                <a:gd name="T58" fmla="*/ 0 w 46"/>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55">
                  <a:moveTo>
                    <a:pt x="0" y="0"/>
                  </a:moveTo>
                  <a:cubicBezTo>
                    <a:pt x="0" y="0"/>
                    <a:pt x="1" y="1"/>
                    <a:pt x="3" y="1"/>
                  </a:cubicBezTo>
                  <a:cubicBezTo>
                    <a:pt x="5" y="2"/>
                    <a:pt x="8" y="3"/>
                    <a:pt x="11" y="4"/>
                  </a:cubicBezTo>
                  <a:cubicBezTo>
                    <a:pt x="13" y="5"/>
                    <a:pt x="15" y="6"/>
                    <a:pt x="17" y="7"/>
                  </a:cubicBezTo>
                  <a:cubicBezTo>
                    <a:pt x="18" y="9"/>
                    <a:pt x="20" y="10"/>
                    <a:pt x="22" y="11"/>
                  </a:cubicBezTo>
                  <a:cubicBezTo>
                    <a:pt x="24" y="13"/>
                    <a:pt x="25" y="15"/>
                    <a:pt x="27" y="17"/>
                  </a:cubicBezTo>
                  <a:cubicBezTo>
                    <a:pt x="27" y="18"/>
                    <a:pt x="28" y="19"/>
                    <a:pt x="29" y="21"/>
                  </a:cubicBezTo>
                  <a:cubicBezTo>
                    <a:pt x="29" y="21"/>
                    <a:pt x="29" y="22"/>
                    <a:pt x="29" y="22"/>
                  </a:cubicBezTo>
                  <a:cubicBezTo>
                    <a:pt x="30" y="23"/>
                    <a:pt x="30" y="24"/>
                    <a:pt x="30" y="24"/>
                  </a:cubicBezTo>
                  <a:cubicBezTo>
                    <a:pt x="31" y="27"/>
                    <a:pt x="31" y="29"/>
                    <a:pt x="31" y="31"/>
                  </a:cubicBezTo>
                  <a:cubicBezTo>
                    <a:pt x="32" y="33"/>
                    <a:pt x="32" y="35"/>
                    <a:pt x="33" y="37"/>
                  </a:cubicBezTo>
                  <a:cubicBezTo>
                    <a:pt x="34" y="40"/>
                    <a:pt x="36" y="44"/>
                    <a:pt x="38" y="46"/>
                  </a:cubicBezTo>
                  <a:cubicBezTo>
                    <a:pt x="40" y="49"/>
                    <a:pt x="42" y="51"/>
                    <a:pt x="44" y="52"/>
                  </a:cubicBezTo>
                  <a:cubicBezTo>
                    <a:pt x="44" y="53"/>
                    <a:pt x="45" y="54"/>
                    <a:pt x="45" y="54"/>
                  </a:cubicBezTo>
                  <a:cubicBezTo>
                    <a:pt x="46" y="54"/>
                    <a:pt x="46" y="55"/>
                    <a:pt x="46" y="55"/>
                  </a:cubicBezTo>
                  <a:cubicBezTo>
                    <a:pt x="46" y="55"/>
                    <a:pt x="46" y="55"/>
                    <a:pt x="45" y="54"/>
                  </a:cubicBezTo>
                  <a:cubicBezTo>
                    <a:pt x="45" y="54"/>
                    <a:pt x="44" y="54"/>
                    <a:pt x="43" y="54"/>
                  </a:cubicBezTo>
                  <a:cubicBezTo>
                    <a:pt x="42" y="53"/>
                    <a:pt x="40" y="53"/>
                    <a:pt x="39" y="52"/>
                  </a:cubicBezTo>
                  <a:cubicBezTo>
                    <a:pt x="38" y="51"/>
                    <a:pt x="36" y="50"/>
                    <a:pt x="35" y="49"/>
                  </a:cubicBezTo>
                  <a:cubicBezTo>
                    <a:pt x="33" y="48"/>
                    <a:pt x="32" y="47"/>
                    <a:pt x="30" y="45"/>
                  </a:cubicBezTo>
                  <a:cubicBezTo>
                    <a:pt x="29" y="43"/>
                    <a:pt x="28" y="42"/>
                    <a:pt x="27" y="39"/>
                  </a:cubicBezTo>
                  <a:cubicBezTo>
                    <a:pt x="25" y="37"/>
                    <a:pt x="25" y="35"/>
                    <a:pt x="24" y="33"/>
                  </a:cubicBezTo>
                  <a:cubicBezTo>
                    <a:pt x="23" y="30"/>
                    <a:pt x="23" y="28"/>
                    <a:pt x="22" y="26"/>
                  </a:cubicBezTo>
                  <a:cubicBezTo>
                    <a:pt x="22" y="25"/>
                    <a:pt x="22" y="25"/>
                    <a:pt x="22" y="25"/>
                  </a:cubicBezTo>
                  <a:cubicBezTo>
                    <a:pt x="22" y="24"/>
                    <a:pt x="22" y="24"/>
                    <a:pt x="21" y="23"/>
                  </a:cubicBezTo>
                  <a:cubicBezTo>
                    <a:pt x="21" y="23"/>
                    <a:pt x="21" y="22"/>
                    <a:pt x="20" y="21"/>
                  </a:cubicBezTo>
                  <a:cubicBezTo>
                    <a:pt x="19" y="19"/>
                    <a:pt x="18" y="17"/>
                    <a:pt x="17" y="16"/>
                  </a:cubicBezTo>
                  <a:cubicBezTo>
                    <a:pt x="14" y="13"/>
                    <a:pt x="11" y="10"/>
                    <a:pt x="9" y="8"/>
                  </a:cubicBezTo>
                  <a:cubicBezTo>
                    <a:pt x="6" y="6"/>
                    <a:pt x="4" y="4"/>
                    <a:pt x="2" y="3"/>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02"/>
            <p:cNvSpPr/>
            <p:nvPr/>
          </p:nvSpPr>
          <p:spPr bwMode="auto">
            <a:xfrm>
              <a:off x="2744789" y="2378075"/>
              <a:ext cx="231775" cy="25400"/>
            </a:xfrm>
            <a:custGeom>
              <a:avLst/>
              <a:gdLst>
                <a:gd name="T0" fmla="*/ 0 w 55"/>
                <a:gd name="T1" fmla="*/ 0 h 6"/>
                <a:gd name="T2" fmla="*/ 3 w 55"/>
                <a:gd name="T3" fmla="*/ 0 h 6"/>
                <a:gd name="T4" fmla="*/ 9 w 55"/>
                <a:gd name="T5" fmla="*/ 0 h 6"/>
                <a:gd name="T6" fmla="*/ 28 w 55"/>
                <a:gd name="T7" fmla="*/ 2 h 6"/>
                <a:gd name="T8" fmla="*/ 38 w 55"/>
                <a:gd name="T9" fmla="*/ 3 h 6"/>
                <a:gd name="T10" fmla="*/ 46 w 55"/>
                <a:gd name="T11" fmla="*/ 4 h 6"/>
                <a:gd name="T12" fmla="*/ 52 w 55"/>
                <a:gd name="T13" fmla="*/ 4 h 6"/>
                <a:gd name="T14" fmla="*/ 55 w 55"/>
                <a:gd name="T15" fmla="*/ 3 h 6"/>
                <a:gd name="T16" fmla="*/ 54 w 55"/>
                <a:gd name="T17" fmla="*/ 3 h 6"/>
                <a:gd name="T18" fmla="*/ 53 w 55"/>
                <a:gd name="T19" fmla="*/ 4 h 6"/>
                <a:gd name="T20" fmla="*/ 46 w 55"/>
                <a:gd name="T21" fmla="*/ 6 h 6"/>
                <a:gd name="T22" fmla="*/ 37 w 55"/>
                <a:gd name="T23" fmla="*/ 5 h 6"/>
                <a:gd name="T24" fmla="*/ 27 w 55"/>
                <a:gd name="T25" fmla="*/ 4 h 6"/>
                <a:gd name="T26" fmla="*/ 9 w 55"/>
                <a:gd name="T27" fmla="*/ 2 h 6"/>
                <a:gd name="T28" fmla="*/ 3 w 55"/>
                <a:gd name="T29" fmla="*/ 1 h 6"/>
                <a:gd name="T30" fmla="*/ 0 w 55"/>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
                  <a:moveTo>
                    <a:pt x="0" y="0"/>
                  </a:moveTo>
                  <a:cubicBezTo>
                    <a:pt x="0" y="0"/>
                    <a:pt x="1" y="0"/>
                    <a:pt x="3" y="0"/>
                  </a:cubicBezTo>
                  <a:cubicBezTo>
                    <a:pt x="4" y="0"/>
                    <a:pt x="6" y="0"/>
                    <a:pt x="9" y="0"/>
                  </a:cubicBezTo>
                  <a:cubicBezTo>
                    <a:pt x="14" y="1"/>
                    <a:pt x="21" y="1"/>
                    <a:pt x="28" y="2"/>
                  </a:cubicBezTo>
                  <a:cubicBezTo>
                    <a:pt x="31" y="2"/>
                    <a:pt x="35" y="3"/>
                    <a:pt x="38" y="3"/>
                  </a:cubicBezTo>
                  <a:cubicBezTo>
                    <a:pt x="41" y="4"/>
                    <a:pt x="44" y="4"/>
                    <a:pt x="46" y="4"/>
                  </a:cubicBezTo>
                  <a:cubicBezTo>
                    <a:pt x="49" y="4"/>
                    <a:pt x="51" y="4"/>
                    <a:pt x="52" y="4"/>
                  </a:cubicBezTo>
                  <a:cubicBezTo>
                    <a:pt x="54" y="3"/>
                    <a:pt x="55" y="3"/>
                    <a:pt x="55" y="3"/>
                  </a:cubicBezTo>
                  <a:cubicBezTo>
                    <a:pt x="55" y="3"/>
                    <a:pt x="55" y="3"/>
                    <a:pt x="54" y="3"/>
                  </a:cubicBezTo>
                  <a:cubicBezTo>
                    <a:pt x="54" y="4"/>
                    <a:pt x="53" y="4"/>
                    <a:pt x="53" y="4"/>
                  </a:cubicBezTo>
                  <a:cubicBezTo>
                    <a:pt x="51" y="5"/>
                    <a:pt x="49" y="5"/>
                    <a:pt x="46" y="6"/>
                  </a:cubicBezTo>
                  <a:cubicBezTo>
                    <a:pt x="44" y="6"/>
                    <a:pt x="41" y="6"/>
                    <a:pt x="37" y="5"/>
                  </a:cubicBezTo>
                  <a:cubicBezTo>
                    <a:pt x="34" y="5"/>
                    <a:pt x="31" y="5"/>
                    <a:pt x="27" y="4"/>
                  </a:cubicBezTo>
                  <a:cubicBezTo>
                    <a:pt x="21" y="4"/>
                    <a:pt x="14" y="3"/>
                    <a:pt x="9" y="2"/>
                  </a:cubicBezTo>
                  <a:cubicBezTo>
                    <a:pt x="6" y="2"/>
                    <a:pt x="4" y="1"/>
                    <a:pt x="3" y="1"/>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03"/>
            <p:cNvSpPr/>
            <p:nvPr/>
          </p:nvSpPr>
          <p:spPr bwMode="auto">
            <a:xfrm>
              <a:off x="2689226" y="2152650"/>
              <a:ext cx="139700" cy="115888"/>
            </a:xfrm>
            <a:custGeom>
              <a:avLst/>
              <a:gdLst>
                <a:gd name="T0" fmla="*/ 0 w 33"/>
                <a:gd name="T1" fmla="*/ 27 h 27"/>
                <a:gd name="T2" fmla="*/ 0 w 33"/>
                <a:gd name="T3" fmla="*/ 27 h 27"/>
                <a:gd name="T4" fmla="*/ 0 w 33"/>
                <a:gd name="T5" fmla="*/ 26 h 27"/>
                <a:gd name="T6" fmla="*/ 3 w 33"/>
                <a:gd name="T7" fmla="*/ 21 h 27"/>
                <a:gd name="T8" fmla="*/ 8 w 33"/>
                <a:gd name="T9" fmla="*/ 16 h 27"/>
                <a:gd name="T10" fmla="*/ 12 w 33"/>
                <a:gd name="T11" fmla="*/ 14 h 27"/>
                <a:gd name="T12" fmla="*/ 16 w 33"/>
                <a:gd name="T13" fmla="*/ 13 h 27"/>
                <a:gd name="T14" fmla="*/ 23 w 33"/>
                <a:gd name="T15" fmla="*/ 9 h 27"/>
                <a:gd name="T16" fmla="*/ 29 w 33"/>
                <a:gd name="T17" fmla="*/ 5 h 27"/>
                <a:gd name="T18" fmla="*/ 32 w 33"/>
                <a:gd name="T19" fmla="*/ 2 h 27"/>
                <a:gd name="T20" fmla="*/ 33 w 33"/>
                <a:gd name="T21" fmla="*/ 0 h 27"/>
                <a:gd name="T22" fmla="*/ 33 w 33"/>
                <a:gd name="T23" fmla="*/ 0 h 27"/>
                <a:gd name="T24" fmla="*/ 32 w 33"/>
                <a:gd name="T25" fmla="*/ 2 h 27"/>
                <a:gd name="T26" fmla="*/ 30 w 33"/>
                <a:gd name="T27" fmla="*/ 6 h 27"/>
                <a:gd name="T28" fmla="*/ 25 w 33"/>
                <a:gd name="T29" fmla="*/ 11 h 27"/>
                <a:gd name="T30" fmla="*/ 17 w 33"/>
                <a:gd name="T31" fmla="*/ 15 h 27"/>
                <a:gd name="T32" fmla="*/ 13 w 33"/>
                <a:gd name="T33" fmla="*/ 17 h 27"/>
                <a:gd name="T34" fmla="*/ 10 w 33"/>
                <a:gd name="T35" fmla="*/ 18 h 27"/>
                <a:gd name="T36" fmla="*/ 4 w 33"/>
                <a:gd name="T37" fmla="*/ 22 h 27"/>
                <a:gd name="T38" fmla="*/ 1 w 33"/>
                <a:gd name="T39" fmla="*/ 26 h 27"/>
                <a:gd name="T40" fmla="*/ 0 w 33"/>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7">
                  <a:moveTo>
                    <a:pt x="0" y="27"/>
                  </a:moveTo>
                  <a:cubicBezTo>
                    <a:pt x="0" y="27"/>
                    <a:pt x="0" y="27"/>
                    <a:pt x="0" y="27"/>
                  </a:cubicBezTo>
                  <a:cubicBezTo>
                    <a:pt x="0" y="27"/>
                    <a:pt x="0" y="26"/>
                    <a:pt x="0" y="26"/>
                  </a:cubicBezTo>
                  <a:cubicBezTo>
                    <a:pt x="1" y="24"/>
                    <a:pt x="1" y="23"/>
                    <a:pt x="3" y="21"/>
                  </a:cubicBezTo>
                  <a:cubicBezTo>
                    <a:pt x="4" y="19"/>
                    <a:pt x="6" y="18"/>
                    <a:pt x="8" y="16"/>
                  </a:cubicBezTo>
                  <a:cubicBezTo>
                    <a:pt x="10" y="16"/>
                    <a:pt x="11" y="15"/>
                    <a:pt x="12" y="14"/>
                  </a:cubicBezTo>
                  <a:cubicBezTo>
                    <a:pt x="13" y="14"/>
                    <a:pt x="15" y="13"/>
                    <a:pt x="16" y="13"/>
                  </a:cubicBezTo>
                  <a:cubicBezTo>
                    <a:pt x="19" y="12"/>
                    <a:pt x="21" y="10"/>
                    <a:pt x="23" y="9"/>
                  </a:cubicBezTo>
                  <a:cubicBezTo>
                    <a:pt x="26" y="8"/>
                    <a:pt x="28" y="7"/>
                    <a:pt x="29" y="5"/>
                  </a:cubicBezTo>
                  <a:cubicBezTo>
                    <a:pt x="30" y="4"/>
                    <a:pt x="31" y="3"/>
                    <a:pt x="32" y="2"/>
                  </a:cubicBezTo>
                  <a:cubicBezTo>
                    <a:pt x="33" y="1"/>
                    <a:pt x="33" y="0"/>
                    <a:pt x="33" y="0"/>
                  </a:cubicBezTo>
                  <a:cubicBezTo>
                    <a:pt x="33" y="0"/>
                    <a:pt x="33" y="0"/>
                    <a:pt x="33" y="0"/>
                  </a:cubicBezTo>
                  <a:cubicBezTo>
                    <a:pt x="33" y="1"/>
                    <a:pt x="33" y="1"/>
                    <a:pt x="32" y="2"/>
                  </a:cubicBezTo>
                  <a:cubicBezTo>
                    <a:pt x="32" y="3"/>
                    <a:pt x="31" y="5"/>
                    <a:pt x="30" y="6"/>
                  </a:cubicBezTo>
                  <a:cubicBezTo>
                    <a:pt x="29" y="8"/>
                    <a:pt x="27" y="10"/>
                    <a:pt x="25" y="11"/>
                  </a:cubicBezTo>
                  <a:cubicBezTo>
                    <a:pt x="22" y="13"/>
                    <a:pt x="20" y="14"/>
                    <a:pt x="17" y="15"/>
                  </a:cubicBezTo>
                  <a:cubicBezTo>
                    <a:pt x="16" y="15"/>
                    <a:pt x="14" y="16"/>
                    <a:pt x="13" y="17"/>
                  </a:cubicBezTo>
                  <a:cubicBezTo>
                    <a:pt x="12" y="17"/>
                    <a:pt x="11" y="18"/>
                    <a:pt x="10" y="18"/>
                  </a:cubicBezTo>
                  <a:cubicBezTo>
                    <a:pt x="7" y="19"/>
                    <a:pt x="5" y="21"/>
                    <a:pt x="4" y="22"/>
                  </a:cubicBezTo>
                  <a:cubicBezTo>
                    <a:pt x="2" y="23"/>
                    <a:pt x="1" y="25"/>
                    <a:pt x="1" y="26"/>
                  </a:cubicBezTo>
                  <a:cubicBezTo>
                    <a:pt x="0" y="27"/>
                    <a:pt x="0" y="27"/>
                    <a:pt x="0" y="27"/>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04"/>
            <p:cNvSpPr/>
            <p:nvPr/>
          </p:nvSpPr>
          <p:spPr bwMode="auto">
            <a:xfrm>
              <a:off x="2536826" y="2035175"/>
              <a:ext cx="46038" cy="223838"/>
            </a:xfrm>
            <a:custGeom>
              <a:avLst/>
              <a:gdLst>
                <a:gd name="T0" fmla="*/ 2 w 11"/>
                <a:gd name="T1" fmla="*/ 0 h 53"/>
                <a:gd name="T2" fmla="*/ 1 w 11"/>
                <a:gd name="T3" fmla="*/ 2 h 53"/>
                <a:gd name="T4" fmla="*/ 1 w 11"/>
                <a:gd name="T5" fmla="*/ 9 h 53"/>
                <a:gd name="T6" fmla="*/ 4 w 11"/>
                <a:gd name="T7" fmla="*/ 17 h 53"/>
                <a:gd name="T8" fmla="*/ 7 w 11"/>
                <a:gd name="T9" fmla="*/ 21 h 53"/>
                <a:gd name="T10" fmla="*/ 10 w 11"/>
                <a:gd name="T11" fmla="*/ 25 h 53"/>
                <a:gd name="T12" fmla="*/ 10 w 11"/>
                <a:gd name="T13" fmla="*/ 31 h 53"/>
                <a:gd name="T14" fmla="*/ 8 w 11"/>
                <a:gd name="T15" fmla="*/ 36 h 53"/>
                <a:gd name="T16" fmla="*/ 6 w 11"/>
                <a:gd name="T17" fmla="*/ 44 h 53"/>
                <a:gd name="T18" fmla="*/ 7 w 11"/>
                <a:gd name="T19" fmla="*/ 51 h 53"/>
                <a:gd name="T20" fmla="*/ 8 w 11"/>
                <a:gd name="T21" fmla="*/ 53 h 53"/>
                <a:gd name="T22" fmla="*/ 7 w 11"/>
                <a:gd name="T23" fmla="*/ 52 h 53"/>
                <a:gd name="T24" fmla="*/ 6 w 11"/>
                <a:gd name="T25" fmla="*/ 51 h 53"/>
                <a:gd name="T26" fmla="*/ 5 w 11"/>
                <a:gd name="T27" fmla="*/ 44 h 53"/>
                <a:gd name="T28" fmla="*/ 6 w 11"/>
                <a:gd name="T29" fmla="*/ 35 h 53"/>
                <a:gd name="T30" fmla="*/ 7 w 11"/>
                <a:gd name="T31" fmla="*/ 30 h 53"/>
                <a:gd name="T32" fmla="*/ 8 w 11"/>
                <a:gd name="T33" fmla="*/ 26 h 53"/>
                <a:gd name="T34" fmla="*/ 5 w 11"/>
                <a:gd name="T35" fmla="*/ 22 h 53"/>
                <a:gd name="T36" fmla="*/ 2 w 11"/>
                <a:gd name="T37" fmla="*/ 18 h 53"/>
                <a:gd name="T38" fmla="*/ 0 w 11"/>
                <a:gd name="T39" fmla="*/ 9 h 53"/>
                <a:gd name="T40" fmla="*/ 1 w 11"/>
                <a:gd name="T41" fmla="*/ 2 h 53"/>
                <a:gd name="T42" fmla="*/ 1 w 11"/>
                <a:gd name="T43" fmla="*/ 1 h 53"/>
                <a:gd name="T44" fmla="*/ 2 w 11"/>
                <a:gd name="T4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52">
                  <a:moveTo>
                    <a:pt x="2" y="0"/>
                  </a:moveTo>
                  <a:cubicBezTo>
                    <a:pt x="2" y="0"/>
                    <a:pt x="1" y="1"/>
                    <a:pt x="1" y="2"/>
                  </a:cubicBezTo>
                  <a:cubicBezTo>
                    <a:pt x="1" y="4"/>
                    <a:pt x="1" y="6"/>
                    <a:pt x="1" y="9"/>
                  </a:cubicBezTo>
                  <a:cubicBezTo>
                    <a:pt x="2" y="11"/>
                    <a:pt x="2" y="14"/>
                    <a:pt x="4" y="17"/>
                  </a:cubicBezTo>
                  <a:cubicBezTo>
                    <a:pt x="5" y="18"/>
                    <a:pt x="6" y="19"/>
                    <a:pt x="7" y="21"/>
                  </a:cubicBezTo>
                  <a:cubicBezTo>
                    <a:pt x="8" y="22"/>
                    <a:pt x="9" y="23"/>
                    <a:pt x="10" y="25"/>
                  </a:cubicBezTo>
                  <a:cubicBezTo>
                    <a:pt x="11" y="27"/>
                    <a:pt x="11" y="30"/>
                    <a:pt x="10" y="31"/>
                  </a:cubicBezTo>
                  <a:cubicBezTo>
                    <a:pt x="9" y="33"/>
                    <a:pt x="8" y="34"/>
                    <a:pt x="8" y="36"/>
                  </a:cubicBezTo>
                  <a:cubicBezTo>
                    <a:pt x="7" y="39"/>
                    <a:pt x="6" y="42"/>
                    <a:pt x="6" y="44"/>
                  </a:cubicBezTo>
                  <a:cubicBezTo>
                    <a:pt x="6" y="47"/>
                    <a:pt x="6" y="49"/>
                    <a:pt x="7" y="51"/>
                  </a:cubicBezTo>
                  <a:cubicBezTo>
                    <a:pt x="7" y="52"/>
                    <a:pt x="8" y="53"/>
                    <a:pt x="8" y="53"/>
                  </a:cubicBezTo>
                  <a:cubicBezTo>
                    <a:pt x="8" y="53"/>
                    <a:pt x="7" y="53"/>
                    <a:pt x="7" y="52"/>
                  </a:cubicBezTo>
                  <a:cubicBezTo>
                    <a:pt x="7" y="52"/>
                    <a:pt x="7" y="51"/>
                    <a:pt x="6" y="51"/>
                  </a:cubicBezTo>
                  <a:cubicBezTo>
                    <a:pt x="6" y="49"/>
                    <a:pt x="5" y="47"/>
                    <a:pt x="5" y="44"/>
                  </a:cubicBezTo>
                  <a:cubicBezTo>
                    <a:pt x="4" y="42"/>
                    <a:pt x="4" y="39"/>
                    <a:pt x="6" y="35"/>
                  </a:cubicBezTo>
                  <a:cubicBezTo>
                    <a:pt x="6" y="34"/>
                    <a:pt x="7" y="32"/>
                    <a:pt x="7" y="30"/>
                  </a:cubicBezTo>
                  <a:cubicBezTo>
                    <a:pt x="8" y="29"/>
                    <a:pt x="8" y="28"/>
                    <a:pt x="8" y="26"/>
                  </a:cubicBezTo>
                  <a:cubicBezTo>
                    <a:pt x="7" y="25"/>
                    <a:pt x="6" y="24"/>
                    <a:pt x="5" y="22"/>
                  </a:cubicBezTo>
                  <a:cubicBezTo>
                    <a:pt x="4" y="21"/>
                    <a:pt x="3" y="19"/>
                    <a:pt x="2" y="18"/>
                  </a:cubicBezTo>
                  <a:cubicBezTo>
                    <a:pt x="0" y="15"/>
                    <a:pt x="0" y="11"/>
                    <a:pt x="0" y="9"/>
                  </a:cubicBezTo>
                  <a:cubicBezTo>
                    <a:pt x="0" y="6"/>
                    <a:pt x="0" y="4"/>
                    <a:pt x="1" y="2"/>
                  </a:cubicBezTo>
                  <a:cubicBezTo>
                    <a:pt x="1" y="2"/>
                    <a:pt x="1" y="1"/>
                    <a:pt x="1" y="1"/>
                  </a:cubicBezTo>
                  <a:cubicBezTo>
                    <a:pt x="2" y="0"/>
                    <a:pt x="2" y="0"/>
                    <a:pt x="2"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05"/>
            <p:cNvSpPr/>
            <p:nvPr/>
          </p:nvSpPr>
          <p:spPr bwMode="auto">
            <a:xfrm>
              <a:off x="2244726" y="2200275"/>
              <a:ext cx="215900" cy="84138"/>
            </a:xfrm>
            <a:custGeom>
              <a:avLst/>
              <a:gdLst>
                <a:gd name="T0" fmla="*/ 0 w 51"/>
                <a:gd name="T1" fmla="*/ 1 h 20"/>
                <a:gd name="T2" fmla="*/ 1 w 51"/>
                <a:gd name="T3" fmla="*/ 0 h 20"/>
                <a:gd name="T4" fmla="*/ 3 w 51"/>
                <a:gd name="T5" fmla="*/ 0 h 20"/>
                <a:gd name="T6" fmla="*/ 9 w 51"/>
                <a:gd name="T7" fmla="*/ 2 h 20"/>
                <a:gd name="T8" fmla="*/ 16 w 51"/>
                <a:gd name="T9" fmla="*/ 7 h 20"/>
                <a:gd name="T10" fmla="*/ 20 w 51"/>
                <a:gd name="T11" fmla="*/ 10 h 20"/>
                <a:gd name="T12" fmla="*/ 25 w 51"/>
                <a:gd name="T13" fmla="*/ 12 h 20"/>
                <a:gd name="T14" fmla="*/ 42 w 51"/>
                <a:gd name="T15" fmla="*/ 18 h 20"/>
                <a:gd name="T16" fmla="*/ 49 w 51"/>
                <a:gd name="T17" fmla="*/ 19 h 20"/>
                <a:gd name="T18" fmla="*/ 51 w 51"/>
                <a:gd name="T19" fmla="*/ 19 h 20"/>
                <a:gd name="T20" fmla="*/ 49 w 51"/>
                <a:gd name="T21" fmla="*/ 20 h 20"/>
                <a:gd name="T22" fmla="*/ 42 w 51"/>
                <a:gd name="T23" fmla="*/ 20 h 20"/>
                <a:gd name="T24" fmla="*/ 33 w 51"/>
                <a:gd name="T25" fmla="*/ 18 h 20"/>
                <a:gd name="T26" fmla="*/ 28 w 51"/>
                <a:gd name="T27" fmla="*/ 17 h 20"/>
                <a:gd name="T28" fmla="*/ 23 w 51"/>
                <a:gd name="T29" fmla="*/ 15 h 20"/>
                <a:gd name="T30" fmla="*/ 19 w 51"/>
                <a:gd name="T31" fmla="*/ 12 h 20"/>
                <a:gd name="T32" fmla="*/ 15 w 51"/>
                <a:gd name="T33" fmla="*/ 9 h 20"/>
                <a:gd name="T34" fmla="*/ 11 w 51"/>
                <a:gd name="T35" fmla="*/ 6 h 20"/>
                <a:gd name="T36" fmla="*/ 8 w 51"/>
                <a:gd name="T37" fmla="*/ 3 h 20"/>
                <a:gd name="T38" fmla="*/ 3 w 51"/>
                <a:gd name="T39" fmla="*/ 1 h 20"/>
                <a:gd name="T40" fmla="*/ 0 w 51"/>
                <a:gd name="T4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0">
                  <a:moveTo>
                    <a:pt x="0" y="1"/>
                  </a:moveTo>
                  <a:cubicBezTo>
                    <a:pt x="0" y="1"/>
                    <a:pt x="0" y="1"/>
                    <a:pt x="1" y="0"/>
                  </a:cubicBezTo>
                  <a:cubicBezTo>
                    <a:pt x="1" y="0"/>
                    <a:pt x="2" y="0"/>
                    <a:pt x="3" y="0"/>
                  </a:cubicBezTo>
                  <a:cubicBezTo>
                    <a:pt x="4" y="0"/>
                    <a:pt x="6" y="1"/>
                    <a:pt x="9" y="2"/>
                  </a:cubicBezTo>
                  <a:cubicBezTo>
                    <a:pt x="11" y="3"/>
                    <a:pt x="14" y="5"/>
                    <a:pt x="16" y="7"/>
                  </a:cubicBezTo>
                  <a:cubicBezTo>
                    <a:pt x="17" y="8"/>
                    <a:pt x="19" y="9"/>
                    <a:pt x="20" y="10"/>
                  </a:cubicBezTo>
                  <a:cubicBezTo>
                    <a:pt x="22" y="11"/>
                    <a:pt x="23" y="12"/>
                    <a:pt x="25" y="12"/>
                  </a:cubicBezTo>
                  <a:cubicBezTo>
                    <a:pt x="31" y="15"/>
                    <a:pt x="37" y="17"/>
                    <a:pt x="42" y="18"/>
                  </a:cubicBezTo>
                  <a:cubicBezTo>
                    <a:pt x="45" y="19"/>
                    <a:pt x="47" y="19"/>
                    <a:pt x="49" y="19"/>
                  </a:cubicBezTo>
                  <a:cubicBezTo>
                    <a:pt x="50" y="19"/>
                    <a:pt x="51" y="19"/>
                    <a:pt x="51" y="19"/>
                  </a:cubicBezTo>
                  <a:cubicBezTo>
                    <a:pt x="51" y="19"/>
                    <a:pt x="50" y="19"/>
                    <a:pt x="49" y="20"/>
                  </a:cubicBezTo>
                  <a:cubicBezTo>
                    <a:pt x="47" y="20"/>
                    <a:pt x="45" y="20"/>
                    <a:pt x="42" y="20"/>
                  </a:cubicBezTo>
                  <a:cubicBezTo>
                    <a:pt x="40" y="20"/>
                    <a:pt x="36" y="19"/>
                    <a:pt x="33" y="18"/>
                  </a:cubicBezTo>
                  <a:cubicBezTo>
                    <a:pt x="32" y="18"/>
                    <a:pt x="30" y="17"/>
                    <a:pt x="28" y="17"/>
                  </a:cubicBezTo>
                  <a:cubicBezTo>
                    <a:pt x="27" y="16"/>
                    <a:pt x="25" y="15"/>
                    <a:pt x="23" y="15"/>
                  </a:cubicBezTo>
                  <a:cubicBezTo>
                    <a:pt x="22" y="14"/>
                    <a:pt x="20" y="13"/>
                    <a:pt x="19" y="12"/>
                  </a:cubicBezTo>
                  <a:cubicBezTo>
                    <a:pt x="17" y="11"/>
                    <a:pt x="16" y="10"/>
                    <a:pt x="15" y="9"/>
                  </a:cubicBezTo>
                  <a:cubicBezTo>
                    <a:pt x="13" y="8"/>
                    <a:pt x="12" y="7"/>
                    <a:pt x="11" y="6"/>
                  </a:cubicBezTo>
                  <a:cubicBezTo>
                    <a:pt x="10" y="5"/>
                    <a:pt x="9" y="4"/>
                    <a:pt x="8" y="3"/>
                  </a:cubicBezTo>
                  <a:cubicBezTo>
                    <a:pt x="6" y="2"/>
                    <a:pt x="4" y="1"/>
                    <a:pt x="3" y="1"/>
                  </a:cubicBezTo>
                  <a:cubicBezTo>
                    <a:pt x="1" y="0"/>
                    <a:pt x="0" y="1"/>
                    <a:pt x="0" y="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06"/>
            <p:cNvSpPr/>
            <p:nvPr/>
          </p:nvSpPr>
          <p:spPr bwMode="auto">
            <a:xfrm>
              <a:off x="2239964" y="2424112"/>
              <a:ext cx="185738" cy="55563"/>
            </a:xfrm>
            <a:custGeom>
              <a:avLst/>
              <a:gdLst>
                <a:gd name="T0" fmla="*/ 0 w 44"/>
                <a:gd name="T1" fmla="*/ 13 h 13"/>
                <a:gd name="T2" fmla="*/ 1 w 44"/>
                <a:gd name="T3" fmla="*/ 13 h 13"/>
                <a:gd name="T4" fmla="*/ 2 w 44"/>
                <a:gd name="T5" fmla="*/ 11 h 13"/>
                <a:gd name="T6" fmla="*/ 5 w 44"/>
                <a:gd name="T7" fmla="*/ 8 h 13"/>
                <a:gd name="T8" fmla="*/ 12 w 44"/>
                <a:gd name="T9" fmla="*/ 4 h 13"/>
                <a:gd name="T10" fmla="*/ 21 w 44"/>
                <a:gd name="T11" fmla="*/ 2 h 13"/>
                <a:gd name="T12" fmla="*/ 29 w 44"/>
                <a:gd name="T13" fmla="*/ 1 h 13"/>
                <a:gd name="T14" fmla="*/ 37 w 44"/>
                <a:gd name="T15" fmla="*/ 0 h 13"/>
                <a:gd name="T16" fmla="*/ 42 w 44"/>
                <a:gd name="T17" fmla="*/ 0 h 13"/>
                <a:gd name="T18" fmla="*/ 44 w 44"/>
                <a:gd name="T19" fmla="*/ 0 h 13"/>
                <a:gd name="T20" fmla="*/ 37 w 44"/>
                <a:gd name="T21" fmla="*/ 2 h 13"/>
                <a:gd name="T22" fmla="*/ 30 w 44"/>
                <a:gd name="T23" fmla="*/ 3 h 13"/>
                <a:gd name="T24" fmla="*/ 21 w 44"/>
                <a:gd name="T25" fmla="*/ 4 h 13"/>
                <a:gd name="T26" fmla="*/ 13 w 44"/>
                <a:gd name="T27" fmla="*/ 6 h 13"/>
                <a:gd name="T28" fmla="*/ 6 w 44"/>
                <a:gd name="T29" fmla="*/ 9 h 13"/>
                <a:gd name="T30" fmla="*/ 2 w 44"/>
                <a:gd name="T31" fmla="*/ 12 h 13"/>
                <a:gd name="T32" fmla="*/ 0 w 44"/>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3">
                  <a:moveTo>
                    <a:pt x="0" y="13"/>
                  </a:moveTo>
                  <a:cubicBezTo>
                    <a:pt x="0" y="13"/>
                    <a:pt x="1" y="13"/>
                    <a:pt x="1" y="13"/>
                  </a:cubicBezTo>
                  <a:cubicBezTo>
                    <a:pt x="1" y="12"/>
                    <a:pt x="1" y="12"/>
                    <a:pt x="2" y="11"/>
                  </a:cubicBezTo>
                  <a:cubicBezTo>
                    <a:pt x="2" y="10"/>
                    <a:pt x="4" y="9"/>
                    <a:pt x="5" y="8"/>
                  </a:cubicBezTo>
                  <a:cubicBezTo>
                    <a:pt x="7" y="6"/>
                    <a:pt x="10" y="5"/>
                    <a:pt x="12" y="4"/>
                  </a:cubicBezTo>
                  <a:cubicBezTo>
                    <a:pt x="15" y="3"/>
                    <a:pt x="18" y="2"/>
                    <a:pt x="21" y="2"/>
                  </a:cubicBezTo>
                  <a:cubicBezTo>
                    <a:pt x="24" y="1"/>
                    <a:pt x="27" y="1"/>
                    <a:pt x="29" y="1"/>
                  </a:cubicBezTo>
                  <a:cubicBezTo>
                    <a:pt x="32" y="0"/>
                    <a:pt x="35" y="0"/>
                    <a:pt x="37" y="0"/>
                  </a:cubicBezTo>
                  <a:cubicBezTo>
                    <a:pt x="39" y="0"/>
                    <a:pt x="41" y="0"/>
                    <a:pt x="42" y="0"/>
                  </a:cubicBezTo>
                  <a:cubicBezTo>
                    <a:pt x="44" y="0"/>
                    <a:pt x="44" y="0"/>
                    <a:pt x="44" y="0"/>
                  </a:cubicBezTo>
                  <a:cubicBezTo>
                    <a:pt x="44" y="0"/>
                    <a:pt x="42" y="1"/>
                    <a:pt x="37" y="2"/>
                  </a:cubicBezTo>
                  <a:cubicBezTo>
                    <a:pt x="35" y="2"/>
                    <a:pt x="32" y="2"/>
                    <a:pt x="30" y="3"/>
                  </a:cubicBezTo>
                  <a:cubicBezTo>
                    <a:pt x="27" y="3"/>
                    <a:pt x="24" y="4"/>
                    <a:pt x="21" y="4"/>
                  </a:cubicBezTo>
                  <a:cubicBezTo>
                    <a:pt x="18" y="5"/>
                    <a:pt x="16" y="5"/>
                    <a:pt x="13" y="6"/>
                  </a:cubicBezTo>
                  <a:cubicBezTo>
                    <a:pt x="11" y="7"/>
                    <a:pt x="8" y="8"/>
                    <a:pt x="6" y="9"/>
                  </a:cubicBezTo>
                  <a:cubicBezTo>
                    <a:pt x="4" y="10"/>
                    <a:pt x="3" y="11"/>
                    <a:pt x="2" y="12"/>
                  </a:cubicBezTo>
                  <a:cubicBezTo>
                    <a:pt x="1" y="12"/>
                    <a:pt x="0" y="13"/>
                    <a:pt x="0" y="1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07"/>
            <p:cNvSpPr/>
            <p:nvPr/>
          </p:nvSpPr>
          <p:spPr bwMode="auto">
            <a:xfrm>
              <a:off x="2430464" y="2517775"/>
              <a:ext cx="88900" cy="169863"/>
            </a:xfrm>
            <a:custGeom>
              <a:avLst/>
              <a:gdLst>
                <a:gd name="T0" fmla="*/ 0 w 21"/>
                <a:gd name="T1" fmla="*/ 40 h 40"/>
                <a:gd name="T2" fmla="*/ 0 w 21"/>
                <a:gd name="T3" fmla="*/ 39 h 40"/>
                <a:gd name="T4" fmla="*/ 0 w 21"/>
                <a:gd name="T5" fmla="*/ 38 h 40"/>
                <a:gd name="T6" fmla="*/ 1 w 21"/>
                <a:gd name="T7" fmla="*/ 32 h 40"/>
                <a:gd name="T8" fmla="*/ 6 w 21"/>
                <a:gd name="T9" fmla="*/ 26 h 40"/>
                <a:gd name="T10" fmla="*/ 9 w 21"/>
                <a:gd name="T11" fmla="*/ 23 h 40"/>
                <a:gd name="T12" fmla="*/ 12 w 21"/>
                <a:gd name="T13" fmla="*/ 20 h 40"/>
                <a:gd name="T14" fmla="*/ 16 w 21"/>
                <a:gd name="T15" fmla="*/ 13 h 40"/>
                <a:gd name="T16" fmla="*/ 19 w 21"/>
                <a:gd name="T17" fmla="*/ 7 h 40"/>
                <a:gd name="T18" fmla="*/ 20 w 21"/>
                <a:gd name="T19" fmla="*/ 1 h 40"/>
                <a:gd name="T20" fmla="*/ 20 w 21"/>
                <a:gd name="T21" fmla="*/ 0 h 40"/>
                <a:gd name="T22" fmla="*/ 20 w 21"/>
                <a:gd name="T23" fmla="*/ 0 h 40"/>
                <a:gd name="T24" fmla="*/ 20 w 21"/>
                <a:gd name="T25" fmla="*/ 1 h 40"/>
                <a:gd name="T26" fmla="*/ 20 w 21"/>
                <a:gd name="T27" fmla="*/ 7 h 40"/>
                <a:gd name="T28" fmla="*/ 14 w 21"/>
                <a:gd name="T29" fmla="*/ 22 h 40"/>
                <a:gd name="T30" fmla="*/ 10 w 21"/>
                <a:gd name="T31" fmla="*/ 25 h 40"/>
                <a:gd name="T32" fmla="*/ 7 w 21"/>
                <a:gd name="T33" fmla="*/ 28 h 40"/>
                <a:gd name="T34" fmla="*/ 2 w 21"/>
                <a:gd name="T35" fmla="*/ 33 h 40"/>
                <a:gd name="T36" fmla="*/ 1 w 21"/>
                <a:gd name="T37" fmla="*/ 38 h 40"/>
                <a:gd name="T38" fmla="*/ 0 w 21"/>
                <a:gd name="T3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0">
                  <a:moveTo>
                    <a:pt x="0" y="40"/>
                  </a:moveTo>
                  <a:cubicBezTo>
                    <a:pt x="0" y="40"/>
                    <a:pt x="0" y="39"/>
                    <a:pt x="0" y="39"/>
                  </a:cubicBezTo>
                  <a:cubicBezTo>
                    <a:pt x="0" y="39"/>
                    <a:pt x="0" y="38"/>
                    <a:pt x="0" y="38"/>
                  </a:cubicBezTo>
                  <a:cubicBezTo>
                    <a:pt x="0" y="36"/>
                    <a:pt x="0" y="34"/>
                    <a:pt x="1" y="32"/>
                  </a:cubicBezTo>
                  <a:cubicBezTo>
                    <a:pt x="2" y="30"/>
                    <a:pt x="4" y="28"/>
                    <a:pt x="6" y="26"/>
                  </a:cubicBezTo>
                  <a:cubicBezTo>
                    <a:pt x="7" y="25"/>
                    <a:pt x="8" y="24"/>
                    <a:pt x="9" y="23"/>
                  </a:cubicBezTo>
                  <a:cubicBezTo>
                    <a:pt x="10" y="22"/>
                    <a:pt x="11" y="21"/>
                    <a:pt x="12" y="20"/>
                  </a:cubicBezTo>
                  <a:cubicBezTo>
                    <a:pt x="13" y="18"/>
                    <a:pt x="15" y="16"/>
                    <a:pt x="16" y="13"/>
                  </a:cubicBezTo>
                  <a:cubicBezTo>
                    <a:pt x="17" y="11"/>
                    <a:pt x="18" y="9"/>
                    <a:pt x="19" y="7"/>
                  </a:cubicBezTo>
                  <a:cubicBezTo>
                    <a:pt x="19" y="4"/>
                    <a:pt x="20" y="3"/>
                    <a:pt x="20" y="1"/>
                  </a:cubicBezTo>
                  <a:cubicBezTo>
                    <a:pt x="20" y="0"/>
                    <a:pt x="20" y="0"/>
                    <a:pt x="20" y="0"/>
                  </a:cubicBezTo>
                  <a:cubicBezTo>
                    <a:pt x="20" y="0"/>
                    <a:pt x="20" y="0"/>
                    <a:pt x="20" y="0"/>
                  </a:cubicBezTo>
                  <a:cubicBezTo>
                    <a:pt x="20" y="0"/>
                    <a:pt x="20" y="1"/>
                    <a:pt x="20" y="1"/>
                  </a:cubicBezTo>
                  <a:cubicBezTo>
                    <a:pt x="20" y="3"/>
                    <a:pt x="21" y="5"/>
                    <a:pt x="20" y="7"/>
                  </a:cubicBezTo>
                  <a:cubicBezTo>
                    <a:pt x="20" y="11"/>
                    <a:pt x="18" y="17"/>
                    <a:pt x="14" y="22"/>
                  </a:cubicBezTo>
                  <a:cubicBezTo>
                    <a:pt x="13" y="23"/>
                    <a:pt x="12" y="24"/>
                    <a:pt x="10" y="25"/>
                  </a:cubicBezTo>
                  <a:cubicBezTo>
                    <a:pt x="9" y="26"/>
                    <a:pt x="8" y="27"/>
                    <a:pt x="7" y="28"/>
                  </a:cubicBezTo>
                  <a:cubicBezTo>
                    <a:pt x="5" y="29"/>
                    <a:pt x="4" y="31"/>
                    <a:pt x="2" y="33"/>
                  </a:cubicBezTo>
                  <a:cubicBezTo>
                    <a:pt x="1" y="35"/>
                    <a:pt x="1" y="36"/>
                    <a:pt x="1" y="38"/>
                  </a:cubicBezTo>
                  <a:cubicBezTo>
                    <a:pt x="0" y="39"/>
                    <a:pt x="0" y="40"/>
                    <a:pt x="0" y="4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08"/>
            <p:cNvSpPr/>
            <p:nvPr/>
          </p:nvSpPr>
          <p:spPr bwMode="auto">
            <a:xfrm>
              <a:off x="2646364" y="2513012"/>
              <a:ext cx="136525" cy="152400"/>
            </a:xfrm>
            <a:custGeom>
              <a:avLst/>
              <a:gdLst>
                <a:gd name="T0" fmla="*/ 0 w 32"/>
                <a:gd name="T1" fmla="*/ 0 h 36"/>
                <a:gd name="T2" fmla="*/ 0 w 32"/>
                <a:gd name="T3" fmla="*/ 0 h 36"/>
                <a:gd name="T4" fmla="*/ 2 w 32"/>
                <a:gd name="T5" fmla="*/ 0 h 36"/>
                <a:gd name="T6" fmla="*/ 8 w 32"/>
                <a:gd name="T7" fmla="*/ 2 h 36"/>
                <a:gd name="T8" fmla="*/ 15 w 32"/>
                <a:gd name="T9" fmla="*/ 7 h 36"/>
                <a:gd name="T10" fmla="*/ 17 w 32"/>
                <a:gd name="T11" fmla="*/ 11 h 36"/>
                <a:gd name="T12" fmla="*/ 19 w 32"/>
                <a:gd name="T13" fmla="*/ 15 h 36"/>
                <a:gd name="T14" fmla="*/ 23 w 32"/>
                <a:gd name="T15" fmla="*/ 23 h 36"/>
                <a:gd name="T16" fmla="*/ 27 w 32"/>
                <a:gd name="T17" fmla="*/ 30 h 36"/>
                <a:gd name="T18" fmla="*/ 31 w 32"/>
                <a:gd name="T19" fmla="*/ 34 h 36"/>
                <a:gd name="T20" fmla="*/ 32 w 32"/>
                <a:gd name="T21" fmla="*/ 36 h 36"/>
                <a:gd name="T22" fmla="*/ 32 w 32"/>
                <a:gd name="T23" fmla="*/ 35 h 36"/>
                <a:gd name="T24" fmla="*/ 30 w 32"/>
                <a:gd name="T25" fmla="*/ 35 h 36"/>
                <a:gd name="T26" fmla="*/ 26 w 32"/>
                <a:gd name="T27" fmla="*/ 31 h 36"/>
                <a:gd name="T28" fmla="*/ 21 w 32"/>
                <a:gd name="T29" fmla="*/ 24 h 36"/>
                <a:gd name="T30" fmla="*/ 17 w 32"/>
                <a:gd name="T31" fmla="*/ 16 h 36"/>
                <a:gd name="T32" fmla="*/ 15 w 32"/>
                <a:gd name="T33" fmla="*/ 12 h 36"/>
                <a:gd name="T34" fmla="*/ 13 w 32"/>
                <a:gd name="T35" fmla="*/ 8 h 36"/>
                <a:gd name="T36" fmla="*/ 7 w 32"/>
                <a:gd name="T37" fmla="*/ 3 h 36"/>
                <a:gd name="T38" fmla="*/ 2 w 32"/>
                <a:gd name="T39" fmla="*/ 1 h 36"/>
                <a:gd name="T40" fmla="*/ 0 w 32"/>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6">
                  <a:moveTo>
                    <a:pt x="0" y="0"/>
                  </a:moveTo>
                  <a:cubicBezTo>
                    <a:pt x="0" y="0"/>
                    <a:pt x="0" y="0"/>
                    <a:pt x="0" y="0"/>
                  </a:cubicBezTo>
                  <a:cubicBezTo>
                    <a:pt x="1" y="0"/>
                    <a:pt x="1" y="0"/>
                    <a:pt x="2" y="0"/>
                  </a:cubicBezTo>
                  <a:cubicBezTo>
                    <a:pt x="3" y="0"/>
                    <a:pt x="6" y="0"/>
                    <a:pt x="8" y="2"/>
                  </a:cubicBezTo>
                  <a:cubicBezTo>
                    <a:pt x="10" y="3"/>
                    <a:pt x="13" y="4"/>
                    <a:pt x="15" y="7"/>
                  </a:cubicBezTo>
                  <a:cubicBezTo>
                    <a:pt x="16" y="8"/>
                    <a:pt x="16" y="9"/>
                    <a:pt x="17" y="11"/>
                  </a:cubicBezTo>
                  <a:cubicBezTo>
                    <a:pt x="18" y="12"/>
                    <a:pt x="19" y="14"/>
                    <a:pt x="19" y="15"/>
                  </a:cubicBezTo>
                  <a:cubicBezTo>
                    <a:pt x="21" y="18"/>
                    <a:pt x="22" y="21"/>
                    <a:pt x="23" y="23"/>
                  </a:cubicBezTo>
                  <a:cubicBezTo>
                    <a:pt x="24" y="26"/>
                    <a:pt x="25" y="28"/>
                    <a:pt x="27" y="30"/>
                  </a:cubicBezTo>
                  <a:cubicBezTo>
                    <a:pt x="28" y="32"/>
                    <a:pt x="30" y="33"/>
                    <a:pt x="31" y="34"/>
                  </a:cubicBezTo>
                  <a:cubicBezTo>
                    <a:pt x="32" y="35"/>
                    <a:pt x="32" y="36"/>
                    <a:pt x="32" y="36"/>
                  </a:cubicBezTo>
                  <a:cubicBezTo>
                    <a:pt x="32" y="36"/>
                    <a:pt x="32" y="35"/>
                    <a:pt x="32" y="35"/>
                  </a:cubicBezTo>
                  <a:cubicBezTo>
                    <a:pt x="32" y="35"/>
                    <a:pt x="31" y="35"/>
                    <a:pt x="30" y="35"/>
                  </a:cubicBezTo>
                  <a:cubicBezTo>
                    <a:pt x="29" y="34"/>
                    <a:pt x="27" y="33"/>
                    <a:pt x="26" y="31"/>
                  </a:cubicBezTo>
                  <a:cubicBezTo>
                    <a:pt x="24" y="29"/>
                    <a:pt x="22" y="27"/>
                    <a:pt x="21" y="24"/>
                  </a:cubicBezTo>
                  <a:cubicBezTo>
                    <a:pt x="19" y="22"/>
                    <a:pt x="18" y="19"/>
                    <a:pt x="17" y="16"/>
                  </a:cubicBezTo>
                  <a:cubicBezTo>
                    <a:pt x="16" y="15"/>
                    <a:pt x="16" y="13"/>
                    <a:pt x="15" y="12"/>
                  </a:cubicBezTo>
                  <a:cubicBezTo>
                    <a:pt x="14" y="11"/>
                    <a:pt x="14" y="9"/>
                    <a:pt x="13" y="8"/>
                  </a:cubicBezTo>
                  <a:cubicBezTo>
                    <a:pt x="11" y="6"/>
                    <a:pt x="9" y="4"/>
                    <a:pt x="7" y="3"/>
                  </a:cubicBezTo>
                  <a:cubicBezTo>
                    <a:pt x="5" y="2"/>
                    <a:pt x="3" y="1"/>
                    <a:pt x="2" y="1"/>
                  </a:cubicBezTo>
                  <a:cubicBezTo>
                    <a:pt x="0"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209"/>
            <p:cNvSpPr/>
            <p:nvPr/>
          </p:nvSpPr>
          <p:spPr bwMode="auto">
            <a:xfrm>
              <a:off x="2735264" y="2420937"/>
              <a:ext cx="220663" cy="63500"/>
            </a:xfrm>
            <a:custGeom>
              <a:avLst/>
              <a:gdLst>
                <a:gd name="T0" fmla="*/ 0 w 52"/>
                <a:gd name="T1" fmla="*/ 2 h 15"/>
                <a:gd name="T2" fmla="*/ 1 w 52"/>
                <a:gd name="T3" fmla="*/ 2 h 15"/>
                <a:gd name="T4" fmla="*/ 3 w 52"/>
                <a:gd name="T5" fmla="*/ 1 h 15"/>
                <a:gd name="T6" fmla="*/ 5 w 52"/>
                <a:gd name="T7" fmla="*/ 0 h 15"/>
                <a:gd name="T8" fmla="*/ 9 w 52"/>
                <a:gd name="T9" fmla="*/ 0 h 15"/>
                <a:gd name="T10" fmla="*/ 18 w 52"/>
                <a:gd name="T11" fmla="*/ 1 h 15"/>
                <a:gd name="T12" fmla="*/ 27 w 52"/>
                <a:gd name="T13" fmla="*/ 5 h 15"/>
                <a:gd name="T14" fmla="*/ 36 w 52"/>
                <a:gd name="T15" fmla="*/ 10 h 15"/>
                <a:gd name="T16" fmla="*/ 44 w 52"/>
                <a:gd name="T17" fmla="*/ 13 h 15"/>
                <a:gd name="T18" fmla="*/ 50 w 52"/>
                <a:gd name="T19" fmla="*/ 15 h 15"/>
                <a:gd name="T20" fmla="*/ 52 w 52"/>
                <a:gd name="T21" fmla="*/ 15 h 15"/>
                <a:gd name="T22" fmla="*/ 52 w 52"/>
                <a:gd name="T23" fmla="*/ 15 h 15"/>
                <a:gd name="T24" fmla="*/ 50 w 52"/>
                <a:gd name="T25" fmla="*/ 15 h 15"/>
                <a:gd name="T26" fmla="*/ 44 w 52"/>
                <a:gd name="T27" fmla="*/ 14 h 15"/>
                <a:gd name="T28" fmla="*/ 35 w 52"/>
                <a:gd name="T29" fmla="*/ 12 h 15"/>
                <a:gd name="T30" fmla="*/ 26 w 52"/>
                <a:gd name="T31" fmla="*/ 7 h 15"/>
                <a:gd name="T32" fmla="*/ 17 w 52"/>
                <a:gd name="T33" fmla="*/ 4 h 15"/>
                <a:gd name="T34" fmla="*/ 9 w 52"/>
                <a:gd name="T35" fmla="*/ 2 h 15"/>
                <a:gd name="T36" fmla="*/ 5 w 52"/>
                <a:gd name="T37" fmla="*/ 1 h 15"/>
                <a:gd name="T38" fmla="*/ 3 w 52"/>
                <a:gd name="T39" fmla="*/ 1 h 15"/>
                <a:gd name="T40" fmla="*/ 0 w 52"/>
                <a:gd name="T4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5">
                  <a:moveTo>
                    <a:pt x="0" y="2"/>
                  </a:moveTo>
                  <a:cubicBezTo>
                    <a:pt x="0" y="2"/>
                    <a:pt x="1" y="2"/>
                    <a:pt x="1" y="2"/>
                  </a:cubicBezTo>
                  <a:cubicBezTo>
                    <a:pt x="1" y="1"/>
                    <a:pt x="2" y="1"/>
                    <a:pt x="3" y="1"/>
                  </a:cubicBezTo>
                  <a:cubicBezTo>
                    <a:pt x="3" y="1"/>
                    <a:pt x="4" y="1"/>
                    <a:pt x="5" y="0"/>
                  </a:cubicBezTo>
                  <a:cubicBezTo>
                    <a:pt x="6" y="0"/>
                    <a:pt x="8" y="0"/>
                    <a:pt x="9" y="0"/>
                  </a:cubicBezTo>
                  <a:cubicBezTo>
                    <a:pt x="12" y="0"/>
                    <a:pt x="15" y="1"/>
                    <a:pt x="18" y="1"/>
                  </a:cubicBezTo>
                  <a:cubicBezTo>
                    <a:pt x="21" y="2"/>
                    <a:pt x="24" y="4"/>
                    <a:pt x="27" y="5"/>
                  </a:cubicBezTo>
                  <a:cubicBezTo>
                    <a:pt x="30" y="7"/>
                    <a:pt x="33" y="8"/>
                    <a:pt x="36" y="10"/>
                  </a:cubicBezTo>
                  <a:cubicBezTo>
                    <a:pt x="39" y="11"/>
                    <a:pt x="42" y="12"/>
                    <a:pt x="44" y="13"/>
                  </a:cubicBezTo>
                  <a:cubicBezTo>
                    <a:pt x="47" y="14"/>
                    <a:pt x="49" y="15"/>
                    <a:pt x="50" y="15"/>
                  </a:cubicBezTo>
                  <a:cubicBezTo>
                    <a:pt x="52" y="15"/>
                    <a:pt x="52" y="15"/>
                    <a:pt x="52" y="15"/>
                  </a:cubicBezTo>
                  <a:cubicBezTo>
                    <a:pt x="52" y="15"/>
                    <a:pt x="52" y="15"/>
                    <a:pt x="52" y="15"/>
                  </a:cubicBezTo>
                  <a:cubicBezTo>
                    <a:pt x="51" y="15"/>
                    <a:pt x="51" y="15"/>
                    <a:pt x="50" y="15"/>
                  </a:cubicBezTo>
                  <a:cubicBezTo>
                    <a:pt x="49" y="15"/>
                    <a:pt x="46" y="15"/>
                    <a:pt x="44" y="14"/>
                  </a:cubicBezTo>
                  <a:cubicBezTo>
                    <a:pt x="41" y="14"/>
                    <a:pt x="38" y="13"/>
                    <a:pt x="35" y="12"/>
                  </a:cubicBezTo>
                  <a:cubicBezTo>
                    <a:pt x="32" y="10"/>
                    <a:pt x="29" y="9"/>
                    <a:pt x="26" y="7"/>
                  </a:cubicBezTo>
                  <a:cubicBezTo>
                    <a:pt x="23" y="6"/>
                    <a:pt x="20" y="5"/>
                    <a:pt x="17" y="4"/>
                  </a:cubicBezTo>
                  <a:cubicBezTo>
                    <a:pt x="14" y="2"/>
                    <a:pt x="11" y="2"/>
                    <a:pt x="9" y="2"/>
                  </a:cubicBezTo>
                  <a:cubicBezTo>
                    <a:pt x="8" y="1"/>
                    <a:pt x="6" y="1"/>
                    <a:pt x="5" y="1"/>
                  </a:cubicBezTo>
                  <a:cubicBezTo>
                    <a:pt x="4" y="1"/>
                    <a:pt x="3" y="1"/>
                    <a:pt x="3" y="1"/>
                  </a:cubicBezTo>
                  <a:cubicBezTo>
                    <a:pt x="1"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11"/>
            <p:cNvSpPr/>
            <p:nvPr/>
          </p:nvSpPr>
          <p:spPr bwMode="auto">
            <a:xfrm>
              <a:off x="2747963" y="2301875"/>
              <a:ext cx="276225" cy="42863"/>
            </a:xfrm>
            <a:custGeom>
              <a:avLst/>
              <a:gdLst>
                <a:gd name="T0" fmla="*/ 0 w 65"/>
                <a:gd name="T1" fmla="*/ 10 h 10"/>
                <a:gd name="T2" fmla="*/ 3 w 65"/>
                <a:gd name="T3" fmla="*/ 10 h 10"/>
                <a:gd name="T4" fmla="*/ 10 w 65"/>
                <a:gd name="T5" fmla="*/ 9 h 10"/>
                <a:gd name="T6" fmla="*/ 33 w 65"/>
                <a:gd name="T7" fmla="*/ 6 h 10"/>
                <a:gd name="T8" fmla="*/ 55 w 65"/>
                <a:gd name="T9" fmla="*/ 3 h 10"/>
                <a:gd name="T10" fmla="*/ 62 w 65"/>
                <a:gd name="T11" fmla="*/ 1 h 10"/>
                <a:gd name="T12" fmla="*/ 65 w 65"/>
                <a:gd name="T13" fmla="*/ 0 h 10"/>
                <a:gd name="T14" fmla="*/ 64 w 65"/>
                <a:gd name="T15" fmla="*/ 1 h 10"/>
                <a:gd name="T16" fmla="*/ 63 w 65"/>
                <a:gd name="T17" fmla="*/ 2 h 10"/>
                <a:gd name="T18" fmla="*/ 56 w 65"/>
                <a:gd name="T19" fmla="*/ 5 h 10"/>
                <a:gd name="T20" fmla="*/ 45 w 65"/>
                <a:gd name="T21" fmla="*/ 7 h 10"/>
                <a:gd name="T22" fmla="*/ 33 w 65"/>
                <a:gd name="T23" fmla="*/ 9 h 10"/>
                <a:gd name="T24" fmla="*/ 11 w 65"/>
                <a:gd name="T25" fmla="*/ 10 h 10"/>
                <a:gd name="T26" fmla="*/ 3 w 65"/>
                <a:gd name="T27" fmla="*/ 10 h 10"/>
                <a:gd name="T28" fmla="*/ 0 w 65"/>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0">
                  <a:moveTo>
                    <a:pt x="0" y="10"/>
                  </a:moveTo>
                  <a:cubicBezTo>
                    <a:pt x="0" y="10"/>
                    <a:pt x="1" y="10"/>
                    <a:pt x="3" y="10"/>
                  </a:cubicBezTo>
                  <a:cubicBezTo>
                    <a:pt x="5" y="10"/>
                    <a:pt x="7" y="9"/>
                    <a:pt x="10" y="9"/>
                  </a:cubicBezTo>
                  <a:cubicBezTo>
                    <a:pt x="17" y="8"/>
                    <a:pt x="25" y="7"/>
                    <a:pt x="33" y="6"/>
                  </a:cubicBezTo>
                  <a:cubicBezTo>
                    <a:pt x="41" y="5"/>
                    <a:pt x="49" y="5"/>
                    <a:pt x="55" y="3"/>
                  </a:cubicBezTo>
                  <a:cubicBezTo>
                    <a:pt x="58" y="2"/>
                    <a:pt x="61" y="2"/>
                    <a:pt x="62" y="1"/>
                  </a:cubicBezTo>
                  <a:cubicBezTo>
                    <a:pt x="64" y="1"/>
                    <a:pt x="65" y="0"/>
                    <a:pt x="65" y="0"/>
                  </a:cubicBezTo>
                  <a:cubicBezTo>
                    <a:pt x="65" y="0"/>
                    <a:pt x="65" y="0"/>
                    <a:pt x="64" y="1"/>
                  </a:cubicBezTo>
                  <a:cubicBezTo>
                    <a:pt x="64" y="1"/>
                    <a:pt x="63" y="1"/>
                    <a:pt x="63" y="2"/>
                  </a:cubicBezTo>
                  <a:cubicBezTo>
                    <a:pt x="61" y="2"/>
                    <a:pt x="59" y="4"/>
                    <a:pt x="56" y="5"/>
                  </a:cubicBezTo>
                  <a:cubicBezTo>
                    <a:pt x="53" y="6"/>
                    <a:pt x="49" y="6"/>
                    <a:pt x="45" y="7"/>
                  </a:cubicBezTo>
                  <a:cubicBezTo>
                    <a:pt x="41" y="8"/>
                    <a:pt x="37" y="8"/>
                    <a:pt x="33" y="9"/>
                  </a:cubicBezTo>
                  <a:cubicBezTo>
                    <a:pt x="25" y="9"/>
                    <a:pt x="17" y="10"/>
                    <a:pt x="11" y="10"/>
                  </a:cubicBezTo>
                  <a:cubicBezTo>
                    <a:pt x="8" y="10"/>
                    <a:pt x="5" y="10"/>
                    <a:pt x="3" y="10"/>
                  </a:cubicBezTo>
                  <a:cubicBezTo>
                    <a:pt x="1" y="10"/>
                    <a:pt x="0" y="10"/>
                    <a:pt x="0" y="1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12"/>
            <p:cNvSpPr/>
            <p:nvPr/>
          </p:nvSpPr>
          <p:spPr bwMode="auto">
            <a:xfrm>
              <a:off x="2722563" y="2187575"/>
              <a:ext cx="182563" cy="93663"/>
            </a:xfrm>
            <a:custGeom>
              <a:avLst/>
              <a:gdLst>
                <a:gd name="T0" fmla="*/ 0 w 43"/>
                <a:gd name="T1" fmla="*/ 22 h 22"/>
                <a:gd name="T2" fmla="*/ 1 w 43"/>
                <a:gd name="T3" fmla="*/ 20 h 22"/>
                <a:gd name="T4" fmla="*/ 5 w 43"/>
                <a:gd name="T5" fmla="*/ 16 h 22"/>
                <a:gd name="T6" fmla="*/ 12 w 43"/>
                <a:gd name="T7" fmla="*/ 12 h 22"/>
                <a:gd name="T8" fmla="*/ 21 w 43"/>
                <a:gd name="T9" fmla="*/ 8 h 22"/>
                <a:gd name="T10" fmla="*/ 31 w 43"/>
                <a:gd name="T11" fmla="*/ 7 h 22"/>
                <a:gd name="T12" fmla="*/ 35 w 43"/>
                <a:gd name="T13" fmla="*/ 6 h 22"/>
                <a:gd name="T14" fmla="*/ 38 w 43"/>
                <a:gd name="T15" fmla="*/ 5 h 22"/>
                <a:gd name="T16" fmla="*/ 42 w 43"/>
                <a:gd name="T17" fmla="*/ 2 h 22"/>
                <a:gd name="T18" fmla="*/ 43 w 43"/>
                <a:gd name="T19" fmla="*/ 0 h 22"/>
                <a:gd name="T20" fmla="*/ 43 w 43"/>
                <a:gd name="T21" fmla="*/ 1 h 22"/>
                <a:gd name="T22" fmla="*/ 43 w 43"/>
                <a:gd name="T23" fmla="*/ 2 h 22"/>
                <a:gd name="T24" fmla="*/ 39 w 43"/>
                <a:gd name="T25" fmla="*/ 6 h 22"/>
                <a:gd name="T26" fmla="*/ 35 w 43"/>
                <a:gd name="T27" fmla="*/ 8 h 22"/>
                <a:gd name="T28" fmla="*/ 31 w 43"/>
                <a:gd name="T29" fmla="*/ 9 h 22"/>
                <a:gd name="T30" fmla="*/ 22 w 43"/>
                <a:gd name="T31" fmla="*/ 11 h 22"/>
                <a:gd name="T32" fmla="*/ 6 w 43"/>
                <a:gd name="T33" fmla="*/ 17 h 22"/>
                <a:gd name="T34" fmla="*/ 2 w 43"/>
                <a:gd name="T35" fmla="*/ 20 h 22"/>
                <a:gd name="T36" fmla="*/ 0 w 43"/>
                <a:gd name="T3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22">
                  <a:moveTo>
                    <a:pt x="0" y="22"/>
                  </a:moveTo>
                  <a:cubicBezTo>
                    <a:pt x="0" y="22"/>
                    <a:pt x="0" y="21"/>
                    <a:pt x="1" y="20"/>
                  </a:cubicBezTo>
                  <a:cubicBezTo>
                    <a:pt x="2" y="19"/>
                    <a:pt x="4" y="18"/>
                    <a:pt x="5" y="16"/>
                  </a:cubicBezTo>
                  <a:cubicBezTo>
                    <a:pt x="7" y="15"/>
                    <a:pt x="10" y="13"/>
                    <a:pt x="12" y="12"/>
                  </a:cubicBezTo>
                  <a:cubicBezTo>
                    <a:pt x="15" y="10"/>
                    <a:pt x="18" y="9"/>
                    <a:pt x="21" y="8"/>
                  </a:cubicBezTo>
                  <a:cubicBezTo>
                    <a:pt x="24" y="8"/>
                    <a:pt x="28" y="8"/>
                    <a:pt x="31" y="7"/>
                  </a:cubicBezTo>
                  <a:cubicBezTo>
                    <a:pt x="32" y="7"/>
                    <a:pt x="33" y="7"/>
                    <a:pt x="35" y="6"/>
                  </a:cubicBezTo>
                  <a:cubicBezTo>
                    <a:pt x="36" y="6"/>
                    <a:pt x="37" y="6"/>
                    <a:pt x="38" y="5"/>
                  </a:cubicBezTo>
                  <a:cubicBezTo>
                    <a:pt x="40" y="4"/>
                    <a:pt x="41" y="3"/>
                    <a:pt x="42" y="2"/>
                  </a:cubicBezTo>
                  <a:cubicBezTo>
                    <a:pt x="43" y="1"/>
                    <a:pt x="43" y="0"/>
                    <a:pt x="43" y="0"/>
                  </a:cubicBezTo>
                  <a:cubicBezTo>
                    <a:pt x="43" y="0"/>
                    <a:pt x="43" y="0"/>
                    <a:pt x="43" y="1"/>
                  </a:cubicBezTo>
                  <a:cubicBezTo>
                    <a:pt x="43" y="1"/>
                    <a:pt x="43" y="1"/>
                    <a:pt x="43" y="2"/>
                  </a:cubicBezTo>
                  <a:cubicBezTo>
                    <a:pt x="42" y="3"/>
                    <a:pt x="41" y="5"/>
                    <a:pt x="39" y="6"/>
                  </a:cubicBezTo>
                  <a:cubicBezTo>
                    <a:pt x="38" y="7"/>
                    <a:pt x="36" y="8"/>
                    <a:pt x="35" y="8"/>
                  </a:cubicBezTo>
                  <a:cubicBezTo>
                    <a:pt x="34" y="9"/>
                    <a:pt x="32" y="9"/>
                    <a:pt x="31" y="9"/>
                  </a:cubicBezTo>
                  <a:cubicBezTo>
                    <a:pt x="28" y="10"/>
                    <a:pt x="25" y="10"/>
                    <a:pt x="22" y="11"/>
                  </a:cubicBezTo>
                  <a:cubicBezTo>
                    <a:pt x="16" y="12"/>
                    <a:pt x="10" y="15"/>
                    <a:pt x="6" y="17"/>
                  </a:cubicBezTo>
                  <a:cubicBezTo>
                    <a:pt x="4" y="18"/>
                    <a:pt x="3" y="19"/>
                    <a:pt x="2" y="20"/>
                  </a:cubicBezTo>
                  <a:cubicBezTo>
                    <a:pt x="1" y="21"/>
                    <a:pt x="0" y="22"/>
                    <a:pt x="0" y="2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13"/>
            <p:cNvSpPr/>
            <p:nvPr/>
          </p:nvSpPr>
          <p:spPr bwMode="auto">
            <a:xfrm>
              <a:off x="2447926" y="2038350"/>
              <a:ext cx="88900" cy="233363"/>
            </a:xfrm>
            <a:custGeom>
              <a:avLst/>
              <a:gdLst>
                <a:gd name="T0" fmla="*/ 0 w 21"/>
                <a:gd name="T1" fmla="*/ 0 h 55"/>
                <a:gd name="T2" fmla="*/ 1 w 21"/>
                <a:gd name="T3" fmla="*/ 2 h 55"/>
                <a:gd name="T4" fmla="*/ 6 w 21"/>
                <a:gd name="T5" fmla="*/ 7 h 55"/>
                <a:gd name="T6" fmla="*/ 15 w 21"/>
                <a:gd name="T7" fmla="*/ 26 h 55"/>
                <a:gd name="T8" fmla="*/ 16 w 21"/>
                <a:gd name="T9" fmla="*/ 31 h 55"/>
                <a:gd name="T10" fmla="*/ 17 w 21"/>
                <a:gd name="T11" fmla="*/ 37 h 55"/>
                <a:gd name="T12" fmla="*/ 18 w 21"/>
                <a:gd name="T13" fmla="*/ 46 h 55"/>
                <a:gd name="T14" fmla="*/ 20 w 21"/>
                <a:gd name="T15" fmla="*/ 52 h 55"/>
                <a:gd name="T16" fmla="*/ 21 w 21"/>
                <a:gd name="T17" fmla="*/ 54 h 55"/>
                <a:gd name="T18" fmla="*/ 21 w 21"/>
                <a:gd name="T19" fmla="*/ 55 h 55"/>
                <a:gd name="T20" fmla="*/ 20 w 21"/>
                <a:gd name="T21" fmla="*/ 54 h 55"/>
                <a:gd name="T22" fmla="*/ 19 w 21"/>
                <a:gd name="T23" fmla="*/ 53 h 55"/>
                <a:gd name="T24" fmla="*/ 16 w 21"/>
                <a:gd name="T25" fmla="*/ 46 h 55"/>
                <a:gd name="T26" fmla="*/ 14 w 21"/>
                <a:gd name="T27" fmla="*/ 37 h 55"/>
                <a:gd name="T28" fmla="*/ 14 w 21"/>
                <a:gd name="T29" fmla="*/ 32 h 55"/>
                <a:gd name="T30" fmla="*/ 13 w 21"/>
                <a:gd name="T31" fmla="*/ 26 h 55"/>
                <a:gd name="T32" fmla="*/ 4 w 21"/>
                <a:gd name="T33" fmla="*/ 8 h 55"/>
                <a:gd name="T34" fmla="*/ 1 w 21"/>
                <a:gd name="T35" fmla="*/ 2 h 55"/>
                <a:gd name="T36" fmla="*/ 0 w 21"/>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5">
                  <a:moveTo>
                    <a:pt x="0" y="0"/>
                  </a:moveTo>
                  <a:cubicBezTo>
                    <a:pt x="0" y="0"/>
                    <a:pt x="0" y="0"/>
                    <a:pt x="1" y="2"/>
                  </a:cubicBezTo>
                  <a:cubicBezTo>
                    <a:pt x="2" y="3"/>
                    <a:pt x="4" y="5"/>
                    <a:pt x="6" y="7"/>
                  </a:cubicBezTo>
                  <a:cubicBezTo>
                    <a:pt x="9" y="12"/>
                    <a:pt x="13" y="18"/>
                    <a:pt x="15" y="26"/>
                  </a:cubicBezTo>
                  <a:cubicBezTo>
                    <a:pt x="16" y="28"/>
                    <a:pt x="16" y="29"/>
                    <a:pt x="16" y="31"/>
                  </a:cubicBezTo>
                  <a:cubicBezTo>
                    <a:pt x="16" y="33"/>
                    <a:pt x="17" y="35"/>
                    <a:pt x="17" y="37"/>
                  </a:cubicBezTo>
                  <a:cubicBezTo>
                    <a:pt x="17" y="40"/>
                    <a:pt x="17" y="43"/>
                    <a:pt x="18" y="46"/>
                  </a:cubicBezTo>
                  <a:cubicBezTo>
                    <a:pt x="18" y="49"/>
                    <a:pt x="19" y="51"/>
                    <a:pt x="20" y="52"/>
                  </a:cubicBezTo>
                  <a:cubicBezTo>
                    <a:pt x="20" y="53"/>
                    <a:pt x="20" y="54"/>
                    <a:pt x="21" y="54"/>
                  </a:cubicBezTo>
                  <a:cubicBezTo>
                    <a:pt x="21" y="54"/>
                    <a:pt x="21" y="55"/>
                    <a:pt x="21" y="55"/>
                  </a:cubicBezTo>
                  <a:cubicBezTo>
                    <a:pt x="21" y="55"/>
                    <a:pt x="21" y="55"/>
                    <a:pt x="20" y="54"/>
                  </a:cubicBezTo>
                  <a:cubicBezTo>
                    <a:pt x="20" y="54"/>
                    <a:pt x="20" y="53"/>
                    <a:pt x="19" y="53"/>
                  </a:cubicBezTo>
                  <a:cubicBezTo>
                    <a:pt x="18" y="51"/>
                    <a:pt x="17" y="49"/>
                    <a:pt x="16" y="46"/>
                  </a:cubicBezTo>
                  <a:cubicBezTo>
                    <a:pt x="15" y="44"/>
                    <a:pt x="15" y="40"/>
                    <a:pt x="14" y="37"/>
                  </a:cubicBezTo>
                  <a:cubicBezTo>
                    <a:pt x="14" y="35"/>
                    <a:pt x="14" y="33"/>
                    <a:pt x="14" y="32"/>
                  </a:cubicBezTo>
                  <a:cubicBezTo>
                    <a:pt x="13" y="30"/>
                    <a:pt x="13" y="28"/>
                    <a:pt x="13" y="26"/>
                  </a:cubicBezTo>
                  <a:cubicBezTo>
                    <a:pt x="11" y="19"/>
                    <a:pt x="7" y="13"/>
                    <a:pt x="4" y="8"/>
                  </a:cubicBezTo>
                  <a:cubicBezTo>
                    <a:pt x="3" y="5"/>
                    <a:pt x="2" y="3"/>
                    <a:pt x="1" y="2"/>
                  </a:cubicBezTo>
                  <a:cubicBezTo>
                    <a:pt x="0"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14"/>
            <p:cNvSpPr/>
            <p:nvPr/>
          </p:nvSpPr>
          <p:spPr bwMode="auto">
            <a:xfrm>
              <a:off x="2214563" y="2370138"/>
              <a:ext cx="198438" cy="25400"/>
            </a:xfrm>
            <a:custGeom>
              <a:avLst/>
              <a:gdLst>
                <a:gd name="T0" fmla="*/ 0 w 47"/>
                <a:gd name="T1" fmla="*/ 5 h 6"/>
                <a:gd name="T2" fmla="*/ 8 w 47"/>
                <a:gd name="T3" fmla="*/ 4 h 6"/>
                <a:gd name="T4" fmla="*/ 15 w 47"/>
                <a:gd name="T5" fmla="*/ 3 h 6"/>
                <a:gd name="T6" fmla="*/ 24 w 47"/>
                <a:gd name="T7" fmla="*/ 3 h 6"/>
                <a:gd name="T8" fmla="*/ 33 w 47"/>
                <a:gd name="T9" fmla="*/ 3 h 6"/>
                <a:gd name="T10" fmla="*/ 40 w 47"/>
                <a:gd name="T11" fmla="*/ 2 h 6"/>
                <a:gd name="T12" fmla="*/ 45 w 47"/>
                <a:gd name="T13" fmla="*/ 1 h 6"/>
                <a:gd name="T14" fmla="*/ 47 w 47"/>
                <a:gd name="T15" fmla="*/ 0 h 6"/>
                <a:gd name="T16" fmla="*/ 45 w 47"/>
                <a:gd name="T17" fmla="*/ 1 h 6"/>
                <a:gd name="T18" fmla="*/ 40 w 47"/>
                <a:gd name="T19" fmla="*/ 4 h 6"/>
                <a:gd name="T20" fmla="*/ 33 w 47"/>
                <a:gd name="T21" fmla="*/ 5 h 6"/>
                <a:gd name="T22" fmla="*/ 24 w 47"/>
                <a:gd name="T23" fmla="*/ 6 h 6"/>
                <a:gd name="T24" fmla="*/ 8 w 47"/>
                <a:gd name="T25" fmla="*/ 5 h 6"/>
                <a:gd name="T26" fmla="*/ 2 w 47"/>
                <a:gd name="T27" fmla="*/ 5 h 6"/>
                <a:gd name="T28" fmla="*/ 0 w 47"/>
                <a:gd name="T2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
                  <a:moveTo>
                    <a:pt x="0" y="5"/>
                  </a:moveTo>
                  <a:cubicBezTo>
                    <a:pt x="0" y="5"/>
                    <a:pt x="3" y="4"/>
                    <a:pt x="8" y="4"/>
                  </a:cubicBezTo>
                  <a:cubicBezTo>
                    <a:pt x="10" y="3"/>
                    <a:pt x="12" y="3"/>
                    <a:pt x="15" y="3"/>
                  </a:cubicBezTo>
                  <a:cubicBezTo>
                    <a:pt x="18" y="3"/>
                    <a:pt x="21" y="3"/>
                    <a:pt x="24" y="3"/>
                  </a:cubicBezTo>
                  <a:cubicBezTo>
                    <a:pt x="27" y="3"/>
                    <a:pt x="30" y="3"/>
                    <a:pt x="33" y="3"/>
                  </a:cubicBezTo>
                  <a:cubicBezTo>
                    <a:pt x="35" y="3"/>
                    <a:pt x="38" y="3"/>
                    <a:pt x="40" y="2"/>
                  </a:cubicBezTo>
                  <a:cubicBezTo>
                    <a:pt x="42" y="2"/>
                    <a:pt x="44" y="1"/>
                    <a:pt x="45" y="1"/>
                  </a:cubicBezTo>
                  <a:cubicBezTo>
                    <a:pt x="46" y="0"/>
                    <a:pt x="47" y="0"/>
                    <a:pt x="47" y="0"/>
                  </a:cubicBezTo>
                  <a:cubicBezTo>
                    <a:pt x="47" y="0"/>
                    <a:pt x="46" y="0"/>
                    <a:pt x="45" y="1"/>
                  </a:cubicBezTo>
                  <a:cubicBezTo>
                    <a:pt x="44" y="2"/>
                    <a:pt x="42" y="3"/>
                    <a:pt x="40" y="4"/>
                  </a:cubicBezTo>
                  <a:cubicBezTo>
                    <a:pt x="38" y="4"/>
                    <a:pt x="36" y="5"/>
                    <a:pt x="33" y="5"/>
                  </a:cubicBezTo>
                  <a:cubicBezTo>
                    <a:pt x="30" y="6"/>
                    <a:pt x="27" y="6"/>
                    <a:pt x="24" y="6"/>
                  </a:cubicBezTo>
                  <a:cubicBezTo>
                    <a:pt x="18" y="6"/>
                    <a:pt x="12" y="5"/>
                    <a:pt x="8" y="5"/>
                  </a:cubicBezTo>
                  <a:cubicBezTo>
                    <a:pt x="5" y="5"/>
                    <a:pt x="4" y="5"/>
                    <a:pt x="2" y="5"/>
                  </a:cubicBezTo>
                  <a:cubicBezTo>
                    <a:pt x="1" y="5"/>
                    <a:pt x="0" y="5"/>
                    <a:pt x="0"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15"/>
            <p:cNvSpPr/>
            <p:nvPr/>
          </p:nvSpPr>
          <p:spPr bwMode="auto">
            <a:xfrm>
              <a:off x="2320926" y="2505075"/>
              <a:ext cx="160338" cy="165100"/>
            </a:xfrm>
            <a:custGeom>
              <a:avLst/>
              <a:gdLst>
                <a:gd name="T0" fmla="*/ 0 w 38"/>
                <a:gd name="T1" fmla="*/ 39 h 39"/>
                <a:gd name="T2" fmla="*/ 0 w 38"/>
                <a:gd name="T3" fmla="*/ 39 h 39"/>
                <a:gd name="T4" fmla="*/ 1 w 38"/>
                <a:gd name="T5" fmla="*/ 37 h 39"/>
                <a:gd name="T6" fmla="*/ 2 w 38"/>
                <a:gd name="T7" fmla="*/ 34 h 39"/>
                <a:gd name="T8" fmla="*/ 5 w 38"/>
                <a:gd name="T9" fmla="*/ 32 h 39"/>
                <a:gd name="T10" fmla="*/ 9 w 38"/>
                <a:gd name="T11" fmla="*/ 30 h 39"/>
                <a:gd name="T12" fmla="*/ 14 w 38"/>
                <a:gd name="T13" fmla="*/ 28 h 39"/>
                <a:gd name="T14" fmla="*/ 18 w 38"/>
                <a:gd name="T15" fmla="*/ 26 h 39"/>
                <a:gd name="T16" fmla="*/ 23 w 38"/>
                <a:gd name="T17" fmla="*/ 23 h 39"/>
                <a:gd name="T18" fmla="*/ 27 w 38"/>
                <a:gd name="T19" fmla="*/ 19 h 39"/>
                <a:gd name="T20" fmla="*/ 28 w 38"/>
                <a:gd name="T21" fmla="*/ 18 h 39"/>
                <a:gd name="T22" fmla="*/ 30 w 38"/>
                <a:gd name="T23" fmla="*/ 16 h 39"/>
                <a:gd name="T24" fmla="*/ 33 w 38"/>
                <a:gd name="T25" fmla="*/ 12 h 39"/>
                <a:gd name="T26" fmla="*/ 35 w 38"/>
                <a:gd name="T27" fmla="*/ 8 h 39"/>
                <a:gd name="T28" fmla="*/ 38 w 38"/>
                <a:gd name="T29" fmla="*/ 2 h 39"/>
                <a:gd name="T30" fmla="*/ 38 w 38"/>
                <a:gd name="T31" fmla="*/ 0 h 39"/>
                <a:gd name="T32" fmla="*/ 38 w 38"/>
                <a:gd name="T33" fmla="*/ 3 h 39"/>
                <a:gd name="T34" fmla="*/ 36 w 38"/>
                <a:gd name="T35" fmla="*/ 9 h 39"/>
                <a:gd name="T36" fmla="*/ 35 w 38"/>
                <a:gd name="T37" fmla="*/ 13 h 39"/>
                <a:gd name="T38" fmla="*/ 32 w 38"/>
                <a:gd name="T39" fmla="*/ 17 h 39"/>
                <a:gd name="T40" fmla="*/ 29 w 38"/>
                <a:gd name="T41" fmla="*/ 21 h 39"/>
                <a:gd name="T42" fmla="*/ 24 w 38"/>
                <a:gd name="T43" fmla="*/ 25 h 39"/>
                <a:gd name="T44" fmla="*/ 20 w 38"/>
                <a:gd name="T45" fmla="*/ 28 h 39"/>
                <a:gd name="T46" fmla="*/ 15 w 38"/>
                <a:gd name="T47" fmla="*/ 30 h 39"/>
                <a:gd name="T48" fmla="*/ 10 w 38"/>
                <a:gd name="T49" fmla="*/ 32 h 39"/>
                <a:gd name="T50" fmla="*/ 6 w 38"/>
                <a:gd name="T51" fmla="*/ 33 h 39"/>
                <a:gd name="T52" fmla="*/ 3 w 38"/>
                <a:gd name="T53" fmla="*/ 35 h 39"/>
                <a:gd name="T54" fmla="*/ 1 w 38"/>
                <a:gd name="T55" fmla="*/ 37 h 39"/>
                <a:gd name="T56" fmla="*/ 0 w 38"/>
                <a:gd name="T5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9">
                  <a:moveTo>
                    <a:pt x="0" y="39"/>
                  </a:moveTo>
                  <a:cubicBezTo>
                    <a:pt x="0" y="39"/>
                    <a:pt x="0" y="39"/>
                    <a:pt x="0" y="39"/>
                  </a:cubicBezTo>
                  <a:cubicBezTo>
                    <a:pt x="0" y="38"/>
                    <a:pt x="0" y="38"/>
                    <a:pt x="1" y="37"/>
                  </a:cubicBezTo>
                  <a:cubicBezTo>
                    <a:pt x="1" y="36"/>
                    <a:pt x="1" y="35"/>
                    <a:pt x="2" y="34"/>
                  </a:cubicBezTo>
                  <a:cubicBezTo>
                    <a:pt x="3" y="33"/>
                    <a:pt x="4" y="33"/>
                    <a:pt x="5" y="32"/>
                  </a:cubicBezTo>
                  <a:cubicBezTo>
                    <a:pt x="6" y="31"/>
                    <a:pt x="8" y="31"/>
                    <a:pt x="9" y="30"/>
                  </a:cubicBezTo>
                  <a:cubicBezTo>
                    <a:pt x="11" y="29"/>
                    <a:pt x="12" y="29"/>
                    <a:pt x="14" y="28"/>
                  </a:cubicBezTo>
                  <a:cubicBezTo>
                    <a:pt x="15" y="28"/>
                    <a:pt x="17" y="27"/>
                    <a:pt x="18" y="26"/>
                  </a:cubicBezTo>
                  <a:cubicBezTo>
                    <a:pt x="20" y="25"/>
                    <a:pt x="21" y="24"/>
                    <a:pt x="23" y="23"/>
                  </a:cubicBezTo>
                  <a:cubicBezTo>
                    <a:pt x="24" y="22"/>
                    <a:pt x="25" y="21"/>
                    <a:pt x="27" y="19"/>
                  </a:cubicBezTo>
                  <a:cubicBezTo>
                    <a:pt x="27" y="19"/>
                    <a:pt x="28" y="18"/>
                    <a:pt x="28" y="18"/>
                  </a:cubicBezTo>
                  <a:cubicBezTo>
                    <a:pt x="29" y="17"/>
                    <a:pt x="30" y="16"/>
                    <a:pt x="30" y="16"/>
                  </a:cubicBezTo>
                  <a:cubicBezTo>
                    <a:pt x="31" y="14"/>
                    <a:pt x="32" y="13"/>
                    <a:pt x="33" y="12"/>
                  </a:cubicBezTo>
                  <a:cubicBezTo>
                    <a:pt x="34" y="11"/>
                    <a:pt x="34" y="9"/>
                    <a:pt x="35" y="8"/>
                  </a:cubicBezTo>
                  <a:cubicBezTo>
                    <a:pt x="36" y="6"/>
                    <a:pt x="37" y="4"/>
                    <a:pt x="38" y="2"/>
                  </a:cubicBezTo>
                  <a:cubicBezTo>
                    <a:pt x="38" y="1"/>
                    <a:pt x="38" y="0"/>
                    <a:pt x="38" y="0"/>
                  </a:cubicBezTo>
                  <a:cubicBezTo>
                    <a:pt x="38" y="0"/>
                    <a:pt x="38" y="1"/>
                    <a:pt x="38" y="3"/>
                  </a:cubicBezTo>
                  <a:cubicBezTo>
                    <a:pt x="38" y="4"/>
                    <a:pt x="37" y="6"/>
                    <a:pt x="36" y="9"/>
                  </a:cubicBezTo>
                  <a:cubicBezTo>
                    <a:pt x="36" y="10"/>
                    <a:pt x="35" y="11"/>
                    <a:pt x="35" y="13"/>
                  </a:cubicBezTo>
                  <a:cubicBezTo>
                    <a:pt x="34" y="14"/>
                    <a:pt x="33" y="16"/>
                    <a:pt x="32" y="17"/>
                  </a:cubicBezTo>
                  <a:cubicBezTo>
                    <a:pt x="31" y="18"/>
                    <a:pt x="30" y="20"/>
                    <a:pt x="29" y="21"/>
                  </a:cubicBezTo>
                  <a:cubicBezTo>
                    <a:pt x="27" y="22"/>
                    <a:pt x="26" y="24"/>
                    <a:pt x="24" y="25"/>
                  </a:cubicBezTo>
                  <a:cubicBezTo>
                    <a:pt x="23" y="26"/>
                    <a:pt x="21" y="27"/>
                    <a:pt x="20" y="28"/>
                  </a:cubicBezTo>
                  <a:cubicBezTo>
                    <a:pt x="18" y="29"/>
                    <a:pt x="16" y="30"/>
                    <a:pt x="15" y="30"/>
                  </a:cubicBezTo>
                  <a:cubicBezTo>
                    <a:pt x="13" y="31"/>
                    <a:pt x="11" y="31"/>
                    <a:pt x="10" y="32"/>
                  </a:cubicBezTo>
                  <a:cubicBezTo>
                    <a:pt x="8" y="32"/>
                    <a:pt x="7" y="33"/>
                    <a:pt x="6" y="33"/>
                  </a:cubicBezTo>
                  <a:cubicBezTo>
                    <a:pt x="5" y="34"/>
                    <a:pt x="4" y="34"/>
                    <a:pt x="3" y="35"/>
                  </a:cubicBezTo>
                  <a:cubicBezTo>
                    <a:pt x="2" y="36"/>
                    <a:pt x="1" y="36"/>
                    <a:pt x="1" y="37"/>
                  </a:cubicBezTo>
                  <a:cubicBezTo>
                    <a:pt x="0" y="38"/>
                    <a:pt x="0" y="39"/>
                    <a:pt x="0" y="39"/>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216"/>
            <p:cNvSpPr/>
            <p:nvPr/>
          </p:nvSpPr>
          <p:spPr bwMode="auto">
            <a:xfrm>
              <a:off x="2625726" y="2522538"/>
              <a:ext cx="68263" cy="190500"/>
            </a:xfrm>
            <a:custGeom>
              <a:avLst/>
              <a:gdLst>
                <a:gd name="T0" fmla="*/ 0 w 16"/>
                <a:gd name="T1" fmla="*/ 0 h 45"/>
                <a:gd name="T2" fmla="*/ 2 w 16"/>
                <a:gd name="T3" fmla="*/ 1 h 45"/>
                <a:gd name="T4" fmla="*/ 7 w 16"/>
                <a:gd name="T5" fmla="*/ 5 h 45"/>
                <a:gd name="T6" fmla="*/ 12 w 16"/>
                <a:gd name="T7" fmla="*/ 12 h 45"/>
                <a:gd name="T8" fmla="*/ 13 w 16"/>
                <a:gd name="T9" fmla="*/ 16 h 45"/>
                <a:gd name="T10" fmla="*/ 13 w 16"/>
                <a:gd name="T11" fmla="*/ 21 h 45"/>
                <a:gd name="T12" fmla="*/ 13 w 16"/>
                <a:gd name="T13" fmla="*/ 26 h 45"/>
                <a:gd name="T14" fmla="*/ 13 w 16"/>
                <a:gd name="T15" fmla="*/ 30 h 45"/>
                <a:gd name="T16" fmla="*/ 13 w 16"/>
                <a:gd name="T17" fmla="*/ 38 h 45"/>
                <a:gd name="T18" fmla="*/ 15 w 16"/>
                <a:gd name="T19" fmla="*/ 43 h 45"/>
                <a:gd name="T20" fmla="*/ 16 w 16"/>
                <a:gd name="T21" fmla="*/ 45 h 45"/>
                <a:gd name="T22" fmla="*/ 16 w 16"/>
                <a:gd name="T23" fmla="*/ 44 h 45"/>
                <a:gd name="T24" fmla="*/ 15 w 16"/>
                <a:gd name="T25" fmla="*/ 43 h 45"/>
                <a:gd name="T26" fmla="*/ 12 w 16"/>
                <a:gd name="T27" fmla="*/ 38 h 45"/>
                <a:gd name="T28" fmla="*/ 11 w 16"/>
                <a:gd name="T29" fmla="*/ 30 h 45"/>
                <a:gd name="T30" fmla="*/ 11 w 16"/>
                <a:gd name="T31" fmla="*/ 26 h 45"/>
                <a:gd name="T32" fmla="*/ 11 w 16"/>
                <a:gd name="T33" fmla="*/ 21 h 45"/>
                <a:gd name="T34" fmla="*/ 9 w 16"/>
                <a:gd name="T35" fmla="*/ 12 h 45"/>
                <a:gd name="T36" fmla="*/ 6 w 16"/>
                <a:gd name="T37" fmla="*/ 5 h 45"/>
                <a:gd name="T38" fmla="*/ 2 w 16"/>
                <a:gd name="T39" fmla="*/ 1 h 45"/>
                <a:gd name="T40" fmla="*/ 0 w 16"/>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45">
                  <a:moveTo>
                    <a:pt x="0" y="0"/>
                  </a:moveTo>
                  <a:cubicBezTo>
                    <a:pt x="0" y="0"/>
                    <a:pt x="1" y="0"/>
                    <a:pt x="2" y="1"/>
                  </a:cubicBezTo>
                  <a:cubicBezTo>
                    <a:pt x="4" y="2"/>
                    <a:pt x="5" y="3"/>
                    <a:pt x="7" y="5"/>
                  </a:cubicBezTo>
                  <a:cubicBezTo>
                    <a:pt x="9" y="6"/>
                    <a:pt x="11" y="9"/>
                    <a:pt x="12" y="12"/>
                  </a:cubicBezTo>
                  <a:cubicBezTo>
                    <a:pt x="12" y="13"/>
                    <a:pt x="13" y="15"/>
                    <a:pt x="13" y="16"/>
                  </a:cubicBezTo>
                  <a:cubicBezTo>
                    <a:pt x="13" y="18"/>
                    <a:pt x="13" y="19"/>
                    <a:pt x="13" y="21"/>
                  </a:cubicBezTo>
                  <a:cubicBezTo>
                    <a:pt x="13" y="22"/>
                    <a:pt x="13" y="24"/>
                    <a:pt x="13" y="26"/>
                  </a:cubicBezTo>
                  <a:cubicBezTo>
                    <a:pt x="13" y="27"/>
                    <a:pt x="13" y="29"/>
                    <a:pt x="13" y="30"/>
                  </a:cubicBezTo>
                  <a:cubicBezTo>
                    <a:pt x="13" y="33"/>
                    <a:pt x="13" y="36"/>
                    <a:pt x="13" y="38"/>
                  </a:cubicBezTo>
                  <a:cubicBezTo>
                    <a:pt x="14" y="40"/>
                    <a:pt x="15" y="42"/>
                    <a:pt x="15" y="43"/>
                  </a:cubicBezTo>
                  <a:cubicBezTo>
                    <a:pt x="16" y="44"/>
                    <a:pt x="16" y="45"/>
                    <a:pt x="16" y="45"/>
                  </a:cubicBezTo>
                  <a:cubicBezTo>
                    <a:pt x="16" y="45"/>
                    <a:pt x="16" y="45"/>
                    <a:pt x="16" y="44"/>
                  </a:cubicBezTo>
                  <a:cubicBezTo>
                    <a:pt x="16" y="44"/>
                    <a:pt x="15" y="44"/>
                    <a:pt x="15" y="43"/>
                  </a:cubicBezTo>
                  <a:cubicBezTo>
                    <a:pt x="14" y="42"/>
                    <a:pt x="13" y="40"/>
                    <a:pt x="12" y="38"/>
                  </a:cubicBezTo>
                  <a:cubicBezTo>
                    <a:pt x="11" y="36"/>
                    <a:pt x="11" y="33"/>
                    <a:pt x="11" y="30"/>
                  </a:cubicBezTo>
                  <a:cubicBezTo>
                    <a:pt x="11" y="29"/>
                    <a:pt x="11" y="27"/>
                    <a:pt x="11" y="26"/>
                  </a:cubicBezTo>
                  <a:cubicBezTo>
                    <a:pt x="11" y="24"/>
                    <a:pt x="11" y="22"/>
                    <a:pt x="11" y="21"/>
                  </a:cubicBezTo>
                  <a:cubicBezTo>
                    <a:pt x="10" y="18"/>
                    <a:pt x="10" y="15"/>
                    <a:pt x="9" y="12"/>
                  </a:cubicBezTo>
                  <a:cubicBezTo>
                    <a:pt x="9" y="10"/>
                    <a:pt x="7" y="7"/>
                    <a:pt x="6" y="5"/>
                  </a:cubicBezTo>
                  <a:cubicBezTo>
                    <a:pt x="5" y="4"/>
                    <a:pt x="3" y="2"/>
                    <a:pt x="2" y="1"/>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17"/>
            <p:cNvSpPr/>
            <p:nvPr/>
          </p:nvSpPr>
          <p:spPr bwMode="auto">
            <a:xfrm>
              <a:off x="2697163" y="2497138"/>
              <a:ext cx="165100" cy="152400"/>
            </a:xfrm>
            <a:custGeom>
              <a:avLst/>
              <a:gdLst>
                <a:gd name="T0" fmla="*/ 0 w 39"/>
                <a:gd name="T1" fmla="*/ 0 h 36"/>
                <a:gd name="T2" fmla="*/ 1 w 39"/>
                <a:gd name="T3" fmla="*/ 0 h 36"/>
                <a:gd name="T4" fmla="*/ 2 w 39"/>
                <a:gd name="T5" fmla="*/ 0 h 36"/>
                <a:gd name="T6" fmla="*/ 8 w 39"/>
                <a:gd name="T7" fmla="*/ 3 h 36"/>
                <a:gd name="T8" fmla="*/ 15 w 39"/>
                <a:gd name="T9" fmla="*/ 9 h 36"/>
                <a:gd name="T10" fmla="*/ 18 w 39"/>
                <a:gd name="T11" fmla="*/ 13 h 36"/>
                <a:gd name="T12" fmla="*/ 20 w 39"/>
                <a:gd name="T13" fmla="*/ 18 h 36"/>
                <a:gd name="T14" fmla="*/ 22 w 39"/>
                <a:gd name="T15" fmla="*/ 23 h 36"/>
                <a:gd name="T16" fmla="*/ 24 w 39"/>
                <a:gd name="T17" fmla="*/ 27 h 36"/>
                <a:gd name="T18" fmla="*/ 30 w 39"/>
                <a:gd name="T19" fmla="*/ 33 h 36"/>
                <a:gd name="T20" fmla="*/ 36 w 39"/>
                <a:gd name="T21" fmla="*/ 35 h 36"/>
                <a:gd name="T22" fmla="*/ 39 w 39"/>
                <a:gd name="T23" fmla="*/ 36 h 36"/>
                <a:gd name="T24" fmla="*/ 38 w 39"/>
                <a:gd name="T25" fmla="*/ 36 h 36"/>
                <a:gd name="T26" fmla="*/ 36 w 39"/>
                <a:gd name="T27" fmla="*/ 36 h 36"/>
                <a:gd name="T28" fmla="*/ 30 w 39"/>
                <a:gd name="T29" fmla="*/ 34 h 36"/>
                <a:gd name="T30" fmla="*/ 22 w 39"/>
                <a:gd name="T31" fmla="*/ 28 h 36"/>
                <a:gd name="T32" fmla="*/ 19 w 39"/>
                <a:gd name="T33" fmla="*/ 24 h 36"/>
                <a:gd name="T34" fmla="*/ 18 w 39"/>
                <a:gd name="T35" fmla="*/ 19 h 36"/>
                <a:gd name="T36" fmla="*/ 16 w 39"/>
                <a:gd name="T37" fmla="*/ 14 h 36"/>
                <a:gd name="T38" fmla="*/ 13 w 39"/>
                <a:gd name="T39" fmla="*/ 10 h 36"/>
                <a:gd name="T40" fmla="*/ 8 w 39"/>
                <a:gd name="T41" fmla="*/ 4 h 36"/>
                <a:gd name="T42" fmla="*/ 2 w 39"/>
                <a:gd name="T43" fmla="*/ 1 h 36"/>
                <a:gd name="T44" fmla="*/ 0 w 39"/>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6">
                  <a:moveTo>
                    <a:pt x="0" y="0"/>
                  </a:moveTo>
                  <a:cubicBezTo>
                    <a:pt x="0" y="0"/>
                    <a:pt x="0" y="0"/>
                    <a:pt x="1" y="0"/>
                  </a:cubicBezTo>
                  <a:cubicBezTo>
                    <a:pt x="1" y="0"/>
                    <a:pt x="2" y="0"/>
                    <a:pt x="2" y="0"/>
                  </a:cubicBezTo>
                  <a:cubicBezTo>
                    <a:pt x="4" y="1"/>
                    <a:pt x="6" y="1"/>
                    <a:pt x="8" y="3"/>
                  </a:cubicBezTo>
                  <a:cubicBezTo>
                    <a:pt x="11" y="4"/>
                    <a:pt x="13" y="6"/>
                    <a:pt x="15" y="9"/>
                  </a:cubicBezTo>
                  <a:cubicBezTo>
                    <a:pt x="16" y="10"/>
                    <a:pt x="17" y="12"/>
                    <a:pt x="18" y="13"/>
                  </a:cubicBezTo>
                  <a:cubicBezTo>
                    <a:pt x="19" y="15"/>
                    <a:pt x="19" y="17"/>
                    <a:pt x="20" y="18"/>
                  </a:cubicBezTo>
                  <a:cubicBezTo>
                    <a:pt x="21" y="20"/>
                    <a:pt x="21" y="21"/>
                    <a:pt x="22" y="23"/>
                  </a:cubicBezTo>
                  <a:cubicBezTo>
                    <a:pt x="23" y="24"/>
                    <a:pt x="23" y="26"/>
                    <a:pt x="24" y="27"/>
                  </a:cubicBezTo>
                  <a:cubicBezTo>
                    <a:pt x="26" y="29"/>
                    <a:pt x="28" y="31"/>
                    <a:pt x="30" y="33"/>
                  </a:cubicBezTo>
                  <a:cubicBezTo>
                    <a:pt x="33" y="34"/>
                    <a:pt x="35" y="35"/>
                    <a:pt x="36" y="35"/>
                  </a:cubicBezTo>
                  <a:cubicBezTo>
                    <a:pt x="38" y="36"/>
                    <a:pt x="39" y="36"/>
                    <a:pt x="39" y="36"/>
                  </a:cubicBezTo>
                  <a:cubicBezTo>
                    <a:pt x="39" y="36"/>
                    <a:pt x="38" y="36"/>
                    <a:pt x="38" y="36"/>
                  </a:cubicBezTo>
                  <a:cubicBezTo>
                    <a:pt x="38" y="36"/>
                    <a:pt x="37" y="36"/>
                    <a:pt x="36" y="36"/>
                  </a:cubicBezTo>
                  <a:cubicBezTo>
                    <a:pt x="35" y="36"/>
                    <a:pt x="32" y="35"/>
                    <a:pt x="30" y="34"/>
                  </a:cubicBezTo>
                  <a:cubicBezTo>
                    <a:pt x="27" y="33"/>
                    <a:pt x="25" y="31"/>
                    <a:pt x="22" y="28"/>
                  </a:cubicBezTo>
                  <a:cubicBezTo>
                    <a:pt x="21" y="27"/>
                    <a:pt x="20" y="26"/>
                    <a:pt x="19" y="24"/>
                  </a:cubicBezTo>
                  <a:cubicBezTo>
                    <a:pt x="19" y="22"/>
                    <a:pt x="18" y="21"/>
                    <a:pt x="18" y="19"/>
                  </a:cubicBezTo>
                  <a:cubicBezTo>
                    <a:pt x="17" y="17"/>
                    <a:pt x="16" y="16"/>
                    <a:pt x="16" y="14"/>
                  </a:cubicBezTo>
                  <a:cubicBezTo>
                    <a:pt x="15" y="13"/>
                    <a:pt x="14" y="11"/>
                    <a:pt x="13" y="10"/>
                  </a:cubicBezTo>
                  <a:cubicBezTo>
                    <a:pt x="12" y="8"/>
                    <a:pt x="10" y="6"/>
                    <a:pt x="8" y="4"/>
                  </a:cubicBezTo>
                  <a:cubicBezTo>
                    <a:pt x="6" y="2"/>
                    <a:pt x="4" y="1"/>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218"/>
            <p:cNvSpPr/>
            <p:nvPr/>
          </p:nvSpPr>
          <p:spPr bwMode="auto">
            <a:xfrm>
              <a:off x="2693988" y="2068513"/>
              <a:ext cx="101600" cy="161925"/>
            </a:xfrm>
            <a:custGeom>
              <a:avLst/>
              <a:gdLst>
                <a:gd name="T0" fmla="*/ 24 w 24"/>
                <a:gd name="T1" fmla="*/ 0 h 38"/>
                <a:gd name="T2" fmla="*/ 23 w 24"/>
                <a:gd name="T3" fmla="*/ 2 h 38"/>
                <a:gd name="T4" fmla="*/ 21 w 24"/>
                <a:gd name="T5" fmla="*/ 6 h 38"/>
                <a:gd name="T6" fmla="*/ 18 w 24"/>
                <a:gd name="T7" fmla="*/ 13 h 38"/>
                <a:gd name="T8" fmla="*/ 14 w 24"/>
                <a:gd name="T9" fmla="*/ 20 h 38"/>
                <a:gd name="T10" fmla="*/ 5 w 24"/>
                <a:gd name="T11" fmla="*/ 33 h 38"/>
                <a:gd name="T12" fmla="*/ 0 w 24"/>
                <a:gd name="T13" fmla="*/ 38 h 38"/>
                <a:gd name="T14" fmla="*/ 1 w 24"/>
                <a:gd name="T15" fmla="*/ 36 h 38"/>
                <a:gd name="T16" fmla="*/ 3 w 24"/>
                <a:gd name="T17" fmla="*/ 32 h 38"/>
                <a:gd name="T18" fmla="*/ 12 w 24"/>
                <a:gd name="T19" fmla="*/ 19 h 38"/>
                <a:gd name="T20" fmla="*/ 20 w 24"/>
                <a:gd name="T21" fmla="*/ 6 h 38"/>
                <a:gd name="T22" fmla="*/ 23 w 24"/>
                <a:gd name="T23" fmla="*/ 1 h 38"/>
                <a:gd name="T24" fmla="*/ 24 w 24"/>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8">
                  <a:moveTo>
                    <a:pt x="24" y="0"/>
                  </a:moveTo>
                  <a:cubicBezTo>
                    <a:pt x="24" y="0"/>
                    <a:pt x="23" y="0"/>
                    <a:pt x="23" y="2"/>
                  </a:cubicBezTo>
                  <a:cubicBezTo>
                    <a:pt x="23" y="3"/>
                    <a:pt x="22" y="4"/>
                    <a:pt x="21" y="6"/>
                  </a:cubicBezTo>
                  <a:cubicBezTo>
                    <a:pt x="20" y="8"/>
                    <a:pt x="19" y="11"/>
                    <a:pt x="18" y="13"/>
                  </a:cubicBezTo>
                  <a:cubicBezTo>
                    <a:pt x="17" y="15"/>
                    <a:pt x="16" y="18"/>
                    <a:pt x="14" y="20"/>
                  </a:cubicBezTo>
                  <a:cubicBezTo>
                    <a:pt x="11" y="25"/>
                    <a:pt x="8" y="29"/>
                    <a:pt x="5" y="33"/>
                  </a:cubicBezTo>
                  <a:cubicBezTo>
                    <a:pt x="2" y="36"/>
                    <a:pt x="0" y="38"/>
                    <a:pt x="0" y="38"/>
                  </a:cubicBezTo>
                  <a:cubicBezTo>
                    <a:pt x="0" y="38"/>
                    <a:pt x="0" y="37"/>
                    <a:pt x="1" y="36"/>
                  </a:cubicBezTo>
                  <a:cubicBezTo>
                    <a:pt x="1" y="35"/>
                    <a:pt x="2" y="34"/>
                    <a:pt x="3" y="32"/>
                  </a:cubicBezTo>
                  <a:cubicBezTo>
                    <a:pt x="6" y="28"/>
                    <a:pt x="9" y="24"/>
                    <a:pt x="12" y="19"/>
                  </a:cubicBezTo>
                  <a:cubicBezTo>
                    <a:pt x="15" y="14"/>
                    <a:pt x="18" y="9"/>
                    <a:pt x="20" y="6"/>
                  </a:cubicBezTo>
                  <a:cubicBezTo>
                    <a:pt x="21" y="4"/>
                    <a:pt x="22" y="2"/>
                    <a:pt x="23" y="1"/>
                  </a:cubicBezTo>
                  <a:cubicBezTo>
                    <a:pt x="23" y="0"/>
                    <a:pt x="24" y="0"/>
                    <a:pt x="24"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219"/>
            <p:cNvSpPr/>
            <p:nvPr/>
          </p:nvSpPr>
          <p:spPr bwMode="auto">
            <a:xfrm>
              <a:off x="2600326" y="2005013"/>
              <a:ext cx="25400" cy="246063"/>
            </a:xfrm>
            <a:custGeom>
              <a:avLst/>
              <a:gdLst>
                <a:gd name="T0" fmla="*/ 5 w 6"/>
                <a:gd name="T1" fmla="*/ 0 h 58"/>
                <a:gd name="T2" fmla="*/ 5 w 6"/>
                <a:gd name="T3" fmla="*/ 3 h 58"/>
                <a:gd name="T4" fmla="*/ 6 w 6"/>
                <a:gd name="T5" fmla="*/ 9 h 58"/>
                <a:gd name="T6" fmla="*/ 6 w 6"/>
                <a:gd name="T7" fmla="*/ 19 h 58"/>
                <a:gd name="T8" fmla="*/ 6 w 6"/>
                <a:gd name="T9" fmla="*/ 29 h 58"/>
                <a:gd name="T10" fmla="*/ 4 w 6"/>
                <a:gd name="T11" fmla="*/ 40 h 58"/>
                <a:gd name="T12" fmla="*/ 2 w 6"/>
                <a:gd name="T13" fmla="*/ 49 h 58"/>
                <a:gd name="T14" fmla="*/ 0 w 6"/>
                <a:gd name="T15" fmla="*/ 55 h 58"/>
                <a:gd name="T16" fmla="*/ 0 w 6"/>
                <a:gd name="T17" fmla="*/ 58 h 58"/>
                <a:gd name="T18" fmla="*/ 0 w 6"/>
                <a:gd name="T19" fmla="*/ 55 h 58"/>
                <a:gd name="T20" fmla="*/ 1 w 6"/>
                <a:gd name="T21" fmla="*/ 49 h 58"/>
                <a:gd name="T22" fmla="*/ 3 w 6"/>
                <a:gd name="T23" fmla="*/ 29 h 58"/>
                <a:gd name="T24" fmla="*/ 4 w 6"/>
                <a:gd name="T25" fmla="*/ 9 h 58"/>
                <a:gd name="T26" fmla="*/ 5 w 6"/>
                <a:gd name="T27" fmla="*/ 3 h 58"/>
                <a:gd name="T28" fmla="*/ 5 w 6"/>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7">
                  <a:moveTo>
                    <a:pt x="5" y="0"/>
                  </a:moveTo>
                  <a:cubicBezTo>
                    <a:pt x="5" y="0"/>
                    <a:pt x="5" y="1"/>
                    <a:pt x="5" y="3"/>
                  </a:cubicBezTo>
                  <a:cubicBezTo>
                    <a:pt x="6" y="4"/>
                    <a:pt x="6" y="7"/>
                    <a:pt x="6" y="9"/>
                  </a:cubicBezTo>
                  <a:cubicBezTo>
                    <a:pt x="6" y="12"/>
                    <a:pt x="6" y="15"/>
                    <a:pt x="6" y="19"/>
                  </a:cubicBezTo>
                  <a:cubicBezTo>
                    <a:pt x="6" y="22"/>
                    <a:pt x="6" y="26"/>
                    <a:pt x="6" y="29"/>
                  </a:cubicBezTo>
                  <a:cubicBezTo>
                    <a:pt x="5" y="33"/>
                    <a:pt x="5" y="37"/>
                    <a:pt x="4" y="40"/>
                  </a:cubicBezTo>
                  <a:cubicBezTo>
                    <a:pt x="4" y="43"/>
                    <a:pt x="3" y="46"/>
                    <a:pt x="2" y="49"/>
                  </a:cubicBezTo>
                  <a:cubicBezTo>
                    <a:pt x="2" y="52"/>
                    <a:pt x="1" y="54"/>
                    <a:pt x="0" y="55"/>
                  </a:cubicBezTo>
                  <a:cubicBezTo>
                    <a:pt x="0" y="57"/>
                    <a:pt x="0" y="58"/>
                    <a:pt x="0" y="58"/>
                  </a:cubicBezTo>
                  <a:cubicBezTo>
                    <a:pt x="0" y="58"/>
                    <a:pt x="0" y="57"/>
                    <a:pt x="0" y="55"/>
                  </a:cubicBezTo>
                  <a:cubicBezTo>
                    <a:pt x="0" y="54"/>
                    <a:pt x="0" y="52"/>
                    <a:pt x="1" y="49"/>
                  </a:cubicBezTo>
                  <a:cubicBezTo>
                    <a:pt x="1" y="43"/>
                    <a:pt x="2" y="36"/>
                    <a:pt x="3" y="29"/>
                  </a:cubicBezTo>
                  <a:cubicBezTo>
                    <a:pt x="4" y="22"/>
                    <a:pt x="4" y="15"/>
                    <a:pt x="4" y="9"/>
                  </a:cubicBezTo>
                  <a:cubicBezTo>
                    <a:pt x="5" y="7"/>
                    <a:pt x="5" y="4"/>
                    <a:pt x="5" y="3"/>
                  </a:cubicBezTo>
                  <a:cubicBezTo>
                    <a:pt x="5" y="1"/>
                    <a:pt x="5" y="0"/>
                    <a:pt x="5"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220"/>
            <p:cNvSpPr/>
            <p:nvPr/>
          </p:nvSpPr>
          <p:spPr bwMode="auto">
            <a:xfrm>
              <a:off x="2506663" y="2538413"/>
              <a:ext cx="50800" cy="195263"/>
            </a:xfrm>
            <a:custGeom>
              <a:avLst/>
              <a:gdLst>
                <a:gd name="T0" fmla="*/ 12 w 12"/>
                <a:gd name="T1" fmla="*/ 0 h 46"/>
                <a:gd name="T2" fmla="*/ 12 w 12"/>
                <a:gd name="T3" fmla="*/ 2 h 46"/>
                <a:gd name="T4" fmla="*/ 10 w 12"/>
                <a:gd name="T5" fmla="*/ 7 h 46"/>
                <a:gd name="T6" fmla="*/ 5 w 12"/>
                <a:gd name="T7" fmla="*/ 23 h 46"/>
                <a:gd name="T8" fmla="*/ 5 w 12"/>
                <a:gd name="T9" fmla="*/ 31 h 46"/>
                <a:gd name="T10" fmla="*/ 4 w 12"/>
                <a:gd name="T11" fmla="*/ 39 h 46"/>
                <a:gd name="T12" fmla="*/ 2 w 12"/>
                <a:gd name="T13" fmla="*/ 44 h 46"/>
                <a:gd name="T14" fmla="*/ 1 w 12"/>
                <a:gd name="T15" fmla="*/ 45 h 46"/>
                <a:gd name="T16" fmla="*/ 0 w 12"/>
                <a:gd name="T17" fmla="*/ 46 h 46"/>
                <a:gd name="T18" fmla="*/ 1 w 12"/>
                <a:gd name="T19" fmla="*/ 44 h 46"/>
                <a:gd name="T20" fmla="*/ 3 w 12"/>
                <a:gd name="T21" fmla="*/ 39 h 46"/>
                <a:gd name="T22" fmla="*/ 2 w 12"/>
                <a:gd name="T23" fmla="*/ 31 h 46"/>
                <a:gd name="T24" fmla="*/ 2 w 12"/>
                <a:gd name="T25" fmla="*/ 22 h 46"/>
                <a:gd name="T26" fmla="*/ 8 w 12"/>
                <a:gd name="T27" fmla="*/ 6 h 46"/>
                <a:gd name="T28" fmla="*/ 11 w 12"/>
                <a:gd name="T29" fmla="*/ 2 h 46"/>
                <a:gd name="T30" fmla="*/ 12 w 12"/>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46">
                  <a:moveTo>
                    <a:pt x="12" y="0"/>
                  </a:moveTo>
                  <a:cubicBezTo>
                    <a:pt x="12" y="0"/>
                    <a:pt x="12" y="1"/>
                    <a:pt x="12" y="2"/>
                  </a:cubicBezTo>
                  <a:cubicBezTo>
                    <a:pt x="11" y="3"/>
                    <a:pt x="10" y="5"/>
                    <a:pt x="10" y="7"/>
                  </a:cubicBezTo>
                  <a:cubicBezTo>
                    <a:pt x="8" y="11"/>
                    <a:pt x="6" y="17"/>
                    <a:pt x="5" y="23"/>
                  </a:cubicBezTo>
                  <a:cubicBezTo>
                    <a:pt x="4" y="25"/>
                    <a:pt x="5" y="28"/>
                    <a:pt x="5" y="31"/>
                  </a:cubicBezTo>
                  <a:cubicBezTo>
                    <a:pt x="5" y="34"/>
                    <a:pt x="5" y="37"/>
                    <a:pt x="4" y="39"/>
                  </a:cubicBezTo>
                  <a:cubicBezTo>
                    <a:pt x="4" y="41"/>
                    <a:pt x="3" y="43"/>
                    <a:pt x="2" y="44"/>
                  </a:cubicBezTo>
                  <a:cubicBezTo>
                    <a:pt x="1" y="45"/>
                    <a:pt x="1" y="45"/>
                    <a:pt x="1" y="45"/>
                  </a:cubicBezTo>
                  <a:cubicBezTo>
                    <a:pt x="0" y="46"/>
                    <a:pt x="0" y="46"/>
                    <a:pt x="0" y="46"/>
                  </a:cubicBezTo>
                  <a:cubicBezTo>
                    <a:pt x="0" y="46"/>
                    <a:pt x="1" y="45"/>
                    <a:pt x="1" y="44"/>
                  </a:cubicBezTo>
                  <a:cubicBezTo>
                    <a:pt x="2" y="43"/>
                    <a:pt x="2" y="41"/>
                    <a:pt x="3" y="39"/>
                  </a:cubicBezTo>
                  <a:cubicBezTo>
                    <a:pt x="3" y="37"/>
                    <a:pt x="3" y="34"/>
                    <a:pt x="2" y="31"/>
                  </a:cubicBezTo>
                  <a:cubicBezTo>
                    <a:pt x="2" y="29"/>
                    <a:pt x="2" y="25"/>
                    <a:pt x="2" y="22"/>
                  </a:cubicBezTo>
                  <a:cubicBezTo>
                    <a:pt x="3" y="16"/>
                    <a:pt x="6" y="10"/>
                    <a:pt x="8" y="6"/>
                  </a:cubicBezTo>
                  <a:cubicBezTo>
                    <a:pt x="9" y="4"/>
                    <a:pt x="10" y="3"/>
                    <a:pt x="11" y="2"/>
                  </a:cubicBezTo>
                  <a:cubicBezTo>
                    <a:pt x="12" y="1"/>
                    <a:pt x="12" y="0"/>
                    <a:pt x="1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221"/>
            <p:cNvSpPr/>
            <p:nvPr/>
          </p:nvSpPr>
          <p:spPr bwMode="auto">
            <a:xfrm>
              <a:off x="2244726" y="2446338"/>
              <a:ext cx="190500" cy="79375"/>
            </a:xfrm>
            <a:custGeom>
              <a:avLst/>
              <a:gdLst>
                <a:gd name="T0" fmla="*/ 0 w 45"/>
                <a:gd name="T1" fmla="*/ 19 h 19"/>
                <a:gd name="T2" fmla="*/ 0 w 45"/>
                <a:gd name="T3" fmla="*/ 19 h 19"/>
                <a:gd name="T4" fmla="*/ 1 w 45"/>
                <a:gd name="T5" fmla="*/ 17 h 19"/>
                <a:gd name="T6" fmla="*/ 5 w 45"/>
                <a:gd name="T7" fmla="*/ 14 h 19"/>
                <a:gd name="T8" fmla="*/ 12 w 45"/>
                <a:gd name="T9" fmla="*/ 10 h 19"/>
                <a:gd name="T10" fmla="*/ 21 w 45"/>
                <a:gd name="T11" fmla="*/ 7 h 19"/>
                <a:gd name="T12" fmla="*/ 37 w 45"/>
                <a:gd name="T13" fmla="*/ 2 h 19"/>
                <a:gd name="T14" fmla="*/ 43 w 45"/>
                <a:gd name="T15" fmla="*/ 1 h 19"/>
                <a:gd name="T16" fmla="*/ 45 w 45"/>
                <a:gd name="T17" fmla="*/ 0 h 19"/>
                <a:gd name="T18" fmla="*/ 43 w 45"/>
                <a:gd name="T19" fmla="*/ 1 h 19"/>
                <a:gd name="T20" fmla="*/ 38 w 45"/>
                <a:gd name="T21" fmla="*/ 4 h 19"/>
                <a:gd name="T22" fmla="*/ 22 w 45"/>
                <a:gd name="T23" fmla="*/ 10 h 19"/>
                <a:gd name="T24" fmla="*/ 13 w 45"/>
                <a:gd name="T25" fmla="*/ 12 h 19"/>
                <a:gd name="T26" fmla="*/ 6 w 45"/>
                <a:gd name="T27" fmla="*/ 15 h 19"/>
                <a:gd name="T28" fmla="*/ 1 w 45"/>
                <a:gd name="T29" fmla="*/ 18 h 19"/>
                <a:gd name="T30" fmla="*/ 0 w 45"/>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9">
                  <a:moveTo>
                    <a:pt x="0" y="19"/>
                  </a:moveTo>
                  <a:cubicBezTo>
                    <a:pt x="0" y="19"/>
                    <a:pt x="0" y="19"/>
                    <a:pt x="0" y="19"/>
                  </a:cubicBezTo>
                  <a:cubicBezTo>
                    <a:pt x="0" y="18"/>
                    <a:pt x="0" y="18"/>
                    <a:pt x="1" y="17"/>
                  </a:cubicBezTo>
                  <a:cubicBezTo>
                    <a:pt x="1" y="16"/>
                    <a:pt x="3" y="15"/>
                    <a:pt x="5" y="14"/>
                  </a:cubicBezTo>
                  <a:cubicBezTo>
                    <a:pt x="7" y="12"/>
                    <a:pt x="10" y="11"/>
                    <a:pt x="12" y="10"/>
                  </a:cubicBezTo>
                  <a:cubicBezTo>
                    <a:pt x="15" y="9"/>
                    <a:pt x="18" y="8"/>
                    <a:pt x="21" y="7"/>
                  </a:cubicBezTo>
                  <a:cubicBezTo>
                    <a:pt x="27" y="5"/>
                    <a:pt x="33" y="3"/>
                    <a:pt x="37" y="2"/>
                  </a:cubicBezTo>
                  <a:cubicBezTo>
                    <a:pt x="39" y="2"/>
                    <a:pt x="41" y="1"/>
                    <a:pt x="43" y="1"/>
                  </a:cubicBezTo>
                  <a:cubicBezTo>
                    <a:pt x="44" y="1"/>
                    <a:pt x="45" y="0"/>
                    <a:pt x="45" y="0"/>
                  </a:cubicBezTo>
                  <a:cubicBezTo>
                    <a:pt x="45" y="0"/>
                    <a:pt x="44" y="1"/>
                    <a:pt x="43" y="1"/>
                  </a:cubicBezTo>
                  <a:cubicBezTo>
                    <a:pt x="42" y="2"/>
                    <a:pt x="40" y="3"/>
                    <a:pt x="38" y="4"/>
                  </a:cubicBezTo>
                  <a:cubicBezTo>
                    <a:pt x="33" y="5"/>
                    <a:pt x="28" y="8"/>
                    <a:pt x="22" y="10"/>
                  </a:cubicBezTo>
                  <a:cubicBezTo>
                    <a:pt x="19" y="11"/>
                    <a:pt x="16" y="12"/>
                    <a:pt x="13" y="12"/>
                  </a:cubicBezTo>
                  <a:cubicBezTo>
                    <a:pt x="10" y="13"/>
                    <a:pt x="8" y="14"/>
                    <a:pt x="6" y="15"/>
                  </a:cubicBezTo>
                  <a:cubicBezTo>
                    <a:pt x="4" y="16"/>
                    <a:pt x="2" y="17"/>
                    <a:pt x="1" y="18"/>
                  </a:cubicBezTo>
                  <a:cubicBezTo>
                    <a:pt x="0" y="18"/>
                    <a:pt x="0" y="19"/>
                    <a:pt x="0" y="19"/>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222"/>
            <p:cNvSpPr/>
            <p:nvPr/>
          </p:nvSpPr>
          <p:spPr bwMode="auto">
            <a:xfrm>
              <a:off x="2565401" y="2293938"/>
              <a:ext cx="30163" cy="15875"/>
            </a:xfrm>
            <a:custGeom>
              <a:avLst/>
              <a:gdLst>
                <a:gd name="T0" fmla="*/ 0 w 7"/>
                <a:gd name="T1" fmla="*/ 2 h 4"/>
                <a:gd name="T2" fmla="*/ 3 w 7"/>
                <a:gd name="T3" fmla="*/ 4 h 4"/>
                <a:gd name="T4" fmla="*/ 7 w 7"/>
                <a:gd name="T5" fmla="*/ 2 h 4"/>
                <a:gd name="T6" fmla="*/ 0 w 7"/>
                <a:gd name="T7" fmla="*/ 2 h 4"/>
              </a:gdLst>
              <a:ahLst/>
              <a:cxnLst>
                <a:cxn ang="0">
                  <a:pos x="T0" y="T1"/>
                </a:cxn>
                <a:cxn ang="0">
                  <a:pos x="T2" y="T3"/>
                </a:cxn>
                <a:cxn ang="0">
                  <a:pos x="T4" y="T5"/>
                </a:cxn>
                <a:cxn ang="0">
                  <a:pos x="T6" y="T7"/>
                </a:cxn>
              </a:cxnLst>
              <a:rect l="0" t="0" r="r" b="b"/>
              <a:pathLst>
                <a:path w="7" h="4">
                  <a:moveTo>
                    <a:pt x="0" y="2"/>
                  </a:moveTo>
                  <a:cubicBezTo>
                    <a:pt x="0" y="3"/>
                    <a:pt x="1" y="4"/>
                    <a:pt x="3" y="4"/>
                  </a:cubicBezTo>
                  <a:cubicBezTo>
                    <a:pt x="5" y="4"/>
                    <a:pt x="7" y="2"/>
                    <a:pt x="7" y="2"/>
                  </a:cubicBezTo>
                  <a:cubicBezTo>
                    <a:pt x="6"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23"/>
            <p:cNvSpPr/>
            <p:nvPr/>
          </p:nvSpPr>
          <p:spPr bwMode="auto">
            <a:xfrm>
              <a:off x="2552701" y="2428875"/>
              <a:ext cx="25400" cy="12700"/>
            </a:xfrm>
            <a:custGeom>
              <a:avLst/>
              <a:gdLst>
                <a:gd name="T0" fmla="*/ 0 w 6"/>
                <a:gd name="T1" fmla="*/ 1 h 3"/>
                <a:gd name="T2" fmla="*/ 3 w 6"/>
                <a:gd name="T3" fmla="*/ 3 h 3"/>
                <a:gd name="T4" fmla="*/ 6 w 6"/>
                <a:gd name="T5" fmla="*/ 1 h 3"/>
                <a:gd name="T6" fmla="*/ 0 w 6"/>
                <a:gd name="T7" fmla="*/ 1 h 3"/>
              </a:gdLst>
              <a:ahLst/>
              <a:cxnLst>
                <a:cxn ang="0">
                  <a:pos x="T0" y="T1"/>
                </a:cxn>
                <a:cxn ang="0">
                  <a:pos x="T2" y="T3"/>
                </a:cxn>
                <a:cxn ang="0">
                  <a:pos x="T4" y="T5"/>
                </a:cxn>
                <a:cxn ang="0">
                  <a:pos x="T6" y="T7"/>
                </a:cxn>
              </a:cxnLst>
              <a:rect l="0" t="0" r="r" b="b"/>
              <a:pathLst>
                <a:path w="6" h="3">
                  <a:moveTo>
                    <a:pt x="0" y="1"/>
                  </a:moveTo>
                  <a:cubicBezTo>
                    <a:pt x="0" y="2"/>
                    <a:pt x="2" y="3"/>
                    <a:pt x="3" y="3"/>
                  </a:cubicBezTo>
                  <a:cubicBezTo>
                    <a:pt x="5" y="3"/>
                    <a:pt x="6" y="2"/>
                    <a:pt x="6" y="1"/>
                  </a:cubicBezTo>
                  <a:cubicBezTo>
                    <a:pt x="5" y="0"/>
                    <a:pt x="1" y="0"/>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224"/>
            <p:cNvSpPr/>
            <p:nvPr/>
          </p:nvSpPr>
          <p:spPr bwMode="auto">
            <a:xfrm>
              <a:off x="2570163" y="2382838"/>
              <a:ext cx="20638" cy="20638"/>
            </a:xfrm>
            <a:custGeom>
              <a:avLst/>
              <a:gdLst>
                <a:gd name="T0" fmla="*/ 1 w 5"/>
                <a:gd name="T1" fmla="*/ 4 h 5"/>
                <a:gd name="T2" fmla="*/ 4 w 5"/>
                <a:gd name="T3" fmla="*/ 3 h 5"/>
                <a:gd name="T4" fmla="*/ 4 w 5"/>
                <a:gd name="T5" fmla="*/ 1 h 5"/>
                <a:gd name="T6" fmla="*/ 3 w 5"/>
                <a:gd name="T7" fmla="*/ 0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1" y="5"/>
                    <a:pt x="3" y="4"/>
                    <a:pt x="4" y="3"/>
                  </a:cubicBezTo>
                  <a:cubicBezTo>
                    <a:pt x="5" y="2"/>
                    <a:pt x="4" y="1"/>
                    <a:pt x="4" y="1"/>
                  </a:cubicBezTo>
                  <a:cubicBezTo>
                    <a:pt x="4" y="1"/>
                    <a:pt x="3" y="0"/>
                    <a:pt x="3" y="0"/>
                  </a:cubicBezTo>
                  <a:cubicBezTo>
                    <a:pt x="1" y="0"/>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225"/>
            <p:cNvSpPr/>
            <p:nvPr/>
          </p:nvSpPr>
          <p:spPr bwMode="auto">
            <a:xfrm>
              <a:off x="2668588" y="2398713"/>
              <a:ext cx="28575" cy="25400"/>
            </a:xfrm>
            <a:custGeom>
              <a:avLst/>
              <a:gdLst>
                <a:gd name="T0" fmla="*/ 6 w 7"/>
                <a:gd name="T1" fmla="*/ 2 h 6"/>
                <a:gd name="T2" fmla="*/ 0 w 7"/>
                <a:gd name="T3" fmla="*/ 5 h 6"/>
                <a:gd name="T4" fmla="*/ 0 w 7"/>
                <a:gd name="T5" fmla="*/ 2 h 6"/>
                <a:gd name="T6" fmla="*/ 2 w 7"/>
                <a:gd name="T7" fmla="*/ 1 h 6"/>
                <a:gd name="T8" fmla="*/ 4 w 7"/>
                <a:gd name="T9" fmla="*/ 1 h 6"/>
                <a:gd name="T10" fmla="*/ 6 w 7"/>
                <a:gd name="T11" fmla="*/ 2 h 6"/>
              </a:gdLst>
              <a:ahLst/>
              <a:cxnLst>
                <a:cxn ang="0">
                  <a:pos x="T0" y="T1"/>
                </a:cxn>
                <a:cxn ang="0">
                  <a:pos x="T2" y="T3"/>
                </a:cxn>
                <a:cxn ang="0">
                  <a:pos x="T4" y="T5"/>
                </a:cxn>
                <a:cxn ang="0">
                  <a:pos x="T6" y="T7"/>
                </a:cxn>
                <a:cxn ang="0">
                  <a:pos x="T8" y="T9"/>
                </a:cxn>
                <a:cxn ang="0">
                  <a:pos x="T10" y="T11"/>
                </a:cxn>
              </a:cxnLst>
              <a:rect l="0" t="0" r="r" b="b"/>
              <a:pathLst>
                <a:path w="7" h="6">
                  <a:moveTo>
                    <a:pt x="6" y="2"/>
                  </a:moveTo>
                  <a:cubicBezTo>
                    <a:pt x="7" y="3"/>
                    <a:pt x="2" y="6"/>
                    <a:pt x="0" y="5"/>
                  </a:cubicBezTo>
                  <a:cubicBezTo>
                    <a:pt x="0" y="4"/>
                    <a:pt x="0" y="3"/>
                    <a:pt x="0" y="2"/>
                  </a:cubicBezTo>
                  <a:cubicBezTo>
                    <a:pt x="0" y="2"/>
                    <a:pt x="1" y="1"/>
                    <a:pt x="2" y="1"/>
                  </a:cubicBezTo>
                  <a:cubicBezTo>
                    <a:pt x="3" y="0"/>
                    <a:pt x="4" y="1"/>
                    <a:pt x="4" y="1"/>
                  </a:cubicBezTo>
                  <a:cubicBezTo>
                    <a:pt x="5" y="1"/>
                    <a:pt x="6" y="1"/>
                    <a:pt x="6"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226"/>
            <p:cNvSpPr/>
            <p:nvPr/>
          </p:nvSpPr>
          <p:spPr bwMode="auto">
            <a:xfrm>
              <a:off x="2681288" y="2347913"/>
              <a:ext cx="15875" cy="12700"/>
            </a:xfrm>
            <a:custGeom>
              <a:avLst/>
              <a:gdLst>
                <a:gd name="T0" fmla="*/ 1 w 4"/>
                <a:gd name="T1" fmla="*/ 2 h 3"/>
                <a:gd name="T2" fmla="*/ 4 w 4"/>
                <a:gd name="T3" fmla="*/ 1 h 3"/>
                <a:gd name="T4" fmla="*/ 3 w 4"/>
                <a:gd name="T5" fmla="*/ 0 h 3"/>
                <a:gd name="T6" fmla="*/ 1 w 4"/>
                <a:gd name="T7" fmla="*/ 2 h 3"/>
              </a:gdLst>
              <a:ahLst/>
              <a:cxnLst>
                <a:cxn ang="0">
                  <a:pos x="T0" y="T1"/>
                </a:cxn>
                <a:cxn ang="0">
                  <a:pos x="T2" y="T3"/>
                </a:cxn>
                <a:cxn ang="0">
                  <a:pos x="T4" y="T5"/>
                </a:cxn>
                <a:cxn ang="0">
                  <a:pos x="T6" y="T7"/>
                </a:cxn>
              </a:cxnLst>
              <a:rect l="0" t="0" r="r" b="b"/>
              <a:pathLst>
                <a:path w="4" h="3">
                  <a:moveTo>
                    <a:pt x="1" y="2"/>
                  </a:moveTo>
                  <a:cubicBezTo>
                    <a:pt x="1" y="3"/>
                    <a:pt x="4" y="2"/>
                    <a:pt x="4" y="1"/>
                  </a:cubicBezTo>
                  <a:cubicBezTo>
                    <a:pt x="4" y="1"/>
                    <a:pt x="4" y="0"/>
                    <a:pt x="3" y="0"/>
                  </a:cubicBezTo>
                  <a:cubicBezTo>
                    <a:pt x="2" y="0"/>
                    <a:pt x="0" y="1"/>
                    <a:pt x="1"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27"/>
            <p:cNvSpPr/>
            <p:nvPr/>
          </p:nvSpPr>
          <p:spPr bwMode="auto">
            <a:xfrm>
              <a:off x="2565401" y="2471738"/>
              <a:ext cx="17463" cy="15875"/>
            </a:xfrm>
            <a:custGeom>
              <a:avLst/>
              <a:gdLst>
                <a:gd name="T0" fmla="*/ 1 w 4"/>
                <a:gd name="T1" fmla="*/ 3 h 4"/>
                <a:gd name="T2" fmla="*/ 1 w 4"/>
                <a:gd name="T3" fmla="*/ 1 h 4"/>
                <a:gd name="T4" fmla="*/ 4 w 4"/>
                <a:gd name="T5" fmla="*/ 1 h 4"/>
                <a:gd name="T6" fmla="*/ 4 w 4"/>
                <a:gd name="T7" fmla="*/ 2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0" y="3"/>
                    <a:pt x="0" y="1"/>
                    <a:pt x="1" y="1"/>
                  </a:cubicBezTo>
                  <a:cubicBezTo>
                    <a:pt x="2" y="0"/>
                    <a:pt x="3" y="0"/>
                    <a:pt x="4" y="1"/>
                  </a:cubicBezTo>
                  <a:cubicBezTo>
                    <a:pt x="4" y="1"/>
                    <a:pt x="4" y="2"/>
                    <a:pt x="4" y="2"/>
                  </a:cubicBezTo>
                  <a:cubicBezTo>
                    <a:pt x="4" y="3"/>
                    <a:pt x="2" y="4"/>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28"/>
            <p:cNvSpPr/>
            <p:nvPr/>
          </p:nvSpPr>
          <p:spPr bwMode="auto">
            <a:xfrm>
              <a:off x="2498726" y="2441575"/>
              <a:ext cx="20638" cy="17463"/>
            </a:xfrm>
            <a:custGeom>
              <a:avLst/>
              <a:gdLst>
                <a:gd name="T0" fmla="*/ 2 w 5"/>
                <a:gd name="T1" fmla="*/ 4 h 4"/>
                <a:gd name="T2" fmla="*/ 5 w 5"/>
                <a:gd name="T3" fmla="*/ 2 h 4"/>
                <a:gd name="T4" fmla="*/ 3 w 5"/>
                <a:gd name="T5" fmla="*/ 1 h 4"/>
                <a:gd name="T6" fmla="*/ 1 w 5"/>
                <a:gd name="T7" fmla="*/ 1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3" y="4"/>
                    <a:pt x="5" y="3"/>
                    <a:pt x="5" y="2"/>
                  </a:cubicBezTo>
                  <a:cubicBezTo>
                    <a:pt x="5" y="1"/>
                    <a:pt x="4" y="1"/>
                    <a:pt x="3" y="1"/>
                  </a:cubicBezTo>
                  <a:cubicBezTo>
                    <a:pt x="2" y="1"/>
                    <a:pt x="1" y="0"/>
                    <a:pt x="1" y="1"/>
                  </a:cubicBezTo>
                  <a:cubicBezTo>
                    <a:pt x="0" y="2"/>
                    <a:pt x="1" y="4"/>
                    <a:pt x="2"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229"/>
            <p:cNvSpPr/>
            <p:nvPr/>
          </p:nvSpPr>
          <p:spPr bwMode="auto">
            <a:xfrm>
              <a:off x="2633663" y="2436813"/>
              <a:ext cx="22225" cy="17463"/>
            </a:xfrm>
            <a:custGeom>
              <a:avLst/>
              <a:gdLst>
                <a:gd name="T0" fmla="*/ 1 w 5"/>
                <a:gd name="T1" fmla="*/ 3 h 4"/>
                <a:gd name="T2" fmla="*/ 4 w 5"/>
                <a:gd name="T3" fmla="*/ 2 h 4"/>
                <a:gd name="T4" fmla="*/ 2 w 5"/>
                <a:gd name="T5" fmla="*/ 0 h 4"/>
                <a:gd name="T6" fmla="*/ 0 w 5"/>
                <a:gd name="T7" fmla="*/ 0 h 4"/>
                <a:gd name="T8" fmla="*/ 1 w 5"/>
                <a:gd name="T9" fmla="*/ 3 h 4"/>
              </a:gdLst>
              <a:ahLst/>
              <a:cxnLst>
                <a:cxn ang="0">
                  <a:pos x="T0" y="T1"/>
                </a:cxn>
                <a:cxn ang="0">
                  <a:pos x="T2" y="T3"/>
                </a:cxn>
                <a:cxn ang="0">
                  <a:pos x="T4" y="T5"/>
                </a:cxn>
                <a:cxn ang="0">
                  <a:pos x="T6" y="T7"/>
                </a:cxn>
                <a:cxn ang="0">
                  <a:pos x="T8" y="T9"/>
                </a:cxn>
              </a:cxnLst>
              <a:rect l="0" t="0" r="r" b="b"/>
              <a:pathLst>
                <a:path w="5" h="4">
                  <a:moveTo>
                    <a:pt x="1" y="3"/>
                  </a:moveTo>
                  <a:cubicBezTo>
                    <a:pt x="3" y="4"/>
                    <a:pt x="5" y="3"/>
                    <a:pt x="4" y="2"/>
                  </a:cubicBezTo>
                  <a:cubicBezTo>
                    <a:pt x="4" y="1"/>
                    <a:pt x="3" y="0"/>
                    <a:pt x="2" y="0"/>
                  </a:cubicBezTo>
                  <a:cubicBezTo>
                    <a:pt x="2" y="0"/>
                    <a:pt x="1" y="0"/>
                    <a:pt x="0" y="0"/>
                  </a:cubicBezTo>
                  <a:cubicBezTo>
                    <a:pt x="0" y="1"/>
                    <a:pt x="0" y="3"/>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230"/>
            <p:cNvSpPr/>
            <p:nvPr/>
          </p:nvSpPr>
          <p:spPr bwMode="auto">
            <a:xfrm>
              <a:off x="2617788" y="2373313"/>
              <a:ext cx="20638" cy="17463"/>
            </a:xfrm>
            <a:custGeom>
              <a:avLst/>
              <a:gdLst>
                <a:gd name="T0" fmla="*/ 2 w 5"/>
                <a:gd name="T1" fmla="*/ 4 h 4"/>
                <a:gd name="T2" fmla="*/ 5 w 5"/>
                <a:gd name="T3" fmla="*/ 2 h 4"/>
                <a:gd name="T4" fmla="*/ 2 w 5"/>
                <a:gd name="T5" fmla="*/ 0 h 4"/>
                <a:gd name="T6" fmla="*/ 0 w 5"/>
                <a:gd name="T7" fmla="*/ 1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3" y="4"/>
                    <a:pt x="5" y="3"/>
                    <a:pt x="5" y="2"/>
                  </a:cubicBezTo>
                  <a:cubicBezTo>
                    <a:pt x="5" y="1"/>
                    <a:pt x="3" y="1"/>
                    <a:pt x="2" y="0"/>
                  </a:cubicBezTo>
                  <a:cubicBezTo>
                    <a:pt x="2" y="0"/>
                    <a:pt x="1" y="0"/>
                    <a:pt x="0" y="1"/>
                  </a:cubicBezTo>
                  <a:cubicBezTo>
                    <a:pt x="0" y="2"/>
                    <a:pt x="0" y="3"/>
                    <a:pt x="2"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31"/>
            <p:cNvSpPr/>
            <p:nvPr/>
          </p:nvSpPr>
          <p:spPr bwMode="auto">
            <a:xfrm>
              <a:off x="2643188" y="2344738"/>
              <a:ext cx="20638" cy="15875"/>
            </a:xfrm>
            <a:custGeom>
              <a:avLst/>
              <a:gdLst>
                <a:gd name="T0" fmla="*/ 2 w 5"/>
                <a:gd name="T1" fmla="*/ 4 h 4"/>
                <a:gd name="T2" fmla="*/ 5 w 5"/>
                <a:gd name="T3" fmla="*/ 2 h 4"/>
                <a:gd name="T4" fmla="*/ 2 w 5"/>
                <a:gd name="T5" fmla="*/ 0 h 4"/>
                <a:gd name="T6" fmla="*/ 0 w 5"/>
                <a:gd name="T7" fmla="*/ 1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3" y="4"/>
                    <a:pt x="5" y="3"/>
                    <a:pt x="5" y="2"/>
                  </a:cubicBezTo>
                  <a:cubicBezTo>
                    <a:pt x="5" y="1"/>
                    <a:pt x="3" y="1"/>
                    <a:pt x="2" y="0"/>
                  </a:cubicBezTo>
                  <a:cubicBezTo>
                    <a:pt x="2" y="0"/>
                    <a:pt x="1" y="0"/>
                    <a:pt x="0" y="1"/>
                  </a:cubicBezTo>
                  <a:cubicBezTo>
                    <a:pt x="0" y="1"/>
                    <a:pt x="0" y="3"/>
                    <a:pt x="2"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32"/>
            <p:cNvSpPr/>
            <p:nvPr/>
          </p:nvSpPr>
          <p:spPr bwMode="auto">
            <a:xfrm>
              <a:off x="2514601" y="2395538"/>
              <a:ext cx="17463" cy="12700"/>
            </a:xfrm>
            <a:custGeom>
              <a:avLst/>
              <a:gdLst>
                <a:gd name="T0" fmla="*/ 2 w 4"/>
                <a:gd name="T1" fmla="*/ 3 h 3"/>
                <a:gd name="T2" fmla="*/ 3 w 4"/>
                <a:gd name="T3" fmla="*/ 0 h 3"/>
                <a:gd name="T4" fmla="*/ 1 w 4"/>
                <a:gd name="T5" fmla="*/ 0 h 3"/>
                <a:gd name="T6" fmla="*/ 2 w 4"/>
                <a:gd name="T7" fmla="*/ 3 h 3"/>
              </a:gdLst>
              <a:ahLst/>
              <a:cxnLst>
                <a:cxn ang="0">
                  <a:pos x="T0" y="T1"/>
                </a:cxn>
                <a:cxn ang="0">
                  <a:pos x="T2" y="T3"/>
                </a:cxn>
                <a:cxn ang="0">
                  <a:pos x="T4" y="T5"/>
                </a:cxn>
                <a:cxn ang="0">
                  <a:pos x="T6" y="T7"/>
                </a:cxn>
              </a:cxnLst>
              <a:rect l="0" t="0" r="r" b="b"/>
              <a:pathLst>
                <a:path w="4" h="3">
                  <a:moveTo>
                    <a:pt x="2" y="3"/>
                  </a:moveTo>
                  <a:cubicBezTo>
                    <a:pt x="3" y="3"/>
                    <a:pt x="4" y="2"/>
                    <a:pt x="3" y="0"/>
                  </a:cubicBezTo>
                  <a:cubicBezTo>
                    <a:pt x="3" y="0"/>
                    <a:pt x="1" y="0"/>
                    <a:pt x="1" y="0"/>
                  </a:cubicBezTo>
                  <a:cubicBezTo>
                    <a:pt x="0" y="1"/>
                    <a:pt x="1" y="3"/>
                    <a:pt x="2"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33"/>
            <p:cNvSpPr/>
            <p:nvPr/>
          </p:nvSpPr>
          <p:spPr bwMode="auto">
            <a:xfrm>
              <a:off x="2562226" y="2339975"/>
              <a:ext cx="20638" cy="25400"/>
            </a:xfrm>
            <a:custGeom>
              <a:avLst/>
              <a:gdLst>
                <a:gd name="T0" fmla="*/ 3 w 5"/>
                <a:gd name="T1" fmla="*/ 6 h 6"/>
                <a:gd name="T2" fmla="*/ 4 w 5"/>
                <a:gd name="T3" fmla="*/ 2 h 6"/>
                <a:gd name="T4" fmla="*/ 1 w 5"/>
                <a:gd name="T5" fmla="*/ 1 h 6"/>
                <a:gd name="T6" fmla="*/ 3 w 5"/>
                <a:gd name="T7" fmla="*/ 6 h 6"/>
              </a:gdLst>
              <a:ahLst/>
              <a:cxnLst>
                <a:cxn ang="0">
                  <a:pos x="T0" y="T1"/>
                </a:cxn>
                <a:cxn ang="0">
                  <a:pos x="T2" y="T3"/>
                </a:cxn>
                <a:cxn ang="0">
                  <a:pos x="T4" y="T5"/>
                </a:cxn>
                <a:cxn ang="0">
                  <a:pos x="T6" y="T7"/>
                </a:cxn>
              </a:cxnLst>
              <a:rect l="0" t="0" r="r" b="b"/>
              <a:pathLst>
                <a:path w="5" h="6">
                  <a:moveTo>
                    <a:pt x="3" y="6"/>
                  </a:moveTo>
                  <a:cubicBezTo>
                    <a:pt x="4" y="6"/>
                    <a:pt x="5" y="3"/>
                    <a:pt x="4" y="2"/>
                  </a:cubicBezTo>
                  <a:cubicBezTo>
                    <a:pt x="3" y="1"/>
                    <a:pt x="2" y="0"/>
                    <a:pt x="1" y="1"/>
                  </a:cubicBezTo>
                  <a:cubicBezTo>
                    <a:pt x="0" y="2"/>
                    <a:pt x="1" y="6"/>
                    <a:pt x="3"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4"/>
            <p:cNvSpPr/>
            <p:nvPr/>
          </p:nvSpPr>
          <p:spPr bwMode="auto">
            <a:xfrm>
              <a:off x="2506663" y="2327275"/>
              <a:ext cx="17463" cy="20638"/>
            </a:xfrm>
            <a:custGeom>
              <a:avLst/>
              <a:gdLst>
                <a:gd name="T0" fmla="*/ 1 w 4"/>
                <a:gd name="T1" fmla="*/ 4 h 5"/>
                <a:gd name="T2" fmla="*/ 4 w 4"/>
                <a:gd name="T3" fmla="*/ 3 h 5"/>
                <a:gd name="T4" fmla="*/ 3 w 4"/>
                <a:gd name="T5" fmla="*/ 1 h 5"/>
                <a:gd name="T6" fmla="*/ 2 w 4"/>
                <a:gd name="T7" fmla="*/ 0 h 5"/>
                <a:gd name="T8" fmla="*/ 1 w 4"/>
                <a:gd name="T9" fmla="*/ 4 h 5"/>
              </a:gdLst>
              <a:ahLst/>
              <a:cxnLst>
                <a:cxn ang="0">
                  <a:pos x="T0" y="T1"/>
                </a:cxn>
                <a:cxn ang="0">
                  <a:pos x="T2" y="T3"/>
                </a:cxn>
                <a:cxn ang="0">
                  <a:pos x="T4" y="T5"/>
                </a:cxn>
                <a:cxn ang="0">
                  <a:pos x="T6" y="T7"/>
                </a:cxn>
                <a:cxn ang="0">
                  <a:pos x="T8" y="T9"/>
                </a:cxn>
              </a:cxnLst>
              <a:rect l="0" t="0" r="r" b="b"/>
              <a:pathLst>
                <a:path w="4" h="5">
                  <a:moveTo>
                    <a:pt x="1" y="4"/>
                  </a:moveTo>
                  <a:cubicBezTo>
                    <a:pt x="1" y="5"/>
                    <a:pt x="4" y="4"/>
                    <a:pt x="4" y="3"/>
                  </a:cubicBezTo>
                  <a:cubicBezTo>
                    <a:pt x="4" y="3"/>
                    <a:pt x="4" y="2"/>
                    <a:pt x="3" y="1"/>
                  </a:cubicBezTo>
                  <a:cubicBezTo>
                    <a:pt x="3" y="0"/>
                    <a:pt x="2" y="0"/>
                    <a:pt x="2" y="0"/>
                  </a:cubicBezTo>
                  <a:cubicBezTo>
                    <a:pt x="1" y="0"/>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35"/>
            <p:cNvSpPr/>
            <p:nvPr/>
          </p:nvSpPr>
          <p:spPr bwMode="auto">
            <a:xfrm>
              <a:off x="2468563" y="2373313"/>
              <a:ext cx="20638" cy="22225"/>
            </a:xfrm>
            <a:custGeom>
              <a:avLst/>
              <a:gdLst>
                <a:gd name="T0" fmla="*/ 2 w 5"/>
                <a:gd name="T1" fmla="*/ 5 h 5"/>
                <a:gd name="T2" fmla="*/ 5 w 5"/>
                <a:gd name="T3" fmla="*/ 4 h 5"/>
                <a:gd name="T4" fmla="*/ 4 w 5"/>
                <a:gd name="T5" fmla="*/ 1 h 5"/>
                <a:gd name="T6" fmla="*/ 3 w 5"/>
                <a:gd name="T7" fmla="*/ 0 h 5"/>
                <a:gd name="T8" fmla="*/ 2 w 5"/>
                <a:gd name="T9" fmla="*/ 5 h 5"/>
              </a:gdLst>
              <a:ahLst/>
              <a:cxnLst>
                <a:cxn ang="0">
                  <a:pos x="T0" y="T1"/>
                </a:cxn>
                <a:cxn ang="0">
                  <a:pos x="T2" y="T3"/>
                </a:cxn>
                <a:cxn ang="0">
                  <a:pos x="T4" y="T5"/>
                </a:cxn>
                <a:cxn ang="0">
                  <a:pos x="T6" y="T7"/>
                </a:cxn>
                <a:cxn ang="0">
                  <a:pos x="T8" y="T9"/>
                </a:cxn>
              </a:cxnLst>
              <a:rect l="0" t="0" r="r" b="b"/>
              <a:pathLst>
                <a:path w="5" h="5">
                  <a:moveTo>
                    <a:pt x="2" y="5"/>
                  </a:moveTo>
                  <a:cubicBezTo>
                    <a:pt x="2" y="5"/>
                    <a:pt x="4" y="5"/>
                    <a:pt x="5" y="4"/>
                  </a:cubicBezTo>
                  <a:cubicBezTo>
                    <a:pt x="5" y="3"/>
                    <a:pt x="5" y="2"/>
                    <a:pt x="4" y="1"/>
                  </a:cubicBezTo>
                  <a:cubicBezTo>
                    <a:pt x="3" y="1"/>
                    <a:pt x="3" y="0"/>
                    <a:pt x="3" y="0"/>
                  </a:cubicBezTo>
                  <a:cubicBezTo>
                    <a:pt x="2" y="0"/>
                    <a:pt x="0" y="4"/>
                    <a:pt x="2"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36"/>
            <p:cNvSpPr/>
            <p:nvPr/>
          </p:nvSpPr>
          <p:spPr bwMode="auto">
            <a:xfrm>
              <a:off x="2620963" y="2309813"/>
              <a:ext cx="17463" cy="17463"/>
            </a:xfrm>
            <a:custGeom>
              <a:avLst/>
              <a:gdLst>
                <a:gd name="T0" fmla="*/ 1 w 4"/>
                <a:gd name="T1" fmla="*/ 4 h 4"/>
                <a:gd name="T2" fmla="*/ 4 w 4"/>
                <a:gd name="T3" fmla="*/ 3 h 4"/>
                <a:gd name="T4" fmla="*/ 4 w 4"/>
                <a:gd name="T5" fmla="*/ 1 h 4"/>
                <a:gd name="T6" fmla="*/ 2 w 4"/>
                <a:gd name="T7" fmla="*/ 0 h 4"/>
                <a:gd name="T8" fmla="*/ 1 w 4"/>
                <a:gd name="T9" fmla="*/ 0 h 4"/>
                <a:gd name="T10" fmla="*/ 1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1" y="4"/>
                  </a:moveTo>
                  <a:cubicBezTo>
                    <a:pt x="2" y="4"/>
                    <a:pt x="4" y="4"/>
                    <a:pt x="4" y="3"/>
                  </a:cubicBezTo>
                  <a:cubicBezTo>
                    <a:pt x="4" y="2"/>
                    <a:pt x="4" y="1"/>
                    <a:pt x="4" y="1"/>
                  </a:cubicBezTo>
                  <a:cubicBezTo>
                    <a:pt x="4" y="1"/>
                    <a:pt x="3" y="1"/>
                    <a:pt x="2" y="0"/>
                  </a:cubicBezTo>
                  <a:cubicBezTo>
                    <a:pt x="2" y="0"/>
                    <a:pt x="1" y="0"/>
                    <a:pt x="1" y="0"/>
                  </a:cubicBezTo>
                  <a:cubicBezTo>
                    <a:pt x="0" y="0"/>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37"/>
            <p:cNvSpPr/>
            <p:nvPr/>
          </p:nvSpPr>
          <p:spPr bwMode="auto">
            <a:xfrm>
              <a:off x="2600326" y="2446338"/>
              <a:ext cx="17463" cy="15875"/>
            </a:xfrm>
            <a:custGeom>
              <a:avLst/>
              <a:gdLst>
                <a:gd name="T0" fmla="*/ 2 w 4"/>
                <a:gd name="T1" fmla="*/ 4 h 4"/>
                <a:gd name="T2" fmla="*/ 4 w 4"/>
                <a:gd name="T3" fmla="*/ 3 h 4"/>
                <a:gd name="T4" fmla="*/ 4 w 4"/>
                <a:gd name="T5" fmla="*/ 1 h 4"/>
                <a:gd name="T6" fmla="*/ 3 w 4"/>
                <a:gd name="T7" fmla="*/ 1 h 4"/>
                <a:gd name="T8" fmla="*/ 1 w 4"/>
                <a:gd name="T9" fmla="*/ 0 h 4"/>
                <a:gd name="T10" fmla="*/ 2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2" y="4"/>
                  </a:moveTo>
                  <a:cubicBezTo>
                    <a:pt x="3" y="4"/>
                    <a:pt x="4" y="4"/>
                    <a:pt x="4" y="3"/>
                  </a:cubicBezTo>
                  <a:cubicBezTo>
                    <a:pt x="4" y="2"/>
                    <a:pt x="4" y="2"/>
                    <a:pt x="4" y="1"/>
                  </a:cubicBezTo>
                  <a:cubicBezTo>
                    <a:pt x="4" y="1"/>
                    <a:pt x="3" y="1"/>
                    <a:pt x="3" y="1"/>
                  </a:cubicBezTo>
                  <a:cubicBezTo>
                    <a:pt x="2" y="0"/>
                    <a:pt x="1" y="0"/>
                    <a:pt x="1" y="0"/>
                  </a:cubicBezTo>
                  <a:cubicBezTo>
                    <a:pt x="0" y="1"/>
                    <a:pt x="0" y="3"/>
                    <a:pt x="2"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5" name="组合 84"/>
          <p:cNvGrpSpPr/>
          <p:nvPr/>
        </p:nvGrpSpPr>
        <p:grpSpPr>
          <a:xfrm>
            <a:off x="847046" y="0"/>
            <a:ext cx="1446213" cy="2130425"/>
            <a:chOff x="1641476" y="2022475"/>
            <a:chExt cx="1446213" cy="2130425"/>
          </a:xfrm>
        </p:grpSpPr>
        <p:sp>
          <p:nvSpPr>
            <p:cNvPr id="86" name="Freeform 992"/>
            <p:cNvSpPr/>
            <p:nvPr/>
          </p:nvSpPr>
          <p:spPr bwMode="auto">
            <a:xfrm>
              <a:off x="1641476" y="2022475"/>
              <a:ext cx="1068388" cy="1681163"/>
            </a:xfrm>
            <a:custGeom>
              <a:avLst/>
              <a:gdLst>
                <a:gd name="T0" fmla="*/ 248 w 252"/>
                <a:gd name="T1" fmla="*/ 397 h 397"/>
                <a:gd name="T2" fmla="*/ 0 w 252"/>
                <a:gd name="T3" fmla="*/ 3 h 397"/>
                <a:gd name="T4" fmla="*/ 3 w 252"/>
                <a:gd name="T5" fmla="*/ 0 h 397"/>
                <a:gd name="T6" fmla="*/ 252 w 252"/>
                <a:gd name="T7" fmla="*/ 395 h 397"/>
                <a:gd name="T8" fmla="*/ 248 w 252"/>
                <a:gd name="T9" fmla="*/ 397 h 397"/>
              </a:gdLst>
              <a:ahLst/>
              <a:cxnLst>
                <a:cxn ang="0">
                  <a:pos x="T0" y="T1"/>
                </a:cxn>
                <a:cxn ang="0">
                  <a:pos x="T2" y="T3"/>
                </a:cxn>
                <a:cxn ang="0">
                  <a:pos x="T4" y="T5"/>
                </a:cxn>
                <a:cxn ang="0">
                  <a:pos x="T6" y="T7"/>
                </a:cxn>
                <a:cxn ang="0">
                  <a:pos x="T8" y="T9"/>
                </a:cxn>
              </a:cxnLst>
              <a:rect l="0" t="0" r="r" b="b"/>
              <a:pathLst>
                <a:path w="251" h="397">
                  <a:moveTo>
                    <a:pt x="248" y="397"/>
                  </a:moveTo>
                  <a:cubicBezTo>
                    <a:pt x="223" y="332"/>
                    <a:pt x="148" y="164"/>
                    <a:pt x="0" y="3"/>
                  </a:cubicBezTo>
                  <a:cubicBezTo>
                    <a:pt x="3" y="0"/>
                    <a:pt x="3" y="0"/>
                    <a:pt x="3" y="0"/>
                  </a:cubicBezTo>
                  <a:cubicBezTo>
                    <a:pt x="151" y="162"/>
                    <a:pt x="227" y="330"/>
                    <a:pt x="252" y="395"/>
                  </a:cubicBezTo>
                  <a:lnTo>
                    <a:pt x="248" y="397"/>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93"/>
            <p:cNvSpPr/>
            <p:nvPr/>
          </p:nvSpPr>
          <p:spPr bwMode="auto">
            <a:xfrm>
              <a:off x="1752601" y="2378075"/>
              <a:ext cx="296863" cy="533400"/>
            </a:xfrm>
            <a:custGeom>
              <a:avLst/>
              <a:gdLst>
                <a:gd name="T0" fmla="*/ 41 w 70"/>
                <a:gd name="T1" fmla="*/ 0 h 126"/>
                <a:gd name="T2" fmla="*/ 31 w 70"/>
                <a:gd name="T3" fmla="*/ 126 h 126"/>
                <a:gd name="T4" fmla="*/ 41 w 70"/>
                <a:gd name="T5" fmla="*/ 0 h 126"/>
              </a:gdLst>
              <a:ahLst/>
              <a:cxnLst>
                <a:cxn ang="0">
                  <a:pos x="T0" y="T1"/>
                </a:cxn>
                <a:cxn ang="0">
                  <a:pos x="T2" y="T3"/>
                </a:cxn>
                <a:cxn ang="0">
                  <a:pos x="T4" y="T5"/>
                </a:cxn>
              </a:cxnLst>
              <a:rect l="0" t="0" r="r" b="b"/>
              <a:pathLst>
                <a:path w="70" h="125">
                  <a:moveTo>
                    <a:pt x="41" y="0"/>
                  </a:moveTo>
                  <a:cubicBezTo>
                    <a:pt x="41" y="0"/>
                    <a:pt x="70" y="70"/>
                    <a:pt x="31" y="126"/>
                  </a:cubicBezTo>
                  <a:cubicBezTo>
                    <a:pt x="31" y="126"/>
                    <a:pt x="0" y="51"/>
                    <a:pt x="41"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994"/>
            <p:cNvSpPr/>
            <p:nvPr/>
          </p:nvSpPr>
          <p:spPr bwMode="auto">
            <a:xfrm>
              <a:off x="1973264" y="2665413"/>
              <a:ext cx="292100" cy="534988"/>
            </a:xfrm>
            <a:custGeom>
              <a:avLst/>
              <a:gdLst>
                <a:gd name="T0" fmla="*/ 41 w 69"/>
                <a:gd name="T1" fmla="*/ 0 h 126"/>
                <a:gd name="T2" fmla="*/ 30 w 69"/>
                <a:gd name="T3" fmla="*/ 126 h 126"/>
                <a:gd name="T4" fmla="*/ 41 w 69"/>
                <a:gd name="T5" fmla="*/ 0 h 126"/>
              </a:gdLst>
              <a:ahLst/>
              <a:cxnLst>
                <a:cxn ang="0">
                  <a:pos x="T0" y="T1"/>
                </a:cxn>
                <a:cxn ang="0">
                  <a:pos x="T2" y="T3"/>
                </a:cxn>
                <a:cxn ang="0">
                  <a:pos x="T4" y="T5"/>
                </a:cxn>
              </a:cxnLst>
              <a:rect l="0" t="0" r="r" b="b"/>
              <a:pathLst>
                <a:path w="69" h="125">
                  <a:moveTo>
                    <a:pt x="41" y="0"/>
                  </a:moveTo>
                  <a:cubicBezTo>
                    <a:pt x="41" y="0"/>
                    <a:pt x="69" y="70"/>
                    <a:pt x="30" y="126"/>
                  </a:cubicBezTo>
                  <a:cubicBezTo>
                    <a:pt x="30" y="126"/>
                    <a:pt x="0" y="52"/>
                    <a:pt x="41"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95"/>
            <p:cNvSpPr/>
            <p:nvPr/>
          </p:nvSpPr>
          <p:spPr bwMode="auto">
            <a:xfrm>
              <a:off x="2278064" y="3289300"/>
              <a:ext cx="246063" cy="487363"/>
            </a:xfrm>
            <a:custGeom>
              <a:avLst/>
              <a:gdLst>
                <a:gd name="T0" fmla="*/ 56 w 58"/>
                <a:gd name="T1" fmla="*/ 0 h 115"/>
                <a:gd name="T2" fmla="*/ 2 w 58"/>
                <a:gd name="T3" fmla="*/ 115 h 115"/>
                <a:gd name="T4" fmla="*/ 56 w 58"/>
                <a:gd name="T5" fmla="*/ 0 h 115"/>
              </a:gdLst>
              <a:ahLst/>
              <a:cxnLst>
                <a:cxn ang="0">
                  <a:pos x="T0" y="T1"/>
                </a:cxn>
                <a:cxn ang="0">
                  <a:pos x="T2" y="T3"/>
                </a:cxn>
                <a:cxn ang="0">
                  <a:pos x="T4" y="T5"/>
                </a:cxn>
              </a:cxnLst>
              <a:rect l="0" t="0" r="r" b="b"/>
              <a:pathLst>
                <a:path w="57" h="115">
                  <a:moveTo>
                    <a:pt x="56" y="0"/>
                  </a:moveTo>
                  <a:cubicBezTo>
                    <a:pt x="56" y="0"/>
                    <a:pt x="58" y="76"/>
                    <a:pt x="2" y="115"/>
                  </a:cubicBezTo>
                  <a:cubicBezTo>
                    <a:pt x="2" y="115"/>
                    <a:pt x="0" y="34"/>
                    <a:pt x="56"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96"/>
            <p:cNvSpPr/>
            <p:nvPr/>
          </p:nvSpPr>
          <p:spPr bwMode="auto">
            <a:xfrm>
              <a:off x="2374901" y="3500438"/>
              <a:ext cx="246063" cy="487363"/>
            </a:xfrm>
            <a:custGeom>
              <a:avLst/>
              <a:gdLst>
                <a:gd name="T0" fmla="*/ 56 w 58"/>
                <a:gd name="T1" fmla="*/ 0 h 115"/>
                <a:gd name="T2" fmla="*/ 2 w 58"/>
                <a:gd name="T3" fmla="*/ 115 h 115"/>
                <a:gd name="T4" fmla="*/ 56 w 58"/>
                <a:gd name="T5" fmla="*/ 0 h 115"/>
              </a:gdLst>
              <a:ahLst/>
              <a:cxnLst>
                <a:cxn ang="0">
                  <a:pos x="T0" y="T1"/>
                </a:cxn>
                <a:cxn ang="0">
                  <a:pos x="T2" y="T3"/>
                </a:cxn>
                <a:cxn ang="0">
                  <a:pos x="T4" y="T5"/>
                </a:cxn>
              </a:cxnLst>
              <a:rect l="0" t="0" r="r" b="b"/>
              <a:pathLst>
                <a:path w="57" h="115">
                  <a:moveTo>
                    <a:pt x="56" y="0"/>
                  </a:moveTo>
                  <a:cubicBezTo>
                    <a:pt x="56" y="0"/>
                    <a:pt x="58" y="76"/>
                    <a:pt x="2" y="115"/>
                  </a:cubicBezTo>
                  <a:cubicBezTo>
                    <a:pt x="2" y="115"/>
                    <a:pt x="0" y="34"/>
                    <a:pt x="56"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97"/>
            <p:cNvSpPr/>
            <p:nvPr/>
          </p:nvSpPr>
          <p:spPr bwMode="auto">
            <a:xfrm>
              <a:off x="2574926" y="3632200"/>
              <a:ext cx="304800" cy="520700"/>
            </a:xfrm>
            <a:custGeom>
              <a:avLst/>
              <a:gdLst>
                <a:gd name="T0" fmla="*/ 23 w 72"/>
                <a:gd name="T1" fmla="*/ 0 h 123"/>
                <a:gd name="T2" fmla="*/ 52 w 72"/>
                <a:gd name="T3" fmla="*/ 123 h 123"/>
                <a:gd name="T4" fmla="*/ 23 w 72"/>
                <a:gd name="T5" fmla="*/ 0 h 123"/>
              </a:gdLst>
              <a:ahLst/>
              <a:cxnLst>
                <a:cxn ang="0">
                  <a:pos x="T0" y="T1"/>
                </a:cxn>
                <a:cxn ang="0">
                  <a:pos x="T2" y="T3"/>
                </a:cxn>
                <a:cxn ang="0">
                  <a:pos x="T4" y="T5"/>
                </a:cxn>
              </a:cxnLst>
              <a:rect l="0" t="0" r="r" b="b"/>
              <a:pathLst>
                <a:path w="72" h="123">
                  <a:moveTo>
                    <a:pt x="23" y="0"/>
                  </a:moveTo>
                  <a:cubicBezTo>
                    <a:pt x="23" y="0"/>
                    <a:pt x="72" y="58"/>
                    <a:pt x="52" y="123"/>
                  </a:cubicBezTo>
                  <a:cubicBezTo>
                    <a:pt x="52" y="123"/>
                    <a:pt x="0" y="61"/>
                    <a:pt x="23"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98"/>
            <p:cNvSpPr/>
            <p:nvPr/>
          </p:nvSpPr>
          <p:spPr bwMode="auto">
            <a:xfrm>
              <a:off x="2116139" y="3055938"/>
              <a:ext cx="271463" cy="461963"/>
            </a:xfrm>
            <a:custGeom>
              <a:avLst/>
              <a:gdLst>
                <a:gd name="T0" fmla="*/ 64 w 64"/>
                <a:gd name="T1" fmla="*/ 0 h 109"/>
                <a:gd name="T2" fmla="*/ 0 w 64"/>
                <a:gd name="T3" fmla="*/ 109 h 109"/>
                <a:gd name="T4" fmla="*/ 64 w 64"/>
                <a:gd name="T5" fmla="*/ 0 h 109"/>
              </a:gdLst>
              <a:ahLst/>
              <a:cxnLst>
                <a:cxn ang="0">
                  <a:pos x="T0" y="T1"/>
                </a:cxn>
                <a:cxn ang="0">
                  <a:pos x="T2" y="T3"/>
                </a:cxn>
                <a:cxn ang="0">
                  <a:pos x="T4" y="T5"/>
                </a:cxn>
              </a:cxnLst>
              <a:rect l="0" t="0" r="r" b="b"/>
              <a:pathLst>
                <a:path w="64" h="109">
                  <a:moveTo>
                    <a:pt x="64" y="0"/>
                  </a:moveTo>
                  <a:cubicBezTo>
                    <a:pt x="64" y="0"/>
                    <a:pt x="59" y="75"/>
                    <a:pt x="0" y="109"/>
                  </a:cubicBezTo>
                  <a:cubicBezTo>
                    <a:pt x="0" y="109"/>
                    <a:pt x="5" y="28"/>
                    <a:pt x="64"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99"/>
            <p:cNvSpPr/>
            <p:nvPr/>
          </p:nvSpPr>
          <p:spPr bwMode="auto">
            <a:xfrm>
              <a:off x="1935164" y="2352675"/>
              <a:ext cx="487363" cy="249238"/>
            </a:xfrm>
            <a:custGeom>
              <a:avLst/>
              <a:gdLst>
                <a:gd name="T0" fmla="*/ 0 w 115"/>
                <a:gd name="T1" fmla="*/ 4 h 59"/>
                <a:gd name="T2" fmla="*/ 115 w 115"/>
                <a:gd name="T3" fmla="*/ 56 h 59"/>
                <a:gd name="T4" fmla="*/ 0 w 115"/>
                <a:gd name="T5" fmla="*/ 4 h 59"/>
              </a:gdLst>
              <a:ahLst/>
              <a:cxnLst>
                <a:cxn ang="0">
                  <a:pos x="T0" y="T1"/>
                </a:cxn>
                <a:cxn ang="0">
                  <a:pos x="T2" y="T3"/>
                </a:cxn>
                <a:cxn ang="0">
                  <a:pos x="T4" y="T5"/>
                </a:cxn>
              </a:cxnLst>
              <a:rect l="0" t="0" r="r" b="b"/>
              <a:pathLst>
                <a:path w="115" h="59">
                  <a:moveTo>
                    <a:pt x="0" y="4"/>
                  </a:moveTo>
                  <a:cubicBezTo>
                    <a:pt x="0" y="4"/>
                    <a:pt x="76" y="0"/>
                    <a:pt x="115" y="56"/>
                  </a:cubicBezTo>
                  <a:cubicBezTo>
                    <a:pt x="115" y="56"/>
                    <a:pt x="34" y="59"/>
                    <a:pt x="0" y="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00"/>
            <p:cNvSpPr/>
            <p:nvPr/>
          </p:nvSpPr>
          <p:spPr bwMode="auto">
            <a:xfrm>
              <a:off x="2154239" y="2644775"/>
              <a:ext cx="484188" cy="250825"/>
            </a:xfrm>
            <a:custGeom>
              <a:avLst/>
              <a:gdLst>
                <a:gd name="T0" fmla="*/ 0 w 114"/>
                <a:gd name="T1" fmla="*/ 3 h 59"/>
                <a:gd name="T2" fmla="*/ 114 w 114"/>
                <a:gd name="T3" fmla="*/ 55 h 59"/>
                <a:gd name="T4" fmla="*/ 0 w 114"/>
                <a:gd name="T5" fmla="*/ 3 h 59"/>
              </a:gdLst>
              <a:ahLst/>
              <a:cxnLst>
                <a:cxn ang="0">
                  <a:pos x="T0" y="T1"/>
                </a:cxn>
                <a:cxn ang="0">
                  <a:pos x="T2" y="T3"/>
                </a:cxn>
                <a:cxn ang="0">
                  <a:pos x="T4" y="T5"/>
                </a:cxn>
              </a:cxnLst>
              <a:rect l="0" t="0" r="r" b="b"/>
              <a:pathLst>
                <a:path w="114" h="59">
                  <a:moveTo>
                    <a:pt x="0" y="3"/>
                  </a:moveTo>
                  <a:cubicBezTo>
                    <a:pt x="0" y="3"/>
                    <a:pt x="75" y="0"/>
                    <a:pt x="114" y="55"/>
                  </a:cubicBezTo>
                  <a:cubicBezTo>
                    <a:pt x="114" y="55"/>
                    <a:pt x="34" y="59"/>
                    <a:pt x="0" y="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01"/>
            <p:cNvSpPr/>
            <p:nvPr/>
          </p:nvSpPr>
          <p:spPr bwMode="auto">
            <a:xfrm>
              <a:off x="2387601" y="2946400"/>
              <a:ext cx="530225" cy="287338"/>
            </a:xfrm>
            <a:custGeom>
              <a:avLst/>
              <a:gdLst>
                <a:gd name="T0" fmla="*/ 0 w 125"/>
                <a:gd name="T1" fmla="*/ 26 h 68"/>
                <a:gd name="T2" fmla="*/ 125 w 125"/>
                <a:gd name="T3" fmla="*/ 41 h 68"/>
                <a:gd name="T4" fmla="*/ 0 w 125"/>
                <a:gd name="T5" fmla="*/ 26 h 68"/>
              </a:gdLst>
              <a:ahLst/>
              <a:cxnLst>
                <a:cxn ang="0">
                  <a:pos x="T0" y="T1"/>
                </a:cxn>
                <a:cxn ang="0">
                  <a:pos x="T2" y="T3"/>
                </a:cxn>
                <a:cxn ang="0">
                  <a:pos x="T4" y="T5"/>
                </a:cxn>
              </a:cxnLst>
              <a:rect l="0" t="0" r="r" b="b"/>
              <a:pathLst>
                <a:path w="125" h="68">
                  <a:moveTo>
                    <a:pt x="0" y="26"/>
                  </a:moveTo>
                  <a:cubicBezTo>
                    <a:pt x="0" y="26"/>
                    <a:pt x="71" y="0"/>
                    <a:pt x="125" y="41"/>
                  </a:cubicBezTo>
                  <a:cubicBezTo>
                    <a:pt x="125" y="41"/>
                    <a:pt x="49" y="68"/>
                    <a:pt x="0" y="2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02"/>
            <p:cNvSpPr/>
            <p:nvPr/>
          </p:nvSpPr>
          <p:spPr bwMode="auto">
            <a:xfrm>
              <a:off x="2519364" y="3228975"/>
              <a:ext cx="512763" cy="271463"/>
            </a:xfrm>
            <a:custGeom>
              <a:avLst/>
              <a:gdLst>
                <a:gd name="T0" fmla="*/ 0 w 121"/>
                <a:gd name="T1" fmla="*/ 15 h 64"/>
                <a:gd name="T2" fmla="*/ 121 w 121"/>
                <a:gd name="T3" fmla="*/ 48 h 64"/>
                <a:gd name="T4" fmla="*/ 0 w 121"/>
                <a:gd name="T5" fmla="*/ 15 h 64"/>
              </a:gdLst>
              <a:ahLst/>
              <a:cxnLst>
                <a:cxn ang="0">
                  <a:pos x="T0" y="T1"/>
                </a:cxn>
                <a:cxn ang="0">
                  <a:pos x="T2" y="T3"/>
                </a:cxn>
                <a:cxn ang="0">
                  <a:pos x="T4" y="T5"/>
                </a:cxn>
              </a:cxnLst>
              <a:rect l="0" t="0" r="r" b="b"/>
              <a:pathLst>
                <a:path w="120" h="64">
                  <a:moveTo>
                    <a:pt x="0" y="15"/>
                  </a:moveTo>
                  <a:cubicBezTo>
                    <a:pt x="0" y="15"/>
                    <a:pt x="74" y="0"/>
                    <a:pt x="121" y="48"/>
                  </a:cubicBezTo>
                  <a:cubicBezTo>
                    <a:pt x="121" y="48"/>
                    <a:pt x="42" y="64"/>
                    <a:pt x="0" y="1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03"/>
            <p:cNvSpPr/>
            <p:nvPr/>
          </p:nvSpPr>
          <p:spPr bwMode="auto">
            <a:xfrm>
              <a:off x="2617789" y="3497263"/>
              <a:ext cx="469900" cy="254000"/>
            </a:xfrm>
            <a:custGeom>
              <a:avLst/>
              <a:gdLst>
                <a:gd name="T0" fmla="*/ 0 w 111"/>
                <a:gd name="T1" fmla="*/ 0 h 60"/>
                <a:gd name="T2" fmla="*/ 111 w 111"/>
                <a:gd name="T3" fmla="*/ 60 h 60"/>
                <a:gd name="T4" fmla="*/ 0 w 111"/>
                <a:gd name="T5" fmla="*/ 0 h 60"/>
              </a:gdLst>
              <a:ahLst/>
              <a:cxnLst>
                <a:cxn ang="0">
                  <a:pos x="T0" y="T1"/>
                </a:cxn>
                <a:cxn ang="0">
                  <a:pos x="T2" y="T3"/>
                </a:cxn>
                <a:cxn ang="0">
                  <a:pos x="T4" y="T5"/>
                </a:cxn>
              </a:cxnLst>
              <a:rect l="0" t="0" r="r" b="b"/>
              <a:pathLst>
                <a:path w="110" h="60">
                  <a:moveTo>
                    <a:pt x="0" y="0"/>
                  </a:moveTo>
                  <a:cubicBezTo>
                    <a:pt x="0" y="0"/>
                    <a:pt x="76" y="2"/>
                    <a:pt x="111" y="60"/>
                  </a:cubicBezTo>
                  <a:cubicBezTo>
                    <a:pt x="111" y="60"/>
                    <a:pt x="31" y="58"/>
                    <a:pt x="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8" name="组合 97"/>
          <p:cNvGrpSpPr/>
          <p:nvPr/>
        </p:nvGrpSpPr>
        <p:grpSpPr>
          <a:xfrm>
            <a:off x="10197121" y="1681163"/>
            <a:ext cx="1081088" cy="1246188"/>
            <a:chOff x="9734551" y="-566738"/>
            <a:chExt cx="1081088" cy="1246188"/>
          </a:xfrm>
        </p:grpSpPr>
        <p:sp>
          <p:nvSpPr>
            <p:cNvPr id="99" name="Freeform 934"/>
            <p:cNvSpPr/>
            <p:nvPr/>
          </p:nvSpPr>
          <p:spPr bwMode="auto">
            <a:xfrm>
              <a:off x="9920289" y="207962"/>
              <a:ext cx="547688" cy="471488"/>
            </a:xfrm>
            <a:custGeom>
              <a:avLst/>
              <a:gdLst>
                <a:gd name="T0" fmla="*/ 129 w 129"/>
                <a:gd name="T1" fmla="*/ 32 h 111"/>
                <a:gd name="T2" fmla="*/ 15 w 129"/>
                <a:gd name="T3" fmla="*/ 46 h 111"/>
                <a:gd name="T4" fmla="*/ 129 w 129"/>
                <a:gd name="T5" fmla="*/ 32 h 111"/>
              </a:gdLst>
              <a:ahLst/>
              <a:cxnLst>
                <a:cxn ang="0">
                  <a:pos x="T0" y="T1"/>
                </a:cxn>
                <a:cxn ang="0">
                  <a:pos x="T2" y="T3"/>
                </a:cxn>
                <a:cxn ang="0">
                  <a:pos x="T4" y="T5"/>
                </a:cxn>
              </a:cxnLst>
              <a:rect l="0" t="0" r="r" b="b"/>
              <a:pathLst>
                <a:path w="129" h="110">
                  <a:moveTo>
                    <a:pt x="129" y="32"/>
                  </a:moveTo>
                  <a:cubicBezTo>
                    <a:pt x="129" y="32"/>
                    <a:pt x="37" y="111"/>
                    <a:pt x="15" y="46"/>
                  </a:cubicBezTo>
                  <a:cubicBezTo>
                    <a:pt x="0" y="0"/>
                    <a:pt x="129" y="32"/>
                    <a:pt x="129" y="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35"/>
            <p:cNvSpPr/>
            <p:nvPr/>
          </p:nvSpPr>
          <p:spPr bwMode="auto">
            <a:xfrm>
              <a:off x="10021889" y="347662"/>
              <a:ext cx="428625" cy="76200"/>
            </a:xfrm>
            <a:custGeom>
              <a:avLst/>
              <a:gdLst>
                <a:gd name="T0" fmla="*/ 101 w 101"/>
                <a:gd name="T1" fmla="*/ 0 h 18"/>
                <a:gd name="T2" fmla="*/ 100 w 101"/>
                <a:gd name="T3" fmla="*/ 0 h 18"/>
                <a:gd name="T4" fmla="*/ 97 w 101"/>
                <a:gd name="T5" fmla="*/ 1 h 18"/>
                <a:gd name="T6" fmla="*/ 86 w 101"/>
                <a:gd name="T7" fmla="*/ 5 h 18"/>
                <a:gd name="T8" fmla="*/ 78 w 101"/>
                <a:gd name="T9" fmla="*/ 7 h 18"/>
                <a:gd name="T10" fmla="*/ 70 w 101"/>
                <a:gd name="T11" fmla="*/ 9 h 18"/>
                <a:gd name="T12" fmla="*/ 61 w 101"/>
                <a:gd name="T13" fmla="*/ 12 h 18"/>
                <a:gd name="T14" fmla="*/ 51 w 101"/>
                <a:gd name="T15" fmla="*/ 14 h 18"/>
                <a:gd name="T16" fmla="*/ 42 w 101"/>
                <a:gd name="T17" fmla="*/ 15 h 18"/>
                <a:gd name="T18" fmla="*/ 37 w 101"/>
                <a:gd name="T19" fmla="*/ 16 h 18"/>
                <a:gd name="T20" fmla="*/ 32 w 101"/>
                <a:gd name="T21" fmla="*/ 16 h 18"/>
                <a:gd name="T22" fmla="*/ 24 w 101"/>
                <a:gd name="T23" fmla="*/ 17 h 18"/>
                <a:gd name="T24" fmla="*/ 16 w 101"/>
                <a:gd name="T25" fmla="*/ 18 h 18"/>
                <a:gd name="T26" fmla="*/ 9 w 101"/>
                <a:gd name="T27" fmla="*/ 18 h 18"/>
                <a:gd name="T28" fmla="*/ 4 w 101"/>
                <a:gd name="T29" fmla="*/ 17 h 18"/>
                <a:gd name="T30" fmla="*/ 0 w 101"/>
                <a:gd name="T31" fmla="*/ 17 h 18"/>
                <a:gd name="T32" fmla="*/ 4 w 101"/>
                <a:gd name="T33" fmla="*/ 17 h 18"/>
                <a:gd name="T34" fmla="*/ 9 w 101"/>
                <a:gd name="T35" fmla="*/ 17 h 18"/>
                <a:gd name="T36" fmla="*/ 16 w 101"/>
                <a:gd name="T37" fmla="*/ 16 h 18"/>
                <a:gd name="T38" fmla="*/ 23 w 101"/>
                <a:gd name="T39" fmla="*/ 15 h 18"/>
                <a:gd name="T40" fmla="*/ 25 w 101"/>
                <a:gd name="T41" fmla="*/ 15 h 18"/>
                <a:gd name="T42" fmla="*/ 28 w 101"/>
                <a:gd name="T43" fmla="*/ 15 h 18"/>
                <a:gd name="T44" fmla="*/ 32 w 101"/>
                <a:gd name="T45" fmla="*/ 14 h 18"/>
                <a:gd name="T46" fmla="*/ 41 w 101"/>
                <a:gd name="T47" fmla="*/ 13 h 18"/>
                <a:gd name="T48" fmla="*/ 51 w 101"/>
                <a:gd name="T49" fmla="*/ 11 h 18"/>
                <a:gd name="T50" fmla="*/ 60 w 101"/>
                <a:gd name="T51" fmla="*/ 9 h 18"/>
                <a:gd name="T52" fmla="*/ 69 w 101"/>
                <a:gd name="T53" fmla="*/ 7 h 18"/>
                <a:gd name="T54" fmla="*/ 78 w 101"/>
                <a:gd name="T55" fmla="*/ 5 h 18"/>
                <a:gd name="T56" fmla="*/ 85 w 101"/>
                <a:gd name="T57" fmla="*/ 4 h 18"/>
                <a:gd name="T58" fmla="*/ 97 w 101"/>
                <a:gd name="T59" fmla="*/ 1 h 18"/>
                <a:gd name="T60" fmla="*/ 101 w 101"/>
                <a:gd name="T6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18">
                  <a:moveTo>
                    <a:pt x="101" y="0"/>
                  </a:moveTo>
                  <a:cubicBezTo>
                    <a:pt x="101" y="0"/>
                    <a:pt x="101" y="0"/>
                    <a:pt x="100" y="0"/>
                  </a:cubicBezTo>
                  <a:cubicBezTo>
                    <a:pt x="99" y="0"/>
                    <a:pt x="98" y="1"/>
                    <a:pt x="97" y="1"/>
                  </a:cubicBezTo>
                  <a:cubicBezTo>
                    <a:pt x="94" y="2"/>
                    <a:pt x="90" y="4"/>
                    <a:pt x="86" y="5"/>
                  </a:cubicBezTo>
                  <a:cubicBezTo>
                    <a:pt x="83" y="6"/>
                    <a:pt x="81" y="6"/>
                    <a:pt x="78" y="7"/>
                  </a:cubicBezTo>
                  <a:cubicBezTo>
                    <a:pt x="75" y="8"/>
                    <a:pt x="73" y="9"/>
                    <a:pt x="70" y="9"/>
                  </a:cubicBezTo>
                  <a:cubicBezTo>
                    <a:pt x="67" y="10"/>
                    <a:pt x="64" y="11"/>
                    <a:pt x="61" y="12"/>
                  </a:cubicBezTo>
                  <a:cubicBezTo>
                    <a:pt x="57" y="12"/>
                    <a:pt x="54" y="13"/>
                    <a:pt x="51" y="14"/>
                  </a:cubicBezTo>
                  <a:cubicBezTo>
                    <a:pt x="48" y="14"/>
                    <a:pt x="45" y="15"/>
                    <a:pt x="42" y="15"/>
                  </a:cubicBezTo>
                  <a:cubicBezTo>
                    <a:pt x="40" y="15"/>
                    <a:pt x="38" y="16"/>
                    <a:pt x="37" y="16"/>
                  </a:cubicBezTo>
                  <a:cubicBezTo>
                    <a:pt x="35" y="16"/>
                    <a:pt x="34" y="16"/>
                    <a:pt x="32" y="16"/>
                  </a:cubicBezTo>
                  <a:cubicBezTo>
                    <a:pt x="29" y="17"/>
                    <a:pt x="26" y="17"/>
                    <a:pt x="24" y="17"/>
                  </a:cubicBezTo>
                  <a:cubicBezTo>
                    <a:pt x="21" y="17"/>
                    <a:pt x="18" y="18"/>
                    <a:pt x="16" y="18"/>
                  </a:cubicBezTo>
                  <a:cubicBezTo>
                    <a:pt x="13" y="18"/>
                    <a:pt x="11" y="18"/>
                    <a:pt x="9" y="18"/>
                  </a:cubicBezTo>
                  <a:cubicBezTo>
                    <a:pt x="7" y="18"/>
                    <a:pt x="5" y="17"/>
                    <a:pt x="4" y="17"/>
                  </a:cubicBezTo>
                  <a:cubicBezTo>
                    <a:pt x="1" y="17"/>
                    <a:pt x="0" y="17"/>
                    <a:pt x="0" y="17"/>
                  </a:cubicBezTo>
                  <a:cubicBezTo>
                    <a:pt x="0" y="17"/>
                    <a:pt x="1" y="17"/>
                    <a:pt x="4" y="17"/>
                  </a:cubicBezTo>
                  <a:cubicBezTo>
                    <a:pt x="5" y="17"/>
                    <a:pt x="7" y="17"/>
                    <a:pt x="9" y="17"/>
                  </a:cubicBezTo>
                  <a:cubicBezTo>
                    <a:pt x="11" y="16"/>
                    <a:pt x="13" y="16"/>
                    <a:pt x="16" y="16"/>
                  </a:cubicBezTo>
                  <a:cubicBezTo>
                    <a:pt x="18" y="16"/>
                    <a:pt x="21" y="16"/>
                    <a:pt x="23" y="15"/>
                  </a:cubicBezTo>
                  <a:cubicBezTo>
                    <a:pt x="24" y="15"/>
                    <a:pt x="25" y="15"/>
                    <a:pt x="25" y="15"/>
                  </a:cubicBezTo>
                  <a:cubicBezTo>
                    <a:pt x="26" y="15"/>
                    <a:pt x="27" y="15"/>
                    <a:pt x="28" y="15"/>
                  </a:cubicBezTo>
                  <a:cubicBezTo>
                    <a:pt x="29" y="15"/>
                    <a:pt x="31" y="14"/>
                    <a:pt x="32" y="14"/>
                  </a:cubicBezTo>
                  <a:cubicBezTo>
                    <a:pt x="35" y="14"/>
                    <a:pt x="38" y="13"/>
                    <a:pt x="41" y="13"/>
                  </a:cubicBezTo>
                  <a:cubicBezTo>
                    <a:pt x="44" y="12"/>
                    <a:pt x="48" y="12"/>
                    <a:pt x="51" y="11"/>
                  </a:cubicBezTo>
                  <a:cubicBezTo>
                    <a:pt x="54" y="11"/>
                    <a:pt x="57" y="10"/>
                    <a:pt x="60" y="9"/>
                  </a:cubicBezTo>
                  <a:cubicBezTo>
                    <a:pt x="63" y="9"/>
                    <a:pt x="66" y="8"/>
                    <a:pt x="69" y="7"/>
                  </a:cubicBezTo>
                  <a:cubicBezTo>
                    <a:pt x="72" y="7"/>
                    <a:pt x="75" y="6"/>
                    <a:pt x="78" y="5"/>
                  </a:cubicBezTo>
                  <a:cubicBezTo>
                    <a:pt x="80" y="5"/>
                    <a:pt x="83" y="4"/>
                    <a:pt x="85" y="4"/>
                  </a:cubicBezTo>
                  <a:cubicBezTo>
                    <a:pt x="90" y="2"/>
                    <a:pt x="94" y="2"/>
                    <a:pt x="97" y="1"/>
                  </a:cubicBezTo>
                  <a:cubicBezTo>
                    <a:pt x="99" y="0"/>
                    <a:pt x="101" y="0"/>
                    <a:pt x="101"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36"/>
            <p:cNvSpPr/>
            <p:nvPr/>
          </p:nvSpPr>
          <p:spPr bwMode="auto">
            <a:xfrm>
              <a:off x="10267951" y="339725"/>
              <a:ext cx="76200" cy="38100"/>
            </a:xfrm>
            <a:custGeom>
              <a:avLst/>
              <a:gdLst>
                <a:gd name="T0" fmla="*/ 46 w 48"/>
                <a:gd name="T1" fmla="*/ 24 h 24"/>
                <a:gd name="T2" fmla="*/ 0 w 48"/>
                <a:gd name="T3" fmla="*/ 0 h 24"/>
                <a:gd name="T4" fmla="*/ 48 w 48"/>
                <a:gd name="T5" fmla="*/ 21 h 24"/>
                <a:gd name="T6" fmla="*/ 46 w 48"/>
                <a:gd name="T7" fmla="*/ 24 h 24"/>
              </a:gdLst>
              <a:ahLst/>
              <a:cxnLst>
                <a:cxn ang="0">
                  <a:pos x="T0" y="T1"/>
                </a:cxn>
                <a:cxn ang="0">
                  <a:pos x="T2" y="T3"/>
                </a:cxn>
                <a:cxn ang="0">
                  <a:pos x="T4" y="T5"/>
                </a:cxn>
                <a:cxn ang="0">
                  <a:pos x="T6" y="T7"/>
                </a:cxn>
              </a:cxnLst>
              <a:rect l="0" t="0" r="r" b="b"/>
              <a:pathLst>
                <a:path w="48" h="24">
                  <a:moveTo>
                    <a:pt x="46" y="24"/>
                  </a:moveTo>
                  <a:lnTo>
                    <a:pt x="0" y="0"/>
                  </a:lnTo>
                  <a:lnTo>
                    <a:pt x="48" y="21"/>
                  </a:lnTo>
                  <a:lnTo>
                    <a:pt x="46" y="24"/>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37"/>
            <p:cNvSpPr/>
            <p:nvPr/>
          </p:nvSpPr>
          <p:spPr bwMode="auto">
            <a:xfrm>
              <a:off x="10128251" y="319087"/>
              <a:ext cx="144463" cy="76200"/>
            </a:xfrm>
            <a:custGeom>
              <a:avLst/>
              <a:gdLst>
                <a:gd name="T0" fmla="*/ 91 w 91"/>
                <a:gd name="T1" fmla="*/ 48 h 48"/>
                <a:gd name="T2" fmla="*/ 0 w 91"/>
                <a:gd name="T3" fmla="*/ 0 h 48"/>
                <a:gd name="T4" fmla="*/ 91 w 91"/>
                <a:gd name="T5" fmla="*/ 45 h 48"/>
                <a:gd name="T6" fmla="*/ 91 w 91"/>
                <a:gd name="T7" fmla="*/ 48 h 48"/>
              </a:gdLst>
              <a:ahLst/>
              <a:cxnLst>
                <a:cxn ang="0">
                  <a:pos x="T0" y="T1"/>
                </a:cxn>
                <a:cxn ang="0">
                  <a:pos x="T2" y="T3"/>
                </a:cxn>
                <a:cxn ang="0">
                  <a:pos x="T4" y="T5"/>
                </a:cxn>
                <a:cxn ang="0">
                  <a:pos x="T6" y="T7"/>
                </a:cxn>
              </a:cxnLst>
              <a:rect l="0" t="0" r="r" b="b"/>
              <a:pathLst>
                <a:path w="91" h="48">
                  <a:moveTo>
                    <a:pt x="91" y="48"/>
                  </a:moveTo>
                  <a:lnTo>
                    <a:pt x="0" y="0"/>
                  </a:lnTo>
                  <a:lnTo>
                    <a:pt x="91" y="45"/>
                  </a:lnTo>
                  <a:lnTo>
                    <a:pt x="91" y="4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38"/>
            <p:cNvSpPr/>
            <p:nvPr/>
          </p:nvSpPr>
          <p:spPr bwMode="auto">
            <a:xfrm>
              <a:off x="10034589" y="344487"/>
              <a:ext cx="153988" cy="66675"/>
            </a:xfrm>
            <a:custGeom>
              <a:avLst/>
              <a:gdLst>
                <a:gd name="T0" fmla="*/ 97 w 97"/>
                <a:gd name="T1" fmla="*/ 42 h 42"/>
                <a:gd name="T2" fmla="*/ 0 w 97"/>
                <a:gd name="T3" fmla="*/ 0 h 42"/>
                <a:gd name="T4" fmla="*/ 97 w 97"/>
                <a:gd name="T5" fmla="*/ 37 h 42"/>
                <a:gd name="T6" fmla="*/ 97 w 97"/>
                <a:gd name="T7" fmla="*/ 42 h 42"/>
              </a:gdLst>
              <a:ahLst/>
              <a:cxnLst>
                <a:cxn ang="0">
                  <a:pos x="T0" y="T1"/>
                </a:cxn>
                <a:cxn ang="0">
                  <a:pos x="T2" y="T3"/>
                </a:cxn>
                <a:cxn ang="0">
                  <a:pos x="T4" y="T5"/>
                </a:cxn>
                <a:cxn ang="0">
                  <a:pos x="T6" y="T7"/>
                </a:cxn>
              </a:cxnLst>
              <a:rect l="0" t="0" r="r" b="b"/>
              <a:pathLst>
                <a:path w="97" h="42">
                  <a:moveTo>
                    <a:pt x="97" y="42"/>
                  </a:moveTo>
                  <a:lnTo>
                    <a:pt x="0" y="0"/>
                  </a:lnTo>
                  <a:lnTo>
                    <a:pt x="97" y="37"/>
                  </a:lnTo>
                  <a:lnTo>
                    <a:pt x="97" y="4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39"/>
            <p:cNvSpPr/>
            <p:nvPr/>
          </p:nvSpPr>
          <p:spPr bwMode="auto">
            <a:xfrm>
              <a:off x="9996489" y="373062"/>
              <a:ext cx="98425" cy="47625"/>
            </a:xfrm>
            <a:custGeom>
              <a:avLst/>
              <a:gdLst>
                <a:gd name="T0" fmla="*/ 59 w 62"/>
                <a:gd name="T1" fmla="*/ 30 h 30"/>
                <a:gd name="T2" fmla="*/ 0 w 62"/>
                <a:gd name="T3" fmla="*/ 0 h 30"/>
                <a:gd name="T4" fmla="*/ 62 w 62"/>
                <a:gd name="T5" fmla="*/ 27 h 30"/>
                <a:gd name="T6" fmla="*/ 59 w 62"/>
                <a:gd name="T7" fmla="*/ 30 h 30"/>
              </a:gdLst>
              <a:ahLst/>
              <a:cxnLst>
                <a:cxn ang="0">
                  <a:pos x="T0" y="T1"/>
                </a:cxn>
                <a:cxn ang="0">
                  <a:pos x="T2" y="T3"/>
                </a:cxn>
                <a:cxn ang="0">
                  <a:pos x="T4" y="T5"/>
                </a:cxn>
                <a:cxn ang="0">
                  <a:pos x="T6" y="T7"/>
                </a:cxn>
              </a:cxnLst>
              <a:rect l="0" t="0" r="r" b="b"/>
              <a:pathLst>
                <a:path w="62" h="30">
                  <a:moveTo>
                    <a:pt x="59" y="30"/>
                  </a:moveTo>
                  <a:lnTo>
                    <a:pt x="0" y="0"/>
                  </a:lnTo>
                  <a:lnTo>
                    <a:pt x="62" y="27"/>
                  </a:lnTo>
                  <a:lnTo>
                    <a:pt x="59" y="3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40"/>
            <p:cNvSpPr/>
            <p:nvPr/>
          </p:nvSpPr>
          <p:spPr bwMode="auto">
            <a:xfrm>
              <a:off x="10344151" y="365125"/>
              <a:ext cx="42863" cy="55563"/>
            </a:xfrm>
            <a:custGeom>
              <a:avLst/>
              <a:gdLst>
                <a:gd name="T0" fmla="*/ 10 w 10"/>
                <a:gd name="T1" fmla="*/ 1 h 13"/>
                <a:gd name="T2" fmla="*/ 4 w 10"/>
                <a:gd name="T3" fmla="*/ 7 h 13"/>
                <a:gd name="T4" fmla="*/ 1 w 10"/>
                <a:gd name="T5" fmla="*/ 11 h 13"/>
                <a:gd name="T6" fmla="*/ 0 w 10"/>
                <a:gd name="T7" fmla="*/ 12 h 13"/>
                <a:gd name="T8" fmla="*/ 0 w 10"/>
                <a:gd name="T9" fmla="*/ 13 h 13"/>
                <a:gd name="T10" fmla="*/ 0 w 10"/>
                <a:gd name="T11" fmla="*/ 12 h 13"/>
                <a:gd name="T12" fmla="*/ 1 w 10"/>
                <a:gd name="T13" fmla="*/ 11 h 13"/>
                <a:gd name="T14" fmla="*/ 4 w 10"/>
                <a:gd name="T15" fmla="*/ 6 h 13"/>
                <a:gd name="T16" fmla="*/ 9 w 10"/>
                <a:gd name="T17" fmla="*/ 0 h 13"/>
                <a:gd name="T18" fmla="*/ 10 w 10"/>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10" y="1"/>
                  </a:moveTo>
                  <a:cubicBezTo>
                    <a:pt x="10" y="1"/>
                    <a:pt x="7" y="4"/>
                    <a:pt x="4" y="7"/>
                  </a:cubicBezTo>
                  <a:cubicBezTo>
                    <a:pt x="3" y="8"/>
                    <a:pt x="2" y="9"/>
                    <a:pt x="1" y="11"/>
                  </a:cubicBezTo>
                  <a:cubicBezTo>
                    <a:pt x="0" y="11"/>
                    <a:pt x="0" y="12"/>
                    <a:pt x="0" y="12"/>
                  </a:cubicBezTo>
                  <a:cubicBezTo>
                    <a:pt x="0" y="13"/>
                    <a:pt x="0" y="13"/>
                    <a:pt x="0" y="13"/>
                  </a:cubicBezTo>
                  <a:cubicBezTo>
                    <a:pt x="0" y="13"/>
                    <a:pt x="0" y="13"/>
                    <a:pt x="0" y="12"/>
                  </a:cubicBezTo>
                  <a:cubicBezTo>
                    <a:pt x="0" y="12"/>
                    <a:pt x="0" y="11"/>
                    <a:pt x="1" y="11"/>
                  </a:cubicBezTo>
                  <a:cubicBezTo>
                    <a:pt x="1" y="9"/>
                    <a:pt x="3" y="8"/>
                    <a:pt x="4" y="6"/>
                  </a:cubicBezTo>
                  <a:cubicBezTo>
                    <a:pt x="7" y="3"/>
                    <a:pt x="9" y="0"/>
                    <a:pt x="9" y="0"/>
                  </a:cubicBezTo>
                  <a:lnTo>
                    <a:pt x="1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41"/>
            <p:cNvSpPr/>
            <p:nvPr/>
          </p:nvSpPr>
          <p:spPr bwMode="auto">
            <a:xfrm>
              <a:off x="10255251" y="382587"/>
              <a:ext cx="55563" cy="88900"/>
            </a:xfrm>
            <a:custGeom>
              <a:avLst/>
              <a:gdLst>
                <a:gd name="T0" fmla="*/ 35 w 35"/>
                <a:gd name="T1" fmla="*/ 2 h 56"/>
                <a:gd name="T2" fmla="*/ 0 w 35"/>
                <a:gd name="T3" fmla="*/ 56 h 56"/>
                <a:gd name="T4" fmla="*/ 32 w 35"/>
                <a:gd name="T5" fmla="*/ 0 h 56"/>
                <a:gd name="T6" fmla="*/ 35 w 35"/>
                <a:gd name="T7" fmla="*/ 2 h 56"/>
              </a:gdLst>
              <a:ahLst/>
              <a:cxnLst>
                <a:cxn ang="0">
                  <a:pos x="T0" y="T1"/>
                </a:cxn>
                <a:cxn ang="0">
                  <a:pos x="T2" y="T3"/>
                </a:cxn>
                <a:cxn ang="0">
                  <a:pos x="T4" y="T5"/>
                </a:cxn>
                <a:cxn ang="0">
                  <a:pos x="T6" y="T7"/>
                </a:cxn>
              </a:cxnLst>
              <a:rect l="0" t="0" r="r" b="b"/>
              <a:pathLst>
                <a:path w="35" h="56">
                  <a:moveTo>
                    <a:pt x="35" y="2"/>
                  </a:moveTo>
                  <a:lnTo>
                    <a:pt x="0" y="56"/>
                  </a:lnTo>
                  <a:lnTo>
                    <a:pt x="32" y="0"/>
                  </a:lnTo>
                  <a:lnTo>
                    <a:pt x="35"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42"/>
            <p:cNvSpPr/>
            <p:nvPr/>
          </p:nvSpPr>
          <p:spPr bwMode="auto">
            <a:xfrm>
              <a:off x="10183814" y="403225"/>
              <a:ext cx="46038" cy="84138"/>
            </a:xfrm>
            <a:custGeom>
              <a:avLst/>
              <a:gdLst>
                <a:gd name="T0" fmla="*/ 11 w 11"/>
                <a:gd name="T1" fmla="*/ 0 h 20"/>
                <a:gd name="T2" fmla="*/ 9 w 11"/>
                <a:gd name="T3" fmla="*/ 3 h 20"/>
                <a:gd name="T4" fmla="*/ 5 w 11"/>
                <a:gd name="T5" fmla="*/ 9 h 20"/>
                <a:gd name="T6" fmla="*/ 1 w 11"/>
                <a:gd name="T7" fmla="*/ 16 h 20"/>
                <a:gd name="T8" fmla="*/ 0 w 11"/>
                <a:gd name="T9" fmla="*/ 20 h 20"/>
                <a:gd name="T10" fmla="*/ 1 w 11"/>
                <a:gd name="T11" fmla="*/ 16 h 20"/>
                <a:gd name="T12" fmla="*/ 4 w 11"/>
                <a:gd name="T13" fmla="*/ 9 h 20"/>
                <a:gd name="T14" fmla="*/ 8 w 11"/>
                <a:gd name="T15" fmla="*/ 2 h 20"/>
                <a:gd name="T16" fmla="*/ 10 w 11"/>
                <a:gd name="T17" fmla="*/ 0 h 20"/>
                <a:gd name="T18" fmla="*/ 11 w 1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0">
                  <a:moveTo>
                    <a:pt x="11" y="0"/>
                  </a:moveTo>
                  <a:cubicBezTo>
                    <a:pt x="11" y="0"/>
                    <a:pt x="10" y="1"/>
                    <a:pt x="9" y="3"/>
                  </a:cubicBezTo>
                  <a:cubicBezTo>
                    <a:pt x="8" y="5"/>
                    <a:pt x="6" y="7"/>
                    <a:pt x="5" y="9"/>
                  </a:cubicBezTo>
                  <a:cubicBezTo>
                    <a:pt x="3" y="12"/>
                    <a:pt x="2" y="14"/>
                    <a:pt x="1" y="16"/>
                  </a:cubicBezTo>
                  <a:cubicBezTo>
                    <a:pt x="0" y="18"/>
                    <a:pt x="0" y="20"/>
                    <a:pt x="0" y="20"/>
                  </a:cubicBezTo>
                  <a:cubicBezTo>
                    <a:pt x="0" y="20"/>
                    <a:pt x="0" y="18"/>
                    <a:pt x="1" y="16"/>
                  </a:cubicBezTo>
                  <a:cubicBezTo>
                    <a:pt x="2" y="14"/>
                    <a:pt x="3" y="12"/>
                    <a:pt x="4" y="9"/>
                  </a:cubicBezTo>
                  <a:cubicBezTo>
                    <a:pt x="5" y="7"/>
                    <a:pt x="7" y="4"/>
                    <a:pt x="8" y="2"/>
                  </a:cubicBezTo>
                  <a:cubicBezTo>
                    <a:pt x="9" y="1"/>
                    <a:pt x="10" y="0"/>
                    <a:pt x="10" y="0"/>
                  </a:cubicBezTo>
                  <a:lnTo>
                    <a:pt x="11"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943"/>
            <p:cNvSpPr/>
            <p:nvPr/>
          </p:nvSpPr>
          <p:spPr bwMode="auto">
            <a:xfrm>
              <a:off x="10107614" y="415925"/>
              <a:ext cx="33338" cy="71438"/>
            </a:xfrm>
            <a:custGeom>
              <a:avLst/>
              <a:gdLst>
                <a:gd name="T0" fmla="*/ 21 w 21"/>
                <a:gd name="T1" fmla="*/ 3 h 45"/>
                <a:gd name="T2" fmla="*/ 0 w 21"/>
                <a:gd name="T3" fmla="*/ 45 h 45"/>
                <a:gd name="T4" fmla="*/ 18 w 21"/>
                <a:gd name="T5" fmla="*/ 0 h 45"/>
                <a:gd name="T6" fmla="*/ 21 w 21"/>
                <a:gd name="T7" fmla="*/ 3 h 45"/>
              </a:gdLst>
              <a:ahLst/>
              <a:cxnLst>
                <a:cxn ang="0">
                  <a:pos x="T0" y="T1"/>
                </a:cxn>
                <a:cxn ang="0">
                  <a:pos x="T2" y="T3"/>
                </a:cxn>
                <a:cxn ang="0">
                  <a:pos x="T4" y="T5"/>
                </a:cxn>
                <a:cxn ang="0">
                  <a:pos x="T6" y="T7"/>
                </a:cxn>
              </a:cxnLst>
              <a:rect l="0" t="0" r="r" b="b"/>
              <a:pathLst>
                <a:path w="21" h="45">
                  <a:moveTo>
                    <a:pt x="21" y="3"/>
                  </a:moveTo>
                  <a:lnTo>
                    <a:pt x="0" y="45"/>
                  </a:lnTo>
                  <a:lnTo>
                    <a:pt x="18" y="0"/>
                  </a:lnTo>
                  <a:lnTo>
                    <a:pt x="21"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944"/>
            <p:cNvSpPr/>
            <p:nvPr/>
          </p:nvSpPr>
          <p:spPr bwMode="auto">
            <a:xfrm>
              <a:off x="10052051" y="420687"/>
              <a:ext cx="12700" cy="46038"/>
            </a:xfrm>
            <a:custGeom>
              <a:avLst/>
              <a:gdLst>
                <a:gd name="T0" fmla="*/ 3 w 3"/>
                <a:gd name="T1" fmla="*/ 0 h 11"/>
                <a:gd name="T2" fmla="*/ 2 w 3"/>
                <a:gd name="T3" fmla="*/ 2 h 11"/>
                <a:gd name="T4" fmla="*/ 1 w 3"/>
                <a:gd name="T5" fmla="*/ 5 h 11"/>
                <a:gd name="T6" fmla="*/ 0 w 3"/>
                <a:gd name="T7" fmla="*/ 9 h 11"/>
                <a:gd name="T8" fmla="*/ 0 w 3"/>
                <a:gd name="T9" fmla="*/ 11 h 11"/>
                <a:gd name="T10" fmla="*/ 0 w 3"/>
                <a:gd name="T11" fmla="*/ 9 h 11"/>
                <a:gd name="T12" fmla="*/ 0 w 3"/>
                <a:gd name="T13" fmla="*/ 5 h 11"/>
                <a:gd name="T14" fmla="*/ 2 w 3"/>
                <a:gd name="T15" fmla="*/ 1 h 11"/>
                <a:gd name="T16" fmla="*/ 2 w 3"/>
                <a:gd name="T17" fmla="*/ 0 h 11"/>
                <a:gd name="T18" fmla="*/ 3 w 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1">
                  <a:moveTo>
                    <a:pt x="3" y="0"/>
                  </a:moveTo>
                  <a:cubicBezTo>
                    <a:pt x="3" y="0"/>
                    <a:pt x="3" y="1"/>
                    <a:pt x="2" y="2"/>
                  </a:cubicBezTo>
                  <a:cubicBezTo>
                    <a:pt x="2" y="3"/>
                    <a:pt x="1" y="4"/>
                    <a:pt x="1" y="5"/>
                  </a:cubicBezTo>
                  <a:cubicBezTo>
                    <a:pt x="1" y="7"/>
                    <a:pt x="0" y="8"/>
                    <a:pt x="0" y="9"/>
                  </a:cubicBezTo>
                  <a:cubicBezTo>
                    <a:pt x="0" y="10"/>
                    <a:pt x="0" y="11"/>
                    <a:pt x="0" y="11"/>
                  </a:cubicBezTo>
                  <a:cubicBezTo>
                    <a:pt x="0" y="11"/>
                    <a:pt x="0" y="10"/>
                    <a:pt x="0" y="9"/>
                  </a:cubicBezTo>
                  <a:cubicBezTo>
                    <a:pt x="0" y="8"/>
                    <a:pt x="0" y="6"/>
                    <a:pt x="0" y="5"/>
                  </a:cubicBezTo>
                  <a:cubicBezTo>
                    <a:pt x="1" y="4"/>
                    <a:pt x="1" y="2"/>
                    <a:pt x="2" y="1"/>
                  </a:cubicBezTo>
                  <a:cubicBezTo>
                    <a:pt x="2" y="0"/>
                    <a:pt x="2" y="0"/>
                    <a:pt x="2" y="0"/>
                  </a:cubicBezTo>
                  <a:lnTo>
                    <a:pt x="3"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45"/>
            <p:cNvSpPr/>
            <p:nvPr/>
          </p:nvSpPr>
          <p:spPr bwMode="auto">
            <a:xfrm>
              <a:off x="10442576" y="-249238"/>
              <a:ext cx="373063" cy="360363"/>
            </a:xfrm>
            <a:custGeom>
              <a:avLst/>
              <a:gdLst>
                <a:gd name="T0" fmla="*/ 0 w 88"/>
                <a:gd name="T1" fmla="*/ 85 h 85"/>
                <a:gd name="T2" fmla="*/ 64 w 88"/>
                <a:gd name="T3" fmla="*/ 31 h 85"/>
                <a:gd name="T4" fmla="*/ 0 w 88"/>
                <a:gd name="T5" fmla="*/ 85 h 85"/>
              </a:gdLst>
              <a:ahLst/>
              <a:cxnLst>
                <a:cxn ang="0">
                  <a:pos x="T0" y="T1"/>
                </a:cxn>
                <a:cxn ang="0">
                  <a:pos x="T2" y="T3"/>
                </a:cxn>
                <a:cxn ang="0">
                  <a:pos x="T4" y="T5"/>
                </a:cxn>
              </a:cxnLst>
              <a:rect l="0" t="0" r="r" b="b"/>
              <a:pathLst>
                <a:path w="88" h="85">
                  <a:moveTo>
                    <a:pt x="0" y="85"/>
                  </a:moveTo>
                  <a:cubicBezTo>
                    <a:pt x="0" y="85"/>
                    <a:pt x="88" y="75"/>
                    <a:pt x="64" y="31"/>
                  </a:cubicBezTo>
                  <a:cubicBezTo>
                    <a:pt x="47" y="0"/>
                    <a:pt x="0" y="85"/>
                    <a:pt x="0" y="8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46"/>
            <p:cNvSpPr/>
            <p:nvPr/>
          </p:nvSpPr>
          <p:spPr bwMode="auto">
            <a:xfrm>
              <a:off x="10455276" y="-88900"/>
              <a:ext cx="249238" cy="195263"/>
            </a:xfrm>
            <a:custGeom>
              <a:avLst/>
              <a:gdLst>
                <a:gd name="T0" fmla="*/ 0 w 59"/>
                <a:gd name="T1" fmla="*/ 46 h 46"/>
                <a:gd name="T2" fmla="*/ 0 w 59"/>
                <a:gd name="T3" fmla="*/ 45 h 46"/>
                <a:gd name="T4" fmla="*/ 2 w 59"/>
                <a:gd name="T5" fmla="*/ 44 h 46"/>
                <a:gd name="T6" fmla="*/ 10 w 59"/>
                <a:gd name="T7" fmla="*/ 40 h 46"/>
                <a:gd name="T8" fmla="*/ 15 w 59"/>
                <a:gd name="T9" fmla="*/ 37 h 46"/>
                <a:gd name="T10" fmla="*/ 20 w 59"/>
                <a:gd name="T11" fmla="*/ 34 h 46"/>
                <a:gd name="T12" fmla="*/ 26 w 59"/>
                <a:gd name="T13" fmla="*/ 30 h 46"/>
                <a:gd name="T14" fmla="*/ 32 w 59"/>
                <a:gd name="T15" fmla="*/ 26 h 46"/>
                <a:gd name="T16" fmla="*/ 37 w 59"/>
                <a:gd name="T17" fmla="*/ 21 h 46"/>
                <a:gd name="T18" fmla="*/ 40 w 59"/>
                <a:gd name="T19" fmla="*/ 19 h 46"/>
                <a:gd name="T20" fmla="*/ 43 w 59"/>
                <a:gd name="T21" fmla="*/ 17 h 46"/>
                <a:gd name="T22" fmla="*/ 47 w 59"/>
                <a:gd name="T23" fmla="*/ 13 h 46"/>
                <a:gd name="T24" fmla="*/ 51 w 59"/>
                <a:gd name="T25" fmla="*/ 9 h 46"/>
                <a:gd name="T26" fmla="*/ 55 w 59"/>
                <a:gd name="T27" fmla="*/ 5 h 46"/>
                <a:gd name="T28" fmla="*/ 57 w 59"/>
                <a:gd name="T29" fmla="*/ 2 h 46"/>
                <a:gd name="T30" fmla="*/ 59 w 59"/>
                <a:gd name="T31" fmla="*/ 0 h 46"/>
                <a:gd name="T32" fmla="*/ 57 w 59"/>
                <a:gd name="T33" fmla="*/ 2 h 46"/>
                <a:gd name="T34" fmla="*/ 54 w 59"/>
                <a:gd name="T35" fmla="*/ 5 h 46"/>
                <a:gd name="T36" fmla="*/ 51 w 59"/>
                <a:gd name="T37" fmla="*/ 8 h 46"/>
                <a:gd name="T38" fmla="*/ 46 w 59"/>
                <a:gd name="T39" fmla="*/ 12 h 46"/>
                <a:gd name="T40" fmla="*/ 45 w 59"/>
                <a:gd name="T41" fmla="*/ 13 h 46"/>
                <a:gd name="T42" fmla="*/ 44 w 59"/>
                <a:gd name="T43" fmla="*/ 14 h 46"/>
                <a:gd name="T44" fmla="*/ 42 w 59"/>
                <a:gd name="T45" fmla="*/ 16 h 46"/>
                <a:gd name="T46" fmla="*/ 36 w 59"/>
                <a:gd name="T47" fmla="*/ 20 h 46"/>
                <a:gd name="T48" fmla="*/ 31 w 59"/>
                <a:gd name="T49" fmla="*/ 24 h 46"/>
                <a:gd name="T50" fmla="*/ 25 w 59"/>
                <a:gd name="T51" fmla="*/ 29 h 46"/>
                <a:gd name="T52" fmla="*/ 19 w 59"/>
                <a:gd name="T53" fmla="*/ 32 h 46"/>
                <a:gd name="T54" fmla="*/ 14 w 59"/>
                <a:gd name="T55" fmla="*/ 36 h 46"/>
                <a:gd name="T56" fmla="*/ 9 w 59"/>
                <a:gd name="T57" fmla="*/ 39 h 46"/>
                <a:gd name="T58" fmla="*/ 2 w 59"/>
                <a:gd name="T59" fmla="*/ 44 h 46"/>
                <a:gd name="T60" fmla="*/ 0 w 59"/>
                <a:gd name="T6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46">
                  <a:moveTo>
                    <a:pt x="0" y="46"/>
                  </a:moveTo>
                  <a:cubicBezTo>
                    <a:pt x="0" y="46"/>
                    <a:pt x="0" y="46"/>
                    <a:pt x="0" y="45"/>
                  </a:cubicBezTo>
                  <a:cubicBezTo>
                    <a:pt x="1" y="45"/>
                    <a:pt x="2" y="45"/>
                    <a:pt x="2" y="44"/>
                  </a:cubicBezTo>
                  <a:cubicBezTo>
                    <a:pt x="4" y="43"/>
                    <a:pt x="7" y="42"/>
                    <a:pt x="10" y="40"/>
                  </a:cubicBezTo>
                  <a:cubicBezTo>
                    <a:pt x="12" y="39"/>
                    <a:pt x="13" y="38"/>
                    <a:pt x="15" y="37"/>
                  </a:cubicBezTo>
                  <a:cubicBezTo>
                    <a:pt x="17" y="36"/>
                    <a:pt x="19" y="35"/>
                    <a:pt x="20" y="34"/>
                  </a:cubicBezTo>
                  <a:cubicBezTo>
                    <a:pt x="22" y="33"/>
                    <a:pt x="24" y="31"/>
                    <a:pt x="26" y="30"/>
                  </a:cubicBezTo>
                  <a:cubicBezTo>
                    <a:pt x="28" y="29"/>
                    <a:pt x="30" y="27"/>
                    <a:pt x="32" y="26"/>
                  </a:cubicBezTo>
                  <a:cubicBezTo>
                    <a:pt x="34" y="24"/>
                    <a:pt x="36" y="23"/>
                    <a:pt x="37" y="21"/>
                  </a:cubicBezTo>
                  <a:cubicBezTo>
                    <a:pt x="38" y="21"/>
                    <a:pt x="39" y="20"/>
                    <a:pt x="40" y="19"/>
                  </a:cubicBezTo>
                  <a:cubicBezTo>
                    <a:pt x="41" y="18"/>
                    <a:pt x="42" y="18"/>
                    <a:pt x="43" y="17"/>
                  </a:cubicBezTo>
                  <a:cubicBezTo>
                    <a:pt x="44" y="16"/>
                    <a:pt x="46" y="14"/>
                    <a:pt x="47" y="13"/>
                  </a:cubicBezTo>
                  <a:cubicBezTo>
                    <a:pt x="49" y="11"/>
                    <a:pt x="50" y="10"/>
                    <a:pt x="51" y="9"/>
                  </a:cubicBezTo>
                  <a:cubicBezTo>
                    <a:pt x="53" y="7"/>
                    <a:pt x="54" y="6"/>
                    <a:pt x="55" y="5"/>
                  </a:cubicBezTo>
                  <a:cubicBezTo>
                    <a:pt x="56" y="4"/>
                    <a:pt x="56" y="3"/>
                    <a:pt x="57" y="2"/>
                  </a:cubicBezTo>
                  <a:cubicBezTo>
                    <a:pt x="58" y="1"/>
                    <a:pt x="59" y="0"/>
                    <a:pt x="59" y="0"/>
                  </a:cubicBezTo>
                  <a:cubicBezTo>
                    <a:pt x="59" y="0"/>
                    <a:pt x="58" y="0"/>
                    <a:pt x="57" y="2"/>
                  </a:cubicBezTo>
                  <a:cubicBezTo>
                    <a:pt x="56" y="3"/>
                    <a:pt x="55" y="4"/>
                    <a:pt x="54" y="5"/>
                  </a:cubicBezTo>
                  <a:cubicBezTo>
                    <a:pt x="53" y="6"/>
                    <a:pt x="52" y="7"/>
                    <a:pt x="51" y="8"/>
                  </a:cubicBezTo>
                  <a:cubicBezTo>
                    <a:pt x="49" y="9"/>
                    <a:pt x="48" y="10"/>
                    <a:pt x="46" y="12"/>
                  </a:cubicBezTo>
                  <a:cubicBezTo>
                    <a:pt x="46" y="12"/>
                    <a:pt x="46" y="12"/>
                    <a:pt x="45" y="13"/>
                  </a:cubicBezTo>
                  <a:cubicBezTo>
                    <a:pt x="45" y="13"/>
                    <a:pt x="45" y="13"/>
                    <a:pt x="44" y="14"/>
                  </a:cubicBezTo>
                  <a:cubicBezTo>
                    <a:pt x="43" y="14"/>
                    <a:pt x="42" y="15"/>
                    <a:pt x="42" y="16"/>
                  </a:cubicBezTo>
                  <a:cubicBezTo>
                    <a:pt x="40" y="17"/>
                    <a:pt x="38" y="19"/>
                    <a:pt x="36" y="20"/>
                  </a:cubicBezTo>
                  <a:cubicBezTo>
                    <a:pt x="35" y="22"/>
                    <a:pt x="33" y="23"/>
                    <a:pt x="31" y="24"/>
                  </a:cubicBezTo>
                  <a:cubicBezTo>
                    <a:pt x="29" y="26"/>
                    <a:pt x="27" y="27"/>
                    <a:pt x="25" y="29"/>
                  </a:cubicBezTo>
                  <a:cubicBezTo>
                    <a:pt x="23" y="30"/>
                    <a:pt x="21" y="31"/>
                    <a:pt x="19" y="32"/>
                  </a:cubicBezTo>
                  <a:cubicBezTo>
                    <a:pt x="18" y="34"/>
                    <a:pt x="16" y="35"/>
                    <a:pt x="14" y="36"/>
                  </a:cubicBezTo>
                  <a:cubicBezTo>
                    <a:pt x="13" y="37"/>
                    <a:pt x="11" y="38"/>
                    <a:pt x="9" y="39"/>
                  </a:cubicBezTo>
                  <a:cubicBezTo>
                    <a:pt x="7" y="41"/>
                    <a:pt x="4" y="43"/>
                    <a:pt x="2" y="44"/>
                  </a:cubicBezTo>
                  <a:cubicBezTo>
                    <a:pt x="1" y="45"/>
                    <a:pt x="0" y="46"/>
                    <a:pt x="0" y="46"/>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947"/>
            <p:cNvSpPr/>
            <p:nvPr/>
          </p:nvSpPr>
          <p:spPr bwMode="auto">
            <a:xfrm>
              <a:off x="10521951" y="4762"/>
              <a:ext cx="17463" cy="55563"/>
            </a:xfrm>
            <a:custGeom>
              <a:avLst/>
              <a:gdLst>
                <a:gd name="T0" fmla="*/ 0 w 11"/>
                <a:gd name="T1" fmla="*/ 35 h 35"/>
                <a:gd name="T2" fmla="*/ 11 w 11"/>
                <a:gd name="T3" fmla="*/ 0 h 35"/>
                <a:gd name="T4" fmla="*/ 0 w 11"/>
                <a:gd name="T5" fmla="*/ 35 h 35"/>
                <a:gd name="T6" fmla="*/ 0 w 11"/>
                <a:gd name="T7" fmla="*/ 35 h 35"/>
              </a:gdLst>
              <a:ahLst/>
              <a:cxnLst>
                <a:cxn ang="0">
                  <a:pos x="T0" y="T1"/>
                </a:cxn>
                <a:cxn ang="0">
                  <a:pos x="T2" y="T3"/>
                </a:cxn>
                <a:cxn ang="0">
                  <a:pos x="T4" y="T5"/>
                </a:cxn>
                <a:cxn ang="0">
                  <a:pos x="T6" y="T7"/>
                </a:cxn>
              </a:cxnLst>
              <a:rect l="0" t="0" r="r" b="b"/>
              <a:pathLst>
                <a:path w="11" h="35">
                  <a:moveTo>
                    <a:pt x="0" y="35"/>
                  </a:moveTo>
                  <a:lnTo>
                    <a:pt x="11" y="0"/>
                  </a:lnTo>
                  <a:lnTo>
                    <a:pt x="0" y="35"/>
                  </a:lnTo>
                  <a:lnTo>
                    <a:pt x="0" y="3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48"/>
            <p:cNvSpPr/>
            <p:nvPr/>
          </p:nvSpPr>
          <p:spPr bwMode="auto">
            <a:xfrm>
              <a:off x="10564814" y="-84138"/>
              <a:ext cx="34925" cy="119063"/>
            </a:xfrm>
            <a:custGeom>
              <a:avLst/>
              <a:gdLst>
                <a:gd name="T0" fmla="*/ 3 w 22"/>
                <a:gd name="T1" fmla="*/ 75 h 75"/>
                <a:gd name="T2" fmla="*/ 22 w 22"/>
                <a:gd name="T3" fmla="*/ 0 h 75"/>
                <a:gd name="T4" fmla="*/ 0 w 22"/>
                <a:gd name="T5" fmla="*/ 72 h 75"/>
                <a:gd name="T6" fmla="*/ 3 w 22"/>
                <a:gd name="T7" fmla="*/ 75 h 75"/>
              </a:gdLst>
              <a:ahLst/>
              <a:cxnLst>
                <a:cxn ang="0">
                  <a:pos x="T0" y="T1"/>
                </a:cxn>
                <a:cxn ang="0">
                  <a:pos x="T2" y="T3"/>
                </a:cxn>
                <a:cxn ang="0">
                  <a:pos x="T4" y="T5"/>
                </a:cxn>
                <a:cxn ang="0">
                  <a:pos x="T6" y="T7"/>
                </a:cxn>
              </a:cxnLst>
              <a:rect l="0" t="0" r="r" b="b"/>
              <a:pathLst>
                <a:path w="22" h="75">
                  <a:moveTo>
                    <a:pt x="3" y="75"/>
                  </a:moveTo>
                  <a:lnTo>
                    <a:pt x="22" y="0"/>
                  </a:lnTo>
                  <a:lnTo>
                    <a:pt x="0" y="72"/>
                  </a:lnTo>
                  <a:lnTo>
                    <a:pt x="3" y="7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949"/>
            <p:cNvSpPr/>
            <p:nvPr/>
          </p:nvSpPr>
          <p:spPr bwMode="auto">
            <a:xfrm>
              <a:off x="10615614" y="-122238"/>
              <a:ext cx="42863" cy="119063"/>
            </a:xfrm>
            <a:custGeom>
              <a:avLst/>
              <a:gdLst>
                <a:gd name="T0" fmla="*/ 0 w 27"/>
                <a:gd name="T1" fmla="*/ 75 h 75"/>
                <a:gd name="T2" fmla="*/ 27 w 27"/>
                <a:gd name="T3" fmla="*/ 0 h 75"/>
                <a:gd name="T4" fmla="*/ 0 w 27"/>
                <a:gd name="T5" fmla="*/ 72 h 75"/>
                <a:gd name="T6" fmla="*/ 0 w 27"/>
                <a:gd name="T7" fmla="*/ 75 h 75"/>
              </a:gdLst>
              <a:ahLst/>
              <a:cxnLst>
                <a:cxn ang="0">
                  <a:pos x="T0" y="T1"/>
                </a:cxn>
                <a:cxn ang="0">
                  <a:pos x="T2" y="T3"/>
                </a:cxn>
                <a:cxn ang="0">
                  <a:pos x="T4" y="T5"/>
                </a:cxn>
                <a:cxn ang="0">
                  <a:pos x="T6" y="T7"/>
                </a:cxn>
              </a:cxnLst>
              <a:rect l="0" t="0" r="r" b="b"/>
              <a:pathLst>
                <a:path w="27" h="75">
                  <a:moveTo>
                    <a:pt x="0" y="75"/>
                  </a:moveTo>
                  <a:lnTo>
                    <a:pt x="27" y="0"/>
                  </a:lnTo>
                  <a:lnTo>
                    <a:pt x="0" y="72"/>
                  </a:lnTo>
                  <a:lnTo>
                    <a:pt x="0" y="7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50"/>
            <p:cNvSpPr/>
            <p:nvPr/>
          </p:nvSpPr>
          <p:spPr bwMode="auto">
            <a:xfrm>
              <a:off x="10666414" y="-127000"/>
              <a:ext cx="25400" cy="76200"/>
            </a:xfrm>
            <a:custGeom>
              <a:avLst/>
              <a:gdLst>
                <a:gd name="T0" fmla="*/ 3 w 16"/>
                <a:gd name="T1" fmla="*/ 48 h 48"/>
                <a:gd name="T2" fmla="*/ 16 w 16"/>
                <a:gd name="T3" fmla="*/ 0 h 48"/>
                <a:gd name="T4" fmla="*/ 0 w 16"/>
                <a:gd name="T5" fmla="*/ 46 h 48"/>
                <a:gd name="T6" fmla="*/ 3 w 16"/>
                <a:gd name="T7" fmla="*/ 48 h 48"/>
              </a:gdLst>
              <a:ahLst/>
              <a:cxnLst>
                <a:cxn ang="0">
                  <a:pos x="T0" y="T1"/>
                </a:cxn>
                <a:cxn ang="0">
                  <a:pos x="T2" y="T3"/>
                </a:cxn>
                <a:cxn ang="0">
                  <a:pos x="T4" y="T5"/>
                </a:cxn>
                <a:cxn ang="0">
                  <a:pos x="T6" y="T7"/>
                </a:cxn>
              </a:cxnLst>
              <a:rect l="0" t="0" r="r" b="b"/>
              <a:pathLst>
                <a:path w="16" h="48">
                  <a:moveTo>
                    <a:pt x="3" y="48"/>
                  </a:moveTo>
                  <a:lnTo>
                    <a:pt x="16" y="0"/>
                  </a:lnTo>
                  <a:lnTo>
                    <a:pt x="0" y="46"/>
                  </a:lnTo>
                  <a:lnTo>
                    <a:pt x="3" y="4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51"/>
            <p:cNvSpPr/>
            <p:nvPr/>
          </p:nvSpPr>
          <p:spPr bwMode="auto">
            <a:xfrm>
              <a:off x="10496551" y="77787"/>
              <a:ext cx="50800" cy="7938"/>
            </a:xfrm>
            <a:custGeom>
              <a:avLst/>
              <a:gdLst>
                <a:gd name="T0" fmla="*/ 0 w 12"/>
                <a:gd name="T1" fmla="*/ 1 h 2"/>
                <a:gd name="T2" fmla="*/ 6 w 12"/>
                <a:gd name="T3" fmla="*/ 1 h 2"/>
                <a:gd name="T4" fmla="*/ 10 w 12"/>
                <a:gd name="T5" fmla="*/ 1 h 2"/>
                <a:gd name="T6" fmla="*/ 11 w 12"/>
                <a:gd name="T7" fmla="*/ 1 h 2"/>
                <a:gd name="T8" fmla="*/ 12 w 12"/>
                <a:gd name="T9" fmla="*/ 2 h 2"/>
                <a:gd name="T10" fmla="*/ 11 w 12"/>
                <a:gd name="T11" fmla="*/ 1 h 2"/>
                <a:gd name="T12" fmla="*/ 10 w 12"/>
                <a:gd name="T13" fmla="*/ 1 h 2"/>
                <a:gd name="T14" fmla="*/ 6 w 12"/>
                <a:gd name="T15" fmla="*/ 1 h 2"/>
                <a:gd name="T16" fmla="*/ 0 w 12"/>
                <a:gd name="T17" fmla="*/ 0 h 2"/>
                <a:gd name="T18" fmla="*/ 0 w 1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
                  <a:moveTo>
                    <a:pt x="0" y="1"/>
                  </a:moveTo>
                  <a:cubicBezTo>
                    <a:pt x="0" y="1"/>
                    <a:pt x="3" y="1"/>
                    <a:pt x="6" y="1"/>
                  </a:cubicBezTo>
                  <a:cubicBezTo>
                    <a:pt x="7" y="1"/>
                    <a:pt x="9" y="1"/>
                    <a:pt x="10" y="1"/>
                  </a:cubicBezTo>
                  <a:cubicBezTo>
                    <a:pt x="10" y="1"/>
                    <a:pt x="11" y="1"/>
                    <a:pt x="11" y="1"/>
                  </a:cubicBezTo>
                  <a:cubicBezTo>
                    <a:pt x="11" y="2"/>
                    <a:pt x="12" y="2"/>
                    <a:pt x="12" y="2"/>
                  </a:cubicBezTo>
                  <a:cubicBezTo>
                    <a:pt x="12" y="2"/>
                    <a:pt x="11" y="2"/>
                    <a:pt x="11" y="1"/>
                  </a:cubicBezTo>
                  <a:cubicBezTo>
                    <a:pt x="11" y="1"/>
                    <a:pt x="10" y="1"/>
                    <a:pt x="10" y="1"/>
                  </a:cubicBezTo>
                  <a:cubicBezTo>
                    <a:pt x="9" y="1"/>
                    <a:pt x="7" y="1"/>
                    <a:pt x="6" y="1"/>
                  </a:cubicBezTo>
                  <a:cubicBezTo>
                    <a:pt x="3" y="1"/>
                    <a:pt x="0" y="0"/>
                    <a:pt x="0" y="0"/>
                  </a:cubicBezTo>
                  <a:lnTo>
                    <a:pt x="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52"/>
            <p:cNvSpPr/>
            <p:nvPr/>
          </p:nvSpPr>
          <p:spPr bwMode="auto">
            <a:xfrm>
              <a:off x="10544176" y="47625"/>
              <a:ext cx="71438" cy="17463"/>
            </a:xfrm>
            <a:custGeom>
              <a:avLst/>
              <a:gdLst>
                <a:gd name="T0" fmla="*/ 0 w 45"/>
                <a:gd name="T1" fmla="*/ 3 h 11"/>
                <a:gd name="T2" fmla="*/ 45 w 45"/>
                <a:gd name="T3" fmla="*/ 11 h 11"/>
                <a:gd name="T4" fmla="*/ 0 w 45"/>
                <a:gd name="T5" fmla="*/ 0 h 11"/>
                <a:gd name="T6" fmla="*/ 0 w 45"/>
                <a:gd name="T7" fmla="*/ 3 h 11"/>
              </a:gdLst>
              <a:ahLst/>
              <a:cxnLst>
                <a:cxn ang="0">
                  <a:pos x="T0" y="T1"/>
                </a:cxn>
                <a:cxn ang="0">
                  <a:pos x="T2" y="T3"/>
                </a:cxn>
                <a:cxn ang="0">
                  <a:pos x="T4" y="T5"/>
                </a:cxn>
                <a:cxn ang="0">
                  <a:pos x="T6" y="T7"/>
                </a:cxn>
              </a:cxnLst>
              <a:rect l="0" t="0" r="r" b="b"/>
              <a:pathLst>
                <a:path w="45" h="11">
                  <a:moveTo>
                    <a:pt x="0" y="3"/>
                  </a:moveTo>
                  <a:lnTo>
                    <a:pt x="45" y="11"/>
                  </a:lnTo>
                  <a:lnTo>
                    <a:pt x="0" y="0"/>
                  </a:lnTo>
                  <a:lnTo>
                    <a:pt x="0"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53"/>
            <p:cNvSpPr/>
            <p:nvPr/>
          </p:nvSpPr>
          <p:spPr bwMode="auto">
            <a:xfrm>
              <a:off x="10594976" y="14287"/>
              <a:ext cx="68263" cy="15875"/>
            </a:xfrm>
            <a:custGeom>
              <a:avLst/>
              <a:gdLst>
                <a:gd name="T0" fmla="*/ 0 w 16"/>
                <a:gd name="T1" fmla="*/ 1 h 4"/>
                <a:gd name="T2" fmla="*/ 2 w 16"/>
                <a:gd name="T3" fmla="*/ 1 h 4"/>
                <a:gd name="T4" fmla="*/ 8 w 16"/>
                <a:gd name="T5" fmla="*/ 2 h 4"/>
                <a:gd name="T6" fmla="*/ 13 w 16"/>
                <a:gd name="T7" fmla="*/ 3 h 4"/>
                <a:gd name="T8" fmla="*/ 16 w 16"/>
                <a:gd name="T9" fmla="*/ 4 h 4"/>
                <a:gd name="T10" fmla="*/ 13 w 16"/>
                <a:gd name="T11" fmla="*/ 3 h 4"/>
                <a:gd name="T12" fmla="*/ 8 w 16"/>
                <a:gd name="T13" fmla="*/ 1 h 4"/>
                <a:gd name="T14" fmla="*/ 2 w 16"/>
                <a:gd name="T15" fmla="*/ 0 h 4"/>
                <a:gd name="T16" fmla="*/ 0 w 16"/>
                <a:gd name="T17" fmla="*/ 0 h 4"/>
                <a:gd name="T18" fmla="*/ 0 w 16"/>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
                  <a:moveTo>
                    <a:pt x="0" y="1"/>
                  </a:moveTo>
                  <a:cubicBezTo>
                    <a:pt x="0" y="1"/>
                    <a:pt x="1" y="1"/>
                    <a:pt x="2" y="1"/>
                  </a:cubicBezTo>
                  <a:cubicBezTo>
                    <a:pt x="4" y="1"/>
                    <a:pt x="6" y="1"/>
                    <a:pt x="8" y="2"/>
                  </a:cubicBezTo>
                  <a:cubicBezTo>
                    <a:pt x="10" y="2"/>
                    <a:pt x="12" y="3"/>
                    <a:pt x="13" y="3"/>
                  </a:cubicBezTo>
                  <a:cubicBezTo>
                    <a:pt x="15" y="4"/>
                    <a:pt x="16" y="4"/>
                    <a:pt x="16" y="4"/>
                  </a:cubicBezTo>
                  <a:cubicBezTo>
                    <a:pt x="16" y="4"/>
                    <a:pt x="15" y="4"/>
                    <a:pt x="13" y="3"/>
                  </a:cubicBezTo>
                  <a:cubicBezTo>
                    <a:pt x="12" y="2"/>
                    <a:pt x="10" y="2"/>
                    <a:pt x="8" y="1"/>
                  </a:cubicBezTo>
                  <a:cubicBezTo>
                    <a:pt x="6" y="1"/>
                    <a:pt x="4" y="0"/>
                    <a:pt x="2" y="0"/>
                  </a:cubicBezTo>
                  <a:cubicBezTo>
                    <a:pt x="1" y="0"/>
                    <a:pt x="0" y="0"/>
                    <a:pt x="0" y="0"/>
                  </a:cubicBezTo>
                  <a:lnTo>
                    <a:pt x="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54"/>
            <p:cNvSpPr/>
            <p:nvPr/>
          </p:nvSpPr>
          <p:spPr bwMode="auto">
            <a:xfrm>
              <a:off x="10645776" y="-28575"/>
              <a:ext cx="55563" cy="20638"/>
            </a:xfrm>
            <a:custGeom>
              <a:avLst/>
              <a:gdLst>
                <a:gd name="T0" fmla="*/ 0 w 35"/>
                <a:gd name="T1" fmla="*/ 2 h 13"/>
                <a:gd name="T2" fmla="*/ 35 w 35"/>
                <a:gd name="T3" fmla="*/ 13 h 13"/>
                <a:gd name="T4" fmla="*/ 0 w 35"/>
                <a:gd name="T5" fmla="*/ 0 h 13"/>
                <a:gd name="T6" fmla="*/ 0 w 35"/>
                <a:gd name="T7" fmla="*/ 2 h 13"/>
              </a:gdLst>
              <a:ahLst/>
              <a:cxnLst>
                <a:cxn ang="0">
                  <a:pos x="T0" y="T1"/>
                </a:cxn>
                <a:cxn ang="0">
                  <a:pos x="T2" y="T3"/>
                </a:cxn>
                <a:cxn ang="0">
                  <a:pos x="T4" y="T5"/>
                </a:cxn>
                <a:cxn ang="0">
                  <a:pos x="T6" y="T7"/>
                </a:cxn>
              </a:cxnLst>
              <a:rect l="0" t="0" r="r" b="b"/>
              <a:pathLst>
                <a:path w="35" h="13">
                  <a:moveTo>
                    <a:pt x="0" y="2"/>
                  </a:moveTo>
                  <a:lnTo>
                    <a:pt x="35" y="13"/>
                  </a:lnTo>
                  <a:lnTo>
                    <a:pt x="0" y="0"/>
                  </a:lnTo>
                  <a:lnTo>
                    <a:pt x="0"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55"/>
            <p:cNvSpPr/>
            <p:nvPr/>
          </p:nvSpPr>
          <p:spPr bwMode="auto">
            <a:xfrm>
              <a:off x="10683876" y="-66675"/>
              <a:ext cx="30163" cy="15875"/>
            </a:xfrm>
            <a:custGeom>
              <a:avLst/>
              <a:gdLst>
                <a:gd name="T0" fmla="*/ 0 w 7"/>
                <a:gd name="T1" fmla="*/ 1 h 4"/>
                <a:gd name="T2" fmla="*/ 1 w 7"/>
                <a:gd name="T3" fmla="*/ 1 h 4"/>
                <a:gd name="T4" fmla="*/ 4 w 7"/>
                <a:gd name="T5" fmla="*/ 2 h 4"/>
                <a:gd name="T6" fmla="*/ 6 w 7"/>
                <a:gd name="T7" fmla="*/ 3 h 4"/>
                <a:gd name="T8" fmla="*/ 7 w 7"/>
                <a:gd name="T9" fmla="*/ 4 h 4"/>
                <a:gd name="T10" fmla="*/ 6 w 7"/>
                <a:gd name="T11" fmla="*/ 3 h 4"/>
                <a:gd name="T12" fmla="*/ 4 w 7"/>
                <a:gd name="T13" fmla="*/ 1 h 4"/>
                <a:gd name="T14" fmla="*/ 2 w 7"/>
                <a:gd name="T15" fmla="*/ 0 h 4"/>
                <a:gd name="T16" fmla="*/ 0 w 7"/>
                <a:gd name="T17" fmla="*/ 0 h 4"/>
                <a:gd name="T18" fmla="*/ 0 w 7"/>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0" y="1"/>
                  </a:moveTo>
                  <a:cubicBezTo>
                    <a:pt x="0" y="1"/>
                    <a:pt x="1" y="1"/>
                    <a:pt x="1" y="1"/>
                  </a:cubicBezTo>
                  <a:cubicBezTo>
                    <a:pt x="2" y="1"/>
                    <a:pt x="3" y="1"/>
                    <a:pt x="4" y="2"/>
                  </a:cubicBezTo>
                  <a:cubicBezTo>
                    <a:pt x="5" y="2"/>
                    <a:pt x="6" y="3"/>
                    <a:pt x="6" y="3"/>
                  </a:cubicBezTo>
                  <a:cubicBezTo>
                    <a:pt x="7" y="3"/>
                    <a:pt x="7" y="4"/>
                    <a:pt x="7" y="4"/>
                  </a:cubicBezTo>
                  <a:cubicBezTo>
                    <a:pt x="7" y="4"/>
                    <a:pt x="7" y="3"/>
                    <a:pt x="6" y="3"/>
                  </a:cubicBezTo>
                  <a:cubicBezTo>
                    <a:pt x="6" y="2"/>
                    <a:pt x="5" y="2"/>
                    <a:pt x="4" y="1"/>
                  </a:cubicBezTo>
                  <a:cubicBezTo>
                    <a:pt x="3" y="1"/>
                    <a:pt x="2" y="0"/>
                    <a:pt x="2" y="0"/>
                  </a:cubicBezTo>
                  <a:cubicBezTo>
                    <a:pt x="1" y="0"/>
                    <a:pt x="0" y="0"/>
                    <a:pt x="0" y="0"/>
                  </a:cubicBezTo>
                  <a:lnTo>
                    <a:pt x="0"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56"/>
            <p:cNvSpPr/>
            <p:nvPr/>
          </p:nvSpPr>
          <p:spPr bwMode="auto">
            <a:xfrm>
              <a:off x="9891714" y="-566738"/>
              <a:ext cx="292100" cy="274638"/>
            </a:xfrm>
            <a:custGeom>
              <a:avLst/>
              <a:gdLst>
                <a:gd name="T0" fmla="*/ 51 w 69"/>
                <a:gd name="T1" fmla="*/ 59 h 65"/>
                <a:gd name="T2" fmla="*/ 1 w 69"/>
                <a:gd name="T3" fmla="*/ 43 h 65"/>
                <a:gd name="T4" fmla="*/ 17 w 69"/>
                <a:gd name="T5" fmla="*/ 34 h 65"/>
                <a:gd name="T6" fmla="*/ 16 w 69"/>
                <a:gd name="T7" fmla="*/ 12 h 65"/>
                <a:gd name="T8" fmla="*/ 39 w 69"/>
                <a:gd name="T9" fmla="*/ 20 h 65"/>
                <a:gd name="T10" fmla="*/ 55 w 69"/>
                <a:gd name="T11" fmla="*/ 3 h 65"/>
                <a:gd name="T12" fmla="*/ 51 w 69"/>
                <a:gd name="T13" fmla="*/ 59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51" y="59"/>
                  </a:moveTo>
                  <a:cubicBezTo>
                    <a:pt x="51" y="59"/>
                    <a:pt x="0" y="65"/>
                    <a:pt x="1" y="43"/>
                  </a:cubicBezTo>
                  <a:cubicBezTo>
                    <a:pt x="1" y="28"/>
                    <a:pt x="17" y="34"/>
                    <a:pt x="17" y="34"/>
                  </a:cubicBezTo>
                  <a:cubicBezTo>
                    <a:pt x="17" y="34"/>
                    <a:pt x="6" y="22"/>
                    <a:pt x="16" y="12"/>
                  </a:cubicBezTo>
                  <a:cubicBezTo>
                    <a:pt x="26" y="3"/>
                    <a:pt x="39" y="20"/>
                    <a:pt x="39" y="20"/>
                  </a:cubicBezTo>
                  <a:cubicBezTo>
                    <a:pt x="39" y="20"/>
                    <a:pt x="41" y="6"/>
                    <a:pt x="55" y="3"/>
                  </a:cubicBezTo>
                  <a:cubicBezTo>
                    <a:pt x="69" y="0"/>
                    <a:pt x="63" y="41"/>
                    <a:pt x="51"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957"/>
            <p:cNvSpPr/>
            <p:nvPr/>
          </p:nvSpPr>
          <p:spPr bwMode="auto">
            <a:xfrm>
              <a:off x="10098089" y="-528638"/>
              <a:ext cx="34925" cy="185738"/>
            </a:xfrm>
            <a:custGeom>
              <a:avLst/>
              <a:gdLst>
                <a:gd name="T0" fmla="*/ 0 w 8"/>
                <a:gd name="T1" fmla="*/ 44 h 44"/>
                <a:gd name="T2" fmla="*/ 0 w 8"/>
                <a:gd name="T3" fmla="*/ 44 h 44"/>
                <a:gd name="T4" fmla="*/ 0 w 8"/>
                <a:gd name="T5" fmla="*/ 43 h 44"/>
                <a:gd name="T6" fmla="*/ 1 w 8"/>
                <a:gd name="T7" fmla="*/ 40 h 44"/>
                <a:gd name="T8" fmla="*/ 1 w 8"/>
                <a:gd name="T9" fmla="*/ 38 h 44"/>
                <a:gd name="T10" fmla="*/ 2 w 8"/>
                <a:gd name="T11" fmla="*/ 36 h 44"/>
                <a:gd name="T12" fmla="*/ 2 w 8"/>
                <a:gd name="T13" fmla="*/ 34 h 44"/>
                <a:gd name="T14" fmla="*/ 3 w 8"/>
                <a:gd name="T15" fmla="*/ 31 h 44"/>
                <a:gd name="T16" fmla="*/ 3 w 8"/>
                <a:gd name="T17" fmla="*/ 27 h 44"/>
                <a:gd name="T18" fmla="*/ 4 w 8"/>
                <a:gd name="T19" fmla="*/ 23 h 44"/>
                <a:gd name="T20" fmla="*/ 4 w 8"/>
                <a:gd name="T21" fmla="*/ 20 h 44"/>
                <a:gd name="T22" fmla="*/ 4 w 8"/>
                <a:gd name="T23" fmla="*/ 18 h 44"/>
                <a:gd name="T24" fmla="*/ 4 w 8"/>
                <a:gd name="T25" fmla="*/ 17 h 44"/>
                <a:gd name="T26" fmla="*/ 4 w 8"/>
                <a:gd name="T27" fmla="*/ 16 h 44"/>
                <a:gd name="T28" fmla="*/ 4 w 8"/>
                <a:gd name="T29" fmla="*/ 14 h 44"/>
                <a:gd name="T30" fmla="*/ 4 w 8"/>
                <a:gd name="T31" fmla="*/ 13 h 44"/>
                <a:gd name="T32" fmla="*/ 4 w 8"/>
                <a:gd name="T33" fmla="*/ 11 h 44"/>
                <a:gd name="T34" fmla="*/ 4 w 8"/>
                <a:gd name="T35" fmla="*/ 7 h 44"/>
                <a:gd name="T36" fmla="*/ 4 w 8"/>
                <a:gd name="T37" fmla="*/ 6 h 44"/>
                <a:gd name="T38" fmla="*/ 4 w 8"/>
                <a:gd name="T39" fmla="*/ 4 h 44"/>
                <a:gd name="T40" fmla="*/ 4 w 8"/>
                <a:gd name="T41" fmla="*/ 2 h 44"/>
                <a:gd name="T42" fmla="*/ 4 w 8"/>
                <a:gd name="T43" fmla="*/ 1 h 44"/>
                <a:gd name="T44" fmla="*/ 4 w 8"/>
                <a:gd name="T45" fmla="*/ 0 h 44"/>
                <a:gd name="T46" fmla="*/ 4 w 8"/>
                <a:gd name="T47" fmla="*/ 1 h 44"/>
                <a:gd name="T48" fmla="*/ 5 w 8"/>
                <a:gd name="T49" fmla="*/ 2 h 44"/>
                <a:gd name="T50" fmla="*/ 6 w 8"/>
                <a:gd name="T51" fmla="*/ 4 h 44"/>
                <a:gd name="T52" fmla="*/ 6 w 8"/>
                <a:gd name="T53" fmla="*/ 5 h 44"/>
                <a:gd name="T54" fmla="*/ 7 w 8"/>
                <a:gd name="T55" fmla="*/ 7 h 44"/>
                <a:gd name="T56" fmla="*/ 7 w 8"/>
                <a:gd name="T57" fmla="*/ 9 h 44"/>
                <a:gd name="T58" fmla="*/ 7 w 8"/>
                <a:gd name="T59" fmla="*/ 10 h 44"/>
                <a:gd name="T60" fmla="*/ 8 w 8"/>
                <a:gd name="T61" fmla="*/ 12 h 44"/>
                <a:gd name="T62" fmla="*/ 8 w 8"/>
                <a:gd name="T63" fmla="*/ 14 h 44"/>
                <a:gd name="T64" fmla="*/ 8 w 8"/>
                <a:gd name="T65" fmla="*/ 19 h 44"/>
                <a:gd name="T66" fmla="*/ 8 w 8"/>
                <a:gd name="T67" fmla="*/ 23 h 44"/>
                <a:gd name="T68" fmla="*/ 8 w 8"/>
                <a:gd name="T69" fmla="*/ 25 h 44"/>
                <a:gd name="T70" fmla="*/ 7 w 8"/>
                <a:gd name="T71" fmla="*/ 27 h 44"/>
                <a:gd name="T72" fmla="*/ 7 w 8"/>
                <a:gd name="T73" fmla="*/ 29 h 44"/>
                <a:gd name="T74" fmla="*/ 6 w 8"/>
                <a:gd name="T75" fmla="*/ 31 h 44"/>
                <a:gd name="T76" fmla="*/ 5 w 8"/>
                <a:gd name="T77" fmla="*/ 35 h 44"/>
                <a:gd name="T78" fmla="*/ 4 w 8"/>
                <a:gd name="T79" fmla="*/ 37 h 44"/>
                <a:gd name="T80" fmla="*/ 4 w 8"/>
                <a:gd name="T81" fmla="*/ 38 h 44"/>
                <a:gd name="T82" fmla="*/ 3 w 8"/>
                <a:gd name="T83" fmla="*/ 40 h 44"/>
                <a:gd name="T84" fmla="*/ 2 w 8"/>
                <a:gd name="T85" fmla="*/ 41 h 44"/>
                <a:gd name="T86" fmla="*/ 1 w 8"/>
                <a:gd name="T87" fmla="*/ 42 h 44"/>
                <a:gd name="T88" fmla="*/ 1 w 8"/>
                <a:gd name="T89" fmla="*/ 43 h 44"/>
                <a:gd name="T90" fmla="*/ 0 w 8"/>
                <a:gd name="T91" fmla="*/ 44 h 44"/>
                <a:gd name="T92" fmla="*/ 0 w 8"/>
                <a:gd name="T9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44">
                  <a:moveTo>
                    <a:pt x="0" y="44"/>
                  </a:moveTo>
                  <a:cubicBezTo>
                    <a:pt x="0" y="44"/>
                    <a:pt x="0" y="44"/>
                    <a:pt x="0" y="44"/>
                  </a:cubicBezTo>
                  <a:cubicBezTo>
                    <a:pt x="0" y="44"/>
                    <a:pt x="0" y="43"/>
                    <a:pt x="0" y="43"/>
                  </a:cubicBezTo>
                  <a:cubicBezTo>
                    <a:pt x="0" y="42"/>
                    <a:pt x="0" y="41"/>
                    <a:pt x="1" y="40"/>
                  </a:cubicBezTo>
                  <a:cubicBezTo>
                    <a:pt x="1" y="39"/>
                    <a:pt x="1" y="39"/>
                    <a:pt x="1" y="38"/>
                  </a:cubicBezTo>
                  <a:cubicBezTo>
                    <a:pt x="1" y="37"/>
                    <a:pt x="1" y="36"/>
                    <a:pt x="2" y="36"/>
                  </a:cubicBezTo>
                  <a:cubicBezTo>
                    <a:pt x="2" y="35"/>
                    <a:pt x="2" y="35"/>
                    <a:pt x="2" y="34"/>
                  </a:cubicBezTo>
                  <a:cubicBezTo>
                    <a:pt x="2" y="33"/>
                    <a:pt x="2" y="32"/>
                    <a:pt x="3" y="31"/>
                  </a:cubicBezTo>
                  <a:cubicBezTo>
                    <a:pt x="3" y="29"/>
                    <a:pt x="3" y="28"/>
                    <a:pt x="3" y="27"/>
                  </a:cubicBezTo>
                  <a:cubicBezTo>
                    <a:pt x="3" y="25"/>
                    <a:pt x="4" y="24"/>
                    <a:pt x="4" y="23"/>
                  </a:cubicBezTo>
                  <a:cubicBezTo>
                    <a:pt x="4" y="22"/>
                    <a:pt x="4" y="21"/>
                    <a:pt x="4" y="20"/>
                  </a:cubicBezTo>
                  <a:cubicBezTo>
                    <a:pt x="4" y="20"/>
                    <a:pt x="4" y="19"/>
                    <a:pt x="4" y="18"/>
                  </a:cubicBezTo>
                  <a:cubicBezTo>
                    <a:pt x="4" y="18"/>
                    <a:pt x="4" y="18"/>
                    <a:pt x="4" y="17"/>
                  </a:cubicBezTo>
                  <a:cubicBezTo>
                    <a:pt x="4" y="17"/>
                    <a:pt x="4" y="17"/>
                    <a:pt x="4" y="16"/>
                  </a:cubicBezTo>
                  <a:cubicBezTo>
                    <a:pt x="4" y="16"/>
                    <a:pt x="4" y="15"/>
                    <a:pt x="4" y="14"/>
                  </a:cubicBezTo>
                  <a:cubicBezTo>
                    <a:pt x="4" y="14"/>
                    <a:pt x="4" y="13"/>
                    <a:pt x="4" y="13"/>
                  </a:cubicBezTo>
                  <a:cubicBezTo>
                    <a:pt x="4" y="12"/>
                    <a:pt x="4" y="11"/>
                    <a:pt x="4" y="11"/>
                  </a:cubicBezTo>
                  <a:cubicBezTo>
                    <a:pt x="4" y="10"/>
                    <a:pt x="4" y="8"/>
                    <a:pt x="4" y="7"/>
                  </a:cubicBezTo>
                  <a:cubicBezTo>
                    <a:pt x="4" y="7"/>
                    <a:pt x="4" y="6"/>
                    <a:pt x="4" y="6"/>
                  </a:cubicBezTo>
                  <a:cubicBezTo>
                    <a:pt x="4" y="5"/>
                    <a:pt x="4" y="5"/>
                    <a:pt x="4" y="4"/>
                  </a:cubicBezTo>
                  <a:cubicBezTo>
                    <a:pt x="4" y="4"/>
                    <a:pt x="4" y="3"/>
                    <a:pt x="4" y="2"/>
                  </a:cubicBezTo>
                  <a:cubicBezTo>
                    <a:pt x="4" y="2"/>
                    <a:pt x="4" y="1"/>
                    <a:pt x="4" y="1"/>
                  </a:cubicBezTo>
                  <a:cubicBezTo>
                    <a:pt x="4" y="0"/>
                    <a:pt x="4" y="0"/>
                    <a:pt x="4" y="0"/>
                  </a:cubicBezTo>
                  <a:cubicBezTo>
                    <a:pt x="4" y="0"/>
                    <a:pt x="4" y="0"/>
                    <a:pt x="4" y="1"/>
                  </a:cubicBezTo>
                  <a:cubicBezTo>
                    <a:pt x="4" y="1"/>
                    <a:pt x="5" y="1"/>
                    <a:pt x="5" y="2"/>
                  </a:cubicBezTo>
                  <a:cubicBezTo>
                    <a:pt x="5" y="3"/>
                    <a:pt x="5" y="3"/>
                    <a:pt x="6" y="4"/>
                  </a:cubicBezTo>
                  <a:cubicBezTo>
                    <a:pt x="6" y="5"/>
                    <a:pt x="6" y="5"/>
                    <a:pt x="6" y="5"/>
                  </a:cubicBezTo>
                  <a:cubicBezTo>
                    <a:pt x="6" y="6"/>
                    <a:pt x="6" y="6"/>
                    <a:pt x="7" y="7"/>
                  </a:cubicBezTo>
                  <a:cubicBezTo>
                    <a:pt x="7" y="7"/>
                    <a:pt x="7" y="8"/>
                    <a:pt x="7" y="9"/>
                  </a:cubicBezTo>
                  <a:cubicBezTo>
                    <a:pt x="7" y="9"/>
                    <a:pt x="7" y="10"/>
                    <a:pt x="7" y="10"/>
                  </a:cubicBezTo>
                  <a:cubicBezTo>
                    <a:pt x="8" y="11"/>
                    <a:pt x="8" y="12"/>
                    <a:pt x="8" y="12"/>
                  </a:cubicBezTo>
                  <a:cubicBezTo>
                    <a:pt x="8" y="13"/>
                    <a:pt x="8" y="14"/>
                    <a:pt x="8" y="14"/>
                  </a:cubicBezTo>
                  <a:cubicBezTo>
                    <a:pt x="8" y="16"/>
                    <a:pt x="8" y="17"/>
                    <a:pt x="8" y="19"/>
                  </a:cubicBezTo>
                  <a:cubicBezTo>
                    <a:pt x="8" y="20"/>
                    <a:pt x="8" y="21"/>
                    <a:pt x="8" y="23"/>
                  </a:cubicBezTo>
                  <a:cubicBezTo>
                    <a:pt x="8" y="24"/>
                    <a:pt x="8" y="24"/>
                    <a:pt x="8" y="25"/>
                  </a:cubicBezTo>
                  <a:cubicBezTo>
                    <a:pt x="7" y="26"/>
                    <a:pt x="7" y="27"/>
                    <a:pt x="7" y="27"/>
                  </a:cubicBezTo>
                  <a:cubicBezTo>
                    <a:pt x="7" y="28"/>
                    <a:pt x="7" y="29"/>
                    <a:pt x="7" y="29"/>
                  </a:cubicBezTo>
                  <a:cubicBezTo>
                    <a:pt x="7" y="30"/>
                    <a:pt x="6" y="31"/>
                    <a:pt x="6" y="31"/>
                  </a:cubicBezTo>
                  <a:cubicBezTo>
                    <a:pt x="6" y="33"/>
                    <a:pt x="5" y="34"/>
                    <a:pt x="5" y="35"/>
                  </a:cubicBezTo>
                  <a:cubicBezTo>
                    <a:pt x="5" y="36"/>
                    <a:pt x="4" y="36"/>
                    <a:pt x="4" y="37"/>
                  </a:cubicBezTo>
                  <a:cubicBezTo>
                    <a:pt x="4" y="37"/>
                    <a:pt x="4" y="38"/>
                    <a:pt x="4" y="38"/>
                  </a:cubicBezTo>
                  <a:cubicBezTo>
                    <a:pt x="3" y="39"/>
                    <a:pt x="3" y="39"/>
                    <a:pt x="3" y="40"/>
                  </a:cubicBezTo>
                  <a:cubicBezTo>
                    <a:pt x="3" y="40"/>
                    <a:pt x="2" y="41"/>
                    <a:pt x="2" y="41"/>
                  </a:cubicBezTo>
                  <a:cubicBezTo>
                    <a:pt x="2" y="41"/>
                    <a:pt x="2" y="42"/>
                    <a:pt x="1" y="42"/>
                  </a:cubicBezTo>
                  <a:cubicBezTo>
                    <a:pt x="1" y="42"/>
                    <a:pt x="1" y="43"/>
                    <a:pt x="1" y="43"/>
                  </a:cubicBezTo>
                  <a:cubicBezTo>
                    <a:pt x="1" y="43"/>
                    <a:pt x="0" y="44"/>
                    <a:pt x="0" y="44"/>
                  </a:cubicBezTo>
                  <a:cubicBezTo>
                    <a:pt x="0" y="44"/>
                    <a:pt x="0" y="44"/>
                    <a:pt x="0" y="44"/>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58"/>
            <p:cNvSpPr/>
            <p:nvPr/>
          </p:nvSpPr>
          <p:spPr bwMode="auto">
            <a:xfrm>
              <a:off x="9925051" y="-381000"/>
              <a:ext cx="173038" cy="47625"/>
            </a:xfrm>
            <a:custGeom>
              <a:avLst/>
              <a:gdLst>
                <a:gd name="T0" fmla="*/ 0 w 41"/>
                <a:gd name="T1" fmla="*/ 0 h 11"/>
                <a:gd name="T2" fmla="*/ 0 w 41"/>
                <a:gd name="T3" fmla="*/ 0 h 11"/>
                <a:gd name="T4" fmla="*/ 1 w 41"/>
                <a:gd name="T5" fmla="*/ 0 h 11"/>
                <a:gd name="T6" fmla="*/ 1 w 41"/>
                <a:gd name="T7" fmla="*/ 0 h 11"/>
                <a:gd name="T8" fmla="*/ 3 w 41"/>
                <a:gd name="T9" fmla="*/ 1 h 11"/>
                <a:gd name="T10" fmla="*/ 6 w 41"/>
                <a:gd name="T11" fmla="*/ 1 h 11"/>
                <a:gd name="T12" fmla="*/ 13 w 41"/>
                <a:gd name="T13" fmla="*/ 2 h 11"/>
                <a:gd name="T14" fmla="*/ 16 w 41"/>
                <a:gd name="T15" fmla="*/ 3 h 11"/>
                <a:gd name="T16" fmla="*/ 20 w 41"/>
                <a:gd name="T17" fmla="*/ 4 h 11"/>
                <a:gd name="T18" fmla="*/ 24 w 41"/>
                <a:gd name="T19" fmla="*/ 5 h 11"/>
                <a:gd name="T20" fmla="*/ 28 w 41"/>
                <a:gd name="T21" fmla="*/ 7 h 11"/>
                <a:gd name="T22" fmla="*/ 30 w 41"/>
                <a:gd name="T23" fmla="*/ 7 h 11"/>
                <a:gd name="T24" fmla="*/ 31 w 41"/>
                <a:gd name="T25" fmla="*/ 8 h 11"/>
                <a:gd name="T26" fmla="*/ 34 w 41"/>
                <a:gd name="T27" fmla="*/ 8 h 11"/>
                <a:gd name="T28" fmla="*/ 39 w 41"/>
                <a:gd name="T29" fmla="*/ 9 h 11"/>
                <a:gd name="T30" fmla="*/ 40 w 41"/>
                <a:gd name="T31" fmla="*/ 9 h 11"/>
                <a:gd name="T32" fmla="*/ 41 w 41"/>
                <a:gd name="T33" fmla="*/ 9 h 11"/>
                <a:gd name="T34" fmla="*/ 40 w 41"/>
                <a:gd name="T35" fmla="*/ 10 h 11"/>
                <a:gd name="T36" fmla="*/ 39 w 41"/>
                <a:gd name="T37" fmla="*/ 10 h 11"/>
                <a:gd name="T38" fmla="*/ 37 w 41"/>
                <a:gd name="T39" fmla="*/ 11 h 11"/>
                <a:gd name="T40" fmla="*/ 34 w 41"/>
                <a:gd name="T41" fmla="*/ 11 h 11"/>
                <a:gd name="T42" fmla="*/ 31 w 41"/>
                <a:gd name="T43" fmla="*/ 11 h 11"/>
                <a:gd name="T44" fmla="*/ 29 w 41"/>
                <a:gd name="T45" fmla="*/ 10 h 11"/>
                <a:gd name="T46" fmla="*/ 28 w 41"/>
                <a:gd name="T47" fmla="*/ 10 h 11"/>
                <a:gd name="T48" fmla="*/ 27 w 41"/>
                <a:gd name="T49" fmla="*/ 10 h 11"/>
                <a:gd name="T50" fmla="*/ 23 w 41"/>
                <a:gd name="T51" fmla="*/ 9 h 11"/>
                <a:gd name="T52" fmla="*/ 19 w 41"/>
                <a:gd name="T53" fmla="*/ 8 h 11"/>
                <a:gd name="T54" fmla="*/ 15 w 41"/>
                <a:gd name="T55" fmla="*/ 7 h 11"/>
                <a:gd name="T56" fmla="*/ 12 w 41"/>
                <a:gd name="T57" fmla="*/ 6 h 11"/>
                <a:gd name="T58" fmla="*/ 8 w 41"/>
                <a:gd name="T59" fmla="*/ 5 h 11"/>
                <a:gd name="T60" fmla="*/ 5 w 41"/>
                <a:gd name="T61" fmla="*/ 4 h 11"/>
                <a:gd name="T62" fmla="*/ 3 w 41"/>
                <a:gd name="T63" fmla="*/ 2 h 11"/>
                <a:gd name="T64" fmla="*/ 1 w 41"/>
                <a:gd name="T65" fmla="*/ 1 h 11"/>
                <a:gd name="T66" fmla="*/ 0 w 41"/>
                <a:gd name="T67" fmla="*/ 0 h 11"/>
                <a:gd name="T68" fmla="*/ 0 w 41"/>
                <a:gd name="T6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11">
                  <a:moveTo>
                    <a:pt x="0" y="0"/>
                  </a:moveTo>
                  <a:cubicBezTo>
                    <a:pt x="0" y="0"/>
                    <a:pt x="0" y="0"/>
                    <a:pt x="0" y="0"/>
                  </a:cubicBezTo>
                  <a:cubicBezTo>
                    <a:pt x="0" y="0"/>
                    <a:pt x="0" y="0"/>
                    <a:pt x="1" y="0"/>
                  </a:cubicBezTo>
                  <a:cubicBezTo>
                    <a:pt x="1" y="0"/>
                    <a:pt x="1" y="0"/>
                    <a:pt x="1" y="0"/>
                  </a:cubicBezTo>
                  <a:cubicBezTo>
                    <a:pt x="2" y="0"/>
                    <a:pt x="3" y="1"/>
                    <a:pt x="3" y="1"/>
                  </a:cubicBezTo>
                  <a:cubicBezTo>
                    <a:pt x="4" y="1"/>
                    <a:pt x="5" y="1"/>
                    <a:pt x="6" y="1"/>
                  </a:cubicBezTo>
                  <a:cubicBezTo>
                    <a:pt x="8" y="2"/>
                    <a:pt x="10" y="2"/>
                    <a:pt x="13" y="2"/>
                  </a:cubicBezTo>
                  <a:cubicBezTo>
                    <a:pt x="14" y="2"/>
                    <a:pt x="15" y="3"/>
                    <a:pt x="16" y="3"/>
                  </a:cubicBezTo>
                  <a:cubicBezTo>
                    <a:pt x="18" y="3"/>
                    <a:pt x="19" y="4"/>
                    <a:pt x="20" y="4"/>
                  </a:cubicBezTo>
                  <a:cubicBezTo>
                    <a:pt x="22" y="4"/>
                    <a:pt x="23" y="5"/>
                    <a:pt x="24" y="5"/>
                  </a:cubicBezTo>
                  <a:cubicBezTo>
                    <a:pt x="25" y="6"/>
                    <a:pt x="27" y="6"/>
                    <a:pt x="28" y="7"/>
                  </a:cubicBezTo>
                  <a:cubicBezTo>
                    <a:pt x="28" y="7"/>
                    <a:pt x="29" y="7"/>
                    <a:pt x="30" y="7"/>
                  </a:cubicBezTo>
                  <a:cubicBezTo>
                    <a:pt x="30" y="7"/>
                    <a:pt x="31" y="7"/>
                    <a:pt x="31" y="8"/>
                  </a:cubicBezTo>
                  <a:cubicBezTo>
                    <a:pt x="32" y="8"/>
                    <a:pt x="33" y="8"/>
                    <a:pt x="34" y="8"/>
                  </a:cubicBezTo>
                  <a:cubicBezTo>
                    <a:pt x="36" y="9"/>
                    <a:pt x="38" y="9"/>
                    <a:pt x="39" y="9"/>
                  </a:cubicBezTo>
                  <a:cubicBezTo>
                    <a:pt x="39" y="9"/>
                    <a:pt x="40" y="9"/>
                    <a:pt x="40" y="9"/>
                  </a:cubicBezTo>
                  <a:cubicBezTo>
                    <a:pt x="41" y="9"/>
                    <a:pt x="41" y="9"/>
                    <a:pt x="41" y="9"/>
                  </a:cubicBezTo>
                  <a:cubicBezTo>
                    <a:pt x="41" y="9"/>
                    <a:pt x="41" y="10"/>
                    <a:pt x="40" y="10"/>
                  </a:cubicBezTo>
                  <a:cubicBezTo>
                    <a:pt x="40" y="10"/>
                    <a:pt x="40" y="10"/>
                    <a:pt x="39" y="10"/>
                  </a:cubicBezTo>
                  <a:cubicBezTo>
                    <a:pt x="38" y="10"/>
                    <a:pt x="38" y="10"/>
                    <a:pt x="37" y="11"/>
                  </a:cubicBezTo>
                  <a:cubicBezTo>
                    <a:pt x="36" y="11"/>
                    <a:pt x="35" y="11"/>
                    <a:pt x="34" y="11"/>
                  </a:cubicBezTo>
                  <a:cubicBezTo>
                    <a:pt x="33" y="11"/>
                    <a:pt x="32" y="11"/>
                    <a:pt x="31" y="11"/>
                  </a:cubicBezTo>
                  <a:cubicBezTo>
                    <a:pt x="30" y="11"/>
                    <a:pt x="29" y="11"/>
                    <a:pt x="29" y="10"/>
                  </a:cubicBezTo>
                  <a:cubicBezTo>
                    <a:pt x="28" y="10"/>
                    <a:pt x="28" y="10"/>
                    <a:pt x="28" y="10"/>
                  </a:cubicBezTo>
                  <a:cubicBezTo>
                    <a:pt x="27" y="10"/>
                    <a:pt x="27" y="10"/>
                    <a:pt x="27" y="10"/>
                  </a:cubicBezTo>
                  <a:cubicBezTo>
                    <a:pt x="26" y="10"/>
                    <a:pt x="24" y="10"/>
                    <a:pt x="23" y="9"/>
                  </a:cubicBezTo>
                  <a:cubicBezTo>
                    <a:pt x="22" y="9"/>
                    <a:pt x="20" y="8"/>
                    <a:pt x="19" y="8"/>
                  </a:cubicBezTo>
                  <a:cubicBezTo>
                    <a:pt x="18" y="8"/>
                    <a:pt x="17" y="7"/>
                    <a:pt x="15" y="7"/>
                  </a:cubicBezTo>
                  <a:cubicBezTo>
                    <a:pt x="14" y="7"/>
                    <a:pt x="13" y="6"/>
                    <a:pt x="12" y="6"/>
                  </a:cubicBezTo>
                  <a:cubicBezTo>
                    <a:pt x="11" y="6"/>
                    <a:pt x="9" y="5"/>
                    <a:pt x="8" y="5"/>
                  </a:cubicBezTo>
                  <a:cubicBezTo>
                    <a:pt x="7" y="5"/>
                    <a:pt x="6" y="4"/>
                    <a:pt x="5" y="4"/>
                  </a:cubicBezTo>
                  <a:cubicBezTo>
                    <a:pt x="4" y="3"/>
                    <a:pt x="3" y="3"/>
                    <a:pt x="3" y="2"/>
                  </a:cubicBezTo>
                  <a:cubicBezTo>
                    <a:pt x="2" y="2"/>
                    <a:pt x="1" y="1"/>
                    <a:pt x="1" y="1"/>
                  </a:cubicBezTo>
                  <a:cubicBezTo>
                    <a:pt x="0" y="1"/>
                    <a:pt x="0" y="0"/>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59"/>
            <p:cNvSpPr/>
            <p:nvPr/>
          </p:nvSpPr>
          <p:spPr bwMode="auto">
            <a:xfrm>
              <a:off x="9971089" y="-498475"/>
              <a:ext cx="127000" cy="165100"/>
            </a:xfrm>
            <a:custGeom>
              <a:avLst/>
              <a:gdLst>
                <a:gd name="T0" fmla="*/ 0 w 30"/>
                <a:gd name="T1" fmla="*/ 0 h 39"/>
                <a:gd name="T2" fmla="*/ 0 w 30"/>
                <a:gd name="T3" fmla="*/ 1 h 39"/>
                <a:gd name="T4" fmla="*/ 1 w 30"/>
                <a:gd name="T5" fmla="*/ 2 h 39"/>
                <a:gd name="T6" fmla="*/ 5 w 30"/>
                <a:gd name="T7" fmla="*/ 6 h 39"/>
                <a:gd name="T8" fmla="*/ 8 w 30"/>
                <a:gd name="T9" fmla="*/ 8 h 39"/>
                <a:gd name="T10" fmla="*/ 11 w 30"/>
                <a:gd name="T11" fmla="*/ 11 h 39"/>
                <a:gd name="T12" fmla="*/ 11 w 30"/>
                <a:gd name="T13" fmla="*/ 11 h 39"/>
                <a:gd name="T14" fmla="*/ 12 w 30"/>
                <a:gd name="T15" fmla="*/ 12 h 39"/>
                <a:gd name="T16" fmla="*/ 13 w 30"/>
                <a:gd name="T17" fmla="*/ 12 h 39"/>
                <a:gd name="T18" fmla="*/ 14 w 30"/>
                <a:gd name="T19" fmla="*/ 14 h 39"/>
                <a:gd name="T20" fmla="*/ 17 w 30"/>
                <a:gd name="T21" fmla="*/ 18 h 39"/>
                <a:gd name="T22" fmla="*/ 20 w 30"/>
                <a:gd name="T23" fmla="*/ 21 h 39"/>
                <a:gd name="T24" fmla="*/ 23 w 30"/>
                <a:gd name="T25" fmla="*/ 25 h 39"/>
                <a:gd name="T26" fmla="*/ 27 w 30"/>
                <a:gd name="T27" fmla="*/ 32 h 39"/>
                <a:gd name="T28" fmla="*/ 29 w 30"/>
                <a:gd name="T29" fmla="*/ 37 h 39"/>
                <a:gd name="T30" fmla="*/ 30 w 30"/>
                <a:gd name="T31" fmla="*/ 38 h 39"/>
                <a:gd name="T32" fmla="*/ 30 w 30"/>
                <a:gd name="T33" fmla="*/ 39 h 39"/>
                <a:gd name="T34" fmla="*/ 30 w 30"/>
                <a:gd name="T35" fmla="*/ 38 h 39"/>
                <a:gd name="T36" fmla="*/ 29 w 30"/>
                <a:gd name="T37" fmla="*/ 37 h 39"/>
                <a:gd name="T38" fmla="*/ 25 w 30"/>
                <a:gd name="T39" fmla="*/ 33 h 39"/>
                <a:gd name="T40" fmla="*/ 20 w 30"/>
                <a:gd name="T41" fmla="*/ 27 h 39"/>
                <a:gd name="T42" fmla="*/ 17 w 30"/>
                <a:gd name="T43" fmla="*/ 24 h 39"/>
                <a:gd name="T44" fmla="*/ 14 w 30"/>
                <a:gd name="T45" fmla="*/ 20 h 39"/>
                <a:gd name="T46" fmla="*/ 11 w 30"/>
                <a:gd name="T47" fmla="*/ 17 h 39"/>
                <a:gd name="T48" fmla="*/ 10 w 30"/>
                <a:gd name="T49" fmla="*/ 15 h 39"/>
                <a:gd name="T50" fmla="*/ 9 w 30"/>
                <a:gd name="T51" fmla="*/ 14 h 39"/>
                <a:gd name="T52" fmla="*/ 8 w 30"/>
                <a:gd name="T53" fmla="*/ 14 h 39"/>
                <a:gd name="T54" fmla="*/ 5 w 30"/>
                <a:gd name="T55" fmla="*/ 11 h 39"/>
                <a:gd name="T56" fmla="*/ 4 w 30"/>
                <a:gd name="T57" fmla="*/ 9 h 39"/>
                <a:gd name="T58" fmla="*/ 4 w 30"/>
                <a:gd name="T59" fmla="*/ 8 h 39"/>
                <a:gd name="T60" fmla="*/ 3 w 30"/>
                <a:gd name="T61" fmla="*/ 8 h 39"/>
                <a:gd name="T62" fmla="*/ 3 w 30"/>
                <a:gd name="T63" fmla="*/ 8 h 39"/>
                <a:gd name="T64" fmla="*/ 1 w 30"/>
                <a:gd name="T65" fmla="*/ 5 h 39"/>
                <a:gd name="T66" fmla="*/ 0 w 30"/>
                <a:gd name="T67" fmla="*/ 2 h 39"/>
                <a:gd name="T68" fmla="*/ 0 w 30"/>
                <a:gd name="T69" fmla="*/ 1 h 39"/>
                <a:gd name="T70" fmla="*/ 0 w 30"/>
                <a:gd name="T7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39">
                  <a:moveTo>
                    <a:pt x="0" y="0"/>
                  </a:moveTo>
                  <a:cubicBezTo>
                    <a:pt x="0" y="0"/>
                    <a:pt x="0" y="0"/>
                    <a:pt x="0" y="1"/>
                  </a:cubicBezTo>
                  <a:cubicBezTo>
                    <a:pt x="1" y="1"/>
                    <a:pt x="1" y="1"/>
                    <a:pt x="1" y="2"/>
                  </a:cubicBezTo>
                  <a:cubicBezTo>
                    <a:pt x="2" y="3"/>
                    <a:pt x="3" y="4"/>
                    <a:pt x="5" y="6"/>
                  </a:cubicBezTo>
                  <a:cubicBezTo>
                    <a:pt x="6" y="7"/>
                    <a:pt x="7" y="7"/>
                    <a:pt x="8" y="8"/>
                  </a:cubicBezTo>
                  <a:cubicBezTo>
                    <a:pt x="9" y="9"/>
                    <a:pt x="10" y="10"/>
                    <a:pt x="11" y="11"/>
                  </a:cubicBezTo>
                  <a:cubicBezTo>
                    <a:pt x="11" y="11"/>
                    <a:pt x="11" y="11"/>
                    <a:pt x="11" y="11"/>
                  </a:cubicBezTo>
                  <a:cubicBezTo>
                    <a:pt x="12" y="12"/>
                    <a:pt x="12" y="12"/>
                    <a:pt x="12" y="12"/>
                  </a:cubicBezTo>
                  <a:cubicBezTo>
                    <a:pt x="12" y="12"/>
                    <a:pt x="12" y="12"/>
                    <a:pt x="13" y="12"/>
                  </a:cubicBezTo>
                  <a:cubicBezTo>
                    <a:pt x="13" y="13"/>
                    <a:pt x="14" y="13"/>
                    <a:pt x="14" y="14"/>
                  </a:cubicBezTo>
                  <a:cubicBezTo>
                    <a:pt x="15" y="15"/>
                    <a:pt x="16" y="16"/>
                    <a:pt x="17" y="18"/>
                  </a:cubicBezTo>
                  <a:cubicBezTo>
                    <a:pt x="18" y="19"/>
                    <a:pt x="19" y="20"/>
                    <a:pt x="20" y="21"/>
                  </a:cubicBezTo>
                  <a:cubicBezTo>
                    <a:pt x="21" y="23"/>
                    <a:pt x="22" y="24"/>
                    <a:pt x="23" y="25"/>
                  </a:cubicBezTo>
                  <a:cubicBezTo>
                    <a:pt x="24" y="27"/>
                    <a:pt x="26" y="30"/>
                    <a:pt x="27" y="32"/>
                  </a:cubicBezTo>
                  <a:cubicBezTo>
                    <a:pt x="28" y="34"/>
                    <a:pt x="29" y="35"/>
                    <a:pt x="29" y="37"/>
                  </a:cubicBezTo>
                  <a:cubicBezTo>
                    <a:pt x="30" y="37"/>
                    <a:pt x="30" y="38"/>
                    <a:pt x="30" y="38"/>
                  </a:cubicBezTo>
                  <a:cubicBezTo>
                    <a:pt x="30" y="38"/>
                    <a:pt x="30" y="39"/>
                    <a:pt x="30" y="39"/>
                  </a:cubicBezTo>
                  <a:cubicBezTo>
                    <a:pt x="30" y="39"/>
                    <a:pt x="30" y="39"/>
                    <a:pt x="30" y="38"/>
                  </a:cubicBezTo>
                  <a:cubicBezTo>
                    <a:pt x="30" y="38"/>
                    <a:pt x="29" y="38"/>
                    <a:pt x="29" y="37"/>
                  </a:cubicBezTo>
                  <a:cubicBezTo>
                    <a:pt x="28" y="36"/>
                    <a:pt x="26" y="35"/>
                    <a:pt x="25" y="33"/>
                  </a:cubicBezTo>
                  <a:cubicBezTo>
                    <a:pt x="23" y="32"/>
                    <a:pt x="21" y="29"/>
                    <a:pt x="20" y="27"/>
                  </a:cubicBezTo>
                  <a:cubicBezTo>
                    <a:pt x="19" y="26"/>
                    <a:pt x="18" y="25"/>
                    <a:pt x="17" y="24"/>
                  </a:cubicBezTo>
                  <a:cubicBezTo>
                    <a:pt x="16" y="23"/>
                    <a:pt x="15" y="21"/>
                    <a:pt x="14" y="20"/>
                  </a:cubicBezTo>
                  <a:cubicBezTo>
                    <a:pt x="13" y="19"/>
                    <a:pt x="12" y="18"/>
                    <a:pt x="11" y="17"/>
                  </a:cubicBezTo>
                  <a:cubicBezTo>
                    <a:pt x="11" y="16"/>
                    <a:pt x="10" y="16"/>
                    <a:pt x="10" y="15"/>
                  </a:cubicBezTo>
                  <a:cubicBezTo>
                    <a:pt x="10" y="15"/>
                    <a:pt x="9" y="15"/>
                    <a:pt x="9" y="14"/>
                  </a:cubicBezTo>
                  <a:cubicBezTo>
                    <a:pt x="9" y="14"/>
                    <a:pt x="9" y="14"/>
                    <a:pt x="8" y="14"/>
                  </a:cubicBezTo>
                  <a:cubicBezTo>
                    <a:pt x="7" y="13"/>
                    <a:pt x="6" y="12"/>
                    <a:pt x="5" y="11"/>
                  </a:cubicBezTo>
                  <a:cubicBezTo>
                    <a:pt x="5" y="10"/>
                    <a:pt x="5" y="10"/>
                    <a:pt x="4" y="9"/>
                  </a:cubicBezTo>
                  <a:cubicBezTo>
                    <a:pt x="4" y="9"/>
                    <a:pt x="4" y="9"/>
                    <a:pt x="4" y="8"/>
                  </a:cubicBezTo>
                  <a:cubicBezTo>
                    <a:pt x="3" y="8"/>
                    <a:pt x="3" y="8"/>
                    <a:pt x="3" y="8"/>
                  </a:cubicBezTo>
                  <a:cubicBezTo>
                    <a:pt x="3" y="8"/>
                    <a:pt x="3" y="8"/>
                    <a:pt x="3" y="8"/>
                  </a:cubicBezTo>
                  <a:cubicBezTo>
                    <a:pt x="2" y="7"/>
                    <a:pt x="2" y="6"/>
                    <a:pt x="1" y="5"/>
                  </a:cubicBezTo>
                  <a:cubicBezTo>
                    <a:pt x="1" y="4"/>
                    <a:pt x="1" y="3"/>
                    <a:pt x="0" y="2"/>
                  </a:cubicBezTo>
                  <a:cubicBezTo>
                    <a:pt x="0" y="2"/>
                    <a:pt x="0"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60"/>
            <p:cNvSpPr/>
            <p:nvPr/>
          </p:nvSpPr>
          <p:spPr bwMode="auto">
            <a:xfrm>
              <a:off x="10069514" y="-465138"/>
              <a:ext cx="28575" cy="122238"/>
            </a:xfrm>
            <a:custGeom>
              <a:avLst/>
              <a:gdLst>
                <a:gd name="T0" fmla="*/ 7 w 7"/>
                <a:gd name="T1" fmla="*/ 29 h 29"/>
                <a:gd name="T2" fmla="*/ 6 w 7"/>
                <a:gd name="T3" fmla="*/ 28 h 29"/>
                <a:gd name="T4" fmla="*/ 6 w 7"/>
                <a:gd name="T5" fmla="*/ 25 h 29"/>
                <a:gd name="T6" fmla="*/ 5 w 7"/>
                <a:gd name="T7" fmla="*/ 20 h 29"/>
                <a:gd name="T8" fmla="*/ 4 w 7"/>
                <a:gd name="T9" fmla="*/ 17 h 29"/>
                <a:gd name="T10" fmla="*/ 3 w 7"/>
                <a:gd name="T11" fmla="*/ 15 h 29"/>
                <a:gd name="T12" fmla="*/ 3 w 7"/>
                <a:gd name="T13" fmla="*/ 12 h 29"/>
                <a:gd name="T14" fmla="*/ 2 w 7"/>
                <a:gd name="T15" fmla="*/ 10 h 29"/>
                <a:gd name="T16" fmla="*/ 1 w 7"/>
                <a:gd name="T17" fmla="*/ 5 h 29"/>
                <a:gd name="T18" fmla="*/ 0 w 7"/>
                <a:gd name="T19" fmla="*/ 2 h 29"/>
                <a:gd name="T20" fmla="*/ 0 w 7"/>
                <a:gd name="T21" fmla="*/ 0 h 29"/>
                <a:gd name="T22" fmla="*/ 0 w 7"/>
                <a:gd name="T23" fmla="*/ 1 h 29"/>
                <a:gd name="T24" fmla="*/ 1 w 7"/>
                <a:gd name="T25" fmla="*/ 3 h 29"/>
                <a:gd name="T26" fmla="*/ 2 w 7"/>
                <a:gd name="T27" fmla="*/ 4 h 29"/>
                <a:gd name="T28" fmla="*/ 3 w 7"/>
                <a:gd name="T29" fmla="*/ 7 h 29"/>
                <a:gd name="T30" fmla="*/ 4 w 7"/>
                <a:gd name="T31" fmla="*/ 9 h 29"/>
                <a:gd name="T32" fmla="*/ 5 w 7"/>
                <a:gd name="T33" fmla="*/ 12 h 29"/>
                <a:gd name="T34" fmla="*/ 6 w 7"/>
                <a:gd name="T35" fmla="*/ 14 h 29"/>
                <a:gd name="T36" fmla="*/ 6 w 7"/>
                <a:gd name="T37" fmla="*/ 17 h 29"/>
                <a:gd name="T38" fmla="*/ 7 w 7"/>
                <a:gd name="T39" fmla="*/ 20 h 29"/>
                <a:gd name="T40" fmla="*/ 7 w 7"/>
                <a:gd name="T41" fmla="*/ 22 h 29"/>
                <a:gd name="T42" fmla="*/ 7 w 7"/>
                <a:gd name="T43" fmla="*/ 25 h 29"/>
                <a:gd name="T44" fmla="*/ 7 w 7"/>
                <a:gd name="T45" fmla="*/ 27 h 29"/>
                <a:gd name="T46" fmla="*/ 7 w 7"/>
                <a:gd name="T47" fmla="*/ 28 h 29"/>
                <a:gd name="T48" fmla="*/ 7 w 7"/>
                <a:gd name="T4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28">
                  <a:moveTo>
                    <a:pt x="7" y="29"/>
                  </a:moveTo>
                  <a:cubicBezTo>
                    <a:pt x="7" y="29"/>
                    <a:pt x="6" y="29"/>
                    <a:pt x="6" y="28"/>
                  </a:cubicBezTo>
                  <a:cubicBezTo>
                    <a:pt x="6" y="27"/>
                    <a:pt x="6" y="26"/>
                    <a:pt x="6" y="25"/>
                  </a:cubicBezTo>
                  <a:cubicBezTo>
                    <a:pt x="5" y="23"/>
                    <a:pt x="5" y="22"/>
                    <a:pt x="5" y="20"/>
                  </a:cubicBezTo>
                  <a:cubicBezTo>
                    <a:pt x="4" y="19"/>
                    <a:pt x="4" y="18"/>
                    <a:pt x="4" y="17"/>
                  </a:cubicBezTo>
                  <a:cubicBezTo>
                    <a:pt x="4" y="17"/>
                    <a:pt x="4" y="16"/>
                    <a:pt x="3" y="15"/>
                  </a:cubicBezTo>
                  <a:cubicBezTo>
                    <a:pt x="3" y="14"/>
                    <a:pt x="3" y="13"/>
                    <a:pt x="3" y="12"/>
                  </a:cubicBezTo>
                  <a:cubicBezTo>
                    <a:pt x="3" y="11"/>
                    <a:pt x="2" y="10"/>
                    <a:pt x="2" y="10"/>
                  </a:cubicBezTo>
                  <a:cubicBezTo>
                    <a:pt x="2" y="8"/>
                    <a:pt x="1" y="6"/>
                    <a:pt x="1" y="5"/>
                  </a:cubicBezTo>
                  <a:cubicBezTo>
                    <a:pt x="0" y="4"/>
                    <a:pt x="0" y="2"/>
                    <a:pt x="0" y="2"/>
                  </a:cubicBezTo>
                  <a:cubicBezTo>
                    <a:pt x="0" y="1"/>
                    <a:pt x="0" y="0"/>
                    <a:pt x="0" y="0"/>
                  </a:cubicBezTo>
                  <a:cubicBezTo>
                    <a:pt x="0" y="0"/>
                    <a:pt x="0" y="1"/>
                    <a:pt x="0" y="1"/>
                  </a:cubicBezTo>
                  <a:cubicBezTo>
                    <a:pt x="1" y="2"/>
                    <a:pt x="1" y="2"/>
                    <a:pt x="1" y="3"/>
                  </a:cubicBezTo>
                  <a:cubicBezTo>
                    <a:pt x="1" y="3"/>
                    <a:pt x="2" y="4"/>
                    <a:pt x="2" y="4"/>
                  </a:cubicBezTo>
                  <a:cubicBezTo>
                    <a:pt x="2" y="5"/>
                    <a:pt x="3" y="6"/>
                    <a:pt x="3" y="7"/>
                  </a:cubicBezTo>
                  <a:cubicBezTo>
                    <a:pt x="3" y="7"/>
                    <a:pt x="4" y="8"/>
                    <a:pt x="4" y="9"/>
                  </a:cubicBezTo>
                  <a:cubicBezTo>
                    <a:pt x="4" y="10"/>
                    <a:pt x="5" y="11"/>
                    <a:pt x="5" y="12"/>
                  </a:cubicBezTo>
                  <a:cubicBezTo>
                    <a:pt x="5" y="12"/>
                    <a:pt x="6" y="13"/>
                    <a:pt x="6" y="14"/>
                  </a:cubicBezTo>
                  <a:cubicBezTo>
                    <a:pt x="6" y="15"/>
                    <a:pt x="6" y="16"/>
                    <a:pt x="6" y="17"/>
                  </a:cubicBezTo>
                  <a:cubicBezTo>
                    <a:pt x="6" y="18"/>
                    <a:pt x="7" y="19"/>
                    <a:pt x="7" y="20"/>
                  </a:cubicBezTo>
                  <a:cubicBezTo>
                    <a:pt x="7" y="21"/>
                    <a:pt x="7" y="22"/>
                    <a:pt x="7" y="22"/>
                  </a:cubicBezTo>
                  <a:cubicBezTo>
                    <a:pt x="7" y="23"/>
                    <a:pt x="7" y="24"/>
                    <a:pt x="7" y="25"/>
                  </a:cubicBezTo>
                  <a:cubicBezTo>
                    <a:pt x="7" y="25"/>
                    <a:pt x="7" y="26"/>
                    <a:pt x="7" y="27"/>
                  </a:cubicBezTo>
                  <a:cubicBezTo>
                    <a:pt x="7" y="27"/>
                    <a:pt x="7" y="28"/>
                    <a:pt x="7" y="28"/>
                  </a:cubicBezTo>
                  <a:cubicBezTo>
                    <a:pt x="7" y="29"/>
                    <a:pt x="7" y="29"/>
                    <a:pt x="7" y="2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961"/>
            <p:cNvSpPr/>
            <p:nvPr/>
          </p:nvSpPr>
          <p:spPr bwMode="auto">
            <a:xfrm>
              <a:off x="9975851" y="-409575"/>
              <a:ext cx="122238" cy="71438"/>
            </a:xfrm>
            <a:custGeom>
              <a:avLst/>
              <a:gdLst>
                <a:gd name="T0" fmla="*/ 0 w 29"/>
                <a:gd name="T1" fmla="*/ 0 h 17"/>
                <a:gd name="T2" fmla="*/ 1 w 29"/>
                <a:gd name="T3" fmla="*/ 0 h 17"/>
                <a:gd name="T4" fmla="*/ 4 w 29"/>
                <a:gd name="T5" fmla="*/ 2 h 17"/>
                <a:gd name="T6" fmla="*/ 9 w 29"/>
                <a:gd name="T7" fmla="*/ 5 h 17"/>
                <a:gd name="T8" fmla="*/ 12 w 29"/>
                <a:gd name="T9" fmla="*/ 7 h 17"/>
                <a:gd name="T10" fmla="*/ 14 w 29"/>
                <a:gd name="T11" fmla="*/ 8 h 17"/>
                <a:gd name="T12" fmla="*/ 25 w 29"/>
                <a:gd name="T13" fmla="*/ 14 h 17"/>
                <a:gd name="T14" fmla="*/ 28 w 29"/>
                <a:gd name="T15" fmla="*/ 16 h 17"/>
                <a:gd name="T16" fmla="*/ 29 w 29"/>
                <a:gd name="T17" fmla="*/ 17 h 17"/>
                <a:gd name="T18" fmla="*/ 28 w 29"/>
                <a:gd name="T19" fmla="*/ 16 h 17"/>
                <a:gd name="T20" fmla="*/ 26 w 29"/>
                <a:gd name="T21" fmla="*/ 16 h 17"/>
                <a:gd name="T22" fmla="*/ 24 w 29"/>
                <a:gd name="T23" fmla="*/ 15 h 17"/>
                <a:gd name="T24" fmla="*/ 22 w 29"/>
                <a:gd name="T25" fmla="*/ 14 h 17"/>
                <a:gd name="T26" fmla="*/ 19 w 29"/>
                <a:gd name="T27" fmla="*/ 13 h 17"/>
                <a:gd name="T28" fmla="*/ 16 w 29"/>
                <a:gd name="T29" fmla="*/ 12 h 17"/>
                <a:gd name="T30" fmla="*/ 13 w 29"/>
                <a:gd name="T31" fmla="*/ 10 h 17"/>
                <a:gd name="T32" fmla="*/ 10 w 29"/>
                <a:gd name="T33" fmla="*/ 9 h 17"/>
                <a:gd name="T34" fmla="*/ 8 w 29"/>
                <a:gd name="T35" fmla="*/ 7 h 17"/>
                <a:gd name="T36" fmla="*/ 6 w 29"/>
                <a:gd name="T37" fmla="*/ 5 h 17"/>
                <a:gd name="T38" fmla="*/ 4 w 29"/>
                <a:gd name="T39" fmla="*/ 3 h 17"/>
                <a:gd name="T40" fmla="*/ 2 w 29"/>
                <a:gd name="T41" fmla="*/ 2 h 17"/>
                <a:gd name="T42" fmla="*/ 1 w 29"/>
                <a:gd name="T43" fmla="*/ 1 h 17"/>
                <a:gd name="T44" fmla="*/ 0 w 29"/>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7">
                  <a:moveTo>
                    <a:pt x="0" y="0"/>
                  </a:moveTo>
                  <a:cubicBezTo>
                    <a:pt x="0" y="0"/>
                    <a:pt x="0" y="0"/>
                    <a:pt x="1" y="0"/>
                  </a:cubicBezTo>
                  <a:cubicBezTo>
                    <a:pt x="2" y="1"/>
                    <a:pt x="3" y="1"/>
                    <a:pt x="4" y="2"/>
                  </a:cubicBezTo>
                  <a:cubicBezTo>
                    <a:pt x="6" y="3"/>
                    <a:pt x="7" y="4"/>
                    <a:pt x="9" y="5"/>
                  </a:cubicBezTo>
                  <a:cubicBezTo>
                    <a:pt x="10" y="6"/>
                    <a:pt x="11" y="6"/>
                    <a:pt x="12" y="7"/>
                  </a:cubicBezTo>
                  <a:cubicBezTo>
                    <a:pt x="13" y="7"/>
                    <a:pt x="13" y="8"/>
                    <a:pt x="14" y="8"/>
                  </a:cubicBezTo>
                  <a:cubicBezTo>
                    <a:pt x="18" y="10"/>
                    <a:pt x="22" y="12"/>
                    <a:pt x="25" y="14"/>
                  </a:cubicBezTo>
                  <a:cubicBezTo>
                    <a:pt x="26" y="15"/>
                    <a:pt x="27" y="15"/>
                    <a:pt x="28" y="16"/>
                  </a:cubicBezTo>
                  <a:cubicBezTo>
                    <a:pt x="29" y="16"/>
                    <a:pt x="29" y="17"/>
                    <a:pt x="29" y="17"/>
                  </a:cubicBezTo>
                  <a:cubicBezTo>
                    <a:pt x="29" y="17"/>
                    <a:pt x="29" y="17"/>
                    <a:pt x="28" y="16"/>
                  </a:cubicBezTo>
                  <a:cubicBezTo>
                    <a:pt x="27" y="16"/>
                    <a:pt x="27" y="16"/>
                    <a:pt x="26" y="16"/>
                  </a:cubicBezTo>
                  <a:cubicBezTo>
                    <a:pt x="26" y="16"/>
                    <a:pt x="25" y="16"/>
                    <a:pt x="24" y="15"/>
                  </a:cubicBezTo>
                  <a:cubicBezTo>
                    <a:pt x="23" y="15"/>
                    <a:pt x="22" y="15"/>
                    <a:pt x="22" y="14"/>
                  </a:cubicBezTo>
                  <a:cubicBezTo>
                    <a:pt x="21" y="14"/>
                    <a:pt x="20" y="14"/>
                    <a:pt x="19" y="13"/>
                  </a:cubicBezTo>
                  <a:cubicBezTo>
                    <a:pt x="18" y="13"/>
                    <a:pt x="17" y="12"/>
                    <a:pt x="16" y="12"/>
                  </a:cubicBezTo>
                  <a:cubicBezTo>
                    <a:pt x="15" y="11"/>
                    <a:pt x="14" y="11"/>
                    <a:pt x="13" y="10"/>
                  </a:cubicBezTo>
                  <a:cubicBezTo>
                    <a:pt x="12" y="10"/>
                    <a:pt x="11" y="9"/>
                    <a:pt x="10" y="9"/>
                  </a:cubicBezTo>
                  <a:cubicBezTo>
                    <a:pt x="10" y="8"/>
                    <a:pt x="9" y="7"/>
                    <a:pt x="8" y="7"/>
                  </a:cubicBezTo>
                  <a:cubicBezTo>
                    <a:pt x="7" y="6"/>
                    <a:pt x="6" y="6"/>
                    <a:pt x="6" y="5"/>
                  </a:cubicBezTo>
                  <a:cubicBezTo>
                    <a:pt x="5" y="5"/>
                    <a:pt x="4" y="4"/>
                    <a:pt x="4" y="3"/>
                  </a:cubicBezTo>
                  <a:cubicBezTo>
                    <a:pt x="3" y="3"/>
                    <a:pt x="2" y="2"/>
                    <a:pt x="2" y="2"/>
                  </a:cubicBezTo>
                  <a:cubicBezTo>
                    <a:pt x="1" y="1"/>
                    <a:pt x="1" y="1"/>
                    <a:pt x="1"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62"/>
            <p:cNvSpPr/>
            <p:nvPr/>
          </p:nvSpPr>
          <p:spPr bwMode="auto">
            <a:xfrm>
              <a:off x="10044114" y="-381000"/>
              <a:ext cx="101600" cy="80963"/>
            </a:xfrm>
            <a:custGeom>
              <a:avLst/>
              <a:gdLst>
                <a:gd name="T0" fmla="*/ 18 w 24"/>
                <a:gd name="T1" fmla="*/ 17 h 19"/>
                <a:gd name="T2" fmla="*/ 0 w 24"/>
                <a:gd name="T3" fmla="*/ 17 h 19"/>
                <a:gd name="T4" fmla="*/ 23 w 24"/>
                <a:gd name="T5" fmla="*/ 0 h 19"/>
                <a:gd name="T6" fmla="*/ 18 w 24"/>
                <a:gd name="T7" fmla="*/ 17 h 19"/>
              </a:gdLst>
              <a:ahLst/>
              <a:cxnLst>
                <a:cxn ang="0">
                  <a:pos x="T0" y="T1"/>
                </a:cxn>
                <a:cxn ang="0">
                  <a:pos x="T2" y="T3"/>
                </a:cxn>
                <a:cxn ang="0">
                  <a:pos x="T4" y="T5"/>
                </a:cxn>
                <a:cxn ang="0">
                  <a:pos x="T6" y="T7"/>
                </a:cxn>
              </a:cxnLst>
              <a:rect l="0" t="0" r="r" b="b"/>
              <a:pathLst>
                <a:path w="24" h="19">
                  <a:moveTo>
                    <a:pt x="18" y="17"/>
                  </a:moveTo>
                  <a:cubicBezTo>
                    <a:pt x="11" y="19"/>
                    <a:pt x="5" y="19"/>
                    <a:pt x="0" y="17"/>
                  </a:cubicBezTo>
                  <a:cubicBezTo>
                    <a:pt x="0" y="17"/>
                    <a:pt x="14" y="3"/>
                    <a:pt x="23" y="0"/>
                  </a:cubicBezTo>
                  <a:cubicBezTo>
                    <a:pt x="23" y="0"/>
                    <a:pt x="24" y="13"/>
                    <a:pt x="18" y="1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963"/>
            <p:cNvSpPr/>
            <p:nvPr/>
          </p:nvSpPr>
          <p:spPr bwMode="auto">
            <a:xfrm>
              <a:off x="10107614" y="-325438"/>
              <a:ext cx="466725" cy="919163"/>
            </a:xfrm>
            <a:custGeom>
              <a:avLst/>
              <a:gdLst>
                <a:gd name="T0" fmla="*/ 108 w 110"/>
                <a:gd name="T1" fmla="*/ 217 h 217"/>
                <a:gd name="T2" fmla="*/ 0 w 110"/>
                <a:gd name="T3" fmla="*/ 2 h 217"/>
                <a:gd name="T4" fmla="*/ 2 w 110"/>
                <a:gd name="T5" fmla="*/ 0 h 217"/>
                <a:gd name="T6" fmla="*/ 110 w 110"/>
                <a:gd name="T7" fmla="*/ 216 h 217"/>
                <a:gd name="T8" fmla="*/ 108 w 110"/>
                <a:gd name="T9" fmla="*/ 217 h 217"/>
              </a:gdLst>
              <a:ahLst/>
              <a:cxnLst>
                <a:cxn ang="0">
                  <a:pos x="T0" y="T1"/>
                </a:cxn>
                <a:cxn ang="0">
                  <a:pos x="T2" y="T3"/>
                </a:cxn>
                <a:cxn ang="0">
                  <a:pos x="T4" y="T5"/>
                </a:cxn>
                <a:cxn ang="0">
                  <a:pos x="T6" y="T7"/>
                </a:cxn>
                <a:cxn ang="0">
                  <a:pos x="T8" y="T9"/>
                </a:cxn>
              </a:cxnLst>
              <a:rect l="0" t="0" r="r" b="b"/>
              <a:pathLst>
                <a:path w="110" h="216">
                  <a:moveTo>
                    <a:pt x="108" y="217"/>
                  </a:moveTo>
                  <a:cubicBezTo>
                    <a:pt x="100" y="181"/>
                    <a:pt x="9" y="11"/>
                    <a:pt x="0" y="2"/>
                  </a:cubicBezTo>
                  <a:cubicBezTo>
                    <a:pt x="2" y="0"/>
                    <a:pt x="2" y="0"/>
                    <a:pt x="2" y="0"/>
                  </a:cubicBezTo>
                  <a:cubicBezTo>
                    <a:pt x="11" y="10"/>
                    <a:pt x="103" y="180"/>
                    <a:pt x="110" y="216"/>
                  </a:cubicBezTo>
                  <a:lnTo>
                    <a:pt x="108" y="217"/>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64"/>
            <p:cNvSpPr/>
            <p:nvPr/>
          </p:nvSpPr>
          <p:spPr bwMode="auto">
            <a:xfrm>
              <a:off x="10247314" y="-422275"/>
              <a:ext cx="390525" cy="257175"/>
            </a:xfrm>
            <a:custGeom>
              <a:avLst/>
              <a:gdLst>
                <a:gd name="T0" fmla="*/ 46 w 92"/>
                <a:gd name="T1" fmla="*/ 61 h 61"/>
                <a:gd name="T2" fmla="*/ 12 w 92"/>
                <a:gd name="T3" fmla="*/ 21 h 61"/>
                <a:gd name="T4" fmla="*/ 30 w 92"/>
                <a:gd name="T5" fmla="*/ 22 h 61"/>
                <a:gd name="T6" fmla="*/ 41 w 92"/>
                <a:gd name="T7" fmla="*/ 3 h 61"/>
                <a:gd name="T8" fmla="*/ 57 w 92"/>
                <a:gd name="T9" fmla="*/ 21 h 61"/>
                <a:gd name="T10" fmla="*/ 79 w 92"/>
                <a:gd name="T11" fmla="*/ 15 h 61"/>
                <a:gd name="T12" fmla="*/ 46 w 92"/>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92" h="61">
                  <a:moveTo>
                    <a:pt x="46" y="61"/>
                  </a:moveTo>
                  <a:cubicBezTo>
                    <a:pt x="46" y="61"/>
                    <a:pt x="0" y="40"/>
                    <a:pt x="12" y="21"/>
                  </a:cubicBezTo>
                  <a:cubicBezTo>
                    <a:pt x="20" y="9"/>
                    <a:pt x="30" y="22"/>
                    <a:pt x="30" y="22"/>
                  </a:cubicBezTo>
                  <a:cubicBezTo>
                    <a:pt x="30" y="22"/>
                    <a:pt x="27" y="5"/>
                    <a:pt x="41" y="3"/>
                  </a:cubicBezTo>
                  <a:cubicBezTo>
                    <a:pt x="54" y="0"/>
                    <a:pt x="57" y="21"/>
                    <a:pt x="57" y="21"/>
                  </a:cubicBezTo>
                  <a:cubicBezTo>
                    <a:pt x="57" y="21"/>
                    <a:pt x="65" y="11"/>
                    <a:pt x="79" y="15"/>
                  </a:cubicBezTo>
                  <a:cubicBezTo>
                    <a:pt x="92" y="19"/>
                    <a:pt x="66" y="52"/>
                    <a:pt x="46" y="61"/>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965"/>
            <p:cNvSpPr/>
            <p:nvPr/>
          </p:nvSpPr>
          <p:spPr bwMode="auto">
            <a:xfrm>
              <a:off x="10445751" y="-342900"/>
              <a:ext cx="115888" cy="152400"/>
            </a:xfrm>
            <a:custGeom>
              <a:avLst/>
              <a:gdLst>
                <a:gd name="T0" fmla="*/ 0 w 27"/>
                <a:gd name="T1" fmla="*/ 36 h 36"/>
                <a:gd name="T2" fmla="*/ 1 w 27"/>
                <a:gd name="T3" fmla="*/ 36 h 36"/>
                <a:gd name="T4" fmla="*/ 2 w 27"/>
                <a:gd name="T5" fmla="*/ 35 h 36"/>
                <a:gd name="T6" fmla="*/ 3 w 27"/>
                <a:gd name="T7" fmla="*/ 33 h 36"/>
                <a:gd name="T8" fmla="*/ 5 w 27"/>
                <a:gd name="T9" fmla="*/ 31 h 36"/>
                <a:gd name="T10" fmla="*/ 6 w 27"/>
                <a:gd name="T11" fmla="*/ 30 h 36"/>
                <a:gd name="T12" fmla="*/ 8 w 27"/>
                <a:gd name="T13" fmla="*/ 28 h 36"/>
                <a:gd name="T14" fmla="*/ 10 w 27"/>
                <a:gd name="T15" fmla="*/ 26 h 36"/>
                <a:gd name="T16" fmla="*/ 13 w 27"/>
                <a:gd name="T17" fmla="*/ 23 h 36"/>
                <a:gd name="T18" fmla="*/ 15 w 27"/>
                <a:gd name="T19" fmla="*/ 19 h 36"/>
                <a:gd name="T20" fmla="*/ 16 w 27"/>
                <a:gd name="T21" fmla="*/ 18 h 36"/>
                <a:gd name="T22" fmla="*/ 18 w 27"/>
                <a:gd name="T23" fmla="*/ 16 h 36"/>
                <a:gd name="T24" fmla="*/ 18 w 27"/>
                <a:gd name="T25" fmla="*/ 15 h 36"/>
                <a:gd name="T26" fmla="*/ 19 w 27"/>
                <a:gd name="T27" fmla="*/ 14 h 36"/>
                <a:gd name="T28" fmla="*/ 20 w 27"/>
                <a:gd name="T29" fmla="*/ 13 h 36"/>
                <a:gd name="T30" fmla="*/ 21 w 27"/>
                <a:gd name="T31" fmla="*/ 11 h 36"/>
                <a:gd name="T32" fmla="*/ 22 w 27"/>
                <a:gd name="T33" fmla="*/ 10 h 36"/>
                <a:gd name="T34" fmla="*/ 24 w 27"/>
                <a:gd name="T35" fmla="*/ 7 h 36"/>
                <a:gd name="T36" fmla="*/ 24 w 27"/>
                <a:gd name="T37" fmla="*/ 5 h 36"/>
                <a:gd name="T38" fmla="*/ 25 w 27"/>
                <a:gd name="T39" fmla="*/ 4 h 36"/>
                <a:gd name="T40" fmla="*/ 26 w 27"/>
                <a:gd name="T41" fmla="*/ 2 h 36"/>
                <a:gd name="T42" fmla="*/ 27 w 27"/>
                <a:gd name="T43" fmla="*/ 1 h 36"/>
                <a:gd name="T44" fmla="*/ 27 w 27"/>
                <a:gd name="T45" fmla="*/ 0 h 36"/>
                <a:gd name="T46" fmla="*/ 27 w 27"/>
                <a:gd name="T47" fmla="*/ 1 h 36"/>
                <a:gd name="T48" fmla="*/ 27 w 27"/>
                <a:gd name="T49" fmla="*/ 2 h 36"/>
                <a:gd name="T50" fmla="*/ 26 w 27"/>
                <a:gd name="T51" fmla="*/ 5 h 36"/>
                <a:gd name="T52" fmla="*/ 26 w 27"/>
                <a:gd name="T53" fmla="*/ 6 h 36"/>
                <a:gd name="T54" fmla="*/ 26 w 27"/>
                <a:gd name="T55" fmla="*/ 8 h 36"/>
                <a:gd name="T56" fmla="*/ 25 w 27"/>
                <a:gd name="T57" fmla="*/ 9 h 36"/>
                <a:gd name="T58" fmla="*/ 25 w 27"/>
                <a:gd name="T59" fmla="*/ 11 h 36"/>
                <a:gd name="T60" fmla="*/ 24 w 27"/>
                <a:gd name="T61" fmla="*/ 13 h 36"/>
                <a:gd name="T62" fmla="*/ 23 w 27"/>
                <a:gd name="T63" fmla="*/ 15 h 36"/>
                <a:gd name="T64" fmla="*/ 21 w 27"/>
                <a:gd name="T65" fmla="*/ 18 h 36"/>
                <a:gd name="T66" fmla="*/ 19 w 27"/>
                <a:gd name="T67" fmla="*/ 22 h 36"/>
                <a:gd name="T68" fmla="*/ 17 w 27"/>
                <a:gd name="T69" fmla="*/ 24 h 36"/>
                <a:gd name="T70" fmla="*/ 16 w 27"/>
                <a:gd name="T71" fmla="*/ 25 h 36"/>
                <a:gd name="T72" fmla="*/ 14 w 27"/>
                <a:gd name="T73" fmla="*/ 27 h 36"/>
                <a:gd name="T74" fmla="*/ 13 w 27"/>
                <a:gd name="T75" fmla="*/ 28 h 36"/>
                <a:gd name="T76" fmla="*/ 10 w 27"/>
                <a:gd name="T77" fmla="*/ 31 h 36"/>
                <a:gd name="T78" fmla="*/ 8 w 27"/>
                <a:gd name="T79" fmla="*/ 32 h 36"/>
                <a:gd name="T80" fmla="*/ 7 w 27"/>
                <a:gd name="T81" fmla="*/ 33 h 36"/>
                <a:gd name="T82" fmla="*/ 6 w 27"/>
                <a:gd name="T83" fmla="*/ 34 h 36"/>
                <a:gd name="T84" fmla="*/ 4 w 27"/>
                <a:gd name="T85" fmla="*/ 34 h 36"/>
                <a:gd name="T86" fmla="*/ 3 w 27"/>
                <a:gd name="T87" fmla="*/ 35 h 36"/>
                <a:gd name="T88" fmla="*/ 2 w 27"/>
                <a:gd name="T89" fmla="*/ 35 h 36"/>
                <a:gd name="T90" fmla="*/ 1 w 27"/>
                <a:gd name="T91" fmla="*/ 36 h 36"/>
                <a:gd name="T92" fmla="*/ 0 w 27"/>
                <a:gd name="T9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6">
                  <a:moveTo>
                    <a:pt x="0" y="36"/>
                  </a:moveTo>
                  <a:cubicBezTo>
                    <a:pt x="0" y="36"/>
                    <a:pt x="1" y="36"/>
                    <a:pt x="1" y="36"/>
                  </a:cubicBezTo>
                  <a:cubicBezTo>
                    <a:pt x="1" y="35"/>
                    <a:pt x="1" y="35"/>
                    <a:pt x="2" y="35"/>
                  </a:cubicBezTo>
                  <a:cubicBezTo>
                    <a:pt x="2" y="34"/>
                    <a:pt x="3" y="34"/>
                    <a:pt x="3" y="33"/>
                  </a:cubicBezTo>
                  <a:cubicBezTo>
                    <a:pt x="4" y="32"/>
                    <a:pt x="5" y="32"/>
                    <a:pt x="5" y="31"/>
                  </a:cubicBezTo>
                  <a:cubicBezTo>
                    <a:pt x="6" y="31"/>
                    <a:pt x="6" y="30"/>
                    <a:pt x="6" y="30"/>
                  </a:cubicBezTo>
                  <a:cubicBezTo>
                    <a:pt x="7" y="29"/>
                    <a:pt x="7" y="29"/>
                    <a:pt x="8" y="28"/>
                  </a:cubicBezTo>
                  <a:cubicBezTo>
                    <a:pt x="8" y="28"/>
                    <a:pt x="9" y="27"/>
                    <a:pt x="10" y="26"/>
                  </a:cubicBezTo>
                  <a:cubicBezTo>
                    <a:pt x="11" y="25"/>
                    <a:pt x="12" y="24"/>
                    <a:pt x="13" y="23"/>
                  </a:cubicBezTo>
                  <a:cubicBezTo>
                    <a:pt x="14" y="22"/>
                    <a:pt x="14" y="20"/>
                    <a:pt x="15" y="19"/>
                  </a:cubicBezTo>
                  <a:cubicBezTo>
                    <a:pt x="16" y="19"/>
                    <a:pt x="16" y="18"/>
                    <a:pt x="16" y="18"/>
                  </a:cubicBezTo>
                  <a:cubicBezTo>
                    <a:pt x="17" y="17"/>
                    <a:pt x="17" y="17"/>
                    <a:pt x="18" y="16"/>
                  </a:cubicBezTo>
                  <a:cubicBezTo>
                    <a:pt x="18" y="16"/>
                    <a:pt x="18" y="15"/>
                    <a:pt x="18" y="15"/>
                  </a:cubicBezTo>
                  <a:cubicBezTo>
                    <a:pt x="18" y="15"/>
                    <a:pt x="19" y="15"/>
                    <a:pt x="19" y="14"/>
                  </a:cubicBezTo>
                  <a:cubicBezTo>
                    <a:pt x="19" y="14"/>
                    <a:pt x="19" y="13"/>
                    <a:pt x="20" y="13"/>
                  </a:cubicBezTo>
                  <a:cubicBezTo>
                    <a:pt x="20" y="12"/>
                    <a:pt x="21" y="12"/>
                    <a:pt x="21" y="11"/>
                  </a:cubicBezTo>
                  <a:cubicBezTo>
                    <a:pt x="21" y="11"/>
                    <a:pt x="22" y="10"/>
                    <a:pt x="22" y="10"/>
                  </a:cubicBezTo>
                  <a:cubicBezTo>
                    <a:pt x="22" y="9"/>
                    <a:pt x="23" y="8"/>
                    <a:pt x="24" y="7"/>
                  </a:cubicBezTo>
                  <a:cubicBezTo>
                    <a:pt x="24" y="6"/>
                    <a:pt x="24" y="6"/>
                    <a:pt x="24" y="5"/>
                  </a:cubicBezTo>
                  <a:cubicBezTo>
                    <a:pt x="25" y="5"/>
                    <a:pt x="25" y="5"/>
                    <a:pt x="25" y="4"/>
                  </a:cubicBezTo>
                  <a:cubicBezTo>
                    <a:pt x="25" y="3"/>
                    <a:pt x="26" y="3"/>
                    <a:pt x="26" y="2"/>
                  </a:cubicBezTo>
                  <a:cubicBezTo>
                    <a:pt x="26" y="2"/>
                    <a:pt x="27" y="1"/>
                    <a:pt x="27" y="1"/>
                  </a:cubicBezTo>
                  <a:cubicBezTo>
                    <a:pt x="27" y="1"/>
                    <a:pt x="27" y="0"/>
                    <a:pt x="27" y="0"/>
                  </a:cubicBezTo>
                  <a:cubicBezTo>
                    <a:pt x="27" y="0"/>
                    <a:pt x="27" y="1"/>
                    <a:pt x="27" y="1"/>
                  </a:cubicBezTo>
                  <a:cubicBezTo>
                    <a:pt x="27" y="1"/>
                    <a:pt x="27" y="2"/>
                    <a:pt x="27" y="2"/>
                  </a:cubicBezTo>
                  <a:cubicBezTo>
                    <a:pt x="27" y="3"/>
                    <a:pt x="27" y="4"/>
                    <a:pt x="26" y="5"/>
                  </a:cubicBezTo>
                  <a:cubicBezTo>
                    <a:pt x="26" y="5"/>
                    <a:pt x="26" y="6"/>
                    <a:pt x="26" y="6"/>
                  </a:cubicBezTo>
                  <a:cubicBezTo>
                    <a:pt x="26" y="7"/>
                    <a:pt x="26" y="7"/>
                    <a:pt x="26" y="8"/>
                  </a:cubicBezTo>
                  <a:cubicBezTo>
                    <a:pt x="26" y="8"/>
                    <a:pt x="25" y="9"/>
                    <a:pt x="25" y="9"/>
                  </a:cubicBezTo>
                  <a:cubicBezTo>
                    <a:pt x="25" y="10"/>
                    <a:pt x="25" y="10"/>
                    <a:pt x="25" y="11"/>
                  </a:cubicBezTo>
                  <a:cubicBezTo>
                    <a:pt x="24" y="12"/>
                    <a:pt x="24" y="12"/>
                    <a:pt x="24" y="13"/>
                  </a:cubicBezTo>
                  <a:cubicBezTo>
                    <a:pt x="24" y="13"/>
                    <a:pt x="23" y="14"/>
                    <a:pt x="23" y="15"/>
                  </a:cubicBezTo>
                  <a:cubicBezTo>
                    <a:pt x="22" y="16"/>
                    <a:pt x="22" y="17"/>
                    <a:pt x="21" y="18"/>
                  </a:cubicBezTo>
                  <a:cubicBezTo>
                    <a:pt x="20" y="19"/>
                    <a:pt x="19" y="21"/>
                    <a:pt x="19" y="22"/>
                  </a:cubicBezTo>
                  <a:cubicBezTo>
                    <a:pt x="18" y="22"/>
                    <a:pt x="18" y="23"/>
                    <a:pt x="17" y="24"/>
                  </a:cubicBezTo>
                  <a:cubicBezTo>
                    <a:pt x="17" y="24"/>
                    <a:pt x="16" y="25"/>
                    <a:pt x="16" y="25"/>
                  </a:cubicBezTo>
                  <a:cubicBezTo>
                    <a:pt x="15" y="26"/>
                    <a:pt x="15" y="26"/>
                    <a:pt x="14" y="27"/>
                  </a:cubicBezTo>
                  <a:cubicBezTo>
                    <a:pt x="14" y="27"/>
                    <a:pt x="13" y="28"/>
                    <a:pt x="13" y="28"/>
                  </a:cubicBezTo>
                  <a:cubicBezTo>
                    <a:pt x="12" y="29"/>
                    <a:pt x="11" y="30"/>
                    <a:pt x="10" y="31"/>
                  </a:cubicBezTo>
                  <a:cubicBezTo>
                    <a:pt x="9" y="31"/>
                    <a:pt x="9" y="31"/>
                    <a:pt x="8" y="32"/>
                  </a:cubicBezTo>
                  <a:cubicBezTo>
                    <a:pt x="8" y="32"/>
                    <a:pt x="7" y="32"/>
                    <a:pt x="7" y="33"/>
                  </a:cubicBezTo>
                  <a:cubicBezTo>
                    <a:pt x="6" y="33"/>
                    <a:pt x="6" y="33"/>
                    <a:pt x="6" y="34"/>
                  </a:cubicBezTo>
                  <a:cubicBezTo>
                    <a:pt x="5" y="34"/>
                    <a:pt x="5" y="34"/>
                    <a:pt x="4" y="34"/>
                  </a:cubicBezTo>
                  <a:cubicBezTo>
                    <a:pt x="4" y="34"/>
                    <a:pt x="4" y="35"/>
                    <a:pt x="3" y="35"/>
                  </a:cubicBezTo>
                  <a:cubicBezTo>
                    <a:pt x="3" y="35"/>
                    <a:pt x="3" y="35"/>
                    <a:pt x="2" y="35"/>
                  </a:cubicBezTo>
                  <a:cubicBezTo>
                    <a:pt x="2" y="36"/>
                    <a:pt x="1" y="36"/>
                    <a:pt x="1" y="36"/>
                  </a:cubicBezTo>
                  <a:cubicBezTo>
                    <a:pt x="1" y="36"/>
                    <a:pt x="0" y="36"/>
                    <a:pt x="0" y="3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966"/>
            <p:cNvSpPr/>
            <p:nvPr/>
          </p:nvSpPr>
          <p:spPr bwMode="auto">
            <a:xfrm>
              <a:off x="10318751" y="-317500"/>
              <a:ext cx="127000" cy="127000"/>
            </a:xfrm>
            <a:custGeom>
              <a:avLst/>
              <a:gdLst>
                <a:gd name="T0" fmla="*/ 0 w 30"/>
                <a:gd name="T1" fmla="*/ 0 h 30"/>
                <a:gd name="T2" fmla="*/ 1 w 30"/>
                <a:gd name="T3" fmla="*/ 1 h 30"/>
                <a:gd name="T4" fmla="*/ 1 w 30"/>
                <a:gd name="T5" fmla="*/ 1 h 30"/>
                <a:gd name="T6" fmla="*/ 2 w 30"/>
                <a:gd name="T7" fmla="*/ 2 h 30"/>
                <a:gd name="T8" fmla="*/ 3 w 30"/>
                <a:gd name="T9" fmla="*/ 3 h 30"/>
                <a:gd name="T10" fmla="*/ 5 w 30"/>
                <a:gd name="T11" fmla="*/ 5 h 30"/>
                <a:gd name="T12" fmla="*/ 10 w 30"/>
                <a:gd name="T13" fmla="*/ 9 h 30"/>
                <a:gd name="T14" fmla="*/ 13 w 30"/>
                <a:gd name="T15" fmla="*/ 12 h 30"/>
                <a:gd name="T16" fmla="*/ 16 w 30"/>
                <a:gd name="T17" fmla="*/ 15 h 30"/>
                <a:gd name="T18" fmla="*/ 19 w 30"/>
                <a:gd name="T19" fmla="*/ 18 h 30"/>
                <a:gd name="T20" fmla="*/ 21 w 30"/>
                <a:gd name="T21" fmla="*/ 21 h 30"/>
                <a:gd name="T22" fmla="*/ 22 w 30"/>
                <a:gd name="T23" fmla="*/ 22 h 30"/>
                <a:gd name="T24" fmla="*/ 23 w 30"/>
                <a:gd name="T25" fmla="*/ 23 h 30"/>
                <a:gd name="T26" fmla="*/ 25 w 30"/>
                <a:gd name="T27" fmla="*/ 26 h 30"/>
                <a:gd name="T28" fmla="*/ 29 w 30"/>
                <a:gd name="T29" fmla="*/ 29 h 30"/>
                <a:gd name="T30" fmla="*/ 30 w 30"/>
                <a:gd name="T31" fmla="*/ 30 h 30"/>
                <a:gd name="T32" fmla="*/ 30 w 30"/>
                <a:gd name="T33" fmla="*/ 30 h 30"/>
                <a:gd name="T34" fmla="*/ 30 w 30"/>
                <a:gd name="T35" fmla="*/ 30 h 30"/>
                <a:gd name="T36" fmla="*/ 29 w 30"/>
                <a:gd name="T37" fmla="*/ 30 h 30"/>
                <a:gd name="T38" fmla="*/ 26 w 30"/>
                <a:gd name="T39" fmla="*/ 29 h 30"/>
                <a:gd name="T40" fmla="*/ 24 w 30"/>
                <a:gd name="T41" fmla="*/ 28 h 30"/>
                <a:gd name="T42" fmla="*/ 21 w 30"/>
                <a:gd name="T43" fmla="*/ 26 h 30"/>
                <a:gd name="T44" fmla="*/ 20 w 30"/>
                <a:gd name="T45" fmla="*/ 25 h 30"/>
                <a:gd name="T46" fmla="*/ 19 w 30"/>
                <a:gd name="T47" fmla="*/ 24 h 30"/>
                <a:gd name="T48" fmla="*/ 18 w 30"/>
                <a:gd name="T49" fmla="*/ 23 h 30"/>
                <a:gd name="T50" fmla="*/ 15 w 30"/>
                <a:gd name="T51" fmla="*/ 21 h 30"/>
                <a:gd name="T52" fmla="*/ 13 w 30"/>
                <a:gd name="T53" fmla="*/ 18 h 30"/>
                <a:gd name="T54" fmla="*/ 10 w 30"/>
                <a:gd name="T55" fmla="*/ 15 h 30"/>
                <a:gd name="T56" fmla="*/ 8 w 30"/>
                <a:gd name="T57" fmla="*/ 12 h 30"/>
                <a:gd name="T58" fmla="*/ 5 w 30"/>
                <a:gd name="T59" fmla="*/ 9 h 30"/>
                <a:gd name="T60" fmla="*/ 3 w 30"/>
                <a:gd name="T61" fmla="*/ 7 h 30"/>
                <a:gd name="T62" fmla="*/ 2 w 30"/>
                <a:gd name="T63" fmla="*/ 4 h 30"/>
                <a:gd name="T64" fmla="*/ 1 w 30"/>
                <a:gd name="T65" fmla="*/ 2 h 30"/>
                <a:gd name="T66" fmla="*/ 0 w 30"/>
                <a:gd name="T67" fmla="*/ 1 h 30"/>
                <a:gd name="T68" fmla="*/ 0 w 3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30">
                  <a:moveTo>
                    <a:pt x="0" y="0"/>
                  </a:moveTo>
                  <a:cubicBezTo>
                    <a:pt x="0" y="0"/>
                    <a:pt x="0" y="0"/>
                    <a:pt x="1" y="1"/>
                  </a:cubicBezTo>
                  <a:cubicBezTo>
                    <a:pt x="1" y="1"/>
                    <a:pt x="1" y="1"/>
                    <a:pt x="1" y="1"/>
                  </a:cubicBezTo>
                  <a:cubicBezTo>
                    <a:pt x="1" y="1"/>
                    <a:pt x="1" y="1"/>
                    <a:pt x="2" y="2"/>
                  </a:cubicBezTo>
                  <a:cubicBezTo>
                    <a:pt x="2" y="2"/>
                    <a:pt x="2" y="3"/>
                    <a:pt x="3" y="3"/>
                  </a:cubicBezTo>
                  <a:cubicBezTo>
                    <a:pt x="3" y="4"/>
                    <a:pt x="4" y="4"/>
                    <a:pt x="5" y="5"/>
                  </a:cubicBezTo>
                  <a:cubicBezTo>
                    <a:pt x="6" y="6"/>
                    <a:pt x="8" y="8"/>
                    <a:pt x="10" y="9"/>
                  </a:cubicBezTo>
                  <a:cubicBezTo>
                    <a:pt x="11" y="10"/>
                    <a:pt x="12" y="11"/>
                    <a:pt x="13" y="12"/>
                  </a:cubicBezTo>
                  <a:cubicBezTo>
                    <a:pt x="14" y="13"/>
                    <a:pt x="15" y="14"/>
                    <a:pt x="16" y="15"/>
                  </a:cubicBezTo>
                  <a:cubicBezTo>
                    <a:pt x="17" y="16"/>
                    <a:pt x="18" y="17"/>
                    <a:pt x="19" y="18"/>
                  </a:cubicBezTo>
                  <a:cubicBezTo>
                    <a:pt x="19" y="19"/>
                    <a:pt x="20" y="20"/>
                    <a:pt x="21" y="21"/>
                  </a:cubicBezTo>
                  <a:cubicBezTo>
                    <a:pt x="21" y="21"/>
                    <a:pt x="22" y="22"/>
                    <a:pt x="22" y="22"/>
                  </a:cubicBezTo>
                  <a:cubicBezTo>
                    <a:pt x="22" y="23"/>
                    <a:pt x="23" y="23"/>
                    <a:pt x="23" y="23"/>
                  </a:cubicBezTo>
                  <a:cubicBezTo>
                    <a:pt x="24" y="24"/>
                    <a:pt x="25" y="25"/>
                    <a:pt x="25" y="26"/>
                  </a:cubicBezTo>
                  <a:cubicBezTo>
                    <a:pt x="27" y="27"/>
                    <a:pt x="28" y="28"/>
                    <a:pt x="29" y="29"/>
                  </a:cubicBezTo>
                  <a:cubicBezTo>
                    <a:pt x="29" y="29"/>
                    <a:pt x="30" y="30"/>
                    <a:pt x="30" y="30"/>
                  </a:cubicBezTo>
                  <a:cubicBezTo>
                    <a:pt x="30" y="30"/>
                    <a:pt x="30" y="30"/>
                    <a:pt x="30" y="30"/>
                  </a:cubicBezTo>
                  <a:cubicBezTo>
                    <a:pt x="30" y="30"/>
                    <a:pt x="30" y="30"/>
                    <a:pt x="30" y="30"/>
                  </a:cubicBezTo>
                  <a:cubicBezTo>
                    <a:pt x="30" y="30"/>
                    <a:pt x="29" y="30"/>
                    <a:pt x="29" y="30"/>
                  </a:cubicBezTo>
                  <a:cubicBezTo>
                    <a:pt x="28" y="29"/>
                    <a:pt x="27" y="29"/>
                    <a:pt x="26" y="29"/>
                  </a:cubicBezTo>
                  <a:cubicBezTo>
                    <a:pt x="26" y="29"/>
                    <a:pt x="25" y="28"/>
                    <a:pt x="24" y="28"/>
                  </a:cubicBezTo>
                  <a:cubicBezTo>
                    <a:pt x="23" y="27"/>
                    <a:pt x="22" y="27"/>
                    <a:pt x="21" y="26"/>
                  </a:cubicBezTo>
                  <a:cubicBezTo>
                    <a:pt x="21" y="25"/>
                    <a:pt x="20" y="25"/>
                    <a:pt x="20" y="25"/>
                  </a:cubicBezTo>
                  <a:cubicBezTo>
                    <a:pt x="19" y="24"/>
                    <a:pt x="19" y="24"/>
                    <a:pt x="19" y="24"/>
                  </a:cubicBezTo>
                  <a:cubicBezTo>
                    <a:pt x="19" y="24"/>
                    <a:pt x="19" y="24"/>
                    <a:pt x="18" y="23"/>
                  </a:cubicBezTo>
                  <a:cubicBezTo>
                    <a:pt x="17" y="22"/>
                    <a:pt x="16" y="22"/>
                    <a:pt x="15" y="21"/>
                  </a:cubicBezTo>
                  <a:cubicBezTo>
                    <a:pt x="15" y="20"/>
                    <a:pt x="14" y="19"/>
                    <a:pt x="13" y="18"/>
                  </a:cubicBezTo>
                  <a:cubicBezTo>
                    <a:pt x="12" y="17"/>
                    <a:pt x="11" y="16"/>
                    <a:pt x="10" y="15"/>
                  </a:cubicBezTo>
                  <a:cubicBezTo>
                    <a:pt x="9" y="14"/>
                    <a:pt x="8" y="13"/>
                    <a:pt x="8" y="12"/>
                  </a:cubicBezTo>
                  <a:cubicBezTo>
                    <a:pt x="7" y="11"/>
                    <a:pt x="6" y="10"/>
                    <a:pt x="5" y="9"/>
                  </a:cubicBezTo>
                  <a:cubicBezTo>
                    <a:pt x="4" y="8"/>
                    <a:pt x="4" y="7"/>
                    <a:pt x="3" y="7"/>
                  </a:cubicBezTo>
                  <a:cubicBezTo>
                    <a:pt x="2" y="6"/>
                    <a:pt x="2" y="5"/>
                    <a:pt x="2" y="4"/>
                  </a:cubicBezTo>
                  <a:cubicBezTo>
                    <a:pt x="1" y="3"/>
                    <a:pt x="1" y="3"/>
                    <a:pt x="1" y="2"/>
                  </a:cubicBezTo>
                  <a:cubicBezTo>
                    <a:pt x="1" y="1"/>
                    <a:pt x="1" y="1"/>
                    <a:pt x="0"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967"/>
            <p:cNvSpPr/>
            <p:nvPr/>
          </p:nvSpPr>
          <p:spPr bwMode="auto">
            <a:xfrm>
              <a:off x="10417176" y="-388938"/>
              <a:ext cx="33338" cy="203200"/>
            </a:xfrm>
            <a:custGeom>
              <a:avLst/>
              <a:gdLst>
                <a:gd name="T0" fmla="*/ 2 w 8"/>
                <a:gd name="T1" fmla="*/ 0 h 48"/>
                <a:gd name="T2" fmla="*/ 2 w 8"/>
                <a:gd name="T3" fmla="*/ 0 h 48"/>
                <a:gd name="T4" fmla="*/ 2 w 8"/>
                <a:gd name="T5" fmla="*/ 2 h 48"/>
                <a:gd name="T6" fmla="*/ 2 w 8"/>
                <a:gd name="T7" fmla="*/ 7 h 48"/>
                <a:gd name="T8" fmla="*/ 4 w 8"/>
                <a:gd name="T9" fmla="*/ 11 h 48"/>
                <a:gd name="T10" fmla="*/ 5 w 8"/>
                <a:gd name="T11" fmla="*/ 15 h 48"/>
                <a:gd name="T12" fmla="*/ 5 w 8"/>
                <a:gd name="T13" fmla="*/ 15 h 48"/>
                <a:gd name="T14" fmla="*/ 5 w 8"/>
                <a:gd name="T15" fmla="*/ 16 h 48"/>
                <a:gd name="T16" fmla="*/ 6 w 8"/>
                <a:gd name="T17" fmla="*/ 17 h 48"/>
                <a:gd name="T18" fmla="*/ 6 w 8"/>
                <a:gd name="T19" fmla="*/ 19 h 48"/>
                <a:gd name="T20" fmla="*/ 7 w 8"/>
                <a:gd name="T21" fmla="*/ 24 h 48"/>
                <a:gd name="T22" fmla="*/ 8 w 8"/>
                <a:gd name="T23" fmla="*/ 28 h 48"/>
                <a:gd name="T24" fmla="*/ 8 w 8"/>
                <a:gd name="T25" fmla="*/ 33 h 48"/>
                <a:gd name="T26" fmla="*/ 8 w 8"/>
                <a:gd name="T27" fmla="*/ 41 h 48"/>
                <a:gd name="T28" fmla="*/ 8 w 8"/>
                <a:gd name="T29" fmla="*/ 46 h 48"/>
                <a:gd name="T30" fmla="*/ 7 w 8"/>
                <a:gd name="T31" fmla="*/ 48 h 48"/>
                <a:gd name="T32" fmla="*/ 7 w 8"/>
                <a:gd name="T33" fmla="*/ 48 h 48"/>
                <a:gd name="T34" fmla="*/ 7 w 8"/>
                <a:gd name="T35" fmla="*/ 48 h 48"/>
                <a:gd name="T36" fmla="*/ 7 w 8"/>
                <a:gd name="T37" fmla="*/ 46 h 48"/>
                <a:gd name="T38" fmla="*/ 5 w 8"/>
                <a:gd name="T39" fmla="*/ 41 h 48"/>
                <a:gd name="T40" fmla="*/ 4 w 8"/>
                <a:gd name="T41" fmla="*/ 33 h 48"/>
                <a:gd name="T42" fmla="*/ 3 w 8"/>
                <a:gd name="T43" fmla="*/ 29 h 48"/>
                <a:gd name="T44" fmla="*/ 3 w 8"/>
                <a:gd name="T45" fmla="*/ 24 h 48"/>
                <a:gd name="T46" fmla="*/ 2 w 8"/>
                <a:gd name="T47" fmla="*/ 20 h 48"/>
                <a:gd name="T48" fmla="*/ 2 w 8"/>
                <a:gd name="T49" fmla="*/ 18 h 48"/>
                <a:gd name="T50" fmla="*/ 2 w 8"/>
                <a:gd name="T51" fmla="*/ 17 h 48"/>
                <a:gd name="T52" fmla="*/ 2 w 8"/>
                <a:gd name="T53" fmla="*/ 15 h 48"/>
                <a:gd name="T54" fmla="*/ 1 w 8"/>
                <a:gd name="T55" fmla="*/ 11 h 48"/>
                <a:gd name="T56" fmla="*/ 0 w 8"/>
                <a:gd name="T57" fmla="*/ 9 h 48"/>
                <a:gd name="T58" fmla="*/ 0 w 8"/>
                <a:gd name="T59" fmla="*/ 8 h 48"/>
                <a:gd name="T60" fmla="*/ 0 w 8"/>
                <a:gd name="T61" fmla="*/ 8 h 48"/>
                <a:gd name="T62" fmla="*/ 0 w 8"/>
                <a:gd name="T63" fmla="*/ 8 h 48"/>
                <a:gd name="T64" fmla="*/ 0 w 8"/>
                <a:gd name="T65" fmla="*/ 4 h 48"/>
                <a:gd name="T66" fmla="*/ 1 w 8"/>
                <a:gd name="T67" fmla="*/ 2 h 48"/>
                <a:gd name="T68" fmla="*/ 1 w 8"/>
                <a:gd name="T69" fmla="*/ 0 h 48"/>
                <a:gd name="T70" fmla="*/ 2 w 8"/>
                <a:gd name="T7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48">
                  <a:moveTo>
                    <a:pt x="2" y="0"/>
                  </a:moveTo>
                  <a:cubicBezTo>
                    <a:pt x="2" y="0"/>
                    <a:pt x="2" y="0"/>
                    <a:pt x="2" y="0"/>
                  </a:cubicBezTo>
                  <a:cubicBezTo>
                    <a:pt x="2" y="1"/>
                    <a:pt x="2" y="1"/>
                    <a:pt x="2" y="2"/>
                  </a:cubicBezTo>
                  <a:cubicBezTo>
                    <a:pt x="2" y="3"/>
                    <a:pt x="2" y="5"/>
                    <a:pt x="2" y="7"/>
                  </a:cubicBezTo>
                  <a:cubicBezTo>
                    <a:pt x="3" y="8"/>
                    <a:pt x="3" y="9"/>
                    <a:pt x="4" y="11"/>
                  </a:cubicBezTo>
                  <a:cubicBezTo>
                    <a:pt x="4" y="12"/>
                    <a:pt x="5" y="13"/>
                    <a:pt x="5" y="15"/>
                  </a:cubicBezTo>
                  <a:cubicBezTo>
                    <a:pt x="5" y="15"/>
                    <a:pt x="5" y="15"/>
                    <a:pt x="5" y="15"/>
                  </a:cubicBezTo>
                  <a:cubicBezTo>
                    <a:pt x="5" y="16"/>
                    <a:pt x="5" y="16"/>
                    <a:pt x="5" y="16"/>
                  </a:cubicBezTo>
                  <a:cubicBezTo>
                    <a:pt x="6" y="16"/>
                    <a:pt x="6" y="16"/>
                    <a:pt x="6" y="17"/>
                  </a:cubicBezTo>
                  <a:cubicBezTo>
                    <a:pt x="6" y="17"/>
                    <a:pt x="6" y="18"/>
                    <a:pt x="6" y="19"/>
                  </a:cubicBezTo>
                  <a:cubicBezTo>
                    <a:pt x="7" y="20"/>
                    <a:pt x="7" y="22"/>
                    <a:pt x="7" y="24"/>
                  </a:cubicBezTo>
                  <a:cubicBezTo>
                    <a:pt x="7" y="25"/>
                    <a:pt x="7" y="27"/>
                    <a:pt x="8" y="28"/>
                  </a:cubicBezTo>
                  <a:cubicBezTo>
                    <a:pt x="8" y="30"/>
                    <a:pt x="8" y="31"/>
                    <a:pt x="8" y="33"/>
                  </a:cubicBezTo>
                  <a:cubicBezTo>
                    <a:pt x="8" y="36"/>
                    <a:pt x="8" y="38"/>
                    <a:pt x="8" y="41"/>
                  </a:cubicBezTo>
                  <a:cubicBezTo>
                    <a:pt x="8" y="43"/>
                    <a:pt x="8" y="45"/>
                    <a:pt x="8" y="46"/>
                  </a:cubicBezTo>
                  <a:cubicBezTo>
                    <a:pt x="7" y="47"/>
                    <a:pt x="7" y="47"/>
                    <a:pt x="7" y="48"/>
                  </a:cubicBezTo>
                  <a:cubicBezTo>
                    <a:pt x="7" y="48"/>
                    <a:pt x="7" y="48"/>
                    <a:pt x="7" y="48"/>
                  </a:cubicBezTo>
                  <a:cubicBezTo>
                    <a:pt x="7" y="48"/>
                    <a:pt x="7" y="48"/>
                    <a:pt x="7" y="48"/>
                  </a:cubicBezTo>
                  <a:cubicBezTo>
                    <a:pt x="7" y="47"/>
                    <a:pt x="7" y="47"/>
                    <a:pt x="7" y="46"/>
                  </a:cubicBezTo>
                  <a:cubicBezTo>
                    <a:pt x="6" y="45"/>
                    <a:pt x="6" y="43"/>
                    <a:pt x="5" y="41"/>
                  </a:cubicBezTo>
                  <a:cubicBezTo>
                    <a:pt x="5" y="39"/>
                    <a:pt x="4" y="36"/>
                    <a:pt x="4" y="33"/>
                  </a:cubicBezTo>
                  <a:cubicBezTo>
                    <a:pt x="4" y="32"/>
                    <a:pt x="4" y="30"/>
                    <a:pt x="3" y="29"/>
                  </a:cubicBezTo>
                  <a:cubicBezTo>
                    <a:pt x="3" y="27"/>
                    <a:pt x="3" y="26"/>
                    <a:pt x="3" y="24"/>
                  </a:cubicBezTo>
                  <a:cubicBezTo>
                    <a:pt x="3" y="23"/>
                    <a:pt x="3" y="21"/>
                    <a:pt x="2" y="20"/>
                  </a:cubicBezTo>
                  <a:cubicBezTo>
                    <a:pt x="2" y="19"/>
                    <a:pt x="2" y="18"/>
                    <a:pt x="2" y="18"/>
                  </a:cubicBezTo>
                  <a:cubicBezTo>
                    <a:pt x="2" y="17"/>
                    <a:pt x="2" y="17"/>
                    <a:pt x="2" y="17"/>
                  </a:cubicBezTo>
                  <a:cubicBezTo>
                    <a:pt x="2" y="16"/>
                    <a:pt x="2" y="16"/>
                    <a:pt x="2" y="15"/>
                  </a:cubicBezTo>
                  <a:cubicBezTo>
                    <a:pt x="1" y="14"/>
                    <a:pt x="1" y="13"/>
                    <a:pt x="1" y="11"/>
                  </a:cubicBezTo>
                  <a:cubicBezTo>
                    <a:pt x="1" y="11"/>
                    <a:pt x="0" y="10"/>
                    <a:pt x="0" y="9"/>
                  </a:cubicBezTo>
                  <a:cubicBezTo>
                    <a:pt x="0" y="9"/>
                    <a:pt x="0" y="9"/>
                    <a:pt x="0" y="8"/>
                  </a:cubicBezTo>
                  <a:cubicBezTo>
                    <a:pt x="0" y="8"/>
                    <a:pt x="0" y="8"/>
                    <a:pt x="0" y="8"/>
                  </a:cubicBezTo>
                  <a:cubicBezTo>
                    <a:pt x="0" y="8"/>
                    <a:pt x="0" y="8"/>
                    <a:pt x="0" y="8"/>
                  </a:cubicBezTo>
                  <a:cubicBezTo>
                    <a:pt x="0" y="6"/>
                    <a:pt x="0" y="5"/>
                    <a:pt x="0" y="4"/>
                  </a:cubicBezTo>
                  <a:cubicBezTo>
                    <a:pt x="0" y="3"/>
                    <a:pt x="1" y="2"/>
                    <a:pt x="1" y="2"/>
                  </a:cubicBezTo>
                  <a:cubicBezTo>
                    <a:pt x="1" y="1"/>
                    <a:pt x="1" y="1"/>
                    <a:pt x="1" y="0"/>
                  </a:cubicBezTo>
                  <a:cubicBezTo>
                    <a:pt x="2" y="0"/>
                    <a:pt x="2" y="0"/>
                    <a:pt x="2"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968"/>
            <p:cNvSpPr/>
            <p:nvPr/>
          </p:nvSpPr>
          <p:spPr bwMode="auto">
            <a:xfrm>
              <a:off x="10445751" y="-312738"/>
              <a:ext cx="42863" cy="122238"/>
            </a:xfrm>
            <a:custGeom>
              <a:avLst/>
              <a:gdLst>
                <a:gd name="T0" fmla="*/ 0 w 10"/>
                <a:gd name="T1" fmla="*/ 29 h 29"/>
                <a:gd name="T2" fmla="*/ 1 w 10"/>
                <a:gd name="T3" fmla="*/ 28 h 29"/>
                <a:gd name="T4" fmla="*/ 2 w 10"/>
                <a:gd name="T5" fmla="*/ 24 h 29"/>
                <a:gd name="T6" fmla="*/ 3 w 10"/>
                <a:gd name="T7" fmla="*/ 20 h 29"/>
                <a:gd name="T8" fmla="*/ 4 w 10"/>
                <a:gd name="T9" fmla="*/ 17 h 29"/>
                <a:gd name="T10" fmla="*/ 5 w 10"/>
                <a:gd name="T11" fmla="*/ 15 h 29"/>
                <a:gd name="T12" fmla="*/ 6 w 10"/>
                <a:gd name="T13" fmla="*/ 12 h 29"/>
                <a:gd name="T14" fmla="*/ 7 w 10"/>
                <a:gd name="T15" fmla="*/ 10 h 29"/>
                <a:gd name="T16" fmla="*/ 8 w 10"/>
                <a:gd name="T17" fmla="*/ 5 h 29"/>
                <a:gd name="T18" fmla="*/ 9 w 10"/>
                <a:gd name="T19" fmla="*/ 2 h 29"/>
                <a:gd name="T20" fmla="*/ 10 w 10"/>
                <a:gd name="T21" fmla="*/ 0 h 29"/>
                <a:gd name="T22" fmla="*/ 10 w 10"/>
                <a:gd name="T23" fmla="*/ 2 h 29"/>
                <a:gd name="T24" fmla="*/ 10 w 10"/>
                <a:gd name="T25" fmla="*/ 3 h 29"/>
                <a:gd name="T26" fmla="*/ 10 w 10"/>
                <a:gd name="T27" fmla="*/ 5 h 29"/>
                <a:gd name="T28" fmla="*/ 9 w 10"/>
                <a:gd name="T29" fmla="*/ 8 h 29"/>
                <a:gd name="T30" fmla="*/ 9 w 10"/>
                <a:gd name="T31" fmla="*/ 10 h 29"/>
                <a:gd name="T32" fmla="*/ 8 w 10"/>
                <a:gd name="T33" fmla="*/ 13 h 29"/>
                <a:gd name="T34" fmla="*/ 7 w 10"/>
                <a:gd name="T35" fmla="*/ 16 h 29"/>
                <a:gd name="T36" fmla="*/ 7 w 10"/>
                <a:gd name="T37" fmla="*/ 18 h 29"/>
                <a:gd name="T38" fmla="*/ 5 w 10"/>
                <a:gd name="T39" fmla="*/ 21 h 29"/>
                <a:gd name="T40" fmla="*/ 4 w 10"/>
                <a:gd name="T41" fmla="*/ 23 h 29"/>
                <a:gd name="T42" fmla="*/ 3 w 10"/>
                <a:gd name="T43" fmla="*/ 25 h 29"/>
                <a:gd name="T44" fmla="*/ 2 w 10"/>
                <a:gd name="T45" fmla="*/ 27 h 29"/>
                <a:gd name="T46" fmla="*/ 1 w 10"/>
                <a:gd name="T47" fmla="*/ 28 h 29"/>
                <a:gd name="T48" fmla="*/ 0 w 10"/>
                <a:gd name="T4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8">
                  <a:moveTo>
                    <a:pt x="0" y="29"/>
                  </a:moveTo>
                  <a:cubicBezTo>
                    <a:pt x="0" y="29"/>
                    <a:pt x="0" y="28"/>
                    <a:pt x="1" y="28"/>
                  </a:cubicBezTo>
                  <a:cubicBezTo>
                    <a:pt x="1" y="27"/>
                    <a:pt x="1" y="26"/>
                    <a:pt x="2" y="24"/>
                  </a:cubicBezTo>
                  <a:cubicBezTo>
                    <a:pt x="2" y="23"/>
                    <a:pt x="3" y="22"/>
                    <a:pt x="3" y="20"/>
                  </a:cubicBezTo>
                  <a:cubicBezTo>
                    <a:pt x="4" y="19"/>
                    <a:pt x="4" y="18"/>
                    <a:pt x="4" y="17"/>
                  </a:cubicBezTo>
                  <a:cubicBezTo>
                    <a:pt x="5" y="17"/>
                    <a:pt x="5" y="16"/>
                    <a:pt x="5" y="15"/>
                  </a:cubicBezTo>
                  <a:cubicBezTo>
                    <a:pt x="6" y="14"/>
                    <a:pt x="6" y="13"/>
                    <a:pt x="6" y="12"/>
                  </a:cubicBezTo>
                  <a:cubicBezTo>
                    <a:pt x="6" y="11"/>
                    <a:pt x="7" y="10"/>
                    <a:pt x="7" y="10"/>
                  </a:cubicBezTo>
                  <a:cubicBezTo>
                    <a:pt x="7" y="8"/>
                    <a:pt x="8" y="6"/>
                    <a:pt x="8" y="5"/>
                  </a:cubicBezTo>
                  <a:cubicBezTo>
                    <a:pt x="9" y="4"/>
                    <a:pt x="9" y="3"/>
                    <a:pt x="9" y="2"/>
                  </a:cubicBezTo>
                  <a:cubicBezTo>
                    <a:pt x="9" y="1"/>
                    <a:pt x="10" y="0"/>
                    <a:pt x="10" y="0"/>
                  </a:cubicBezTo>
                  <a:cubicBezTo>
                    <a:pt x="10" y="0"/>
                    <a:pt x="10" y="1"/>
                    <a:pt x="10" y="2"/>
                  </a:cubicBezTo>
                  <a:cubicBezTo>
                    <a:pt x="10" y="2"/>
                    <a:pt x="10" y="3"/>
                    <a:pt x="10" y="3"/>
                  </a:cubicBezTo>
                  <a:cubicBezTo>
                    <a:pt x="10" y="4"/>
                    <a:pt x="10" y="5"/>
                    <a:pt x="10" y="5"/>
                  </a:cubicBezTo>
                  <a:cubicBezTo>
                    <a:pt x="9" y="6"/>
                    <a:pt x="9" y="7"/>
                    <a:pt x="9" y="8"/>
                  </a:cubicBezTo>
                  <a:cubicBezTo>
                    <a:pt x="9" y="8"/>
                    <a:pt x="9" y="9"/>
                    <a:pt x="9" y="10"/>
                  </a:cubicBezTo>
                  <a:cubicBezTo>
                    <a:pt x="9" y="11"/>
                    <a:pt x="9" y="12"/>
                    <a:pt x="8" y="13"/>
                  </a:cubicBezTo>
                  <a:cubicBezTo>
                    <a:pt x="8" y="14"/>
                    <a:pt x="8" y="15"/>
                    <a:pt x="7" y="16"/>
                  </a:cubicBezTo>
                  <a:cubicBezTo>
                    <a:pt x="7" y="16"/>
                    <a:pt x="7" y="17"/>
                    <a:pt x="7" y="18"/>
                  </a:cubicBezTo>
                  <a:cubicBezTo>
                    <a:pt x="6" y="19"/>
                    <a:pt x="6" y="20"/>
                    <a:pt x="5" y="21"/>
                  </a:cubicBezTo>
                  <a:cubicBezTo>
                    <a:pt x="5" y="22"/>
                    <a:pt x="5" y="22"/>
                    <a:pt x="4" y="23"/>
                  </a:cubicBezTo>
                  <a:cubicBezTo>
                    <a:pt x="4" y="24"/>
                    <a:pt x="3" y="24"/>
                    <a:pt x="3" y="25"/>
                  </a:cubicBezTo>
                  <a:cubicBezTo>
                    <a:pt x="3" y="26"/>
                    <a:pt x="2" y="26"/>
                    <a:pt x="2" y="27"/>
                  </a:cubicBezTo>
                  <a:cubicBezTo>
                    <a:pt x="2" y="27"/>
                    <a:pt x="1" y="28"/>
                    <a:pt x="1" y="28"/>
                  </a:cubicBezTo>
                  <a:cubicBezTo>
                    <a:pt x="1" y="29"/>
                    <a:pt x="0" y="29"/>
                    <a:pt x="0" y="2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969"/>
            <p:cNvSpPr/>
            <p:nvPr/>
          </p:nvSpPr>
          <p:spPr bwMode="auto">
            <a:xfrm>
              <a:off x="10379076" y="-312738"/>
              <a:ext cx="71438" cy="122238"/>
            </a:xfrm>
            <a:custGeom>
              <a:avLst/>
              <a:gdLst>
                <a:gd name="T0" fmla="*/ 0 w 17"/>
                <a:gd name="T1" fmla="*/ 0 h 29"/>
                <a:gd name="T2" fmla="*/ 1 w 17"/>
                <a:gd name="T3" fmla="*/ 1 h 29"/>
                <a:gd name="T4" fmla="*/ 3 w 17"/>
                <a:gd name="T5" fmla="*/ 4 h 29"/>
                <a:gd name="T6" fmla="*/ 5 w 17"/>
                <a:gd name="T7" fmla="*/ 9 h 29"/>
                <a:gd name="T8" fmla="*/ 7 w 17"/>
                <a:gd name="T9" fmla="*/ 12 h 29"/>
                <a:gd name="T10" fmla="*/ 8 w 17"/>
                <a:gd name="T11" fmla="*/ 15 h 29"/>
                <a:gd name="T12" fmla="*/ 14 w 17"/>
                <a:gd name="T13" fmla="*/ 25 h 29"/>
                <a:gd name="T14" fmla="*/ 16 w 17"/>
                <a:gd name="T15" fmla="*/ 28 h 29"/>
                <a:gd name="T16" fmla="*/ 17 w 17"/>
                <a:gd name="T17" fmla="*/ 29 h 29"/>
                <a:gd name="T18" fmla="*/ 16 w 17"/>
                <a:gd name="T19" fmla="*/ 28 h 29"/>
                <a:gd name="T20" fmla="*/ 15 w 17"/>
                <a:gd name="T21" fmla="*/ 27 h 29"/>
                <a:gd name="T22" fmla="*/ 13 w 17"/>
                <a:gd name="T23" fmla="*/ 26 h 29"/>
                <a:gd name="T24" fmla="*/ 11 w 17"/>
                <a:gd name="T25" fmla="*/ 24 h 29"/>
                <a:gd name="T26" fmla="*/ 10 w 17"/>
                <a:gd name="T27" fmla="*/ 21 h 29"/>
                <a:gd name="T28" fmla="*/ 8 w 17"/>
                <a:gd name="T29" fmla="*/ 19 h 29"/>
                <a:gd name="T30" fmla="*/ 6 w 17"/>
                <a:gd name="T31" fmla="*/ 16 h 29"/>
                <a:gd name="T32" fmla="*/ 5 w 17"/>
                <a:gd name="T33" fmla="*/ 13 h 29"/>
                <a:gd name="T34" fmla="*/ 4 w 17"/>
                <a:gd name="T35" fmla="*/ 10 h 29"/>
                <a:gd name="T36" fmla="*/ 2 w 17"/>
                <a:gd name="T37" fmla="*/ 7 h 29"/>
                <a:gd name="T38" fmla="*/ 2 w 17"/>
                <a:gd name="T39" fmla="*/ 5 h 29"/>
                <a:gd name="T40" fmla="*/ 1 w 17"/>
                <a:gd name="T41" fmla="*/ 3 h 29"/>
                <a:gd name="T42" fmla="*/ 1 w 17"/>
                <a:gd name="T43" fmla="*/ 1 h 29"/>
                <a:gd name="T44" fmla="*/ 0 w 17"/>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8">
                  <a:moveTo>
                    <a:pt x="0" y="0"/>
                  </a:moveTo>
                  <a:cubicBezTo>
                    <a:pt x="0" y="0"/>
                    <a:pt x="1" y="0"/>
                    <a:pt x="1" y="1"/>
                  </a:cubicBezTo>
                  <a:cubicBezTo>
                    <a:pt x="2" y="2"/>
                    <a:pt x="2" y="3"/>
                    <a:pt x="3" y="4"/>
                  </a:cubicBezTo>
                  <a:cubicBezTo>
                    <a:pt x="4" y="6"/>
                    <a:pt x="5" y="7"/>
                    <a:pt x="5" y="9"/>
                  </a:cubicBezTo>
                  <a:cubicBezTo>
                    <a:pt x="6" y="10"/>
                    <a:pt x="6" y="11"/>
                    <a:pt x="7" y="12"/>
                  </a:cubicBezTo>
                  <a:cubicBezTo>
                    <a:pt x="7" y="13"/>
                    <a:pt x="8" y="14"/>
                    <a:pt x="8" y="15"/>
                  </a:cubicBezTo>
                  <a:cubicBezTo>
                    <a:pt x="10" y="18"/>
                    <a:pt x="13" y="22"/>
                    <a:pt x="14" y="25"/>
                  </a:cubicBezTo>
                  <a:cubicBezTo>
                    <a:pt x="15" y="26"/>
                    <a:pt x="16" y="27"/>
                    <a:pt x="16" y="28"/>
                  </a:cubicBezTo>
                  <a:cubicBezTo>
                    <a:pt x="17" y="29"/>
                    <a:pt x="17" y="29"/>
                    <a:pt x="17" y="29"/>
                  </a:cubicBezTo>
                  <a:cubicBezTo>
                    <a:pt x="17" y="29"/>
                    <a:pt x="16" y="29"/>
                    <a:pt x="16" y="28"/>
                  </a:cubicBezTo>
                  <a:cubicBezTo>
                    <a:pt x="15" y="28"/>
                    <a:pt x="15" y="28"/>
                    <a:pt x="15" y="27"/>
                  </a:cubicBezTo>
                  <a:cubicBezTo>
                    <a:pt x="14" y="27"/>
                    <a:pt x="14" y="26"/>
                    <a:pt x="13" y="26"/>
                  </a:cubicBezTo>
                  <a:cubicBezTo>
                    <a:pt x="13" y="25"/>
                    <a:pt x="12" y="24"/>
                    <a:pt x="11" y="24"/>
                  </a:cubicBezTo>
                  <a:cubicBezTo>
                    <a:pt x="11" y="23"/>
                    <a:pt x="10" y="22"/>
                    <a:pt x="10" y="21"/>
                  </a:cubicBezTo>
                  <a:cubicBezTo>
                    <a:pt x="9" y="20"/>
                    <a:pt x="9" y="19"/>
                    <a:pt x="8" y="19"/>
                  </a:cubicBezTo>
                  <a:cubicBezTo>
                    <a:pt x="7" y="18"/>
                    <a:pt x="7" y="17"/>
                    <a:pt x="6" y="16"/>
                  </a:cubicBezTo>
                  <a:cubicBezTo>
                    <a:pt x="6" y="15"/>
                    <a:pt x="5" y="14"/>
                    <a:pt x="5" y="13"/>
                  </a:cubicBezTo>
                  <a:cubicBezTo>
                    <a:pt x="4" y="12"/>
                    <a:pt x="4" y="11"/>
                    <a:pt x="4" y="10"/>
                  </a:cubicBezTo>
                  <a:cubicBezTo>
                    <a:pt x="3" y="9"/>
                    <a:pt x="3" y="8"/>
                    <a:pt x="2" y="7"/>
                  </a:cubicBezTo>
                  <a:cubicBezTo>
                    <a:pt x="2" y="6"/>
                    <a:pt x="2" y="6"/>
                    <a:pt x="2" y="5"/>
                  </a:cubicBezTo>
                  <a:cubicBezTo>
                    <a:pt x="1" y="4"/>
                    <a:pt x="1" y="3"/>
                    <a:pt x="1" y="3"/>
                  </a:cubicBezTo>
                  <a:cubicBezTo>
                    <a:pt x="1" y="2"/>
                    <a:pt x="1" y="1"/>
                    <a:pt x="1" y="1"/>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970"/>
            <p:cNvSpPr/>
            <p:nvPr/>
          </p:nvSpPr>
          <p:spPr bwMode="auto">
            <a:xfrm>
              <a:off x="10387014" y="-211138"/>
              <a:ext cx="119063" cy="63500"/>
            </a:xfrm>
            <a:custGeom>
              <a:avLst/>
              <a:gdLst>
                <a:gd name="T0" fmla="*/ 15 w 28"/>
                <a:gd name="T1" fmla="*/ 15 h 15"/>
                <a:gd name="T2" fmla="*/ 0 w 28"/>
                <a:gd name="T3" fmla="*/ 4 h 15"/>
                <a:gd name="T4" fmla="*/ 28 w 28"/>
                <a:gd name="T5" fmla="*/ 2 h 15"/>
                <a:gd name="T6" fmla="*/ 15 w 28"/>
                <a:gd name="T7" fmla="*/ 15 h 15"/>
              </a:gdLst>
              <a:ahLst/>
              <a:cxnLst>
                <a:cxn ang="0">
                  <a:pos x="T0" y="T1"/>
                </a:cxn>
                <a:cxn ang="0">
                  <a:pos x="T2" y="T3"/>
                </a:cxn>
                <a:cxn ang="0">
                  <a:pos x="T4" y="T5"/>
                </a:cxn>
                <a:cxn ang="0">
                  <a:pos x="T6" y="T7"/>
                </a:cxn>
              </a:cxnLst>
              <a:rect l="0" t="0" r="r" b="b"/>
              <a:pathLst>
                <a:path w="28" h="15">
                  <a:moveTo>
                    <a:pt x="15" y="15"/>
                  </a:moveTo>
                  <a:cubicBezTo>
                    <a:pt x="8" y="13"/>
                    <a:pt x="3" y="9"/>
                    <a:pt x="0" y="4"/>
                  </a:cubicBezTo>
                  <a:cubicBezTo>
                    <a:pt x="0" y="4"/>
                    <a:pt x="19" y="0"/>
                    <a:pt x="28" y="2"/>
                  </a:cubicBezTo>
                  <a:cubicBezTo>
                    <a:pt x="28" y="2"/>
                    <a:pt x="22" y="14"/>
                    <a:pt x="15" y="1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971"/>
            <p:cNvSpPr/>
            <p:nvPr/>
          </p:nvSpPr>
          <p:spPr bwMode="auto">
            <a:xfrm>
              <a:off x="10429876" y="-168275"/>
              <a:ext cx="33338" cy="444500"/>
            </a:xfrm>
            <a:custGeom>
              <a:avLst/>
              <a:gdLst>
                <a:gd name="T0" fmla="*/ 3 w 8"/>
                <a:gd name="T1" fmla="*/ 105 h 105"/>
                <a:gd name="T2" fmla="*/ 0 w 8"/>
                <a:gd name="T3" fmla="*/ 105 h 105"/>
                <a:gd name="T4" fmla="*/ 4 w 8"/>
                <a:gd name="T5" fmla="*/ 1 h 105"/>
                <a:gd name="T6" fmla="*/ 7 w 8"/>
                <a:gd name="T7" fmla="*/ 0 h 105"/>
                <a:gd name="T8" fmla="*/ 3 w 8"/>
                <a:gd name="T9" fmla="*/ 105 h 105"/>
              </a:gdLst>
              <a:ahLst/>
              <a:cxnLst>
                <a:cxn ang="0">
                  <a:pos x="T0" y="T1"/>
                </a:cxn>
                <a:cxn ang="0">
                  <a:pos x="T2" y="T3"/>
                </a:cxn>
                <a:cxn ang="0">
                  <a:pos x="T4" y="T5"/>
                </a:cxn>
                <a:cxn ang="0">
                  <a:pos x="T6" y="T7"/>
                </a:cxn>
                <a:cxn ang="0">
                  <a:pos x="T8" y="T9"/>
                </a:cxn>
              </a:cxnLst>
              <a:rect l="0" t="0" r="r" b="b"/>
              <a:pathLst>
                <a:path w="8" h="105">
                  <a:moveTo>
                    <a:pt x="3" y="105"/>
                  </a:moveTo>
                  <a:cubicBezTo>
                    <a:pt x="0" y="105"/>
                    <a:pt x="0" y="105"/>
                    <a:pt x="0" y="105"/>
                  </a:cubicBezTo>
                  <a:cubicBezTo>
                    <a:pt x="4" y="50"/>
                    <a:pt x="5" y="6"/>
                    <a:pt x="4" y="1"/>
                  </a:cubicBezTo>
                  <a:cubicBezTo>
                    <a:pt x="7" y="0"/>
                    <a:pt x="7" y="0"/>
                    <a:pt x="7" y="0"/>
                  </a:cubicBezTo>
                  <a:cubicBezTo>
                    <a:pt x="8" y="7"/>
                    <a:pt x="6" y="55"/>
                    <a:pt x="3" y="10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972"/>
            <p:cNvSpPr/>
            <p:nvPr/>
          </p:nvSpPr>
          <p:spPr bwMode="auto">
            <a:xfrm>
              <a:off x="9734551" y="-274638"/>
              <a:ext cx="246063" cy="398463"/>
            </a:xfrm>
            <a:custGeom>
              <a:avLst/>
              <a:gdLst>
                <a:gd name="T0" fmla="*/ 58 w 58"/>
                <a:gd name="T1" fmla="*/ 57 h 94"/>
                <a:gd name="T2" fmla="*/ 10 w 58"/>
                <a:gd name="T3" fmla="*/ 77 h 94"/>
                <a:gd name="T4" fmla="*/ 16 w 58"/>
                <a:gd name="T5" fmla="*/ 60 h 94"/>
                <a:gd name="T6" fmla="*/ 2 w 58"/>
                <a:gd name="T7" fmla="*/ 44 h 94"/>
                <a:gd name="T8" fmla="*/ 24 w 58"/>
                <a:gd name="T9" fmla="*/ 34 h 94"/>
                <a:gd name="T10" fmla="*/ 25 w 58"/>
                <a:gd name="T11" fmla="*/ 12 h 94"/>
                <a:gd name="T12" fmla="*/ 58 w 58"/>
                <a:gd name="T13" fmla="*/ 57 h 94"/>
              </a:gdLst>
              <a:ahLst/>
              <a:cxnLst>
                <a:cxn ang="0">
                  <a:pos x="T0" y="T1"/>
                </a:cxn>
                <a:cxn ang="0">
                  <a:pos x="T2" y="T3"/>
                </a:cxn>
                <a:cxn ang="0">
                  <a:pos x="T4" y="T5"/>
                </a:cxn>
                <a:cxn ang="0">
                  <a:pos x="T6" y="T7"/>
                </a:cxn>
                <a:cxn ang="0">
                  <a:pos x="T8" y="T9"/>
                </a:cxn>
                <a:cxn ang="0">
                  <a:pos x="T10" y="T11"/>
                </a:cxn>
                <a:cxn ang="0">
                  <a:pos x="T12" y="T13"/>
                </a:cxn>
              </a:cxnLst>
              <a:rect l="0" t="0" r="r" b="b"/>
              <a:pathLst>
                <a:path w="57" h="94">
                  <a:moveTo>
                    <a:pt x="58" y="57"/>
                  </a:moveTo>
                  <a:cubicBezTo>
                    <a:pt x="58" y="57"/>
                    <a:pt x="24" y="94"/>
                    <a:pt x="10" y="77"/>
                  </a:cubicBezTo>
                  <a:cubicBezTo>
                    <a:pt x="1" y="65"/>
                    <a:pt x="16" y="60"/>
                    <a:pt x="16" y="60"/>
                  </a:cubicBezTo>
                  <a:cubicBezTo>
                    <a:pt x="16" y="60"/>
                    <a:pt x="0" y="57"/>
                    <a:pt x="2" y="44"/>
                  </a:cubicBezTo>
                  <a:cubicBezTo>
                    <a:pt x="3" y="30"/>
                    <a:pt x="24" y="34"/>
                    <a:pt x="24" y="34"/>
                  </a:cubicBezTo>
                  <a:cubicBezTo>
                    <a:pt x="24" y="34"/>
                    <a:pt x="17" y="23"/>
                    <a:pt x="25" y="12"/>
                  </a:cubicBezTo>
                  <a:cubicBezTo>
                    <a:pt x="34" y="0"/>
                    <a:pt x="57" y="35"/>
                    <a:pt x="58" y="57"/>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73"/>
            <p:cNvSpPr/>
            <p:nvPr/>
          </p:nvSpPr>
          <p:spPr bwMode="auto">
            <a:xfrm>
              <a:off x="9853614" y="-203200"/>
              <a:ext cx="104775" cy="157163"/>
            </a:xfrm>
            <a:custGeom>
              <a:avLst/>
              <a:gdLst>
                <a:gd name="T0" fmla="*/ 25 w 25"/>
                <a:gd name="T1" fmla="*/ 37 h 37"/>
                <a:gd name="T2" fmla="*/ 25 w 25"/>
                <a:gd name="T3" fmla="*/ 37 h 37"/>
                <a:gd name="T4" fmla="*/ 24 w 25"/>
                <a:gd name="T5" fmla="*/ 35 h 37"/>
                <a:gd name="T6" fmla="*/ 23 w 25"/>
                <a:gd name="T7" fmla="*/ 33 h 37"/>
                <a:gd name="T8" fmla="*/ 22 w 25"/>
                <a:gd name="T9" fmla="*/ 31 h 37"/>
                <a:gd name="T10" fmla="*/ 21 w 25"/>
                <a:gd name="T11" fmla="*/ 29 h 37"/>
                <a:gd name="T12" fmla="*/ 20 w 25"/>
                <a:gd name="T13" fmla="*/ 28 h 37"/>
                <a:gd name="T14" fmla="*/ 18 w 25"/>
                <a:gd name="T15" fmla="*/ 25 h 37"/>
                <a:gd name="T16" fmla="*/ 16 w 25"/>
                <a:gd name="T17" fmla="*/ 21 h 37"/>
                <a:gd name="T18" fmla="*/ 14 w 25"/>
                <a:gd name="T19" fmla="*/ 18 h 37"/>
                <a:gd name="T20" fmla="*/ 13 w 25"/>
                <a:gd name="T21" fmla="*/ 16 h 37"/>
                <a:gd name="T22" fmla="*/ 12 w 25"/>
                <a:gd name="T23" fmla="*/ 14 h 37"/>
                <a:gd name="T24" fmla="*/ 11 w 25"/>
                <a:gd name="T25" fmla="*/ 14 h 37"/>
                <a:gd name="T26" fmla="*/ 10 w 25"/>
                <a:gd name="T27" fmla="*/ 13 h 37"/>
                <a:gd name="T28" fmla="*/ 9 w 25"/>
                <a:gd name="T29" fmla="*/ 11 h 37"/>
                <a:gd name="T30" fmla="*/ 8 w 25"/>
                <a:gd name="T31" fmla="*/ 10 h 37"/>
                <a:gd name="T32" fmla="*/ 7 w 25"/>
                <a:gd name="T33" fmla="*/ 8 h 37"/>
                <a:gd name="T34" fmla="*/ 5 w 25"/>
                <a:gd name="T35" fmla="*/ 6 h 37"/>
                <a:gd name="T36" fmla="*/ 4 w 25"/>
                <a:gd name="T37" fmla="*/ 5 h 37"/>
                <a:gd name="T38" fmla="*/ 3 w 25"/>
                <a:gd name="T39" fmla="*/ 4 h 37"/>
                <a:gd name="T40" fmla="*/ 1 w 25"/>
                <a:gd name="T41" fmla="*/ 2 h 37"/>
                <a:gd name="T42" fmla="*/ 0 w 25"/>
                <a:gd name="T43" fmla="*/ 1 h 37"/>
                <a:gd name="T44" fmla="*/ 0 w 25"/>
                <a:gd name="T45" fmla="*/ 0 h 37"/>
                <a:gd name="T46" fmla="*/ 0 w 25"/>
                <a:gd name="T47" fmla="*/ 1 h 37"/>
                <a:gd name="T48" fmla="*/ 2 w 25"/>
                <a:gd name="T49" fmla="*/ 1 h 37"/>
                <a:gd name="T50" fmla="*/ 4 w 25"/>
                <a:gd name="T51" fmla="*/ 2 h 37"/>
                <a:gd name="T52" fmla="*/ 5 w 25"/>
                <a:gd name="T53" fmla="*/ 3 h 37"/>
                <a:gd name="T54" fmla="*/ 6 w 25"/>
                <a:gd name="T55" fmla="*/ 4 h 37"/>
                <a:gd name="T56" fmla="*/ 8 w 25"/>
                <a:gd name="T57" fmla="*/ 5 h 37"/>
                <a:gd name="T58" fmla="*/ 9 w 25"/>
                <a:gd name="T59" fmla="*/ 6 h 37"/>
                <a:gd name="T60" fmla="*/ 11 w 25"/>
                <a:gd name="T61" fmla="*/ 7 h 37"/>
                <a:gd name="T62" fmla="*/ 12 w 25"/>
                <a:gd name="T63" fmla="*/ 9 h 37"/>
                <a:gd name="T64" fmla="*/ 15 w 25"/>
                <a:gd name="T65" fmla="*/ 12 h 37"/>
                <a:gd name="T66" fmla="*/ 17 w 25"/>
                <a:gd name="T67" fmla="*/ 15 h 37"/>
                <a:gd name="T68" fmla="*/ 19 w 25"/>
                <a:gd name="T69" fmla="*/ 17 h 37"/>
                <a:gd name="T70" fmla="*/ 20 w 25"/>
                <a:gd name="T71" fmla="*/ 19 h 37"/>
                <a:gd name="T72" fmla="*/ 21 w 25"/>
                <a:gd name="T73" fmla="*/ 21 h 37"/>
                <a:gd name="T74" fmla="*/ 22 w 25"/>
                <a:gd name="T75" fmla="*/ 23 h 37"/>
                <a:gd name="T76" fmla="*/ 23 w 25"/>
                <a:gd name="T77" fmla="*/ 27 h 37"/>
                <a:gd name="T78" fmla="*/ 24 w 25"/>
                <a:gd name="T79" fmla="*/ 28 h 37"/>
                <a:gd name="T80" fmla="*/ 24 w 25"/>
                <a:gd name="T81" fmla="*/ 30 h 37"/>
                <a:gd name="T82" fmla="*/ 24 w 25"/>
                <a:gd name="T83" fmla="*/ 31 h 37"/>
                <a:gd name="T84" fmla="*/ 25 w 25"/>
                <a:gd name="T85" fmla="*/ 33 h 37"/>
                <a:gd name="T86" fmla="*/ 25 w 25"/>
                <a:gd name="T87" fmla="*/ 34 h 37"/>
                <a:gd name="T88" fmla="*/ 25 w 25"/>
                <a:gd name="T89" fmla="*/ 35 h 37"/>
                <a:gd name="T90" fmla="*/ 25 w 25"/>
                <a:gd name="T91" fmla="*/ 37 h 37"/>
                <a:gd name="T92" fmla="*/ 25 w 25"/>
                <a:gd name="T9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 h="37">
                  <a:moveTo>
                    <a:pt x="25" y="37"/>
                  </a:moveTo>
                  <a:cubicBezTo>
                    <a:pt x="25" y="37"/>
                    <a:pt x="25" y="37"/>
                    <a:pt x="25" y="37"/>
                  </a:cubicBezTo>
                  <a:cubicBezTo>
                    <a:pt x="25" y="36"/>
                    <a:pt x="25" y="36"/>
                    <a:pt x="24" y="35"/>
                  </a:cubicBezTo>
                  <a:cubicBezTo>
                    <a:pt x="24" y="35"/>
                    <a:pt x="24" y="34"/>
                    <a:pt x="23" y="33"/>
                  </a:cubicBezTo>
                  <a:cubicBezTo>
                    <a:pt x="23" y="33"/>
                    <a:pt x="22" y="32"/>
                    <a:pt x="22" y="31"/>
                  </a:cubicBezTo>
                  <a:cubicBezTo>
                    <a:pt x="22" y="30"/>
                    <a:pt x="21" y="30"/>
                    <a:pt x="21" y="29"/>
                  </a:cubicBezTo>
                  <a:cubicBezTo>
                    <a:pt x="21" y="29"/>
                    <a:pt x="21" y="28"/>
                    <a:pt x="20" y="28"/>
                  </a:cubicBezTo>
                  <a:cubicBezTo>
                    <a:pt x="20" y="27"/>
                    <a:pt x="19" y="26"/>
                    <a:pt x="18" y="25"/>
                  </a:cubicBezTo>
                  <a:cubicBezTo>
                    <a:pt x="18" y="23"/>
                    <a:pt x="17" y="22"/>
                    <a:pt x="16" y="21"/>
                  </a:cubicBezTo>
                  <a:cubicBezTo>
                    <a:pt x="16" y="20"/>
                    <a:pt x="15" y="19"/>
                    <a:pt x="14" y="18"/>
                  </a:cubicBezTo>
                  <a:cubicBezTo>
                    <a:pt x="14" y="17"/>
                    <a:pt x="13" y="17"/>
                    <a:pt x="13" y="16"/>
                  </a:cubicBezTo>
                  <a:cubicBezTo>
                    <a:pt x="12" y="15"/>
                    <a:pt x="12" y="15"/>
                    <a:pt x="12" y="14"/>
                  </a:cubicBezTo>
                  <a:cubicBezTo>
                    <a:pt x="11" y="14"/>
                    <a:pt x="11" y="14"/>
                    <a:pt x="11" y="14"/>
                  </a:cubicBezTo>
                  <a:cubicBezTo>
                    <a:pt x="11" y="13"/>
                    <a:pt x="11" y="13"/>
                    <a:pt x="10" y="13"/>
                  </a:cubicBezTo>
                  <a:cubicBezTo>
                    <a:pt x="10" y="12"/>
                    <a:pt x="10" y="12"/>
                    <a:pt x="9" y="11"/>
                  </a:cubicBezTo>
                  <a:cubicBezTo>
                    <a:pt x="9" y="11"/>
                    <a:pt x="8" y="10"/>
                    <a:pt x="8" y="10"/>
                  </a:cubicBezTo>
                  <a:cubicBezTo>
                    <a:pt x="8" y="9"/>
                    <a:pt x="7" y="9"/>
                    <a:pt x="7" y="8"/>
                  </a:cubicBezTo>
                  <a:cubicBezTo>
                    <a:pt x="6" y="7"/>
                    <a:pt x="5" y="7"/>
                    <a:pt x="5" y="6"/>
                  </a:cubicBezTo>
                  <a:cubicBezTo>
                    <a:pt x="4" y="5"/>
                    <a:pt x="4" y="5"/>
                    <a:pt x="4" y="5"/>
                  </a:cubicBezTo>
                  <a:cubicBezTo>
                    <a:pt x="3" y="4"/>
                    <a:pt x="3" y="4"/>
                    <a:pt x="3" y="4"/>
                  </a:cubicBezTo>
                  <a:cubicBezTo>
                    <a:pt x="2" y="3"/>
                    <a:pt x="2" y="2"/>
                    <a:pt x="1" y="2"/>
                  </a:cubicBezTo>
                  <a:cubicBezTo>
                    <a:pt x="1" y="2"/>
                    <a:pt x="0" y="1"/>
                    <a:pt x="0" y="1"/>
                  </a:cubicBezTo>
                  <a:cubicBezTo>
                    <a:pt x="0" y="1"/>
                    <a:pt x="0" y="0"/>
                    <a:pt x="0" y="0"/>
                  </a:cubicBezTo>
                  <a:cubicBezTo>
                    <a:pt x="0" y="0"/>
                    <a:pt x="0" y="1"/>
                    <a:pt x="0" y="1"/>
                  </a:cubicBezTo>
                  <a:cubicBezTo>
                    <a:pt x="1" y="1"/>
                    <a:pt x="1" y="1"/>
                    <a:pt x="2" y="1"/>
                  </a:cubicBezTo>
                  <a:cubicBezTo>
                    <a:pt x="2" y="2"/>
                    <a:pt x="3" y="2"/>
                    <a:pt x="4" y="2"/>
                  </a:cubicBezTo>
                  <a:cubicBezTo>
                    <a:pt x="4" y="3"/>
                    <a:pt x="5" y="3"/>
                    <a:pt x="5" y="3"/>
                  </a:cubicBezTo>
                  <a:cubicBezTo>
                    <a:pt x="5" y="3"/>
                    <a:pt x="6" y="4"/>
                    <a:pt x="6" y="4"/>
                  </a:cubicBezTo>
                  <a:cubicBezTo>
                    <a:pt x="7" y="4"/>
                    <a:pt x="7" y="5"/>
                    <a:pt x="8" y="5"/>
                  </a:cubicBezTo>
                  <a:cubicBezTo>
                    <a:pt x="8" y="5"/>
                    <a:pt x="9" y="6"/>
                    <a:pt x="9" y="6"/>
                  </a:cubicBezTo>
                  <a:cubicBezTo>
                    <a:pt x="10" y="6"/>
                    <a:pt x="10" y="7"/>
                    <a:pt x="11" y="7"/>
                  </a:cubicBezTo>
                  <a:cubicBezTo>
                    <a:pt x="11" y="8"/>
                    <a:pt x="12" y="8"/>
                    <a:pt x="12" y="9"/>
                  </a:cubicBezTo>
                  <a:cubicBezTo>
                    <a:pt x="13" y="10"/>
                    <a:pt x="14" y="11"/>
                    <a:pt x="15" y="12"/>
                  </a:cubicBezTo>
                  <a:cubicBezTo>
                    <a:pt x="16" y="13"/>
                    <a:pt x="17" y="14"/>
                    <a:pt x="17" y="15"/>
                  </a:cubicBezTo>
                  <a:cubicBezTo>
                    <a:pt x="18" y="16"/>
                    <a:pt x="18" y="17"/>
                    <a:pt x="19" y="17"/>
                  </a:cubicBezTo>
                  <a:cubicBezTo>
                    <a:pt x="19" y="18"/>
                    <a:pt x="19" y="18"/>
                    <a:pt x="20" y="19"/>
                  </a:cubicBezTo>
                  <a:cubicBezTo>
                    <a:pt x="20" y="20"/>
                    <a:pt x="20" y="20"/>
                    <a:pt x="21" y="21"/>
                  </a:cubicBezTo>
                  <a:cubicBezTo>
                    <a:pt x="21" y="22"/>
                    <a:pt x="21" y="22"/>
                    <a:pt x="22" y="23"/>
                  </a:cubicBezTo>
                  <a:cubicBezTo>
                    <a:pt x="22" y="24"/>
                    <a:pt x="23" y="25"/>
                    <a:pt x="23" y="27"/>
                  </a:cubicBezTo>
                  <a:cubicBezTo>
                    <a:pt x="23" y="27"/>
                    <a:pt x="23" y="28"/>
                    <a:pt x="24" y="28"/>
                  </a:cubicBezTo>
                  <a:cubicBezTo>
                    <a:pt x="24" y="29"/>
                    <a:pt x="24" y="29"/>
                    <a:pt x="24" y="30"/>
                  </a:cubicBezTo>
                  <a:cubicBezTo>
                    <a:pt x="24" y="30"/>
                    <a:pt x="24" y="31"/>
                    <a:pt x="24" y="31"/>
                  </a:cubicBezTo>
                  <a:cubicBezTo>
                    <a:pt x="25" y="32"/>
                    <a:pt x="25" y="32"/>
                    <a:pt x="25" y="33"/>
                  </a:cubicBezTo>
                  <a:cubicBezTo>
                    <a:pt x="25" y="33"/>
                    <a:pt x="25" y="34"/>
                    <a:pt x="25" y="34"/>
                  </a:cubicBezTo>
                  <a:cubicBezTo>
                    <a:pt x="25" y="34"/>
                    <a:pt x="25" y="35"/>
                    <a:pt x="25" y="35"/>
                  </a:cubicBezTo>
                  <a:cubicBezTo>
                    <a:pt x="25" y="36"/>
                    <a:pt x="25" y="36"/>
                    <a:pt x="25" y="37"/>
                  </a:cubicBezTo>
                  <a:cubicBezTo>
                    <a:pt x="25" y="37"/>
                    <a:pt x="25" y="37"/>
                    <a:pt x="25" y="3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74"/>
            <p:cNvSpPr/>
            <p:nvPr/>
          </p:nvSpPr>
          <p:spPr bwMode="auto">
            <a:xfrm>
              <a:off x="9798051" y="-46038"/>
              <a:ext cx="160338" cy="80963"/>
            </a:xfrm>
            <a:custGeom>
              <a:avLst/>
              <a:gdLst>
                <a:gd name="T0" fmla="*/ 0 w 38"/>
                <a:gd name="T1" fmla="*/ 19 h 19"/>
                <a:gd name="T2" fmla="*/ 1 w 38"/>
                <a:gd name="T3" fmla="*/ 19 h 19"/>
                <a:gd name="T4" fmla="*/ 1 w 38"/>
                <a:gd name="T5" fmla="*/ 19 h 19"/>
                <a:gd name="T6" fmla="*/ 2 w 38"/>
                <a:gd name="T7" fmla="*/ 18 h 19"/>
                <a:gd name="T8" fmla="*/ 4 w 38"/>
                <a:gd name="T9" fmla="*/ 18 h 19"/>
                <a:gd name="T10" fmla="*/ 6 w 38"/>
                <a:gd name="T11" fmla="*/ 16 h 19"/>
                <a:gd name="T12" fmla="*/ 12 w 38"/>
                <a:gd name="T13" fmla="*/ 13 h 19"/>
                <a:gd name="T14" fmla="*/ 15 w 38"/>
                <a:gd name="T15" fmla="*/ 11 h 19"/>
                <a:gd name="T16" fmla="*/ 19 w 38"/>
                <a:gd name="T17" fmla="*/ 9 h 19"/>
                <a:gd name="T18" fmla="*/ 23 w 38"/>
                <a:gd name="T19" fmla="*/ 7 h 19"/>
                <a:gd name="T20" fmla="*/ 26 w 38"/>
                <a:gd name="T21" fmla="*/ 6 h 19"/>
                <a:gd name="T22" fmla="*/ 28 w 38"/>
                <a:gd name="T23" fmla="*/ 5 h 19"/>
                <a:gd name="T24" fmla="*/ 30 w 38"/>
                <a:gd name="T25" fmla="*/ 5 h 19"/>
                <a:gd name="T26" fmla="*/ 32 w 38"/>
                <a:gd name="T27" fmla="*/ 3 h 19"/>
                <a:gd name="T28" fmla="*/ 37 w 38"/>
                <a:gd name="T29" fmla="*/ 1 h 19"/>
                <a:gd name="T30" fmla="*/ 38 w 38"/>
                <a:gd name="T31" fmla="*/ 0 h 19"/>
                <a:gd name="T32" fmla="*/ 38 w 38"/>
                <a:gd name="T33" fmla="*/ 0 h 19"/>
                <a:gd name="T34" fmla="*/ 38 w 38"/>
                <a:gd name="T35" fmla="*/ 1 h 19"/>
                <a:gd name="T36" fmla="*/ 37 w 38"/>
                <a:gd name="T37" fmla="*/ 2 h 19"/>
                <a:gd name="T38" fmla="*/ 36 w 38"/>
                <a:gd name="T39" fmla="*/ 3 h 19"/>
                <a:gd name="T40" fmla="*/ 34 w 38"/>
                <a:gd name="T41" fmla="*/ 5 h 19"/>
                <a:gd name="T42" fmla="*/ 31 w 38"/>
                <a:gd name="T43" fmla="*/ 8 h 19"/>
                <a:gd name="T44" fmla="*/ 30 w 38"/>
                <a:gd name="T45" fmla="*/ 9 h 19"/>
                <a:gd name="T46" fmla="*/ 29 w 38"/>
                <a:gd name="T47" fmla="*/ 9 h 19"/>
                <a:gd name="T48" fmla="*/ 28 w 38"/>
                <a:gd name="T49" fmla="*/ 9 h 19"/>
                <a:gd name="T50" fmla="*/ 24 w 38"/>
                <a:gd name="T51" fmla="*/ 11 h 19"/>
                <a:gd name="T52" fmla="*/ 21 w 38"/>
                <a:gd name="T53" fmla="*/ 13 h 19"/>
                <a:gd name="T54" fmla="*/ 17 w 38"/>
                <a:gd name="T55" fmla="*/ 14 h 19"/>
                <a:gd name="T56" fmla="*/ 14 w 38"/>
                <a:gd name="T57" fmla="*/ 16 h 19"/>
                <a:gd name="T58" fmla="*/ 10 w 38"/>
                <a:gd name="T59" fmla="*/ 17 h 19"/>
                <a:gd name="T60" fmla="*/ 7 w 38"/>
                <a:gd name="T61" fmla="*/ 19 h 19"/>
                <a:gd name="T62" fmla="*/ 4 w 38"/>
                <a:gd name="T63" fmla="*/ 19 h 19"/>
                <a:gd name="T64" fmla="*/ 2 w 38"/>
                <a:gd name="T65" fmla="*/ 19 h 19"/>
                <a:gd name="T66" fmla="*/ 1 w 38"/>
                <a:gd name="T67" fmla="*/ 19 h 19"/>
                <a:gd name="T68" fmla="*/ 0 w 38"/>
                <a:gd name="T6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19">
                  <a:moveTo>
                    <a:pt x="0" y="19"/>
                  </a:moveTo>
                  <a:cubicBezTo>
                    <a:pt x="0" y="19"/>
                    <a:pt x="0" y="19"/>
                    <a:pt x="1" y="19"/>
                  </a:cubicBezTo>
                  <a:cubicBezTo>
                    <a:pt x="1" y="19"/>
                    <a:pt x="1" y="19"/>
                    <a:pt x="1" y="19"/>
                  </a:cubicBezTo>
                  <a:cubicBezTo>
                    <a:pt x="2" y="19"/>
                    <a:pt x="2" y="19"/>
                    <a:pt x="2" y="18"/>
                  </a:cubicBezTo>
                  <a:cubicBezTo>
                    <a:pt x="3" y="18"/>
                    <a:pt x="3" y="18"/>
                    <a:pt x="4" y="18"/>
                  </a:cubicBezTo>
                  <a:cubicBezTo>
                    <a:pt x="5" y="17"/>
                    <a:pt x="5" y="17"/>
                    <a:pt x="6" y="16"/>
                  </a:cubicBezTo>
                  <a:cubicBezTo>
                    <a:pt x="8" y="15"/>
                    <a:pt x="10" y="14"/>
                    <a:pt x="12" y="13"/>
                  </a:cubicBezTo>
                  <a:cubicBezTo>
                    <a:pt x="13" y="12"/>
                    <a:pt x="14" y="11"/>
                    <a:pt x="15" y="11"/>
                  </a:cubicBezTo>
                  <a:cubicBezTo>
                    <a:pt x="17" y="10"/>
                    <a:pt x="18" y="10"/>
                    <a:pt x="19" y="9"/>
                  </a:cubicBezTo>
                  <a:cubicBezTo>
                    <a:pt x="20" y="8"/>
                    <a:pt x="22" y="8"/>
                    <a:pt x="23" y="7"/>
                  </a:cubicBezTo>
                  <a:cubicBezTo>
                    <a:pt x="24" y="7"/>
                    <a:pt x="25" y="7"/>
                    <a:pt x="26" y="6"/>
                  </a:cubicBezTo>
                  <a:cubicBezTo>
                    <a:pt x="27" y="6"/>
                    <a:pt x="28" y="6"/>
                    <a:pt x="28" y="5"/>
                  </a:cubicBezTo>
                  <a:cubicBezTo>
                    <a:pt x="29" y="5"/>
                    <a:pt x="29" y="5"/>
                    <a:pt x="30" y="5"/>
                  </a:cubicBezTo>
                  <a:cubicBezTo>
                    <a:pt x="31" y="4"/>
                    <a:pt x="32" y="4"/>
                    <a:pt x="32" y="3"/>
                  </a:cubicBezTo>
                  <a:cubicBezTo>
                    <a:pt x="34" y="3"/>
                    <a:pt x="36" y="2"/>
                    <a:pt x="37" y="1"/>
                  </a:cubicBezTo>
                  <a:cubicBezTo>
                    <a:pt x="37" y="1"/>
                    <a:pt x="38" y="1"/>
                    <a:pt x="38" y="0"/>
                  </a:cubicBezTo>
                  <a:cubicBezTo>
                    <a:pt x="38" y="0"/>
                    <a:pt x="38" y="0"/>
                    <a:pt x="38" y="0"/>
                  </a:cubicBezTo>
                  <a:cubicBezTo>
                    <a:pt x="38" y="0"/>
                    <a:pt x="38" y="0"/>
                    <a:pt x="38" y="1"/>
                  </a:cubicBezTo>
                  <a:cubicBezTo>
                    <a:pt x="38" y="1"/>
                    <a:pt x="38" y="1"/>
                    <a:pt x="37" y="2"/>
                  </a:cubicBezTo>
                  <a:cubicBezTo>
                    <a:pt x="37" y="2"/>
                    <a:pt x="36" y="3"/>
                    <a:pt x="36" y="3"/>
                  </a:cubicBezTo>
                  <a:cubicBezTo>
                    <a:pt x="35" y="4"/>
                    <a:pt x="35" y="5"/>
                    <a:pt x="34" y="5"/>
                  </a:cubicBezTo>
                  <a:cubicBezTo>
                    <a:pt x="33" y="6"/>
                    <a:pt x="32" y="7"/>
                    <a:pt x="31" y="8"/>
                  </a:cubicBezTo>
                  <a:cubicBezTo>
                    <a:pt x="31" y="8"/>
                    <a:pt x="30" y="8"/>
                    <a:pt x="30" y="9"/>
                  </a:cubicBezTo>
                  <a:cubicBezTo>
                    <a:pt x="29" y="9"/>
                    <a:pt x="29" y="9"/>
                    <a:pt x="29" y="9"/>
                  </a:cubicBezTo>
                  <a:cubicBezTo>
                    <a:pt x="29" y="9"/>
                    <a:pt x="28" y="9"/>
                    <a:pt x="28" y="9"/>
                  </a:cubicBezTo>
                  <a:cubicBezTo>
                    <a:pt x="27" y="10"/>
                    <a:pt x="26" y="11"/>
                    <a:pt x="24" y="11"/>
                  </a:cubicBezTo>
                  <a:cubicBezTo>
                    <a:pt x="23" y="12"/>
                    <a:pt x="22" y="12"/>
                    <a:pt x="21" y="13"/>
                  </a:cubicBezTo>
                  <a:cubicBezTo>
                    <a:pt x="20" y="13"/>
                    <a:pt x="18" y="14"/>
                    <a:pt x="17" y="14"/>
                  </a:cubicBezTo>
                  <a:cubicBezTo>
                    <a:pt x="16" y="15"/>
                    <a:pt x="15" y="15"/>
                    <a:pt x="14" y="16"/>
                  </a:cubicBezTo>
                  <a:cubicBezTo>
                    <a:pt x="13" y="16"/>
                    <a:pt x="11" y="17"/>
                    <a:pt x="10" y="17"/>
                  </a:cubicBezTo>
                  <a:cubicBezTo>
                    <a:pt x="9" y="18"/>
                    <a:pt x="8" y="18"/>
                    <a:pt x="7" y="19"/>
                  </a:cubicBezTo>
                  <a:cubicBezTo>
                    <a:pt x="6" y="19"/>
                    <a:pt x="5" y="19"/>
                    <a:pt x="4" y="19"/>
                  </a:cubicBezTo>
                  <a:cubicBezTo>
                    <a:pt x="4" y="19"/>
                    <a:pt x="3" y="19"/>
                    <a:pt x="2" y="19"/>
                  </a:cubicBezTo>
                  <a:cubicBezTo>
                    <a:pt x="2" y="19"/>
                    <a:pt x="1" y="19"/>
                    <a:pt x="1" y="19"/>
                  </a:cubicBezTo>
                  <a:cubicBezTo>
                    <a:pt x="0" y="19"/>
                    <a:pt x="0" y="19"/>
                    <a:pt x="0" y="19"/>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75"/>
            <p:cNvSpPr/>
            <p:nvPr/>
          </p:nvSpPr>
          <p:spPr bwMode="auto">
            <a:xfrm>
              <a:off x="9764714" y="-88900"/>
              <a:ext cx="198438" cy="47625"/>
            </a:xfrm>
            <a:custGeom>
              <a:avLst/>
              <a:gdLst>
                <a:gd name="T0" fmla="*/ 0 w 47"/>
                <a:gd name="T1" fmla="*/ 0 h 11"/>
                <a:gd name="T2" fmla="*/ 0 w 47"/>
                <a:gd name="T3" fmla="*/ 1 h 11"/>
                <a:gd name="T4" fmla="*/ 1 w 47"/>
                <a:gd name="T5" fmla="*/ 1 h 11"/>
                <a:gd name="T6" fmla="*/ 7 w 47"/>
                <a:gd name="T7" fmla="*/ 2 h 11"/>
                <a:gd name="T8" fmla="*/ 10 w 47"/>
                <a:gd name="T9" fmla="*/ 2 h 11"/>
                <a:gd name="T10" fmla="*/ 15 w 47"/>
                <a:gd name="T11" fmla="*/ 2 h 11"/>
                <a:gd name="T12" fmla="*/ 15 w 47"/>
                <a:gd name="T13" fmla="*/ 2 h 11"/>
                <a:gd name="T14" fmla="*/ 16 w 47"/>
                <a:gd name="T15" fmla="*/ 2 h 11"/>
                <a:gd name="T16" fmla="*/ 17 w 47"/>
                <a:gd name="T17" fmla="*/ 2 h 11"/>
                <a:gd name="T18" fmla="*/ 19 w 47"/>
                <a:gd name="T19" fmla="*/ 2 h 11"/>
                <a:gd name="T20" fmla="*/ 24 w 47"/>
                <a:gd name="T21" fmla="*/ 3 h 11"/>
                <a:gd name="T22" fmla="*/ 28 w 47"/>
                <a:gd name="T23" fmla="*/ 4 h 11"/>
                <a:gd name="T24" fmla="*/ 33 w 47"/>
                <a:gd name="T25" fmla="*/ 5 h 11"/>
                <a:gd name="T26" fmla="*/ 40 w 47"/>
                <a:gd name="T27" fmla="*/ 8 h 11"/>
                <a:gd name="T28" fmla="*/ 45 w 47"/>
                <a:gd name="T29" fmla="*/ 10 h 11"/>
                <a:gd name="T30" fmla="*/ 47 w 47"/>
                <a:gd name="T31" fmla="*/ 10 h 11"/>
                <a:gd name="T32" fmla="*/ 47 w 47"/>
                <a:gd name="T33" fmla="*/ 11 h 11"/>
                <a:gd name="T34" fmla="*/ 47 w 47"/>
                <a:gd name="T35" fmla="*/ 11 h 11"/>
                <a:gd name="T36" fmla="*/ 45 w 47"/>
                <a:gd name="T37" fmla="*/ 11 h 11"/>
                <a:gd name="T38" fmla="*/ 40 w 47"/>
                <a:gd name="T39" fmla="*/ 10 h 11"/>
                <a:gd name="T40" fmla="*/ 32 w 47"/>
                <a:gd name="T41" fmla="*/ 9 h 11"/>
                <a:gd name="T42" fmla="*/ 27 w 47"/>
                <a:gd name="T43" fmla="*/ 8 h 11"/>
                <a:gd name="T44" fmla="*/ 23 w 47"/>
                <a:gd name="T45" fmla="*/ 7 h 11"/>
                <a:gd name="T46" fmla="*/ 19 w 47"/>
                <a:gd name="T47" fmla="*/ 6 h 11"/>
                <a:gd name="T48" fmla="*/ 16 w 47"/>
                <a:gd name="T49" fmla="*/ 6 h 11"/>
                <a:gd name="T50" fmla="*/ 15 w 47"/>
                <a:gd name="T51" fmla="*/ 6 h 11"/>
                <a:gd name="T52" fmla="*/ 14 w 47"/>
                <a:gd name="T53" fmla="*/ 6 h 11"/>
                <a:gd name="T54" fmla="*/ 10 w 47"/>
                <a:gd name="T55" fmla="*/ 5 h 11"/>
                <a:gd name="T56" fmla="*/ 8 w 47"/>
                <a:gd name="T57" fmla="*/ 5 h 11"/>
                <a:gd name="T58" fmla="*/ 7 w 47"/>
                <a:gd name="T59" fmla="*/ 5 h 11"/>
                <a:gd name="T60" fmla="*/ 7 w 47"/>
                <a:gd name="T61" fmla="*/ 5 h 11"/>
                <a:gd name="T62" fmla="*/ 6 w 47"/>
                <a:gd name="T63" fmla="*/ 4 h 11"/>
                <a:gd name="T64" fmla="*/ 3 w 47"/>
                <a:gd name="T65" fmla="*/ 3 h 11"/>
                <a:gd name="T66" fmla="*/ 1 w 47"/>
                <a:gd name="T67" fmla="*/ 2 h 11"/>
                <a:gd name="T68" fmla="*/ 0 w 47"/>
                <a:gd name="T69" fmla="*/ 1 h 11"/>
                <a:gd name="T70" fmla="*/ 0 w 47"/>
                <a:gd name="T7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 h="11">
                  <a:moveTo>
                    <a:pt x="0" y="0"/>
                  </a:moveTo>
                  <a:cubicBezTo>
                    <a:pt x="0" y="0"/>
                    <a:pt x="0" y="1"/>
                    <a:pt x="0" y="1"/>
                  </a:cubicBezTo>
                  <a:cubicBezTo>
                    <a:pt x="0" y="1"/>
                    <a:pt x="1" y="1"/>
                    <a:pt x="1" y="1"/>
                  </a:cubicBezTo>
                  <a:cubicBezTo>
                    <a:pt x="3" y="2"/>
                    <a:pt x="5" y="2"/>
                    <a:pt x="7" y="2"/>
                  </a:cubicBezTo>
                  <a:cubicBezTo>
                    <a:pt x="8" y="2"/>
                    <a:pt x="9" y="2"/>
                    <a:pt x="10" y="2"/>
                  </a:cubicBezTo>
                  <a:cubicBezTo>
                    <a:pt x="12" y="2"/>
                    <a:pt x="13" y="2"/>
                    <a:pt x="15" y="2"/>
                  </a:cubicBezTo>
                  <a:cubicBezTo>
                    <a:pt x="15" y="2"/>
                    <a:pt x="15" y="2"/>
                    <a:pt x="15" y="2"/>
                  </a:cubicBezTo>
                  <a:cubicBezTo>
                    <a:pt x="16" y="2"/>
                    <a:pt x="16" y="2"/>
                    <a:pt x="16" y="2"/>
                  </a:cubicBezTo>
                  <a:cubicBezTo>
                    <a:pt x="16" y="2"/>
                    <a:pt x="16" y="2"/>
                    <a:pt x="17" y="2"/>
                  </a:cubicBezTo>
                  <a:cubicBezTo>
                    <a:pt x="18" y="2"/>
                    <a:pt x="18" y="2"/>
                    <a:pt x="19" y="2"/>
                  </a:cubicBezTo>
                  <a:cubicBezTo>
                    <a:pt x="21" y="2"/>
                    <a:pt x="22" y="3"/>
                    <a:pt x="24" y="3"/>
                  </a:cubicBezTo>
                  <a:cubicBezTo>
                    <a:pt x="25" y="3"/>
                    <a:pt x="27" y="4"/>
                    <a:pt x="28" y="4"/>
                  </a:cubicBezTo>
                  <a:cubicBezTo>
                    <a:pt x="30" y="4"/>
                    <a:pt x="31" y="5"/>
                    <a:pt x="33" y="5"/>
                  </a:cubicBezTo>
                  <a:cubicBezTo>
                    <a:pt x="35" y="6"/>
                    <a:pt x="38" y="7"/>
                    <a:pt x="40" y="8"/>
                  </a:cubicBezTo>
                  <a:cubicBezTo>
                    <a:pt x="42" y="8"/>
                    <a:pt x="44" y="9"/>
                    <a:pt x="45" y="10"/>
                  </a:cubicBezTo>
                  <a:cubicBezTo>
                    <a:pt x="46" y="10"/>
                    <a:pt x="47" y="10"/>
                    <a:pt x="47" y="10"/>
                  </a:cubicBezTo>
                  <a:cubicBezTo>
                    <a:pt x="47" y="11"/>
                    <a:pt x="47" y="11"/>
                    <a:pt x="47" y="11"/>
                  </a:cubicBezTo>
                  <a:cubicBezTo>
                    <a:pt x="47" y="11"/>
                    <a:pt x="47" y="11"/>
                    <a:pt x="47" y="11"/>
                  </a:cubicBezTo>
                  <a:cubicBezTo>
                    <a:pt x="46" y="11"/>
                    <a:pt x="46" y="11"/>
                    <a:pt x="45" y="11"/>
                  </a:cubicBezTo>
                  <a:cubicBezTo>
                    <a:pt x="44" y="10"/>
                    <a:pt x="42" y="10"/>
                    <a:pt x="40" y="10"/>
                  </a:cubicBezTo>
                  <a:cubicBezTo>
                    <a:pt x="37" y="10"/>
                    <a:pt x="35" y="9"/>
                    <a:pt x="32" y="9"/>
                  </a:cubicBezTo>
                  <a:cubicBezTo>
                    <a:pt x="30" y="9"/>
                    <a:pt x="29" y="8"/>
                    <a:pt x="27" y="8"/>
                  </a:cubicBezTo>
                  <a:cubicBezTo>
                    <a:pt x="26" y="8"/>
                    <a:pt x="24" y="7"/>
                    <a:pt x="23" y="7"/>
                  </a:cubicBezTo>
                  <a:cubicBezTo>
                    <a:pt x="22" y="7"/>
                    <a:pt x="20" y="6"/>
                    <a:pt x="19" y="6"/>
                  </a:cubicBezTo>
                  <a:cubicBezTo>
                    <a:pt x="18" y="6"/>
                    <a:pt x="17" y="6"/>
                    <a:pt x="16" y="6"/>
                  </a:cubicBezTo>
                  <a:cubicBezTo>
                    <a:pt x="16" y="6"/>
                    <a:pt x="16" y="6"/>
                    <a:pt x="15" y="6"/>
                  </a:cubicBezTo>
                  <a:cubicBezTo>
                    <a:pt x="15" y="6"/>
                    <a:pt x="15" y="6"/>
                    <a:pt x="14" y="6"/>
                  </a:cubicBezTo>
                  <a:cubicBezTo>
                    <a:pt x="13" y="5"/>
                    <a:pt x="12" y="5"/>
                    <a:pt x="10" y="5"/>
                  </a:cubicBezTo>
                  <a:cubicBezTo>
                    <a:pt x="10" y="5"/>
                    <a:pt x="9" y="5"/>
                    <a:pt x="8" y="5"/>
                  </a:cubicBezTo>
                  <a:cubicBezTo>
                    <a:pt x="8" y="5"/>
                    <a:pt x="8" y="5"/>
                    <a:pt x="7" y="5"/>
                  </a:cubicBezTo>
                  <a:cubicBezTo>
                    <a:pt x="7" y="5"/>
                    <a:pt x="7" y="5"/>
                    <a:pt x="7" y="5"/>
                  </a:cubicBezTo>
                  <a:cubicBezTo>
                    <a:pt x="7" y="4"/>
                    <a:pt x="7" y="4"/>
                    <a:pt x="6" y="4"/>
                  </a:cubicBezTo>
                  <a:cubicBezTo>
                    <a:pt x="5" y="4"/>
                    <a:pt x="4" y="4"/>
                    <a:pt x="3" y="3"/>
                  </a:cubicBezTo>
                  <a:cubicBezTo>
                    <a:pt x="2" y="3"/>
                    <a:pt x="2" y="2"/>
                    <a:pt x="1" y="2"/>
                  </a:cubicBezTo>
                  <a:cubicBezTo>
                    <a:pt x="1" y="2"/>
                    <a:pt x="0" y="1"/>
                    <a:pt x="0"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976"/>
            <p:cNvSpPr/>
            <p:nvPr/>
          </p:nvSpPr>
          <p:spPr bwMode="auto">
            <a:xfrm>
              <a:off x="9856789" y="-122238"/>
              <a:ext cx="101600" cy="76200"/>
            </a:xfrm>
            <a:custGeom>
              <a:avLst/>
              <a:gdLst>
                <a:gd name="T0" fmla="*/ 24 w 24"/>
                <a:gd name="T1" fmla="*/ 18 h 18"/>
                <a:gd name="T2" fmla="*/ 23 w 24"/>
                <a:gd name="T3" fmla="*/ 17 h 18"/>
                <a:gd name="T4" fmla="*/ 20 w 24"/>
                <a:gd name="T5" fmla="*/ 15 h 18"/>
                <a:gd name="T6" fmla="*/ 17 w 24"/>
                <a:gd name="T7" fmla="*/ 12 h 18"/>
                <a:gd name="T8" fmla="*/ 14 w 24"/>
                <a:gd name="T9" fmla="*/ 11 h 18"/>
                <a:gd name="T10" fmla="*/ 12 w 24"/>
                <a:gd name="T11" fmla="*/ 9 h 18"/>
                <a:gd name="T12" fmla="*/ 10 w 24"/>
                <a:gd name="T13" fmla="*/ 7 h 18"/>
                <a:gd name="T14" fmla="*/ 8 w 24"/>
                <a:gd name="T15" fmla="*/ 6 h 18"/>
                <a:gd name="T16" fmla="*/ 4 w 24"/>
                <a:gd name="T17" fmla="*/ 3 h 18"/>
                <a:gd name="T18" fmla="*/ 1 w 24"/>
                <a:gd name="T19" fmla="*/ 1 h 18"/>
                <a:gd name="T20" fmla="*/ 0 w 24"/>
                <a:gd name="T21" fmla="*/ 0 h 18"/>
                <a:gd name="T22" fmla="*/ 1 w 24"/>
                <a:gd name="T23" fmla="*/ 1 h 18"/>
                <a:gd name="T24" fmla="*/ 3 w 24"/>
                <a:gd name="T25" fmla="*/ 1 h 18"/>
                <a:gd name="T26" fmla="*/ 5 w 24"/>
                <a:gd name="T27" fmla="*/ 2 h 18"/>
                <a:gd name="T28" fmla="*/ 7 w 24"/>
                <a:gd name="T29" fmla="*/ 3 h 18"/>
                <a:gd name="T30" fmla="*/ 9 w 24"/>
                <a:gd name="T31" fmla="*/ 4 h 18"/>
                <a:gd name="T32" fmla="*/ 11 w 24"/>
                <a:gd name="T33" fmla="*/ 5 h 18"/>
                <a:gd name="T34" fmla="*/ 14 w 24"/>
                <a:gd name="T35" fmla="*/ 7 h 18"/>
                <a:gd name="T36" fmla="*/ 16 w 24"/>
                <a:gd name="T37" fmla="*/ 9 h 18"/>
                <a:gd name="T38" fmla="*/ 18 w 24"/>
                <a:gd name="T39" fmla="*/ 11 h 18"/>
                <a:gd name="T40" fmla="*/ 20 w 24"/>
                <a:gd name="T41" fmla="*/ 13 h 18"/>
                <a:gd name="T42" fmla="*/ 21 w 24"/>
                <a:gd name="T43" fmla="*/ 14 h 18"/>
                <a:gd name="T44" fmla="*/ 22 w 24"/>
                <a:gd name="T45" fmla="*/ 16 h 18"/>
                <a:gd name="T46" fmla="*/ 23 w 24"/>
                <a:gd name="T47" fmla="*/ 17 h 18"/>
                <a:gd name="T48" fmla="*/ 24 w 24"/>
                <a:gd name="T4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8">
                  <a:moveTo>
                    <a:pt x="24" y="18"/>
                  </a:moveTo>
                  <a:cubicBezTo>
                    <a:pt x="24" y="18"/>
                    <a:pt x="24" y="18"/>
                    <a:pt x="23" y="17"/>
                  </a:cubicBezTo>
                  <a:cubicBezTo>
                    <a:pt x="22" y="17"/>
                    <a:pt x="21" y="16"/>
                    <a:pt x="20" y="15"/>
                  </a:cubicBezTo>
                  <a:cubicBezTo>
                    <a:pt x="19" y="14"/>
                    <a:pt x="18" y="13"/>
                    <a:pt x="17" y="12"/>
                  </a:cubicBezTo>
                  <a:cubicBezTo>
                    <a:pt x="16" y="12"/>
                    <a:pt x="15" y="11"/>
                    <a:pt x="14" y="11"/>
                  </a:cubicBezTo>
                  <a:cubicBezTo>
                    <a:pt x="14" y="10"/>
                    <a:pt x="13" y="10"/>
                    <a:pt x="12" y="9"/>
                  </a:cubicBezTo>
                  <a:cubicBezTo>
                    <a:pt x="11" y="8"/>
                    <a:pt x="11" y="8"/>
                    <a:pt x="10" y="7"/>
                  </a:cubicBezTo>
                  <a:cubicBezTo>
                    <a:pt x="9" y="7"/>
                    <a:pt x="8" y="6"/>
                    <a:pt x="8" y="6"/>
                  </a:cubicBezTo>
                  <a:cubicBezTo>
                    <a:pt x="6" y="5"/>
                    <a:pt x="5" y="4"/>
                    <a:pt x="4" y="3"/>
                  </a:cubicBezTo>
                  <a:cubicBezTo>
                    <a:pt x="3" y="2"/>
                    <a:pt x="2" y="2"/>
                    <a:pt x="1" y="1"/>
                  </a:cubicBezTo>
                  <a:cubicBezTo>
                    <a:pt x="0" y="1"/>
                    <a:pt x="0" y="0"/>
                    <a:pt x="0" y="0"/>
                  </a:cubicBezTo>
                  <a:cubicBezTo>
                    <a:pt x="0" y="0"/>
                    <a:pt x="0" y="0"/>
                    <a:pt x="1" y="1"/>
                  </a:cubicBezTo>
                  <a:cubicBezTo>
                    <a:pt x="2" y="1"/>
                    <a:pt x="2" y="1"/>
                    <a:pt x="3" y="1"/>
                  </a:cubicBezTo>
                  <a:cubicBezTo>
                    <a:pt x="3" y="1"/>
                    <a:pt x="4" y="2"/>
                    <a:pt x="5" y="2"/>
                  </a:cubicBezTo>
                  <a:cubicBezTo>
                    <a:pt x="5" y="2"/>
                    <a:pt x="6" y="2"/>
                    <a:pt x="7" y="3"/>
                  </a:cubicBezTo>
                  <a:cubicBezTo>
                    <a:pt x="7" y="3"/>
                    <a:pt x="8" y="4"/>
                    <a:pt x="9" y="4"/>
                  </a:cubicBezTo>
                  <a:cubicBezTo>
                    <a:pt x="10" y="4"/>
                    <a:pt x="10" y="5"/>
                    <a:pt x="11" y="5"/>
                  </a:cubicBezTo>
                  <a:cubicBezTo>
                    <a:pt x="12" y="6"/>
                    <a:pt x="13" y="7"/>
                    <a:pt x="14" y="7"/>
                  </a:cubicBezTo>
                  <a:cubicBezTo>
                    <a:pt x="14" y="8"/>
                    <a:pt x="15" y="8"/>
                    <a:pt x="16" y="9"/>
                  </a:cubicBezTo>
                  <a:cubicBezTo>
                    <a:pt x="17" y="9"/>
                    <a:pt x="17" y="10"/>
                    <a:pt x="18" y="11"/>
                  </a:cubicBezTo>
                  <a:cubicBezTo>
                    <a:pt x="19" y="11"/>
                    <a:pt x="19" y="12"/>
                    <a:pt x="20" y="13"/>
                  </a:cubicBezTo>
                  <a:cubicBezTo>
                    <a:pt x="20" y="13"/>
                    <a:pt x="21" y="14"/>
                    <a:pt x="21" y="14"/>
                  </a:cubicBezTo>
                  <a:cubicBezTo>
                    <a:pt x="22" y="15"/>
                    <a:pt x="22" y="15"/>
                    <a:pt x="22" y="16"/>
                  </a:cubicBezTo>
                  <a:cubicBezTo>
                    <a:pt x="23" y="16"/>
                    <a:pt x="23" y="17"/>
                    <a:pt x="23" y="17"/>
                  </a:cubicBezTo>
                  <a:cubicBezTo>
                    <a:pt x="24" y="18"/>
                    <a:pt x="24" y="18"/>
                    <a:pt x="24" y="1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77"/>
            <p:cNvSpPr/>
            <p:nvPr/>
          </p:nvSpPr>
          <p:spPr bwMode="auto">
            <a:xfrm>
              <a:off x="9818689" y="-46038"/>
              <a:ext cx="144463" cy="25400"/>
            </a:xfrm>
            <a:custGeom>
              <a:avLst/>
              <a:gdLst>
                <a:gd name="T0" fmla="*/ 0 w 34"/>
                <a:gd name="T1" fmla="*/ 6 h 6"/>
                <a:gd name="T2" fmla="*/ 2 w 34"/>
                <a:gd name="T3" fmla="*/ 6 h 6"/>
                <a:gd name="T4" fmla="*/ 5 w 34"/>
                <a:gd name="T5" fmla="*/ 5 h 6"/>
                <a:gd name="T6" fmla="*/ 11 w 34"/>
                <a:gd name="T7" fmla="*/ 4 h 6"/>
                <a:gd name="T8" fmla="*/ 14 w 34"/>
                <a:gd name="T9" fmla="*/ 4 h 6"/>
                <a:gd name="T10" fmla="*/ 17 w 34"/>
                <a:gd name="T11" fmla="*/ 3 h 6"/>
                <a:gd name="T12" fmla="*/ 28 w 34"/>
                <a:gd name="T13" fmla="*/ 1 h 6"/>
                <a:gd name="T14" fmla="*/ 32 w 34"/>
                <a:gd name="T15" fmla="*/ 0 h 6"/>
                <a:gd name="T16" fmla="*/ 34 w 34"/>
                <a:gd name="T17" fmla="*/ 0 h 6"/>
                <a:gd name="T18" fmla="*/ 32 w 34"/>
                <a:gd name="T19" fmla="*/ 1 h 6"/>
                <a:gd name="T20" fmla="*/ 31 w 34"/>
                <a:gd name="T21" fmla="*/ 1 h 6"/>
                <a:gd name="T22" fmla="*/ 29 w 34"/>
                <a:gd name="T23" fmla="*/ 2 h 6"/>
                <a:gd name="T24" fmla="*/ 26 w 34"/>
                <a:gd name="T25" fmla="*/ 3 h 6"/>
                <a:gd name="T26" fmla="*/ 24 w 34"/>
                <a:gd name="T27" fmla="*/ 4 h 6"/>
                <a:gd name="T28" fmla="*/ 20 w 34"/>
                <a:gd name="T29" fmla="*/ 5 h 6"/>
                <a:gd name="T30" fmla="*/ 17 w 34"/>
                <a:gd name="T31" fmla="*/ 5 h 6"/>
                <a:gd name="T32" fmla="*/ 14 w 34"/>
                <a:gd name="T33" fmla="*/ 6 h 6"/>
                <a:gd name="T34" fmla="*/ 11 w 34"/>
                <a:gd name="T35" fmla="*/ 6 h 6"/>
                <a:gd name="T36" fmla="*/ 8 w 34"/>
                <a:gd name="T37" fmla="*/ 6 h 6"/>
                <a:gd name="T38" fmla="*/ 5 w 34"/>
                <a:gd name="T39" fmla="*/ 6 h 6"/>
                <a:gd name="T40" fmla="*/ 3 w 34"/>
                <a:gd name="T41" fmla="*/ 6 h 6"/>
                <a:gd name="T42" fmla="*/ 2 w 34"/>
                <a:gd name="T43" fmla="*/ 6 h 6"/>
                <a:gd name="T44" fmla="*/ 0 w 34"/>
                <a:gd name="T4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6">
                  <a:moveTo>
                    <a:pt x="0" y="6"/>
                  </a:moveTo>
                  <a:cubicBezTo>
                    <a:pt x="0" y="6"/>
                    <a:pt x="1" y="6"/>
                    <a:pt x="2" y="6"/>
                  </a:cubicBezTo>
                  <a:cubicBezTo>
                    <a:pt x="2" y="5"/>
                    <a:pt x="4" y="5"/>
                    <a:pt x="5" y="5"/>
                  </a:cubicBezTo>
                  <a:cubicBezTo>
                    <a:pt x="7" y="5"/>
                    <a:pt x="9" y="4"/>
                    <a:pt x="11" y="4"/>
                  </a:cubicBezTo>
                  <a:cubicBezTo>
                    <a:pt x="12" y="4"/>
                    <a:pt x="13" y="4"/>
                    <a:pt x="14" y="4"/>
                  </a:cubicBezTo>
                  <a:cubicBezTo>
                    <a:pt x="15" y="3"/>
                    <a:pt x="16" y="3"/>
                    <a:pt x="17" y="3"/>
                  </a:cubicBezTo>
                  <a:cubicBezTo>
                    <a:pt x="21" y="2"/>
                    <a:pt x="25" y="1"/>
                    <a:pt x="28" y="1"/>
                  </a:cubicBezTo>
                  <a:cubicBezTo>
                    <a:pt x="30" y="1"/>
                    <a:pt x="31" y="0"/>
                    <a:pt x="32" y="0"/>
                  </a:cubicBezTo>
                  <a:cubicBezTo>
                    <a:pt x="33" y="0"/>
                    <a:pt x="34" y="0"/>
                    <a:pt x="34" y="0"/>
                  </a:cubicBezTo>
                  <a:cubicBezTo>
                    <a:pt x="34" y="0"/>
                    <a:pt x="33" y="0"/>
                    <a:pt x="32" y="1"/>
                  </a:cubicBezTo>
                  <a:cubicBezTo>
                    <a:pt x="32" y="1"/>
                    <a:pt x="31" y="1"/>
                    <a:pt x="31" y="1"/>
                  </a:cubicBezTo>
                  <a:cubicBezTo>
                    <a:pt x="30" y="2"/>
                    <a:pt x="30" y="2"/>
                    <a:pt x="29" y="2"/>
                  </a:cubicBezTo>
                  <a:cubicBezTo>
                    <a:pt x="28" y="2"/>
                    <a:pt x="27" y="3"/>
                    <a:pt x="26" y="3"/>
                  </a:cubicBezTo>
                  <a:cubicBezTo>
                    <a:pt x="25" y="3"/>
                    <a:pt x="25" y="4"/>
                    <a:pt x="24" y="4"/>
                  </a:cubicBezTo>
                  <a:cubicBezTo>
                    <a:pt x="23" y="4"/>
                    <a:pt x="22" y="4"/>
                    <a:pt x="20" y="5"/>
                  </a:cubicBezTo>
                  <a:cubicBezTo>
                    <a:pt x="19" y="5"/>
                    <a:pt x="18" y="5"/>
                    <a:pt x="17" y="5"/>
                  </a:cubicBezTo>
                  <a:cubicBezTo>
                    <a:pt x="16" y="6"/>
                    <a:pt x="15" y="6"/>
                    <a:pt x="14" y="6"/>
                  </a:cubicBezTo>
                  <a:cubicBezTo>
                    <a:pt x="13" y="6"/>
                    <a:pt x="12" y="6"/>
                    <a:pt x="11" y="6"/>
                  </a:cubicBezTo>
                  <a:cubicBezTo>
                    <a:pt x="10" y="6"/>
                    <a:pt x="9" y="6"/>
                    <a:pt x="8" y="6"/>
                  </a:cubicBezTo>
                  <a:cubicBezTo>
                    <a:pt x="7" y="6"/>
                    <a:pt x="6" y="6"/>
                    <a:pt x="5" y="6"/>
                  </a:cubicBezTo>
                  <a:cubicBezTo>
                    <a:pt x="5" y="6"/>
                    <a:pt x="4" y="6"/>
                    <a:pt x="3" y="6"/>
                  </a:cubicBezTo>
                  <a:cubicBezTo>
                    <a:pt x="3" y="6"/>
                    <a:pt x="2" y="6"/>
                    <a:pt x="2" y="6"/>
                  </a:cubicBezTo>
                  <a:cubicBezTo>
                    <a:pt x="1" y="6"/>
                    <a:pt x="0" y="6"/>
                    <a:pt x="0"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978"/>
            <p:cNvSpPr/>
            <p:nvPr/>
          </p:nvSpPr>
          <p:spPr bwMode="auto">
            <a:xfrm>
              <a:off x="9937751" y="-104775"/>
              <a:ext cx="68263" cy="119063"/>
            </a:xfrm>
            <a:custGeom>
              <a:avLst/>
              <a:gdLst>
                <a:gd name="T0" fmla="*/ 14 w 16"/>
                <a:gd name="T1" fmla="*/ 17 h 28"/>
                <a:gd name="T2" fmla="*/ 0 w 16"/>
                <a:gd name="T3" fmla="*/ 28 h 28"/>
                <a:gd name="T4" fmla="*/ 7 w 16"/>
                <a:gd name="T5" fmla="*/ 0 h 28"/>
                <a:gd name="T6" fmla="*/ 14 w 16"/>
                <a:gd name="T7" fmla="*/ 17 h 28"/>
              </a:gdLst>
              <a:ahLst/>
              <a:cxnLst>
                <a:cxn ang="0">
                  <a:pos x="T0" y="T1"/>
                </a:cxn>
                <a:cxn ang="0">
                  <a:pos x="T2" y="T3"/>
                </a:cxn>
                <a:cxn ang="0">
                  <a:pos x="T4" y="T5"/>
                </a:cxn>
                <a:cxn ang="0">
                  <a:pos x="T6" y="T7"/>
                </a:cxn>
              </a:cxnLst>
              <a:rect l="0" t="0" r="r" b="b"/>
              <a:pathLst>
                <a:path w="16" h="28">
                  <a:moveTo>
                    <a:pt x="14" y="17"/>
                  </a:moveTo>
                  <a:cubicBezTo>
                    <a:pt x="11" y="23"/>
                    <a:pt x="6" y="26"/>
                    <a:pt x="0" y="28"/>
                  </a:cubicBezTo>
                  <a:cubicBezTo>
                    <a:pt x="0" y="28"/>
                    <a:pt x="2" y="8"/>
                    <a:pt x="7" y="0"/>
                  </a:cubicBezTo>
                  <a:cubicBezTo>
                    <a:pt x="7" y="0"/>
                    <a:pt x="16" y="10"/>
                    <a:pt x="14" y="1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979"/>
            <p:cNvSpPr/>
            <p:nvPr/>
          </p:nvSpPr>
          <p:spPr bwMode="auto">
            <a:xfrm>
              <a:off x="9983789" y="-46038"/>
              <a:ext cx="360363" cy="144463"/>
            </a:xfrm>
            <a:custGeom>
              <a:avLst/>
              <a:gdLst>
                <a:gd name="T0" fmla="*/ 84 w 85"/>
                <a:gd name="T1" fmla="*/ 34 h 34"/>
                <a:gd name="T2" fmla="*/ 0 w 85"/>
                <a:gd name="T3" fmla="*/ 2 h 34"/>
                <a:gd name="T4" fmla="*/ 0 w 85"/>
                <a:gd name="T5" fmla="*/ 0 h 34"/>
                <a:gd name="T6" fmla="*/ 85 w 85"/>
                <a:gd name="T7" fmla="*/ 32 h 34"/>
                <a:gd name="T8" fmla="*/ 84 w 85"/>
                <a:gd name="T9" fmla="*/ 34 h 34"/>
              </a:gdLst>
              <a:ahLst/>
              <a:cxnLst>
                <a:cxn ang="0">
                  <a:pos x="T0" y="T1"/>
                </a:cxn>
                <a:cxn ang="0">
                  <a:pos x="T2" y="T3"/>
                </a:cxn>
                <a:cxn ang="0">
                  <a:pos x="T4" y="T5"/>
                </a:cxn>
                <a:cxn ang="0">
                  <a:pos x="T6" y="T7"/>
                </a:cxn>
                <a:cxn ang="0">
                  <a:pos x="T8" y="T9"/>
                </a:cxn>
              </a:cxnLst>
              <a:rect l="0" t="0" r="r" b="b"/>
              <a:pathLst>
                <a:path w="85" h="34">
                  <a:moveTo>
                    <a:pt x="84" y="34"/>
                  </a:moveTo>
                  <a:cubicBezTo>
                    <a:pt x="43" y="17"/>
                    <a:pt x="5" y="3"/>
                    <a:pt x="0" y="2"/>
                  </a:cubicBezTo>
                  <a:cubicBezTo>
                    <a:pt x="0" y="0"/>
                    <a:pt x="0" y="0"/>
                    <a:pt x="0" y="0"/>
                  </a:cubicBezTo>
                  <a:cubicBezTo>
                    <a:pt x="6" y="1"/>
                    <a:pt x="43" y="15"/>
                    <a:pt x="85" y="32"/>
                  </a:cubicBezTo>
                  <a:lnTo>
                    <a:pt x="84" y="34"/>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grpId="0" nodeType="withEffect">
                                  <p:stCondLst>
                                    <p:cond delay="3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3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课题研究结果报告</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20</a:t>
            </a:fld>
            <a:endParaRPr lang="zh-CN" altLang="en-US" sz="100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271963" y="4000500"/>
            <a:ext cx="3625850" cy="1920875"/>
            <a:chOff x="4271751" y="4000546"/>
            <a:chExt cx="3625362" cy="1921598"/>
          </a:xfrm>
        </p:grpSpPr>
        <p:grpSp>
          <p:nvGrpSpPr>
            <p:cNvPr id="10" name="组合 48"/>
            <p:cNvGrpSpPr/>
            <p:nvPr/>
          </p:nvGrpSpPr>
          <p:grpSpPr>
            <a:xfrm>
              <a:off x="4346273" y="4089924"/>
              <a:ext cx="3499454" cy="1832220"/>
              <a:chOff x="4346273" y="4089924"/>
              <a:chExt cx="3499454" cy="1832220"/>
            </a:xfrm>
          </p:grpSpPr>
          <p:sp>
            <p:nvSpPr>
              <p:cNvPr id="15" name="Freeform 5"/>
              <p:cNvSpPr/>
              <p:nvPr/>
            </p:nvSpPr>
            <p:spPr bwMode="auto">
              <a:xfrm>
                <a:off x="4348444" y="4089924"/>
                <a:ext cx="3497283" cy="1432779"/>
              </a:xfrm>
              <a:custGeom>
                <a:avLst/>
                <a:gdLst>
                  <a:gd name="T0" fmla="*/ 0 w 3222"/>
                  <a:gd name="T1" fmla="*/ 2147483646 h 1320"/>
                  <a:gd name="T2" fmla="*/ 2147483646 w 3222"/>
                  <a:gd name="T3" fmla="*/ 0 h 1320"/>
                  <a:gd name="T4" fmla="*/ 2147483646 w 3222"/>
                  <a:gd name="T5" fmla="*/ 2147483646 h 1320"/>
                  <a:gd name="T6" fmla="*/ 2147483646 w 3222"/>
                  <a:gd name="T7" fmla="*/ 2147483646 h 1320"/>
                  <a:gd name="T8" fmla="*/ 0 w 3222"/>
                  <a:gd name="T9" fmla="*/ 2147483646 h 1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2" h="1320">
                    <a:moveTo>
                      <a:pt x="0" y="588"/>
                    </a:moveTo>
                    <a:lnTo>
                      <a:pt x="1608" y="0"/>
                    </a:lnTo>
                    <a:lnTo>
                      <a:pt x="3222" y="588"/>
                    </a:lnTo>
                    <a:lnTo>
                      <a:pt x="1610" y="1320"/>
                    </a:lnTo>
                    <a:lnTo>
                      <a:pt x="0" y="588"/>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6"/>
              <p:cNvSpPr/>
              <p:nvPr/>
            </p:nvSpPr>
            <p:spPr bwMode="auto">
              <a:xfrm>
                <a:off x="4346273" y="4728161"/>
                <a:ext cx="1751898" cy="1193983"/>
              </a:xfrm>
              <a:custGeom>
                <a:avLst/>
                <a:gdLst>
                  <a:gd name="T0" fmla="*/ 2147483646 w 1614"/>
                  <a:gd name="T1" fmla="*/ 2147483646 h 1100"/>
                  <a:gd name="T2" fmla="*/ 2147483646 w 1614"/>
                  <a:gd name="T3" fmla="*/ 2147483646 h 1100"/>
                  <a:gd name="T4" fmla="*/ 0 w 1614"/>
                  <a:gd name="T5" fmla="*/ 2147483646 h 1100"/>
                  <a:gd name="T6" fmla="*/ 2147483646 w 1614"/>
                  <a:gd name="T7" fmla="*/ 0 h 1100"/>
                  <a:gd name="T8" fmla="*/ 2147483646 w 1614"/>
                  <a:gd name="T9" fmla="*/ 2147483646 h 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3" h="1100">
                    <a:moveTo>
                      <a:pt x="1612" y="732"/>
                    </a:moveTo>
                    <a:lnTo>
                      <a:pt x="1614" y="1100"/>
                    </a:lnTo>
                    <a:lnTo>
                      <a:pt x="0" y="318"/>
                    </a:lnTo>
                    <a:lnTo>
                      <a:pt x="2" y="0"/>
                    </a:lnTo>
                    <a:lnTo>
                      <a:pt x="1612" y="7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7"/>
              <p:cNvSpPr/>
              <p:nvPr/>
            </p:nvSpPr>
            <p:spPr bwMode="auto">
              <a:xfrm>
                <a:off x="6096000" y="4728161"/>
                <a:ext cx="1749727" cy="1193983"/>
              </a:xfrm>
              <a:custGeom>
                <a:avLst/>
                <a:gdLst>
                  <a:gd name="T0" fmla="*/ 0 w 1612"/>
                  <a:gd name="T1" fmla="*/ 2147483646 h 1100"/>
                  <a:gd name="T2" fmla="*/ 0 w 1612"/>
                  <a:gd name="T3" fmla="*/ 2147483646 h 1100"/>
                  <a:gd name="T4" fmla="*/ 2147483646 w 1612"/>
                  <a:gd name="T5" fmla="*/ 2147483646 h 1100"/>
                  <a:gd name="T6" fmla="*/ 2147483646 w 1612"/>
                  <a:gd name="T7" fmla="*/ 0 h 1100"/>
                  <a:gd name="T8" fmla="*/ 0 w 1612"/>
                  <a:gd name="T9" fmla="*/ 2147483646 h 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1" h="1100">
                    <a:moveTo>
                      <a:pt x="0" y="732"/>
                    </a:moveTo>
                    <a:lnTo>
                      <a:pt x="0" y="1100"/>
                    </a:lnTo>
                    <a:lnTo>
                      <a:pt x="1612" y="318"/>
                    </a:lnTo>
                    <a:lnTo>
                      <a:pt x="1612" y="0"/>
                    </a:lnTo>
                    <a:lnTo>
                      <a:pt x="0" y="7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11" name="直接连接符 10"/>
            <p:cNvCxnSpPr/>
            <p:nvPr/>
          </p:nvCxnSpPr>
          <p:spPr>
            <a:xfrm flipH="1">
              <a:off x="4349528" y="4121241"/>
              <a:ext cx="0" cy="600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271751" y="4008487"/>
              <a:ext cx="144443" cy="1445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3" name="直接连接符 12"/>
            <p:cNvCxnSpPr/>
            <p:nvPr/>
          </p:nvCxnSpPr>
          <p:spPr>
            <a:xfrm flipH="1">
              <a:off x="7830447" y="4111713"/>
              <a:ext cx="0" cy="600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7752669" y="4000546"/>
              <a:ext cx="144444" cy="14451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8" name="MH_SubTitle_4"/>
          <p:cNvSpPr>
            <a:spLocks noChangeArrowheads="1"/>
          </p:cNvSpPr>
          <p:nvPr/>
        </p:nvSpPr>
        <p:spPr bwMode="auto">
          <a:xfrm>
            <a:off x="1960563" y="1720850"/>
            <a:ext cx="3052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a:t>
            </a:r>
            <a:endParaRPr lang="zh-CN" altLang="en-US" sz="1600" dirty="0"/>
          </a:p>
        </p:txBody>
      </p:sp>
      <p:sp>
        <p:nvSpPr>
          <p:cNvPr id="19" name="MH_SubTitle_4"/>
          <p:cNvSpPr>
            <a:spLocks noChangeArrowheads="1"/>
          </p:cNvSpPr>
          <p:nvPr/>
        </p:nvSpPr>
        <p:spPr bwMode="auto">
          <a:xfrm>
            <a:off x="7319963" y="2360613"/>
            <a:ext cx="3052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a:t>
            </a:r>
            <a:endParaRPr lang="zh-CN" altLang="en-US" sz="1600" dirty="0"/>
          </a:p>
        </p:txBody>
      </p:sp>
      <p:sp>
        <p:nvSpPr>
          <p:cNvPr id="20" name="MH_SubTitle_4"/>
          <p:cNvSpPr>
            <a:spLocks noChangeArrowheads="1"/>
          </p:cNvSpPr>
          <p:nvPr/>
        </p:nvSpPr>
        <p:spPr bwMode="auto">
          <a:xfrm>
            <a:off x="1778000" y="2360613"/>
            <a:ext cx="305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a:t>
            </a:r>
            <a:endParaRPr lang="zh-CN" altLang="en-US" sz="1600" dirty="0"/>
          </a:p>
        </p:txBody>
      </p:sp>
      <p:sp>
        <p:nvSpPr>
          <p:cNvPr id="21" name="MH_SubTitle_4"/>
          <p:cNvSpPr>
            <a:spLocks noChangeArrowheads="1"/>
          </p:cNvSpPr>
          <p:nvPr/>
        </p:nvSpPr>
        <p:spPr bwMode="auto">
          <a:xfrm>
            <a:off x="7626350" y="3092450"/>
            <a:ext cx="305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a:t>
            </a:r>
            <a:endParaRPr lang="zh-CN" altLang="en-US" sz="1600" dirty="0"/>
          </a:p>
        </p:txBody>
      </p:sp>
      <p:grpSp>
        <p:nvGrpSpPr>
          <p:cNvPr id="22" name="组合 21"/>
          <p:cNvGrpSpPr/>
          <p:nvPr/>
        </p:nvGrpSpPr>
        <p:grpSpPr>
          <a:xfrm>
            <a:off x="4540250" y="3325813"/>
            <a:ext cx="3086100" cy="1774825"/>
            <a:chOff x="4540674" y="3326122"/>
            <a:chExt cx="3086466" cy="1774345"/>
          </a:xfrm>
        </p:grpSpPr>
        <p:grpSp>
          <p:nvGrpSpPr>
            <p:cNvPr id="23" name="组合 61"/>
            <p:cNvGrpSpPr/>
            <p:nvPr/>
          </p:nvGrpSpPr>
          <p:grpSpPr>
            <a:xfrm>
              <a:off x="4611120" y="3480993"/>
              <a:ext cx="2959991" cy="1619474"/>
              <a:chOff x="4611120" y="3480993"/>
              <a:chExt cx="2959991" cy="1619474"/>
            </a:xfrm>
          </p:grpSpPr>
          <p:sp>
            <p:nvSpPr>
              <p:cNvPr id="28" name="Freeform 8"/>
              <p:cNvSpPr/>
              <p:nvPr/>
            </p:nvSpPr>
            <p:spPr bwMode="auto">
              <a:xfrm>
                <a:off x="4611120" y="3480993"/>
                <a:ext cx="2959991" cy="1220033"/>
              </a:xfrm>
              <a:custGeom>
                <a:avLst/>
                <a:gdLst>
                  <a:gd name="T0" fmla="*/ 0 w 2727"/>
                  <a:gd name="T1" fmla="*/ 2147483646 h 1124"/>
                  <a:gd name="T2" fmla="*/ 2147483646 w 2727"/>
                  <a:gd name="T3" fmla="*/ 0 h 1124"/>
                  <a:gd name="T4" fmla="*/ 2147483646 w 2727"/>
                  <a:gd name="T5" fmla="*/ 2147483646 h 1124"/>
                  <a:gd name="T6" fmla="*/ 2147483646 w 2727"/>
                  <a:gd name="T7" fmla="*/ 2147483646 h 1124"/>
                  <a:gd name="T8" fmla="*/ 0 w 2727"/>
                  <a:gd name="T9" fmla="*/ 2147483646 h 1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7" h="1124">
                    <a:moveTo>
                      <a:pt x="0" y="502"/>
                    </a:moveTo>
                    <a:lnTo>
                      <a:pt x="1361" y="0"/>
                    </a:lnTo>
                    <a:lnTo>
                      <a:pt x="2727" y="506"/>
                    </a:lnTo>
                    <a:lnTo>
                      <a:pt x="1368" y="1124"/>
                    </a:lnTo>
                    <a:lnTo>
                      <a:pt x="0" y="50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1"/>
              <p:cNvSpPr/>
              <p:nvPr/>
            </p:nvSpPr>
            <p:spPr bwMode="auto">
              <a:xfrm>
                <a:off x="4611120" y="4025883"/>
                <a:ext cx="1487051" cy="1074584"/>
              </a:xfrm>
              <a:custGeom>
                <a:avLst/>
                <a:gdLst>
                  <a:gd name="T0" fmla="*/ 0 w 1370"/>
                  <a:gd name="T1" fmla="*/ 2147483646 h 990"/>
                  <a:gd name="T2" fmla="*/ 2147483646 w 1370"/>
                  <a:gd name="T3" fmla="*/ 2147483646 h 990"/>
                  <a:gd name="T4" fmla="*/ 2147483646 w 1370"/>
                  <a:gd name="T5" fmla="*/ 2147483646 h 990"/>
                  <a:gd name="T6" fmla="*/ 0 w 1370"/>
                  <a:gd name="T7" fmla="*/ 0 h 990"/>
                  <a:gd name="T8" fmla="*/ 0 w 1370"/>
                  <a:gd name="T9" fmla="*/ 2147483646 h 9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0" h="990">
                    <a:moveTo>
                      <a:pt x="0" y="326"/>
                    </a:moveTo>
                    <a:lnTo>
                      <a:pt x="1370" y="990"/>
                    </a:lnTo>
                    <a:lnTo>
                      <a:pt x="1368" y="622"/>
                    </a:lnTo>
                    <a:lnTo>
                      <a:pt x="0" y="0"/>
                    </a:lnTo>
                    <a:lnTo>
                      <a:pt x="0" y="32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14"/>
              <p:cNvSpPr/>
              <p:nvPr/>
            </p:nvSpPr>
            <p:spPr bwMode="auto">
              <a:xfrm>
                <a:off x="6096000" y="4030225"/>
                <a:ext cx="1475111" cy="1070242"/>
              </a:xfrm>
              <a:custGeom>
                <a:avLst/>
                <a:gdLst>
                  <a:gd name="T0" fmla="*/ 2147483646 w 1359"/>
                  <a:gd name="T1" fmla="*/ 0 h 986"/>
                  <a:gd name="T2" fmla="*/ 0 w 1359"/>
                  <a:gd name="T3" fmla="*/ 2147483646 h 986"/>
                  <a:gd name="T4" fmla="*/ 0 w 1359"/>
                  <a:gd name="T5" fmla="*/ 2147483646 h 986"/>
                  <a:gd name="T6" fmla="*/ 2147483646 w 1359"/>
                  <a:gd name="T7" fmla="*/ 2147483646 h 986"/>
                  <a:gd name="T8" fmla="*/ 2147483646 w 1359"/>
                  <a:gd name="T9" fmla="*/ 0 h 9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985">
                    <a:moveTo>
                      <a:pt x="1359" y="0"/>
                    </a:moveTo>
                    <a:lnTo>
                      <a:pt x="0" y="618"/>
                    </a:lnTo>
                    <a:lnTo>
                      <a:pt x="0" y="986"/>
                    </a:lnTo>
                    <a:lnTo>
                      <a:pt x="1359" y="327"/>
                    </a:lnTo>
                    <a:lnTo>
                      <a:pt x="1359"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24" name="直接连接符 23"/>
            <p:cNvCxnSpPr/>
            <p:nvPr/>
          </p:nvCxnSpPr>
          <p:spPr>
            <a:xfrm flipH="1">
              <a:off x="4618471" y="3446739"/>
              <a:ext cx="0" cy="5999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4540674" y="3334057"/>
              <a:ext cx="144480" cy="14442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6" name="直接连接符 25"/>
            <p:cNvCxnSpPr/>
            <p:nvPr/>
          </p:nvCxnSpPr>
          <p:spPr>
            <a:xfrm flipH="1">
              <a:off x="7560457" y="3437217"/>
              <a:ext cx="0" cy="6014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7482661" y="3326122"/>
              <a:ext cx="144479" cy="14442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31" name="组合 30"/>
          <p:cNvGrpSpPr/>
          <p:nvPr/>
        </p:nvGrpSpPr>
        <p:grpSpPr>
          <a:xfrm>
            <a:off x="4827588" y="2628900"/>
            <a:ext cx="2486025" cy="1647825"/>
            <a:chOff x="4828061" y="2629586"/>
            <a:chExt cx="2485563" cy="1647033"/>
          </a:xfrm>
        </p:grpSpPr>
        <p:grpSp>
          <p:nvGrpSpPr>
            <p:cNvPr id="32" name="组合 70"/>
            <p:cNvGrpSpPr/>
            <p:nvPr/>
          </p:nvGrpSpPr>
          <p:grpSpPr>
            <a:xfrm>
              <a:off x="4904188" y="2910052"/>
              <a:ext cx="2358659" cy="1366567"/>
              <a:chOff x="4904188" y="2910052"/>
              <a:chExt cx="2358659" cy="1366567"/>
            </a:xfrm>
          </p:grpSpPr>
          <p:sp>
            <p:nvSpPr>
              <p:cNvPr id="37" name="Freeform 9"/>
              <p:cNvSpPr/>
              <p:nvPr/>
            </p:nvSpPr>
            <p:spPr bwMode="auto">
              <a:xfrm>
                <a:off x="4904188" y="2910052"/>
                <a:ext cx="2358658" cy="969297"/>
              </a:xfrm>
              <a:custGeom>
                <a:avLst/>
                <a:gdLst>
                  <a:gd name="T0" fmla="*/ 0 w 2173"/>
                  <a:gd name="T1" fmla="*/ 2147483646 h 893"/>
                  <a:gd name="T2" fmla="*/ 2147483646 w 2173"/>
                  <a:gd name="T3" fmla="*/ 0 h 893"/>
                  <a:gd name="T4" fmla="*/ 2147483646 w 2173"/>
                  <a:gd name="T5" fmla="*/ 2147483646 h 893"/>
                  <a:gd name="T6" fmla="*/ 2147483646 w 2173"/>
                  <a:gd name="T7" fmla="*/ 2147483646 h 893"/>
                  <a:gd name="T8" fmla="*/ 0 w 2173"/>
                  <a:gd name="T9" fmla="*/ 2147483646 h 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3" h="893">
                    <a:moveTo>
                      <a:pt x="0" y="393"/>
                    </a:moveTo>
                    <a:lnTo>
                      <a:pt x="1091" y="0"/>
                    </a:lnTo>
                    <a:lnTo>
                      <a:pt x="2173" y="405"/>
                    </a:lnTo>
                    <a:lnTo>
                      <a:pt x="1098" y="893"/>
                    </a:lnTo>
                    <a:lnTo>
                      <a:pt x="0" y="3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12"/>
              <p:cNvSpPr/>
              <p:nvPr/>
            </p:nvSpPr>
            <p:spPr bwMode="auto">
              <a:xfrm>
                <a:off x="4904247" y="3337271"/>
                <a:ext cx="1193578" cy="939348"/>
              </a:xfrm>
              <a:custGeom>
                <a:avLst/>
                <a:gdLst>
                  <a:gd name="T0" fmla="*/ 0 w 1100"/>
                  <a:gd name="T1" fmla="*/ 334 h 866"/>
                  <a:gd name="T2" fmla="*/ 1100 w 1100"/>
                  <a:gd name="T3" fmla="*/ 866 h 866"/>
                  <a:gd name="T4" fmla="*/ 1098 w 1100"/>
                  <a:gd name="T5" fmla="*/ 500 h 866"/>
                  <a:gd name="T6" fmla="*/ 0 w 1100"/>
                  <a:gd name="T7" fmla="*/ 0 h 866"/>
                  <a:gd name="T8" fmla="*/ 0 w 1100"/>
                  <a:gd name="T9" fmla="*/ 334 h 866"/>
                </a:gdLst>
                <a:ahLst/>
                <a:cxnLst>
                  <a:cxn ang="0">
                    <a:pos x="T0" y="T1"/>
                  </a:cxn>
                  <a:cxn ang="0">
                    <a:pos x="T2" y="T3"/>
                  </a:cxn>
                  <a:cxn ang="0">
                    <a:pos x="T4" y="T5"/>
                  </a:cxn>
                  <a:cxn ang="0">
                    <a:pos x="T6" y="T7"/>
                  </a:cxn>
                  <a:cxn ang="0">
                    <a:pos x="T8" y="T9"/>
                  </a:cxn>
                </a:cxnLst>
                <a:rect l="0" t="0" r="r" b="b"/>
                <a:pathLst>
                  <a:path w="1100" h="865">
                    <a:moveTo>
                      <a:pt x="0" y="334"/>
                    </a:moveTo>
                    <a:lnTo>
                      <a:pt x="1100" y="866"/>
                    </a:lnTo>
                    <a:lnTo>
                      <a:pt x="1098" y="500"/>
                    </a:lnTo>
                    <a:lnTo>
                      <a:pt x="0" y="0"/>
                    </a:lnTo>
                    <a:lnTo>
                      <a:pt x="0" y="334"/>
                    </a:lnTo>
                    <a:close/>
                  </a:path>
                </a:pathLst>
              </a:custGeom>
              <a:solidFill>
                <a:schemeClr val="accent3"/>
              </a:solidFill>
              <a:ln>
                <a:noFill/>
              </a:ln>
            </p:spPr>
            <p:txBody>
              <a:bodyPr/>
              <a:lstStyle/>
              <a:p>
                <a:pPr>
                  <a:defRPr/>
                </a:pPr>
                <a:endParaRPr lang="zh-CN" altLang="en-US"/>
              </a:p>
            </p:txBody>
          </p:sp>
          <p:sp>
            <p:nvSpPr>
              <p:cNvPr id="39" name="Freeform 15"/>
              <p:cNvSpPr/>
              <p:nvPr/>
            </p:nvSpPr>
            <p:spPr bwMode="auto">
              <a:xfrm>
                <a:off x="6096238" y="3348378"/>
                <a:ext cx="1166596" cy="928241"/>
              </a:xfrm>
              <a:custGeom>
                <a:avLst/>
                <a:gdLst>
                  <a:gd name="T0" fmla="*/ 1075 w 1075"/>
                  <a:gd name="T1" fmla="*/ 0 h 856"/>
                  <a:gd name="T2" fmla="*/ 0 w 1075"/>
                  <a:gd name="T3" fmla="*/ 490 h 856"/>
                  <a:gd name="T4" fmla="*/ 0 w 1075"/>
                  <a:gd name="T5" fmla="*/ 856 h 856"/>
                  <a:gd name="T6" fmla="*/ 1075 w 1075"/>
                  <a:gd name="T7" fmla="*/ 336 h 856"/>
                  <a:gd name="T8" fmla="*/ 1075 w 1075"/>
                  <a:gd name="T9" fmla="*/ 0 h 856"/>
                </a:gdLst>
                <a:ahLst/>
                <a:cxnLst>
                  <a:cxn ang="0">
                    <a:pos x="T0" y="T1"/>
                  </a:cxn>
                  <a:cxn ang="0">
                    <a:pos x="T2" y="T3"/>
                  </a:cxn>
                  <a:cxn ang="0">
                    <a:pos x="T4" y="T5"/>
                  </a:cxn>
                  <a:cxn ang="0">
                    <a:pos x="T6" y="T7"/>
                  </a:cxn>
                  <a:cxn ang="0">
                    <a:pos x="T8" y="T9"/>
                  </a:cxn>
                </a:cxnLst>
                <a:rect l="0" t="0" r="r" b="b"/>
                <a:pathLst>
                  <a:path w="1075" h="856">
                    <a:moveTo>
                      <a:pt x="1075" y="0"/>
                    </a:moveTo>
                    <a:lnTo>
                      <a:pt x="0" y="490"/>
                    </a:lnTo>
                    <a:lnTo>
                      <a:pt x="0" y="856"/>
                    </a:lnTo>
                    <a:lnTo>
                      <a:pt x="1075" y="336"/>
                    </a:lnTo>
                    <a:lnTo>
                      <a:pt x="1075" y="0"/>
                    </a:lnTo>
                    <a:close/>
                  </a:path>
                </a:pathLst>
              </a:custGeom>
              <a:solidFill>
                <a:schemeClr val="accent3"/>
              </a:solidFill>
              <a:ln>
                <a:noFill/>
              </a:ln>
            </p:spPr>
            <p:txBody>
              <a:bodyPr/>
              <a:lstStyle/>
              <a:p>
                <a:pPr>
                  <a:defRPr/>
                </a:pPr>
                <a:endParaRPr lang="zh-CN" altLang="en-US"/>
              </a:p>
            </p:txBody>
          </p:sp>
        </p:grpSp>
        <p:cxnSp>
          <p:nvCxnSpPr>
            <p:cNvPr id="33" name="直接连接符 32"/>
            <p:cNvCxnSpPr/>
            <p:nvPr/>
          </p:nvCxnSpPr>
          <p:spPr>
            <a:xfrm flipH="1">
              <a:off x="4905834" y="2750178"/>
              <a:ext cx="0" cy="599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4828061" y="2637520"/>
              <a:ext cx="144435" cy="14439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5" name="直接连接符 34"/>
            <p:cNvCxnSpPr/>
            <p:nvPr/>
          </p:nvCxnSpPr>
          <p:spPr>
            <a:xfrm flipH="1">
              <a:off x="7246961" y="2740658"/>
              <a:ext cx="0" cy="6013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7169188" y="2629586"/>
              <a:ext cx="144436" cy="14439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0" name="MH_SubTitle_4"/>
          <p:cNvSpPr>
            <a:spLocks noChangeArrowheads="1"/>
          </p:cNvSpPr>
          <p:nvPr/>
        </p:nvSpPr>
        <p:spPr bwMode="auto">
          <a:xfrm>
            <a:off x="1487488" y="3092450"/>
            <a:ext cx="3052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a:t>
            </a:r>
            <a:endParaRPr lang="zh-CN" altLang="en-US" sz="1600" dirty="0"/>
          </a:p>
        </p:txBody>
      </p:sp>
      <p:sp>
        <p:nvSpPr>
          <p:cNvPr id="41" name="MH_SubTitle_4"/>
          <p:cNvSpPr>
            <a:spLocks noChangeArrowheads="1"/>
          </p:cNvSpPr>
          <p:nvPr/>
        </p:nvSpPr>
        <p:spPr bwMode="auto">
          <a:xfrm>
            <a:off x="7878763" y="3781425"/>
            <a:ext cx="3052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a:t>
            </a:r>
            <a:endParaRPr lang="zh-CN" altLang="en-US" sz="1600" dirty="0"/>
          </a:p>
        </p:txBody>
      </p:sp>
      <p:sp>
        <p:nvSpPr>
          <p:cNvPr id="42" name="MH_SubTitle_4"/>
          <p:cNvSpPr>
            <a:spLocks noChangeArrowheads="1"/>
          </p:cNvSpPr>
          <p:nvPr/>
        </p:nvSpPr>
        <p:spPr bwMode="auto">
          <a:xfrm>
            <a:off x="1192213" y="3781425"/>
            <a:ext cx="3052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a:t>
            </a:r>
            <a:endParaRPr lang="zh-CN" altLang="en-US" sz="1600" dirty="0"/>
          </a:p>
        </p:txBody>
      </p:sp>
      <p:sp>
        <p:nvSpPr>
          <p:cNvPr id="43" name="MH_SubTitle_4"/>
          <p:cNvSpPr>
            <a:spLocks noChangeArrowheads="1"/>
          </p:cNvSpPr>
          <p:nvPr/>
        </p:nvSpPr>
        <p:spPr bwMode="auto">
          <a:xfrm>
            <a:off x="7026275" y="1720850"/>
            <a:ext cx="305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latin typeface="宋体" panose="02010600030101010101" pitchFamily="2" charset="-122"/>
              </a:rPr>
              <a:t>添加内容添加内容添加内容添加内容添加内容添加内容添加内容</a:t>
            </a:r>
            <a:endParaRPr lang="zh-CN" altLang="en-US" sz="1600" dirty="0"/>
          </a:p>
        </p:txBody>
      </p:sp>
      <p:grpSp>
        <p:nvGrpSpPr>
          <p:cNvPr id="44" name="组合 43"/>
          <p:cNvGrpSpPr/>
          <p:nvPr/>
        </p:nvGrpSpPr>
        <p:grpSpPr>
          <a:xfrm>
            <a:off x="5149850" y="1949450"/>
            <a:ext cx="1876425" cy="1506538"/>
            <a:chOff x="5150214" y="1949439"/>
            <a:chExt cx="1876022" cy="1506588"/>
          </a:xfrm>
        </p:grpSpPr>
        <p:grpSp>
          <p:nvGrpSpPr>
            <p:cNvPr id="45" name="组合 83"/>
            <p:cNvGrpSpPr/>
            <p:nvPr/>
          </p:nvGrpSpPr>
          <p:grpSpPr>
            <a:xfrm>
              <a:off x="5227649" y="2348880"/>
              <a:ext cx="1739959" cy="1107147"/>
              <a:chOff x="5227649" y="2348880"/>
              <a:chExt cx="1739959" cy="1107147"/>
            </a:xfrm>
          </p:grpSpPr>
          <p:sp>
            <p:nvSpPr>
              <p:cNvPr id="50" name="Freeform 10"/>
              <p:cNvSpPr/>
              <p:nvPr/>
            </p:nvSpPr>
            <p:spPr bwMode="auto">
              <a:xfrm>
                <a:off x="5227649" y="2348880"/>
                <a:ext cx="1739958" cy="707706"/>
              </a:xfrm>
              <a:custGeom>
                <a:avLst/>
                <a:gdLst>
                  <a:gd name="T0" fmla="*/ 0 w 1603"/>
                  <a:gd name="T1" fmla="*/ 2147483646 h 652"/>
                  <a:gd name="T2" fmla="*/ 2147483646 w 1603"/>
                  <a:gd name="T3" fmla="*/ 0 h 652"/>
                  <a:gd name="T4" fmla="*/ 2147483646 w 1603"/>
                  <a:gd name="T5" fmla="*/ 2147483646 h 652"/>
                  <a:gd name="T6" fmla="*/ 2147483646 w 1603"/>
                  <a:gd name="T7" fmla="*/ 2147483646 h 652"/>
                  <a:gd name="T8" fmla="*/ 0 w 1603"/>
                  <a:gd name="T9" fmla="*/ 2147483646 h 6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3" h="652">
                    <a:moveTo>
                      <a:pt x="0" y="288"/>
                    </a:moveTo>
                    <a:lnTo>
                      <a:pt x="809" y="0"/>
                    </a:lnTo>
                    <a:lnTo>
                      <a:pt x="1603" y="288"/>
                    </a:lnTo>
                    <a:lnTo>
                      <a:pt x="800" y="652"/>
                    </a:lnTo>
                    <a:lnTo>
                      <a:pt x="0" y="288"/>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3"/>
              <p:cNvSpPr/>
              <p:nvPr/>
            </p:nvSpPr>
            <p:spPr bwMode="auto">
              <a:xfrm>
                <a:off x="5227649" y="2661486"/>
                <a:ext cx="870522" cy="794541"/>
              </a:xfrm>
              <a:custGeom>
                <a:avLst/>
                <a:gdLst>
                  <a:gd name="T0" fmla="*/ 0 w 802"/>
                  <a:gd name="T1" fmla="*/ 2147483646 h 732"/>
                  <a:gd name="T2" fmla="*/ 2147483646 w 802"/>
                  <a:gd name="T3" fmla="*/ 2147483646 h 732"/>
                  <a:gd name="T4" fmla="*/ 2147483646 w 802"/>
                  <a:gd name="T5" fmla="*/ 2147483646 h 732"/>
                  <a:gd name="T6" fmla="*/ 0 w 802"/>
                  <a:gd name="T7" fmla="*/ 0 h 732"/>
                  <a:gd name="T8" fmla="*/ 0 w 802"/>
                  <a:gd name="T9" fmla="*/ 2147483646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2" h="732">
                    <a:moveTo>
                      <a:pt x="0" y="343"/>
                    </a:moveTo>
                    <a:lnTo>
                      <a:pt x="802" y="732"/>
                    </a:lnTo>
                    <a:lnTo>
                      <a:pt x="800" y="364"/>
                    </a:lnTo>
                    <a:lnTo>
                      <a:pt x="0" y="0"/>
                    </a:lnTo>
                    <a:lnTo>
                      <a:pt x="0" y="34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6"/>
              <p:cNvSpPr/>
              <p:nvPr/>
            </p:nvSpPr>
            <p:spPr bwMode="auto">
              <a:xfrm>
                <a:off x="6096000" y="2661486"/>
                <a:ext cx="871608" cy="794541"/>
              </a:xfrm>
              <a:custGeom>
                <a:avLst/>
                <a:gdLst>
                  <a:gd name="T0" fmla="*/ 2147483646 w 803"/>
                  <a:gd name="T1" fmla="*/ 0 h 732"/>
                  <a:gd name="T2" fmla="*/ 0 w 803"/>
                  <a:gd name="T3" fmla="*/ 2147483646 h 732"/>
                  <a:gd name="T4" fmla="*/ 0 w 803"/>
                  <a:gd name="T5" fmla="*/ 2147483646 h 732"/>
                  <a:gd name="T6" fmla="*/ 2147483646 w 803"/>
                  <a:gd name="T7" fmla="*/ 2147483646 h 732"/>
                  <a:gd name="T8" fmla="*/ 2147483646 w 803"/>
                  <a:gd name="T9" fmla="*/ 0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3" h="732">
                    <a:moveTo>
                      <a:pt x="803" y="0"/>
                    </a:moveTo>
                    <a:lnTo>
                      <a:pt x="0" y="364"/>
                    </a:lnTo>
                    <a:lnTo>
                      <a:pt x="0" y="732"/>
                    </a:lnTo>
                    <a:lnTo>
                      <a:pt x="803" y="343"/>
                    </a:lnTo>
                    <a:lnTo>
                      <a:pt x="803"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46" name="直接连接符 45"/>
            <p:cNvCxnSpPr>
              <a:endCxn id="51" idx="3"/>
            </p:cNvCxnSpPr>
            <p:nvPr/>
          </p:nvCxnSpPr>
          <p:spPr>
            <a:xfrm flipH="1">
              <a:off x="5227985" y="2060568"/>
              <a:ext cx="0" cy="6016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5150214" y="1949439"/>
              <a:ext cx="144432" cy="1444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8" name="直接连接符 47"/>
            <p:cNvCxnSpPr/>
            <p:nvPr/>
          </p:nvCxnSpPr>
          <p:spPr>
            <a:xfrm flipH="1">
              <a:off x="6959575" y="2060568"/>
              <a:ext cx="0" cy="6016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6881805" y="1949439"/>
              <a:ext cx="144431" cy="1444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right)">
                                      <p:cBhvr>
                                        <p:cTn id="15" dur="500"/>
                                        <p:tgtEl>
                                          <p:spTgt spid="4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par>
                                <p:cTn id="22" presetID="22" presetClass="entr" presetSubtype="2"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500"/>
                                        <p:tgtEl>
                                          <p:spTgt spid="4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par>
                                <p:cTn id="34" presetID="22" presetClass="entr" presetSubtype="2"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anim calcmode="lin" valueType="num">
                                      <p:cBhvr>
                                        <p:cTn id="44" dur="500" fill="hold"/>
                                        <p:tgtEl>
                                          <p:spTgt spid="44"/>
                                        </p:tgtEl>
                                        <p:attrNameLst>
                                          <p:attrName>ppt_x</p:attrName>
                                        </p:attrNameLst>
                                      </p:cBhvr>
                                      <p:tavLst>
                                        <p:tav tm="0">
                                          <p:val>
                                            <p:strVal val="#ppt_x"/>
                                          </p:val>
                                        </p:tav>
                                        <p:tav tm="100000">
                                          <p:val>
                                            <p:strVal val="#ppt_x"/>
                                          </p:val>
                                        </p:tav>
                                      </p:tavLst>
                                    </p:anim>
                                    <p:anim calcmode="lin" valueType="num">
                                      <p:cBhvr>
                                        <p:cTn id="45" dur="500" fill="hold"/>
                                        <p:tgtEl>
                                          <p:spTgt spid="44"/>
                                        </p:tgtEl>
                                        <p:attrNameLst>
                                          <p:attrName>ppt_y</p:attrName>
                                        </p:attrNameLst>
                                      </p:cBhvr>
                                      <p:tavLst>
                                        <p:tav tm="0">
                                          <p:val>
                                            <p:strVal val="#ppt_y+.1"/>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righ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0" grpId="0"/>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课题研究结果报告</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21</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827773" y="1274941"/>
            <a:ext cx="3484344" cy="313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12117" y="1274941"/>
            <a:ext cx="3484344" cy="3137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796461" y="1274941"/>
            <a:ext cx="3484344" cy="313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11"/>
          <p:cNvGrpSpPr>
            <a:grpSpLocks noChangeAspect="1"/>
          </p:cNvGrpSpPr>
          <p:nvPr/>
        </p:nvGrpSpPr>
        <p:grpSpPr>
          <a:xfrm>
            <a:off x="5298983" y="1708078"/>
            <a:ext cx="1536288" cy="1090762"/>
            <a:chOff x="1407" y="1098"/>
            <a:chExt cx="800" cy="568"/>
          </a:xfrm>
          <a:solidFill>
            <a:schemeClr val="bg1"/>
          </a:solidFill>
        </p:grpSpPr>
        <p:sp>
          <p:nvSpPr>
            <p:cNvPr id="13"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2">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8">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 name="Freeform 15"/>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16"/>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 name="Freeform 17"/>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 name="Freeform 18"/>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6">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19"/>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21" name="Group 32"/>
          <p:cNvGrpSpPr>
            <a:grpSpLocks noChangeAspect="1"/>
          </p:cNvGrpSpPr>
          <p:nvPr/>
        </p:nvGrpSpPr>
        <p:grpSpPr>
          <a:xfrm>
            <a:off x="8850038" y="1708077"/>
            <a:ext cx="1536286" cy="1090764"/>
            <a:chOff x="4354" y="1098"/>
            <a:chExt cx="800" cy="568"/>
          </a:xfrm>
          <a:solidFill>
            <a:schemeClr val="bg1"/>
          </a:solidFill>
        </p:grpSpPr>
        <p:sp>
          <p:nvSpPr>
            <p:cNvPr id="22" name="Freeform 33"/>
            <p:cNvSpPr>
              <a:spLocks noEditPoints="1"/>
            </p:cNvSpPr>
            <p:nvPr/>
          </p:nvSpPr>
          <p:spPr bwMode="auto">
            <a:xfrm>
              <a:off x="4441" y="1098"/>
              <a:ext cx="626" cy="423"/>
            </a:xfrm>
            <a:custGeom>
              <a:avLst/>
              <a:gdLst>
                <a:gd name="T0" fmla="*/ 621 w 628"/>
                <a:gd name="T1" fmla="*/ 7 h 423"/>
                <a:gd name="T2" fmla="*/ 605 w 628"/>
                <a:gd name="T3" fmla="*/ 0 h 423"/>
                <a:gd name="T4" fmla="*/ 24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2">
                  <a:moveTo>
                    <a:pt x="621" y="7"/>
                  </a:moveTo>
                  <a:cubicBezTo>
                    <a:pt x="617" y="2"/>
                    <a:pt x="611" y="0"/>
                    <a:pt x="605" y="0"/>
                  </a:cubicBezTo>
                  <a:cubicBezTo>
                    <a:pt x="24" y="0"/>
                    <a:pt x="24" y="0"/>
                    <a:pt x="24"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Freeform 34"/>
            <p:cNvSpPr>
              <a:spLocks noEditPoints="1"/>
            </p:cNvSpPr>
            <p:nvPr/>
          </p:nvSpPr>
          <p:spPr bwMode="auto">
            <a:xfrm>
              <a:off x="4354"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Freeform 35"/>
            <p:cNvSpPr>
              <a:spLocks noEditPoints="1"/>
            </p:cNvSpPr>
            <p:nvPr/>
          </p:nvSpPr>
          <p:spPr bwMode="auto">
            <a:xfrm>
              <a:off x="4355"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8">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36"/>
            <p:cNvSpPr/>
            <p:nvPr/>
          </p:nvSpPr>
          <p:spPr bwMode="auto">
            <a:xfrm>
              <a:off x="4702" y="1225"/>
              <a:ext cx="50" cy="48"/>
            </a:xfrm>
            <a:custGeom>
              <a:avLst/>
              <a:gdLst>
                <a:gd name="T0" fmla="*/ 50 w 50"/>
                <a:gd name="T1" fmla="*/ 24 h 48"/>
                <a:gd name="T2" fmla="*/ 47 w 50"/>
                <a:gd name="T3" fmla="*/ 36 h 48"/>
                <a:gd name="T4" fmla="*/ 40 w 50"/>
                <a:gd name="T5" fmla="*/ 30 h 48"/>
                <a:gd name="T6" fmla="*/ 41 w 50"/>
                <a:gd name="T7" fmla="*/ 24 h 48"/>
                <a:gd name="T8" fmla="*/ 25 w 50"/>
                <a:gd name="T9" fmla="*/ 8 h 48"/>
                <a:gd name="T10" fmla="*/ 9 w 50"/>
                <a:gd name="T11" fmla="*/ 24 h 48"/>
                <a:gd name="T12" fmla="*/ 19 w 50"/>
                <a:gd name="T13" fmla="*/ 40 h 48"/>
                <a:gd name="T14" fmla="*/ 19 w 50"/>
                <a:gd name="T15" fmla="*/ 48 h 48"/>
                <a:gd name="T16" fmla="*/ 0 w 50"/>
                <a:gd name="T17" fmla="*/ 24 h 48"/>
                <a:gd name="T18" fmla="*/ 25 w 50"/>
                <a:gd name="T19" fmla="*/ 0 h 48"/>
                <a:gd name="T20" fmla="*/ 50 w 50"/>
                <a:gd name="T2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50" y="24"/>
                  </a:moveTo>
                  <a:cubicBezTo>
                    <a:pt x="50" y="29"/>
                    <a:pt x="48" y="33"/>
                    <a:pt x="47" y="36"/>
                  </a:cubicBezTo>
                  <a:cubicBezTo>
                    <a:pt x="40" y="30"/>
                    <a:pt x="40" y="30"/>
                    <a:pt x="40" y="30"/>
                  </a:cubicBezTo>
                  <a:cubicBezTo>
                    <a:pt x="41" y="28"/>
                    <a:pt x="41" y="26"/>
                    <a:pt x="41" y="24"/>
                  </a:cubicBezTo>
                  <a:cubicBezTo>
                    <a:pt x="41" y="15"/>
                    <a:pt x="34" y="8"/>
                    <a:pt x="25" y="8"/>
                  </a:cubicBezTo>
                  <a:cubicBezTo>
                    <a:pt x="16" y="8"/>
                    <a:pt x="9" y="15"/>
                    <a:pt x="9" y="24"/>
                  </a:cubicBezTo>
                  <a:cubicBezTo>
                    <a:pt x="9" y="31"/>
                    <a:pt x="13" y="37"/>
                    <a:pt x="19" y="40"/>
                  </a:cubicBezTo>
                  <a:cubicBezTo>
                    <a:pt x="19" y="48"/>
                    <a:pt x="19" y="48"/>
                    <a:pt x="19" y="48"/>
                  </a:cubicBezTo>
                  <a:cubicBezTo>
                    <a:pt x="8" y="45"/>
                    <a:pt x="0" y="36"/>
                    <a:pt x="0" y="24"/>
                  </a:cubicBezTo>
                  <a:cubicBezTo>
                    <a:pt x="0" y="11"/>
                    <a:pt x="11" y="0"/>
                    <a:pt x="25" y="0"/>
                  </a:cubicBezTo>
                  <a:cubicBezTo>
                    <a:pt x="39" y="0"/>
                    <a:pt x="50" y="11"/>
                    <a:pt x="5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37"/>
            <p:cNvSpPr/>
            <p:nvPr/>
          </p:nvSpPr>
          <p:spPr bwMode="auto">
            <a:xfrm>
              <a:off x="4682" y="1204"/>
              <a:ext cx="90" cy="90"/>
            </a:xfrm>
            <a:custGeom>
              <a:avLst/>
              <a:gdLst>
                <a:gd name="T0" fmla="*/ 45 w 90"/>
                <a:gd name="T1" fmla="*/ 0 h 90"/>
                <a:gd name="T2" fmla="*/ 0 w 90"/>
                <a:gd name="T3" fmla="*/ 45 h 90"/>
                <a:gd name="T4" fmla="*/ 39 w 90"/>
                <a:gd name="T5" fmla="*/ 90 h 90"/>
                <a:gd name="T6" fmla="*/ 39 w 90"/>
                <a:gd name="T7" fmla="*/ 82 h 90"/>
                <a:gd name="T8" fmla="*/ 8 w 90"/>
                <a:gd name="T9" fmla="*/ 45 h 90"/>
                <a:gd name="T10" fmla="*/ 45 w 90"/>
                <a:gd name="T11" fmla="*/ 9 h 90"/>
                <a:gd name="T12" fmla="*/ 82 w 90"/>
                <a:gd name="T13" fmla="*/ 45 h 90"/>
                <a:gd name="T14" fmla="*/ 75 w 90"/>
                <a:gd name="T15" fmla="*/ 66 h 90"/>
                <a:gd name="T16" fmla="*/ 81 w 90"/>
                <a:gd name="T17" fmla="*/ 72 h 90"/>
                <a:gd name="T18" fmla="*/ 90 w 90"/>
                <a:gd name="T19" fmla="*/ 45 h 90"/>
                <a:gd name="T20" fmla="*/ 45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5" y="0"/>
                  </a:moveTo>
                  <a:cubicBezTo>
                    <a:pt x="20" y="0"/>
                    <a:pt x="0" y="21"/>
                    <a:pt x="0" y="45"/>
                  </a:cubicBezTo>
                  <a:cubicBezTo>
                    <a:pt x="0" y="68"/>
                    <a:pt x="17" y="87"/>
                    <a:pt x="39" y="90"/>
                  </a:cubicBezTo>
                  <a:cubicBezTo>
                    <a:pt x="39" y="82"/>
                    <a:pt x="39" y="82"/>
                    <a:pt x="39" y="82"/>
                  </a:cubicBezTo>
                  <a:cubicBezTo>
                    <a:pt x="21" y="79"/>
                    <a:pt x="8" y="64"/>
                    <a:pt x="8" y="45"/>
                  </a:cubicBezTo>
                  <a:cubicBezTo>
                    <a:pt x="8" y="25"/>
                    <a:pt x="25" y="9"/>
                    <a:pt x="45" y="9"/>
                  </a:cubicBezTo>
                  <a:cubicBezTo>
                    <a:pt x="65" y="9"/>
                    <a:pt x="82" y="25"/>
                    <a:pt x="82" y="45"/>
                  </a:cubicBezTo>
                  <a:cubicBezTo>
                    <a:pt x="82" y="53"/>
                    <a:pt x="79" y="60"/>
                    <a:pt x="75" y="66"/>
                  </a:cubicBezTo>
                  <a:cubicBezTo>
                    <a:pt x="81" y="72"/>
                    <a:pt x="81" y="72"/>
                    <a:pt x="81" y="72"/>
                  </a:cubicBezTo>
                  <a:cubicBezTo>
                    <a:pt x="87" y="65"/>
                    <a:pt x="90" y="55"/>
                    <a:pt x="90" y="45"/>
                  </a:cubicBezTo>
                  <a:cubicBezTo>
                    <a:pt x="90" y="21"/>
                    <a:pt x="70"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38"/>
            <p:cNvSpPr/>
            <p:nvPr/>
          </p:nvSpPr>
          <p:spPr bwMode="auto">
            <a:xfrm>
              <a:off x="4727" y="1248"/>
              <a:ext cx="99" cy="167"/>
            </a:xfrm>
            <a:custGeom>
              <a:avLst/>
              <a:gdLst>
                <a:gd name="T0" fmla="*/ 0 w 99"/>
                <a:gd name="T1" fmla="*/ 1 h 167"/>
                <a:gd name="T2" fmla="*/ 0 w 99"/>
                <a:gd name="T3" fmla="*/ 1 h 167"/>
                <a:gd name="T4" fmla="*/ 0 w 99"/>
                <a:gd name="T5" fmla="*/ 143 h 167"/>
                <a:gd name="T6" fmla="*/ 0 w 99"/>
                <a:gd name="T7" fmla="*/ 143 h 167"/>
                <a:gd name="T8" fmla="*/ 1 w 99"/>
                <a:gd name="T9" fmla="*/ 143 h 167"/>
                <a:gd name="T10" fmla="*/ 1 w 99"/>
                <a:gd name="T11" fmla="*/ 143 h 167"/>
                <a:gd name="T12" fmla="*/ 29 w 99"/>
                <a:gd name="T13" fmla="*/ 119 h 167"/>
                <a:gd name="T14" fmla="*/ 29 w 99"/>
                <a:gd name="T15" fmla="*/ 119 h 167"/>
                <a:gd name="T16" fmla="*/ 29 w 99"/>
                <a:gd name="T17" fmla="*/ 119 h 167"/>
                <a:gd name="T18" fmla="*/ 30 w 99"/>
                <a:gd name="T19" fmla="*/ 119 h 167"/>
                <a:gd name="T20" fmla="*/ 47 w 99"/>
                <a:gd name="T21" fmla="*/ 163 h 167"/>
                <a:gd name="T22" fmla="*/ 50 w 99"/>
                <a:gd name="T23" fmla="*/ 166 h 167"/>
                <a:gd name="T24" fmla="*/ 54 w 99"/>
                <a:gd name="T25" fmla="*/ 166 h 167"/>
                <a:gd name="T26" fmla="*/ 76 w 99"/>
                <a:gd name="T27" fmla="*/ 157 h 167"/>
                <a:gd name="T28" fmla="*/ 79 w 99"/>
                <a:gd name="T29" fmla="*/ 155 h 167"/>
                <a:gd name="T30" fmla="*/ 79 w 99"/>
                <a:gd name="T31" fmla="*/ 151 h 167"/>
                <a:gd name="T32" fmla="*/ 61 w 99"/>
                <a:gd name="T33" fmla="*/ 107 h 167"/>
                <a:gd name="T34" fmla="*/ 61 w 99"/>
                <a:gd name="T35" fmla="*/ 106 h 167"/>
                <a:gd name="T36" fmla="*/ 61 w 99"/>
                <a:gd name="T37" fmla="*/ 106 h 167"/>
                <a:gd name="T38" fmla="*/ 62 w 99"/>
                <a:gd name="T39" fmla="*/ 106 h 167"/>
                <a:gd name="T40" fmla="*/ 98 w 99"/>
                <a:gd name="T41" fmla="*/ 104 h 167"/>
                <a:gd name="T42" fmla="*/ 99 w 99"/>
                <a:gd name="T43" fmla="*/ 104 h 167"/>
                <a:gd name="T44" fmla="*/ 99 w 99"/>
                <a:gd name="T45" fmla="*/ 104 h 167"/>
                <a:gd name="T46" fmla="*/ 99 w 99"/>
                <a:gd name="T47" fmla="*/ 103 h 167"/>
                <a:gd name="T48" fmla="*/ 1 w 99"/>
                <a:gd name="T49" fmla="*/ 1 h 167"/>
                <a:gd name="T50" fmla="*/ 0 w 99"/>
                <a:gd name="T51"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167">
                  <a:moveTo>
                    <a:pt x="0" y="1"/>
                  </a:moveTo>
                  <a:cubicBezTo>
                    <a:pt x="0" y="1"/>
                    <a:pt x="0" y="1"/>
                    <a:pt x="0" y="1"/>
                  </a:cubicBezTo>
                  <a:cubicBezTo>
                    <a:pt x="0" y="143"/>
                    <a:pt x="0" y="143"/>
                    <a:pt x="0" y="143"/>
                  </a:cubicBezTo>
                  <a:cubicBezTo>
                    <a:pt x="0" y="143"/>
                    <a:pt x="0" y="143"/>
                    <a:pt x="0" y="143"/>
                  </a:cubicBezTo>
                  <a:cubicBezTo>
                    <a:pt x="1" y="143"/>
                    <a:pt x="1" y="143"/>
                    <a:pt x="1" y="143"/>
                  </a:cubicBezTo>
                  <a:cubicBezTo>
                    <a:pt x="1" y="143"/>
                    <a:pt x="1" y="143"/>
                    <a:pt x="1" y="143"/>
                  </a:cubicBezTo>
                  <a:cubicBezTo>
                    <a:pt x="29" y="119"/>
                    <a:pt x="29" y="119"/>
                    <a:pt x="29" y="119"/>
                  </a:cubicBezTo>
                  <a:cubicBezTo>
                    <a:pt x="29" y="119"/>
                    <a:pt x="29" y="119"/>
                    <a:pt x="29" y="119"/>
                  </a:cubicBezTo>
                  <a:cubicBezTo>
                    <a:pt x="29" y="119"/>
                    <a:pt x="29" y="119"/>
                    <a:pt x="29" y="119"/>
                  </a:cubicBezTo>
                  <a:cubicBezTo>
                    <a:pt x="29" y="119"/>
                    <a:pt x="30" y="119"/>
                    <a:pt x="30" y="119"/>
                  </a:cubicBezTo>
                  <a:cubicBezTo>
                    <a:pt x="47" y="163"/>
                    <a:pt x="47" y="163"/>
                    <a:pt x="47" y="163"/>
                  </a:cubicBezTo>
                  <a:cubicBezTo>
                    <a:pt x="48" y="164"/>
                    <a:pt x="49" y="165"/>
                    <a:pt x="50" y="166"/>
                  </a:cubicBezTo>
                  <a:cubicBezTo>
                    <a:pt x="52" y="167"/>
                    <a:pt x="53" y="167"/>
                    <a:pt x="54" y="166"/>
                  </a:cubicBezTo>
                  <a:cubicBezTo>
                    <a:pt x="76" y="157"/>
                    <a:pt x="76" y="157"/>
                    <a:pt x="76" y="157"/>
                  </a:cubicBezTo>
                  <a:cubicBezTo>
                    <a:pt x="77" y="157"/>
                    <a:pt x="78" y="156"/>
                    <a:pt x="79" y="155"/>
                  </a:cubicBezTo>
                  <a:cubicBezTo>
                    <a:pt x="79" y="153"/>
                    <a:pt x="79" y="152"/>
                    <a:pt x="79" y="151"/>
                  </a:cubicBezTo>
                  <a:cubicBezTo>
                    <a:pt x="61" y="107"/>
                    <a:pt x="61" y="107"/>
                    <a:pt x="61" y="107"/>
                  </a:cubicBezTo>
                  <a:cubicBezTo>
                    <a:pt x="61" y="106"/>
                    <a:pt x="61" y="106"/>
                    <a:pt x="61" y="106"/>
                  </a:cubicBezTo>
                  <a:cubicBezTo>
                    <a:pt x="61" y="106"/>
                    <a:pt x="61" y="106"/>
                    <a:pt x="61" y="106"/>
                  </a:cubicBezTo>
                  <a:cubicBezTo>
                    <a:pt x="61" y="106"/>
                    <a:pt x="62" y="106"/>
                    <a:pt x="62" y="106"/>
                  </a:cubicBezTo>
                  <a:cubicBezTo>
                    <a:pt x="98" y="104"/>
                    <a:pt x="98" y="104"/>
                    <a:pt x="98" y="104"/>
                  </a:cubicBezTo>
                  <a:cubicBezTo>
                    <a:pt x="98" y="104"/>
                    <a:pt x="98" y="104"/>
                    <a:pt x="99" y="104"/>
                  </a:cubicBezTo>
                  <a:cubicBezTo>
                    <a:pt x="99" y="104"/>
                    <a:pt x="99" y="104"/>
                    <a:pt x="99" y="104"/>
                  </a:cubicBezTo>
                  <a:cubicBezTo>
                    <a:pt x="99" y="104"/>
                    <a:pt x="99" y="103"/>
                    <a:pt x="99" y="103"/>
                  </a:cubicBezTo>
                  <a:cubicBezTo>
                    <a:pt x="1" y="1"/>
                    <a:pt x="1" y="1"/>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28" name="Group 121"/>
          <p:cNvGrpSpPr>
            <a:grpSpLocks noChangeAspect="1"/>
          </p:cNvGrpSpPr>
          <p:nvPr/>
        </p:nvGrpSpPr>
        <p:grpSpPr>
          <a:xfrm>
            <a:off x="1983891" y="1709998"/>
            <a:ext cx="1277036" cy="1086922"/>
            <a:chOff x="515" y="3088"/>
            <a:chExt cx="665" cy="566"/>
          </a:xfrm>
          <a:solidFill>
            <a:schemeClr val="bg1"/>
          </a:solidFill>
        </p:grpSpPr>
        <p:sp>
          <p:nvSpPr>
            <p:cNvPr id="29" name="Freeform 122"/>
            <p:cNvSpPr/>
            <p:nvPr/>
          </p:nvSpPr>
          <p:spPr bwMode="auto">
            <a:xfrm>
              <a:off x="706" y="3550"/>
              <a:ext cx="283" cy="104"/>
            </a:xfrm>
            <a:custGeom>
              <a:avLst/>
              <a:gdLst>
                <a:gd name="T0" fmla="*/ 269 w 340"/>
                <a:gd name="T1" fmla="*/ 71 h 125"/>
                <a:gd name="T2" fmla="*/ 269 w 340"/>
                <a:gd name="T3" fmla="*/ 12 h 125"/>
                <a:gd name="T4" fmla="*/ 266 w 340"/>
                <a:gd name="T5" fmla="*/ 3 h 125"/>
                <a:gd name="T6" fmla="*/ 257 w 340"/>
                <a:gd name="T7" fmla="*/ 0 h 125"/>
                <a:gd name="T8" fmla="*/ 83 w 340"/>
                <a:gd name="T9" fmla="*/ 0 h 125"/>
                <a:gd name="T10" fmla="*/ 74 w 340"/>
                <a:gd name="T11" fmla="*/ 3 h 125"/>
                <a:gd name="T12" fmla="*/ 71 w 340"/>
                <a:gd name="T13" fmla="*/ 12 h 125"/>
                <a:gd name="T14" fmla="*/ 71 w 340"/>
                <a:gd name="T15" fmla="*/ 71 h 125"/>
                <a:gd name="T16" fmla="*/ 2 w 340"/>
                <a:gd name="T17" fmla="*/ 108 h 125"/>
                <a:gd name="T18" fmla="*/ 1 w 340"/>
                <a:gd name="T19" fmla="*/ 110 h 125"/>
                <a:gd name="T20" fmla="*/ 0 w 340"/>
                <a:gd name="T21" fmla="*/ 112 h 125"/>
                <a:gd name="T22" fmla="*/ 0 w 340"/>
                <a:gd name="T23" fmla="*/ 120 h 125"/>
                <a:gd name="T24" fmla="*/ 1 w 340"/>
                <a:gd name="T25" fmla="*/ 124 h 125"/>
                <a:gd name="T26" fmla="*/ 5 w 340"/>
                <a:gd name="T27" fmla="*/ 125 h 125"/>
                <a:gd name="T28" fmla="*/ 335 w 340"/>
                <a:gd name="T29" fmla="*/ 125 h 125"/>
                <a:gd name="T30" fmla="*/ 339 w 340"/>
                <a:gd name="T31" fmla="*/ 124 h 125"/>
                <a:gd name="T32" fmla="*/ 340 w 340"/>
                <a:gd name="T33" fmla="*/ 120 h 125"/>
                <a:gd name="T34" fmla="*/ 340 w 340"/>
                <a:gd name="T35" fmla="*/ 112 h 125"/>
                <a:gd name="T36" fmla="*/ 339 w 340"/>
                <a:gd name="T37" fmla="*/ 110 h 125"/>
                <a:gd name="T38" fmla="*/ 338 w 340"/>
                <a:gd name="T39" fmla="*/ 108 h 125"/>
                <a:gd name="T40" fmla="*/ 269 w 340"/>
                <a:gd name="T41" fmla="*/ 7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125">
                  <a:moveTo>
                    <a:pt x="269" y="71"/>
                  </a:moveTo>
                  <a:cubicBezTo>
                    <a:pt x="269" y="12"/>
                    <a:pt x="269" y="12"/>
                    <a:pt x="269" y="12"/>
                  </a:cubicBezTo>
                  <a:cubicBezTo>
                    <a:pt x="269" y="9"/>
                    <a:pt x="268" y="6"/>
                    <a:pt x="266" y="3"/>
                  </a:cubicBezTo>
                  <a:cubicBezTo>
                    <a:pt x="263" y="1"/>
                    <a:pt x="260" y="0"/>
                    <a:pt x="257" y="0"/>
                  </a:cubicBezTo>
                  <a:cubicBezTo>
                    <a:pt x="83" y="0"/>
                    <a:pt x="83" y="0"/>
                    <a:pt x="83" y="0"/>
                  </a:cubicBezTo>
                  <a:cubicBezTo>
                    <a:pt x="80" y="0"/>
                    <a:pt x="77" y="1"/>
                    <a:pt x="74" y="3"/>
                  </a:cubicBezTo>
                  <a:cubicBezTo>
                    <a:pt x="72" y="6"/>
                    <a:pt x="71" y="9"/>
                    <a:pt x="71" y="12"/>
                  </a:cubicBezTo>
                  <a:cubicBezTo>
                    <a:pt x="71" y="71"/>
                    <a:pt x="71" y="71"/>
                    <a:pt x="71" y="71"/>
                  </a:cubicBezTo>
                  <a:cubicBezTo>
                    <a:pt x="2" y="108"/>
                    <a:pt x="2" y="108"/>
                    <a:pt x="2" y="108"/>
                  </a:cubicBezTo>
                  <a:cubicBezTo>
                    <a:pt x="2" y="109"/>
                    <a:pt x="1" y="109"/>
                    <a:pt x="1" y="110"/>
                  </a:cubicBezTo>
                  <a:cubicBezTo>
                    <a:pt x="0" y="111"/>
                    <a:pt x="0" y="111"/>
                    <a:pt x="0" y="112"/>
                  </a:cubicBezTo>
                  <a:cubicBezTo>
                    <a:pt x="0" y="120"/>
                    <a:pt x="0" y="120"/>
                    <a:pt x="0" y="120"/>
                  </a:cubicBezTo>
                  <a:cubicBezTo>
                    <a:pt x="0" y="122"/>
                    <a:pt x="1" y="123"/>
                    <a:pt x="1" y="124"/>
                  </a:cubicBezTo>
                  <a:cubicBezTo>
                    <a:pt x="2" y="124"/>
                    <a:pt x="3" y="125"/>
                    <a:pt x="5" y="125"/>
                  </a:cubicBezTo>
                  <a:cubicBezTo>
                    <a:pt x="335" y="125"/>
                    <a:pt x="335" y="125"/>
                    <a:pt x="335" y="125"/>
                  </a:cubicBezTo>
                  <a:cubicBezTo>
                    <a:pt x="337" y="125"/>
                    <a:pt x="338" y="124"/>
                    <a:pt x="339" y="124"/>
                  </a:cubicBezTo>
                  <a:cubicBezTo>
                    <a:pt x="339" y="123"/>
                    <a:pt x="340" y="122"/>
                    <a:pt x="340" y="120"/>
                  </a:cubicBezTo>
                  <a:cubicBezTo>
                    <a:pt x="340" y="112"/>
                    <a:pt x="340" y="112"/>
                    <a:pt x="340" y="112"/>
                  </a:cubicBezTo>
                  <a:cubicBezTo>
                    <a:pt x="340" y="111"/>
                    <a:pt x="340" y="111"/>
                    <a:pt x="339" y="110"/>
                  </a:cubicBezTo>
                  <a:cubicBezTo>
                    <a:pt x="339" y="109"/>
                    <a:pt x="338" y="109"/>
                    <a:pt x="338" y="108"/>
                  </a:cubicBezTo>
                  <a:lnTo>
                    <a:pt x="269"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Freeform 123"/>
            <p:cNvSpPr>
              <a:spLocks noEditPoints="1"/>
            </p:cNvSpPr>
            <p:nvPr/>
          </p:nvSpPr>
          <p:spPr bwMode="auto">
            <a:xfrm>
              <a:off x="515" y="3088"/>
              <a:ext cx="665" cy="449"/>
            </a:xfrm>
            <a:custGeom>
              <a:avLst/>
              <a:gdLst>
                <a:gd name="T0" fmla="*/ 791 w 800"/>
                <a:gd name="T1" fmla="*/ 9 h 539"/>
                <a:gd name="T2" fmla="*/ 770 w 800"/>
                <a:gd name="T3" fmla="*/ 0 h 539"/>
                <a:gd name="T4" fmla="*/ 30 w 800"/>
                <a:gd name="T5" fmla="*/ 0 h 539"/>
                <a:gd name="T6" fmla="*/ 9 w 800"/>
                <a:gd name="T7" fmla="*/ 9 h 539"/>
                <a:gd name="T8" fmla="*/ 0 w 800"/>
                <a:gd name="T9" fmla="*/ 30 h 539"/>
                <a:gd name="T10" fmla="*/ 0 w 800"/>
                <a:gd name="T11" fmla="*/ 509 h 539"/>
                <a:gd name="T12" fmla="*/ 9 w 800"/>
                <a:gd name="T13" fmla="*/ 530 h 539"/>
                <a:gd name="T14" fmla="*/ 30 w 800"/>
                <a:gd name="T15" fmla="*/ 539 h 539"/>
                <a:gd name="T16" fmla="*/ 770 w 800"/>
                <a:gd name="T17" fmla="*/ 539 h 539"/>
                <a:gd name="T18" fmla="*/ 791 w 800"/>
                <a:gd name="T19" fmla="*/ 530 h 539"/>
                <a:gd name="T20" fmla="*/ 800 w 800"/>
                <a:gd name="T21" fmla="*/ 509 h 539"/>
                <a:gd name="T22" fmla="*/ 800 w 800"/>
                <a:gd name="T23" fmla="*/ 30 h 539"/>
                <a:gd name="T24" fmla="*/ 791 w 800"/>
                <a:gd name="T25" fmla="*/ 9 h 539"/>
                <a:gd name="T26" fmla="*/ 400 w 800"/>
                <a:gd name="T27" fmla="*/ 526 h 539"/>
                <a:gd name="T28" fmla="*/ 387 w 800"/>
                <a:gd name="T29" fmla="*/ 513 h 539"/>
                <a:gd name="T30" fmla="*/ 400 w 800"/>
                <a:gd name="T31" fmla="*/ 500 h 539"/>
                <a:gd name="T32" fmla="*/ 413 w 800"/>
                <a:gd name="T33" fmla="*/ 513 h 539"/>
                <a:gd name="T34" fmla="*/ 400 w 800"/>
                <a:gd name="T35" fmla="*/ 526 h 539"/>
                <a:gd name="T36" fmla="*/ 748 w 800"/>
                <a:gd name="T37" fmla="*/ 487 h 539"/>
                <a:gd name="T38" fmla="*/ 52 w 800"/>
                <a:gd name="T39" fmla="*/ 487 h 539"/>
                <a:gd name="T40" fmla="*/ 52 w 800"/>
                <a:gd name="T41" fmla="*/ 52 h 539"/>
                <a:gd name="T42" fmla="*/ 748 w 800"/>
                <a:gd name="T43" fmla="*/ 52 h 539"/>
                <a:gd name="T44" fmla="*/ 748 w 800"/>
                <a:gd name="T45" fmla="*/ 48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0" h="539">
                  <a:moveTo>
                    <a:pt x="791" y="9"/>
                  </a:moveTo>
                  <a:cubicBezTo>
                    <a:pt x="785" y="3"/>
                    <a:pt x="778" y="0"/>
                    <a:pt x="770" y="0"/>
                  </a:cubicBezTo>
                  <a:cubicBezTo>
                    <a:pt x="30" y="0"/>
                    <a:pt x="30" y="0"/>
                    <a:pt x="30" y="0"/>
                  </a:cubicBezTo>
                  <a:cubicBezTo>
                    <a:pt x="22" y="0"/>
                    <a:pt x="15" y="3"/>
                    <a:pt x="9" y="9"/>
                  </a:cubicBezTo>
                  <a:cubicBezTo>
                    <a:pt x="3" y="15"/>
                    <a:pt x="0" y="23"/>
                    <a:pt x="0" y="30"/>
                  </a:cubicBezTo>
                  <a:cubicBezTo>
                    <a:pt x="0" y="509"/>
                    <a:pt x="0" y="509"/>
                    <a:pt x="0" y="509"/>
                  </a:cubicBezTo>
                  <a:cubicBezTo>
                    <a:pt x="0" y="517"/>
                    <a:pt x="3" y="525"/>
                    <a:pt x="9" y="530"/>
                  </a:cubicBezTo>
                  <a:cubicBezTo>
                    <a:pt x="15" y="536"/>
                    <a:pt x="22" y="539"/>
                    <a:pt x="30" y="539"/>
                  </a:cubicBezTo>
                  <a:cubicBezTo>
                    <a:pt x="770" y="539"/>
                    <a:pt x="770" y="539"/>
                    <a:pt x="770" y="539"/>
                  </a:cubicBezTo>
                  <a:cubicBezTo>
                    <a:pt x="778" y="539"/>
                    <a:pt x="785" y="536"/>
                    <a:pt x="791" y="530"/>
                  </a:cubicBezTo>
                  <a:cubicBezTo>
                    <a:pt x="797" y="525"/>
                    <a:pt x="800" y="517"/>
                    <a:pt x="800" y="509"/>
                  </a:cubicBezTo>
                  <a:cubicBezTo>
                    <a:pt x="800" y="30"/>
                    <a:pt x="800" y="30"/>
                    <a:pt x="800" y="30"/>
                  </a:cubicBezTo>
                  <a:cubicBezTo>
                    <a:pt x="800" y="23"/>
                    <a:pt x="797" y="15"/>
                    <a:pt x="791" y="9"/>
                  </a:cubicBezTo>
                  <a:close/>
                  <a:moveTo>
                    <a:pt x="400" y="526"/>
                  </a:moveTo>
                  <a:cubicBezTo>
                    <a:pt x="393" y="526"/>
                    <a:pt x="387" y="521"/>
                    <a:pt x="387" y="513"/>
                  </a:cubicBezTo>
                  <a:cubicBezTo>
                    <a:pt x="387" y="506"/>
                    <a:pt x="393" y="500"/>
                    <a:pt x="400" y="500"/>
                  </a:cubicBezTo>
                  <a:cubicBezTo>
                    <a:pt x="407" y="500"/>
                    <a:pt x="413" y="506"/>
                    <a:pt x="413" y="513"/>
                  </a:cubicBezTo>
                  <a:cubicBezTo>
                    <a:pt x="413" y="521"/>
                    <a:pt x="407" y="526"/>
                    <a:pt x="400" y="526"/>
                  </a:cubicBezTo>
                  <a:close/>
                  <a:moveTo>
                    <a:pt x="748" y="487"/>
                  </a:moveTo>
                  <a:cubicBezTo>
                    <a:pt x="52" y="487"/>
                    <a:pt x="52" y="487"/>
                    <a:pt x="52" y="487"/>
                  </a:cubicBezTo>
                  <a:cubicBezTo>
                    <a:pt x="52" y="52"/>
                    <a:pt x="52" y="52"/>
                    <a:pt x="52" y="52"/>
                  </a:cubicBezTo>
                  <a:cubicBezTo>
                    <a:pt x="748" y="52"/>
                    <a:pt x="748" y="52"/>
                    <a:pt x="748" y="52"/>
                  </a:cubicBezTo>
                  <a:lnTo>
                    <a:pt x="748" y="4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Freeform 124"/>
            <p:cNvSpPr/>
            <p:nvPr/>
          </p:nvSpPr>
          <p:spPr bwMode="auto">
            <a:xfrm>
              <a:off x="646" y="3459"/>
              <a:ext cx="56" cy="9"/>
            </a:xfrm>
            <a:custGeom>
              <a:avLst/>
              <a:gdLst>
                <a:gd name="T0" fmla="*/ 6 w 67"/>
                <a:gd name="T1" fmla="*/ 0 h 11"/>
                <a:gd name="T2" fmla="*/ 2 w 67"/>
                <a:gd name="T3" fmla="*/ 2 h 11"/>
                <a:gd name="T4" fmla="*/ 0 w 67"/>
                <a:gd name="T5" fmla="*/ 6 h 11"/>
                <a:gd name="T6" fmla="*/ 0 w 67"/>
                <a:gd name="T7" fmla="*/ 11 h 11"/>
                <a:gd name="T8" fmla="*/ 67 w 67"/>
                <a:gd name="T9" fmla="*/ 11 h 11"/>
                <a:gd name="T10" fmla="*/ 67 w 67"/>
                <a:gd name="T11" fmla="*/ 6 h 11"/>
                <a:gd name="T12" fmla="*/ 65 w 67"/>
                <a:gd name="T13" fmla="*/ 2 h 11"/>
                <a:gd name="T14" fmla="*/ 61 w 67"/>
                <a:gd name="T15" fmla="*/ 0 h 11"/>
                <a:gd name="T16" fmla="*/ 6 w 6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
                  <a:moveTo>
                    <a:pt x="6" y="0"/>
                  </a:moveTo>
                  <a:cubicBezTo>
                    <a:pt x="4" y="0"/>
                    <a:pt x="3" y="1"/>
                    <a:pt x="2" y="2"/>
                  </a:cubicBezTo>
                  <a:cubicBezTo>
                    <a:pt x="0" y="3"/>
                    <a:pt x="0" y="5"/>
                    <a:pt x="0" y="6"/>
                  </a:cubicBezTo>
                  <a:cubicBezTo>
                    <a:pt x="0" y="11"/>
                    <a:pt x="0" y="11"/>
                    <a:pt x="0" y="11"/>
                  </a:cubicBezTo>
                  <a:cubicBezTo>
                    <a:pt x="67" y="11"/>
                    <a:pt x="67" y="11"/>
                    <a:pt x="67" y="11"/>
                  </a:cubicBezTo>
                  <a:cubicBezTo>
                    <a:pt x="67" y="6"/>
                    <a:pt x="67" y="6"/>
                    <a:pt x="67" y="6"/>
                  </a:cubicBezTo>
                  <a:cubicBezTo>
                    <a:pt x="67" y="5"/>
                    <a:pt x="66" y="3"/>
                    <a:pt x="65" y="2"/>
                  </a:cubicBezTo>
                  <a:cubicBezTo>
                    <a:pt x="64" y="1"/>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Freeform 125"/>
            <p:cNvSpPr/>
            <p:nvPr/>
          </p:nvSpPr>
          <p:spPr bwMode="auto">
            <a:xfrm>
              <a:off x="715" y="3395"/>
              <a:ext cx="55" cy="73"/>
            </a:xfrm>
            <a:custGeom>
              <a:avLst/>
              <a:gdLst>
                <a:gd name="T0" fmla="*/ 6 w 67"/>
                <a:gd name="T1" fmla="*/ 0 h 88"/>
                <a:gd name="T2" fmla="*/ 2 w 67"/>
                <a:gd name="T3" fmla="*/ 1 h 88"/>
                <a:gd name="T4" fmla="*/ 0 w 67"/>
                <a:gd name="T5" fmla="*/ 6 h 88"/>
                <a:gd name="T6" fmla="*/ 0 w 67"/>
                <a:gd name="T7" fmla="*/ 88 h 88"/>
                <a:gd name="T8" fmla="*/ 67 w 67"/>
                <a:gd name="T9" fmla="*/ 88 h 88"/>
                <a:gd name="T10" fmla="*/ 67 w 67"/>
                <a:gd name="T11" fmla="*/ 6 h 88"/>
                <a:gd name="T12" fmla="*/ 65 w 67"/>
                <a:gd name="T13" fmla="*/ 1 h 88"/>
                <a:gd name="T14" fmla="*/ 61 w 67"/>
                <a:gd name="T15" fmla="*/ 0 h 88"/>
                <a:gd name="T16" fmla="*/ 6 w 6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8">
                  <a:moveTo>
                    <a:pt x="6" y="0"/>
                  </a:moveTo>
                  <a:cubicBezTo>
                    <a:pt x="4" y="0"/>
                    <a:pt x="3" y="0"/>
                    <a:pt x="2" y="1"/>
                  </a:cubicBezTo>
                  <a:cubicBezTo>
                    <a:pt x="0" y="3"/>
                    <a:pt x="0" y="4"/>
                    <a:pt x="0" y="6"/>
                  </a:cubicBezTo>
                  <a:cubicBezTo>
                    <a:pt x="0" y="88"/>
                    <a:pt x="0" y="88"/>
                    <a:pt x="0" y="88"/>
                  </a:cubicBezTo>
                  <a:cubicBezTo>
                    <a:pt x="67" y="88"/>
                    <a:pt x="67" y="88"/>
                    <a:pt x="67" y="88"/>
                  </a:cubicBezTo>
                  <a:cubicBezTo>
                    <a:pt x="67" y="6"/>
                    <a:pt x="67" y="6"/>
                    <a:pt x="67" y="6"/>
                  </a:cubicBezTo>
                  <a:cubicBezTo>
                    <a:pt x="67" y="4"/>
                    <a:pt x="66" y="3"/>
                    <a:pt x="65" y="1"/>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 name="Freeform 126"/>
            <p:cNvSpPr/>
            <p:nvPr/>
          </p:nvSpPr>
          <p:spPr bwMode="auto">
            <a:xfrm>
              <a:off x="783" y="3368"/>
              <a:ext cx="55" cy="100"/>
            </a:xfrm>
            <a:custGeom>
              <a:avLst/>
              <a:gdLst>
                <a:gd name="T0" fmla="*/ 6 w 67"/>
                <a:gd name="T1" fmla="*/ 0 h 120"/>
                <a:gd name="T2" fmla="*/ 2 w 67"/>
                <a:gd name="T3" fmla="*/ 2 h 120"/>
                <a:gd name="T4" fmla="*/ 0 w 67"/>
                <a:gd name="T5" fmla="*/ 6 h 120"/>
                <a:gd name="T6" fmla="*/ 0 w 67"/>
                <a:gd name="T7" fmla="*/ 120 h 120"/>
                <a:gd name="T8" fmla="*/ 67 w 67"/>
                <a:gd name="T9" fmla="*/ 120 h 120"/>
                <a:gd name="T10" fmla="*/ 67 w 67"/>
                <a:gd name="T11" fmla="*/ 6 h 120"/>
                <a:gd name="T12" fmla="*/ 65 w 67"/>
                <a:gd name="T13" fmla="*/ 2 h 120"/>
                <a:gd name="T14" fmla="*/ 61 w 67"/>
                <a:gd name="T15" fmla="*/ 0 h 120"/>
                <a:gd name="T16" fmla="*/ 6 w 67"/>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20">
                  <a:moveTo>
                    <a:pt x="6" y="0"/>
                  </a:moveTo>
                  <a:cubicBezTo>
                    <a:pt x="4" y="0"/>
                    <a:pt x="3" y="0"/>
                    <a:pt x="2" y="2"/>
                  </a:cubicBezTo>
                  <a:cubicBezTo>
                    <a:pt x="0" y="3"/>
                    <a:pt x="0" y="4"/>
                    <a:pt x="0" y="6"/>
                  </a:cubicBezTo>
                  <a:cubicBezTo>
                    <a:pt x="0" y="120"/>
                    <a:pt x="0" y="120"/>
                    <a:pt x="0" y="120"/>
                  </a:cubicBezTo>
                  <a:cubicBezTo>
                    <a:pt x="67" y="120"/>
                    <a:pt x="67" y="120"/>
                    <a:pt x="67" y="120"/>
                  </a:cubicBezTo>
                  <a:cubicBezTo>
                    <a:pt x="67" y="6"/>
                    <a:pt x="67" y="6"/>
                    <a:pt x="67" y="6"/>
                  </a:cubicBezTo>
                  <a:cubicBezTo>
                    <a:pt x="67" y="4"/>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Freeform 127"/>
            <p:cNvSpPr/>
            <p:nvPr/>
          </p:nvSpPr>
          <p:spPr bwMode="auto">
            <a:xfrm>
              <a:off x="851" y="3379"/>
              <a:ext cx="56" cy="89"/>
            </a:xfrm>
            <a:custGeom>
              <a:avLst/>
              <a:gdLst>
                <a:gd name="T0" fmla="*/ 6 w 67"/>
                <a:gd name="T1" fmla="*/ 0 h 107"/>
                <a:gd name="T2" fmla="*/ 2 w 67"/>
                <a:gd name="T3" fmla="*/ 2 h 107"/>
                <a:gd name="T4" fmla="*/ 0 w 67"/>
                <a:gd name="T5" fmla="*/ 6 h 107"/>
                <a:gd name="T6" fmla="*/ 0 w 67"/>
                <a:gd name="T7" fmla="*/ 107 h 107"/>
                <a:gd name="T8" fmla="*/ 67 w 67"/>
                <a:gd name="T9" fmla="*/ 107 h 107"/>
                <a:gd name="T10" fmla="*/ 67 w 67"/>
                <a:gd name="T11" fmla="*/ 6 h 107"/>
                <a:gd name="T12" fmla="*/ 65 w 67"/>
                <a:gd name="T13" fmla="*/ 2 h 107"/>
                <a:gd name="T14" fmla="*/ 61 w 67"/>
                <a:gd name="T15" fmla="*/ 0 h 107"/>
                <a:gd name="T16" fmla="*/ 6 w 67"/>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7">
                  <a:moveTo>
                    <a:pt x="6" y="0"/>
                  </a:moveTo>
                  <a:cubicBezTo>
                    <a:pt x="5" y="0"/>
                    <a:pt x="3" y="0"/>
                    <a:pt x="2" y="2"/>
                  </a:cubicBezTo>
                  <a:cubicBezTo>
                    <a:pt x="0" y="3"/>
                    <a:pt x="0" y="5"/>
                    <a:pt x="0" y="6"/>
                  </a:cubicBezTo>
                  <a:cubicBezTo>
                    <a:pt x="0" y="107"/>
                    <a:pt x="0" y="107"/>
                    <a:pt x="0" y="107"/>
                  </a:cubicBezTo>
                  <a:cubicBezTo>
                    <a:pt x="67" y="107"/>
                    <a:pt x="67" y="107"/>
                    <a:pt x="67" y="107"/>
                  </a:cubicBezTo>
                  <a:cubicBezTo>
                    <a:pt x="67" y="6"/>
                    <a:pt x="67" y="6"/>
                    <a:pt x="67" y="6"/>
                  </a:cubicBezTo>
                  <a:cubicBezTo>
                    <a:pt x="67" y="5"/>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Freeform 128"/>
            <p:cNvSpPr/>
            <p:nvPr/>
          </p:nvSpPr>
          <p:spPr bwMode="auto">
            <a:xfrm>
              <a:off x="919" y="3337"/>
              <a:ext cx="56" cy="131"/>
            </a:xfrm>
            <a:custGeom>
              <a:avLst/>
              <a:gdLst>
                <a:gd name="T0" fmla="*/ 6 w 67"/>
                <a:gd name="T1" fmla="*/ 0 h 158"/>
                <a:gd name="T2" fmla="*/ 2 w 67"/>
                <a:gd name="T3" fmla="*/ 1 h 158"/>
                <a:gd name="T4" fmla="*/ 0 w 67"/>
                <a:gd name="T5" fmla="*/ 6 h 158"/>
                <a:gd name="T6" fmla="*/ 0 w 67"/>
                <a:gd name="T7" fmla="*/ 158 h 158"/>
                <a:gd name="T8" fmla="*/ 67 w 67"/>
                <a:gd name="T9" fmla="*/ 158 h 158"/>
                <a:gd name="T10" fmla="*/ 67 w 67"/>
                <a:gd name="T11" fmla="*/ 6 h 158"/>
                <a:gd name="T12" fmla="*/ 65 w 67"/>
                <a:gd name="T13" fmla="*/ 1 h 158"/>
                <a:gd name="T14" fmla="*/ 61 w 67"/>
                <a:gd name="T15" fmla="*/ 0 h 158"/>
                <a:gd name="T16" fmla="*/ 6 w 6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58">
                  <a:moveTo>
                    <a:pt x="6" y="0"/>
                  </a:moveTo>
                  <a:cubicBezTo>
                    <a:pt x="5" y="0"/>
                    <a:pt x="3" y="0"/>
                    <a:pt x="2" y="1"/>
                  </a:cubicBezTo>
                  <a:cubicBezTo>
                    <a:pt x="0" y="3"/>
                    <a:pt x="0" y="4"/>
                    <a:pt x="0" y="6"/>
                  </a:cubicBezTo>
                  <a:cubicBezTo>
                    <a:pt x="0" y="158"/>
                    <a:pt x="0" y="158"/>
                    <a:pt x="0" y="158"/>
                  </a:cubicBezTo>
                  <a:cubicBezTo>
                    <a:pt x="67" y="158"/>
                    <a:pt x="67" y="158"/>
                    <a:pt x="67" y="158"/>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Freeform 129"/>
            <p:cNvSpPr/>
            <p:nvPr/>
          </p:nvSpPr>
          <p:spPr bwMode="auto">
            <a:xfrm>
              <a:off x="987" y="3284"/>
              <a:ext cx="56" cy="184"/>
            </a:xfrm>
            <a:custGeom>
              <a:avLst/>
              <a:gdLst>
                <a:gd name="T0" fmla="*/ 6 w 67"/>
                <a:gd name="T1" fmla="*/ 0 h 222"/>
                <a:gd name="T2" fmla="*/ 2 w 67"/>
                <a:gd name="T3" fmla="*/ 1 h 222"/>
                <a:gd name="T4" fmla="*/ 0 w 67"/>
                <a:gd name="T5" fmla="*/ 6 h 222"/>
                <a:gd name="T6" fmla="*/ 0 w 67"/>
                <a:gd name="T7" fmla="*/ 222 h 222"/>
                <a:gd name="T8" fmla="*/ 67 w 67"/>
                <a:gd name="T9" fmla="*/ 222 h 222"/>
                <a:gd name="T10" fmla="*/ 67 w 67"/>
                <a:gd name="T11" fmla="*/ 6 h 222"/>
                <a:gd name="T12" fmla="*/ 65 w 67"/>
                <a:gd name="T13" fmla="*/ 1 h 222"/>
                <a:gd name="T14" fmla="*/ 61 w 67"/>
                <a:gd name="T15" fmla="*/ 0 h 222"/>
                <a:gd name="T16" fmla="*/ 6 w 6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21">
                  <a:moveTo>
                    <a:pt x="6" y="0"/>
                  </a:moveTo>
                  <a:cubicBezTo>
                    <a:pt x="5" y="0"/>
                    <a:pt x="3" y="0"/>
                    <a:pt x="2" y="1"/>
                  </a:cubicBezTo>
                  <a:cubicBezTo>
                    <a:pt x="1" y="3"/>
                    <a:pt x="0" y="4"/>
                    <a:pt x="0" y="6"/>
                  </a:cubicBezTo>
                  <a:cubicBezTo>
                    <a:pt x="0" y="222"/>
                    <a:pt x="0" y="222"/>
                    <a:pt x="0" y="222"/>
                  </a:cubicBezTo>
                  <a:cubicBezTo>
                    <a:pt x="67" y="222"/>
                    <a:pt x="67" y="222"/>
                    <a:pt x="67" y="222"/>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130"/>
            <p:cNvSpPr/>
            <p:nvPr/>
          </p:nvSpPr>
          <p:spPr bwMode="auto">
            <a:xfrm>
              <a:off x="610" y="3178"/>
              <a:ext cx="475" cy="289"/>
            </a:xfrm>
            <a:custGeom>
              <a:avLst/>
              <a:gdLst>
                <a:gd name="T0" fmla="*/ 572 w 572"/>
                <a:gd name="T1" fmla="*/ 7 h 347"/>
                <a:gd name="T2" fmla="*/ 571 w 572"/>
                <a:gd name="T3" fmla="*/ 2 h 347"/>
                <a:gd name="T4" fmla="*/ 567 w 572"/>
                <a:gd name="T5" fmla="*/ 1 h 347"/>
                <a:gd name="T6" fmla="*/ 500 w 572"/>
                <a:gd name="T7" fmla="*/ 20 h 347"/>
                <a:gd name="T8" fmla="*/ 497 w 572"/>
                <a:gd name="T9" fmla="*/ 23 h 347"/>
                <a:gd name="T10" fmla="*/ 498 w 572"/>
                <a:gd name="T11" fmla="*/ 27 h 347"/>
                <a:gd name="T12" fmla="*/ 506 w 572"/>
                <a:gd name="T13" fmla="*/ 37 h 347"/>
                <a:gd name="T14" fmla="*/ 302 w 572"/>
                <a:gd name="T15" fmla="*/ 196 h 347"/>
                <a:gd name="T16" fmla="*/ 190 w 572"/>
                <a:gd name="T17" fmla="*/ 148 h 347"/>
                <a:gd name="T18" fmla="*/ 2 w 572"/>
                <a:gd name="T19" fmla="*/ 327 h 347"/>
                <a:gd name="T20" fmla="*/ 0 w 572"/>
                <a:gd name="T21" fmla="*/ 331 h 347"/>
                <a:gd name="T22" fmla="*/ 2 w 572"/>
                <a:gd name="T23" fmla="*/ 336 h 347"/>
                <a:gd name="T24" fmla="*/ 10 w 572"/>
                <a:gd name="T25" fmla="*/ 345 h 347"/>
                <a:gd name="T26" fmla="*/ 15 w 572"/>
                <a:gd name="T27" fmla="*/ 347 h 347"/>
                <a:gd name="T28" fmla="*/ 19 w 572"/>
                <a:gd name="T29" fmla="*/ 345 h 347"/>
                <a:gd name="T30" fmla="*/ 195 w 572"/>
                <a:gd name="T31" fmla="*/ 178 h 347"/>
                <a:gd name="T32" fmla="*/ 306 w 572"/>
                <a:gd name="T33" fmla="*/ 225 h 347"/>
                <a:gd name="T34" fmla="*/ 521 w 572"/>
                <a:gd name="T35" fmla="*/ 57 h 347"/>
                <a:gd name="T36" fmla="*/ 529 w 572"/>
                <a:gd name="T37" fmla="*/ 68 h 347"/>
                <a:gd name="T38" fmla="*/ 533 w 572"/>
                <a:gd name="T39" fmla="*/ 69 h 347"/>
                <a:gd name="T40" fmla="*/ 536 w 572"/>
                <a:gd name="T41" fmla="*/ 67 h 347"/>
                <a:gd name="T42" fmla="*/ 572 w 572"/>
                <a:gd name="T43"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2" h="347">
                  <a:moveTo>
                    <a:pt x="572" y="7"/>
                  </a:moveTo>
                  <a:cubicBezTo>
                    <a:pt x="572" y="5"/>
                    <a:pt x="572" y="4"/>
                    <a:pt x="571" y="2"/>
                  </a:cubicBezTo>
                  <a:cubicBezTo>
                    <a:pt x="570" y="1"/>
                    <a:pt x="568" y="0"/>
                    <a:pt x="567" y="1"/>
                  </a:cubicBezTo>
                  <a:cubicBezTo>
                    <a:pt x="500" y="20"/>
                    <a:pt x="500" y="20"/>
                    <a:pt x="500" y="20"/>
                  </a:cubicBezTo>
                  <a:cubicBezTo>
                    <a:pt x="498" y="21"/>
                    <a:pt x="497" y="22"/>
                    <a:pt x="497" y="23"/>
                  </a:cubicBezTo>
                  <a:cubicBezTo>
                    <a:pt x="496" y="25"/>
                    <a:pt x="497" y="26"/>
                    <a:pt x="498" y="27"/>
                  </a:cubicBezTo>
                  <a:cubicBezTo>
                    <a:pt x="506" y="37"/>
                    <a:pt x="506" y="37"/>
                    <a:pt x="506" y="37"/>
                  </a:cubicBezTo>
                  <a:cubicBezTo>
                    <a:pt x="302" y="196"/>
                    <a:pt x="302" y="196"/>
                    <a:pt x="302" y="196"/>
                  </a:cubicBezTo>
                  <a:cubicBezTo>
                    <a:pt x="190" y="148"/>
                    <a:pt x="190" y="148"/>
                    <a:pt x="190" y="148"/>
                  </a:cubicBezTo>
                  <a:cubicBezTo>
                    <a:pt x="2" y="327"/>
                    <a:pt x="2" y="327"/>
                    <a:pt x="2" y="327"/>
                  </a:cubicBezTo>
                  <a:cubicBezTo>
                    <a:pt x="1" y="328"/>
                    <a:pt x="0" y="329"/>
                    <a:pt x="0" y="331"/>
                  </a:cubicBezTo>
                  <a:cubicBezTo>
                    <a:pt x="0" y="333"/>
                    <a:pt x="0" y="334"/>
                    <a:pt x="2" y="336"/>
                  </a:cubicBezTo>
                  <a:cubicBezTo>
                    <a:pt x="10" y="345"/>
                    <a:pt x="10" y="345"/>
                    <a:pt x="10" y="345"/>
                  </a:cubicBezTo>
                  <a:cubicBezTo>
                    <a:pt x="11" y="346"/>
                    <a:pt x="13" y="347"/>
                    <a:pt x="15" y="347"/>
                  </a:cubicBezTo>
                  <a:cubicBezTo>
                    <a:pt x="16" y="347"/>
                    <a:pt x="18" y="346"/>
                    <a:pt x="19" y="345"/>
                  </a:cubicBezTo>
                  <a:cubicBezTo>
                    <a:pt x="195" y="178"/>
                    <a:pt x="195" y="178"/>
                    <a:pt x="195" y="178"/>
                  </a:cubicBezTo>
                  <a:cubicBezTo>
                    <a:pt x="306" y="225"/>
                    <a:pt x="306" y="225"/>
                    <a:pt x="306" y="225"/>
                  </a:cubicBezTo>
                  <a:cubicBezTo>
                    <a:pt x="521" y="57"/>
                    <a:pt x="521" y="57"/>
                    <a:pt x="521" y="57"/>
                  </a:cubicBezTo>
                  <a:cubicBezTo>
                    <a:pt x="529" y="68"/>
                    <a:pt x="529" y="68"/>
                    <a:pt x="529" y="68"/>
                  </a:cubicBezTo>
                  <a:cubicBezTo>
                    <a:pt x="530" y="69"/>
                    <a:pt x="531" y="69"/>
                    <a:pt x="533" y="69"/>
                  </a:cubicBezTo>
                  <a:cubicBezTo>
                    <a:pt x="534" y="69"/>
                    <a:pt x="535" y="68"/>
                    <a:pt x="536" y="67"/>
                  </a:cubicBezTo>
                  <a:lnTo>
                    <a:pt x="57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8" name="等腰三角形 37"/>
          <p:cNvSpPr/>
          <p:nvPr/>
        </p:nvSpPr>
        <p:spPr>
          <a:xfrm rot="10800000">
            <a:off x="5578538" y="1274940"/>
            <a:ext cx="1034923" cy="200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402992" y="2893171"/>
            <a:ext cx="2402347" cy="400110"/>
          </a:xfrm>
          <a:prstGeom prst="rect">
            <a:avLst/>
          </a:prstGeom>
        </p:spPr>
        <p:txBody>
          <a:bodyPr wrap="square">
            <a:spAutoFit/>
          </a:bodyPr>
          <a:lstStyle/>
          <a:p>
            <a:pPr algn="ct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点击此处添加标题</a:t>
            </a:r>
          </a:p>
        </p:txBody>
      </p:sp>
      <p:sp>
        <p:nvSpPr>
          <p:cNvPr id="40" name="矩形 39"/>
          <p:cNvSpPr/>
          <p:nvPr/>
        </p:nvSpPr>
        <p:spPr>
          <a:xfrm>
            <a:off x="1295536" y="3259799"/>
            <a:ext cx="2617259" cy="830997"/>
          </a:xfrm>
          <a:prstGeom prst="rect">
            <a:avLst/>
          </a:prstGeom>
        </p:spPr>
        <p:txBody>
          <a:bodyPr wrap="square">
            <a:spAutoFit/>
          </a:bodyPr>
          <a:lstStyle/>
          <a:p>
            <a:pPr eaLnBrk="1" hangingPunct="1"/>
            <a:r>
              <a:rPr lang="zh-CN" altLang="en-US" sz="1600" dirty="0">
                <a:latin typeface="宋体" panose="02010600030101010101" pitchFamily="2" charset="-122"/>
                <a:ea typeface="宋体" panose="02010600030101010101" pitchFamily="2" charset="-122"/>
              </a:rPr>
              <a:t>添加内容添加内容添加内容添加内容添加内容添加内容添加内容</a:t>
            </a:r>
          </a:p>
        </p:txBody>
      </p:sp>
      <p:sp>
        <p:nvSpPr>
          <p:cNvPr id="41" name="矩形 40"/>
          <p:cNvSpPr/>
          <p:nvPr/>
        </p:nvSpPr>
        <p:spPr>
          <a:xfrm>
            <a:off x="4894826" y="2893171"/>
            <a:ext cx="2402347" cy="400110"/>
          </a:xfrm>
          <a:prstGeom prst="rect">
            <a:avLst/>
          </a:prstGeom>
        </p:spPr>
        <p:txBody>
          <a:bodyPr wrap="square">
            <a:spAutoFit/>
          </a:bodyPr>
          <a:lstStyle/>
          <a:p>
            <a:pPr algn="ct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点击此处添加标题</a:t>
            </a:r>
          </a:p>
        </p:txBody>
      </p:sp>
      <p:sp>
        <p:nvSpPr>
          <p:cNvPr id="42" name="矩形 41"/>
          <p:cNvSpPr/>
          <p:nvPr/>
        </p:nvSpPr>
        <p:spPr>
          <a:xfrm>
            <a:off x="4787370" y="3259799"/>
            <a:ext cx="2617259" cy="830997"/>
          </a:xfrm>
          <a:prstGeom prst="rect">
            <a:avLst/>
          </a:prstGeom>
        </p:spPr>
        <p:txBody>
          <a:bodyPr wrap="square">
            <a:spAutoFit/>
          </a:bodyPr>
          <a:lstStyle/>
          <a:p>
            <a:pPr eaLnBrk="1" hangingPunct="1"/>
            <a:r>
              <a:rPr lang="zh-CN" altLang="en-US" sz="1600" dirty="0">
                <a:latin typeface="宋体" panose="02010600030101010101" pitchFamily="2" charset="-122"/>
                <a:ea typeface="宋体" panose="02010600030101010101" pitchFamily="2" charset="-122"/>
              </a:rPr>
              <a:t>添加内容添加内容添加内容添加内容添加内容添加内容添加内容</a:t>
            </a:r>
          </a:p>
        </p:txBody>
      </p:sp>
      <p:sp>
        <p:nvSpPr>
          <p:cNvPr id="43" name="矩形 42"/>
          <p:cNvSpPr/>
          <p:nvPr/>
        </p:nvSpPr>
        <p:spPr>
          <a:xfrm>
            <a:off x="8417007" y="2893171"/>
            <a:ext cx="2402347" cy="400110"/>
          </a:xfrm>
          <a:prstGeom prst="rect">
            <a:avLst/>
          </a:prstGeom>
        </p:spPr>
        <p:txBody>
          <a:bodyPr wrap="square">
            <a:spAutoFit/>
          </a:bodyPr>
          <a:lstStyle/>
          <a:p>
            <a:pPr algn="ct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点击此处添加标题</a:t>
            </a:r>
          </a:p>
        </p:txBody>
      </p:sp>
      <p:sp>
        <p:nvSpPr>
          <p:cNvPr id="44" name="矩形 43"/>
          <p:cNvSpPr/>
          <p:nvPr/>
        </p:nvSpPr>
        <p:spPr>
          <a:xfrm>
            <a:off x="8309551" y="3259799"/>
            <a:ext cx="2617259" cy="830997"/>
          </a:xfrm>
          <a:prstGeom prst="rect">
            <a:avLst/>
          </a:prstGeom>
        </p:spPr>
        <p:txBody>
          <a:bodyPr wrap="square">
            <a:spAutoFit/>
          </a:bodyPr>
          <a:lstStyle/>
          <a:p>
            <a:pPr eaLnBrk="1" hangingPunct="1"/>
            <a:r>
              <a:rPr lang="zh-CN" altLang="en-US" sz="1600" dirty="0">
                <a:latin typeface="宋体" panose="02010600030101010101" pitchFamily="2" charset="-122"/>
                <a:ea typeface="宋体" panose="02010600030101010101" pitchFamily="2" charset="-122"/>
              </a:rPr>
              <a:t>添加内容添加内容添加内容添加内容添加内容添加内容添加内容</a:t>
            </a:r>
          </a:p>
        </p:txBody>
      </p:sp>
      <p:sp>
        <p:nvSpPr>
          <p:cNvPr id="45" name="矩形 44"/>
          <p:cNvSpPr/>
          <p:nvPr/>
        </p:nvSpPr>
        <p:spPr>
          <a:xfrm>
            <a:off x="4312117" y="4320098"/>
            <a:ext cx="3484344" cy="88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a:spLocks noChangeArrowheads="1"/>
          </p:cNvSpPr>
          <p:nvPr/>
        </p:nvSpPr>
        <p:spPr bwMode="auto">
          <a:xfrm>
            <a:off x="1659966" y="4723114"/>
            <a:ext cx="203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solidFill>
                  <a:srgbClr val="262423"/>
                </a:solidFill>
                <a:latin typeface="微软雅黑" panose="020B0503020204020204" pitchFamily="34" charset="-122"/>
                <a:ea typeface="微软雅黑" panose="020B0503020204020204" pitchFamily="34" charset="-122"/>
              </a:rPr>
              <a:t>点击添加标题</a:t>
            </a:r>
          </a:p>
        </p:txBody>
      </p:sp>
      <p:sp>
        <p:nvSpPr>
          <p:cNvPr id="47" name="矩形 124"/>
          <p:cNvSpPr>
            <a:spLocks noChangeArrowheads="1"/>
          </p:cNvSpPr>
          <p:nvPr/>
        </p:nvSpPr>
        <p:spPr bwMode="auto">
          <a:xfrm>
            <a:off x="1659966" y="5235877"/>
            <a:ext cx="8878370" cy="830997"/>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62423"/>
                </a:solidFill>
                <a:latin typeface="宋体" panose="02010600030101010101" pitchFamily="2" charset="-122"/>
              </a:rPr>
              <a:t>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添加内容</a:t>
            </a:r>
          </a:p>
        </p:txBody>
      </p:sp>
      <p:cxnSp>
        <p:nvCxnSpPr>
          <p:cNvPr id="48" name="直接连接符 47"/>
          <p:cNvCxnSpPr/>
          <p:nvPr/>
        </p:nvCxnSpPr>
        <p:spPr>
          <a:xfrm>
            <a:off x="1709394" y="5198806"/>
            <a:ext cx="188267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22" presetClass="entr" presetSubtype="8" fill="hold" grpId="0" nodeType="withEffect">
                                  <p:stCondLst>
                                    <p:cond delay="120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par>
                                <p:cTn id="52" presetID="22" presetClass="entr" presetSubtype="8" fill="hold" nodeType="withEffect">
                                  <p:stCondLst>
                                    <p:cond delay="1200"/>
                                  </p:stCondLst>
                                  <p:childTnLst>
                                    <p:set>
                                      <p:cBhvr>
                                        <p:cTn id="53" dur="1" fill="hold">
                                          <p:stCondLst>
                                            <p:cond delay="0"/>
                                          </p:stCondLst>
                                        </p:cTn>
                                        <p:tgtEl>
                                          <p:spTgt spid="48"/>
                                        </p:tgtEl>
                                        <p:attrNameLst>
                                          <p:attrName>style.visibility</p:attrName>
                                        </p:attrNameLst>
                                      </p:cBhvr>
                                      <p:to>
                                        <p:strVal val="visible"/>
                                      </p:to>
                                    </p:set>
                                    <p:animEffect transition="in" filter="wipe(left)">
                                      <p:cBhvr>
                                        <p:cTn id="54" dur="500"/>
                                        <p:tgtEl>
                                          <p:spTgt spid="48"/>
                                        </p:tgtEl>
                                      </p:cBhvr>
                                    </p:animEffect>
                                  </p:childTnLst>
                                </p:cTn>
                              </p:par>
                              <p:par>
                                <p:cTn id="55" presetID="10" presetClass="entr" presetSubtype="0" fill="hold" grpId="0" nodeType="withEffect">
                                  <p:stCondLst>
                                    <p:cond delay="1600"/>
                                  </p:stCondLst>
                                  <p:iterate type="wd">
                                    <p:tmPct val="10000"/>
                                  </p:iterate>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8" grpId="0" animBg="1"/>
      <p:bldP spid="39" grpId="0"/>
      <p:bldP spid="40" grpId="0"/>
      <p:bldP spid="41" grpId="0"/>
      <p:bldP spid="42" grpId="0"/>
      <p:bldP spid="43" grpId="0"/>
      <p:bldP spid="44" grpId="0"/>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课题研究结果报告</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22</a:t>
            </a:fld>
            <a:endParaRPr lang="zh-CN" altLang="en-US" sz="100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456040" y="4748587"/>
            <a:ext cx="857250" cy="857250"/>
            <a:chOff x="6196012" y="4862597"/>
            <a:chExt cx="857250" cy="857250"/>
          </a:xfrm>
        </p:grpSpPr>
        <p:sp>
          <p:nvSpPr>
            <p:cNvPr id="10" name="椭圆 9"/>
            <p:cNvSpPr/>
            <p:nvPr/>
          </p:nvSpPr>
          <p:spPr>
            <a:xfrm>
              <a:off x="6196012" y="4862597"/>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1" name="Freeform 5"/>
            <p:cNvSpPr>
              <a:spLocks noEditPoints="1"/>
            </p:cNvSpPr>
            <p:nvPr/>
          </p:nvSpPr>
          <p:spPr bwMode="auto">
            <a:xfrm>
              <a:off x="6346693" y="5060328"/>
              <a:ext cx="558800" cy="487187"/>
            </a:xfrm>
            <a:custGeom>
              <a:avLst/>
              <a:gdLst>
                <a:gd name="T0" fmla="*/ 817373654 w 215"/>
                <a:gd name="T1" fmla="*/ 1018121829 h 187"/>
                <a:gd name="T2" fmla="*/ 378289407 w 215"/>
                <a:gd name="T3" fmla="*/ 658385033 h 187"/>
                <a:gd name="T4" fmla="*/ 965988463 w 215"/>
                <a:gd name="T5" fmla="*/ 468335208 h 187"/>
                <a:gd name="T6" fmla="*/ 1452360186 w 215"/>
                <a:gd name="T7" fmla="*/ 800922402 h 187"/>
                <a:gd name="T8" fmla="*/ 1452360186 w 215"/>
                <a:gd name="T9" fmla="*/ 1018121829 h 187"/>
                <a:gd name="T10" fmla="*/ 817373654 w 215"/>
                <a:gd name="T11" fmla="*/ 1262470860 h 187"/>
                <a:gd name="T12" fmla="*/ 817373654 w 215"/>
                <a:gd name="T13" fmla="*/ 1018121829 h 187"/>
                <a:gd name="T14" fmla="*/ 222919615 w 215"/>
                <a:gd name="T15" fmla="*/ 502274165 h 187"/>
                <a:gd name="T16" fmla="*/ 303982002 w 215"/>
                <a:gd name="T17" fmla="*/ 475121957 h 187"/>
                <a:gd name="T18" fmla="*/ 209409650 w 215"/>
                <a:gd name="T19" fmla="*/ 366523546 h 187"/>
                <a:gd name="T20" fmla="*/ 216164633 w 215"/>
                <a:gd name="T21" fmla="*/ 352947442 h 187"/>
                <a:gd name="T22" fmla="*/ 276962073 w 215"/>
                <a:gd name="T23" fmla="*/ 312224340 h 187"/>
                <a:gd name="T24" fmla="*/ 634986532 w 215"/>
                <a:gd name="T25" fmla="*/ 271498633 h 187"/>
                <a:gd name="T26" fmla="*/ 743068848 w 215"/>
                <a:gd name="T27" fmla="*/ 264711884 h 187"/>
                <a:gd name="T28" fmla="*/ 938968534 w 215"/>
                <a:gd name="T29" fmla="*/ 217199428 h 187"/>
                <a:gd name="T30" fmla="*/ 979498428 w 215"/>
                <a:gd name="T31" fmla="*/ 0 h 187"/>
                <a:gd name="T32" fmla="*/ 911946006 w 215"/>
                <a:gd name="T33" fmla="*/ 13576104 h 187"/>
                <a:gd name="T34" fmla="*/ 898436041 w 215"/>
                <a:gd name="T35" fmla="*/ 162900222 h 187"/>
                <a:gd name="T36" fmla="*/ 743068848 w 215"/>
                <a:gd name="T37" fmla="*/ 196836574 h 187"/>
                <a:gd name="T38" fmla="*/ 628228951 w 215"/>
                <a:gd name="T39" fmla="*/ 203623324 h 187"/>
                <a:gd name="T40" fmla="*/ 256697126 w 215"/>
                <a:gd name="T41" fmla="*/ 251135780 h 187"/>
                <a:gd name="T42" fmla="*/ 162124774 w 215"/>
                <a:gd name="T43" fmla="*/ 312224340 h 187"/>
                <a:gd name="T44" fmla="*/ 141857228 w 215"/>
                <a:gd name="T45" fmla="*/ 359736797 h 187"/>
                <a:gd name="T46" fmla="*/ 148614809 w 215"/>
                <a:gd name="T47" fmla="*/ 414036002 h 187"/>
                <a:gd name="T48" fmla="*/ 222919615 w 215"/>
                <a:gd name="T49" fmla="*/ 502274165 h 187"/>
                <a:gd name="T50" fmla="*/ 283717055 w 215"/>
                <a:gd name="T51" fmla="*/ 638022179 h 187"/>
                <a:gd name="T52" fmla="*/ 533659198 w 215"/>
                <a:gd name="T53" fmla="*/ 556573371 h 187"/>
                <a:gd name="T54" fmla="*/ 310736984 w 215"/>
                <a:gd name="T55" fmla="*/ 536210518 h 187"/>
                <a:gd name="T56" fmla="*/ 67552422 w 215"/>
                <a:gd name="T57" fmla="*/ 610872577 h 187"/>
                <a:gd name="T58" fmla="*/ 283717055 w 215"/>
                <a:gd name="T59" fmla="*/ 638022179 h 187"/>
                <a:gd name="T60" fmla="*/ 412064318 w 215"/>
                <a:gd name="T61" fmla="*/ 502274165 h 187"/>
                <a:gd name="T62" fmla="*/ 621473968 w 215"/>
                <a:gd name="T63" fmla="*/ 529423768 h 187"/>
                <a:gd name="T64" fmla="*/ 621473968 w 215"/>
                <a:gd name="T65" fmla="*/ 529423768 h 187"/>
                <a:gd name="T66" fmla="*/ 878171094 w 215"/>
                <a:gd name="T67" fmla="*/ 447972354 h 187"/>
                <a:gd name="T68" fmla="*/ 526901617 w 215"/>
                <a:gd name="T69" fmla="*/ 468335208 h 187"/>
                <a:gd name="T70" fmla="*/ 412064318 w 215"/>
                <a:gd name="T71" fmla="*/ 502274165 h 187"/>
                <a:gd name="T72" fmla="*/ 0 w 215"/>
                <a:gd name="T73" fmla="*/ 658385033 h 187"/>
                <a:gd name="T74" fmla="*/ 0 w 215"/>
                <a:gd name="T75" fmla="*/ 862008357 h 187"/>
                <a:gd name="T76" fmla="*/ 722801302 w 215"/>
                <a:gd name="T77" fmla="*/ 1269257609 h 187"/>
                <a:gd name="T78" fmla="*/ 722801302 w 215"/>
                <a:gd name="T79" fmla="*/ 1065634286 h 187"/>
                <a:gd name="T80" fmla="*/ 0 w 215"/>
                <a:gd name="T81" fmla="*/ 658385033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11"/>
          <p:cNvGrpSpPr/>
          <p:nvPr/>
        </p:nvGrpSpPr>
        <p:grpSpPr>
          <a:xfrm>
            <a:off x="1057275" y="4748587"/>
            <a:ext cx="857250" cy="857250"/>
            <a:chOff x="1057276" y="4857792"/>
            <a:chExt cx="857250" cy="857250"/>
          </a:xfrm>
        </p:grpSpPr>
        <p:sp>
          <p:nvSpPr>
            <p:cNvPr id="13" name="椭圆 12"/>
            <p:cNvSpPr/>
            <p:nvPr/>
          </p:nvSpPr>
          <p:spPr>
            <a:xfrm>
              <a:off x="1057276" y="4857792"/>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4" name="Freeform 21"/>
            <p:cNvSpPr>
              <a:spLocks noEditPoints="1"/>
            </p:cNvSpPr>
            <p:nvPr/>
          </p:nvSpPr>
          <p:spPr bwMode="auto">
            <a:xfrm>
              <a:off x="1220967" y="4981301"/>
              <a:ext cx="529867" cy="584832"/>
            </a:xfrm>
            <a:custGeom>
              <a:avLst/>
              <a:gdLst>
                <a:gd name="T0" fmla="*/ 716150040 w 99"/>
                <a:gd name="T1" fmla="*/ 1669695360 h 109"/>
                <a:gd name="T2" fmla="*/ 429690024 w 99"/>
                <a:gd name="T3" fmla="*/ 1756057340 h 109"/>
                <a:gd name="T4" fmla="*/ 1460945011 w 99"/>
                <a:gd name="T5" fmla="*/ 1583333380 h 109"/>
                <a:gd name="T6" fmla="*/ 1804694889 w 99"/>
                <a:gd name="T7" fmla="*/ 1324242073 h 109"/>
                <a:gd name="T8" fmla="*/ 1604175019 w 99"/>
                <a:gd name="T9" fmla="*/ 1698480898 h 109"/>
                <a:gd name="T10" fmla="*/ 1460945011 w 99"/>
                <a:gd name="T11" fmla="*/ 1928786667 h 109"/>
                <a:gd name="T12" fmla="*/ 1317715003 w 99"/>
                <a:gd name="T13" fmla="*/ 1640909822 h 109"/>
                <a:gd name="T14" fmla="*/ 1088544849 w 99"/>
                <a:gd name="T15" fmla="*/ 1065150766 h 109"/>
                <a:gd name="T16" fmla="*/ 1460945011 w 99"/>
                <a:gd name="T17" fmla="*/ 1583333380 h 109"/>
                <a:gd name="T18" fmla="*/ 1203129926 w 99"/>
                <a:gd name="T19" fmla="*/ 949997882 h 109"/>
                <a:gd name="T20" fmla="*/ 1203129926 w 99"/>
                <a:gd name="T21" fmla="*/ 0 h 109"/>
                <a:gd name="T22" fmla="*/ 429690024 w 99"/>
                <a:gd name="T23" fmla="*/ 719697478 h 109"/>
                <a:gd name="T24" fmla="*/ 429690024 w 99"/>
                <a:gd name="T25" fmla="*/ 2147483646 h 109"/>
                <a:gd name="T26" fmla="*/ 2147483646 w 99"/>
                <a:gd name="T27" fmla="*/ 2147483646 h 109"/>
                <a:gd name="T28" fmla="*/ 2147483646 w 99"/>
                <a:gd name="T29" fmla="*/ 2101510628 h 109"/>
                <a:gd name="T30" fmla="*/ 2147483646 w 99"/>
                <a:gd name="T31" fmla="*/ 2043939551 h 109"/>
                <a:gd name="T32" fmla="*/ 1403649796 w 99"/>
                <a:gd name="T33" fmla="*/ 2147483646 h 109"/>
                <a:gd name="T34" fmla="*/ 343749878 w 99"/>
                <a:gd name="T35" fmla="*/ 1727271802 h 109"/>
                <a:gd name="T36" fmla="*/ 1203129926 w 99"/>
                <a:gd name="T37" fmla="*/ 633330133 h 109"/>
                <a:gd name="T38" fmla="*/ 2147483646 w 99"/>
                <a:gd name="T39" fmla="*/ 1353027611 h 109"/>
                <a:gd name="T40" fmla="*/ 2147483646 w 99"/>
                <a:gd name="T41" fmla="*/ 1180303650 h 109"/>
                <a:gd name="T42" fmla="*/ 2147483646 w 99"/>
                <a:gd name="T43" fmla="*/ 1525756937 h 109"/>
                <a:gd name="T44" fmla="*/ 2147483646 w 99"/>
                <a:gd name="T45" fmla="*/ 1612118918 h 109"/>
                <a:gd name="T46" fmla="*/ 2147483646 w 99"/>
                <a:gd name="T47" fmla="*/ 1928786667 h 109"/>
                <a:gd name="T48" fmla="*/ 2147483646 w 99"/>
                <a:gd name="T49" fmla="*/ 1698480898 h 109"/>
                <a:gd name="T50" fmla="*/ 2147483646 w 99"/>
                <a:gd name="T51" fmla="*/ 1640909822 h 109"/>
                <a:gd name="T52" fmla="*/ 2147483646 w 99"/>
                <a:gd name="T53" fmla="*/ 1727271802 h 109"/>
                <a:gd name="T54" fmla="*/ 2147483646 w 99"/>
                <a:gd name="T55" fmla="*/ 2043939551 h 109"/>
                <a:gd name="T56" fmla="*/ 2147483646 w 99"/>
                <a:gd name="T57" fmla="*/ 1928786667 h 109"/>
                <a:gd name="T58" fmla="*/ 2147483646 w 99"/>
                <a:gd name="T59" fmla="*/ 1065150766 h 109"/>
                <a:gd name="T60" fmla="*/ 2147483646 w 99"/>
                <a:gd name="T61" fmla="*/ 806059459 h 109"/>
                <a:gd name="T62" fmla="*/ 2147483646 w 99"/>
                <a:gd name="T63" fmla="*/ 1093936304 h 109"/>
                <a:gd name="T64" fmla="*/ 2147483646 w 99"/>
                <a:gd name="T65" fmla="*/ 1266665631 h 109"/>
                <a:gd name="T66" fmla="*/ 2147483646 w 99"/>
                <a:gd name="T67" fmla="*/ 978788785 h 109"/>
                <a:gd name="T68" fmla="*/ 2033865042 w 99"/>
                <a:gd name="T69" fmla="*/ 806059459 h 109"/>
                <a:gd name="T70" fmla="*/ 2147483646 w 99"/>
                <a:gd name="T71" fmla="*/ 518182614 h 109"/>
                <a:gd name="T72" fmla="*/ 2147483646 w 99"/>
                <a:gd name="T73" fmla="*/ 719697478 h 109"/>
                <a:gd name="T74" fmla="*/ 2147483646 w 99"/>
                <a:gd name="T75" fmla="*/ 777273921 h 109"/>
                <a:gd name="T76" fmla="*/ 1432300079 w 99"/>
                <a:gd name="T77" fmla="*/ 2147483646 h 109"/>
                <a:gd name="T78" fmla="*/ 1518234873 w 99"/>
                <a:gd name="T79" fmla="*/ 2147483646 h 109"/>
                <a:gd name="T80" fmla="*/ 1432300079 w 99"/>
                <a:gd name="T81" fmla="*/ 2147483646 h 109"/>
                <a:gd name="T82" fmla="*/ 1919279966 w 99"/>
                <a:gd name="T83" fmla="*/ 2147483646 h 109"/>
                <a:gd name="T84" fmla="*/ 2147483646 w 99"/>
                <a:gd name="T85" fmla="*/ 2147483646 h 109"/>
                <a:gd name="T86" fmla="*/ 716150040 w 99"/>
                <a:gd name="T87" fmla="*/ 2147483646 h 109"/>
                <a:gd name="T88" fmla="*/ 973965124 w 99"/>
                <a:gd name="T89" fmla="*/ 2147483646 h 109"/>
                <a:gd name="T90" fmla="*/ 716150040 w 99"/>
                <a:gd name="T91" fmla="*/ 2147483646 h 109"/>
                <a:gd name="T92" fmla="*/ 945314841 w 99"/>
                <a:gd name="T93" fmla="*/ 1151512746 h 109"/>
                <a:gd name="T94" fmla="*/ 658854825 w 99"/>
                <a:gd name="T95" fmla="*/ 1036365227 h 109"/>
                <a:gd name="T96" fmla="*/ 2147483646 w 99"/>
                <a:gd name="T97" fmla="*/ 978788785 h 109"/>
                <a:gd name="T98" fmla="*/ 1890635034 w 99"/>
                <a:gd name="T99" fmla="*/ 1122727208 h 109"/>
                <a:gd name="T100" fmla="*/ 2147483646 w 99"/>
                <a:gd name="T101" fmla="*/ 978788785 h 109"/>
                <a:gd name="T102" fmla="*/ 2147483646 w 99"/>
                <a:gd name="T103" fmla="*/ 1698480898 h 109"/>
                <a:gd name="T104" fmla="*/ 2147483646 w 99"/>
                <a:gd name="T105" fmla="*/ 1612118918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组合 14"/>
          <p:cNvGrpSpPr/>
          <p:nvPr/>
        </p:nvGrpSpPr>
        <p:grpSpPr>
          <a:xfrm>
            <a:off x="6456040" y="3314925"/>
            <a:ext cx="857250" cy="857250"/>
            <a:chOff x="6196012" y="3433805"/>
            <a:chExt cx="857250" cy="857250"/>
          </a:xfrm>
        </p:grpSpPr>
        <p:sp>
          <p:nvSpPr>
            <p:cNvPr id="16" name="椭圆 15"/>
            <p:cNvSpPr/>
            <p:nvPr/>
          </p:nvSpPr>
          <p:spPr>
            <a:xfrm>
              <a:off x="6196012" y="3433805"/>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7" name="Freeform 9"/>
            <p:cNvSpPr>
              <a:spLocks noEditPoints="1"/>
            </p:cNvSpPr>
            <p:nvPr/>
          </p:nvSpPr>
          <p:spPr bwMode="auto">
            <a:xfrm>
              <a:off x="6351114" y="3604480"/>
              <a:ext cx="642298" cy="530165"/>
            </a:xfrm>
            <a:custGeom>
              <a:avLst/>
              <a:gdLst>
                <a:gd name="T0" fmla="*/ 559229600 w 300"/>
                <a:gd name="T1" fmla="*/ 0 h 247"/>
                <a:gd name="T2" fmla="*/ 953442138 w 300"/>
                <a:gd name="T3" fmla="*/ 165855788 h 247"/>
                <a:gd name="T4" fmla="*/ 1118459199 w 300"/>
                <a:gd name="T5" fmla="*/ 562067196 h 247"/>
                <a:gd name="T6" fmla="*/ 953442138 w 300"/>
                <a:gd name="T7" fmla="*/ 958278604 h 247"/>
                <a:gd name="T8" fmla="*/ 559229600 w 300"/>
                <a:gd name="T9" fmla="*/ 1124134392 h 247"/>
                <a:gd name="T10" fmla="*/ 160435335 w 300"/>
                <a:gd name="T11" fmla="*/ 958278604 h 247"/>
                <a:gd name="T12" fmla="*/ 0 w 300"/>
                <a:gd name="T13" fmla="*/ 562067196 h 247"/>
                <a:gd name="T14" fmla="*/ 160435335 w 300"/>
                <a:gd name="T15" fmla="*/ 165855788 h 247"/>
                <a:gd name="T16" fmla="*/ 559229600 w 300"/>
                <a:gd name="T17" fmla="*/ 0 h 247"/>
                <a:gd name="T18" fmla="*/ 802174536 w 300"/>
                <a:gd name="T19" fmla="*/ 1128740603 h 247"/>
                <a:gd name="T20" fmla="*/ 1375155736 w 300"/>
                <a:gd name="T21" fmla="*/ 727922984 h 247"/>
                <a:gd name="T22" fmla="*/ 1365988003 w 300"/>
                <a:gd name="T23" fmla="*/ 580496332 h 247"/>
                <a:gd name="T24" fmla="*/ 802174536 w 300"/>
                <a:gd name="T25" fmla="*/ 1128740603 h 247"/>
                <a:gd name="T26" fmla="*/ 595900533 w 300"/>
                <a:gd name="T27" fmla="*/ 368567703 h 247"/>
                <a:gd name="T28" fmla="*/ 692161735 w 300"/>
                <a:gd name="T29" fmla="*/ 419246755 h 247"/>
                <a:gd name="T30" fmla="*/ 829677737 w 300"/>
                <a:gd name="T31" fmla="*/ 327105366 h 247"/>
                <a:gd name="T32" fmla="*/ 811342270 w 300"/>
                <a:gd name="T33" fmla="*/ 304070018 h 247"/>
                <a:gd name="T34" fmla="*/ 595900533 w 300"/>
                <a:gd name="T35" fmla="*/ 202711915 h 247"/>
                <a:gd name="T36" fmla="*/ 595900533 w 300"/>
                <a:gd name="T37" fmla="*/ 368567703 h 247"/>
                <a:gd name="T38" fmla="*/ 742584269 w 300"/>
                <a:gd name="T39" fmla="*/ 497567365 h 247"/>
                <a:gd name="T40" fmla="*/ 751752002 w 300"/>
                <a:gd name="T41" fmla="*/ 562067196 h 247"/>
                <a:gd name="T42" fmla="*/ 738000402 w 300"/>
                <a:gd name="T43" fmla="*/ 635781595 h 247"/>
                <a:gd name="T44" fmla="*/ 880100271 w 300"/>
                <a:gd name="T45" fmla="*/ 723314627 h 247"/>
                <a:gd name="T46" fmla="*/ 916771204 w 300"/>
                <a:gd name="T47" fmla="*/ 562067196 h 247"/>
                <a:gd name="T48" fmla="*/ 880100271 w 300"/>
                <a:gd name="T49" fmla="*/ 400817619 h 247"/>
                <a:gd name="T50" fmla="*/ 742584269 w 300"/>
                <a:gd name="T51" fmla="*/ 497567365 h 247"/>
                <a:gd name="T52" fmla="*/ 682994001 w 300"/>
                <a:gd name="T53" fmla="*/ 709493848 h 247"/>
                <a:gd name="T54" fmla="*/ 595900533 w 300"/>
                <a:gd name="T55" fmla="*/ 755564542 h 247"/>
                <a:gd name="T56" fmla="*/ 595900533 w 300"/>
                <a:gd name="T57" fmla="*/ 921420331 h 247"/>
                <a:gd name="T58" fmla="*/ 811342270 w 300"/>
                <a:gd name="T59" fmla="*/ 820064373 h 247"/>
                <a:gd name="T60" fmla="*/ 829677737 w 300"/>
                <a:gd name="T61" fmla="*/ 801637383 h 247"/>
                <a:gd name="T62" fmla="*/ 682994001 w 300"/>
                <a:gd name="T63" fmla="*/ 709493848 h 247"/>
                <a:gd name="T64" fmla="*/ 504223199 w 300"/>
                <a:gd name="T65" fmla="*/ 750958332 h 247"/>
                <a:gd name="T66" fmla="*/ 430881331 w 300"/>
                <a:gd name="T67" fmla="*/ 714102205 h 247"/>
                <a:gd name="T68" fmla="*/ 293367471 w 300"/>
                <a:gd name="T69" fmla="*/ 810849805 h 247"/>
                <a:gd name="T70" fmla="*/ 302535204 w 300"/>
                <a:gd name="T71" fmla="*/ 820064373 h 247"/>
                <a:gd name="T72" fmla="*/ 504223199 w 300"/>
                <a:gd name="T73" fmla="*/ 921420331 h 247"/>
                <a:gd name="T74" fmla="*/ 504223199 w 300"/>
                <a:gd name="T75" fmla="*/ 750958332 h 247"/>
                <a:gd name="T76" fmla="*/ 375874931 w 300"/>
                <a:gd name="T77" fmla="*/ 640387806 h 247"/>
                <a:gd name="T78" fmla="*/ 362123330 w 300"/>
                <a:gd name="T79" fmla="*/ 562067196 h 247"/>
                <a:gd name="T80" fmla="*/ 366707197 w 300"/>
                <a:gd name="T81" fmla="*/ 511388144 h 247"/>
                <a:gd name="T82" fmla="*/ 224609470 w 300"/>
                <a:gd name="T83" fmla="*/ 423852966 h 247"/>
                <a:gd name="T84" fmla="*/ 197106269 w 300"/>
                <a:gd name="T85" fmla="*/ 562067196 h 247"/>
                <a:gd name="T86" fmla="*/ 238361070 w 300"/>
                <a:gd name="T87" fmla="*/ 732529195 h 247"/>
                <a:gd name="T88" fmla="*/ 375874931 w 300"/>
                <a:gd name="T89" fmla="*/ 640387806 h 247"/>
                <a:gd name="T90" fmla="*/ 412545864 w 300"/>
                <a:gd name="T91" fmla="*/ 433067534 h 247"/>
                <a:gd name="T92" fmla="*/ 417129731 w 300"/>
                <a:gd name="T93" fmla="*/ 423852966 h 247"/>
                <a:gd name="T94" fmla="*/ 504223199 w 300"/>
                <a:gd name="T95" fmla="*/ 373176060 h 247"/>
                <a:gd name="T96" fmla="*/ 504223199 w 300"/>
                <a:gd name="T97" fmla="*/ 202711915 h 247"/>
                <a:gd name="T98" fmla="*/ 302535204 w 300"/>
                <a:gd name="T99" fmla="*/ 304070018 h 247"/>
                <a:gd name="T100" fmla="*/ 270448137 w 300"/>
                <a:gd name="T101" fmla="*/ 340926145 h 247"/>
                <a:gd name="T102" fmla="*/ 412545864 w 300"/>
                <a:gd name="T103" fmla="*/ 433067534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46">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 name="组合 17"/>
          <p:cNvGrpSpPr/>
          <p:nvPr/>
        </p:nvGrpSpPr>
        <p:grpSpPr>
          <a:xfrm>
            <a:off x="1057275" y="1972975"/>
            <a:ext cx="857250" cy="857250"/>
            <a:chOff x="1057276" y="2000208"/>
            <a:chExt cx="857250" cy="857250"/>
          </a:xfrm>
        </p:grpSpPr>
        <p:sp>
          <p:nvSpPr>
            <p:cNvPr id="19" name="椭圆 18"/>
            <p:cNvSpPr/>
            <p:nvPr/>
          </p:nvSpPr>
          <p:spPr>
            <a:xfrm>
              <a:off x="1057276" y="2000208"/>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0" name="Freeform 10"/>
            <p:cNvSpPr>
              <a:spLocks noEditPoints="1"/>
            </p:cNvSpPr>
            <p:nvPr/>
          </p:nvSpPr>
          <p:spPr bwMode="auto">
            <a:xfrm>
              <a:off x="1233667" y="2140995"/>
              <a:ext cx="496528" cy="551405"/>
            </a:xfrm>
            <a:custGeom>
              <a:avLst/>
              <a:gdLst>
                <a:gd name="T0" fmla="*/ 540564230 w 77"/>
                <a:gd name="T1" fmla="*/ 328874612 h 86"/>
                <a:gd name="T2" fmla="*/ 1580119755 w 77"/>
                <a:gd name="T3" fmla="*/ 41111731 h 86"/>
                <a:gd name="T4" fmla="*/ 2147483646 w 77"/>
                <a:gd name="T5" fmla="*/ 534426855 h 86"/>
                <a:gd name="T6" fmla="*/ 2147483646 w 77"/>
                <a:gd name="T7" fmla="*/ 1562168835 h 86"/>
                <a:gd name="T8" fmla="*/ 2147483646 w 77"/>
                <a:gd name="T9" fmla="*/ 2147483646 h 86"/>
                <a:gd name="T10" fmla="*/ 2147483646 w 77"/>
                <a:gd name="T11" fmla="*/ 2147483646 h 86"/>
                <a:gd name="T12" fmla="*/ 2147483646 w 77"/>
                <a:gd name="T13" fmla="*/ 2147483646 h 86"/>
                <a:gd name="T14" fmla="*/ 2147483646 w 77"/>
                <a:gd name="T15" fmla="*/ 2147483646 h 86"/>
                <a:gd name="T16" fmla="*/ 2147483646 w 77"/>
                <a:gd name="T17" fmla="*/ 2147483646 h 86"/>
                <a:gd name="T18" fmla="*/ 2147483646 w 77"/>
                <a:gd name="T19" fmla="*/ 2147483646 h 86"/>
                <a:gd name="T20" fmla="*/ 2120683985 w 77"/>
                <a:gd name="T21" fmla="*/ 2147483646 h 86"/>
                <a:gd name="T22" fmla="*/ 2037518769 w 77"/>
                <a:gd name="T23" fmla="*/ 2147483646 h 86"/>
                <a:gd name="T24" fmla="*/ 1247458892 w 77"/>
                <a:gd name="T25" fmla="*/ 2147483646 h 86"/>
                <a:gd name="T26" fmla="*/ 332654415 w 77"/>
                <a:gd name="T27" fmla="*/ 2147483646 h 86"/>
                <a:gd name="T28" fmla="*/ 41579384 w 77"/>
                <a:gd name="T29" fmla="*/ 1233294223 h 86"/>
                <a:gd name="T30" fmla="*/ 540564230 w 77"/>
                <a:gd name="T31" fmla="*/ 328874612 h 86"/>
                <a:gd name="T32" fmla="*/ 1247458892 w 77"/>
                <a:gd name="T33" fmla="*/ 2014378640 h 86"/>
                <a:gd name="T34" fmla="*/ 1580119755 w 77"/>
                <a:gd name="T35" fmla="*/ 2014378640 h 86"/>
                <a:gd name="T36" fmla="*/ 1580119755 w 77"/>
                <a:gd name="T37" fmla="*/ 1644385885 h 86"/>
                <a:gd name="T38" fmla="*/ 1954360002 w 77"/>
                <a:gd name="T39" fmla="*/ 1644385885 h 86"/>
                <a:gd name="T40" fmla="*/ 1954360002 w 77"/>
                <a:gd name="T41" fmla="*/ 1315511273 h 86"/>
                <a:gd name="T42" fmla="*/ 1580119755 w 77"/>
                <a:gd name="T43" fmla="*/ 1315511273 h 86"/>
                <a:gd name="T44" fmla="*/ 1580119755 w 77"/>
                <a:gd name="T45" fmla="*/ 945524930 h 86"/>
                <a:gd name="T46" fmla="*/ 1247458892 w 77"/>
                <a:gd name="T47" fmla="*/ 945524930 h 86"/>
                <a:gd name="T48" fmla="*/ 1247458892 w 77"/>
                <a:gd name="T49" fmla="*/ 1315511273 h 86"/>
                <a:gd name="T50" fmla="*/ 873225093 w 77"/>
                <a:gd name="T51" fmla="*/ 1315511273 h 86"/>
                <a:gd name="T52" fmla="*/ 873225093 w 77"/>
                <a:gd name="T53" fmla="*/ 1644385885 h 86"/>
                <a:gd name="T54" fmla="*/ 1247458892 w 77"/>
                <a:gd name="T55" fmla="*/ 1644385885 h 86"/>
                <a:gd name="T56" fmla="*/ 1247458892 w 77"/>
                <a:gd name="T57" fmla="*/ 2014378640 h 86"/>
                <a:gd name="T58" fmla="*/ 748474045 w 77"/>
                <a:gd name="T59" fmla="*/ 1479951785 h 86"/>
                <a:gd name="T60" fmla="*/ 1788029570 w 77"/>
                <a:gd name="T61" fmla="*/ 781084418 h 86"/>
                <a:gd name="T62" fmla="*/ 748474045 w 77"/>
                <a:gd name="T63" fmla="*/ 1479951785 h 86"/>
                <a:gd name="T64" fmla="*/ 1496954539 w 77"/>
                <a:gd name="T65" fmla="*/ 493315124 h 86"/>
                <a:gd name="T66" fmla="*/ 831639261 w 77"/>
                <a:gd name="T67" fmla="*/ 657755636 h 86"/>
                <a:gd name="T68" fmla="*/ 498984846 w 77"/>
                <a:gd name="T69" fmla="*/ 1274399542 h 86"/>
                <a:gd name="T70" fmla="*/ 665315278 w 77"/>
                <a:gd name="T71" fmla="*/ 1932155178 h 86"/>
                <a:gd name="T72" fmla="*/ 1289044724 w 77"/>
                <a:gd name="T73" fmla="*/ 2147483646 h 86"/>
                <a:gd name="T74" fmla="*/ 1954360002 w 77"/>
                <a:gd name="T75" fmla="*/ 2096595690 h 86"/>
                <a:gd name="T76" fmla="*/ 2147483646 w 77"/>
                <a:gd name="T77" fmla="*/ 1479951785 h 86"/>
                <a:gd name="T78" fmla="*/ 2120683985 w 77"/>
                <a:gd name="T79" fmla="*/ 822196148 h 86"/>
                <a:gd name="T80" fmla="*/ 1496954539 w 77"/>
                <a:gd name="T81" fmla="*/ 49331512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 name="组合 20"/>
          <p:cNvGrpSpPr/>
          <p:nvPr/>
        </p:nvGrpSpPr>
        <p:grpSpPr>
          <a:xfrm>
            <a:off x="6456040" y="1972975"/>
            <a:ext cx="857250" cy="857250"/>
            <a:chOff x="6196012" y="2005013"/>
            <a:chExt cx="857250" cy="857250"/>
          </a:xfrm>
        </p:grpSpPr>
        <p:sp>
          <p:nvSpPr>
            <p:cNvPr id="22" name="椭圆 21"/>
            <p:cNvSpPr/>
            <p:nvPr/>
          </p:nvSpPr>
          <p:spPr>
            <a:xfrm>
              <a:off x="6196012" y="2005013"/>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3" name="Freeform 17"/>
            <p:cNvSpPr>
              <a:spLocks noEditPoints="1"/>
            </p:cNvSpPr>
            <p:nvPr/>
          </p:nvSpPr>
          <p:spPr bwMode="auto">
            <a:xfrm>
              <a:off x="6322950" y="2198688"/>
              <a:ext cx="590480" cy="460374"/>
            </a:xfrm>
            <a:custGeom>
              <a:avLst/>
              <a:gdLst>
                <a:gd name="T0" fmla="*/ 1222871905 w 97"/>
                <a:gd name="T1" fmla="*/ 2147483646 h 75"/>
                <a:gd name="T2" fmla="*/ 1630497903 w 97"/>
                <a:gd name="T3" fmla="*/ 2147483646 h 75"/>
                <a:gd name="T4" fmla="*/ 1741666416 w 97"/>
                <a:gd name="T5" fmla="*/ 2147483646 h 75"/>
                <a:gd name="T6" fmla="*/ 1741666416 w 97"/>
                <a:gd name="T7" fmla="*/ 1846271613 h 75"/>
                <a:gd name="T8" fmla="*/ 1445208931 w 97"/>
                <a:gd name="T9" fmla="*/ 1695551304 h 75"/>
                <a:gd name="T10" fmla="*/ 1111703392 w 97"/>
                <a:gd name="T11" fmla="*/ 1883948621 h 75"/>
                <a:gd name="T12" fmla="*/ 1111703392 w 97"/>
                <a:gd name="T13" fmla="*/ 2147483646 h 75"/>
                <a:gd name="T14" fmla="*/ 1222871905 w 97"/>
                <a:gd name="T15" fmla="*/ 2147483646 h 75"/>
                <a:gd name="T16" fmla="*/ 0 w 97"/>
                <a:gd name="T17" fmla="*/ 1846271613 h 75"/>
                <a:gd name="T18" fmla="*/ 1371100647 w 97"/>
                <a:gd name="T19" fmla="*/ 1055011473 h 75"/>
                <a:gd name="T20" fmla="*/ 1445208931 w 97"/>
                <a:gd name="T21" fmla="*/ 979651319 h 75"/>
                <a:gd name="T22" fmla="*/ 1519323302 w 97"/>
                <a:gd name="T23" fmla="*/ 1055011473 h 75"/>
                <a:gd name="T24" fmla="*/ 1926949300 w 97"/>
                <a:gd name="T25" fmla="*/ 1281085799 h 75"/>
                <a:gd name="T26" fmla="*/ 2147483646 w 97"/>
                <a:gd name="T27" fmla="*/ 339111488 h 75"/>
                <a:gd name="T28" fmla="*/ 2147483646 w 97"/>
                <a:gd name="T29" fmla="*/ 150714171 h 75"/>
                <a:gd name="T30" fmla="*/ 2147483646 w 97"/>
                <a:gd name="T31" fmla="*/ 75360155 h 75"/>
                <a:gd name="T32" fmla="*/ 2147483646 w 97"/>
                <a:gd name="T33" fmla="*/ 0 h 75"/>
                <a:gd name="T34" fmla="*/ 2147483646 w 97"/>
                <a:gd name="T35" fmla="*/ 376788497 h 75"/>
                <a:gd name="T36" fmla="*/ 2147483646 w 97"/>
                <a:gd name="T37" fmla="*/ 715899985 h 75"/>
                <a:gd name="T38" fmla="*/ 2147483646 w 97"/>
                <a:gd name="T39" fmla="*/ 565185814 h 75"/>
                <a:gd name="T40" fmla="*/ 2038117813 w 97"/>
                <a:gd name="T41" fmla="*/ 1582514141 h 75"/>
                <a:gd name="T42" fmla="*/ 1964003442 w 97"/>
                <a:gd name="T43" fmla="*/ 1657874296 h 75"/>
                <a:gd name="T44" fmla="*/ 1852834929 w 97"/>
                <a:gd name="T45" fmla="*/ 1620197287 h 75"/>
                <a:gd name="T46" fmla="*/ 1445208931 w 97"/>
                <a:gd name="T47" fmla="*/ 1356445954 h 75"/>
                <a:gd name="T48" fmla="*/ 185282884 w 97"/>
                <a:gd name="T49" fmla="*/ 2147483646 h 75"/>
                <a:gd name="T50" fmla="*/ 0 w 97"/>
                <a:gd name="T51" fmla="*/ 1846271613 h 75"/>
                <a:gd name="T52" fmla="*/ 370565768 w 97"/>
                <a:gd name="T53" fmla="*/ 2147483646 h 75"/>
                <a:gd name="T54" fmla="*/ 778191766 w 97"/>
                <a:gd name="T55" fmla="*/ 2147483646 h 75"/>
                <a:gd name="T56" fmla="*/ 852306137 w 97"/>
                <a:gd name="T57" fmla="*/ 2147483646 h 75"/>
                <a:gd name="T58" fmla="*/ 852306137 w 97"/>
                <a:gd name="T59" fmla="*/ 2034662792 h 75"/>
                <a:gd name="T60" fmla="*/ 259397255 w 97"/>
                <a:gd name="T61" fmla="*/ 2147483646 h 75"/>
                <a:gd name="T62" fmla="*/ 259397255 w 97"/>
                <a:gd name="T63" fmla="*/ 2147483646 h 75"/>
                <a:gd name="T64" fmla="*/ 370565768 w 97"/>
                <a:gd name="T65" fmla="*/ 2147483646 h 75"/>
                <a:gd name="T66" fmla="*/ 2075178042 w 97"/>
                <a:gd name="T67" fmla="*/ 2147483646 h 75"/>
                <a:gd name="T68" fmla="*/ 2147483646 w 97"/>
                <a:gd name="T69" fmla="*/ 2147483646 h 75"/>
                <a:gd name="T70" fmla="*/ 2147483646 w 97"/>
                <a:gd name="T71" fmla="*/ 2147483646 h 75"/>
                <a:gd name="T72" fmla="*/ 2147483646 w 97"/>
                <a:gd name="T73" fmla="*/ 1469476978 h 75"/>
                <a:gd name="T74" fmla="*/ 2147483646 w 97"/>
                <a:gd name="T75" fmla="*/ 1469476978 h 75"/>
                <a:gd name="T76" fmla="*/ 2001063671 w 97"/>
                <a:gd name="T77" fmla="*/ 1996985784 h 75"/>
                <a:gd name="T78" fmla="*/ 1964003442 w 97"/>
                <a:gd name="T79" fmla="*/ 1959308776 h 75"/>
                <a:gd name="T80" fmla="*/ 1964003442 w 97"/>
                <a:gd name="T81" fmla="*/ 2147483646 h 75"/>
                <a:gd name="T82" fmla="*/ 2075178042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1205725644 h 75"/>
                <a:gd name="T92" fmla="*/ 2147483646 w 97"/>
                <a:gd name="T93" fmla="*/ 904297302 h 75"/>
                <a:gd name="T94" fmla="*/ 2147483646 w 97"/>
                <a:gd name="T95" fmla="*/ 1243408791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4" name="组合 23"/>
          <p:cNvGrpSpPr/>
          <p:nvPr/>
        </p:nvGrpSpPr>
        <p:grpSpPr>
          <a:xfrm>
            <a:off x="1057275" y="3314925"/>
            <a:ext cx="857250" cy="857250"/>
            <a:chOff x="1057276" y="3429000"/>
            <a:chExt cx="857250" cy="857250"/>
          </a:xfrm>
        </p:grpSpPr>
        <p:sp>
          <p:nvSpPr>
            <p:cNvPr id="25" name="椭圆 24"/>
            <p:cNvSpPr/>
            <p:nvPr/>
          </p:nvSpPr>
          <p:spPr>
            <a:xfrm>
              <a:off x="1057276" y="3429000"/>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6" name="Freeform 13"/>
            <p:cNvSpPr>
              <a:spLocks noEditPoints="1"/>
            </p:cNvSpPr>
            <p:nvPr/>
          </p:nvSpPr>
          <p:spPr bwMode="auto">
            <a:xfrm>
              <a:off x="1213110" y="3529551"/>
              <a:ext cx="566299" cy="580818"/>
            </a:xfrm>
            <a:custGeom>
              <a:avLst/>
              <a:gdLst>
                <a:gd name="T0" fmla="*/ 173989469 w 96"/>
                <a:gd name="T1" fmla="*/ 1445638401 h 99"/>
                <a:gd name="T2" fmla="*/ 2147483646 w 96"/>
                <a:gd name="T3" fmla="*/ 1445638401 h 99"/>
                <a:gd name="T4" fmla="*/ 2147483646 w 96"/>
                <a:gd name="T5" fmla="*/ 1411217601 h 99"/>
                <a:gd name="T6" fmla="*/ 2147483646 w 96"/>
                <a:gd name="T7" fmla="*/ 1617736535 h 99"/>
                <a:gd name="T8" fmla="*/ 2147483646 w 96"/>
                <a:gd name="T9" fmla="*/ 2065195202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591558295 w 96"/>
                <a:gd name="T25" fmla="*/ 2147483646 h 99"/>
                <a:gd name="T26" fmla="*/ 417568826 w 96"/>
                <a:gd name="T27" fmla="*/ 2147483646 h 99"/>
                <a:gd name="T28" fmla="*/ 0 w 96"/>
                <a:gd name="T29" fmla="*/ 2147483646 h 99"/>
                <a:gd name="T30" fmla="*/ 591558295 w 96"/>
                <a:gd name="T31" fmla="*/ 2147483646 h 99"/>
                <a:gd name="T32" fmla="*/ 730749870 w 96"/>
                <a:gd name="T33" fmla="*/ 2147483646 h 99"/>
                <a:gd name="T34" fmla="*/ 173989469 w 96"/>
                <a:gd name="T35" fmla="*/ 1445638401 h 99"/>
                <a:gd name="T36" fmla="*/ 1948664354 w 96"/>
                <a:gd name="T37" fmla="*/ 1239119468 h 99"/>
                <a:gd name="T38" fmla="*/ 1913866460 w 96"/>
                <a:gd name="T39" fmla="*/ 206518934 h 99"/>
                <a:gd name="T40" fmla="*/ 1948664354 w 96"/>
                <a:gd name="T41" fmla="*/ 1239119468 h 99"/>
                <a:gd name="T42" fmla="*/ 1496297634 w 96"/>
                <a:gd name="T43" fmla="*/ 1032594668 h 99"/>
                <a:gd name="T44" fmla="*/ 1461499740 w 96"/>
                <a:gd name="T45" fmla="*/ 0 h 99"/>
                <a:gd name="T46" fmla="*/ 1496297634 w 96"/>
                <a:gd name="T47" fmla="*/ 1032594668 h 99"/>
                <a:gd name="T48" fmla="*/ 1043925015 w 96"/>
                <a:gd name="T49" fmla="*/ 1170277868 h 99"/>
                <a:gd name="T50" fmla="*/ 1009127121 w 96"/>
                <a:gd name="T51" fmla="*/ 137677333 h 99"/>
                <a:gd name="T52" fmla="*/ 1043925015 w 96"/>
                <a:gd name="T53" fmla="*/ 1170277868 h 99"/>
                <a:gd name="T54" fmla="*/ 521962507 w 96"/>
                <a:gd name="T55" fmla="*/ 1824255468 h 99"/>
                <a:gd name="T56" fmla="*/ 904739339 w 96"/>
                <a:gd name="T57" fmla="*/ 2147483646 h 99"/>
                <a:gd name="T58" fmla="*/ 1148318696 w 96"/>
                <a:gd name="T59" fmla="*/ 2147483646 h 99"/>
                <a:gd name="T60" fmla="*/ 835143551 w 96"/>
                <a:gd name="T61" fmla="*/ 1789834668 h 99"/>
                <a:gd name="T62" fmla="*/ 521962507 w 96"/>
                <a:gd name="T63" fmla="*/ 1824255468 h 99"/>
                <a:gd name="T64" fmla="*/ 2147483646 w 96"/>
                <a:gd name="T65" fmla="*/ 1720993068 h 99"/>
                <a:gd name="T66" fmla="*/ 2147483646 w 96"/>
                <a:gd name="T67" fmla="*/ 2147483646 h 99"/>
                <a:gd name="T68" fmla="*/ 2147483646 w 96"/>
                <a:gd name="T69" fmla="*/ 2147483646 h 99"/>
                <a:gd name="T70" fmla="*/ 2147483646 w 96"/>
                <a:gd name="T71" fmla="*/ 2147483646 h 99"/>
                <a:gd name="T72" fmla="*/ 2147483646 w 96"/>
                <a:gd name="T73" fmla="*/ 2065195202 h 99"/>
                <a:gd name="T74" fmla="*/ 2147483646 w 96"/>
                <a:gd name="T75" fmla="*/ 1824255468 h 99"/>
                <a:gd name="T76" fmla="*/ 2147483646 w 96"/>
                <a:gd name="T77" fmla="*/ 1720993068 h 99"/>
                <a:gd name="T78" fmla="*/ 2147483646 w 96"/>
                <a:gd name="T79" fmla="*/ 1720993068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 name="TextBox 55"/>
          <p:cNvSpPr txBox="1">
            <a:spLocks noChangeArrowheads="1"/>
          </p:cNvSpPr>
          <p:nvPr/>
        </p:nvSpPr>
        <p:spPr bwMode="auto">
          <a:xfrm>
            <a:off x="7512621" y="1986102"/>
            <a:ext cx="3930650" cy="58477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添加内容添加内容添加内容添加内容添加内容添加内容添加内容添加内容添加内容</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28" name="TextBox 55"/>
          <p:cNvSpPr txBox="1">
            <a:spLocks noChangeArrowheads="1"/>
          </p:cNvSpPr>
          <p:nvPr/>
        </p:nvSpPr>
        <p:spPr bwMode="auto">
          <a:xfrm>
            <a:off x="7512621" y="3328052"/>
            <a:ext cx="3930650" cy="58477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添加内容添加内容添加内容添加内容添加内容添加内容添加内容添加内容添加内容</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29" name="TextBox 55"/>
          <p:cNvSpPr txBox="1">
            <a:spLocks noChangeArrowheads="1"/>
          </p:cNvSpPr>
          <p:nvPr/>
        </p:nvSpPr>
        <p:spPr bwMode="auto">
          <a:xfrm>
            <a:off x="7512621" y="4761714"/>
            <a:ext cx="3930650" cy="584775"/>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添加内容添加内容添加内容添加内容添加内容添加内容添加内容添加内容添加内容</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30" name="TextBox 55"/>
          <p:cNvSpPr txBox="1">
            <a:spLocks noChangeArrowheads="1"/>
          </p:cNvSpPr>
          <p:nvPr/>
        </p:nvSpPr>
        <p:spPr bwMode="auto">
          <a:xfrm>
            <a:off x="2065206" y="1986102"/>
            <a:ext cx="3930650" cy="58477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添加内容添加内容添加内容添加内容添加内容添加内容添加内容添加内容添加内容</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31" name="TextBox 55"/>
          <p:cNvSpPr txBox="1">
            <a:spLocks noChangeArrowheads="1"/>
          </p:cNvSpPr>
          <p:nvPr/>
        </p:nvSpPr>
        <p:spPr bwMode="auto">
          <a:xfrm>
            <a:off x="2065206" y="3328052"/>
            <a:ext cx="3930650" cy="584775"/>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添加内容添加内容添加内容添加内容添加内容添加内容添加内容添加内容添加内容</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32" name="TextBox 55"/>
          <p:cNvSpPr txBox="1">
            <a:spLocks noChangeArrowheads="1"/>
          </p:cNvSpPr>
          <p:nvPr/>
        </p:nvSpPr>
        <p:spPr bwMode="auto">
          <a:xfrm>
            <a:off x="2065206" y="4761714"/>
            <a:ext cx="3930650" cy="584775"/>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00"/>
                </a:solidFill>
                <a:latin typeface="宋体" panose="02010600030101010101" pitchFamily="2" charset="-122"/>
              </a:rPr>
              <a:t>添加内容添加内容添加内容添加内容添加内容添加内容添加内容添加内容添加内容</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350" fill="hold"/>
                                        <p:tgtEl>
                                          <p:spTgt spid="18"/>
                                        </p:tgtEl>
                                        <p:attrNameLst>
                                          <p:attrName>ppt_w</p:attrName>
                                        </p:attrNameLst>
                                      </p:cBhvr>
                                      <p:tavLst>
                                        <p:tav tm="0">
                                          <p:val>
                                            <p:fltVal val="0"/>
                                          </p:val>
                                        </p:tav>
                                        <p:tav tm="100000">
                                          <p:val>
                                            <p:strVal val="#ppt_w"/>
                                          </p:val>
                                        </p:tav>
                                      </p:tavLst>
                                    </p:anim>
                                    <p:anim calcmode="lin" valueType="num">
                                      <p:cBhvr>
                                        <p:cTn id="8" dur="350" fill="hold"/>
                                        <p:tgtEl>
                                          <p:spTgt spid="18"/>
                                        </p:tgtEl>
                                        <p:attrNameLst>
                                          <p:attrName>ppt_h</p:attrName>
                                        </p:attrNameLst>
                                      </p:cBhvr>
                                      <p:tavLst>
                                        <p:tav tm="0">
                                          <p:val>
                                            <p:fltVal val="0"/>
                                          </p:val>
                                        </p:tav>
                                        <p:tav tm="100000">
                                          <p:val>
                                            <p:strVal val="#ppt_h"/>
                                          </p:val>
                                        </p:tav>
                                      </p:tavLst>
                                    </p:anim>
                                    <p:anim calcmode="lin" valueType="num">
                                      <p:cBhvr>
                                        <p:cTn id="9" dur="350" fill="hold"/>
                                        <p:tgtEl>
                                          <p:spTgt spid="18"/>
                                        </p:tgtEl>
                                        <p:attrNameLst>
                                          <p:attrName>style.rotation</p:attrName>
                                        </p:attrNameLst>
                                      </p:cBhvr>
                                      <p:tavLst>
                                        <p:tav tm="0">
                                          <p:val>
                                            <p:fltVal val="360"/>
                                          </p:val>
                                        </p:tav>
                                        <p:tav tm="100000">
                                          <p:val>
                                            <p:fltVal val="0"/>
                                          </p:val>
                                        </p:tav>
                                      </p:tavLst>
                                    </p:anim>
                                    <p:animEffect transition="in" filter="fade">
                                      <p:cBhvr>
                                        <p:cTn id="10" dur="35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par>
                          <p:cTn id="14" fill="hold">
                            <p:stCondLst>
                              <p:cond delay="500"/>
                            </p:stCondLst>
                            <p:childTnLst>
                              <p:par>
                                <p:cTn id="15" presetID="49" presetClass="entr" presetSubtype="0" decel="10000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350" fill="hold"/>
                                        <p:tgtEl>
                                          <p:spTgt spid="21"/>
                                        </p:tgtEl>
                                        <p:attrNameLst>
                                          <p:attrName>ppt_w</p:attrName>
                                        </p:attrNameLst>
                                      </p:cBhvr>
                                      <p:tavLst>
                                        <p:tav tm="0">
                                          <p:val>
                                            <p:fltVal val="0"/>
                                          </p:val>
                                        </p:tav>
                                        <p:tav tm="100000">
                                          <p:val>
                                            <p:strVal val="#ppt_w"/>
                                          </p:val>
                                        </p:tav>
                                      </p:tavLst>
                                    </p:anim>
                                    <p:anim calcmode="lin" valueType="num">
                                      <p:cBhvr>
                                        <p:cTn id="18" dur="350" fill="hold"/>
                                        <p:tgtEl>
                                          <p:spTgt spid="21"/>
                                        </p:tgtEl>
                                        <p:attrNameLst>
                                          <p:attrName>ppt_h</p:attrName>
                                        </p:attrNameLst>
                                      </p:cBhvr>
                                      <p:tavLst>
                                        <p:tav tm="0">
                                          <p:val>
                                            <p:fltVal val="0"/>
                                          </p:val>
                                        </p:tav>
                                        <p:tav tm="100000">
                                          <p:val>
                                            <p:strVal val="#ppt_h"/>
                                          </p:val>
                                        </p:tav>
                                      </p:tavLst>
                                    </p:anim>
                                    <p:anim calcmode="lin" valueType="num">
                                      <p:cBhvr>
                                        <p:cTn id="19" dur="350" fill="hold"/>
                                        <p:tgtEl>
                                          <p:spTgt spid="21"/>
                                        </p:tgtEl>
                                        <p:attrNameLst>
                                          <p:attrName>style.rotation</p:attrName>
                                        </p:attrNameLst>
                                      </p:cBhvr>
                                      <p:tavLst>
                                        <p:tav tm="0">
                                          <p:val>
                                            <p:fltVal val="360"/>
                                          </p:val>
                                        </p:tav>
                                        <p:tav tm="100000">
                                          <p:val>
                                            <p:fltVal val="0"/>
                                          </p:val>
                                        </p:tav>
                                      </p:tavLst>
                                    </p:anim>
                                    <p:animEffect transition="in" filter="fade">
                                      <p:cBhvr>
                                        <p:cTn id="20" dur="35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350" fill="hold"/>
                                        <p:tgtEl>
                                          <p:spTgt spid="24"/>
                                        </p:tgtEl>
                                        <p:attrNameLst>
                                          <p:attrName>ppt_w</p:attrName>
                                        </p:attrNameLst>
                                      </p:cBhvr>
                                      <p:tavLst>
                                        <p:tav tm="0">
                                          <p:val>
                                            <p:fltVal val="0"/>
                                          </p:val>
                                        </p:tav>
                                        <p:tav tm="100000">
                                          <p:val>
                                            <p:strVal val="#ppt_w"/>
                                          </p:val>
                                        </p:tav>
                                      </p:tavLst>
                                    </p:anim>
                                    <p:anim calcmode="lin" valueType="num">
                                      <p:cBhvr>
                                        <p:cTn id="28" dur="350" fill="hold"/>
                                        <p:tgtEl>
                                          <p:spTgt spid="24"/>
                                        </p:tgtEl>
                                        <p:attrNameLst>
                                          <p:attrName>ppt_h</p:attrName>
                                        </p:attrNameLst>
                                      </p:cBhvr>
                                      <p:tavLst>
                                        <p:tav tm="0">
                                          <p:val>
                                            <p:fltVal val="0"/>
                                          </p:val>
                                        </p:tav>
                                        <p:tav tm="100000">
                                          <p:val>
                                            <p:strVal val="#ppt_h"/>
                                          </p:val>
                                        </p:tav>
                                      </p:tavLst>
                                    </p:anim>
                                    <p:anim calcmode="lin" valueType="num">
                                      <p:cBhvr>
                                        <p:cTn id="29" dur="350" fill="hold"/>
                                        <p:tgtEl>
                                          <p:spTgt spid="24"/>
                                        </p:tgtEl>
                                        <p:attrNameLst>
                                          <p:attrName>style.rotation</p:attrName>
                                        </p:attrNameLst>
                                      </p:cBhvr>
                                      <p:tavLst>
                                        <p:tav tm="0">
                                          <p:val>
                                            <p:fltVal val="360"/>
                                          </p:val>
                                        </p:tav>
                                        <p:tav tm="100000">
                                          <p:val>
                                            <p:fltVal val="0"/>
                                          </p:val>
                                        </p:tav>
                                      </p:tavLst>
                                    </p:anim>
                                    <p:animEffect transition="in" filter="fade">
                                      <p:cBhvr>
                                        <p:cTn id="30" dur="350"/>
                                        <p:tgtEl>
                                          <p:spTgt spid="2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1500"/>
                            </p:stCondLst>
                            <p:childTnLst>
                              <p:par>
                                <p:cTn id="35" presetID="49" presetClass="entr" presetSubtype="0" decel="10000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350" fill="hold"/>
                                        <p:tgtEl>
                                          <p:spTgt spid="15"/>
                                        </p:tgtEl>
                                        <p:attrNameLst>
                                          <p:attrName>ppt_w</p:attrName>
                                        </p:attrNameLst>
                                      </p:cBhvr>
                                      <p:tavLst>
                                        <p:tav tm="0">
                                          <p:val>
                                            <p:fltVal val="0"/>
                                          </p:val>
                                        </p:tav>
                                        <p:tav tm="100000">
                                          <p:val>
                                            <p:strVal val="#ppt_w"/>
                                          </p:val>
                                        </p:tav>
                                      </p:tavLst>
                                    </p:anim>
                                    <p:anim calcmode="lin" valueType="num">
                                      <p:cBhvr>
                                        <p:cTn id="38" dur="350" fill="hold"/>
                                        <p:tgtEl>
                                          <p:spTgt spid="15"/>
                                        </p:tgtEl>
                                        <p:attrNameLst>
                                          <p:attrName>ppt_h</p:attrName>
                                        </p:attrNameLst>
                                      </p:cBhvr>
                                      <p:tavLst>
                                        <p:tav tm="0">
                                          <p:val>
                                            <p:fltVal val="0"/>
                                          </p:val>
                                        </p:tav>
                                        <p:tav tm="100000">
                                          <p:val>
                                            <p:strVal val="#ppt_h"/>
                                          </p:val>
                                        </p:tav>
                                      </p:tavLst>
                                    </p:anim>
                                    <p:anim calcmode="lin" valueType="num">
                                      <p:cBhvr>
                                        <p:cTn id="39" dur="350" fill="hold"/>
                                        <p:tgtEl>
                                          <p:spTgt spid="15"/>
                                        </p:tgtEl>
                                        <p:attrNameLst>
                                          <p:attrName>style.rotation</p:attrName>
                                        </p:attrNameLst>
                                      </p:cBhvr>
                                      <p:tavLst>
                                        <p:tav tm="0">
                                          <p:val>
                                            <p:fltVal val="360"/>
                                          </p:val>
                                        </p:tav>
                                        <p:tav tm="100000">
                                          <p:val>
                                            <p:fltVal val="0"/>
                                          </p:val>
                                        </p:tav>
                                      </p:tavLst>
                                    </p:anim>
                                    <p:animEffect transition="in" filter="fade">
                                      <p:cBhvr>
                                        <p:cTn id="40" dur="35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350" fill="hold"/>
                                        <p:tgtEl>
                                          <p:spTgt spid="12"/>
                                        </p:tgtEl>
                                        <p:attrNameLst>
                                          <p:attrName>ppt_w</p:attrName>
                                        </p:attrNameLst>
                                      </p:cBhvr>
                                      <p:tavLst>
                                        <p:tav tm="0">
                                          <p:val>
                                            <p:fltVal val="0"/>
                                          </p:val>
                                        </p:tav>
                                        <p:tav tm="100000">
                                          <p:val>
                                            <p:strVal val="#ppt_w"/>
                                          </p:val>
                                        </p:tav>
                                      </p:tavLst>
                                    </p:anim>
                                    <p:anim calcmode="lin" valueType="num">
                                      <p:cBhvr>
                                        <p:cTn id="48" dur="350" fill="hold"/>
                                        <p:tgtEl>
                                          <p:spTgt spid="12"/>
                                        </p:tgtEl>
                                        <p:attrNameLst>
                                          <p:attrName>ppt_h</p:attrName>
                                        </p:attrNameLst>
                                      </p:cBhvr>
                                      <p:tavLst>
                                        <p:tav tm="0">
                                          <p:val>
                                            <p:fltVal val="0"/>
                                          </p:val>
                                        </p:tav>
                                        <p:tav tm="100000">
                                          <p:val>
                                            <p:strVal val="#ppt_h"/>
                                          </p:val>
                                        </p:tav>
                                      </p:tavLst>
                                    </p:anim>
                                    <p:anim calcmode="lin" valueType="num">
                                      <p:cBhvr>
                                        <p:cTn id="49" dur="350" fill="hold"/>
                                        <p:tgtEl>
                                          <p:spTgt spid="12"/>
                                        </p:tgtEl>
                                        <p:attrNameLst>
                                          <p:attrName>style.rotation</p:attrName>
                                        </p:attrNameLst>
                                      </p:cBhvr>
                                      <p:tavLst>
                                        <p:tav tm="0">
                                          <p:val>
                                            <p:fltVal val="360"/>
                                          </p:val>
                                        </p:tav>
                                        <p:tav tm="100000">
                                          <p:val>
                                            <p:fltVal val="0"/>
                                          </p:val>
                                        </p:tav>
                                      </p:tavLst>
                                    </p:anim>
                                    <p:animEffect transition="in" filter="fade">
                                      <p:cBhvr>
                                        <p:cTn id="50" dur="350"/>
                                        <p:tgtEl>
                                          <p:spTgt spid="1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par>
                          <p:cTn id="54" fill="hold">
                            <p:stCondLst>
                              <p:cond delay="2500"/>
                            </p:stCondLst>
                            <p:childTnLst>
                              <p:par>
                                <p:cTn id="55" presetID="49" presetClass="entr" presetSubtype="0" decel="10000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350" fill="hold"/>
                                        <p:tgtEl>
                                          <p:spTgt spid="9"/>
                                        </p:tgtEl>
                                        <p:attrNameLst>
                                          <p:attrName>ppt_w</p:attrName>
                                        </p:attrNameLst>
                                      </p:cBhvr>
                                      <p:tavLst>
                                        <p:tav tm="0">
                                          <p:val>
                                            <p:fltVal val="0"/>
                                          </p:val>
                                        </p:tav>
                                        <p:tav tm="100000">
                                          <p:val>
                                            <p:strVal val="#ppt_w"/>
                                          </p:val>
                                        </p:tav>
                                      </p:tavLst>
                                    </p:anim>
                                    <p:anim calcmode="lin" valueType="num">
                                      <p:cBhvr>
                                        <p:cTn id="58" dur="350" fill="hold"/>
                                        <p:tgtEl>
                                          <p:spTgt spid="9"/>
                                        </p:tgtEl>
                                        <p:attrNameLst>
                                          <p:attrName>ppt_h</p:attrName>
                                        </p:attrNameLst>
                                      </p:cBhvr>
                                      <p:tavLst>
                                        <p:tav tm="0">
                                          <p:val>
                                            <p:fltVal val="0"/>
                                          </p:val>
                                        </p:tav>
                                        <p:tav tm="100000">
                                          <p:val>
                                            <p:strVal val="#ppt_h"/>
                                          </p:val>
                                        </p:tav>
                                      </p:tavLst>
                                    </p:anim>
                                    <p:anim calcmode="lin" valueType="num">
                                      <p:cBhvr>
                                        <p:cTn id="59" dur="350" fill="hold"/>
                                        <p:tgtEl>
                                          <p:spTgt spid="9"/>
                                        </p:tgtEl>
                                        <p:attrNameLst>
                                          <p:attrName>style.rotation</p:attrName>
                                        </p:attrNameLst>
                                      </p:cBhvr>
                                      <p:tavLst>
                                        <p:tav tm="0">
                                          <p:val>
                                            <p:fltVal val="360"/>
                                          </p:val>
                                        </p:tav>
                                        <p:tav tm="100000">
                                          <p:val>
                                            <p:fltVal val="0"/>
                                          </p:val>
                                        </p:tav>
                                      </p:tavLst>
                                    </p:anim>
                                    <p:animEffect transition="in" filter="fade">
                                      <p:cBhvr>
                                        <p:cTn id="60" dur="350"/>
                                        <p:tgtEl>
                                          <p:spTgt spid="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utoUpdateAnimBg="0"/>
      <p:bldP spid="28" grpId="0" animBg="1" autoUpdateAnimBg="0"/>
      <p:bldP spid="29" grpId="0" animBg="1" autoUpdateAnimBg="0"/>
      <p:bldP spid="30" grpId="0" animBg="1" autoUpdateAnimBg="0"/>
      <p:bldP spid="31" grpId="0" animBg="1" autoUpdateAnimBg="0"/>
      <p:bldP spid="32"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课题研究结果报告</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23</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任意多边形 1"/>
          <p:cNvSpPr/>
          <p:nvPr/>
        </p:nvSpPr>
        <p:spPr>
          <a:xfrm flipH="1">
            <a:off x="850010" y="2421809"/>
            <a:ext cx="10358120"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0" name="Straight Connector 32"/>
          <p:cNvCxnSpPr/>
          <p:nvPr/>
        </p:nvCxnSpPr>
        <p:spPr>
          <a:xfrm flipH="1" flipV="1">
            <a:off x="2648585" y="2437089"/>
            <a:ext cx="0" cy="601663"/>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32"/>
          <p:cNvCxnSpPr/>
          <p:nvPr/>
        </p:nvCxnSpPr>
        <p:spPr>
          <a:xfrm flipH="1" flipV="1">
            <a:off x="4937760" y="2437089"/>
            <a:ext cx="0" cy="601663"/>
          </a:xfrm>
          <a:prstGeom prst="line">
            <a:avLst/>
          </a:prstGeom>
          <a:ln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32"/>
          <p:cNvCxnSpPr/>
          <p:nvPr/>
        </p:nvCxnSpPr>
        <p:spPr>
          <a:xfrm flipH="1" flipV="1">
            <a:off x="7257098" y="2437089"/>
            <a:ext cx="0" cy="601663"/>
          </a:xfrm>
          <a:prstGeom prst="line">
            <a:avLst/>
          </a:prstGeom>
          <a:ln w="19050">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 name="圆角矩形 5"/>
          <p:cNvSpPr/>
          <p:nvPr/>
        </p:nvSpPr>
        <p:spPr>
          <a:xfrm>
            <a:off x="1837374" y="3145113"/>
            <a:ext cx="1614487" cy="3444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282728"/>
                </a:solidFill>
                <a:latin typeface="微软雅黑" panose="020B0503020204020204" pitchFamily="34" charset="-122"/>
                <a:ea typeface="微软雅黑" panose="020B0503020204020204" pitchFamily="34" charset="-122"/>
              </a:rPr>
              <a:t>标题</a:t>
            </a:r>
          </a:p>
        </p:txBody>
      </p:sp>
      <p:sp>
        <p:nvSpPr>
          <p:cNvPr id="14" name="圆角矩形 6"/>
          <p:cNvSpPr/>
          <p:nvPr/>
        </p:nvSpPr>
        <p:spPr>
          <a:xfrm>
            <a:off x="4131310" y="3145113"/>
            <a:ext cx="1612900" cy="3444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282728"/>
                </a:solidFill>
                <a:latin typeface="微软雅黑" panose="020B0503020204020204" pitchFamily="34" charset="-122"/>
                <a:ea typeface="微软雅黑" panose="020B0503020204020204" pitchFamily="34" charset="-122"/>
              </a:rPr>
              <a:t>标题</a:t>
            </a:r>
          </a:p>
        </p:txBody>
      </p:sp>
      <p:sp>
        <p:nvSpPr>
          <p:cNvPr id="15" name="圆角矩形 7"/>
          <p:cNvSpPr/>
          <p:nvPr/>
        </p:nvSpPr>
        <p:spPr>
          <a:xfrm>
            <a:off x="6425248" y="3145113"/>
            <a:ext cx="1612900" cy="3444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282728"/>
                </a:solidFill>
                <a:latin typeface="微软雅黑" panose="020B0503020204020204" pitchFamily="34" charset="-122"/>
                <a:ea typeface="微软雅黑" panose="020B0503020204020204" pitchFamily="34" charset="-122"/>
              </a:rPr>
              <a:t>标题</a:t>
            </a:r>
          </a:p>
        </p:txBody>
      </p:sp>
      <p:sp>
        <p:nvSpPr>
          <p:cNvPr id="16" name="Sev01"/>
          <p:cNvSpPr>
            <a:spLocks noChangeAspect="1"/>
          </p:cNvSpPr>
          <p:nvPr/>
        </p:nvSpPr>
        <p:spPr>
          <a:xfrm>
            <a:off x="6971348" y="1702076"/>
            <a:ext cx="520700" cy="5207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chemeClr val="bg1"/>
              </a:solidFill>
              <a:latin typeface="FontAwesome" pitchFamily="2" charset="0"/>
            </a:endParaRPr>
          </a:p>
        </p:txBody>
      </p:sp>
      <p:sp>
        <p:nvSpPr>
          <p:cNvPr id="17" name="Freeform 105"/>
          <p:cNvSpPr>
            <a:spLocks noEditPoints="1"/>
          </p:cNvSpPr>
          <p:nvPr/>
        </p:nvSpPr>
        <p:spPr bwMode="auto">
          <a:xfrm>
            <a:off x="7087236" y="1819551"/>
            <a:ext cx="290513" cy="28575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lstStyle/>
          <a:p>
            <a:pPr>
              <a:defRPr/>
            </a:pPr>
            <a:endParaRPr lang="en-US">
              <a:solidFill>
                <a:schemeClr val="accent3">
                  <a:lumMod val="50000"/>
                </a:schemeClr>
              </a:solidFill>
            </a:endParaRPr>
          </a:p>
        </p:txBody>
      </p:sp>
      <p:sp>
        <p:nvSpPr>
          <p:cNvPr id="18" name="Sev01"/>
          <p:cNvSpPr>
            <a:spLocks noChangeAspect="1"/>
          </p:cNvSpPr>
          <p:nvPr/>
        </p:nvSpPr>
        <p:spPr>
          <a:xfrm>
            <a:off x="2388236" y="1702076"/>
            <a:ext cx="519113" cy="5207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chemeClr val="bg1"/>
              </a:solidFill>
              <a:latin typeface="FontAwesome" pitchFamily="2" charset="0"/>
            </a:endParaRPr>
          </a:p>
        </p:txBody>
      </p:sp>
      <p:sp>
        <p:nvSpPr>
          <p:cNvPr id="19" name="Freeform 62"/>
          <p:cNvSpPr>
            <a:spLocks noEditPoints="1"/>
          </p:cNvSpPr>
          <p:nvPr/>
        </p:nvSpPr>
        <p:spPr bwMode="auto">
          <a:xfrm>
            <a:off x="2500949" y="1814789"/>
            <a:ext cx="293687" cy="295275"/>
          </a:xfrm>
          <a:custGeom>
            <a:avLst/>
            <a:gdLst>
              <a:gd name="T0" fmla="*/ 58 w 58"/>
              <a:gd name="T1" fmla="*/ 33 h 58"/>
              <a:gd name="T2" fmla="*/ 57 w 58"/>
              <a:gd name="T3" fmla="*/ 34 h 58"/>
              <a:gd name="T4" fmla="*/ 50 w 58"/>
              <a:gd name="T5" fmla="*/ 35 h 58"/>
              <a:gd name="T6" fmla="*/ 49 w 58"/>
              <a:gd name="T7" fmla="*/ 39 h 58"/>
              <a:gd name="T8" fmla="*/ 53 w 58"/>
              <a:gd name="T9" fmla="*/ 44 h 58"/>
              <a:gd name="T10" fmla="*/ 53 w 58"/>
              <a:gd name="T11" fmla="*/ 45 h 58"/>
              <a:gd name="T12" fmla="*/ 53 w 58"/>
              <a:gd name="T13" fmla="*/ 46 h 58"/>
              <a:gd name="T14" fmla="*/ 45 w 58"/>
              <a:gd name="T15" fmla="*/ 53 h 58"/>
              <a:gd name="T16" fmla="*/ 44 w 58"/>
              <a:gd name="T17" fmla="*/ 52 h 58"/>
              <a:gd name="T18" fmla="*/ 39 w 58"/>
              <a:gd name="T19" fmla="*/ 48 h 58"/>
              <a:gd name="T20" fmla="*/ 36 w 58"/>
              <a:gd name="T21" fmla="*/ 50 h 58"/>
              <a:gd name="T22" fmla="*/ 34 w 58"/>
              <a:gd name="T23" fmla="*/ 57 h 58"/>
              <a:gd name="T24" fmla="*/ 33 w 58"/>
              <a:gd name="T25" fmla="*/ 58 h 58"/>
              <a:gd name="T26" fmla="*/ 25 w 58"/>
              <a:gd name="T27" fmla="*/ 58 h 58"/>
              <a:gd name="T28" fmla="*/ 23 w 58"/>
              <a:gd name="T29" fmla="*/ 57 h 58"/>
              <a:gd name="T30" fmla="*/ 22 w 58"/>
              <a:gd name="T31" fmla="*/ 50 h 58"/>
              <a:gd name="T32" fmla="*/ 19 w 58"/>
              <a:gd name="T33" fmla="*/ 48 h 58"/>
              <a:gd name="T34" fmla="*/ 14 w 58"/>
              <a:gd name="T35" fmla="*/ 52 h 58"/>
              <a:gd name="T36" fmla="*/ 13 w 58"/>
              <a:gd name="T37" fmla="*/ 53 h 58"/>
              <a:gd name="T38" fmla="*/ 12 w 58"/>
              <a:gd name="T39" fmla="*/ 52 h 58"/>
              <a:gd name="T40" fmla="*/ 5 w 58"/>
              <a:gd name="T41" fmla="*/ 46 h 58"/>
              <a:gd name="T42" fmla="*/ 5 w 58"/>
              <a:gd name="T43" fmla="*/ 45 h 58"/>
              <a:gd name="T44" fmla="*/ 5 w 58"/>
              <a:gd name="T45" fmla="*/ 44 h 58"/>
              <a:gd name="T46" fmla="*/ 9 w 58"/>
              <a:gd name="T47" fmla="*/ 39 h 58"/>
              <a:gd name="T48" fmla="*/ 8 w 58"/>
              <a:gd name="T49" fmla="*/ 35 h 58"/>
              <a:gd name="T50" fmla="*/ 1 w 58"/>
              <a:gd name="T51" fmla="*/ 34 h 58"/>
              <a:gd name="T52" fmla="*/ 0 w 58"/>
              <a:gd name="T53" fmla="*/ 33 h 58"/>
              <a:gd name="T54" fmla="*/ 0 w 58"/>
              <a:gd name="T55" fmla="*/ 24 h 58"/>
              <a:gd name="T56" fmla="*/ 1 w 58"/>
              <a:gd name="T57" fmla="*/ 23 h 58"/>
              <a:gd name="T58" fmla="*/ 8 w 58"/>
              <a:gd name="T59" fmla="*/ 22 h 58"/>
              <a:gd name="T60" fmla="*/ 9 w 58"/>
              <a:gd name="T61" fmla="*/ 18 h 58"/>
              <a:gd name="T62" fmla="*/ 5 w 58"/>
              <a:gd name="T63" fmla="*/ 13 h 58"/>
              <a:gd name="T64" fmla="*/ 5 w 58"/>
              <a:gd name="T65" fmla="*/ 12 h 58"/>
              <a:gd name="T66" fmla="*/ 5 w 58"/>
              <a:gd name="T67" fmla="*/ 11 h 58"/>
              <a:gd name="T68" fmla="*/ 13 w 58"/>
              <a:gd name="T69" fmla="*/ 5 h 58"/>
              <a:gd name="T70" fmla="*/ 14 w 58"/>
              <a:gd name="T71" fmla="*/ 5 h 58"/>
              <a:gd name="T72" fmla="*/ 19 w 58"/>
              <a:gd name="T73" fmla="*/ 9 h 58"/>
              <a:gd name="T74" fmla="*/ 22 w 58"/>
              <a:gd name="T75" fmla="*/ 8 h 58"/>
              <a:gd name="T76" fmla="*/ 23 w 58"/>
              <a:gd name="T77" fmla="*/ 1 h 58"/>
              <a:gd name="T78" fmla="*/ 25 w 58"/>
              <a:gd name="T79" fmla="*/ 0 h 58"/>
              <a:gd name="T80" fmla="*/ 33 w 58"/>
              <a:gd name="T81" fmla="*/ 0 h 58"/>
              <a:gd name="T82" fmla="*/ 34 w 58"/>
              <a:gd name="T83" fmla="*/ 1 h 58"/>
              <a:gd name="T84" fmla="*/ 36 w 58"/>
              <a:gd name="T85" fmla="*/ 8 h 58"/>
              <a:gd name="T86" fmla="*/ 39 w 58"/>
              <a:gd name="T87" fmla="*/ 9 h 58"/>
              <a:gd name="T88" fmla="*/ 44 w 58"/>
              <a:gd name="T89" fmla="*/ 5 h 58"/>
              <a:gd name="T90" fmla="*/ 45 w 58"/>
              <a:gd name="T91" fmla="*/ 5 h 58"/>
              <a:gd name="T92" fmla="*/ 46 w 58"/>
              <a:gd name="T93" fmla="*/ 5 h 58"/>
              <a:gd name="T94" fmla="*/ 52 w 58"/>
              <a:gd name="T95" fmla="*/ 12 h 58"/>
              <a:gd name="T96" fmla="*/ 53 w 58"/>
              <a:gd name="T97" fmla="*/ 12 h 58"/>
              <a:gd name="T98" fmla="*/ 52 w 58"/>
              <a:gd name="T99" fmla="*/ 13 h 58"/>
              <a:gd name="T100" fmla="*/ 48 w 58"/>
              <a:gd name="T101" fmla="*/ 18 h 58"/>
              <a:gd name="T102" fmla="*/ 50 w 58"/>
              <a:gd name="T103" fmla="*/ 22 h 58"/>
              <a:gd name="T104" fmla="*/ 57 w 58"/>
              <a:gd name="T105" fmla="*/ 23 h 58"/>
              <a:gd name="T106" fmla="*/ 58 w 58"/>
              <a:gd name="T107" fmla="*/ 25 h 58"/>
              <a:gd name="T108" fmla="*/ 58 w 58"/>
              <a:gd name="T109" fmla="*/ 33 h 58"/>
              <a:gd name="T110" fmla="*/ 29 w 58"/>
              <a:gd name="T111" fmla="*/ 19 h 58"/>
              <a:gd name="T112" fmla="*/ 19 w 58"/>
              <a:gd name="T113" fmla="*/ 29 h 58"/>
              <a:gd name="T114" fmla="*/ 29 w 58"/>
              <a:gd name="T115" fmla="*/ 38 h 58"/>
              <a:gd name="T116" fmla="*/ 39 w 58"/>
              <a:gd name="T117" fmla="*/ 29 h 58"/>
              <a:gd name="T118" fmla="*/ 29 w 58"/>
              <a:gd name="T119" fmla="*/ 19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a:noFill/>
          </a:ln>
        </p:spPr>
        <p:txBody>
          <a:bodyPr/>
          <a:lstStyle/>
          <a:p>
            <a:endParaRPr lang="zh-CN" altLang="en-US"/>
          </a:p>
        </p:txBody>
      </p:sp>
      <p:sp>
        <p:nvSpPr>
          <p:cNvPr id="20" name="Sev01"/>
          <p:cNvSpPr>
            <a:spLocks noChangeAspect="1"/>
          </p:cNvSpPr>
          <p:nvPr/>
        </p:nvSpPr>
        <p:spPr>
          <a:xfrm>
            <a:off x="4678998" y="1702076"/>
            <a:ext cx="520700" cy="5207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chemeClr val="bg1"/>
              </a:solidFill>
              <a:latin typeface="FontAwesome" pitchFamily="2" charset="0"/>
            </a:endParaRPr>
          </a:p>
        </p:txBody>
      </p:sp>
      <p:sp>
        <p:nvSpPr>
          <p:cNvPr id="21" name="Freeform 135"/>
          <p:cNvSpPr>
            <a:spLocks noEditPoints="1"/>
          </p:cNvSpPr>
          <p:nvPr/>
        </p:nvSpPr>
        <p:spPr bwMode="auto">
          <a:xfrm>
            <a:off x="4783773" y="1816376"/>
            <a:ext cx="311150" cy="292100"/>
          </a:xfrm>
          <a:custGeom>
            <a:avLst/>
            <a:gdLst>
              <a:gd name="T0" fmla="*/ 13 w 73"/>
              <a:gd name="T1" fmla="*/ 39 h 68"/>
              <a:gd name="T2" fmla="*/ 8 w 73"/>
              <a:gd name="T3" fmla="*/ 39 h 68"/>
              <a:gd name="T4" fmla="*/ 0 w 73"/>
              <a:gd name="T5" fmla="*/ 33 h 68"/>
              <a:gd name="T6" fmla="*/ 5 w 73"/>
              <a:gd name="T7" fmla="*/ 19 h 68"/>
              <a:gd name="T8" fmla="*/ 15 w 73"/>
              <a:gd name="T9" fmla="*/ 22 h 68"/>
              <a:gd name="T10" fmla="*/ 20 w 73"/>
              <a:gd name="T11" fmla="*/ 21 h 68"/>
              <a:gd name="T12" fmla="*/ 20 w 73"/>
              <a:gd name="T13" fmla="*/ 24 h 68"/>
              <a:gd name="T14" fmla="*/ 23 w 73"/>
              <a:gd name="T15" fmla="*/ 34 h 68"/>
              <a:gd name="T16" fmla="*/ 13 w 73"/>
              <a:gd name="T17" fmla="*/ 39 h 68"/>
              <a:gd name="T18" fmla="*/ 15 w 73"/>
              <a:gd name="T19" fmla="*/ 19 h 68"/>
              <a:gd name="T20" fmla="*/ 5 w 73"/>
              <a:gd name="T21" fmla="*/ 9 h 68"/>
              <a:gd name="T22" fmla="*/ 15 w 73"/>
              <a:gd name="T23" fmla="*/ 0 h 68"/>
              <a:gd name="T24" fmla="*/ 25 w 73"/>
              <a:gd name="T25" fmla="*/ 9 h 68"/>
              <a:gd name="T26" fmla="*/ 15 w 73"/>
              <a:gd name="T27" fmla="*/ 19 h 68"/>
              <a:gd name="T28" fmla="*/ 53 w 73"/>
              <a:gd name="T29" fmla="*/ 68 h 68"/>
              <a:gd name="T30" fmla="*/ 20 w 73"/>
              <a:gd name="T31" fmla="*/ 68 h 68"/>
              <a:gd name="T32" fmla="*/ 10 w 73"/>
              <a:gd name="T33" fmla="*/ 58 h 68"/>
              <a:gd name="T34" fmla="*/ 23 w 73"/>
              <a:gd name="T35" fmla="*/ 36 h 68"/>
              <a:gd name="T36" fmla="*/ 37 w 73"/>
              <a:gd name="T37" fmla="*/ 41 h 68"/>
              <a:gd name="T38" fmla="*/ 50 w 73"/>
              <a:gd name="T39" fmla="*/ 36 h 68"/>
              <a:gd name="T40" fmla="*/ 64 w 73"/>
              <a:gd name="T41" fmla="*/ 58 h 68"/>
              <a:gd name="T42" fmla="*/ 53 w 73"/>
              <a:gd name="T43" fmla="*/ 68 h 68"/>
              <a:gd name="T44" fmla="*/ 37 w 73"/>
              <a:gd name="T45" fmla="*/ 39 h 68"/>
              <a:gd name="T46" fmla="*/ 22 w 73"/>
              <a:gd name="T47" fmla="*/ 24 h 68"/>
              <a:gd name="T48" fmla="*/ 37 w 73"/>
              <a:gd name="T49" fmla="*/ 9 h 68"/>
              <a:gd name="T50" fmla="*/ 51 w 73"/>
              <a:gd name="T51" fmla="*/ 24 h 68"/>
              <a:gd name="T52" fmla="*/ 37 w 73"/>
              <a:gd name="T53" fmla="*/ 39 h 68"/>
              <a:gd name="T54" fmla="*/ 59 w 73"/>
              <a:gd name="T55" fmla="*/ 19 h 68"/>
              <a:gd name="T56" fmla="*/ 49 w 73"/>
              <a:gd name="T57" fmla="*/ 9 h 68"/>
              <a:gd name="T58" fmla="*/ 59 w 73"/>
              <a:gd name="T59" fmla="*/ 0 h 68"/>
              <a:gd name="T60" fmla="*/ 68 w 73"/>
              <a:gd name="T61" fmla="*/ 9 h 68"/>
              <a:gd name="T62" fmla="*/ 59 w 73"/>
              <a:gd name="T63" fmla="*/ 19 h 68"/>
              <a:gd name="T64" fmla="*/ 66 w 73"/>
              <a:gd name="T65" fmla="*/ 39 h 68"/>
              <a:gd name="T66" fmla="*/ 61 w 73"/>
              <a:gd name="T67" fmla="*/ 39 h 68"/>
              <a:gd name="T68" fmla="*/ 51 w 73"/>
              <a:gd name="T69" fmla="*/ 34 h 68"/>
              <a:gd name="T70" fmla="*/ 54 w 73"/>
              <a:gd name="T71" fmla="*/ 24 h 68"/>
              <a:gd name="T72" fmla="*/ 54 w 73"/>
              <a:gd name="T73" fmla="*/ 21 h 68"/>
              <a:gd name="T74" fmla="*/ 59 w 73"/>
              <a:gd name="T75" fmla="*/ 22 h 68"/>
              <a:gd name="T76" fmla="*/ 69 w 73"/>
              <a:gd name="T77" fmla="*/ 19 h 68"/>
              <a:gd name="T78" fmla="*/ 73 w 73"/>
              <a:gd name="T79" fmla="*/ 33 h 68"/>
              <a:gd name="T80" fmla="*/ 66 w 73"/>
              <a:gd name="T81" fmla="*/ 39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a:noFill/>
          </a:ln>
        </p:spPr>
        <p:txBody>
          <a:bodyPr/>
          <a:lstStyle/>
          <a:p>
            <a:endParaRPr lang="zh-CN" altLang="en-US"/>
          </a:p>
        </p:txBody>
      </p:sp>
      <p:cxnSp>
        <p:nvCxnSpPr>
          <p:cNvPr id="22" name="Straight Connector 32"/>
          <p:cNvCxnSpPr/>
          <p:nvPr/>
        </p:nvCxnSpPr>
        <p:spPr>
          <a:xfrm flipH="1" flipV="1">
            <a:off x="9550630" y="2437089"/>
            <a:ext cx="0" cy="601663"/>
          </a:xfrm>
          <a:prstGeom prst="line">
            <a:avLst/>
          </a:prstGeom>
          <a:ln w="19050">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 name="圆角矩形 15"/>
          <p:cNvSpPr/>
          <p:nvPr/>
        </p:nvSpPr>
        <p:spPr>
          <a:xfrm>
            <a:off x="8769985" y="3145113"/>
            <a:ext cx="1612900" cy="3444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282728"/>
                </a:solidFill>
                <a:latin typeface="微软雅黑" panose="020B0503020204020204" pitchFamily="34" charset="-122"/>
                <a:ea typeface="微软雅黑" panose="020B0503020204020204" pitchFamily="34" charset="-122"/>
              </a:rPr>
              <a:t>标题</a:t>
            </a:r>
          </a:p>
        </p:txBody>
      </p:sp>
      <p:sp>
        <p:nvSpPr>
          <p:cNvPr id="24" name="Sev01"/>
          <p:cNvSpPr>
            <a:spLocks noChangeAspect="1"/>
          </p:cNvSpPr>
          <p:nvPr/>
        </p:nvSpPr>
        <p:spPr>
          <a:xfrm>
            <a:off x="9264880" y="1702076"/>
            <a:ext cx="520700" cy="5207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solidFill>
                <a:schemeClr val="bg1"/>
              </a:solidFill>
              <a:latin typeface="FontAwesome" pitchFamily="2" charset="0"/>
            </a:endParaRPr>
          </a:p>
        </p:txBody>
      </p:sp>
      <p:sp>
        <p:nvSpPr>
          <p:cNvPr id="25" name="TextBox 15"/>
          <p:cNvSpPr txBox="1"/>
          <p:nvPr/>
        </p:nvSpPr>
        <p:spPr>
          <a:xfrm>
            <a:off x="1681494" y="3585884"/>
            <a:ext cx="1934181" cy="1323439"/>
          </a:xfrm>
          <a:prstGeom prst="rect">
            <a:avLst/>
          </a:prstGeom>
          <a:noFill/>
        </p:spPr>
        <p:txBody>
          <a:bodyPr wrap="square" rtlCol="0">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添加内容添加内容添加内容添加内容添加内容添加内容添加内容添加内容添加内容</a:t>
            </a:r>
            <a:endParaRPr lang="zh-CN" altLang="en-US" sz="1600" dirty="0">
              <a:solidFill>
                <a:srgbClr val="4D4D4D"/>
              </a:solidFill>
              <a:latin typeface="宋体" panose="02010600030101010101" pitchFamily="2" charset="-122"/>
              <a:ea typeface="宋体" panose="02010600030101010101" pitchFamily="2" charset="-122"/>
            </a:endParaRPr>
          </a:p>
        </p:txBody>
      </p:sp>
      <p:sp>
        <p:nvSpPr>
          <p:cNvPr id="26" name="TextBox 15"/>
          <p:cNvSpPr txBox="1"/>
          <p:nvPr/>
        </p:nvSpPr>
        <p:spPr>
          <a:xfrm>
            <a:off x="6330499" y="3622027"/>
            <a:ext cx="1934181" cy="1323439"/>
          </a:xfrm>
          <a:prstGeom prst="rect">
            <a:avLst/>
          </a:prstGeom>
          <a:noFill/>
        </p:spPr>
        <p:txBody>
          <a:bodyPr wrap="square" rtlCol="0">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添加内容添加内容添加内容添加内容添加内容添加内容添加内容添加内容添加内容</a:t>
            </a:r>
            <a:endParaRPr lang="zh-CN" altLang="en-US" sz="1600" dirty="0">
              <a:solidFill>
                <a:srgbClr val="4D4D4D"/>
              </a:solidFill>
              <a:latin typeface="宋体" panose="02010600030101010101" pitchFamily="2" charset="-122"/>
              <a:ea typeface="宋体" panose="02010600030101010101" pitchFamily="2" charset="-122"/>
            </a:endParaRPr>
          </a:p>
        </p:txBody>
      </p:sp>
      <p:sp>
        <p:nvSpPr>
          <p:cNvPr id="27" name="TextBox 15"/>
          <p:cNvSpPr txBox="1"/>
          <p:nvPr/>
        </p:nvSpPr>
        <p:spPr>
          <a:xfrm>
            <a:off x="3955303" y="3585884"/>
            <a:ext cx="1934181" cy="1323439"/>
          </a:xfrm>
          <a:prstGeom prst="rect">
            <a:avLst/>
          </a:prstGeom>
          <a:noFill/>
        </p:spPr>
        <p:txBody>
          <a:bodyPr wrap="square" rtlCol="0">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添加内容添加内容添加内容添加内容添加内容添加内容添加内容添加内容添加内容</a:t>
            </a:r>
            <a:endParaRPr lang="zh-CN" altLang="en-US" sz="1600" dirty="0">
              <a:solidFill>
                <a:srgbClr val="4D4D4D"/>
              </a:solidFill>
              <a:latin typeface="宋体" panose="02010600030101010101" pitchFamily="2" charset="-122"/>
              <a:ea typeface="宋体" panose="02010600030101010101" pitchFamily="2" charset="-122"/>
            </a:endParaRPr>
          </a:p>
        </p:txBody>
      </p:sp>
      <p:sp>
        <p:nvSpPr>
          <p:cNvPr id="28" name="TextBox 15"/>
          <p:cNvSpPr txBox="1"/>
          <p:nvPr/>
        </p:nvSpPr>
        <p:spPr>
          <a:xfrm>
            <a:off x="8675236" y="3622027"/>
            <a:ext cx="1934181" cy="1323439"/>
          </a:xfrm>
          <a:prstGeom prst="rect">
            <a:avLst/>
          </a:prstGeom>
          <a:noFill/>
        </p:spPr>
        <p:txBody>
          <a:bodyPr wrap="square" rtlCol="0">
            <a:spAutoFit/>
          </a:bodyPr>
          <a:lstStyle/>
          <a:p>
            <a:pPr eaLnBrk="1" hangingPunct="1"/>
            <a:r>
              <a:rPr lang="zh-CN" altLang="en-US" sz="1600" dirty="0">
                <a:solidFill>
                  <a:srgbClr val="000000"/>
                </a:solidFill>
                <a:latin typeface="宋体" panose="02010600030101010101" pitchFamily="2" charset="-122"/>
                <a:ea typeface="宋体" panose="02010600030101010101" pitchFamily="2" charset="-122"/>
              </a:rPr>
              <a:t>添加内容添加内容添加内容添加内容添加内容添加内容添加内容添加内容添加内容</a:t>
            </a:r>
            <a:endParaRPr lang="zh-CN" altLang="en-US" sz="1600" dirty="0">
              <a:solidFill>
                <a:srgbClr val="4D4D4D"/>
              </a:solidFill>
              <a:latin typeface="宋体" panose="02010600030101010101" pitchFamily="2" charset="-122"/>
              <a:ea typeface="宋体" panose="02010600030101010101" pitchFamily="2" charset="-122"/>
            </a:endParaRPr>
          </a:p>
        </p:txBody>
      </p:sp>
      <p:sp>
        <p:nvSpPr>
          <p:cNvPr id="29" name="流程图: 联系 13"/>
          <p:cNvSpPr/>
          <p:nvPr/>
        </p:nvSpPr>
        <p:spPr>
          <a:xfrm>
            <a:off x="9436951" y="2320883"/>
            <a:ext cx="234950" cy="234950"/>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联系 35"/>
          <p:cNvSpPr/>
          <p:nvPr/>
        </p:nvSpPr>
        <p:spPr>
          <a:xfrm>
            <a:off x="7143921" y="2320884"/>
            <a:ext cx="234950" cy="234950"/>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联系 36"/>
          <p:cNvSpPr/>
          <p:nvPr/>
        </p:nvSpPr>
        <p:spPr>
          <a:xfrm>
            <a:off x="4817242" y="2320883"/>
            <a:ext cx="234950" cy="2349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联系 37"/>
          <p:cNvSpPr/>
          <p:nvPr/>
        </p:nvSpPr>
        <p:spPr>
          <a:xfrm>
            <a:off x="2533466" y="2336556"/>
            <a:ext cx="234950" cy="2349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9395531" y="1790350"/>
            <a:ext cx="259397" cy="352921"/>
          </a:xfrm>
          <a:custGeom>
            <a:avLst/>
            <a:gdLst>
              <a:gd name="T0" fmla="*/ 924118 w 4423"/>
              <a:gd name="T1" fmla="*/ 36732 h 6016"/>
              <a:gd name="T2" fmla="*/ 1145021 w 4423"/>
              <a:gd name="T3" fmla="*/ 159911 h 6016"/>
              <a:gd name="T4" fmla="*/ 1298196 w 4423"/>
              <a:gd name="T5" fmla="*/ 337238 h 6016"/>
              <a:gd name="T6" fmla="*/ 1388709 w 4423"/>
              <a:gd name="T7" fmla="*/ 576313 h 6016"/>
              <a:gd name="T8" fmla="*/ 1388709 w 4423"/>
              <a:gd name="T9" fmla="*/ 824571 h 6016"/>
              <a:gd name="T10" fmla="*/ 1298196 w 4423"/>
              <a:gd name="T11" fmla="*/ 1063646 h 6016"/>
              <a:gd name="T12" fmla="*/ 1145021 w 4423"/>
              <a:gd name="T13" fmla="*/ 1240973 h 6016"/>
              <a:gd name="T14" fmla="*/ 924118 w 4423"/>
              <a:gd name="T15" fmla="*/ 1364152 h 6016"/>
              <a:gd name="T16" fmla="*/ 681695 w 4423"/>
              <a:gd name="T17" fmla="*/ 1400568 h 6016"/>
              <a:gd name="T18" fmla="*/ 427246 w 4423"/>
              <a:gd name="T19" fmla="*/ 1345786 h 6016"/>
              <a:gd name="T20" fmla="*/ 216788 w 4423"/>
              <a:gd name="T21" fmla="*/ 1207408 h 6016"/>
              <a:gd name="T22" fmla="*/ 76271 w 4423"/>
              <a:gd name="T23" fmla="*/ 1019314 h 6016"/>
              <a:gd name="T24" fmla="*/ 3165 w 4423"/>
              <a:gd name="T25" fmla="*/ 772006 h 6016"/>
              <a:gd name="T26" fmla="*/ 21837 w 4423"/>
              <a:gd name="T27" fmla="*/ 525648 h 6016"/>
              <a:gd name="T28" fmla="*/ 128807 w 4423"/>
              <a:gd name="T29" fmla="*/ 295123 h 6016"/>
              <a:gd name="T30" fmla="*/ 294642 w 4423"/>
              <a:gd name="T31" fmla="*/ 129195 h 6016"/>
              <a:gd name="T32" fmla="*/ 524722 w 4423"/>
              <a:gd name="T33" fmla="*/ 22166 h 6016"/>
              <a:gd name="T34" fmla="*/ 562066 w 4423"/>
              <a:gd name="T35" fmla="*/ 756490 h 6016"/>
              <a:gd name="T36" fmla="*/ 647199 w 4423"/>
              <a:gd name="T37" fmla="*/ 616528 h 6016"/>
              <a:gd name="T38" fmla="*/ 744675 w 4423"/>
              <a:gd name="T39" fmla="*/ 527232 h 6016"/>
              <a:gd name="T40" fmla="*/ 654795 w 4423"/>
              <a:gd name="T41" fmla="*/ 535781 h 6016"/>
              <a:gd name="T42" fmla="*/ 563016 w 4423"/>
              <a:gd name="T43" fmla="*/ 609245 h 6016"/>
              <a:gd name="T44" fmla="*/ 531052 w 4423"/>
              <a:gd name="T45" fmla="*/ 702025 h 6016"/>
              <a:gd name="T46" fmla="*/ 825693 w 4423"/>
              <a:gd name="T47" fmla="*/ 1480682 h 6016"/>
              <a:gd name="T48" fmla="*/ 683594 w 4423"/>
              <a:gd name="T49" fmla="*/ 1494614 h 6016"/>
              <a:gd name="T50" fmla="*/ 683278 w 4423"/>
              <a:gd name="T51" fmla="*/ 380620 h 6016"/>
              <a:gd name="T52" fmla="*/ 495922 w 4423"/>
              <a:gd name="T53" fmla="*/ 453451 h 6016"/>
              <a:gd name="T54" fmla="*/ 386104 w 4423"/>
              <a:gd name="T55" fmla="*/ 636161 h 6016"/>
              <a:gd name="T56" fmla="*/ 386104 w 4423"/>
              <a:gd name="T57" fmla="*/ 764723 h 6016"/>
              <a:gd name="T58" fmla="*/ 495922 w 4423"/>
              <a:gd name="T59" fmla="*/ 947434 h 6016"/>
              <a:gd name="T60" fmla="*/ 683278 w 4423"/>
              <a:gd name="T61" fmla="*/ 1020264 h 6016"/>
              <a:gd name="T62" fmla="*/ 838669 w 4423"/>
              <a:gd name="T63" fmla="*/ 988915 h 6016"/>
              <a:gd name="T64" fmla="*/ 988047 w 4423"/>
              <a:gd name="T65" fmla="*/ 839454 h 6016"/>
              <a:gd name="T66" fmla="*/ 1019378 w 4423"/>
              <a:gd name="T67" fmla="*/ 683976 h 6016"/>
              <a:gd name="T68" fmla="*/ 946588 w 4423"/>
              <a:gd name="T69" fmla="*/ 496833 h 6016"/>
              <a:gd name="T70" fmla="*/ 764296 w 4423"/>
              <a:gd name="T71" fmla="*/ 386636 h 6016"/>
              <a:gd name="T72" fmla="*/ 814617 w 4423"/>
              <a:gd name="T73" fmla="*/ 511082 h 6016"/>
              <a:gd name="T74" fmla="*/ 666188 w 4423"/>
              <a:gd name="T75" fmla="*/ 481316 h 6016"/>
              <a:gd name="T76" fmla="*/ 535799 w 4423"/>
              <a:gd name="T77" fmla="*/ 551614 h 6016"/>
              <a:gd name="T78" fmla="*/ 478200 w 4423"/>
              <a:gd name="T79" fmla="*/ 700442 h 6016"/>
              <a:gd name="T80" fmla="*/ 528836 w 4423"/>
              <a:gd name="T81" fmla="*/ 841354 h 6016"/>
              <a:gd name="T82" fmla="*/ 655111 w 4423"/>
              <a:gd name="T83" fmla="*/ 917351 h 6016"/>
              <a:gd name="T84" fmla="*/ 805122 w 4423"/>
              <a:gd name="T85" fmla="*/ 895185 h 6016"/>
              <a:gd name="T86" fmla="*/ 903864 w 4423"/>
              <a:gd name="T87" fmla="*/ 786889 h 6016"/>
              <a:gd name="T88" fmla="*/ 911459 w 4423"/>
              <a:gd name="T89" fmla="*/ 634261 h 6016"/>
              <a:gd name="T90" fmla="*/ 993427 w 4423"/>
              <a:gd name="T91" fmla="*/ 376503 h 6016"/>
              <a:gd name="T92" fmla="*/ 860190 w 4423"/>
              <a:gd name="T93" fmla="*/ 293223 h 6016"/>
              <a:gd name="T94" fmla="*/ 699735 w 4423"/>
              <a:gd name="T95" fmla="*/ 263141 h 6016"/>
              <a:gd name="T96" fmla="*/ 549724 w 4423"/>
              <a:gd name="T97" fmla="*/ 289740 h 6016"/>
              <a:gd name="T98" fmla="*/ 413638 w 4423"/>
              <a:gd name="T99" fmla="*/ 369854 h 6016"/>
              <a:gd name="T100" fmla="*/ 320593 w 4423"/>
              <a:gd name="T101" fmla="*/ 482583 h 6016"/>
              <a:gd name="T102" fmla="*/ 267741 w 4423"/>
              <a:gd name="T103" fmla="*/ 633628 h 6016"/>
              <a:gd name="T104" fmla="*/ 271855 w 4423"/>
              <a:gd name="T105" fmla="*/ 788789 h 6016"/>
              <a:gd name="T106" fmla="*/ 331670 w 4423"/>
              <a:gd name="T107" fmla="*/ 936034 h 6016"/>
              <a:gd name="T108" fmla="*/ 430095 w 4423"/>
              <a:gd name="T109" fmla="*/ 1044647 h 6016"/>
              <a:gd name="T110" fmla="*/ 569662 w 4423"/>
              <a:gd name="T111" fmla="*/ 1118111 h 6016"/>
              <a:gd name="T112" fmla="*/ 722521 w 4423"/>
              <a:gd name="T113" fmla="*/ 1137110 h 6016"/>
              <a:gd name="T114" fmla="*/ 879811 w 4423"/>
              <a:gd name="T115" fmla="*/ 1099112 h 6016"/>
              <a:gd name="T116" fmla="*/ 1008618 w 4423"/>
              <a:gd name="T117" fmla="*/ 1009815 h 6016"/>
              <a:gd name="T118" fmla="*/ 1093434 w 4423"/>
              <a:gd name="T119" fmla="*/ 890119 h 6016"/>
              <a:gd name="T120" fmla="*/ 1135526 w 4423"/>
              <a:gd name="T121" fmla="*/ 734008 h 6016"/>
              <a:gd name="T122" fmla="*/ 1120019 w 4423"/>
              <a:gd name="T123" fmla="*/ 580746 h 6016"/>
              <a:gd name="T124" fmla="*/ 1050077 w 4423"/>
              <a:gd name="T125" fmla="*/ 438885 h 60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p:bldP spid="26" grpId="0"/>
      <p:bldP spid="27" grpId="0"/>
      <p:bldP spid="28" grpId="0"/>
      <p:bldP spid="29" grpId="0" animBg="1"/>
      <p:bldP spid="30"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47069" y="2312088"/>
            <a:ext cx="5921814" cy="923330"/>
          </a:xfrm>
          <a:prstGeom prst="rect">
            <a:avLst/>
          </a:prstGeom>
          <a:noFill/>
          <a:effectLst>
            <a:outerShdw blurRad="63500" sx="102000" sy="102000" algn="ctr" rotWithShape="0">
              <a:prstClr val="black">
                <a:alpha val="40000"/>
              </a:prstClr>
            </a:outerShdw>
          </a:effectLst>
        </p:spPr>
        <p:txBody>
          <a:bodyPr wrap="none" rtlCol="0">
            <a:spAutoFit/>
          </a:bodyPr>
          <a:lstStyle/>
          <a:p>
            <a:r>
              <a:rPr lang="zh-CN" altLang="en-US" sz="5400">
                <a:ln w="76200">
                  <a:noFill/>
                </a:ln>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铭记师恩</a:t>
            </a:r>
            <a:r>
              <a:rPr lang="en-US" altLang="zh-CN" sz="5400">
                <a:ln w="76200">
                  <a:noFill/>
                </a:ln>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5400">
                <a:ln w="76200">
                  <a:noFill/>
                </a:ln>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难忘母校</a:t>
            </a:r>
          </a:p>
        </p:txBody>
      </p:sp>
      <p:sp>
        <p:nvSpPr>
          <p:cNvPr id="5" name="圆角矩形 33"/>
          <p:cNvSpPr/>
          <p:nvPr/>
        </p:nvSpPr>
        <p:spPr>
          <a:xfrm>
            <a:off x="2894275" y="2137635"/>
            <a:ext cx="6424653" cy="2592125"/>
          </a:xfrm>
          <a:prstGeom prst="roundRect">
            <a:avLst>
              <a:gd name="adj" fmla="val 0"/>
            </a:avLst>
          </a:prstGeom>
          <a:noFill/>
          <a:ln>
            <a:solidFill>
              <a:schemeClr val="tx1">
                <a:lumMod val="75000"/>
                <a:lumOff val="2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p:nvPr/>
        </p:nvSpPr>
        <p:spPr>
          <a:xfrm>
            <a:off x="3255473" y="3283423"/>
            <a:ext cx="5681053" cy="45719"/>
          </a:xfrm>
          <a:prstGeom prst="rect">
            <a:avLst/>
          </a:prstGeom>
          <a:solidFill>
            <a:srgbClr val="EC74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endParaRPr>
          </a:p>
        </p:txBody>
      </p:sp>
      <p:sp>
        <p:nvSpPr>
          <p:cNvPr id="7" name="矩形 6"/>
          <p:cNvSpPr/>
          <p:nvPr/>
        </p:nvSpPr>
        <p:spPr>
          <a:xfrm>
            <a:off x="3242749" y="3373056"/>
            <a:ext cx="5706501" cy="1077218"/>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在即将完成我的论文，结束我在学校的学习生涯之际。回首在校</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年，首先，我要感谢我的指导教师</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XXX</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，感谢她对本文的多次指导，并给了我许多宝贵的意见和建议。再此深深感谢</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XXX</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老师给予我的教诲、关怀、帮助和指导</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9794909" y="312458"/>
            <a:ext cx="1812925" cy="1601788"/>
            <a:chOff x="9493251" y="-2219325"/>
            <a:chExt cx="1812925" cy="1601788"/>
          </a:xfrm>
        </p:grpSpPr>
        <p:sp>
          <p:nvSpPr>
            <p:cNvPr id="9" name="Freeform 87"/>
            <p:cNvSpPr/>
            <p:nvPr/>
          </p:nvSpPr>
          <p:spPr bwMode="auto">
            <a:xfrm>
              <a:off x="10679113" y="-1830387"/>
              <a:ext cx="627063" cy="831850"/>
            </a:xfrm>
            <a:custGeom>
              <a:avLst/>
              <a:gdLst>
                <a:gd name="T0" fmla="*/ 0 w 148"/>
                <a:gd name="T1" fmla="*/ 0 h 196"/>
                <a:gd name="T2" fmla="*/ 64 w 148"/>
                <a:gd name="T3" fmla="*/ 157 h 196"/>
                <a:gd name="T4" fmla="*/ 0 w 148"/>
                <a:gd name="T5" fmla="*/ 0 h 196"/>
              </a:gdLst>
              <a:ahLst/>
              <a:cxnLst>
                <a:cxn ang="0">
                  <a:pos x="T0" y="T1"/>
                </a:cxn>
                <a:cxn ang="0">
                  <a:pos x="T2" y="T3"/>
                </a:cxn>
                <a:cxn ang="0">
                  <a:pos x="T4" y="T5"/>
                </a:cxn>
              </a:cxnLst>
              <a:rect l="0" t="0" r="r" b="b"/>
              <a:pathLst>
                <a:path w="148" h="196">
                  <a:moveTo>
                    <a:pt x="0" y="0"/>
                  </a:moveTo>
                  <a:cubicBezTo>
                    <a:pt x="0" y="0"/>
                    <a:pt x="148" y="100"/>
                    <a:pt x="64" y="157"/>
                  </a:cubicBezTo>
                  <a:cubicBezTo>
                    <a:pt x="5" y="196"/>
                    <a:pt x="0" y="0"/>
                    <a:pt x="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8"/>
            <p:cNvSpPr/>
            <p:nvPr/>
          </p:nvSpPr>
          <p:spPr bwMode="auto">
            <a:xfrm>
              <a:off x="10691813" y="-1804987"/>
              <a:ext cx="271463" cy="581025"/>
            </a:xfrm>
            <a:custGeom>
              <a:avLst/>
              <a:gdLst>
                <a:gd name="T0" fmla="*/ 0 w 64"/>
                <a:gd name="T1" fmla="*/ 0 h 137"/>
                <a:gd name="T2" fmla="*/ 1 w 64"/>
                <a:gd name="T3" fmla="*/ 1 h 137"/>
                <a:gd name="T4" fmla="*/ 4 w 64"/>
                <a:gd name="T5" fmla="*/ 5 h 137"/>
                <a:gd name="T6" fmla="*/ 13 w 64"/>
                <a:gd name="T7" fmla="*/ 19 h 137"/>
                <a:gd name="T8" fmla="*/ 19 w 64"/>
                <a:gd name="T9" fmla="*/ 29 h 137"/>
                <a:gd name="T10" fmla="*/ 26 w 64"/>
                <a:gd name="T11" fmla="*/ 40 h 137"/>
                <a:gd name="T12" fmla="*/ 32 w 64"/>
                <a:gd name="T13" fmla="*/ 52 h 137"/>
                <a:gd name="T14" fmla="*/ 39 w 64"/>
                <a:gd name="T15" fmla="*/ 65 h 137"/>
                <a:gd name="T16" fmla="*/ 45 w 64"/>
                <a:gd name="T17" fmla="*/ 78 h 137"/>
                <a:gd name="T18" fmla="*/ 48 w 64"/>
                <a:gd name="T19" fmla="*/ 84 h 137"/>
                <a:gd name="T20" fmla="*/ 50 w 64"/>
                <a:gd name="T21" fmla="*/ 91 h 137"/>
                <a:gd name="T22" fmla="*/ 55 w 64"/>
                <a:gd name="T23" fmla="*/ 103 h 137"/>
                <a:gd name="T24" fmla="*/ 58 w 64"/>
                <a:gd name="T25" fmla="*/ 114 h 137"/>
                <a:gd name="T26" fmla="*/ 61 w 64"/>
                <a:gd name="T27" fmla="*/ 123 h 137"/>
                <a:gd name="T28" fmla="*/ 62 w 64"/>
                <a:gd name="T29" fmla="*/ 130 h 137"/>
                <a:gd name="T30" fmla="*/ 64 w 64"/>
                <a:gd name="T31" fmla="*/ 137 h 137"/>
                <a:gd name="T32" fmla="*/ 62 w 64"/>
                <a:gd name="T33" fmla="*/ 131 h 137"/>
                <a:gd name="T34" fmla="*/ 60 w 64"/>
                <a:gd name="T35" fmla="*/ 124 h 137"/>
                <a:gd name="T36" fmla="*/ 56 w 64"/>
                <a:gd name="T37" fmla="*/ 114 h 137"/>
                <a:gd name="T38" fmla="*/ 52 w 64"/>
                <a:gd name="T39" fmla="*/ 104 h 137"/>
                <a:gd name="T40" fmla="*/ 51 w 64"/>
                <a:gd name="T41" fmla="*/ 101 h 137"/>
                <a:gd name="T42" fmla="*/ 50 w 64"/>
                <a:gd name="T43" fmla="*/ 98 h 137"/>
                <a:gd name="T44" fmla="*/ 47 w 64"/>
                <a:gd name="T45" fmla="*/ 92 h 137"/>
                <a:gd name="T46" fmla="*/ 42 w 64"/>
                <a:gd name="T47" fmla="*/ 79 h 137"/>
                <a:gd name="T48" fmla="*/ 36 w 64"/>
                <a:gd name="T49" fmla="*/ 66 h 137"/>
                <a:gd name="T50" fmla="*/ 29 w 64"/>
                <a:gd name="T51" fmla="*/ 54 h 137"/>
                <a:gd name="T52" fmla="*/ 23 w 64"/>
                <a:gd name="T53" fmla="*/ 42 h 137"/>
                <a:gd name="T54" fmla="*/ 17 w 64"/>
                <a:gd name="T55" fmla="*/ 30 h 137"/>
                <a:gd name="T56" fmla="*/ 11 w 64"/>
                <a:gd name="T57" fmla="*/ 20 h 137"/>
                <a:gd name="T58" fmla="*/ 3 w 64"/>
                <a:gd name="T59" fmla="*/ 5 h 137"/>
                <a:gd name="T60" fmla="*/ 0 w 64"/>
                <a:gd name="T6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37">
                  <a:moveTo>
                    <a:pt x="0" y="0"/>
                  </a:moveTo>
                  <a:cubicBezTo>
                    <a:pt x="0" y="0"/>
                    <a:pt x="0" y="0"/>
                    <a:pt x="1" y="1"/>
                  </a:cubicBezTo>
                  <a:cubicBezTo>
                    <a:pt x="1" y="2"/>
                    <a:pt x="2" y="3"/>
                    <a:pt x="4" y="5"/>
                  </a:cubicBezTo>
                  <a:cubicBezTo>
                    <a:pt x="6" y="8"/>
                    <a:pt x="9" y="13"/>
                    <a:pt x="13" y="19"/>
                  </a:cubicBezTo>
                  <a:cubicBezTo>
                    <a:pt x="15" y="22"/>
                    <a:pt x="17" y="25"/>
                    <a:pt x="19" y="29"/>
                  </a:cubicBezTo>
                  <a:cubicBezTo>
                    <a:pt x="21" y="32"/>
                    <a:pt x="24" y="36"/>
                    <a:pt x="26" y="40"/>
                  </a:cubicBezTo>
                  <a:cubicBezTo>
                    <a:pt x="28" y="44"/>
                    <a:pt x="30" y="48"/>
                    <a:pt x="32" y="52"/>
                  </a:cubicBezTo>
                  <a:cubicBezTo>
                    <a:pt x="35" y="56"/>
                    <a:pt x="37" y="61"/>
                    <a:pt x="39" y="65"/>
                  </a:cubicBezTo>
                  <a:cubicBezTo>
                    <a:pt x="41" y="69"/>
                    <a:pt x="43" y="74"/>
                    <a:pt x="45" y="78"/>
                  </a:cubicBezTo>
                  <a:cubicBezTo>
                    <a:pt x="46" y="80"/>
                    <a:pt x="47" y="82"/>
                    <a:pt x="48" y="84"/>
                  </a:cubicBezTo>
                  <a:cubicBezTo>
                    <a:pt x="49" y="86"/>
                    <a:pt x="49" y="89"/>
                    <a:pt x="50" y="91"/>
                  </a:cubicBezTo>
                  <a:cubicBezTo>
                    <a:pt x="52" y="95"/>
                    <a:pt x="53" y="99"/>
                    <a:pt x="55" y="103"/>
                  </a:cubicBezTo>
                  <a:cubicBezTo>
                    <a:pt x="56" y="107"/>
                    <a:pt x="57" y="110"/>
                    <a:pt x="58" y="114"/>
                  </a:cubicBezTo>
                  <a:cubicBezTo>
                    <a:pt x="59" y="117"/>
                    <a:pt x="60" y="120"/>
                    <a:pt x="61" y="123"/>
                  </a:cubicBezTo>
                  <a:cubicBezTo>
                    <a:pt x="62" y="126"/>
                    <a:pt x="62" y="128"/>
                    <a:pt x="62" y="130"/>
                  </a:cubicBezTo>
                  <a:cubicBezTo>
                    <a:pt x="63" y="135"/>
                    <a:pt x="64" y="137"/>
                    <a:pt x="64" y="137"/>
                  </a:cubicBezTo>
                  <a:cubicBezTo>
                    <a:pt x="64" y="137"/>
                    <a:pt x="63" y="135"/>
                    <a:pt x="62" y="131"/>
                  </a:cubicBezTo>
                  <a:cubicBezTo>
                    <a:pt x="61" y="129"/>
                    <a:pt x="61" y="126"/>
                    <a:pt x="60" y="124"/>
                  </a:cubicBezTo>
                  <a:cubicBezTo>
                    <a:pt x="59" y="121"/>
                    <a:pt x="57" y="118"/>
                    <a:pt x="56" y="114"/>
                  </a:cubicBezTo>
                  <a:cubicBezTo>
                    <a:pt x="55" y="111"/>
                    <a:pt x="54" y="107"/>
                    <a:pt x="52" y="104"/>
                  </a:cubicBezTo>
                  <a:cubicBezTo>
                    <a:pt x="52" y="103"/>
                    <a:pt x="51" y="102"/>
                    <a:pt x="51" y="101"/>
                  </a:cubicBezTo>
                  <a:cubicBezTo>
                    <a:pt x="51" y="100"/>
                    <a:pt x="50" y="99"/>
                    <a:pt x="50" y="98"/>
                  </a:cubicBezTo>
                  <a:cubicBezTo>
                    <a:pt x="49" y="96"/>
                    <a:pt x="48" y="94"/>
                    <a:pt x="47" y="92"/>
                  </a:cubicBezTo>
                  <a:cubicBezTo>
                    <a:pt x="46" y="88"/>
                    <a:pt x="44" y="84"/>
                    <a:pt x="42" y="79"/>
                  </a:cubicBezTo>
                  <a:cubicBezTo>
                    <a:pt x="40" y="75"/>
                    <a:pt x="38" y="71"/>
                    <a:pt x="36" y="66"/>
                  </a:cubicBezTo>
                  <a:cubicBezTo>
                    <a:pt x="34" y="62"/>
                    <a:pt x="31" y="58"/>
                    <a:pt x="29" y="54"/>
                  </a:cubicBezTo>
                  <a:cubicBezTo>
                    <a:pt x="27" y="50"/>
                    <a:pt x="25" y="46"/>
                    <a:pt x="23" y="42"/>
                  </a:cubicBezTo>
                  <a:cubicBezTo>
                    <a:pt x="21" y="38"/>
                    <a:pt x="19" y="34"/>
                    <a:pt x="17" y="30"/>
                  </a:cubicBezTo>
                  <a:cubicBezTo>
                    <a:pt x="15" y="27"/>
                    <a:pt x="13" y="23"/>
                    <a:pt x="11" y="20"/>
                  </a:cubicBezTo>
                  <a:cubicBezTo>
                    <a:pt x="8" y="14"/>
                    <a:pt x="5" y="9"/>
                    <a:pt x="3" y="5"/>
                  </a:cubicBezTo>
                  <a:cubicBezTo>
                    <a:pt x="1" y="2"/>
                    <a:pt x="0" y="0"/>
                    <a:pt x="0"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9"/>
            <p:cNvSpPr/>
            <p:nvPr/>
          </p:nvSpPr>
          <p:spPr bwMode="auto">
            <a:xfrm>
              <a:off x="10752138" y="-1665287"/>
              <a:ext cx="25400" cy="119063"/>
            </a:xfrm>
            <a:custGeom>
              <a:avLst/>
              <a:gdLst>
                <a:gd name="T0" fmla="*/ 16 w 16"/>
                <a:gd name="T1" fmla="*/ 3 h 75"/>
                <a:gd name="T2" fmla="*/ 0 w 16"/>
                <a:gd name="T3" fmla="*/ 75 h 75"/>
                <a:gd name="T4" fmla="*/ 13 w 16"/>
                <a:gd name="T5" fmla="*/ 0 h 75"/>
                <a:gd name="T6" fmla="*/ 16 w 16"/>
                <a:gd name="T7" fmla="*/ 3 h 75"/>
              </a:gdLst>
              <a:ahLst/>
              <a:cxnLst>
                <a:cxn ang="0">
                  <a:pos x="T0" y="T1"/>
                </a:cxn>
                <a:cxn ang="0">
                  <a:pos x="T2" y="T3"/>
                </a:cxn>
                <a:cxn ang="0">
                  <a:pos x="T4" y="T5"/>
                </a:cxn>
                <a:cxn ang="0">
                  <a:pos x="T6" y="T7"/>
                </a:cxn>
              </a:cxnLst>
              <a:rect l="0" t="0" r="r" b="b"/>
              <a:pathLst>
                <a:path w="16" h="75">
                  <a:moveTo>
                    <a:pt x="16" y="3"/>
                  </a:moveTo>
                  <a:lnTo>
                    <a:pt x="0" y="75"/>
                  </a:lnTo>
                  <a:lnTo>
                    <a:pt x="13" y="0"/>
                  </a:lnTo>
                  <a:lnTo>
                    <a:pt x="16" y="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0"/>
            <p:cNvSpPr/>
            <p:nvPr/>
          </p:nvSpPr>
          <p:spPr bwMode="auto">
            <a:xfrm>
              <a:off x="10777538" y="-1571625"/>
              <a:ext cx="50800" cy="233363"/>
            </a:xfrm>
            <a:custGeom>
              <a:avLst/>
              <a:gdLst>
                <a:gd name="T0" fmla="*/ 32 w 32"/>
                <a:gd name="T1" fmla="*/ 0 h 147"/>
                <a:gd name="T2" fmla="*/ 0 w 32"/>
                <a:gd name="T3" fmla="*/ 147 h 147"/>
                <a:gd name="T4" fmla="*/ 29 w 32"/>
                <a:gd name="T5" fmla="*/ 0 h 147"/>
                <a:gd name="T6" fmla="*/ 32 w 32"/>
                <a:gd name="T7" fmla="*/ 0 h 147"/>
              </a:gdLst>
              <a:ahLst/>
              <a:cxnLst>
                <a:cxn ang="0">
                  <a:pos x="T0" y="T1"/>
                </a:cxn>
                <a:cxn ang="0">
                  <a:pos x="T2" y="T3"/>
                </a:cxn>
                <a:cxn ang="0">
                  <a:pos x="T4" y="T5"/>
                </a:cxn>
                <a:cxn ang="0">
                  <a:pos x="T6" y="T7"/>
                </a:cxn>
              </a:cxnLst>
              <a:rect l="0" t="0" r="r" b="b"/>
              <a:pathLst>
                <a:path w="32" h="147">
                  <a:moveTo>
                    <a:pt x="32" y="0"/>
                  </a:moveTo>
                  <a:lnTo>
                    <a:pt x="0" y="147"/>
                  </a:lnTo>
                  <a:lnTo>
                    <a:pt x="29" y="0"/>
                  </a:lnTo>
                  <a:lnTo>
                    <a:pt x="32"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1"/>
            <p:cNvSpPr/>
            <p:nvPr/>
          </p:nvSpPr>
          <p:spPr bwMode="auto">
            <a:xfrm>
              <a:off x="10848976" y="-1457325"/>
              <a:ext cx="33338" cy="246063"/>
            </a:xfrm>
            <a:custGeom>
              <a:avLst/>
              <a:gdLst>
                <a:gd name="T0" fmla="*/ 21 w 21"/>
                <a:gd name="T1" fmla="*/ 0 h 155"/>
                <a:gd name="T2" fmla="*/ 0 w 21"/>
                <a:gd name="T3" fmla="*/ 155 h 155"/>
                <a:gd name="T4" fmla="*/ 16 w 21"/>
                <a:gd name="T5" fmla="*/ 0 h 155"/>
                <a:gd name="T6" fmla="*/ 21 w 21"/>
                <a:gd name="T7" fmla="*/ 0 h 155"/>
              </a:gdLst>
              <a:ahLst/>
              <a:cxnLst>
                <a:cxn ang="0">
                  <a:pos x="T0" y="T1"/>
                </a:cxn>
                <a:cxn ang="0">
                  <a:pos x="T2" y="T3"/>
                </a:cxn>
                <a:cxn ang="0">
                  <a:pos x="T4" y="T5"/>
                </a:cxn>
                <a:cxn ang="0">
                  <a:pos x="T6" y="T7"/>
                </a:cxn>
              </a:cxnLst>
              <a:rect l="0" t="0" r="r" b="b"/>
              <a:pathLst>
                <a:path w="21" h="155">
                  <a:moveTo>
                    <a:pt x="21" y="0"/>
                  </a:moveTo>
                  <a:lnTo>
                    <a:pt x="0" y="155"/>
                  </a:lnTo>
                  <a:lnTo>
                    <a:pt x="16" y="0"/>
                  </a:lnTo>
                  <a:lnTo>
                    <a:pt x="21"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2"/>
            <p:cNvSpPr/>
            <p:nvPr/>
          </p:nvSpPr>
          <p:spPr bwMode="auto">
            <a:xfrm>
              <a:off x="10904538" y="-1325562"/>
              <a:ext cx="33338" cy="147638"/>
            </a:xfrm>
            <a:custGeom>
              <a:avLst/>
              <a:gdLst>
                <a:gd name="T0" fmla="*/ 21 w 21"/>
                <a:gd name="T1" fmla="*/ 0 h 93"/>
                <a:gd name="T2" fmla="*/ 0 w 21"/>
                <a:gd name="T3" fmla="*/ 93 h 93"/>
                <a:gd name="T4" fmla="*/ 16 w 21"/>
                <a:gd name="T5" fmla="*/ 0 h 93"/>
                <a:gd name="T6" fmla="*/ 21 w 21"/>
                <a:gd name="T7" fmla="*/ 0 h 93"/>
              </a:gdLst>
              <a:ahLst/>
              <a:cxnLst>
                <a:cxn ang="0">
                  <a:pos x="T0" y="T1"/>
                </a:cxn>
                <a:cxn ang="0">
                  <a:pos x="T2" y="T3"/>
                </a:cxn>
                <a:cxn ang="0">
                  <a:pos x="T4" y="T5"/>
                </a:cxn>
                <a:cxn ang="0">
                  <a:pos x="T6" y="T7"/>
                </a:cxn>
              </a:cxnLst>
              <a:rect l="0" t="0" r="r" b="b"/>
              <a:pathLst>
                <a:path w="21" h="93">
                  <a:moveTo>
                    <a:pt x="21" y="0"/>
                  </a:moveTo>
                  <a:lnTo>
                    <a:pt x="0" y="93"/>
                  </a:lnTo>
                  <a:lnTo>
                    <a:pt x="16" y="0"/>
                  </a:lnTo>
                  <a:lnTo>
                    <a:pt x="21"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3"/>
            <p:cNvSpPr/>
            <p:nvPr/>
          </p:nvSpPr>
          <p:spPr bwMode="auto">
            <a:xfrm>
              <a:off x="10742613" y="-1724025"/>
              <a:ext cx="93663" cy="42863"/>
            </a:xfrm>
            <a:custGeom>
              <a:avLst/>
              <a:gdLst>
                <a:gd name="T0" fmla="*/ 1 w 22"/>
                <a:gd name="T1" fmla="*/ 0 h 10"/>
                <a:gd name="T2" fmla="*/ 11 w 22"/>
                <a:gd name="T3" fmla="*/ 6 h 10"/>
                <a:gd name="T4" fmla="*/ 19 w 22"/>
                <a:gd name="T5" fmla="*/ 9 h 10"/>
                <a:gd name="T6" fmla="*/ 21 w 22"/>
                <a:gd name="T7" fmla="*/ 10 h 10"/>
                <a:gd name="T8" fmla="*/ 22 w 22"/>
                <a:gd name="T9" fmla="*/ 10 h 10"/>
                <a:gd name="T10" fmla="*/ 21 w 22"/>
                <a:gd name="T11" fmla="*/ 10 h 10"/>
                <a:gd name="T12" fmla="*/ 19 w 22"/>
                <a:gd name="T13" fmla="*/ 9 h 10"/>
                <a:gd name="T14" fmla="*/ 11 w 22"/>
                <a:gd name="T15" fmla="*/ 6 h 10"/>
                <a:gd name="T16" fmla="*/ 0 w 22"/>
                <a:gd name="T17" fmla="*/ 1 h 10"/>
                <a:gd name="T18" fmla="*/ 1 w 22"/>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0">
                  <a:moveTo>
                    <a:pt x="1" y="0"/>
                  </a:moveTo>
                  <a:cubicBezTo>
                    <a:pt x="1" y="0"/>
                    <a:pt x="6" y="3"/>
                    <a:pt x="11" y="6"/>
                  </a:cubicBezTo>
                  <a:cubicBezTo>
                    <a:pt x="14" y="7"/>
                    <a:pt x="17" y="8"/>
                    <a:pt x="19" y="9"/>
                  </a:cubicBezTo>
                  <a:cubicBezTo>
                    <a:pt x="20" y="9"/>
                    <a:pt x="21" y="10"/>
                    <a:pt x="21" y="10"/>
                  </a:cubicBezTo>
                  <a:cubicBezTo>
                    <a:pt x="22" y="10"/>
                    <a:pt x="22" y="10"/>
                    <a:pt x="22" y="10"/>
                  </a:cubicBezTo>
                  <a:cubicBezTo>
                    <a:pt x="22" y="10"/>
                    <a:pt x="22" y="10"/>
                    <a:pt x="21" y="10"/>
                  </a:cubicBezTo>
                  <a:cubicBezTo>
                    <a:pt x="21" y="10"/>
                    <a:pt x="20" y="10"/>
                    <a:pt x="19" y="9"/>
                  </a:cubicBezTo>
                  <a:cubicBezTo>
                    <a:pt x="16" y="9"/>
                    <a:pt x="14" y="8"/>
                    <a:pt x="11" y="6"/>
                  </a:cubicBezTo>
                  <a:cubicBezTo>
                    <a:pt x="6" y="4"/>
                    <a:pt x="0" y="1"/>
                    <a:pt x="0" y="1"/>
                  </a:cubicBezTo>
                  <a:lnTo>
                    <a:pt x="1"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4"/>
            <p:cNvSpPr/>
            <p:nvPr/>
          </p:nvSpPr>
          <p:spPr bwMode="auto">
            <a:xfrm>
              <a:off x="10798176" y="-1625600"/>
              <a:ext cx="149225" cy="46038"/>
            </a:xfrm>
            <a:custGeom>
              <a:avLst/>
              <a:gdLst>
                <a:gd name="T0" fmla="*/ 0 w 94"/>
                <a:gd name="T1" fmla="*/ 0 h 29"/>
                <a:gd name="T2" fmla="*/ 94 w 94"/>
                <a:gd name="T3" fmla="*/ 29 h 29"/>
                <a:gd name="T4" fmla="*/ 0 w 94"/>
                <a:gd name="T5" fmla="*/ 5 h 29"/>
                <a:gd name="T6" fmla="*/ 0 w 94"/>
                <a:gd name="T7" fmla="*/ 0 h 29"/>
              </a:gdLst>
              <a:ahLst/>
              <a:cxnLst>
                <a:cxn ang="0">
                  <a:pos x="T0" y="T1"/>
                </a:cxn>
                <a:cxn ang="0">
                  <a:pos x="T2" y="T3"/>
                </a:cxn>
                <a:cxn ang="0">
                  <a:pos x="T4" y="T5"/>
                </a:cxn>
                <a:cxn ang="0">
                  <a:pos x="T6" y="T7"/>
                </a:cxn>
              </a:cxnLst>
              <a:rect l="0" t="0" r="r" b="b"/>
              <a:pathLst>
                <a:path w="94" h="28">
                  <a:moveTo>
                    <a:pt x="0" y="0"/>
                  </a:moveTo>
                  <a:lnTo>
                    <a:pt x="94" y="29"/>
                  </a:lnTo>
                  <a:lnTo>
                    <a:pt x="0" y="5"/>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5"/>
            <p:cNvSpPr/>
            <p:nvPr/>
          </p:nvSpPr>
          <p:spPr bwMode="auto">
            <a:xfrm>
              <a:off x="10856913" y="-1516062"/>
              <a:ext cx="136525" cy="33338"/>
            </a:xfrm>
            <a:custGeom>
              <a:avLst/>
              <a:gdLst>
                <a:gd name="T0" fmla="*/ 0 w 32"/>
                <a:gd name="T1" fmla="*/ 0 h 8"/>
                <a:gd name="T2" fmla="*/ 5 w 32"/>
                <a:gd name="T3" fmla="*/ 2 h 8"/>
                <a:gd name="T4" fmla="*/ 16 w 32"/>
                <a:gd name="T5" fmla="*/ 5 h 8"/>
                <a:gd name="T6" fmla="*/ 27 w 32"/>
                <a:gd name="T7" fmla="*/ 8 h 8"/>
                <a:gd name="T8" fmla="*/ 32 w 32"/>
                <a:gd name="T9" fmla="*/ 8 h 8"/>
                <a:gd name="T10" fmla="*/ 27 w 32"/>
                <a:gd name="T11" fmla="*/ 8 h 8"/>
                <a:gd name="T12" fmla="*/ 15 w 32"/>
                <a:gd name="T13" fmla="*/ 6 h 8"/>
                <a:gd name="T14" fmla="*/ 4 w 32"/>
                <a:gd name="T15" fmla="*/ 3 h 8"/>
                <a:gd name="T16" fmla="*/ 0 w 32"/>
                <a:gd name="T17" fmla="*/ 1 h 8"/>
                <a:gd name="T18" fmla="*/ 0 w 3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8">
                  <a:moveTo>
                    <a:pt x="0" y="0"/>
                  </a:moveTo>
                  <a:cubicBezTo>
                    <a:pt x="0" y="0"/>
                    <a:pt x="2" y="1"/>
                    <a:pt x="5" y="2"/>
                  </a:cubicBezTo>
                  <a:cubicBezTo>
                    <a:pt x="8" y="3"/>
                    <a:pt x="12" y="4"/>
                    <a:pt x="16" y="5"/>
                  </a:cubicBezTo>
                  <a:cubicBezTo>
                    <a:pt x="20" y="7"/>
                    <a:pt x="24" y="7"/>
                    <a:pt x="27" y="8"/>
                  </a:cubicBezTo>
                  <a:cubicBezTo>
                    <a:pt x="30" y="8"/>
                    <a:pt x="32" y="8"/>
                    <a:pt x="32" y="8"/>
                  </a:cubicBezTo>
                  <a:cubicBezTo>
                    <a:pt x="32" y="8"/>
                    <a:pt x="30" y="8"/>
                    <a:pt x="27" y="8"/>
                  </a:cubicBezTo>
                  <a:cubicBezTo>
                    <a:pt x="24" y="8"/>
                    <a:pt x="19" y="7"/>
                    <a:pt x="15" y="6"/>
                  </a:cubicBezTo>
                  <a:cubicBezTo>
                    <a:pt x="11" y="5"/>
                    <a:pt x="7" y="4"/>
                    <a:pt x="4" y="3"/>
                  </a:cubicBezTo>
                  <a:cubicBezTo>
                    <a:pt x="1" y="2"/>
                    <a:pt x="0" y="1"/>
                    <a:pt x="0" y="1"/>
                  </a:cubicBez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6"/>
            <p:cNvSpPr/>
            <p:nvPr/>
          </p:nvSpPr>
          <p:spPr bwMode="auto">
            <a:xfrm>
              <a:off x="10912476" y="-1397000"/>
              <a:ext cx="114300" cy="25400"/>
            </a:xfrm>
            <a:custGeom>
              <a:avLst/>
              <a:gdLst>
                <a:gd name="T0" fmla="*/ 0 w 72"/>
                <a:gd name="T1" fmla="*/ 0 h 16"/>
                <a:gd name="T2" fmla="*/ 72 w 72"/>
                <a:gd name="T3" fmla="*/ 16 h 16"/>
                <a:gd name="T4" fmla="*/ 0 w 72"/>
                <a:gd name="T5" fmla="*/ 5 h 16"/>
                <a:gd name="T6" fmla="*/ 0 w 72"/>
                <a:gd name="T7" fmla="*/ 0 h 16"/>
              </a:gdLst>
              <a:ahLst/>
              <a:cxnLst>
                <a:cxn ang="0">
                  <a:pos x="T0" y="T1"/>
                </a:cxn>
                <a:cxn ang="0">
                  <a:pos x="T2" y="T3"/>
                </a:cxn>
                <a:cxn ang="0">
                  <a:pos x="T4" y="T5"/>
                </a:cxn>
                <a:cxn ang="0">
                  <a:pos x="T6" y="T7"/>
                </a:cxn>
              </a:cxnLst>
              <a:rect l="0" t="0" r="r" b="b"/>
              <a:pathLst>
                <a:path w="72" h="16">
                  <a:moveTo>
                    <a:pt x="0" y="0"/>
                  </a:moveTo>
                  <a:lnTo>
                    <a:pt x="72" y="16"/>
                  </a:lnTo>
                  <a:lnTo>
                    <a:pt x="0" y="5"/>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7"/>
            <p:cNvSpPr/>
            <p:nvPr/>
          </p:nvSpPr>
          <p:spPr bwMode="auto">
            <a:xfrm>
              <a:off x="10947401" y="-1292225"/>
              <a:ext cx="66675" cy="12700"/>
            </a:xfrm>
            <a:custGeom>
              <a:avLst/>
              <a:gdLst>
                <a:gd name="T0" fmla="*/ 0 w 16"/>
                <a:gd name="T1" fmla="*/ 0 h 3"/>
                <a:gd name="T2" fmla="*/ 3 w 16"/>
                <a:gd name="T3" fmla="*/ 1 h 3"/>
                <a:gd name="T4" fmla="*/ 8 w 16"/>
                <a:gd name="T5" fmla="*/ 2 h 3"/>
                <a:gd name="T6" fmla="*/ 14 w 16"/>
                <a:gd name="T7" fmla="*/ 2 h 3"/>
                <a:gd name="T8" fmla="*/ 16 w 16"/>
                <a:gd name="T9" fmla="*/ 2 h 3"/>
                <a:gd name="T10" fmla="*/ 14 w 16"/>
                <a:gd name="T11" fmla="*/ 2 h 3"/>
                <a:gd name="T12" fmla="*/ 8 w 16"/>
                <a:gd name="T13" fmla="*/ 3 h 3"/>
                <a:gd name="T14" fmla="*/ 2 w 16"/>
                <a:gd name="T15" fmla="*/ 3 h 3"/>
                <a:gd name="T16" fmla="*/ 0 w 16"/>
                <a:gd name="T17" fmla="*/ 2 h 3"/>
                <a:gd name="T18" fmla="*/ 0 w 1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
                  <a:moveTo>
                    <a:pt x="0" y="0"/>
                  </a:moveTo>
                  <a:cubicBezTo>
                    <a:pt x="0" y="0"/>
                    <a:pt x="1" y="1"/>
                    <a:pt x="3" y="1"/>
                  </a:cubicBezTo>
                  <a:cubicBezTo>
                    <a:pt x="4" y="1"/>
                    <a:pt x="6" y="2"/>
                    <a:pt x="8" y="2"/>
                  </a:cubicBezTo>
                  <a:cubicBezTo>
                    <a:pt x="10" y="2"/>
                    <a:pt x="12" y="2"/>
                    <a:pt x="14" y="2"/>
                  </a:cubicBezTo>
                  <a:cubicBezTo>
                    <a:pt x="15" y="2"/>
                    <a:pt x="16" y="2"/>
                    <a:pt x="16" y="2"/>
                  </a:cubicBezTo>
                  <a:cubicBezTo>
                    <a:pt x="16" y="2"/>
                    <a:pt x="15" y="2"/>
                    <a:pt x="14" y="2"/>
                  </a:cubicBezTo>
                  <a:cubicBezTo>
                    <a:pt x="12" y="2"/>
                    <a:pt x="10" y="3"/>
                    <a:pt x="8" y="3"/>
                  </a:cubicBezTo>
                  <a:cubicBezTo>
                    <a:pt x="6" y="3"/>
                    <a:pt x="4" y="3"/>
                    <a:pt x="2" y="3"/>
                  </a:cubicBezTo>
                  <a:cubicBezTo>
                    <a:pt x="1" y="2"/>
                    <a:pt x="0" y="2"/>
                    <a:pt x="0" y="2"/>
                  </a:cubicBez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8"/>
            <p:cNvSpPr/>
            <p:nvPr/>
          </p:nvSpPr>
          <p:spPr bwMode="auto">
            <a:xfrm>
              <a:off x="9772651" y="-2219325"/>
              <a:ext cx="588963" cy="515938"/>
            </a:xfrm>
            <a:custGeom>
              <a:avLst/>
              <a:gdLst>
                <a:gd name="T0" fmla="*/ 139 w 139"/>
                <a:gd name="T1" fmla="*/ 122 h 122"/>
                <a:gd name="T2" fmla="*/ 37 w 139"/>
                <a:gd name="T3" fmla="*/ 52 h 122"/>
                <a:gd name="T4" fmla="*/ 139 w 139"/>
                <a:gd name="T5" fmla="*/ 122 h 122"/>
              </a:gdLst>
              <a:ahLst/>
              <a:cxnLst>
                <a:cxn ang="0">
                  <a:pos x="T0" y="T1"/>
                </a:cxn>
                <a:cxn ang="0">
                  <a:pos x="T2" y="T3"/>
                </a:cxn>
                <a:cxn ang="0">
                  <a:pos x="T4" y="T5"/>
                </a:cxn>
              </a:cxnLst>
              <a:rect l="0" t="0" r="r" b="b"/>
              <a:pathLst>
                <a:path w="139" h="122">
                  <a:moveTo>
                    <a:pt x="139" y="122"/>
                  </a:moveTo>
                  <a:cubicBezTo>
                    <a:pt x="139" y="122"/>
                    <a:pt x="90" y="0"/>
                    <a:pt x="37" y="52"/>
                  </a:cubicBezTo>
                  <a:cubicBezTo>
                    <a:pt x="0" y="88"/>
                    <a:pt x="139" y="122"/>
                    <a:pt x="139" y="12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9"/>
            <p:cNvSpPr/>
            <p:nvPr/>
          </p:nvSpPr>
          <p:spPr bwMode="auto">
            <a:xfrm>
              <a:off x="9971088" y="-1998662"/>
              <a:ext cx="377825" cy="282575"/>
            </a:xfrm>
            <a:custGeom>
              <a:avLst/>
              <a:gdLst>
                <a:gd name="T0" fmla="*/ 89 w 89"/>
                <a:gd name="T1" fmla="*/ 67 h 67"/>
                <a:gd name="T2" fmla="*/ 88 w 89"/>
                <a:gd name="T3" fmla="*/ 66 h 67"/>
                <a:gd name="T4" fmla="*/ 85 w 89"/>
                <a:gd name="T5" fmla="*/ 63 h 67"/>
                <a:gd name="T6" fmla="*/ 77 w 89"/>
                <a:gd name="T7" fmla="*/ 54 h 67"/>
                <a:gd name="T8" fmla="*/ 71 w 89"/>
                <a:gd name="T9" fmla="*/ 48 h 67"/>
                <a:gd name="T10" fmla="*/ 64 w 89"/>
                <a:gd name="T11" fmla="*/ 42 h 67"/>
                <a:gd name="T12" fmla="*/ 56 w 89"/>
                <a:gd name="T13" fmla="*/ 35 h 67"/>
                <a:gd name="T14" fmla="*/ 48 w 89"/>
                <a:gd name="T15" fmla="*/ 29 h 67"/>
                <a:gd name="T16" fmla="*/ 39 w 89"/>
                <a:gd name="T17" fmla="*/ 22 h 67"/>
                <a:gd name="T18" fmla="*/ 35 w 89"/>
                <a:gd name="T19" fmla="*/ 19 h 67"/>
                <a:gd name="T20" fmla="*/ 31 w 89"/>
                <a:gd name="T21" fmla="*/ 17 h 67"/>
                <a:gd name="T22" fmla="*/ 23 w 89"/>
                <a:gd name="T23" fmla="*/ 12 h 67"/>
                <a:gd name="T24" fmla="*/ 16 w 89"/>
                <a:gd name="T25" fmla="*/ 7 h 67"/>
                <a:gd name="T26" fmla="*/ 9 w 89"/>
                <a:gd name="T27" fmla="*/ 4 h 67"/>
                <a:gd name="T28" fmla="*/ 4 w 89"/>
                <a:gd name="T29" fmla="*/ 2 h 67"/>
                <a:gd name="T30" fmla="*/ 0 w 89"/>
                <a:gd name="T31" fmla="*/ 0 h 67"/>
                <a:gd name="T32" fmla="*/ 4 w 89"/>
                <a:gd name="T33" fmla="*/ 2 h 67"/>
                <a:gd name="T34" fmla="*/ 9 w 89"/>
                <a:gd name="T35" fmla="*/ 5 h 67"/>
                <a:gd name="T36" fmla="*/ 15 w 89"/>
                <a:gd name="T37" fmla="*/ 9 h 67"/>
                <a:gd name="T38" fmla="*/ 22 w 89"/>
                <a:gd name="T39" fmla="*/ 13 h 67"/>
                <a:gd name="T40" fmla="*/ 24 w 89"/>
                <a:gd name="T41" fmla="*/ 14 h 67"/>
                <a:gd name="T42" fmla="*/ 26 w 89"/>
                <a:gd name="T43" fmla="*/ 16 h 67"/>
                <a:gd name="T44" fmla="*/ 30 w 89"/>
                <a:gd name="T45" fmla="*/ 19 h 67"/>
                <a:gd name="T46" fmla="*/ 38 w 89"/>
                <a:gd name="T47" fmla="*/ 24 h 67"/>
                <a:gd name="T48" fmla="*/ 46 w 89"/>
                <a:gd name="T49" fmla="*/ 31 h 67"/>
                <a:gd name="T50" fmla="*/ 54 w 89"/>
                <a:gd name="T51" fmla="*/ 37 h 67"/>
                <a:gd name="T52" fmla="*/ 62 w 89"/>
                <a:gd name="T53" fmla="*/ 44 h 67"/>
                <a:gd name="T54" fmla="*/ 69 w 89"/>
                <a:gd name="T55" fmla="*/ 50 h 67"/>
                <a:gd name="T56" fmla="*/ 76 w 89"/>
                <a:gd name="T57" fmla="*/ 55 h 67"/>
                <a:gd name="T58" fmla="*/ 85 w 89"/>
                <a:gd name="T59" fmla="*/ 63 h 67"/>
                <a:gd name="T60" fmla="*/ 89 w 89"/>
                <a:gd name="T6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9" h="67">
                  <a:moveTo>
                    <a:pt x="89" y="67"/>
                  </a:moveTo>
                  <a:cubicBezTo>
                    <a:pt x="89" y="67"/>
                    <a:pt x="88" y="66"/>
                    <a:pt x="88" y="66"/>
                  </a:cubicBezTo>
                  <a:cubicBezTo>
                    <a:pt x="87" y="65"/>
                    <a:pt x="86" y="64"/>
                    <a:pt x="85" y="63"/>
                  </a:cubicBezTo>
                  <a:cubicBezTo>
                    <a:pt x="83" y="61"/>
                    <a:pt x="80" y="58"/>
                    <a:pt x="77" y="54"/>
                  </a:cubicBezTo>
                  <a:cubicBezTo>
                    <a:pt x="75" y="52"/>
                    <a:pt x="73" y="50"/>
                    <a:pt x="71" y="48"/>
                  </a:cubicBezTo>
                  <a:cubicBezTo>
                    <a:pt x="68" y="46"/>
                    <a:pt x="66" y="44"/>
                    <a:pt x="64" y="42"/>
                  </a:cubicBezTo>
                  <a:cubicBezTo>
                    <a:pt x="61" y="40"/>
                    <a:pt x="59" y="37"/>
                    <a:pt x="56" y="35"/>
                  </a:cubicBezTo>
                  <a:cubicBezTo>
                    <a:pt x="53" y="33"/>
                    <a:pt x="51" y="31"/>
                    <a:pt x="48" y="29"/>
                  </a:cubicBezTo>
                  <a:cubicBezTo>
                    <a:pt x="45" y="27"/>
                    <a:pt x="42" y="24"/>
                    <a:pt x="39" y="22"/>
                  </a:cubicBezTo>
                  <a:cubicBezTo>
                    <a:pt x="38" y="21"/>
                    <a:pt x="37" y="20"/>
                    <a:pt x="35" y="19"/>
                  </a:cubicBezTo>
                  <a:cubicBezTo>
                    <a:pt x="34" y="18"/>
                    <a:pt x="33" y="18"/>
                    <a:pt x="31" y="17"/>
                  </a:cubicBezTo>
                  <a:cubicBezTo>
                    <a:pt x="28" y="15"/>
                    <a:pt x="26" y="13"/>
                    <a:pt x="23" y="12"/>
                  </a:cubicBezTo>
                  <a:cubicBezTo>
                    <a:pt x="21" y="10"/>
                    <a:pt x="18" y="9"/>
                    <a:pt x="16" y="7"/>
                  </a:cubicBezTo>
                  <a:cubicBezTo>
                    <a:pt x="14" y="6"/>
                    <a:pt x="11" y="5"/>
                    <a:pt x="9" y="4"/>
                  </a:cubicBezTo>
                  <a:cubicBezTo>
                    <a:pt x="8" y="3"/>
                    <a:pt x="6" y="2"/>
                    <a:pt x="4" y="2"/>
                  </a:cubicBezTo>
                  <a:cubicBezTo>
                    <a:pt x="2" y="1"/>
                    <a:pt x="0" y="0"/>
                    <a:pt x="0" y="0"/>
                  </a:cubicBezTo>
                  <a:cubicBezTo>
                    <a:pt x="0" y="0"/>
                    <a:pt x="2" y="1"/>
                    <a:pt x="4" y="2"/>
                  </a:cubicBezTo>
                  <a:cubicBezTo>
                    <a:pt x="6" y="3"/>
                    <a:pt x="7" y="4"/>
                    <a:pt x="9" y="5"/>
                  </a:cubicBezTo>
                  <a:cubicBezTo>
                    <a:pt x="11" y="6"/>
                    <a:pt x="13" y="7"/>
                    <a:pt x="15" y="9"/>
                  </a:cubicBezTo>
                  <a:cubicBezTo>
                    <a:pt x="17" y="10"/>
                    <a:pt x="20" y="12"/>
                    <a:pt x="22" y="13"/>
                  </a:cubicBezTo>
                  <a:cubicBezTo>
                    <a:pt x="23" y="14"/>
                    <a:pt x="23" y="14"/>
                    <a:pt x="24" y="14"/>
                  </a:cubicBezTo>
                  <a:cubicBezTo>
                    <a:pt x="25" y="15"/>
                    <a:pt x="25" y="15"/>
                    <a:pt x="26" y="16"/>
                  </a:cubicBezTo>
                  <a:cubicBezTo>
                    <a:pt x="27" y="17"/>
                    <a:pt x="29" y="18"/>
                    <a:pt x="30" y="19"/>
                  </a:cubicBezTo>
                  <a:cubicBezTo>
                    <a:pt x="33" y="20"/>
                    <a:pt x="35" y="22"/>
                    <a:pt x="38" y="24"/>
                  </a:cubicBezTo>
                  <a:cubicBezTo>
                    <a:pt x="41" y="26"/>
                    <a:pt x="43" y="29"/>
                    <a:pt x="46" y="31"/>
                  </a:cubicBezTo>
                  <a:cubicBezTo>
                    <a:pt x="49" y="33"/>
                    <a:pt x="52" y="35"/>
                    <a:pt x="54" y="37"/>
                  </a:cubicBezTo>
                  <a:cubicBezTo>
                    <a:pt x="57" y="39"/>
                    <a:pt x="60" y="41"/>
                    <a:pt x="62" y="44"/>
                  </a:cubicBezTo>
                  <a:cubicBezTo>
                    <a:pt x="65" y="46"/>
                    <a:pt x="67" y="48"/>
                    <a:pt x="69" y="50"/>
                  </a:cubicBezTo>
                  <a:cubicBezTo>
                    <a:pt x="72" y="52"/>
                    <a:pt x="74" y="53"/>
                    <a:pt x="76" y="55"/>
                  </a:cubicBezTo>
                  <a:cubicBezTo>
                    <a:pt x="80" y="59"/>
                    <a:pt x="83" y="61"/>
                    <a:pt x="85" y="63"/>
                  </a:cubicBezTo>
                  <a:cubicBezTo>
                    <a:pt x="87" y="66"/>
                    <a:pt x="89" y="67"/>
                    <a:pt x="89" y="67"/>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0"/>
            <p:cNvSpPr/>
            <p:nvPr/>
          </p:nvSpPr>
          <p:spPr bwMode="auto">
            <a:xfrm>
              <a:off x="10171113" y="-1800225"/>
              <a:ext cx="84138" cy="4763"/>
            </a:xfrm>
            <a:custGeom>
              <a:avLst/>
              <a:gdLst>
                <a:gd name="T0" fmla="*/ 53 w 53"/>
                <a:gd name="T1" fmla="*/ 0 h 3"/>
                <a:gd name="T2" fmla="*/ 0 w 53"/>
                <a:gd name="T3" fmla="*/ 0 h 3"/>
                <a:gd name="T4" fmla="*/ 53 w 53"/>
                <a:gd name="T5" fmla="*/ 3 h 3"/>
                <a:gd name="T6" fmla="*/ 53 w 53"/>
                <a:gd name="T7" fmla="*/ 0 h 3"/>
              </a:gdLst>
              <a:ahLst/>
              <a:cxnLst>
                <a:cxn ang="0">
                  <a:pos x="T0" y="T1"/>
                </a:cxn>
                <a:cxn ang="0">
                  <a:pos x="T2" y="T3"/>
                </a:cxn>
                <a:cxn ang="0">
                  <a:pos x="T4" y="T5"/>
                </a:cxn>
                <a:cxn ang="0">
                  <a:pos x="T6" y="T7"/>
                </a:cxn>
              </a:cxnLst>
              <a:rect l="0" t="0" r="r" b="b"/>
              <a:pathLst>
                <a:path w="52" h="3">
                  <a:moveTo>
                    <a:pt x="53" y="0"/>
                  </a:moveTo>
                  <a:lnTo>
                    <a:pt x="0" y="0"/>
                  </a:lnTo>
                  <a:lnTo>
                    <a:pt x="53" y="3"/>
                  </a:lnTo>
                  <a:lnTo>
                    <a:pt x="53"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1"/>
            <p:cNvSpPr/>
            <p:nvPr/>
          </p:nvSpPr>
          <p:spPr bwMode="auto">
            <a:xfrm>
              <a:off x="10021888" y="-1851025"/>
              <a:ext cx="179388" cy="4763"/>
            </a:xfrm>
            <a:custGeom>
              <a:avLst/>
              <a:gdLst>
                <a:gd name="T0" fmla="*/ 113 w 113"/>
                <a:gd name="T1" fmla="*/ 0 h 3"/>
                <a:gd name="T2" fmla="*/ 0 w 113"/>
                <a:gd name="T3" fmla="*/ 0 h 3"/>
                <a:gd name="T4" fmla="*/ 113 w 113"/>
                <a:gd name="T5" fmla="*/ 3 h 3"/>
                <a:gd name="T6" fmla="*/ 113 w 113"/>
                <a:gd name="T7" fmla="*/ 0 h 3"/>
              </a:gdLst>
              <a:ahLst/>
              <a:cxnLst>
                <a:cxn ang="0">
                  <a:pos x="T0" y="T1"/>
                </a:cxn>
                <a:cxn ang="0">
                  <a:pos x="T2" y="T3"/>
                </a:cxn>
                <a:cxn ang="0">
                  <a:pos x="T4" y="T5"/>
                </a:cxn>
                <a:cxn ang="0">
                  <a:pos x="T6" y="T7"/>
                </a:cxn>
              </a:cxnLst>
              <a:rect l="0" t="0" r="r" b="b"/>
              <a:pathLst>
                <a:path w="113" h="3">
                  <a:moveTo>
                    <a:pt x="113" y="0"/>
                  </a:moveTo>
                  <a:lnTo>
                    <a:pt x="0" y="0"/>
                  </a:lnTo>
                  <a:lnTo>
                    <a:pt x="113" y="3"/>
                  </a:lnTo>
                  <a:lnTo>
                    <a:pt x="113"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2"/>
            <p:cNvSpPr/>
            <p:nvPr/>
          </p:nvSpPr>
          <p:spPr bwMode="auto">
            <a:xfrm>
              <a:off x="9945688" y="-1919287"/>
              <a:ext cx="177800" cy="17463"/>
            </a:xfrm>
            <a:custGeom>
              <a:avLst/>
              <a:gdLst>
                <a:gd name="T0" fmla="*/ 112 w 112"/>
                <a:gd name="T1" fmla="*/ 8 h 11"/>
                <a:gd name="T2" fmla="*/ 0 w 112"/>
                <a:gd name="T3" fmla="*/ 0 h 11"/>
                <a:gd name="T4" fmla="*/ 112 w 112"/>
                <a:gd name="T5" fmla="*/ 11 h 11"/>
                <a:gd name="T6" fmla="*/ 112 w 112"/>
                <a:gd name="T7" fmla="*/ 8 h 11"/>
              </a:gdLst>
              <a:ahLst/>
              <a:cxnLst>
                <a:cxn ang="0">
                  <a:pos x="T0" y="T1"/>
                </a:cxn>
                <a:cxn ang="0">
                  <a:pos x="T2" y="T3"/>
                </a:cxn>
                <a:cxn ang="0">
                  <a:pos x="T4" y="T5"/>
                </a:cxn>
                <a:cxn ang="0">
                  <a:pos x="T6" y="T7"/>
                </a:cxn>
              </a:cxnLst>
              <a:rect l="0" t="0" r="r" b="b"/>
              <a:pathLst>
                <a:path w="112" h="11">
                  <a:moveTo>
                    <a:pt x="112" y="8"/>
                  </a:moveTo>
                  <a:lnTo>
                    <a:pt x="0" y="0"/>
                  </a:lnTo>
                  <a:lnTo>
                    <a:pt x="112" y="11"/>
                  </a:lnTo>
                  <a:lnTo>
                    <a:pt x="112" y="8"/>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3"/>
            <p:cNvSpPr/>
            <p:nvPr/>
          </p:nvSpPr>
          <p:spPr bwMode="auto">
            <a:xfrm>
              <a:off x="9929813" y="-1965325"/>
              <a:ext cx="109538" cy="4763"/>
            </a:xfrm>
            <a:custGeom>
              <a:avLst/>
              <a:gdLst>
                <a:gd name="T0" fmla="*/ 69 w 69"/>
                <a:gd name="T1" fmla="*/ 0 h 3"/>
                <a:gd name="T2" fmla="*/ 0 w 69"/>
                <a:gd name="T3" fmla="*/ 0 h 3"/>
                <a:gd name="T4" fmla="*/ 69 w 69"/>
                <a:gd name="T5" fmla="*/ 3 h 3"/>
                <a:gd name="T6" fmla="*/ 69 w 69"/>
                <a:gd name="T7" fmla="*/ 0 h 3"/>
              </a:gdLst>
              <a:ahLst/>
              <a:cxnLst>
                <a:cxn ang="0">
                  <a:pos x="T0" y="T1"/>
                </a:cxn>
                <a:cxn ang="0">
                  <a:pos x="T2" y="T3"/>
                </a:cxn>
                <a:cxn ang="0">
                  <a:pos x="T4" y="T5"/>
                </a:cxn>
                <a:cxn ang="0">
                  <a:pos x="T6" y="T7"/>
                </a:cxn>
              </a:cxnLst>
              <a:rect l="0" t="0" r="r" b="b"/>
              <a:pathLst>
                <a:path w="69" h="3">
                  <a:moveTo>
                    <a:pt x="69" y="0"/>
                  </a:moveTo>
                  <a:lnTo>
                    <a:pt x="0" y="0"/>
                  </a:lnTo>
                  <a:lnTo>
                    <a:pt x="69" y="3"/>
                  </a:lnTo>
                  <a:lnTo>
                    <a:pt x="69"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4"/>
            <p:cNvSpPr/>
            <p:nvPr/>
          </p:nvSpPr>
          <p:spPr bwMode="auto">
            <a:xfrm>
              <a:off x="10280651" y="-1843087"/>
              <a:ext cx="17463" cy="76200"/>
            </a:xfrm>
            <a:custGeom>
              <a:avLst/>
              <a:gdLst>
                <a:gd name="T0" fmla="*/ 4 w 4"/>
                <a:gd name="T1" fmla="*/ 17 h 18"/>
                <a:gd name="T2" fmla="*/ 1 w 4"/>
                <a:gd name="T3" fmla="*/ 9 h 18"/>
                <a:gd name="T4" fmla="*/ 0 w 4"/>
                <a:gd name="T5" fmla="*/ 3 h 18"/>
                <a:gd name="T6" fmla="*/ 0 w 4"/>
                <a:gd name="T7" fmla="*/ 1 h 18"/>
                <a:gd name="T8" fmla="*/ 0 w 4"/>
                <a:gd name="T9" fmla="*/ 0 h 18"/>
                <a:gd name="T10" fmla="*/ 0 w 4"/>
                <a:gd name="T11" fmla="*/ 1 h 18"/>
                <a:gd name="T12" fmla="*/ 0 w 4"/>
                <a:gd name="T13" fmla="*/ 3 h 18"/>
                <a:gd name="T14" fmla="*/ 1 w 4"/>
                <a:gd name="T15" fmla="*/ 9 h 18"/>
                <a:gd name="T16" fmla="*/ 3 w 4"/>
                <a:gd name="T17" fmla="*/ 18 h 18"/>
                <a:gd name="T18" fmla="*/ 4 w 4"/>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8">
                  <a:moveTo>
                    <a:pt x="4" y="17"/>
                  </a:moveTo>
                  <a:cubicBezTo>
                    <a:pt x="4" y="17"/>
                    <a:pt x="3" y="13"/>
                    <a:pt x="1" y="9"/>
                  </a:cubicBezTo>
                  <a:cubicBezTo>
                    <a:pt x="1" y="7"/>
                    <a:pt x="0" y="5"/>
                    <a:pt x="0" y="3"/>
                  </a:cubicBezTo>
                  <a:cubicBezTo>
                    <a:pt x="0" y="2"/>
                    <a:pt x="0" y="2"/>
                    <a:pt x="0" y="1"/>
                  </a:cubicBezTo>
                  <a:cubicBezTo>
                    <a:pt x="0" y="1"/>
                    <a:pt x="0" y="0"/>
                    <a:pt x="0" y="0"/>
                  </a:cubicBezTo>
                  <a:cubicBezTo>
                    <a:pt x="0" y="0"/>
                    <a:pt x="0" y="1"/>
                    <a:pt x="0" y="1"/>
                  </a:cubicBezTo>
                  <a:cubicBezTo>
                    <a:pt x="0" y="2"/>
                    <a:pt x="0" y="2"/>
                    <a:pt x="0" y="3"/>
                  </a:cubicBezTo>
                  <a:cubicBezTo>
                    <a:pt x="0" y="5"/>
                    <a:pt x="0" y="7"/>
                    <a:pt x="1" y="9"/>
                  </a:cubicBezTo>
                  <a:cubicBezTo>
                    <a:pt x="2" y="13"/>
                    <a:pt x="3" y="18"/>
                    <a:pt x="3" y="18"/>
                  </a:cubicBezTo>
                  <a:lnTo>
                    <a:pt x="4" y="1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5"/>
            <p:cNvSpPr/>
            <p:nvPr/>
          </p:nvSpPr>
          <p:spPr bwMode="auto">
            <a:xfrm>
              <a:off x="10221913" y="-1935162"/>
              <a:ext cx="12700" cy="114300"/>
            </a:xfrm>
            <a:custGeom>
              <a:avLst/>
              <a:gdLst>
                <a:gd name="T0" fmla="*/ 8 w 8"/>
                <a:gd name="T1" fmla="*/ 72 h 72"/>
                <a:gd name="T2" fmla="*/ 0 w 8"/>
                <a:gd name="T3" fmla="*/ 0 h 72"/>
                <a:gd name="T4" fmla="*/ 5 w 8"/>
                <a:gd name="T5" fmla="*/ 72 h 72"/>
                <a:gd name="T6" fmla="*/ 8 w 8"/>
                <a:gd name="T7" fmla="*/ 72 h 72"/>
              </a:gdLst>
              <a:ahLst/>
              <a:cxnLst>
                <a:cxn ang="0">
                  <a:pos x="T0" y="T1"/>
                </a:cxn>
                <a:cxn ang="0">
                  <a:pos x="T2" y="T3"/>
                </a:cxn>
                <a:cxn ang="0">
                  <a:pos x="T4" y="T5"/>
                </a:cxn>
                <a:cxn ang="0">
                  <a:pos x="T6" y="T7"/>
                </a:cxn>
              </a:cxnLst>
              <a:rect l="0" t="0" r="r" b="b"/>
              <a:pathLst>
                <a:path w="8" h="72">
                  <a:moveTo>
                    <a:pt x="8" y="72"/>
                  </a:moveTo>
                  <a:lnTo>
                    <a:pt x="0" y="0"/>
                  </a:lnTo>
                  <a:lnTo>
                    <a:pt x="5" y="72"/>
                  </a:lnTo>
                  <a:lnTo>
                    <a:pt x="8" y="7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6"/>
            <p:cNvSpPr/>
            <p:nvPr/>
          </p:nvSpPr>
          <p:spPr bwMode="auto">
            <a:xfrm>
              <a:off x="10153651" y="-1982787"/>
              <a:ext cx="12700" cy="101600"/>
            </a:xfrm>
            <a:custGeom>
              <a:avLst/>
              <a:gdLst>
                <a:gd name="T0" fmla="*/ 3 w 3"/>
                <a:gd name="T1" fmla="*/ 24 h 24"/>
                <a:gd name="T2" fmla="*/ 2 w 3"/>
                <a:gd name="T3" fmla="*/ 20 h 24"/>
                <a:gd name="T4" fmla="*/ 1 w 3"/>
                <a:gd name="T5" fmla="*/ 12 h 24"/>
                <a:gd name="T6" fmla="*/ 1 w 3"/>
                <a:gd name="T7" fmla="*/ 4 h 24"/>
                <a:gd name="T8" fmla="*/ 1 w 3"/>
                <a:gd name="T9" fmla="*/ 0 h 24"/>
                <a:gd name="T10" fmla="*/ 1 w 3"/>
                <a:gd name="T11" fmla="*/ 4 h 24"/>
                <a:gd name="T12" fmla="*/ 0 w 3"/>
                <a:gd name="T13" fmla="*/ 12 h 24"/>
                <a:gd name="T14" fmla="*/ 1 w 3"/>
                <a:gd name="T15" fmla="*/ 20 h 24"/>
                <a:gd name="T16" fmla="*/ 2 w 3"/>
                <a:gd name="T17" fmla="*/ 24 h 24"/>
                <a:gd name="T18" fmla="*/ 3 w 3"/>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4">
                  <a:moveTo>
                    <a:pt x="3" y="24"/>
                  </a:moveTo>
                  <a:cubicBezTo>
                    <a:pt x="3" y="24"/>
                    <a:pt x="2" y="23"/>
                    <a:pt x="2" y="20"/>
                  </a:cubicBezTo>
                  <a:cubicBezTo>
                    <a:pt x="2" y="18"/>
                    <a:pt x="1" y="15"/>
                    <a:pt x="1" y="12"/>
                  </a:cubicBezTo>
                  <a:cubicBezTo>
                    <a:pt x="1" y="9"/>
                    <a:pt x="1" y="6"/>
                    <a:pt x="1" y="4"/>
                  </a:cubicBezTo>
                  <a:cubicBezTo>
                    <a:pt x="1" y="1"/>
                    <a:pt x="1" y="0"/>
                    <a:pt x="1" y="0"/>
                  </a:cubicBezTo>
                  <a:cubicBezTo>
                    <a:pt x="1" y="0"/>
                    <a:pt x="1" y="1"/>
                    <a:pt x="1" y="4"/>
                  </a:cubicBezTo>
                  <a:cubicBezTo>
                    <a:pt x="1" y="6"/>
                    <a:pt x="0" y="9"/>
                    <a:pt x="0" y="12"/>
                  </a:cubicBezTo>
                  <a:cubicBezTo>
                    <a:pt x="0" y="15"/>
                    <a:pt x="1" y="18"/>
                    <a:pt x="1" y="20"/>
                  </a:cubicBezTo>
                  <a:cubicBezTo>
                    <a:pt x="1" y="23"/>
                    <a:pt x="2" y="24"/>
                    <a:pt x="2" y="24"/>
                  </a:cubicBezTo>
                  <a:lnTo>
                    <a:pt x="3" y="24"/>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7"/>
            <p:cNvSpPr/>
            <p:nvPr/>
          </p:nvSpPr>
          <p:spPr bwMode="auto">
            <a:xfrm>
              <a:off x="10082213" y="-2024062"/>
              <a:ext cx="7938" cy="84138"/>
            </a:xfrm>
            <a:custGeom>
              <a:avLst/>
              <a:gdLst>
                <a:gd name="T0" fmla="*/ 5 w 5"/>
                <a:gd name="T1" fmla="*/ 53 h 53"/>
                <a:gd name="T2" fmla="*/ 5 w 5"/>
                <a:gd name="T3" fmla="*/ 0 h 53"/>
                <a:gd name="T4" fmla="*/ 0 w 5"/>
                <a:gd name="T5" fmla="*/ 53 h 53"/>
                <a:gd name="T6" fmla="*/ 5 w 5"/>
                <a:gd name="T7" fmla="*/ 53 h 53"/>
              </a:gdLst>
              <a:ahLst/>
              <a:cxnLst>
                <a:cxn ang="0">
                  <a:pos x="T0" y="T1"/>
                </a:cxn>
                <a:cxn ang="0">
                  <a:pos x="T2" y="T3"/>
                </a:cxn>
                <a:cxn ang="0">
                  <a:pos x="T4" y="T5"/>
                </a:cxn>
                <a:cxn ang="0">
                  <a:pos x="T6" y="T7"/>
                </a:cxn>
              </a:cxnLst>
              <a:rect l="0" t="0" r="r" b="b"/>
              <a:pathLst>
                <a:path w="5" h="52">
                  <a:moveTo>
                    <a:pt x="5" y="53"/>
                  </a:moveTo>
                  <a:lnTo>
                    <a:pt x="5" y="0"/>
                  </a:lnTo>
                  <a:lnTo>
                    <a:pt x="0" y="53"/>
                  </a:lnTo>
                  <a:lnTo>
                    <a:pt x="5" y="5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8"/>
            <p:cNvSpPr/>
            <p:nvPr/>
          </p:nvSpPr>
          <p:spPr bwMode="auto">
            <a:xfrm>
              <a:off x="10009188" y="-2028825"/>
              <a:ext cx="12700" cy="50800"/>
            </a:xfrm>
            <a:custGeom>
              <a:avLst/>
              <a:gdLst>
                <a:gd name="T0" fmla="*/ 2 w 3"/>
                <a:gd name="T1" fmla="*/ 12 h 12"/>
                <a:gd name="T2" fmla="*/ 2 w 3"/>
                <a:gd name="T3" fmla="*/ 10 h 12"/>
                <a:gd name="T4" fmla="*/ 2 w 3"/>
                <a:gd name="T5" fmla="*/ 6 h 12"/>
                <a:gd name="T6" fmla="*/ 3 w 3"/>
                <a:gd name="T7" fmla="*/ 2 h 12"/>
                <a:gd name="T8" fmla="*/ 3 w 3"/>
                <a:gd name="T9" fmla="*/ 0 h 12"/>
                <a:gd name="T10" fmla="*/ 2 w 3"/>
                <a:gd name="T11" fmla="*/ 2 h 12"/>
                <a:gd name="T12" fmla="*/ 1 w 3"/>
                <a:gd name="T13" fmla="*/ 6 h 12"/>
                <a:gd name="T14" fmla="*/ 0 w 3"/>
                <a:gd name="T15" fmla="*/ 10 h 12"/>
                <a:gd name="T16" fmla="*/ 0 w 3"/>
                <a:gd name="T17" fmla="*/ 12 h 12"/>
                <a:gd name="T18" fmla="*/ 2 w 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2" y="12"/>
                  </a:moveTo>
                  <a:cubicBezTo>
                    <a:pt x="2" y="12"/>
                    <a:pt x="2" y="11"/>
                    <a:pt x="2" y="10"/>
                  </a:cubicBezTo>
                  <a:cubicBezTo>
                    <a:pt x="2" y="9"/>
                    <a:pt x="2" y="7"/>
                    <a:pt x="2" y="6"/>
                  </a:cubicBezTo>
                  <a:cubicBezTo>
                    <a:pt x="2" y="5"/>
                    <a:pt x="2" y="3"/>
                    <a:pt x="3" y="2"/>
                  </a:cubicBezTo>
                  <a:cubicBezTo>
                    <a:pt x="3" y="1"/>
                    <a:pt x="3" y="0"/>
                    <a:pt x="3" y="0"/>
                  </a:cubicBezTo>
                  <a:cubicBezTo>
                    <a:pt x="3" y="0"/>
                    <a:pt x="3" y="1"/>
                    <a:pt x="2" y="2"/>
                  </a:cubicBezTo>
                  <a:cubicBezTo>
                    <a:pt x="2" y="3"/>
                    <a:pt x="2" y="4"/>
                    <a:pt x="1" y="6"/>
                  </a:cubicBezTo>
                  <a:cubicBezTo>
                    <a:pt x="1" y="7"/>
                    <a:pt x="1" y="9"/>
                    <a:pt x="0" y="10"/>
                  </a:cubicBezTo>
                  <a:cubicBezTo>
                    <a:pt x="0" y="11"/>
                    <a:pt x="0" y="12"/>
                    <a:pt x="0" y="12"/>
                  </a:cubicBezTo>
                  <a:lnTo>
                    <a:pt x="2" y="1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9"/>
            <p:cNvSpPr/>
            <p:nvPr/>
          </p:nvSpPr>
          <p:spPr bwMode="auto">
            <a:xfrm>
              <a:off x="9493251" y="-1109662"/>
              <a:ext cx="508000" cy="398463"/>
            </a:xfrm>
            <a:custGeom>
              <a:avLst/>
              <a:gdLst>
                <a:gd name="T0" fmla="*/ 91 w 120"/>
                <a:gd name="T1" fmla="*/ 11 h 94"/>
                <a:gd name="T2" fmla="*/ 88 w 120"/>
                <a:gd name="T3" fmla="*/ 88 h 94"/>
                <a:gd name="T4" fmla="*/ 70 w 120"/>
                <a:gd name="T5" fmla="*/ 69 h 94"/>
                <a:gd name="T6" fmla="*/ 39 w 120"/>
                <a:gd name="T7" fmla="*/ 79 h 94"/>
                <a:gd name="T8" fmla="*/ 41 w 120"/>
                <a:gd name="T9" fmla="*/ 43 h 94"/>
                <a:gd name="T10" fmla="*/ 11 w 120"/>
                <a:gd name="T11" fmla="*/ 28 h 94"/>
                <a:gd name="T12" fmla="*/ 91 w 120"/>
                <a:gd name="T13" fmla="*/ 11 h 94"/>
              </a:gdLst>
              <a:ahLst/>
              <a:cxnLst>
                <a:cxn ang="0">
                  <a:pos x="T0" y="T1"/>
                </a:cxn>
                <a:cxn ang="0">
                  <a:pos x="T2" y="T3"/>
                </a:cxn>
                <a:cxn ang="0">
                  <a:pos x="T4" y="T5"/>
                </a:cxn>
                <a:cxn ang="0">
                  <a:pos x="T6" y="T7"/>
                </a:cxn>
                <a:cxn ang="0">
                  <a:pos x="T8" y="T9"/>
                </a:cxn>
                <a:cxn ang="0">
                  <a:pos x="T10" y="T11"/>
                </a:cxn>
                <a:cxn ang="0">
                  <a:pos x="T12" y="T13"/>
                </a:cxn>
              </a:cxnLst>
              <a:rect l="0" t="0" r="r" b="b"/>
              <a:pathLst>
                <a:path w="120" h="94">
                  <a:moveTo>
                    <a:pt x="91" y="11"/>
                  </a:moveTo>
                  <a:cubicBezTo>
                    <a:pt x="91" y="11"/>
                    <a:pt x="120" y="81"/>
                    <a:pt x="88" y="88"/>
                  </a:cubicBezTo>
                  <a:cubicBezTo>
                    <a:pt x="67" y="94"/>
                    <a:pt x="70" y="69"/>
                    <a:pt x="70" y="69"/>
                  </a:cubicBezTo>
                  <a:cubicBezTo>
                    <a:pt x="70" y="69"/>
                    <a:pt x="56" y="90"/>
                    <a:pt x="39" y="79"/>
                  </a:cubicBezTo>
                  <a:cubicBezTo>
                    <a:pt x="22" y="68"/>
                    <a:pt x="41" y="43"/>
                    <a:pt x="41" y="43"/>
                  </a:cubicBezTo>
                  <a:cubicBezTo>
                    <a:pt x="41" y="43"/>
                    <a:pt x="21" y="46"/>
                    <a:pt x="11" y="28"/>
                  </a:cubicBezTo>
                  <a:cubicBezTo>
                    <a:pt x="0" y="9"/>
                    <a:pt x="62" y="0"/>
                    <a:pt x="91" y="11"/>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0"/>
            <p:cNvSpPr/>
            <p:nvPr/>
          </p:nvSpPr>
          <p:spPr bwMode="auto">
            <a:xfrm>
              <a:off x="9577388" y="-1058862"/>
              <a:ext cx="276225" cy="68263"/>
            </a:xfrm>
            <a:custGeom>
              <a:avLst/>
              <a:gdLst>
                <a:gd name="T0" fmla="*/ 65 w 65"/>
                <a:gd name="T1" fmla="*/ 5 h 16"/>
                <a:gd name="T2" fmla="*/ 64 w 65"/>
                <a:gd name="T3" fmla="*/ 5 h 16"/>
                <a:gd name="T4" fmla="*/ 62 w 65"/>
                <a:gd name="T5" fmla="*/ 5 h 16"/>
                <a:gd name="T6" fmla="*/ 58 w 65"/>
                <a:gd name="T7" fmla="*/ 5 h 16"/>
                <a:gd name="T8" fmla="*/ 54 w 65"/>
                <a:gd name="T9" fmla="*/ 5 h 16"/>
                <a:gd name="T10" fmla="*/ 52 w 65"/>
                <a:gd name="T11" fmla="*/ 5 h 16"/>
                <a:gd name="T12" fmla="*/ 49 w 65"/>
                <a:gd name="T13" fmla="*/ 5 h 16"/>
                <a:gd name="T14" fmla="*/ 44 w 65"/>
                <a:gd name="T15" fmla="*/ 6 h 16"/>
                <a:gd name="T16" fmla="*/ 38 w 65"/>
                <a:gd name="T17" fmla="*/ 7 h 16"/>
                <a:gd name="T18" fmla="*/ 32 w 65"/>
                <a:gd name="T19" fmla="*/ 7 h 16"/>
                <a:gd name="T20" fmla="*/ 29 w 65"/>
                <a:gd name="T21" fmla="*/ 8 h 16"/>
                <a:gd name="T22" fmla="*/ 26 w 65"/>
                <a:gd name="T23" fmla="*/ 9 h 16"/>
                <a:gd name="T24" fmla="*/ 24 w 65"/>
                <a:gd name="T25" fmla="*/ 9 h 16"/>
                <a:gd name="T26" fmla="*/ 23 w 65"/>
                <a:gd name="T27" fmla="*/ 9 h 16"/>
                <a:gd name="T28" fmla="*/ 20 w 65"/>
                <a:gd name="T29" fmla="*/ 10 h 16"/>
                <a:gd name="T30" fmla="*/ 17 w 65"/>
                <a:gd name="T31" fmla="*/ 11 h 16"/>
                <a:gd name="T32" fmla="*/ 15 w 65"/>
                <a:gd name="T33" fmla="*/ 11 h 16"/>
                <a:gd name="T34" fmla="*/ 10 w 65"/>
                <a:gd name="T35" fmla="*/ 13 h 16"/>
                <a:gd name="T36" fmla="*/ 8 w 65"/>
                <a:gd name="T37" fmla="*/ 13 h 16"/>
                <a:gd name="T38" fmla="*/ 6 w 65"/>
                <a:gd name="T39" fmla="*/ 14 h 16"/>
                <a:gd name="T40" fmla="*/ 3 w 65"/>
                <a:gd name="T41" fmla="*/ 15 h 16"/>
                <a:gd name="T42" fmla="*/ 1 w 65"/>
                <a:gd name="T43" fmla="*/ 16 h 16"/>
                <a:gd name="T44" fmla="*/ 0 w 65"/>
                <a:gd name="T45" fmla="*/ 16 h 16"/>
                <a:gd name="T46" fmla="*/ 1 w 65"/>
                <a:gd name="T47" fmla="*/ 15 h 16"/>
                <a:gd name="T48" fmla="*/ 2 w 65"/>
                <a:gd name="T49" fmla="*/ 14 h 16"/>
                <a:gd name="T50" fmla="*/ 5 w 65"/>
                <a:gd name="T51" fmla="*/ 12 h 16"/>
                <a:gd name="T52" fmla="*/ 7 w 65"/>
                <a:gd name="T53" fmla="*/ 11 h 16"/>
                <a:gd name="T54" fmla="*/ 9 w 65"/>
                <a:gd name="T55" fmla="*/ 9 h 16"/>
                <a:gd name="T56" fmla="*/ 11 w 65"/>
                <a:gd name="T57" fmla="*/ 8 h 16"/>
                <a:gd name="T58" fmla="*/ 13 w 65"/>
                <a:gd name="T59" fmla="*/ 7 h 16"/>
                <a:gd name="T60" fmla="*/ 16 w 65"/>
                <a:gd name="T61" fmla="*/ 6 h 16"/>
                <a:gd name="T62" fmla="*/ 19 w 65"/>
                <a:gd name="T63" fmla="*/ 5 h 16"/>
                <a:gd name="T64" fmla="*/ 25 w 65"/>
                <a:gd name="T65" fmla="*/ 3 h 16"/>
                <a:gd name="T66" fmla="*/ 31 w 65"/>
                <a:gd name="T67" fmla="*/ 1 h 16"/>
                <a:gd name="T68" fmla="*/ 34 w 65"/>
                <a:gd name="T69" fmla="*/ 1 h 16"/>
                <a:gd name="T70" fmla="*/ 37 w 65"/>
                <a:gd name="T71" fmla="*/ 1 h 16"/>
                <a:gd name="T72" fmla="*/ 40 w 65"/>
                <a:gd name="T73" fmla="*/ 0 h 16"/>
                <a:gd name="T74" fmla="*/ 43 w 65"/>
                <a:gd name="T75" fmla="*/ 0 h 16"/>
                <a:gd name="T76" fmla="*/ 49 w 65"/>
                <a:gd name="T77" fmla="*/ 1 h 16"/>
                <a:gd name="T78" fmla="*/ 52 w 65"/>
                <a:gd name="T79" fmla="*/ 1 h 16"/>
                <a:gd name="T80" fmla="*/ 54 w 65"/>
                <a:gd name="T81" fmla="*/ 2 h 16"/>
                <a:gd name="T82" fmla="*/ 57 w 65"/>
                <a:gd name="T83" fmla="*/ 2 h 16"/>
                <a:gd name="T84" fmla="*/ 59 w 65"/>
                <a:gd name="T85" fmla="*/ 3 h 16"/>
                <a:gd name="T86" fmla="*/ 60 w 65"/>
                <a:gd name="T87" fmla="*/ 3 h 16"/>
                <a:gd name="T88" fmla="*/ 62 w 65"/>
                <a:gd name="T89" fmla="*/ 4 h 16"/>
                <a:gd name="T90" fmla="*/ 64 w 65"/>
                <a:gd name="T91" fmla="*/ 4 h 16"/>
                <a:gd name="T92" fmla="*/ 65 w 65"/>
                <a:gd name="T9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16">
                  <a:moveTo>
                    <a:pt x="65" y="5"/>
                  </a:moveTo>
                  <a:cubicBezTo>
                    <a:pt x="65" y="5"/>
                    <a:pt x="64" y="5"/>
                    <a:pt x="64" y="5"/>
                  </a:cubicBezTo>
                  <a:cubicBezTo>
                    <a:pt x="63" y="5"/>
                    <a:pt x="63" y="5"/>
                    <a:pt x="62" y="5"/>
                  </a:cubicBezTo>
                  <a:cubicBezTo>
                    <a:pt x="61" y="5"/>
                    <a:pt x="60" y="5"/>
                    <a:pt x="58" y="5"/>
                  </a:cubicBezTo>
                  <a:cubicBezTo>
                    <a:pt x="57" y="5"/>
                    <a:pt x="56" y="5"/>
                    <a:pt x="54" y="5"/>
                  </a:cubicBezTo>
                  <a:cubicBezTo>
                    <a:pt x="53" y="5"/>
                    <a:pt x="53" y="5"/>
                    <a:pt x="52" y="5"/>
                  </a:cubicBezTo>
                  <a:cubicBezTo>
                    <a:pt x="51" y="5"/>
                    <a:pt x="50" y="5"/>
                    <a:pt x="49" y="5"/>
                  </a:cubicBezTo>
                  <a:cubicBezTo>
                    <a:pt x="47" y="5"/>
                    <a:pt x="46" y="6"/>
                    <a:pt x="44" y="6"/>
                  </a:cubicBezTo>
                  <a:cubicBezTo>
                    <a:pt x="42" y="6"/>
                    <a:pt x="40" y="6"/>
                    <a:pt x="38" y="7"/>
                  </a:cubicBezTo>
                  <a:cubicBezTo>
                    <a:pt x="36" y="7"/>
                    <a:pt x="34" y="7"/>
                    <a:pt x="32" y="7"/>
                  </a:cubicBezTo>
                  <a:cubicBezTo>
                    <a:pt x="31" y="8"/>
                    <a:pt x="30" y="8"/>
                    <a:pt x="29" y="8"/>
                  </a:cubicBezTo>
                  <a:cubicBezTo>
                    <a:pt x="28" y="8"/>
                    <a:pt x="27" y="8"/>
                    <a:pt x="26" y="9"/>
                  </a:cubicBezTo>
                  <a:cubicBezTo>
                    <a:pt x="25" y="9"/>
                    <a:pt x="25" y="9"/>
                    <a:pt x="24" y="9"/>
                  </a:cubicBezTo>
                  <a:cubicBezTo>
                    <a:pt x="24" y="9"/>
                    <a:pt x="23" y="9"/>
                    <a:pt x="23" y="9"/>
                  </a:cubicBezTo>
                  <a:cubicBezTo>
                    <a:pt x="22" y="9"/>
                    <a:pt x="21" y="10"/>
                    <a:pt x="20" y="10"/>
                  </a:cubicBezTo>
                  <a:cubicBezTo>
                    <a:pt x="19" y="10"/>
                    <a:pt x="18" y="10"/>
                    <a:pt x="17" y="11"/>
                  </a:cubicBezTo>
                  <a:cubicBezTo>
                    <a:pt x="17" y="11"/>
                    <a:pt x="16" y="11"/>
                    <a:pt x="15" y="11"/>
                  </a:cubicBezTo>
                  <a:cubicBezTo>
                    <a:pt x="13" y="12"/>
                    <a:pt x="12" y="12"/>
                    <a:pt x="10" y="13"/>
                  </a:cubicBezTo>
                  <a:cubicBezTo>
                    <a:pt x="9" y="13"/>
                    <a:pt x="9" y="13"/>
                    <a:pt x="8" y="13"/>
                  </a:cubicBezTo>
                  <a:cubicBezTo>
                    <a:pt x="7" y="13"/>
                    <a:pt x="7" y="14"/>
                    <a:pt x="6" y="14"/>
                  </a:cubicBezTo>
                  <a:cubicBezTo>
                    <a:pt x="5" y="14"/>
                    <a:pt x="4" y="15"/>
                    <a:pt x="3" y="15"/>
                  </a:cubicBezTo>
                  <a:cubicBezTo>
                    <a:pt x="2" y="15"/>
                    <a:pt x="1" y="15"/>
                    <a:pt x="1" y="16"/>
                  </a:cubicBezTo>
                  <a:cubicBezTo>
                    <a:pt x="0" y="16"/>
                    <a:pt x="0" y="16"/>
                    <a:pt x="0" y="16"/>
                  </a:cubicBezTo>
                  <a:cubicBezTo>
                    <a:pt x="0" y="16"/>
                    <a:pt x="0" y="16"/>
                    <a:pt x="1" y="15"/>
                  </a:cubicBezTo>
                  <a:cubicBezTo>
                    <a:pt x="1" y="15"/>
                    <a:pt x="2" y="14"/>
                    <a:pt x="2" y="14"/>
                  </a:cubicBezTo>
                  <a:cubicBezTo>
                    <a:pt x="3" y="13"/>
                    <a:pt x="4" y="12"/>
                    <a:pt x="5" y="12"/>
                  </a:cubicBezTo>
                  <a:cubicBezTo>
                    <a:pt x="6" y="11"/>
                    <a:pt x="6" y="11"/>
                    <a:pt x="7" y="11"/>
                  </a:cubicBezTo>
                  <a:cubicBezTo>
                    <a:pt x="7" y="10"/>
                    <a:pt x="8" y="10"/>
                    <a:pt x="9" y="9"/>
                  </a:cubicBezTo>
                  <a:cubicBezTo>
                    <a:pt x="9" y="9"/>
                    <a:pt x="10" y="9"/>
                    <a:pt x="11" y="8"/>
                  </a:cubicBezTo>
                  <a:cubicBezTo>
                    <a:pt x="12" y="8"/>
                    <a:pt x="12" y="7"/>
                    <a:pt x="13" y="7"/>
                  </a:cubicBezTo>
                  <a:cubicBezTo>
                    <a:pt x="14" y="6"/>
                    <a:pt x="15" y="6"/>
                    <a:pt x="16" y="6"/>
                  </a:cubicBezTo>
                  <a:cubicBezTo>
                    <a:pt x="17" y="5"/>
                    <a:pt x="18" y="5"/>
                    <a:pt x="19" y="5"/>
                  </a:cubicBezTo>
                  <a:cubicBezTo>
                    <a:pt x="21" y="4"/>
                    <a:pt x="22" y="3"/>
                    <a:pt x="25" y="3"/>
                  </a:cubicBezTo>
                  <a:cubicBezTo>
                    <a:pt x="27" y="2"/>
                    <a:pt x="29" y="2"/>
                    <a:pt x="31" y="1"/>
                  </a:cubicBezTo>
                  <a:cubicBezTo>
                    <a:pt x="32" y="1"/>
                    <a:pt x="33" y="1"/>
                    <a:pt x="34" y="1"/>
                  </a:cubicBezTo>
                  <a:cubicBezTo>
                    <a:pt x="35" y="1"/>
                    <a:pt x="36" y="1"/>
                    <a:pt x="37" y="1"/>
                  </a:cubicBezTo>
                  <a:cubicBezTo>
                    <a:pt x="38" y="1"/>
                    <a:pt x="39" y="0"/>
                    <a:pt x="40" y="0"/>
                  </a:cubicBezTo>
                  <a:cubicBezTo>
                    <a:pt x="41" y="0"/>
                    <a:pt x="42" y="0"/>
                    <a:pt x="43" y="0"/>
                  </a:cubicBezTo>
                  <a:cubicBezTo>
                    <a:pt x="45" y="1"/>
                    <a:pt x="47" y="1"/>
                    <a:pt x="49" y="1"/>
                  </a:cubicBezTo>
                  <a:cubicBezTo>
                    <a:pt x="50" y="1"/>
                    <a:pt x="51" y="1"/>
                    <a:pt x="52" y="1"/>
                  </a:cubicBezTo>
                  <a:cubicBezTo>
                    <a:pt x="53" y="1"/>
                    <a:pt x="54" y="1"/>
                    <a:pt x="54" y="2"/>
                  </a:cubicBezTo>
                  <a:cubicBezTo>
                    <a:pt x="55" y="2"/>
                    <a:pt x="56" y="2"/>
                    <a:pt x="57" y="2"/>
                  </a:cubicBezTo>
                  <a:cubicBezTo>
                    <a:pt x="57" y="2"/>
                    <a:pt x="58" y="2"/>
                    <a:pt x="59" y="3"/>
                  </a:cubicBezTo>
                  <a:cubicBezTo>
                    <a:pt x="59" y="3"/>
                    <a:pt x="60" y="3"/>
                    <a:pt x="60" y="3"/>
                  </a:cubicBezTo>
                  <a:cubicBezTo>
                    <a:pt x="61" y="3"/>
                    <a:pt x="61" y="3"/>
                    <a:pt x="62" y="4"/>
                  </a:cubicBezTo>
                  <a:cubicBezTo>
                    <a:pt x="63" y="4"/>
                    <a:pt x="63" y="4"/>
                    <a:pt x="64" y="4"/>
                  </a:cubicBezTo>
                  <a:cubicBezTo>
                    <a:pt x="64" y="4"/>
                    <a:pt x="65" y="5"/>
                    <a:pt x="65" y="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1"/>
            <p:cNvSpPr/>
            <p:nvPr/>
          </p:nvSpPr>
          <p:spPr bwMode="auto">
            <a:xfrm>
              <a:off x="9853613" y="-1036637"/>
              <a:ext cx="25400" cy="261938"/>
            </a:xfrm>
            <a:custGeom>
              <a:avLst/>
              <a:gdLst>
                <a:gd name="T0" fmla="*/ 2 w 6"/>
                <a:gd name="T1" fmla="*/ 62 h 62"/>
                <a:gd name="T2" fmla="*/ 2 w 6"/>
                <a:gd name="T3" fmla="*/ 61 h 62"/>
                <a:gd name="T4" fmla="*/ 2 w 6"/>
                <a:gd name="T5" fmla="*/ 60 h 62"/>
                <a:gd name="T6" fmla="*/ 2 w 6"/>
                <a:gd name="T7" fmla="*/ 59 h 62"/>
                <a:gd name="T8" fmla="*/ 2 w 6"/>
                <a:gd name="T9" fmla="*/ 56 h 62"/>
                <a:gd name="T10" fmla="*/ 2 w 6"/>
                <a:gd name="T11" fmla="*/ 52 h 62"/>
                <a:gd name="T12" fmla="*/ 0 w 6"/>
                <a:gd name="T13" fmla="*/ 42 h 62"/>
                <a:gd name="T14" fmla="*/ 0 w 6"/>
                <a:gd name="T15" fmla="*/ 37 h 62"/>
                <a:gd name="T16" fmla="*/ 0 w 6"/>
                <a:gd name="T17" fmla="*/ 31 h 62"/>
                <a:gd name="T18" fmla="*/ 0 w 6"/>
                <a:gd name="T19" fmla="*/ 25 h 62"/>
                <a:gd name="T20" fmla="*/ 0 w 6"/>
                <a:gd name="T21" fmla="*/ 19 h 62"/>
                <a:gd name="T22" fmla="*/ 1 w 6"/>
                <a:gd name="T23" fmla="*/ 16 h 62"/>
                <a:gd name="T24" fmla="*/ 1 w 6"/>
                <a:gd name="T25" fmla="*/ 14 h 62"/>
                <a:gd name="T26" fmla="*/ 1 w 6"/>
                <a:gd name="T27" fmla="*/ 9 h 62"/>
                <a:gd name="T28" fmla="*/ 0 w 6"/>
                <a:gd name="T29" fmla="*/ 2 h 62"/>
                <a:gd name="T30" fmla="*/ 0 w 6"/>
                <a:gd name="T31" fmla="*/ 0 h 62"/>
                <a:gd name="T32" fmla="*/ 0 w 6"/>
                <a:gd name="T33" fmla="*/ 0 h 62"/>
                <a:gd name="T34" fmla="*/ 0 w 6"/>
                <a:gd name="T35" fmla="*/ 0 h 62"/>
                <a:gd name="T36" fmla="*/ 1 w 6"/>
                <a:gd name="T37" fmla="*/ 2 h 62"/>
                <a:gd name="T38" fmla="*/ 3 w 6"/>
                <a:gd name="T39" fmla="*/ 5 h 62"/>
                <a:gd name="T40" fmla="*/ 4 w 6"/>
                <a:gd name="T41" fmla="*/ 9 h 62"/>
                <a:gd name="T42" fmla="*/ 5 w 6"/>
                <a:gd name="T43" fmla="*/ 14 h 62"/>
                <a:gd name="T44" fmla="*/ 6 w 6"/>
                <a:gd name="T45" fmla="*/ 16 h 62"/>
                <a:gd name="T46" fmla="*/ 6 w 6"/>
                <a:gd name="T47" fmla="*/ 18 h 62"/>
                <a:gd name="T48" fmla="*/ 6 w 6"/>
                <a:gd name="T49" fmla="*/ 19 h 62"/>
                <a:gd name="T50" fmla="*/ 6 w 6"/>
                <a:gd name="T51" fmla="*/ 25 h 62"/>
                <a:gd name="T52" fmla="*/ 6 w 6"/>
                <a:gd name="T53" fmla="*/ 31 h 62"/>
                <a:gd name="T54" fmla="*/ 6 w 6"/>
                <a:gd name="T55" fmla="*/ 36 h 62"/>
                <a:gd name="T56" fmla="*/ 6 w 6"/>
                <a:gd name="T57" fmla="*/ 42 h 62"/>
                <a:gd name="T58" fmla="*/ 6 w 6"/>
                <a:gd name="T59" fmla="*/ 47 h 62"/>
                <a:gd name="T60" fmla="*/ 5 w 6"/>
                <a:gd name="T61" fmla="*/ 52 h 62"/>
                <a:gd name="T62" fmla="*/ 4 w 6"/>
                <a:gd name="T63" fmla="*/ 56 h 62"/>
                <a:gd name="T64" fmla="*/ 3 w 6"/>
                <a:gd name="T65" fmla="*/ 60 h 62"/>
                <a:gd name="T66" fmla="*/ 2 w 6"/>
                <a:gd name="T67" fmla="*/ 61 h 62"/>
                <a:gd name="T68" fmla="*/ 2 w 6"/>
                <a:gd name="T6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62">
                  <a:moveTo>
                    <a:pt x="2" y="62"/>
                  </a:moveTo>
                  <a:cubicBezTo>
                    <a:pt x="2" y="62"/>
                    <a:pt x="2" y="62"/>
                    <a:pt x="2" y="61"/>
                  </a:cubicBezTo>
                  <a:cubicBezTo>
                    <a:pt x="2" y="61"/>
                    <a:pt x="2" y="61"/>
                    <a:pt x="2" y="60"/>
                  </a:cubicBezTo>
                  <a:cubicBezTo>
                    <a:pt x="2" y="60"/>
                    <a:pt x="2" y="60"/>
                    <a:pt x="2" y="59"/>
                  </a:cubicBezTo>
                  <a:cubicBezTo>
                    <a:pt x="2" y="58"/>
                    <a:pt x="2" y="57"/>
                    <a:pt x="2" y="56"/>
                  </a:cubicBezTo>
                  <a:cubicBezTo>
                    <a:pt x="2" y="55"/>
                    <a:pt x="2" y="54"/>
                    <a:pt x="2" y="52"/>
                  </a:cubicBezTo>
                  <a:cubicBezTo>
                    <a:pt x="1" y="49"/>
                    <a:pt x="1" y="46"/>
                    <a:pt x="0" y="42"/>
                  </a:cubicBezTo>
                  <a:cubicBezTo>
                    <a:pt x="0" y="41"/>
                    <a:pt x="0" y="39"/>
                    <a:pt x="0" y="37"/>
                  </a:cubicBezTo>
                  <a:cubicBezTo>
                    <a:pt x="0" y="35"/>
                    <a:pt x="0" y="33"/>
                    <a:pt x="0" y="31"/>
                  </a:cubicBezTo>
                  <a:cubicBezTo>
                    <a:pt x="0" y="29"/>
                    <a:pt x="0" y="27"/>
                    <a:pt x="0" y="25"/>
                  </a:cubicBezTo>
                  <a:cubicBezTo>
                    <a:pt x="0" y="23"/>
                    <a:pt x="0" y="21"/>
                    <a:pt x="0" y="19"/>
                  </a:cubicBezTo>
                  <a:cubicBezTo>
                    <a:pt x="0" y="18"/>
                    <a:pt x="0" y="17"/>
                    <a:pt x="1" y="16"/>
                  </a:cubicBezTo>
                  <a:cubicBezTo>
                    <a:pt x="1" y="16"/>
                    <a:pt x="1" y="15"/>
                    <a:pt x="1" y="14"/>
                  </a:cubicBezTo>
                  <a:cubicBezTo>
                    <a:pt x="1" y="12"/>
                    <a:pt x="1" y="11"/>
                    <a:pt x="1" y="9"/>
                  </a:cubicBezTo>
                  <a:cubicBezTo>
                    <a:pt x="1" y="6"/>
                    <a:pt x="0" y="4"/>
                    <a:pt x="0" y="2"/>
                  </a:cubicBezTo>
                  <a:cubicBezTo>
                    <a:pt x="0" y="1"/>
                    <a:pt x="0" y="1"/>
                    <a:pt x="0" y="0"/>
                  </a:cubicBezTo>
                  <a:cubicBezTo>
                    <a:pt x="0" y="0"/>
                    <a:pt x="0" y="0"/>
                    <a:pt x="0" y="0"/>
                  </a:cubicBezTo>
                  <a:cubicBezTo>
                    <a:pt x="0" y="0"/>
                    <a:pt x="0" y="0"/>
                    <a:pt x="0" y="0"/>
                  </a:cubicBezTo>
                  <a:cubicBezTo>
                    <a:pt x="0" y="1"/>
                    <a:pt x="1" y="1"/>
                    <a:pt x="1" y="2"/>
                  </a:cubicBezTo>
                  <a:cubicBezTo>
                    <a:pt x="2" y="3"/>
                    <a:pt x="2" y="4"/>
                    <a:pt x="3" y="5"/>
                  </a:cubicBezTo>
                  <a:cubicBezTo>
                    <a:pt x="3" y="6"/>
                    <a:pt x="4" y="7"/>
                    <a:pt x="4" y="9"/>
                  </a:cubicBezTo>
                  <a:cubicBezTo>
                    <a:pt x="5" y="10"/>
                    <a:pt x="5" y="12"/>
                    <a:pt x="5" y="14"/>
                  </a:cubicBezTo>
                  <a:cubicBezTo>
                    <a:pt x="5" y="14"/>
                    <a:pt x="5" y="15"/>
                    <a:pt x="6" y="16"/>
                  </a:cubicBezTo>
                  <a:cubicBezTo>
                    <a:pt x="6" y="17"/>
                    <a:pt x="6" y="17"/>
                    <a:pt x="6" y="18"/>
                  </a:cubicBezTo>
                  <a:cubicBezTo>
                    <a:pt x="6" y="18"/>
                    <a:pt x="6" y="19"/>
                    <a:pt x="6" y="19"/>
                  </a:cubicBezTo>
                  <a:cubicBezTo>
                    <a:pt x="6" y="21"/>
                    <a:pt x="6" y="23"/>
                    <a:pt x="6" y="25"/>
                  </a:cubicBezTo>
                  <a:cubicBezTo>
                    <a:pt x="6" y="27"/>
                    <a:pt x="6" y="29"/>
                    <a:pt x="6" y="31"/>
                  </a:cubicBezTo>
                  <a:cubicBezTo>
                    <a:pt x="6" y="33"/>
                    <a:pt x="6" y="35"/>
                    <a:pt x="6" y="36"/>
                  </a:cubicBezTo>
                  <a:cubicBezTo>
                    <a:pt x="6" y="38"/>
                    <a:pt x="6" y="40"/>
                    <a:pt x="6" y="42"/>
                  </a:cubicBezTo>
                  <a:cubicBezTo>
                    <a:pt x="6" y="44"/>
                    <a:pt x="6" y="46"/>
                    <a:pt x="6" y="47"/>
                  </a:cubicBezTo>
                  <a:cubicBezTo>
                    <a:pt x="6" y="49"/>
                    <a:pt x="5" y="51"/>
                    <a:pt x="5" y="52"/>
                  </a:cubicBezTo>
                  <a:cubicBezTo>
                    <a:pt x="5" y="54"/>
                    <a:pt x="5" y="55"/>
                    <a:pt x="4" y="56"/>
                  </a:cubicBezTo>
                  <a:cubicBezTo>
                    <a:pt x="4" y="58"/>
                    <a:pt x="3" y="59"/>
                    <a:pt x="3" y="60"/>
                  </a:cubicBezTo>
                  <a:cubicBezTo>
                    <a:pt x="3" y="60"/>
                    <a:pt x="2" y="61"/>
                    <a:pt x="2" y="61"/>
                  </a:cubicBezTo>
                  <a:cubicBezTo>
                    <a:pt x="2" y="62"/>
                    <a:pt x="2" y="62"/>
                    <a:pt x="2" y="6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2"/>
            <p:cNvSpPr/>
            <p:nvPr/>
          </p:nvSpPr>
          <p:spPr bwMode="auto">
            <a:xfrm>
              <a:off x="9674226" y="-1046162"/>
              <a:ext cx="182563" cy="246063"/>
            </a:xfrm>
            <a:custGeom>
              <a:avLst/>
              <a:gdLst>
                <a:gd name="T0" fmla="*/ 0 w 43"/>
                <a:gd name="T1" fmla="*/ 58 h 58"/>
                <a:gd name="T2" fmla="*/ 1 w 43"/>
                <a:gd name="T3" fmla="*/ 57 h 58"/>
                <a:gd name="T4" fmla="*/ 2 w 43"/>
                <a:gd name="T5" fmla="*/ 56 h 58"/>
                <a:gd name="T6" fmla="*/ 6 w 43"/>
                <a:gd name="T7" fmla="*/ 49 h 58"/>
                <a:gd name="T8" fmla="*/ 9 w 43"/>
                <a:gd name="T9" fmla="*/ 44 h 58"/>
                <a:gd name="T10" fmla="*/ 11 w 43"/>
                <a:gd name="T11" fmla="*/ 39 h 58"/>
                <a:gd name="T12" fmla="*/ 11 w 43"/>
                <a:gd name="T13" fmla="*/ 38 h 58"/>
                <a:gd name="T14" fmla="*/ 12 w 43"/>
                <a:gd name="T15" fmla="*/ 37 h 58"/>
                <a:gd name="T16" fmla="*/ 13 w 43"/>
                <a:gd name="T17" fmla="*/ 36 h 58"/>
                <a:gd name="T18" fmla="*/ 14 w 43"/>
                <a:gd name="T19" fmla="*/ 33 h 58"/>
                <a:gd name="T20" fmla="*/ 18 w 43"/>
                <a:gd name="T21" fmla="*/ 27 h 58"/>
                <a:gd name="T22" fmla="*/ 22 w 43"/>
                <a:gd name="T23" fmla="*/ 22 h 58"/>
                <a:gd name="T24" fmla="*/ 27 w 43"/>
                <a:gd name="T25" fmla="*/ 17 h 58"/>
                <a:gd name="T26" fmla="*/ 35 w 43"/>
                <a:gd name="T27" fmla="*/ 8 h 58"/>
                <a:gd name="T28" fmla="*/ 41 w 43"/>
                <a:gd name="T29" fmla="*/ 2 h 58"/>
                <a:gd name="T30" fmla="*/ 42 w 43"/>
                <a:gd name="T31" fmla="*/ 1 h 58"/>
                <a:gd name="T32" fmla="*/ 43 w 43"/>
                <a:gd name="T33" fmla="*/ 0 h 58"/>
                <a:gd name="T34" fmla="*/ 43 w 43"/>
                <a:gd name="T35" fmla="*/ 1 h 58"/>
                <a:gd name="T36" fmla="*/ 42 w 43"/>
                <a:gd name="T37" fmla="*/ 3 h 58"/>
                <a:gd name="T38" fmla="*/ 37 w 43"/>
                <a:gd name="T39" fmla="*/ 10 h 58"/>
                <a:gd name="T40" fmla="*/ 31 w 43"/>
                <a:gd name="T41" fmla="*/ 20 h 58"/>
                <a:gd name="T42" fmla="*/ 27 w 43"/>
                <a:gd name="T43" fmla="*/ 25 h 58"/>
                <a:gd name="T44" fmla="*/ 23 w 43"/>
                <a:gd name="T45" fmla="*/ 31 h 58"/>
                <a:gd name="T46" fmla="*/ 19 w 43"/>
                <a:gd name="T47" fmla="*/ 36 h 58"/>
                <a:gd name="T48" fmla="*/ 18 w 43"/>
                <a:gd name="T49" fmla="*/ 39 h 58"/>
                <a:gd name="T50" fmla="*/ 17 w 43"/>
                <a:gd name="T51" fmla="*/ 40 h 58"/>
                <a:gd name="T52" fmla="*/ 16 w 43"/>
                <a:gd name="T53" fmla="*/ 41 h 58"/>
                <a:gd name="T54" fmla="*/ 13 w 43"/>
                <a:gd name="T55" fmla="*/ 47 h 58"/>
                <a:gd name="T56" fmla="*/ 11 w 43"/>
                <a:gd name="T57" fmla="*/ 49 h 58"/>
                <a:gd name="T58" fmla="*/ 10 w 43"/>
                <a:gd name="T59" fmla="*/ 50 h 58"/>
                <a:gd name="T60" fmla="*/ 10 w 43"/>
                <a:gd name="T61" fmla="*/ 51 h 58"/>
                <a:gd name="T62" fmla="*/ 9 w 43"/>
                <a:gd name="T63" fmla="*/ 51 h 58"/>
                <a:gd name="T64" fmla="*/ 6 w 43"/>
                <a:gd name="T65" fmla="*/ 55 h 58"/>
                <a:gd name="T66" fmla="*/ 3 w 43"/>
                <a:gd name="T67" fmla="*/ 57 h 58"/>
                <a:gd name="T68" fmla="*/ 1 w 43"/>
                <a:gd name="T69" fmla="*/ 58 h 58"/>
                <a:gd name="T70" fmla="*/ 0 w 43"/>
                <a:gd name="T7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57">
                  <a:moveTo>
                    <a:pt x="0" y="58"/>
                  </a:moveTo>
                  <a:cubicBezTo>
                    <a:pt x="0" y="58"/>
                    <a:pt x="0" y="58"/>
                    <a:pt x="1" y="57"/>
                  </a:cubicBezTo>
                  <a:cubicBezTo>
                    <a:pt x="1" y="57"/>
                    <a:pt x="1" y="57"/>
                    <a:pt x="2" y="56"/>
                  </a:cubicBezTo>
                  <a:cubicBezTo>
                    <a:pt x="3" y="54"/>
                    <a:pt x="5" y="52"/>
                    <a:pt x="6" y="49"/>
                  </a:cubicBezTo>
                  <a:cubicBezTo>
                    <a:pt x="7" y="48"/>
                    <a:pt x="8" y="46"/>
                    <a:pt x="9" y="44"/>
                  </a:cubicBezTo>
                  <a:cubicBezTo>
                    <a:pt x="9" y="43"/>
                    <a:pt x="10" y="41"/>
                    <a:pt x="11" y="39"/>
                  </a:cubicBezTo>
                  <a:cubicBezTo>
                    <a:pt x="11" y="38"/>
                    <a:pt x="11" y="38"/>
                    <a:pt x="11" y="38"/>
                  </a:cubicBezTo>
                  <a:cubicBezTo>
                    <a:pt x="12" y="37"/>
                    <a:pt x="12" y="37"/>
                    <a:pt x="12" y="37"/>
                  </a:cubicBezTo>
                  <a:cubicBezTo>
                    <a:pt x="12" y="37"/>
                    <a:pt x="12" y="36"/>
                    <a:pt x="13" y="36"/>
                  </a:cubicBezTo>
                  <a:cubicBezTo>
                    <a:pt x="13" y="35"/>
                    <a:pt x="14" y="34"/>
                    <a:pt x="14" y="33"/>
                  </a:cubicBezTo>
                  <a:cubicBezTo>
                    <a:pt x="16" y="31"/>
                    <a:pt x="17" y="29"/>
                    <a:pt x="18" y="27"/>
                  </a:cubicBezTo>
                  <a:cubicBezTo>
                    <a:pt x="20" y="25"/>
                    <a:pt x="21" y="23"/>
                    <a:pt x="22" y="22"/>
                  </a:cubicBezTo>
                  <a:cubicBezTo>
                    <a:pt x="24" y="20"/>
                    <a:pt x="25" y="18"/>
                    <a:pt x="27" y="17"/>
                  </a:cubicBezTo>
                  <a:cubicBezTo>
                    <a:pt x="30" y="13"/>
                    <a:pt x="32" y="11"/>
                    <a:pt x="35" y="8"/>
                  </a:cubicBezTo>
                  <a:cubicBezTo>
                    <a:pt x="37" y="6"/>
                    <a:pt x="39" y="4"/>
                    <a:pt x="41" y="2"/>
                  </a:cubicBezTo>
                  <a:cubicBezTo>
                    <a:pt x="41" y="2"/>
                    <a:pt x="42" y="1"/>
                    <a:pt x="42" y="1"/>
                  </a:cubicBezTo>
                  <a:cubicBezTo>
                    <a:pt x="43" y="0"/>
                    <a:pt x="43" y="0"/>
                    <a:pt x="43" y="0"/>
                  </a:cubicBezTo>
                  <a:cubicBezTo>
                    <a:pt x="43" y="0"/>
                    <a:pt x="43" y="1"/>
                    <a:pt x="43" y="1"/>
                  </a:cubicBezTo>
                  <a:cubicBezTo>
                    <a:pt x="42" y="2"/>
                    <a:pt x="42" y="2"/>
                    <a:pt x="42" y="3"/>
                  </a:cubicBezTo>
                  <a:cubicBezTo>
                    <a:pt x="41" y="5"/>
                    <a:pt x="39" y="7"/>
                    <a:pt x="37" y="10"/>
                  </a:cubicBezTo>
                  <a:cubicBezTo>
                    <a:pt x="36" y="13"/>
                    <a:pt x="33" y="17"/>
                    <a:pt x="31" y="20"/>
                  </a:cubicBezTo>
                  <a:cubicBezTo>
                    <a:pt x="30" y="22"/>
                    <a:pt x="28" y="24"/>
                    <a:pt x="27" y="25"/>
                  </a:cubicBezTo>
                  <a:cubicBezTo>
                    <a:pt x="26" y="27"/>
                    <a:pt x="25" y="29"/>
                    <a:pt x="23" y="31"/>
                  </a:cubicBezTo>
                  <a:cubicBezTo>
                    <a:pt x="22" y="32"/>
                    <a:pt x="21" y="34"/>
                    <a:pt x="19" y="36"/>
                  </a:cubicBezTo>
                  <a:cubicBezTo>
                    <a:pt x="19" y="37"/>
                    <a:pt x="18" y="38"/>
                    <a:pt x="18" y="39"/>
                  </a:cubicBezTo>
                  <a:cubicBezTo>
                    <a:pt x="17" y="39"/>
                    <a:pt x="17" y="40"/>
                    <a:pt x="17" y="40"/>
                  </a:cubicBezTo>
                  <a:cubicBezTo>
                    <a:pt x="16" y="40"/>
                    <a:pt x="16" y="41"/>
                    <a:pt x="16" y="41"/>
                  </a:cubicBezTo>
                  <a:cubicBezTo>
                    <a:pt x="15" y="43"/>
                    <a:pt x="14" y="45"/>
                    <a:pt x="13" y="47"/>
                  </a:cubicBezTo>
                  <a:cubicBezTo>
                    <a:pt x="12" y="47"/>
                    <a:pt x="12" y="48"/>
                    <a:pt x="11" y="49"/>
                  </a:cubicBezTo>
                  <a:cubicBezTo>
                    <a:pt x="11" y="49"/>
                    <a:pt x="11" y="50"/>
                    <a:pt x="10" y="50"/>
                  </a:cubicBezTo>
                  <a:cubicBezTo>
                    <a:pt x="10" y="50"/>
                    <a:pt x="10" y="50"/>
                    <a:pt x="10" y="51"/>
                  </a:cubicBezTo>
                  <a:cubicBezTo>
                    <a:pt x="10" y="51"/>
                    <a:pt x="10" y="51"/>
                    <a:pt x="9" y="51"/>
                  </a:cubicBezTo>
                  <a:cubicBezTo>
                    <a:pt x="8" y="53"/>
                    <a:pt x="7" y="54"/>
                    <a:pt x="6" y="55"/>
                  </a:cubicBezTo>
                  <a:cubicBezTo>
                    <a:pt x="5" y="56"/>
                    <a:pt x="4" y="56"/>
                    <a:pt x="3" y="57"/>
                  </a:cubicBezTo>
                  <a:cubicBezTo>
                    <a:pt x="2" y="57"/>
                    <a:pt x="1" y="58"/>
                    <a:pt x="1" y="58"/>
                  </a:cubicBezTo>
                  <a:cubicBezTo>
                    <a:pt x="0" y="58"/>
                    <a:pt x="0" y="58"/>
                    <a:pt x="0" y="5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3"/>
            <p:cNvSpPr/>
            <p:nvPr/>
          </p:nvSpPr>
          <p:spPr bwMode="auto">
            <a:xfrm>
              <a:off x="9686926" y="-1036637"/>
              <a:ext cx="166688" cy="88900"/>
            </a:xfrm>
            <a:custGeom>
              <a:avLst/>
              <a:gdLst>
                <a:gd name="T0" fmla="*/ 39 w 39"/>
                <a:gd name="T1" fmla="*/ 0 h 21"/>
                <a:gd name="T2" fmla="*/ 37 w 39"/>
                <a:gd name="T3" fmla="*/ 1 h 21"/>
                <a:gd name="T4" fmla="*/ 32 w 39"/>
                <a:gd name="T5" fmla="*/ 3 h 21"/>
                <a:gd name="T6" fmla="*/ 26 w 39"/>
                <a:gd name="T7" fmla="*/ 6 h 21"/>
                <a:gd name="T8" fmla="*/ 23 w 39"/>
                <a:gd name="T9" fmla="*/ 8 h 21"/>
                <a:gd name="T10" fmla="*/ 19 w 39"/>
                <a:gd name="T11" fmla="*/ 10 h 21"/>
                <a:gd name="T12" fmla="*/ 15 w 39"/>
                <a:gd name="T13" fmla="*/ 12 h 21"/>
                <a:gd name="T14" fmla="*/ 12 w 39"/>
                <a:gd name="T15" fmla="*/ 14 h 21"/>
                <a:gd name="T16" fmla="*/ 6 w 39"/>
                <a:gd name="T17" fmla="*/ 17 h 21"/>
                <a:gd name="T18" fmla="*/ 2 w 39"/>
                <a:gd name="T19" fmla="*/ 20 h 21"/>
                <a:gd name="T20" fmla="*/ 0 w 39"/>
                <a:gd name="T21" fmla="*/ 21 h 21"/>
                <a:gd name="T22" fmla="*/ 1 w 39"/>
                <a:gd name="T23" fmla="*/ 19 h 21"/>
                <a:gd name="T24" fmla="*/ 3 w 39"/>
                <a:gd name="T25" fmla="*/ 18 h 21"/>
                <a:gd name="T26" fmla="*/ 5 w 39"/>
                <a:gd name="T27" fmla="*/ 16 h 21"/>
                <a:gd name="T28" fmla="*/ 7 w 39"/>
                <a:gd name="T29" fmla="*/ 14 h 21"/>
                <a:gd name="T30" fmla="*/ 10 w 39"/>
                <a:gd name="T31" fmla="*/ 11 h 21"/>
                <a:gd name="T32" fmla="*/ 14 w 39"/>
                <a:gd name="T33" fmla="*/ 9 h 21"/>
                <a:gd name="T34" fmla="*/ 17 w 39"/>
                <a:gd name="T35" fmla="*/ 7 h 21"/>
                <a:gd name="T36" fmla="*/ 21 w 39"/>
                <a:gd name="T37" fmla="*/ 5 h 21"/>
                <a:gd name="T38" fmla="*/ 25 w 39"/>
                <a:gd name="T39" fmla="*/ 3 h 21"/>
                <a:gd name="T40" fmla="*/ 28 w 39"/>
                <a:gd name="T41" fmla="*/ 2 h 21"/>
                <a:gd name="T42" fmla="*/ 32 w 39"/>
                <a:gd name="T43" fmla="*/ 1 h 21"/>
                <a:gd name="T44" fmla="*/ 34 w 39"/>
                <a:gd name="T45" fmla="*/ 1 h 21"/>
                <a:gd name="T46" fmla="*/ 37 w 39"/>
                <a:gd name="T47" fmla="*/ 0 h 21"/>
                <a:gd name="T48" fmla="*/ 39 w 39"/>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1">
                  <a:moveTo>
                    <a:pt x="39" y="0"/>
                  </a:moveTo>
                  <a:cubicBezTo>
                    <a:pt x="39" y="0"/>
                    <a:pt x="38" y="0"/>
                    <a:pt x="37" y="1"/>
                  </a:cubicBezTo>
                  <a:cubicBezTo>
                    <a:pt x="36" y="1"/>
                    <a:pt x="34" y="2"/>
                    <a:pt x="32" y="3"/>
                  </a:cubicBezTo>
                  <a:cubicBezTo>
                    <a:pt x="31" y="4"/>
                    <a:pt x="28" y="5"/>
                    <a:pt x="26" y="6"/>
                  </a:cubicBezTo>
                  <a:cubicBezTo>
                    <a:pt x="25" y="7"/>
                    <a:pt x="24" y="7"/>
                    <a:pt x="23" y="8"/>
                  </a:cubicBezTo>
                  <a:cubicBezTo>
                    <a:pt x="21" y="9"/>
                    <a:pt x="20" y="9"/>
                    <a:pt x="19" y="10"/>
                  </a:cubicBezTo>
                  <a:cubicBezTo>
                    <a:pt x="18" y="11"/>
                    <a:pt x="17" y="11"/>
                    <a:pt x="15" y="12"/>
                  </a:cubicBezTo>
                  <a:cubicBezTo>
                    <a:pt x="14" y="13"/>
                    <a:pt x="13" y="13"/>
                    <a:pt x="12" y="14"/>
                  </a:cubicBezTo>
                  <a:cubicBezTo>
                    <a:pt x="10" y="15"/>
                    <a:pt x="8" y="16"/>
                    <a:pt x="6" y="17"/>
                  </a:cubicBezTo>
                  <a:cubicBezTo>
                    <a:pt x="4" y="18"/>
                    <a:pt x="3" y="19"/>
                    <a:pt x="2" y="20"/>
                  </a:cubicBezTo>
                  <a:cubicBezTo>
                    <a:pt x="1" y="21"/>
                    <a:pt x="0" y="21"/>
                    <a:pt x="0" y="21"/>
                  </a:cubicBezTo>
                  <a:cubicBezTo>
                    <a:pt x="0" y="21"/>
                    <a:pt x="0" y="20"/>
                    <a:pt x="1" y="19"/>
                  </a:cubicBezTo>
                  <a:cubicBezTo>
                    <a:pt x="2" y="19"/>
                    <a:pt x="2" y="18"/>
                    <a:pt x="3" y="18"/>
                  </a:cubicBezTo>
                  <a:cubicBezTo>
                    <a:pt x="3" y="17"/>
                    <a:pt x="4" y="16"/>
                    <a:pt x="5" y="16"/>
                  </a:cubicBezTo>
                  <a:cubicBezTo>
                    <a:pt x="6" y="15"/>
                    <a:pt x="6" y="14"/>
                    <a:pt x="7" y="14"/>
                  </a:cubicBezTo>
                  <a:cubicBezTo>
                    <a:pt x="8" y="13"/>
                    <a:pt x="9" y="12"/>
                    <a:pt x="10" y="11"/>
                  </a:cubicBezTo>
                  <a:cubicBezTo>
                    <a:pt x="11" y="11"/>
                    <a:pt x="13" y="10"/>
                    <a:pt x="14" y="9"/>
                  </a:cubicBezTo>
                  <a:cubicBezTo>
                    <a:pt x="15" y="8"/>
                    <a:pt x="16" y="8"/>
                    <a:pt x="17" y="7"/>
                  </a:cubicBezTo>
                  <a:cubicBezTo>
                    <a:pt x="19" y="6"/>
                    <a:pt x="20" y="6"/>
                    <a:pt x="21" y="5"/>
                  </a:cubicBezTo>
                  <a:cubicBezTo>
                    <a:pt x="22" y="4"/>
                    <a:pt x="24" y="4"/>
                    <a:pt x="25" y="3"/>
                  </a:cubicBezTo>
                  <a:cubicBezTo>
                    <a:pt x="26" y="3"/>
                    <a:pt x="27" y="2"/>
                    <a:pt x="28" y="2"/>
                  </a:cubicBezTo>
                  <a:cubicBezTo>
                    <a:pt x="30" y="2"/>
                    <a:pt x="31" y="1"/>
                    <a:pt x="32" y="1"/>
                  </a:cubicBezTo>
                  <a:cubicBezTo>
                    <a:pt x="33" y="1"/>
                    <a:pt x="34" y="1"/>
                    <a:pt x="34" y="1"/>
                  </a:cubicBezTo>
                  <a:cubicBezTo>
                    <a:pt x="35" y="0"/>
                    <a:pt x="36" y="0"/>
                    <a:pt x="37" y="0"/>
                  </a:cubicBezTo>
                  <a:cubicBezTo>
                    <a:pt x="38" y="0"/>
                    <a:pt x="39" y="0"/>
                    <a:pt x="3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4"/>
            <p:cNvSpPr/>
            <p:nvPr/>
          </p:nvSpPr>
          <p:spPr bwMode="auto">
            <a:xfrm>
              <a:off x="9798051" y="-1041400"/>
              <a:ext cx="55563" cy="203200"/>
            </a:xfrm>
            <a:custGeom>
              <a:avLst/>
              <a:gdLst>
                <a:gd name="T0" fmla="*/ 0 w 13"/>
                <a:gd name="T1" fmla="*/ 48 h 48"/>
                <a:gd name="T2" fmla="*/ 0 w 13"/>
                <a:gd name="T3" fmla="*/ 46 h 48"/>
                <a:gd name="T4" fmla="*/ 2 w 13"/>
                <a:gd name="T5" fmla="*/ 41 h 48"/>
                <a:gd name="T6" fmla="*/ 4 w 13"/>
                <a:gd name="T7" fmla="*/ 33 h 48"/>
                <a:gd name="T8" fmla="*/ 5 w 13"/>
                <a:gd name="T9" fmla="*/ 29 h 48"/>
                <a:gd name="T10" fmla="*/ 7 w 13"/>
                <a:gd name="T11" fmla="*/ 24 h 48"/>
                <a:gd name="T12" fmla="*/ 11 w 13"/>
                <a:gd name="T13" fmla="*/ 7 h 48"/>
                <a:gd name="T14" fmla="*/ 12 w 13"/>
                <a:gd name="T15" fmla="*/ 2 h 48"/>
                <a:gd name="T16" fmla="*/ 13 w 13"/>
                <a:gd name="T17" fmla="*/ 0 h 48"/>
                <a:gd name="T18" fmla="*/ 13 w 13"/>
                <a:gd name="T19" fmla="*/ 2 h 48"/>
                <a:gd name="T20" fmla="*/ 13 w 13"/>
                <a:gd name="T21" fmla="*/ 4 h 48"/>
                <a:gd name="T22" fmla="*/ 13 w 13"/>
                <a:gd name="T23" fmla="*/ 8 h 48"/>
                <a:gd name="T24" fmla="*/ 12 w 13"/>
                <a:gd name="T25" fmla="*/ 12 h 48"/>
                <a:gd name="T26" fmla="*/ 12 w 13"/>
                <a:gd name="T27" fmla="*/ 16 h 48"/>
                <a:gd name="T28" fmla="*/ 11 w 13"/>
                <a:gd name="T29" fmla="*/ 20 h 48"/>
                <a:gd name="T30" fmla="*/ 10 w 13"/>
                <a:gd name="T31" fmla="*/ 25 h 48"/>
                <a:gd name="T32" fmla="*/ 9 w 13"/>
                <a:gd name="T33" fmla="*/ 30 h 48"/>
                <a:gd name="T34" fmla="*/ 7 w 13"/>
                <a:gd name="T35" fmla="*/ 34 h 48"/>
                <a:gd name="T36" fmla="*/ 5 w 13"/>
                <a:gd name="T37" fmla="*/ 38 h 48"/>
                <a:gd name="T38" fmla="*/ 4 w 13"/>
                <a:gd name="T39" fmla="*/ 41 h 48"/>
                <a:gd name="T40" fmla="*/ 2 w 13"/>
                <a:gd name="T41" fmla="*/ 44 h 48"/>
                <a:gd name="T42" fmla="*/ 1 w 13"/>
                <a:gd name="T43" fmla="*/ 47 h 48"/>
                <a:gd name="T44" fmla="*/ 0 w 13"/>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48">
                  <a:moveTo>
                    <a:pt x="0" y="48"/>
                  </a:moveTo>
                  <a:cubicBezTo>
                    <a:pt x="0" y="48"/>
                    <a:pt x="0" y="48"/>
                    <a:pt x="0" y="46"/>
                  </a:cubicBezTo>
                  <a:cubicBezTo>
                    <a:pt x="1" y="45"/>
                    <a:pt x="1" y="43"/>
                    <a:pt x="2" y="41"/>
                  </a:cubicBezTo>
                  <a:cubicBezTo>
                    <a:pt x="3" y="38"/>
                    <a:pt x="3" y="36"/>
                    <a:pt x="4" y="33"/>
                  </a:cubicBezTo>
                  <a:cubicBezTo>
                    <a:pt x="5" y="32"/>
                    <a:pt x="5" y="30"/>
                    <a:pt x="5" y="29"/>
                  </a:cubicBezTo>
                  <a:cubicBezTo>
                    <a:pt x="6" y="27"/>
                    <a:pt x="6" y="26"/>
                    <a:pt x="7" y="24"/>
                  </a:cubicBezTo>
                  <a:cubicBezTo>
                    <a:pt x="8" y="18"/>
                    <a:pt x="10" y="12"/>
                    <a:pt x="11" y="7"/>
                  </a:cubicBezTo>
                  <a:cubicBezTo>
                    <a:pt x="11" y="5"/>
                    <a:pt x="12" y="3"/>
                    <a:pt x="12" y="2"/>
                  </a:cubicBezTo>
                  <a:cubicBezTo>
                    <a:pt x="12" y="1"/>
                    <a:pt x="13" y="0"/>
                    <a:pt x="13" y="0"/>
                  </a:cubicBezTo>
                  <a:cubicBezTo>
                    <a:pt x="13" y="0"/>
                    <a:pt x="13" y="1"/>
                    <a:pt x="13" y="2"/>
                  </a:cubicBezTo>
                  <a:cubicBezTo>
                    <a:pt x="13" y="3"/>
                    <a:pt x="13" y="3"/>
                    <a:pt x="13" y="4"/>
                  </a:cubicBezTo>
                  <a:cubicBezTo>
                    <a:pt x="13" y="5"/>
                    <a:pt x="13" y="7"/>
                    <a:pt x="13" y="8"/>
                  </a:cubicBezTo>
                  <a:cubicBezTo>
                    <a:pt x="13" y="9"/>
                    <a:pt x="13" y="10"/>
                    <a:pt x="12" y="12"/>
                  </a:cubicBezTo>
                  <a:cubicBezTo>
                    <a:pt x="12" y="13"/>
                    <a:pt x="12" y="14"/>
                    <a:pt x="12" y="16"/>
                  </a:cubicBezTo>
                  <a:cubicBezTo>
                    <a:pt x="12" y="17"/>
                    <a:pt x="11" y="19"/>
                    <a:pt x="11" y="20"/>
                  </a:cubicBezTo>
                  <a:cubicBezTo>
                    <a:pt x="11" y="22"/>
                    <a:pt x="10" y="23"/>
                    <a:pt x="10" y="25"/>
                  </a:cubicBezTo>
                  <a:cubicBezTo>
                    <a:pt x="9" y="27"/>
                    <a:pt x="9" y="28"/>
                    <a:pt x="9" y="30"/>
                  </a:cubicBezTo>
                  <a:cubicBezTo>
                    <a:pt x="8" y="31"/>
                    <a:pt x="8" y="33"/>
                    <a:pt x="7" y="34"/>
                  </a:cubicBezTo>
                  <a:cubicBezTo>
                    <a:pt x="7" y="35"/>
                    <a:pt x="6" y="37"/>
                    <a:pt x="5" y="38"/>
                  </a:cubicBezTo>
                  <a:cubicBezTo>
                    <a:pt x="5" y="39"/>
                    <a:pt x="4" y="40"/>
                    <a:pt x="4" y="41"/>
                  </a:cubicBezTo>
                  <a:cubicBezTo>
                    <a:pt x="3" y="43"/>
                    <a:pt x="3" y="44"/>
                    <a:pt x="2" y="44"/>
                  </a:cubicBezTo>
                  <a:cubicBezTo>
                    <a:pt x="2" y="45"/>
                    <a:pt x="1" y="46"/>
                    <a:pt x="1" y="47"/>
                  </a:cubicBezTo>
                  <a:cubicBezTo>
                    <a:pt x="0" y="48"/>
                    <a:pt x="0" y="48"/>
                    <a:pt x="0" y="48"/>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5"/>
            <p:cNvSpPr/>
            <p:nvPr/>
          </p:nvSpPr>
          <p:spPr bwMode="auto">
            <a:xfrm>
              <a:off x="9777413" y="-1114425"/>
              <a:ext cx="142875" cy="141288"/>
            </a:xfrm>
            <a:custGeom>
              <a:avLst/>
              <a:gdLst>
                <a:gd name="T0" fmla="*/ 27 w 34"/>
                <a:gd name="T1" fmla="*/ 7 h 33"/>
                <a:gd name="T2" fmla="*/ 33 w 34"/>
                <a:gd name="T3" fmla="*/ 33 h 33"/>
                <a:gd name="T4" fmla="*/ 0 w 34"/>
                <a:gd name="T5" fmla="*/ 7 h 33"/>
                <a:gd name="T6" fmla="*/ 27 w 34"/>
                <a:gd name="T7" fmla="*/ 7 h 33"/>
              </a:gdLst>
              <a:ahLst/>
              <a:cxnLst>
                <a:cxn ang="0">
                  <a:pos x="T0" y="T1"/>
                </a:cxn>
                <a:cxn ang="0">
                  <a:pos x="T2" y="T3"/>
                </a:cxn>
                <a:cxn ang="0">
                  <a:pos x="T4" y="T5"/>
                </a:cxn>
                <a:cxn ang="0">
                  <a:pos x="T6" y="T7"/>
                </a:cxn>
              </a:cxnLst>
              <a:rect l="0" t="0" r="r" b="b"/>
              <a:pathLst>
                <a:path w="34" h="33">
                  <a:moveTo>
                    <a:pt x="27" y="7"/>
                  </a:moveTo>
                  <a:cubicBezTo>
                    <a:pt x="32" y="16"/>
                    <a:pt x="34" y="24"/>
                    <a:pt x="33" y="33"/>
                  </a:cubicBezTo>
                  <a:cubicBezTo>
                    <a:pt x="33" y="33"/>
                    <a:pt x="7" y="18"/>
                    <a:pt x="0" y="7"/>
                  </a:cubicBezTo>
                  <a:cubicBezTo>
                    <a:pt x="0" y="7"/>
                    <a:pt x="19" y="0"/>
                    <a:pt x="27" y="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6"/>
            <p:cNvSpPr/>
            <p:nvPr/>
          </p:nvSpPr>
          <p:spPr bwMode="auto">
            <a:xfrm>
              <a:off x="9866313" y="-2079625"/>
              <a:ext cx="1131888" cy="1017588"/>
            </a:xfrm>
            <a:custGeom>
              <a:avLst/>
              <a:gdLst>
                <a:gd name="T0" fmla="*/ 267 w 267"/>
                <a:gd name="T1" fmla="*/ 4 h 240"/>
                <a:gd name="T2" fmla="*/ 3 w 267"/>
                <a:gd name="T3" fmla="*/ 240 h 240"/>
                <a:gd name="T4" fmla="*/ 0 w 267"/>
                <a:gd name="T5" fmla="*/ 238 h 240"/>
                <a:gd name="T6" fmla="*/ 265 w 267"/>
                <a:gd name="T7" fmla="*/ 0 h 240"/>
                <a:gd name="T8" fmla="*/ 267 w 267"/>
                <a:gd name="T9" fmla="*/ 4 h 240"/>
              </a:gdLst>
              <a:ahLst/>
              <a:cxnLst>
                <a:cxn ang="0">
                  <a:pos x="T0" y="T1"/>
                </a:cxn>
                <a:cxn ang="0">
                  <a:pos x="T2" y="T3"/>
                </a:cxn>
                <a:cxn ang="0">
                  <a:pos x="T4" y="T5"/>
                </a:cxn>
                <a:cxn ang="0">
                  <a:pos x="T6" y="T7"/>
                </a:cxn>
                <a:cxn ang="0">
                  <a:pos x="T8" y="T9"/>
                </a:cxn>
              </a:cxnLst>
              <a:rect l="0" t="0" r="r" b="b"/>
              <a:pathLst>
                <a:path w="267" h="240">
                  <a:moveTo>
                    <a:pt x="267" y="4"/>
                  </a:moveTo>
                  <a:cubicBezTo>
                    <a:pt x="219" y="28"/>
                    <a:pt x="13" y="223"/>
                    <a:pt x="3" y="240"/>
                  </a:cubicBezTo>
                  <a:cubicBezTo>
                    <a:pt x="0" y="238"/>
                    <a:pt x="0" y="238"/>
                    <a:pt x="0" y="238"/>
                  </a:cubicBezTo>
                  <a:cubicBezTo>
                    <a:pt x="10" y="221"/>
                    <a:pt x="217" y="25"/>
                    <a:pt x="265" y="0"/>
                  </a:cubicBezTo>
                  <a:lnTo>
                    <a:pt x="267" y="4"/>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7"/>
            <p:cNvSpPr/>
            <p:nvPr/>
          </p:nvSpPr>
          <p:spPr bwMode="auto">
            <a:xfrm>
              <a:off x="9590088" y="-1808162"/>
              <a:ext cx="377825" cy="520700"/>
            </a:xfrm>
            <a:custGeom>
              <a:avLst/>
              <a:gdLst>
                <a:gd name="T0" fmla="*/ 89 w 89"/>
                <a:gd name="T1" fmla="*/ 50 h 123"/>
                <a:gd name="T2" fmla="*/ 46 w 89"/>
                <a:gd name="T3" fmla="*/ 114 h 123"/>
                <a:gd name="T4" fmla="*/ 40 w 89"/>
                <a:gd name="T5" fmla="*/ 87 h 123"/>
                <a:gd name="T6" fmla="*/ 9 w 89"/>
                <a:gd name="T7" fmla="*/ 80 h 123"/>
                <a:gd name="T8" fmla="*/ 29 w 89"/>
                <a:gd name="T9" fmla="*/ 50 h 123"/>
                <a:gd name="T10" fmla="*/ 11 w 89"/>
                <a:gd name="T11" fmla="*/ 21 h 123"/>
                <a:gd name="T12" fmla="*/ 89 w 89"/>
                <a:gd name="T13" fmla="*/ 50 h 123"/>
              </a:gdLst>
              <a:ahLst/>
              <a:cxnLst>
                <a:cxn ang="0">
                  <a:pos x="T0" y="T1"/>
                </a:cxn>
                <a:cxn ang="0">
                  <a:pos x="T2" y="T3"/>
                </a:cxn>
                <a:cxn ang="0">
                  <a:pos x="T4" y="T5"/>
                </a:cxn>
                <a:cxn ang="0">
                  <a:pos x="T6" y="T7"/>
                </a:cxn>
                <a:cxn ang="0">
                  <a:pos x="T8" y="T9"/>
                </a:cxn>
                <a:cxn ang="0">
                  <a:pos x="T10" y="T11"/>
                </a:cxn>
                <a:cxn ang="0">
                  <a:pos x="T12" y="T13"/>
                </a:cxn>
              </a:cxnLst>
              <a:rect l="0" t="0" r="r" b="b"/>
              <a:pathLst>
                <a:path w="89" h="123">
                  <a:moveTo>
                    <a:pt x="89" y="50"/>
                  </a:moveTo>
                  <a:cubicBezTo>
                    <a:pt x="89" y="50"/>
                    <a:pt x="77" y="123"/>
                    <a:pt x="46" y="114"/>
                  </a:cubicBezTo>
                  <a:cubicBezTo>
                    <a:pt x="25" y="107"/>
                    <a:pt x="40" y="87"/>
                    <a:pt x="40" y="87"/>
                  </a:cubicBezTo>
                  <a:cubicBezTo>
                    <a:pt x="40" y="87"/>
                    <a:pt x="17" y="98"/>
                    <a:pt x="9" y="80"/>
                  </a:cubicBezTo>
                  <a:cubicBezTo>
                    <a:pt x="0" y="62"/>
                    <a:pt x="29" y="50"/>
                    <a:pt x="29" y="50"/>
                  </a:cubicBezTo>
                  <a:cubicBezTo>
                    <a:pt x="29" y="50"/>
                    <a:pt x="10" y="42"/>
                    <a:pt x="11" y="21"/>
                  </a:cubicBezTo>
                  <a:cubicBezTo>
                    <a:pt x="12" y="0"/>
                    <a:pt x="69" y="25"/>
                    <a:pt x="89" y="5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8"/>
            <p:cNvSpPr/>
            <p:nvPr/>
          </p:nvSpPr>
          <p:spPr bwMode="auto">
            <a:xfrm>
              <a:off x="9671051" y="-1703387"/>
              <a:ext cx="258763" cy="106363"/>
            </a:xfrm>
            <a:custGeom>
              <a:avLst/>
              <a:gdLst>
                <a:gd name="T0" fmla="*/ 61 w 61"/>
                <a:gd name="T1" fmla="*/ 25 h 25"/>
                <a:gd name="T2" fmla="*/ 60 w 61"/>
                <a:gd name="T3" fmla="*/ 25 h 25"/>
                <a:gd name="T4" fmla="*/ 59 w 61"/>
                <a:gd name="T5" fmla="*/ 24 h 25"/>
                <a:gd name="T6" fmla="*/ 56 w 61"/>
                <a:gd name="T7" fmla="*/ 22 h 25"/>
                <a:gd name="T8" fmla="*/ 52 w 61"/>
                <a:gd name="T9" fmla="*/ 20 h 25"/>
                <a:gd name="T10" fmla="*/ 50 w 61"/>
                <a:gd name="T11" fmla="*/ 19 h 25"/>
                <a:gd name="T12" fmla="*/ 47 w 61"/>
                <a:gd name="T13" fmla="*/ 18 h 25"/>
                <a:gd name="T14" fmla="*/ 43 w 61"/>
                <a:gd name="T15" fmla="*/ 16 h 25"/>
                <a:gd name="T16" fmla="*/ 37 w 61"/>
                <a:gd name="T17" fmla="*/ 13 h 25"/>
                <a:gd name="T18" fmla="*/ 32 w 61"/>
                <a:gd name="T19" fmla="*/ 11 h 25"/>
                <a:gd name="T20" fmla="*/ 29 w 61"/>
                <a:gd name="T21" fmla="*/ 10 h 25"/>
                <a:gd name="T22" fmla="*/ 26 w 61"/>
                <a:gd name="T23" fmla="*/ 9 h 25"/>
                <a:gd name="T24" fmla="*/ 25 w 61"/>
                <a:gd name="T25" fmla="*/ 8 h 25"/>
                <a:gd name="T26" fmla="*/ 23 w 61"/>
                <a:gd name="T27" fmla="*/ 8 h 25"/>
                <a:gd name="T28" fmla="*/ 20 w 61"/>
                <a:gd name="T29" fmla="*/ 7 h 25"/>
                <a:gd name="T30" fmla="*/ 18 w 61"/>
                <a:gd name="T31" fmla="*/ 6 h 25"/>
                <a:gd name="T32" fmla="*/ 15 w 61"/>
                <a:gd name="T33" fmla="*/ 5 h 25"/>
                <a:gd name="T34" fmla="*/ 10 w 61"/>
                <a:gd name="T35" fmla="*/ 4 h 25"/>
                <a:gd name="T36" fmla="*/ 8 w 61"/>
                <a:gd name="T37" fmla="*/ 3 h 25"/>
                <a:gd name="T38" fmla="*/ 6 w 61"/>
                <a:gd name="T39" fmla="*/ 3 h 25"/>
                <a:gd name="T40" fmla="*/ 3 w 61"/>
                <a:gd name="T41" fmla="*/ 2 h 25"/>
                <a:gd name="T42" fmla="*/ 1 w 61"/>
                <a:gd name="T43" fmla="*/ 1 h 25"/>
                <a:gd name="T44" fmla="*/ 0 w 61"/>
                <a:gd name="T45" fmla="*/ 1 h 25"/>
                <a:gd name="T46" fmla="*/ 1 w 61"/>
                <a:gd name="T47" fmla="*/ 1 h 25"/>
                <a:gd name="T48" fmla="*/ 3 w 61"/>
                <a:gd name="T49" fmla="*/ 1 h 25"/>
                <a:gd name="T50" fmla="*/ 6 w 61"/>
                <a:gd name="T51" fmla="*/ 0 h 25"/>
                <a:gd name="T52" fmla="*/ 9 w 61"/>
                <a:gd name="T53" fmla="*/ 0 h 25"/>
                <a:gd name="T54" fmla="*/ 11 w 61"/>
                <a:gd name="T55" fmla="*/ 0 h 25"/>
                <a:gd name="T56" fmla="*/ 13 w 61"/>
                <a:gd name="T57" fmla="*/ 0 h 25"/>
                <a:gd name="T58" fmla="*/ 16 w 61"/>
                <a:gd name="T59" fmla="*/ 1 h 25"/>
                <a:gd name="T60" fmla="*/ 19 w 61"/>
                <a:gd name="T61" fmla="*/ 1 h 25"/>
                <a:gd name="T62" fmla="*/ 22 w 61"/>
                <a:gd name="T63" fmla="*/ 1 h 25"/>
                <a:gd name="T64" fmla="*/ 28 w 61"/>
                <a:gd name="T65" fmla="*/ 3 h 25"/>
                <a:gd name="T66" fmla="*/ 34 w 61"/>
                <a:gd name="T67" fmla="*/ 5 h 25"/>
                <a:gd name="T68" fmla="*/ 37 w 61"/>
                <a:gd name="T69" fmla="*/ 6 h 25"/>
                <a:gd name="T70" fmla="*/ 40 w 61"/>
                <a:gd name="T71" fmla="*/ 8 h 25"/>
                <a:gd name="T72" fmla="*/ 43 w 61"/>
                <a:gd name="T73" fmla="*/ 9 h 25"/>
                <a:gd name="T74" fmla="*/ 45 w 61"/>
                <a:gd name="T75" fmla="*/ 11 h 25"/>
                <a:gd name="T76" fmla="*/ 50 w 61"/>
                <a:gd name="T77" fmla="*/ 14 h 25"/>
                <a:gd name="T78" fmla="*/ 52 w 61"/>
                <a:gd name="T79" fmla="*/ 16 h 25"/>
                <a:gd name="T80" fmla="*/ 54 w 61"/>
                <a:gd name="T81" fmla="*/ 17 h 25"/>
                <a:gd name="T82" fmla="*/ 56 w 61"/>
                <a:gd name="T83" fmla="*/ 19 h 25"/>
                <a:gd name="T84" fmla="*/ 57 w 61"/>
                <a:gd name="T85" fmla="*/ 20 h 25"/>
                <a:gd name="T86" fmla="*/ 58 w 61"/>
                <a:gd name="T87" fmla="*/ 22 h 25"/>
                <a:gd name="T88" fmla="*/ 59 w 61"/>
                <a:gd name="T89" fmla="*/ 23 h 25"/>
                <a:gd name="T90" fmla="*/ 61 w 61"/>
                <a:gd name="T91" fmla="*/ 25 h 25"/>
                <a:gd name="T92" fmla="*/ 61 w 61"/>
                <a:gd name="T9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25">
                  <a:moveTo>
                    <a:pt x="61" y="25"/>
                  </a:moveTo>
                  <a:cubicBezTo>
                    <a:pt x="61" y="25"/>
                    <a:pt x="61" y="25"/>
                    <a:pt x="60" y="25"/>
                  </a:cubicBezTo>
                  <a:cubicBezTo>
                    <a:pt x="60" y="25"/>
                    <a:pt x="59" y="24"/>
                    <a:pt x="59" y="24"/>
                  </a:cubicBezTo>
                  <a:cubicBezTo>
                    <a:pt x="58" y="23"/>
                    <a:pt x="57" y="23"/>
                    <a:pt x="56" y="22"/>
                  </a:cubicBezTo>
                  <a:cubicBezTo>
                    <a:pt x="54" y="22"/>
                    <a:pt x="53" y="21"/>
                    <a:pt x="52" y="20"/>
                  </a:cubicBezTo>
                  <a:cubicBezTo>
                    <a:pt x="51" y="20"/>
                    <a:pt x="50" y="20"/>
                    <a:pt x="50" y="19"/>
                  </a:cubicBezTo>
                  <a:cubicBezTo>
                    <a:pt x="49" y="19"/>
                    <a:pt x="48" y="18"/>
                    <a:pt x="47" y="18"/>
                  </a:cubicBezTo>
                  <a:cubicBezTo>
                    <a:pt x="46" y="17"/>
                    <a:pt x="44" y="16"/>
                    <a:pt x="43" y="16"/>
                  </a:cubicBezTo>
                  <a:cubicBezTo>
                    <a:pt x="41" y="15"/>
                    <a:pt x="39" y="14"/>
                    <a:pt x="37" y="13"/>
                  </a:cubicBezTo>
                  <a:cubicBezTo>
                    <a:pt x="35" y="12"/>
                    <a:pt x="33" y="12"/>
                    <a:pt x="32" y="11"/>
                  </a:cubicBezTo>
                  <a:cubicBezTo>
                    <a:pt x="31" y="10"/>
                    <a:pt x="30" y="10"/>
                    <a:pt x="29" y="10"/>
                  </a:cubicBezTo>
                  <a:cubicBezTo>
                    <a:pt x="28" y="9"/>
                    <a:pt x="27" y="9"/>
                    <a:pt x="26" y="9"/>
                  </a:cubicBezTo>
                  <a:cubicBezTo>
                    <a:pt x="26" y="8"/>
                    <a:pt x="25" y="8"/>
                    <a:pt x="25" y="8"/>
                  </a:cubicBezTo>
                  <a:cubicBezTo>
                    <a:pt x="24" y="8"/>
                    <a:pt x="24" y="8"/>
                    <a:pt x="23" y="8"/>
                  </a:cubicBezTo>
                  <a:cubicBezTo>
                    <a:pt x="22" y="7"/>
                    <a:pt x="21" y="7"/>
                    <a:pt x="20" y="7"/>
                  </a:cubicBezTo>
                  <a:cubicBezTo>
                    <a:pt x="20" y="6"/>
                    <a:pt x="19" y="6"/>
                    <a:pt x="18" y="6"/>
                  </a:cubicBezTo>
                  <a:cubicBezTo>
                    <a:pt x="17" y="6"/>
                    <a:pt x="16" y="5"/>
                    <a:pt x="15" y="5"/>
                  </a:cubicBezTo>
                  <a:cubicBezTo>
                    <a:pt x="13" y="5"/>
                    <a:pt x="12" y="4"/>
                    <a:pt x="10" y="4"/>
                  </a:cubicBezTo>
                  <a:cubicBezTo>
                    <a:pt x="10" y="4"/>
                    <a:pt x="9" y="3"/>
                    <a:pt x="8" y="3"/>
                  </a:cubicBezTo>
                  <a:cubicBezTo>
                    <a:pt x="8" y="3"/>
                    <a:pt x="7" y="3"/>
                    <a:pt x="6" y="3"/>
                  </a:cubicBezTo>
                  <a:cubicBezTo>
                    <a:pt x="5" y="3"/>
                    <a:pt x="4" y="2"/>
                    <a:pt x="3" y="2"/>
                  </a:cubicBezTo>
                  <a:cubicBezTo>
                    <a:pt x="2" y="2"/>
                    <a:pt x="1" y="2"/>
                    <a:pt x="1" y="1"/>
                  </a:cubicBezTo>
                  <a:cubicBezTo>
                    <a:pt x="0" y="1"/>
                    <a:pt x="0" y="1"/>
                    <a:pt x="0" y="1"/>
                  </a:cubicBezTo>
                  <a:cubicBezTo>
                    <a:pt x="0" y="1"/>
                    <a:pt x="0" y="1"/>
                    <a:pt x="1" y="1"/>
                  </a:cubicBezTo>
                  <a:cubicBezTo>
                    <a:pt x="1" y="1"/>
                    <a:pt x="2" y="1"/>
                    <a:pt x="3" y="1"/>
                  </a:cubicBezTo>
                  <a:cubicBezTo>
                    <a:pt x="4" y="1"/>
                    <a:pt x="5" y="1"/>
                    <a:pt x="6" y="0"/>
                  </a:cubicBezTo>
                  <a:cubicBezTo>
                    <a:pt x="7" y="0"/>
                    <a:pt x="8" y="0"/>
                    <a:pt x="9" y="0"/>
                  </a:cubicBezTo>
                  <a:cubicBezTo>
                    <a:pt x="9" y="0"/>
                    <a:pt x="10" y="0"/>
                    <a:pt x="11" y="0"/>
                  </a:cubicBezTo>
                  <a:cubicBezTo>
                    <a:pt x="12" y="0"/>
                    <a:pt x="12" y="0"/>
                    <a:pt x="13" y="0"/>
                  </a:cubicBezTo>
                  <a:cubicBezTo>
                    <a:pt x="14" y="0"/>
                    <a:pt x="15" y="1"/>
                    <a:pt x="16" y="1"/>
                  </a:cubicBezTo>
                  <a:cubicBezTo>
                    <a:pt x="17" y="1"/>
                    <a:pt x="18" y="1"/>
                    <a:pt x="19" y="1"/>
                  </a:cubicBezTo>
                  <a:cubicBezTo>
                    <a:pt x="20" y="1"/>
                    <a:pt x="21" y="1"/>
                    <a:pt x="22" y="1"/>
                  </a:cubicBezTo>
                  <a:cubicBezTo>
                    <a:pt x="24" y="2"/>
                    <a:pt x="26" y="2"/>
                    <a:pt x="28" y="3"/>
                  </a:cubicBezTo>
                  <a:cubicBezTo>
                    <a:pt x="30" y="4"/>
                    <a:pt x="32" y="4"/>
                    <a:pt x="34" y="5"/>
                  </a:cubicBezTo>
                  <a:cubicBezTo>
                    <a:pt x="35" y="5"/>
                    <a:pt x="36" y="6"/>
                    <a:pt x="37" y="6"/>
                  </a:cubicBezTo>
                  <a:cubicBezTo>
                    <a:pt x="38" y="7"/>
                    <a:pt x="39" y="7"/>
                    <a:pt x="40" y="8"/>
                  </a:cubicBezTo>
                  <a:cubicBezTo>
                    <a:pt x="41" y="8"/>
                    <a:pt x="42" y="9"/>
                    <a:pt x="43" y="9"/>
                  </a:cubicBezTo>
                  <a:cubicBezTo>
                    <a:pt x="43" y="10"/>
                    <a:pt x="44" y="10"/>
                    <a:pt x="45" y="11"/>
                  </a:cubicBezTo>
                  <a:cubicBezTo>
                    <a:pt x="47" y="12"/>
                    <a:pt x="48" y="13"/>
                    <a:pt x="50" y="14"/>
                  </a:cubicBezTo>
                  <a:cubicBezTo>
                    <a:pt x="51" y="15"/>
                    <a:pt x="51" y="15"/>
                    <a:pt x="52" y="16"/>
                  </a:cubicBezTo>
                  <a:cubicBezTo>
                    <a:pt x="53" y="16"/>
                    <a:pt x="53" y="17"/>
                    <a:pt x="54" y="17"/>
                  </a:cubicBezTo>
                  <a:cubicBezTo>
                    <a:pt x="55" y="18"/>
                    <a:pt x="55" y="18"/>
                    <a:pt x="56" y="19"/>
                  </a:cubicBezTo>
                  <a:cubicBezTo>
                    <a:pt x="56" y="19"/>
                    <a:pt x="57" y="20"/>
                    <a:pt x="57" y="20"/>
                  </a:cubicBezTo>
                  <a:cubicBezTo>
                    <a:pt x="58" y="21"/>
                    <a:pt x="58" y="21"/>
                    <a:pt x="58" y="22"/>
                  </a:cubicBezTo>
                  <a:cubicBezTo>
                    <a:pt x="59" y="22"/>
                    <a:pt x="59" y="23"/>
                    <a:pt x="59" y="23"/>
                  </a:cubicBezTo>
                  <a:cubicBezTo>
                    <a:pt x="60" y="24"/>
                    <a:pt x="60" y="24"/>
                    <a:pt x="61" y="25"/>
                  </a:cubicBezTo>
                  <a:cubicBezTo>
                    <a:pt x="61" y="25"/>
                    <a:pt x="61" y="25"/>
                    <a:pt x="61" y="2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9"/>
            <p:cNvSpPr/>
            <p:nvPr/>
          </p:nvSpPr>
          <p:spPr bwMode="auto">
            <a:xfrm>
              <a:off x="9798051" y="-1597025"/>
              <a:ext cx="131763" cy="233363"/>
            </a:xfrm>
            <a:custGeom>
              <a:avLst/>
              <a:gdLst>
                <a:gd name="T0" fmla="*/ 0 w 31"/>
                <a:gd name="T1" fmla="*/ 55 h 55"/>
                <a:gd name="T2" fmla="*/ 1 w 31"/>
                <a:gd name="T3" fmla="*/ 54 h 55"/>
                <a:gd name="T4" fmla="*/ 1 w 31"/>
                <a:gd name="T5" fmla="*/ 53 h 55"/>
                <a:gd name="T6" fmla="*/ 2 w 31"/>
                <a:gd name="T7" fmla="*/ 52 h 55"/>
                <a:gd name="T8" fmla="*/ 4 w 31"/>
                <a:gd name="T9" fmla="*/ 50 h 55"/>
                <a:gd name="T10" fmla="*/ 5 w 31"/>
                <a:gd name="T11" fmla="*/ 46 h 55"/>
                <a:gd name="T12" fmla="*/ 9 w 31"/>
                <a:gd name="T13" fmla="*/ 37 h 55"/>
                <a:gd name="T14" fmla="*/ 12 w 31"/>
                <a:gd name="T15" fmla="*/ 32 h 55"/>
                <a:gd name="T16" fmla="*/ 15 w 31"/>
                <a:gd name="T17" fmla="*/ 27 h 55"/>
                <a:gd name="T18" fmla="*/ 18 w 31"/>
                <a:gd name="T19" fmla="*/ 22 h 55"/>
                <a:gd name="T20" fmla="*/ 22 w 31"/>
                <a:gd name="T21" fmla="*/ 17 h 55"/>
                <a:gd name="T22" fmla="*/ 23 w 31"/>
                <a:gd name="T23" fmla="*/ 15 h 55"/>
                <a:gd name="T24" fmla="*/ 25 w 31"/>
                <a:gd name="T25" fmla="*/ 13 h 55"/>
                <a:gd name="T26" fmla="*/ 27 w 31"/>
                <a:gd name="T27" fmla="*/ 9 h 55"/>
                <a:gd name="T28" fmla="*/ 30 w 31"/>
                <a:gd name="T29" fmla="*/ 3 h 55"/>
                <a:gd name="T30" fmla="*/ 31 w 31"/>
                <a:gd name="T31" fmla="*/ 1 h 55"/>
                <a:gd name="T32" fmla="*/ 31 w 31"/>
                <a:gd name="T33" fmla="*/ 0 h 55"/>
                <a:gd name="T34" fmla="*/ 31 w 31"/>
                <a:gd name="T35" fmla="*/ 1 h 55"/>
                <a:gd name="T36" fmla="*/ 31 w 31"/>
                <a:gd name="T37" fmla="*/ 3 h 55"/>
                <a:gd name="T38" fmla="*/ 31 w 31"/>
                <a:gd name="T39" fmla="*/ 6 h 55"/>
                <a:gd name="T40" fmla="*/ 30 w 31"/>
                <a:gd name="T41" fmla="*/ 10 h 55"/>
                <a:gd name="T42" fmla="*/ 29 w 31"/>
                <a:gd name="T43" fmla="*/ 15 h 55"/>
                <a:gd name="T44" fmla="*/ 28 w 31"/>
                <a:gd name="T45" fmla="*/ 18 h 55"/>
                <a:gd name="T46" fmla="*/ 27 w 31"/>
                <a:gd name="T47" fmla="*/ 19 h 55"/>
                <a:gd name="T48" fmla="*/ 26 w 31"/>
                <a:gd name="T49" fmla="*/ 20 h 55"/>
                <a:gd name="T50" fmla="*/ 23 w 31"/>
                <a:gd name="T51" fmla="*/ 25 h 55"/>
                <a:gd name="T52" fmla="*/ 20 w 31"/>
                <a:gd name="T53" fmla="*/ 30 h 55"/>
                <a:gd name="T54" fmla="*/ 17 w 31"/>
                <a:gd name="T55" fmla="*/ 35 h 55"/>
                <a:gd name="T56" fmla="*/ 14 w 31"/>
                <a:gd name="T57" fmla="*/ 40 h 55"/>
                <a:gd name="T58" fmla="*/ 11 w 31"/>
                <a:gd name="T59" fmla="*/ 44 h 55"/>
                <a:gd name="T60" fmla="*/ 8 w 31"/>
                <a:gd name="T61" fmla="*/ 48 h 55"/>
                <a:gd name="T62" fmla="*/ 5 w 31"/>
                <a:gd name="T63" fmla="*/ 51 h 55"/>
                <a:gd name="T64" fmla="*/ 3 w 31"/>
                <a:gd name="T65" fmla="*/ 53 h 55"/>
                <a:gd name="T66" fmla="*/ 1 w 31"/>
                <a:gd name="T67" fmla="*/ 54 h 55"/>
                <a:gd name="T68" fmla="*/ 0 w 31"/>
                <a:gd name="T6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55">
                  <a:moveTo>
                    <a:pt x="0" y="55"/>
                  </a:moveTo>
                  <a:cubicBezTo>
                    <a:pt x="0" y="55"/>
                    <a:pt x="0" y="54"/>
                    <a:pt x="1" y="54"/>
                  </a:cubicBezTo>
                  <a:cubicBezTo>
                    <a:pt x="1" y="54"/>
                    <a:pt x="1" y="54"/>
                    <a:pt x="1" y="53"/>
                  </a:cubicBezTo>
                  <a:cubicBezTo>
                    <a:pt x="2" y="53"/>
                    <a:pt x="2" y="53"/>
                    <a:pt x="2" y="52"/>
                  </a:cubicBezTo>
                  <a:cubicBezTo>
                    <a:pt x="3" y="52"/>
                    <a:pt x="3" y="51"/>
                    <a:pt x="4" y="50"/>
                  </a:cubicBezTo>
                  <a:cubicBezTo>
                    <a:pt x="4" y="49"/>
                    <a:pt x="5" y="48"/>
                    <a:pt x="5" y="46"/>
                  </a:cubicBezTo>
                  <a:cubicBezTo>
                    <a:pt x="7" y="44"/>
                    <a:pt x="8" y="41"/>
                    <a:pt x="9" y="37"/>
                  </a:cubicBezTo>
                  <a:cubicBezTo>
                    <a:pt x="10" y="36"/>
                    <a:pt x="11" y="34"/>
                    <a:pt x="12" y="32"/>
                  </a:cubicBezTo>
                  <a:cubicBezTo>
                    <a:pt x="13" y="30"/>
                    <a:pt x="14" y="29"/>
                    <a:pt x="15" y="27"/>
                  </a:cubicBezTo>
                  <a:cubicBezTo>
                    <a:pt x="16" y="25"/>
                    <a:pt x="17" y="24"/>
                    <a:pt x="18" y="22"/>
                  </a:cubicBezTo>
                  <a:cubicBezTo>
                    <a:pt x="20" y="20"/>
                    <a:pt x="21" y="19"/>
                    <a:pt x="22" y="17"/>
                  </a:cubicBezTo>
                  <a:cubicBezTo>
                    <a:pt x="22" y="17"/>
                    <a:pt x="23" y="16"/>
                    <a:pt x="23" y="15"/>
                  </a:cubicBezTo>
                  <a:cubicBezTo>
                    <a:pt x="24" y="14"/>
                    <a:pt x="24" y="14"/>
                    <a:pt x="25" y="13"/>
                  </a:cubicBezTo>
                  <a:cubicBezTo>
                    <a:pt x="25" y="12"/>
                    <a:pt x="26" y="10"/>
                    <a:pt x="27" y="9"/>
                  </a:cubicBezTo>
                  <a:cubicBezTo>
                    <a:pt x="28" y="7"/>
                    <a:pt x="29" y="4"/>
                    <a:pt x="30" y="3"/>
                  </a:cubicBezTo>
                  <a:cubicBezTo>
                    <a:pt x="30" y="2"/>
                    <a:pt x="31" y="1"/>
                    <a:pt x="31" y="1"/>
                  </a:cubicBezTo>
                  <a:cubicBezTo>
                    <a:pt x="31" y="1"/>
                    <a:pt x="31" y="0"/>
                    <a:pt x="31" y="0"/>
                  </a:cubicBezTo>
                  <a:cubicBezTo>
                    <a:pt x="31" y="0"/>
                    <a:pt x="31" y="1"/>
                    <a:pt x="31" y="1"/>
                  </a:cubicBezTo>
                  <a:cubicBezTo>
                    <a:pt x="31" y="2"/>
                    <a:pt x="31" y="2"/>
                    <a:pt x="31" y="3"/>
                  </a:cubicBezTo>
                  <a:cubicBezTo>
                    <a:pt x="31" y="4"/>
                    <a:pt x="31" y="5"/>
                    <a:pt x="31" y="6"/>
                  </a:cubicBezTo>
                  <a:cubicBezTo>
                    <a:pt x="31" y="8"/>
                    <a:pt x="31" y="9"/>
                    <a:pt x="30" y="10"/>
                  </a:cubicBezTo>
                  <a:cubicBezTo>
                    <a:pt x="30" y="12"/>
                    <a:pt x="29" y="14"/>
                    <a:pt x="29" y="15"/>
                  </a:cubicBezTo>
                  <a:cubicBezTo>
                    <a:pt x="28" y="16"/>
                    <a:pt x="28" y="17"/>
                    <a:pt x="28" y="18"/>
                  </a:cubicBezTo>
                  <a:cubicBezTo>
                    <a:pt x="27" y="18"/>
                    <a:pt x="27" y="19"/>
                    <a:pt x="27" y="19"/>
                  </a:cubicBezTo>
                  <a:cubicBezTo>
                    <a:pt x="27" y="19"/>
                    <a:pt x="27" y="20"/>
                    <a:pt x="26" y="20"/>
                  </a:cubicBezTo>
                  <a:cubicBezTo>
                    <a:pt x="25" y="22"/>
                    <a:pt x="24" y="24"/>
                    <a:pt x="23" y="25"/>
                  </a:cubicBezTo>
                  <a:cubicBezTo>
                    <a:pt x="22" y="27"/>
                    <a:pt x="21" y="29"/>
                    <a:pt x="20" y="30"/>
                  </a:cubicBezTo>
                  <a:cubicBezTo>
                    <a:pt x="19" y="32"/>
                    <a:pt x="18" y="33"/>
                    <a:pt x="17" y="35"/>
                  </a:cubicBezTo>
                  <a:cubicBezTo>
                    <a:pt x="16" y="37"/>
                    <a:pt x="15" y="38"/>
                    <a:pt x="14" y="40"/>
                  </a:cubicBezTo>
                  <a:cubicBezTo>
                    <a:pt x="13" y="41"/>
                    <a:pt x="12" y="43"/>
                    <a:pt x="11" y="44"/>
                  </a:cubicBezTo>
                  <a:cubicBezTo>
                    <a:pt x="10" y="46"/>
                    <a:pt x="9" y="47"/>
                    <a:pt x="8" y="48"/>
                  </a:cubicBezTo>
                  <a:cubicBezTo>
                    <a:pt x="7" y="49"/>
                    <a:pt x="6" y="50"/>
                    <a:pt x="5" y="51"/>
                  </a:cubicBezTo>
                  <a:cubicBezTo>
                    <a:pt x="5" y="52"/>
                    <a:pt x="4" y="53"/>
                    <a:pt x="3" y="53"/>
                  </a:cubicBezTo>
                  <a:cubicBezTo>
                    <a:pt x="2" y="54"/>
                    <a:pt x="1" y="54"/>
                    <a:pt x="1" y="54"/>
                  </a:cubicBezTo>
                  <a:cubicBezTo>
                    <a:pt x="1" y="54"/>
                    <a:pt x="0" y="55"/>
                    <a:pt x="0" y="5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0"/>
            <p:cNvSpPr/>
            <p:nvPr/>
          </p:nvSpPr>
          <p:spPr bwMode="auto">
            <a:xfrm>
              <a:off x="9653588" y="-1597025"/>
              <a:ext cx="284163" cy="114300"/>
            </a:xfrm>
            <a:custGeom>
              <a:avLst/>
              <a:gdLst>
                <a:gd name="T0" fmla="*/ 0 w 67"/>
                <a:gd name="T1" fmla="*/ 27 h 27"/>
                <a:gd name="T2" fmla="*/ 1 w 67"/>
                <a:gd name="T3" fmla="*/ 27 h 27"/>
                <a:gd name="T4" fmla="*/ 3 w 67"/>
                <a:gd name="T5" fmla="*/ 26 h 27"/>
                <a:gd name="T6" fmla="*/ 10 w 67"/>
                <a:gd name="T7" fmla="*/ 23 h 27"/>
                <a:gd name="T8" fmla="*/ 15 w 67"/>
                <a:gd name="T9" fmla="*/ 20 h 27"/>
                <a:gd name="T10" fmla="*/ 20 w 67"/>
                <a:gd name="T11" fmla="*/ 16 h 27"/>
                <a:gd name="T12" fmla="*/ 20 w 67"/>
                <a:gd name="T13" fmla="*/ 16 h 27"/>
                <a:gd name="T14" fmla="*/ 21 w 67"/>
                <a:gd name="T15" fmla="*/ 15 h 27"/>
                <a:gd name="T16" fmla="*/ 23 w 67"/>
                <a:gd name="T17" fmla="*/ 14 h 27"/>
                <a:gd name="T18" fmla="*/ 26 w 67"/>
                <a:gd name="T19" fmla="*/ 13 h 27"/>
                <a:gd name="T20" fmla="*/ 32 w 67"/>
                <a:gd name="T21" fmla="*/ 10 h 27"/>
                <a:gd name="T22" fmla="*/ 38 w 67"/>
                <a:gd name="T23" fmla="*/ 7 h 27"/>
                <a:gd name="T24" fmla="*/ 45 w 67"/>
                <a:gd name="T25" fmla="*/ 5 h 27"/>
                <a:gd name="T26" fmla="*/ 56 w 67"/>
                <a:gd name="T27" fmla="*/ 2 h 27"/>
                <a:gd name="T28" fmla="*/ 64 w 67"/>
                <a:gd name="T29" fmla="*/ 0 h 27"/>
                <a:gd name="T30" fmla="*/ 66 w 67"/>
                <a:gd name="T31" fmla="*/ 0 h 27"/>
                <a:gd name="T32" fmla="*/ 67 w 67"/>
                <a:gd name="T33" fmla="*/ 0 h 27"/>
                <a:gd name="T34" fmla="*/ 66 w 67"/>
                <a:gd name="T35" fmla="*/ 0 h 27"/>
                <a:gd name="T36" fmla="*/ 64 w 67"/>
                <a:gd name="T37" fmla="*/ 2 h 27"/>
                <a:gd name="T38" fmla="*/ 57 w 67"/>
                <a:gd name="T39" fmla="*/ 6 h 27"/>
                <a:gd name="T40" fmla="*/ 46 w 67"/>
                <a:gd name="T41" fmla="*/ 11 h 27"/>
                <a:gd name="T42" fmla="*/ 40 w 67"/>
                <a:gd name="T43" fmla="*/ 13 h 27"/>
                <a:gd name="T44" fmla="*/ 34 w 67"/>
                <a:gd name="T45" fmla="*/ 16 h 27"/>
                <a:gd name="T46" fmla="*/ 28 w 67"/>
                <a:gd name="T47" fmla="*/ 18 h 27"/>
                <a:gd name="T48" fmla="*/ 25 w 67"/>
                <a:gd name="T49" fmla="*/ 20 h 27"/>
                <a:gd name="T50" fmla="*/ 24 w 67"/>
                <a:gd name="T51" fmla="*/ 20 h 27"/>
                <a:gd name="T52" fmla="*/ 23 w 67"/>
                <a:gd name="T53" fmla="*/ 21 h 27"/>
                <a:gd name="T54" fmla="*/ 17 w 67"/>
                <a:gd name="T55" fmla="*/ 24 h 27"/>
                <a:gd name="T56" fmla="*/ 14 w 67"/>
                <a:gd name="T57" fmla="*/ 25 h 27"/>
                <a:gd name="T58" fmla="*/ 13 w 67"/>
                <a:gd name="T59" fmla="*/ 26 h 27"/>
                <a:gd name="T60" fmla="*/ 13 w 67"/>
                <a:gd name="T61" fmla="*/ 26 h 27"/>
                <a:gd name="T62" fmla="*/ 12 w 67"/>
                <a:gd name="T63" fmla="*/ 26 h 27"/>
                <a:gd name="T64" fmla="*/ 7 w 67"/>
                <a:gd name="T65" fmla="*/ 27 h 27"/>
                <a:gd name="T66" fmla="*/ 3 w 67"/>
                <a:gd name="T67" fmla="*/ 27 h 27"/>
                <a:gd name="T68" fmla="*/ 1 w 67"/>
                <a:gd name="T69" fmla="*/ 27 h 27"/>
                <a:gd name="T70" fmla="*/ 0 w 67"/>
                <a:gd name="T7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27">
                  <a:moveTo>
                    <a:pt x="0" y="27"/>
                  </a:moveTo>
                  <a:cubicBezTo>
                    <a:pt x="0" y="27"/>
                    <a:pt x="0" y="27"/>
                    <a:pt x="1" y="27"/>
                  </a:cubicBezTo>
                  <a:cubicBezTo>
                    <a:pt x="2" y="27"/>
                    <a:pt x="2" y="26"/>
                    <a:pt x="3" y="26"/>
                  </a:cubicBezTo>
                  <a:cubicBezTo>
                    <a:pt x="5" y="26"/>
                    <a:pt x="8" y="25"/>
                    <a:pt x="10" y="23"/>
                  </a:cubicBezTo>
                  <a:cubicBezTo>
                    <a:pt x="12" y="22"/>
                    <a:pt x="13" y="21"/>
                    <a:pt x="15" y="20"/>
                  </a:cubicBezTo>
                  <a:cubicBezTo>
                    <a:pt x="16" y="19"/>
                    <a:pt x="18" y="17"/>
                    <a:pt x="20" y="16"/>
                  </a:cubicBezTo>
                  <a:cubicBezTo>
                    <a:pt x="20" y="16"/>
                    <a:pt x="20" y="16"/>
                    <a:pt x="20" y="16"/>
                  </a:cubicBezTo>
                  <a:cubicBezTo>
                    <a:pt x="21" y="15"/>
                    <a:pt x="21" y="15"/>
                    <a:pt x="21" y="15"/>
                  </a:cubicBezTo>
                  <a:cubicBezTo>
                    <a:pt x="22" y="15"/>
                    <a:pt x="22" y="15"/>
                    <a:pt x="23" y="14"/>
                  </a:cubicBezTo>
                  <a:cubicBezTo>
                    <a:pt x="24" y="14"/>
                    <a:pt x="25" y="13"/>
                    <a:pt x="26" y="13"/>
                  </a:cubicBezTo>
                  <a:cubicBezTo>
                    <a:pt x="28" y="12"/>
                    <a:pt x="30" y="11"/>
                    <a:pt x="32" y="10"/>
                  </a:cubicBezTo>
                  <a:cubicBezTo>
                    <a:pt x="34" y="9"/>
                    <a:pt x="36" y="8"/>
                    <a:pt x="38" y="7"/>
                  </a:cubicBezTo>
                  <a:cubicBezTo>
                    <a:pt x="40" y="7"/>
                    <a:pt x="43" y="6"/>
                    <a:pt x="45" y="5"/>
                  </a:cubicBezTo>
                  <a:cubicBezTo>
                    <a:pt x="49" y="4"/>
                    <a:pt x="52" y="3"/>
                    <a:pt x="56" y="2"/>
                  </a:cubicBezTo>
                  <a:cubicBezTo>
                    <a:pt x="59" y="1"/>
                    <a:pt x="62" y="1"/>
                    <a:pt x="64" y="0"/>
                  </a:cubicBezTo>
                  <a:cubicBezTo>
                    <a:pt x="65" y="0"/>
                    <a:pt x="66" y="0"/>
                    <a:pt x="66" y="0"/>
                  </a:cubicBezTo>
                  <a:cubicBezTo>
                    <a:pt x="67" y="0"/>
                    <a:pt x="67" y="0"/>
                    <a:pt x="67" y="0"/>
                  </a:cubicBezTo>
                  <a:cubicBezTo>
                    <a:pt x="67" y="0"/>
                    <a:pt x="67" y="0"/>
                    <a:pt x="66" y="0"/>
                  </a:cubicBezTo>
                  <a:cubicBezTo>
                    <a:pt x="66" y="1"/>
                    <a:pt x="65" y="1"/>
                    <a:pt x="64" y="2"/>
                  </a:cubicBezTo>
                  <a:cubicBezTo>
                    <a:pt x="63" y="3"/>
                    <a:pt x="60" y="4"/>
                    <a:pt x="57" y="6"/>
                  </a:cubicBezTo>
                  <a:cubicBezTo>
                    <a:pt x="54" y="7"/>
                    <a:pt x="50" y="9"/>
                    <a:pt x="46" y="11"/>
                  </a:cubicBezTo>
                  <a:cubicBezTo>
                    <a:pt x="45" y="11"/>
                    <a:pt x="43" y="12"/>
                    <a:pt x="40" y="13"/>
                  </a:cubicBezTo>
                  <a:cubicBezTo>
                    <a:pt x="38" y="14"/>
                    <a:pt x="36" y="15"/>
                    <a:pt x="34" y="16"/>
                  </a:cubicBezTo>
                  <a:cubicBezTo>
                    <a:pt x="32" y="16"/>
                    <a:pt x="30" y="17"/>
                    <a:pt x="28" y="18"/>
                  </a:cubicBezTo>
                  <a:cubicBezTo>
                    <a:pt x="27" y="19"/>
                    <a:pt x="26" y="19"/>
                    <a:pt x="25" y="20"/>
                  </a:cubicBezTo>
                  <a:cubicBezTo>
                    <a:pt x="25" y="20"/>
                    <a:pt x="24" y="20"/>
                    <a:pt x="24" y="20"/>
                  </a:cubicBezTo>
                  <a:cubicBezTo>
                    <a:pt x="23" y="20"/>
                    <a:pt x="23" y="21"/>
                    <a:pt x="23" y="21"/>
                  </a:cubicBezTo>
                  <a:cubicBezTo>
                    <a:pt x="21" y="22"/>
                    <a:pt x="19" y="23"/>
                    <a:pt x="17" y="24"/>
                  </a:cubicBezTo>
                  <a:cubicBezTo>
                    <a:pt x="16" y="24"/>
                    <a:pt x="15" y="25"/>
                    <a:pt x="14" y="25"/>
                  </a:cubicBezTo>
                  <a:cubicBezTo>
                    <a:pt x="14" y="25"/>
                    <a:pt x="14" y="25"/>
                    <a:pt x="13" y="26"/>
                  </a:cubicBezTo>
                  <a:cubicBezTo>
                    <a:pt x="13" y="26"/>
                    <a:pt x="13" y="26"/>
                    <a:pt x="13" y="26"/>
                  </a:cubicBezTo>
                  <a:cubicBezTo>
                    <a:pt x="12" y="26"/>
                    <a:pt x="12" y="26"/>
                    <a:pt x="12" y="26"/>
                  </a:cubicBezTo>
                  <a:cubicBezTo>
                    <a:pt x="10" y="27"/>
                    <a:pt x="9" y="27"/>
                    <a:pt x="7" y="27"/>
                  </a:cubicBezTo>
                  <a:cubicBezTo>
                    <a:pt x="6" y="27"/>
                    <a:pt x="4" y="27"/>
                    <a:pt x="3" y="27"/>
                  </a:cubicBezTo>
                  <a:cubicBezTo>
                    <a:pt x="2" y="27"/>
                    <a:pt x="2" y="27"/>
                    <a:pt x="1" y="27"/>
                  </a:cubicBezTo>
                  <a:cubicBezTo>
                    <a:pt x="0" y="27"/>
                    <a:pt x="0" y="27"/>
                    <a:pt x="0" y="2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1"/>
            <p:cNvSpPr/>
            <p:nvPr/>
          </p:nvSpPr>
          <p:spPr bwMode="auto">
            <a:xfrm>
              <a:off x="9742488" y="-1617662"/>
              <a:ext cx="187325" cy="25400"/>
            </a:xfrm>
            <a:custGeom>
              <a:avLst/>
              <a:gdLst>
                <a:gd name="T0" fmla="*/ 44 w 44"/>
                <a:gd name="T1" fmla="*/ 6 h 6"/>
                <a:gd name="T2" fmla="*/ 42 w 44"/>
                <a:gd name="T3" fmla="*/ 5 h 6"/>
                <a:gd name="T4" fmla="*/ 37 w 44"/>
                <a:gd name="T5" fmla="*/ 5 h 6"/>
                <a:gd name="T6" fmla="*/ 30 w 44"/>
                <a:gd name="T7" fmla="*/ 5 h 6"/>
                <a:gd name="T8" fmla="*/ 26 w 44"/>
                <a:gd name="T9" fmla="*/ 4 h 6"/>
                <a:gd name="T10" fmla="*/ 22 w 44"/>
                <a:gd name="T11" fmla="*/ 4 h 6"/>
                <a:gd name="T12" fmla="*/ 18 w 44"/>
                <a:gd name="T13" fmla="*/ 4 h 6"/>
                <a:gd name="T14" fmla="*/ 14 w 44"/>
                <a:gd name="T15" fmla="*/ 4 h 6"/>
                <a:gd name="T16" fmla="*/ 7 w 44"/>
                <a:gd name="T17" fmla="*/ 4 h 6"/>
                <a:gd name="T18" fmla="*/ 2 w 44"/>
                <a:gd name="T19" fmla="*/ 4 h 6"/>
                <a:gd name="T20" fmla="*/ 0 w 44"/>
                <a:gd name="T21" fmla="*/ 3 h 6"/>
                <a:gd name="T22" fmla="*/ 2 w 44"/>
                <a:gd name="T23" fmla="*/ 3 h 6"/>
                <a:gd name="T24" fmla="*/ 4 w 44"/>
                <a:gd name="T25" fmla="*/ 2 h 6"/>
                <a:gd name="T26" fmla="*/ 7 w 44"/>
                <a:gd name="T27" fmla="*/ 2 h 6"/>
                <a:gd name="T28" fmla="*/ 10 w 44"/>
                <a:gd name="T29" fmla="*/ 1 h 6"/>
                <a:gd name="T30" fmla="*/ 14 w 44"/>
                <a:gd name="T31" fmla="*/ 1 h 6"/>
                <a:gd name="T32" fmla="*/ 18 w 44"/>
                <a:gd name="T33" fmla="*/ 0 h 6"/>
                <a:gd name="T34" fmla="*/ 22 w 44"/>
                <a:gd name="T35" fmla="*/ 1 h 6"/>
                <a:gd name="T36" fmla="*/ 26 w 44"/>
                <a:gd name="T37" fmla="*/ 1 h 6"/>
                <a:gd name="T38" fmla="*/ 30 w 44"/>
                <a:gd name="T39" fmla="*/ 1 h 6"/>
                <a:gd name="T40" fmla="*/ 34 w 44"/>
                <a:gd name="T41" fmla="*/ 2 h 6"/>
                <a:gd name="T42" fmla="*/ 37 w 44"/>
                <a:gd name="T43" fmla="*/ 3 h 6"/>
                <a:gd name="T44" fmla="*/ 40 w 44"/>
                <a:gd name="T45" fmla="*/ 4 h 6"/>
                <a:gd name="T46" fmla="*/ 42 w 44"/>
                <a:gd name="T47" fmla="*/ 5 h 6"/>
                <a:gd name="T48" fmla="*/ 44 w 44"/>
                <a:gd name="T4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
                  <a:moveTo>
                    <a:pt x="44" y="6"/>
                  </a:moveTo>
                  <a:cubicBezTo>
                    <a:pt x="44" y="6"/>
                    <a:pt x="43" y="6"/>
                    <a:pt x="42" y="5"/>
                  </a:cubicBezTo>
                  <a:cubicBezTo>
                    <a:pt x="41" y="5"/>
                    <a:pt x="39" y="5"/>
                    <a:pt x="37" y="5"/>
                  </a:cubicBezTo>
                  <a:cubicBezTo>
                    <a:pt x="35" y="5"/>
                    <a:pt x="33" y="5"/>
                    <a:pt x="30" y="5"/>
                  </a:cubicBezTo>
                  <a:cubicBezTo>
                    <a:pt x="29" y="4"/>
                    <a:pt x="27" y="4"/>
                    <a:pt x="26" y="4"/>
                  </a:cubicBezTo>
                  <a:cubicBezTo>
                    <a:pt x="25" y="4"/>
                    <a:pt x="23" y="4"/>
                    <a:pt x="22" y="4"/>
                  </a:cubicBezTo>
                  <a:cubicBezTo>
                    <a:pt x="21" y="4"/>
                    <a:pt x="19" y="4"/>
                    <a:pt x="18" y="4"/>
                  </a:cubicBezTo>
                  <a:cubicBezTo>
                    <a:pt x="17" y="4"/>
                    <a:pt x="15" y="4"/>
                    <a:pt x="14" y="4"/>
                  </a:cubicBezTo>
                  <a:cubicBezTo>
                    <a:pt x="11" y="4"/>
                    <a:pt x="9" y="4"/>
                    <a:pt x="7" y="4"/>
                  </a:cubicBezTo>
                  <a:cubicBezTo>
                    <a:pt x="5" y="4"/>
                    <a:pt x="3" y="4"/>
                    <a:pt x="2" y="4"/>
                  </a:cubicBezTo>
                  <a:cubicBezTo>
                    <a:pt x="1" y="4"/>
                    <a:pt x="0" y="3"/>
                    <a:pt x="0" y="3"/>
                  </a:cubicBezTo>
                  <a:cubicBezTo>
                    <a:pt x="0" y="3"/>
                    <a:pt x="1" y="3"/>
                    <a:pt x="2" y="3"/>
                  </a:cubicBezTo>
                  <a:cubicBezTo>
                    <a:pt x="2" y="3"/>
                    <a:pt x="3" y="2"/>
                    <a:pt x="4" y="2"/>
                  </a:cubicBezTo>
                  <a:cubicBezTo>
                    <a:pt x="5" y="2"/>
                    <a:pt x="6" y="2"/>
                    <a:pt x="7" y="2"/>
                  </a:cubicBezTo>
                  <a:cubicBezTo>
                    <a:pt x="8" y="1"/>
                    <a:pt x="9" y="1"/>
                    <a:pt x="10" y="1"/>
                  </a:cubicBezTo>
                  <a:cubicBezTo>
                    <a:pt x="11" y="1"/>
                    <a:pt x="13" y="1"/>
                    <a:pt x="14" y="1"/>
                  </a:cubicBezTo>
                  <a:cubicBezTo>
                    <a:pt x="15" y="1"/>
                    <a:pt x="17" y="0"/>
                    <a:pt x="18" y="0"/>
                  </a:cubicBezTo>
                  <a:cubicBezTo>
                    <a:pt x="19" y="0"/>
                    <a:pt x="21" y="0"/>
                    <a:pt x="22" y="1"/>
                  </a:cubicBezTo>
                  <a:cubicBezTo>
                    <a:pt x="24" y="1"/>
                    <a:pt x="25" y="1"/>
                    <a:pt x="26" y="1"/>
                  </a:cubicBezTo>
                  <a:cubicBezTo>
                    <a:pt x="28" y="1"/>
                    <a:pt x="29" y="1"/>
                    <a:pt x="30" y="1"/>
                  </a:cubicBezTo>
                  <a:cubicBezTo>
                    <a:pt x="32" y="2"/>
                    <a:pt x="33" y="2"/>
                    <a:pt x="34" y="2"/>
                  </a:cubicBezTo>
                  <a:cubicBezTo>
                    <a:pt x="35" y="2"/>
                    <a:pt x="36" y="3"/>
                    <a:pt x="37" y="3"/>
                  </a:cubicBezTo>
                  <a:cubicBezTo>
                    <a:pt x="38" y="3"/>
                    <a:pt x="39" y="4"/>
                    <a:pt x="40" y="4"/>
                  </a:cubicBezTo>
                  <a:cubicBezTo>
                    <a:pt x="41" y="4"/>
                    <a:pt x="42" y="5"/>
                    <a:pt x="42" y="5"/>
                  </a:cubicBezTo>
                  <a:cubicBezTo>
                    <a:pt x="43" y="5"/>
                    <a:pt x="44" y="6"/>
                    <a:pt x="44" y="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22"/>
            <p:cNvSpPr/>
            <p:nvPr/>
          </p:nvSpPr>
          <p:spPr bwMode="auto">
            <a:xfrm>
              <a:off x="9777413" y="-1597025"/>
              <a:ext cx="155575" cy="149225"/>
            </a:xfrm>
            <a:custGeom>
              <a:avLst/>
              <a:gdLst>
                <a:gd name="T0" fmla="*/ 0 w 37"/>
                <a:gd name="T1" fmla="*/ 35 h 35"/>
                <a:gd name="T2" fmla="*/ 2 w 37"/>
                <a:gd name="T3" fmla="*/ 33 h 35"/>
                <a:gd name="T4" fmla="*/ 6 w 37"/>
                <a:gd name="T5" fmla="*/ 29 h 35"/>
                <a:gd name="T6" fmla="*/ 12 w 37"/>
                <a:gd name="T7" fmla="*/ 24 h 35"/>
                <a:gd name="T8" fmla="*/ 15 w 37"/>
                <a:gd name="T9" fmla="*/ 21 h 35"/>
                <a:gd name="T10" fmla="*/ 19 w 37"/>
                <a:gd name="T11" fmla="*/ 17 h 35"/>
                <a:gd name="T12" fmla="*/ 31 w 37"/>
                <a:gd name="T13" fmla="*/ 5 h 35"/>
                <a:gd name="T14" fmla="*/ 35 w 37"/>
                <a:gd name="T15" fmla="*/ 1 h 35"/>
                <a:gd name="T16" fmla="*/ 37 w 37"/>
                <a:gd name="T17" fmla="*/ 0 h 35"/>
                <a:gd name="T18" fmla="*/ 36 w 37"/>
                <a:gd name="T19" fmla="*/ 2 h 35"/>
                <a:gd name="T20" fmla="*/ 34 w 37"/>
                <a:gd name="T21" fmla="*/ 4 h 35"/>
                <a:gd name="T22" fmla="*/ 32 w 37"/>
                <a:gd name="T23" fmla="*/ 6 h 35"/>
                <a:gd name="T24" fmla="*/ 30 w 37"/>
                <a:gd name="T25" fmla="*/ 10 h 35"/>
                <a:gd name="T26" fmla="*/ 28 w 37"/>
                <a:gd name="T27" fmla="*/ 13 h 35"/>
                <a:gd name="T28" fmla="*/ 24 w 37"/>
                <a:gd name="T29" fmla="*/ 16 h 35"/>
                <a:gd name="T30" fmla="*/ 21 w 37"/>
                <a:gd name="T31" fmla="*/ 20 h 35"/>
                <a:gd name="T32" fmla="*/ 18 w 37"/>
                <a:gd name="T33" fmla="*/ 23 h 35"/>
                <a:gd name="T34" fmla="*/ 14 w 37"/>
                <a:gd name="T35" fmla="*/ 26 h 35"/>
                <a:gd name="T36" fmla="*/ 11 w 37"/>
                <a:gd name="T37" fmla="*/ 29 h 35"/>
                <a:gd name="T38" fmla="*/ 7 w 37"/>
                <a:gd name="T39" fmla="*/ 31 h 35"/>
                <a:gd name="T40" fmla="*/ 5 w 37"/>
                <a:gd name="T41" fmla="*/ 32 h 35"/>
                <a:gd name="T42" fmla="*/ 2 w 37"/>
                <a:gd name="T43" fmla="*/ 34 h 35"/>
                <a:gd name="T44" fmla="*/ 0 w 37"/>
                <a:gd name="T4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35">
                  <a:moveTo>
                    <a:pt x="0" y="35"/>
                  </a:moveTo>
                  <a:cubicBezTo>
                    <a:pt x="0" y="35"/>
                    <a:pt x="1" y="34"/>
                    <a:pt x="2" y="33"/>
                  </a:cubicBezTo>
                  <a:cubicBezTo>
                    <a:pt x="3" y="32"/>
                    <a:pt x="4" y="31"/>
                    <a:pt x="6" y="29"/>
                  </a:cubicBezTo>
                  <a:cubicBezTo>
                    <a:pt x="8" y="27"/>
                    <a:pt x="10" y="26"/>
                    <a:pt x="12" y="24"/>
                  </a:cubicBezTo>
                  <a:cubicBezTo>
                    <a:pt x="13" y="23"/>
                    <a:pt x="14" y="22"/>
                    <a:pt x="15" y="21"/>
                  </a:cubicBezTo>
                  <a:cubicBezTo>
                    <a:pt x="16" y="19"/>
                    <a:pt x="18" y="18"/>
                    <a:pt x="19" y="17"/>
                  </a:cubicBezTo>
                  <a:cubicBezTo>
                    <a:pt x="23" y="13"/>
                    <a:pt x="28" y="9"/>
                    <a:pt x="31" y="5"/>
                  </a:cubicBezTo>
                  <a:cubicBezTo>
                    <a:pt x="33" y="3"/>
                    <a:pt x="34" y="2"/>
                    <a:pt x="35" y="1"/>
                  </a:cubicBezTo>
                  <a:cubicBezTo>
                    <a:pt x="36" y="0"/>
                    <a:pt x="37" y="0"/>
                    <a:pt x="37" y="0"/>
                  </a:cubicBezTo>
                  <a:cubicBezTo>
                    <a:pt x="37" y="0"/>
                    <a:pt x="36" y="0"/>
                    <a:pt x="36" y="2"/>
                  </a:cubicBezTo>
                  <a:cubicBezTo>
                    <a:pt x="35" y="2"/>
                    <a:pt x="35" y="3"/>
                    <a:pt x="34" y="4"/>
                  </a:cubicBezTo>
                  <a:cubicBezTo>
                    <a:pt x="34" y="5"/>
                    <a:pt x="33" y="5"/>
                    <a:pt x="32" y="6"/>
                  </a:cubicBezTo>
                  <a:cubicBezTo>
                    <a:pt x="32" y="7"/>
                    <a:pt x="31" y="8"/>
                    <a:pt x="30" y="10"/>
                  </a:cubicBezTo>
                  <a:cubicBezTo>
                    <a:pt x="29" y="11"/>
                    <a:pt x="28" y="12"/>
                    <a:pt x="28" y="13"/>
                  </a:cubicBezTo>
                  <a:cubicBezTo>
                    <a:pt x="27" y="14"/>
                    <a:pt x="26" y="15"/>
                    <a:pt x="24" y="16"/>
                  </a:cubicBezTo>
                  <a:cubicBezTo>
                    <a:pt x="23" y="18"/>
                    <a:pt x="22" y="19"/>
                    <a:pt x="21" y="20"/>
                  </a:cubicBezTo>
                  <a:cubicBezTo>
                    <a:pt x="20" y="21"/>
                    <a:pt x="19" y="22"/>
                    <a:pt x="18" y="23"/>
                  </a:cubicBezTo>
                  <a:cubicBezTo>
                    <a:pt x="16" y="24"/>
                    <a:pt x="15" y="25"/>
                    <a:pt x="14" y="26"/>
                  </a:cubicBezTo>
                  <a:cubicBezTo>
                    <a:pt x="13" y="27"/>
                    <a:pt x="12" y="28"/>
                    <a:pt x="11" y="29"/>
                  </a:cubicBezTo>
                  <a:cubicBezTo>
                    <a:pt x="9" y="29"/>
                    <a:pt x="8" y="30"/>
                    <a:pt x="7" y="31"/>
                  </a:cubicBezTo>
                  <a:cubicBezTo>
                    <a:pt x="6" y="31"/>
                    <a:pt x="5" y="32"/>
                    <a:pt x="5" y="32"/>
                  </a:cubicBezTo>
                  <a:cubicBezTo>
                    <a:pt x="4" y="33"/>
                    <a:pt x="3" y="33"/>
                    <a:pt x="2" y="34"/>
                  </a:cubicBezTo>
                  <a:cubicBezTo>
                    <a:pt x="1" y="34"/>
                    <a:pt x="0" y="35"/>
                    <a:pt x="0" y="3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23"/>
            <p:cNvSpPr/>
            <p:nvPr/>
          </p:nvSpPr>
          <p:spPr bwMode="auto">
            <a:xfrm>
              <a:off x="9891713" y="-1673225"/>
              <a:ext cx="96838" cy="165100"/>
            </a:xfrm>
            <a:custGeom>
              <a:avLst/>
              <a:gdLst>
                <a:gd name="T0" fmla="*/ 23 w 23"/>
                <a:gd name="T1" fmla="*/ 14 h 39"/>
                <a:gd name="T2" fmla="*/ 14 w 23"/>
                <a:gd name="T3" fmla="*/ 39 h 39"/>
                <a:gd name="T4" fmla="*/ 0 w 23"/>
                <a:gd name="T5" fmla="*/ 0 h 39"/>
                <a:gd name="T6" fmla="*/ 23 w 23"/>
                <a:gd name="T7" fmla="*/ 14 h 39"/>
              </a:gdLst>
              <a:ahLst/>
              <a:cxnLst>
                <a:cxn ang="0">
                  <a:pos x="T0" y="T1"/>
                </a:cxn>
                <a:cxn ang="0">
                  <a:pos x="T2" y="T3"/>
                </a:cxn>
                <a:cxn ang="0">
                  <a:pos x="T4" y="T5"/>
                </a:cxn>
                <a:cxn ang="0">
                  <a:pos x="T6" y="T7"/>
                </a:cxn>
              </a:cxnLst>
              <a:rect l="0" t="0" r="r" b="b"/>
              <a:pathLst>
                <a:path w="23" h="39">
                  <a:moveTo>
                    <a:pt x="23" y="14"/>
                  </a:moveTo>
                  <a:cubicBezTo>
                    <a:pt x="23" y="24"/>
                    <a:pt x="20" y="33"/>
                    <a:pt x="14" y="39"/>
                  </a:cubicBezTo>
                  <a:cubicBezTo>
                    <a:pt x="14" y="39"/>
                    <a:pt x="0" y="13"/>
                    <a:pt x="0" y="0"/>
                  </a:cubicBezTo>
                  <a:cubicBezTo>
                    <a:pt x="0" y="0"/>
                    <a:pt x="19" y="4"/>
                    <a:pt x="23" y="1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4"/>
            <p:cNvSpPr/>
            <p:nvPr/>
          </p:nvSpPr>
          <p:spPr bwMode="auto">
            <a:xfrm>
              <a:off x="9958388" y="-1766887"/>
              <a:ext cx="641350" cy="166688"/>
            </a:xfrm>
            <a:custGeom>
              <a:avLst/>
              <a:gdLst>
                <a:gd name="T0" fmla="*/ 150 w 151"/>
                <a:gd name="T1" fmla="*/ 0 h 39"/>
                <a:gd name="T2" fmla="*/ 151 w 151"/>
                <a:gd name="T3" fmla="*/ 4 h 39"/>
                <a:gd name="T4" fmla="*/ 2 w 151"/>
                <a:gd name="T5" fmla="*/ 39 h 39"/>
                <a:gd name="T6" fmla="*/ 0 w 151"/>
                <a:gd name="T7" fmla="*/ 35 h 39"/>
                <a:gd name="T8" fmla="*/ 150 w 151"/>
                <a:gd name="T9" fmla="*/ 0 h 39"/>
              </a:gdLst>
              <a:ahLst/>
              <a:cxnLst>
                <a:cxn ang="0">
                  <a:pos x="T0" y="T1"/>
                </a:cxn>
                <a:cxn ang="0">
                  <a:pos x="T2" y="T3"/>
                </a:cxn>
                <a:cxn ang="0">
                  <a:pos x="T4" y="T5"/>
                </a:cxn>
                <a:cxn ang="0">
                  <a:pos x="T6" y="T7"/>
                </a:cxn>
                <a:cxn ang="0">
                  <a:pos x="T8" y="T9"/>
                </a:cxn>
              </a:cxnLst>
              <a:rect l="0" t="0" r="r" b="b"/>
              <a:pathLst>
                <a:path w="151" h="39">
                  <a:moveTo>
                    <a:pt x="150" y="0"/>
                  </a:moveTo>
                  <a:cubicBezTo>
                    <a:pt x="151" y="4"/>
                    <a:pt x="151" y="4"/>
                    <a:pt x="151" y="4"/>
                  </a:cubicBezTo>
                  <a:cubicBezTo>
                    <a:pt x="72" y="20"/>
                    <a:pt x="9" y="35"/>
                    <a:pt x="2" y="39"/>
                  </a:cubicBezTo>
                  <a:cubicBezTo>
                    <a:pt x="0" y="35"/>
                    <a:pt x="0" y="35"/>
                    <a:pt x="0" y="35"/>
                  </a:cubicBezTo>
                  <a:cubicBezTo>
                    <a:pt x="8" y="31"/>
                    <a:pt x="77" y="15"/>
                    <a:pt x="15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5"/>
            <p:cNvSpPr/>
            <p:nvPr/>
          </p:nvSpPr>
          <p:spPr bwMode="auto">
            <a:xfrm>
              <a:off x="10031413" y="-990600"/>
              <a:ext cx="581025" cy="373063"/>
            </a:xfrm>
            <a:custGeom>
              <a:avLst/>
              <a:gdLst>
                <a:gd name="T0" fmla="*/ 71 w 137"/>
                <a:gd name="T1" fmla="*/ 0 h 88"/>
                <a:gd name="T2" fmla="*/ 118 w 137"/>
                <a:gd name="T3" fmla="*/ 60 h 88"/>
                <a:gd name="T4" fmla="*/ 91 w 137"/>
                <a:gd name="T5" fmla="*/ 58 h 88"/>
                <a:gd name="T6" fmla="*/ 74 w 137"/>
                <a:gd name="T7" fmla="*/ 85 h 88"/>
                <a:gd name="T8" fmla="*/ 52 w 137"/>
                <a:gd name="T9" fmla="*/ 57 h 88"/>
                <a:gd name="T10" fmla="*/ 20 w 137"/>
                <a:gd name="T11" fmla="*/ 64 h 88"/>
                <a:gd name="T12" fmla="*/ 71 w 137"/>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137" h="88">
                  <a:moveTo>
                    <a:pt x="71" y="0"/>
                  </a:moveTo>
                  <a:cubicBezTo>
                    <a:pt x="71" y="0"/>
                    <a:pt x="137" y="34"/>
                    <a:pt x="118" y="60"/>
                  </a:cubicBezTo>
                  <a:cubicBezTo>
                    <a:pt x="105" y="78"/>
                    <a:pt x="91" y="58"/>
                    <a:pt x="91" y="58"/>
                  </a:cubicBezTo>
                  <a:cubicBezTo>
                    <a:pt x="91" y="58"/>
                    <a:pt x="94" y="82"/>
                    <a:pt x="74" y="85"/>
                  </a:cubicBezTo>
                  <a:cubicBezTo>
                    <a:pt x="54" y="88"/>
                    <a:pt x="52" y="57"/>
                    <a:pt x="52" y="57"/>
                  </a:cubicBezTo>
                  <a:cubicBezTo>
                    <a:pt x="52" y="57"/>
                    <a:pt x="39" y="71"/>
                    <a:pt x="20" y="64"/>
                  </a:cubicBezTo>
                  <a:cubicBezTo>
                    <a:pt x="0" y="57"/>
                    <a:pt x="41" y="10"/>
                    <a:pt x="71" y="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6"/>
            <p:cNvSpPr/>
            <p:nvPr/>
          </p:nvSpPr>
          <p:spPr bwMode="auto">
            <a:xfrm>
              <a:off x="10145713" y="-957262"/>
              <a:ext cx="177800" cy="212725"/>
            </a:xfrm>
            <a:custGeom>
              <a:avLst/>
              <a:gdLst>
                <a:gd name="T0" fmla="*/ 42 w 42"/>
                <a:gd name="T1" fmla="*/ 0 h 50"/>
                <a:gd name="T2" fmla="*/ 42 w 42"/>
                <a:gd name="T3" fmla="*/ 0 h 50"/>
                <a:gd name="T4" fmla="*/ 40 w 42"/>
                <a:gd name="T5" fmla="*/ 2 h 50"/>
                <a:gd name="T6" fmla="*/ 37 w 42"/>
                <a:gd name="T7" fmla="*/ 4 h 50"/>
                <a:gd name="T8" fmla="*/ 34 w 42"/>
                <a:gd name="T9" fmla="*/ 7 h 50"/>
                <a:gd name="T10" fmla="*/ 33 w 42"/>
                <a:gd name="T11" fmla="*/ 9 h 50"/>
                <a:gd name="T12" fmla="*/ 31 w 42"/>
                <a:gd name="T13" fmla="*/ 10 h 50"/>
                <a:gd name="T14" fmla="*/ 27 w 42"/>
                <a:gd name="T15" fmla="*/ 14 h 50"/>
                <a:gd name="T16" fmla="*/ 23 w 42"/>
                <a:gd name="T17" fmla="*/ 19 h 50"/>
                <a:gd name="T18" fmla="*/ 19 w 42"/>
                <a:gd name="T19" fmla="*/ 23 h 50"/>
                <a:gd name="T20" fmla="*/ 17 w 42"/>
                <a:gd name="T21" fmla="*/ 26 h 50"/>
                <a:gd name="T22" fmla="*/ 15 w 42"/>
                <a:gd name="T23" fmla="*/ 28 h 50"/>
                <a:gd name="T24" fmla="*/ 14 w 42"/>
                <a:gd name="T25" fmla="*/ 29 h 50"/>
                <a:gd name="T26" fmla="*/ 13 w 42"/>
                <a:gd name="T27" fmla="*/ 30 h 50"/>
                <a:gd name="T28" fmla="*/ 12 w 42"/>
                <a:gd name="T29" fmla="*/ 33 h 50"/>
                <a:gd name="T30" fmla="*/ 10 w 42"/>
                <a:gd name="T31" fmla="*/ 35 h 50"/>
                <a:gd name="T32" fmla="*/ 8 w 42"/>
                <a:gd name="T33" fmla="*/ 37 h 50"/>
                <a:gd name="T34" fmla="*/ 6 w 42"/>
                <a:gd name="T35" fmla="*/ 41 h 50"/>
                <a:gd name="T36" fmla="*/ 4 w 42"/>
                <a:gd name="T37" fmla="*/ 43 h 50"/>
                <a:gd name="T38" fmla="*/ 3 w 42"/>
                <a:gd name="T39" fmla="*/ 45 h 50"/>
                <a:gd name="T40" fmla="*/ 1 w 42"/>
                <a:gd name="T41" fmla="*/ 47 h 50"/>
                <a:gd name="T42" fmla="*/ 0 w 42"/>
                <a:gd name="T43" fmla="*/ 49 h 50"/>
                <a:gd name="T44" fmla="*/ 0 w 42"/>
                <a:gd name="T45" fmla="*/ 50 h 50"/>
                <a:gd name="T46" fmla="*/ 0 w 42"/>
                <a:gd name="T47" fmla="*/ 49 h 50"/>
                <a:gd name="T48" fmla="*/ 0 w 42"/>
                <a:gd name="T49" fmla="*/ 47 h 50"/>
                <a:gd name="T50" fmla="*/ 1 w 42"/>
                <a:gd name="T51" fmla="*/ 44 h 50"/>
                <a:gd name="T52" fmla="*/ 2 w 42"/>
                <a:gd name="T53" fmla="*/ 42 h 50"/>
                <a:gd name="T54" fmla="*/ 2 w 42"/>
                <a:gd name="T55" fmla="*/ 40 h 50"/>
                <a:gd name="T56" fmla="*/ 3 w 42"/>
                <a:gd name="T57" fmla="*/ 37 h 50"/>
                <a:gd name="T58" fmla="*/ 4 w 42"/>
                <a:gd name="T59" fmla="*/ 35 h 50"/>
                <a:gd name="T60" fmla="*/ 6 w 42"/>
                <a:gd name="T61" fmla="*/ 32 h 50"/>
                <a:gd name="T62" fmla="*/ 7 w 42"/>
                <a:gd name="T63" fmla="*/ 30 h 50"/>
                <a:gd name="T64" fmla="*/ 10 w 42"/>
                <a:gd name="T65" fmla="*/ 24 h 50"/>
                <a:gd name="T66" fmla="*/ 14 w 42"/>
                <a:gd name="T67" fmla="*/ 19 h 50"/>
                <a:gd name="T68" fmla="*/ 16 w 42"/>
                <a:gd name="T69" fmla="*/ 17 h 50"/>
                <a:gd name="T70" fmla="*/ 19 w 42"/>
                <a:gd name="T71" fmla="*/ 15 h 50"/>
                <a:gd name="T72" fmla="*/ 21 w 42"/>
                <a:gd name="T73" fmla="*/ 12 h 50"/>
                <a:gd name="T74" fmla="*/ 23 w 42"/>
                <a:gd name="T75" fmla="*/ 10 h 50"/>
                <a:gd name="T76" fmla="*/ 28 w 42"/>
                <a:gd name="T77" fmla="*/ 7 h 50"/>
                <a:gd name="T78" fmla="*/ 30 w 42"/>
                <a:gd name="T79" fmla="*/ 5 h 50"/>
                <a:gd name="T80" fmla="*/ 32 w 42"/>
                <a:gd name="T81" fmla="*/ 4 h 50"/>
                <a:gd name="T82" fmla="*/ 34 w 42"/>
                <a:gd name="T83" fmla="*/ 3 h 50"/>
                <a:gd name="T84" fmla="*/ 36 w 42"/>
                <a:gd name="T85" fmla="*/ 2 h 50"/>
                <a:gd name="T86" fmla="*/ 38 w 42"/>
                <a:gd name="T87" fmla="*/ 1 h 50"/>
                <a:gd name="T88" fmla="*/ 39 w 42"/>
                <a:gd name="T89" fmla="*/ 1 h 50"/>
                <a:gd name="T90" fmla="*/ 41 w 42"/>
                <a:gd name="T91" fmla="*/ 0 h 50"/>
                <a:gd name="T92" fmla="*/ 42 w 42"/>
                <a:gd name="T9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50">
                  <a:moveTo>
                    <a:pt x="42" y="0"/>
                  </a:moveTo>
                  <a:cubicBezTo>
                    <a:pt x="42" y="0"/>
                    <a:pt x="42" y="0"/>
                    <a:pt x="42" y="0"/>
                  </a:cubicBezTo>
                  <a:cubicBezTo>
                    <a:pt x="41" y="1"/>
                    <a:pt x="41" y="1"/>
                    <a:pt x="40" y="2"/>
                  </a:cubicBezTo>
                  <a:cubicBezTo>
                    <a:pt x="39" y="3"/>
                    <a:pt x="38" y="3"/>
                    <a:pt x="37" y="4"/>
                  </a:cubicBezTo>
                  <a:cubicBezTo>
                    <a:pt x="37" y="5"/>
                    <a:pt x="36" y="6"/>
                    <a:pt x="34" y="7"/>
                  </a:cubicBezTo>
                  <a:cubicBezTo>
                    <a:pt x="34" y="8"/>
                    <a:pt x="33" y="8"/>
                    <a:pt x="33" y="9"/>
                  </a:cubicBezTo>
                  <a:cubicBezTo>
                    <a:pt x="32" y="9"/>
                    <a:pt x="31" y="10"/>
                    <a:pt x="31" y="10"/>
                  </a:cubicBezTo>
                  <a:cubicBezTo>
                    <a:pt x="29" y="12"/>
                    <a:pt x="28" y="13"/>
                    <a:pt x="27" y="14"/>
                  </a:cubicBezTo>
                  <a:cubicBezTo>
                    <a:pt x="26" y="16"/>
                    <a:pt x="24" y="17"/>
                    <a:pt x="23" y="19"/>
                  </a:cubicBezTo>
                  <a:cubicBezTo>
                    <a:pt x="22" y="20"/>
                    <a:pt x="20" y="22"/>
                    <a:pt x="19" y="23"/>
                  </a:cubicBezTo>
                  <a:cubicBezTo>
                    <a:pt x="18" y="24"/>
                    <a:pt x="18" y="25"/>
                    <a:pt x="17" y="26"/>
                  </a:cubicBezTo>
                  <a:cubicBezTo>
                    <a:pt x="16" y="26"/>
                    <a:pt x="16" y="27"/>
                    <a:pt x="15" y="28"/>
                  </a:cubicBezTo>
                  <a:cubicBezTo>
                    <a:pt x="15" y="28"/>
                    <a:pt x="14" y="29"/>
                    <a:pt x="14" y="29"/>
                  </a:cubicBezTo>
                  <a:cubicBezTo>
                    <a:pt x="14" y="29"/>
                    <a:pt x="14" y="30"/>
                    <a:pt x="13" y="30"/>
                  </a:cubicBezTo>
                  <a:cubicBezTo>
                    <a:pt x="13" y="31"/>
                    <a:pt x="12" y="32"/>
                    <a:pt x="12" y="33"/>
                  </a:cubicBezTo>
                  <a:cubicBezTo>
                    <a:pt x="11" y="33"/>
                    <a:pt x="10" y="34"/>
                    <a:pt x="10" y="35"/>
                  </a:cubicBezTo>
                  <a:cubicBezTo>
                    <a:pt x="9" y="36"/>
                    <a:pt x="9" y="36"/>
                    <a:pt x="8" y="37"/>
                  </a:cubicBezTo>
                  <a:cubicBezTo>
                    <a:pt x="7" y="38"/>
                    <a:pt x="6" y="40"/>
                    <a:pt x="6" y="41"/>
                  </a:cubicBezTo>
                  <a:cubicBezTo>
                    <a:pt x="5" y="42"/>
                    <a:pt x="5" y="42"/>
                    <a:pt x="4" y="43"/>
                  </a:cubicBezTo>
                  <a:cubicBezTo>
                    <a:pt x="4" y="44"/>
                    <a:pt x="4" y="44"/>
                    <a:pt x="3" y="45"/>
                  </a:cubicBezTo>
                  <a:cubicBezTo>
                    <a:pt x="3" y="46"/>
                    <a:pt x="2" y="47"/>
                    <a:pt x="1" y="47"/>
                  </a:cubicBezTo>
                  <a:cubicBezTo>
                    <a:pt x="1" y="48"/>
                    <a:pt x="1" y="49"/>
                    <a:pt x="0" y="49"/>
                  </a:cubicBezTo>
                  <a:cubicBezTo>
                    <a:pt x="0" y="50"/>
                    <a:pt x="0" y="50"/>
                    <a:pt x="0" y="50"/>
                  </a:cubicBezTo>
                  <a:cubicBezTo>
                    <a:pt x="0" y="50"/>
                    <a:pt x="0" y="50"/>
                    <a:pt x="0" y="49"/>
                  </a:cubicBezTo>
                  <a:cubicBezTo>
                    <a:pt x="0" y="49"/>
                    <a:pt x="0" y="48"/>
                    <a:pt x="0" y="47"/>
                  </a:cubicBezTo>
                  <a:cubicBezTo>
                    <a:pt x="0" y="46"/>
                    <a:pt x="1" y="45"/>
                    <a:pt x="1" y="44"/>
                  </a:cubicBezTo>
                  <a:cubicBezTo>
                    <a:pt x="1" y="43"/>
                    <a:pt x="1" y="42"/>
                    <a:pt x="2" y="42"/>
                  </a:cubicBezTo>
                  <a:cubicBezTo>
                    <a:pt x="2" y="41"/>
                    <a:pt x="2" y="40"/>
                    <a:pt x="2" y="40"/>
                  </a:cubicBezTo>
                  <a:cubicBezTo>
                    <a:pt x="3" y="39"/>
                    <a:pt x="3" y="38"/>
                    <a:pt x="3" y="37"/>
                  </a:cubicBezTo>
                  <a:cubicBezTo>
                    <a:pt x="4" y="36"/>
                    <a:pt x="4" y="36"/>
                    <a:pt x="4" y="35"/>
                  </a:cubicBezTo>
                  <a:cubicBezTo>
                    <a:pt x="5" y="34"/>
                    <a:pt x="5" y="33"/>
                    <a:pt x="6" y="32"/>
                  </a:cubicBezTo>
                  <a:cubicBezTo>
                    <a:pt x="6" y="31"/>
                    <a:pt x="6" y="30"/>
                    <a:pt x="7" y="30"/>
                  </a:cubicBezTo>
                  <a:cubicBezTo>
                    <a:pt x="8" y="28"/>
                    <a:pt x="9" y="26"/>
                    <a:pt x="10" y="24"/>
                  </a:cubicBezTo>
                  <a:cubicBezTo>
                    <a:pt x="11" y="23"/>
                    <a:pt x="13" y="21"/>
                    <a:pt x="14" y="19"/>
                  </a:cubicBezTo>
                  <a:cubicBezTo>
                    <a:pt x="15" y="18"/>
                    <a:pt x="16" y="18"/>
                    <a:pt x="16" y="17"/>
                  </a:cubicBezTo>
                  <a:cubicBezTo>
                    <a:pt x="17" y="16"/>
                    <a:pt x="18" y="15"/>
                    <a:pt x="19" y="15"/>
                  </a:cubicBezTo>
                  <a:cubicBezTo>
                    <a:pt x="19" y="14"/>
                    <a:pt x="20" y="13"/>
                    <a:pt x="21" y="12"/>
                  </a:cubicBezTo>
                  <a:cubicBezTo>
                    <a:pt x="22" y="12"/>
                    <a:pt x="22" y="11"/>
                    <a:pt x="23" y="10"/>
                  </a:cubicBezTo>
                  <a:cubicBezTo>
                    <a:pt x="25" y="9"/>
                    <a:pt x="26" y="8"/>
                    <a:pt x="28" y="7"/>
                  </a:cubicBezTo>
                  <a:cubicBezTo>
                    <a:pt x="29" y="6"/>
                    <a:pt x="29" y="6"/>
                    <a:pt x="30" y="5"/>
                  </a:cubicBezTo>
                  <a:cubicBezTo>
                    <a:pt x="31" y="5"/>
                    <a:pt x="32" y="5"/>
                    <a:pt x="32" y="4"/>
                  </a:cubicBezTo>
                  <a:cubicBezTo>
                    <a:pt x="33" y="4"/>
                    <a:pt x="34" y="3"/>
                    <a:pt x="34" y="3"/>
                  </a:cubicBezTo>
                  <a:cubicBezTo>
                    <a:pt x="35" y="3"/>
                    <a:pt x="36" y="2"/>
                    <a:pt x="36" y="2"/>
                  </a:cubicBezTo>
                  <a:cubicBezTo>
                    <a:pt x="37" y="2"/>
                    <a:pt x="37" y="2"/>
                    <a:pt x="38" y="1"/>
                  </a:cubicBezTo>
                  <a:cubicBezTo>
                    <a:pt x="38" y="1"/>
                    <a:pt x="39" y="1"/>
                    <a:pt x="39" y="1"/>
                  </a:cubicBezTo>
                  <a:cubicBezTo>
                    <a:pt x="40" y="1"/>
                    <a:pt x="41" y="0"/>
                    <a:pt x="41" y="0"/>
                  </a:cubicBezTo>
                  <a:cubicBezTo>
                    <a:pt x="42" y="0"/>
                    <a:pt x="42" y="0"/>
                    <a:pt x="42"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7"/>
            <p:cNvSpPr/>
            <p:nvPr/>
          </p:nvSpPr>
          <p:spPr bwMode="auto">
            <a:xfrm>
              <a:off x="10323513" y="-957262"/>
              <a:ext cx="177800" cy="195263"/>
            </a:xfrm>
            <a:custGeom>
              <a:avLst/>
              <a:gdLst>
                <a:gd name="T0" fmla="*/ 42 w 42"/>
                <a:gd name="T1" fmla="*/ 46 h 46"/>
                <a:gd name="T2" fmla="*/ 41 w 42"/>
                <a:gd name="T3" fmla="*/ 46 h 46"/>
                <a:gd name="T4" fmla="*/ 41 w 42"/>
                <a:gd name="T5" fmla="*/ 45 h 46"/>
                <a:gd name="T6" fmla="*/ 40 w 42"/>
                <a:gd name="T7" fmla="*/ 44 h 46"/>
                <a:gd name="T8" fmla="*/ 38 w 42"/>
                <a:gd name="T9" fmla="*/ 42 h 46"/>
                <a:gd name="T10" fmla="*/ 36 w 42"/>
                <a:gd name="T11" fmla="*/ 39 h 46"/>
                <a:gd name="T12" fmla="*/ 28 w 42"/>
                <a:gd name="T13" fmla="*/ 32 h 46"/>
                <a:gd name="T14" fmla="*/ 24 w 42"/>
                <a:gd name="T15" fmla="*/ 28 h 46"/>
                <a:gd name="T16" fmla="*/ 20 w 42"/>
                <a:gd name="T17" fmla="*/ 23 h 46"/>
                <a:gd name="T18" fmla="*/ 17 w 42"/>
                <a:gd name="T19" fmla="*/ 19 h 46"/>
                <a:gd name="T20" fmla="*/ 13 w 42"/>
                <a:gd name="T21" fmla="*/ 14 h 46"/>
                <a:gd name="T22" fmla="*/ 12 w 42"/>
                <a:gd name="T23" fmla="*/ 12 h 46"/>
                <a:gd name="T24" fmla="*/ 10 w 42"/>
                <a:gd name="T25" fmla="*/ 10 h 46"/>
                <a:gd name="T26" fmla="*/ 7 w 42"/>
                <a:gd name="T27" fmla="*/ 7 h 46"/>
                <a:gd name="T28" fmla="*/ 2 w 42"/>
                <a:gd name="T29" fmla="*/ 2 h 46"/>
                <a:gd name="T30" fmla="*/ 1 w 42"/>
                <a:gd name="T31" fmla="*/ 0 h 46"/>
                <a:gd name="T32" fmla="*/ 0 w 42"/>
                <a:gd name="T33" fmla="*/ 0 h 46"/>
                <a:gd name="T34" fmla="*/ 1 w 42"/>
                <a:gd name="T35" fmla="*/ 0 h 46"/>
                <a:gd name="T36" fmla="*/ 3 w 42"/>
                <a:gd name="T37" fmla="*/ 1 h 46"/>
                <a:gd name="T38" fmla="*/ 6 w 42"/>
                <a:gd name="T39" fmla="*/ 2 h 46"/>
                <a:gd name="T40" fmla="*/ 9 w 42"/>
                <a:gd name="T41" fmla="*/ 4 h 46"/>
                <a:gd name="T42" fmla="*/ 13 w 42"/>
                <a:gd name="T43" fmla="*/ 7 h 46"/>
                <a:gd name="T44" fmla="*/ 15 w 42"/>
                <a:gd name="T45" fmla="*/ 9 h 46"/>
                <a:gd name="T46" fmla="*/ 16 w 42"/>
                <a:gd name="T47" fmla="*/ 10 h 46"/>
                <a:gd name="T48" fmla="*/ 17 w 42"/>
                <a:gd name="T49" fmla="*/ 11 h 46"/>
                <a:gd name="T50" fmla="*/ 21 w 42"/>
                <a:gd name="T51" fmla="*/ 15 h 46"/>
                <a:gd name="T52" fmla="*/ 25 w 42"/>
                <a:gd name="T53" fmla="*/ 20 h 46"/>
                <a:gd name="T54" fmla="*/ 29 w 42"/>
                <a:gd name="T55" fmla="*/ 24 h 46"/>
                <a:gd name="T56" fmla="*/ 32 w 42"/>
                <a:gd name="T57" fmla="*/ 28 h 46"/>
                <a:gd name="T58" fmla="*/ 35 w 42"/>
                <a:gd name="T59" fmla="*/ 33 h 46"/>
                <a:gd name="T60" fmla="*/ 38 w 42"/>
                <a:gd name="T61" fmla="*/ 37 h 46"/>
                <a:gd name="T62" fmla="*/ 40 w 42"/>
                <a:gd name="T63" fmla="*/ 40 h 46"/>
                <a:gd name="T64" fmla="*/ 41 w 42"/>
                <a:gd name="T65" fmla="*/ 44 h 46"/>
                <a:gd name="T66" fmla="*/ 42 w 42"/>
                <a:gd name="T67" fmla="*/ 46 h 46"/>
                <a:gd name="T68" fmla="*/ 42 w 42"/>
                <a:gd name="T6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46">
                  <a:moveTo>
                    <a:pt x="42" y="46"/>
                  </a:moveTo>
                  <a:cubicBezTo>
                    <a:pt x="42" y="46"/>
                    <a:pt x="42" y="46"/>
                    <a:pt x="41" y="46"/>
                  </a:cubicBezTo>
                  <a:cubicBezTo>
                    <a:pt x="41" y="46"/>
                    <a:pt x="41" y="45"/>
                    <a:pt x="41" y="45"/>
                  </a:cubicBezTo>
                  <a:cubicBezTo>
                    <a:pt x="41" y="45"/>
                    <a:pt x="40" y="44"/>
                    <a:pt x="40" y="44"/>
                  </a:cubicBezTo>
                  <a:cubicBezTo>
                    <a:pt x="40" y="43"/>
                    <a:pt x="39" y="43"/>
                    <a:pt x="38" y="42"/>
                  </a:cubicBezTo>
                  <a:cubicBezTo>
                    <a:pt x="37" y="41"/>
                    <a:pt x="37" y="40"/>
                    <a:pt x="36" y="39"/>
                  </a:cubicBezTo>
                  <a:cubicBezTo>
                    <a:pt x="33" y="37"/>
                    <a:pt x="31" y="35"/>
                    <a:pt x="28" y="32"/>
                  </a:cubicBezTo>
                  <a:cubicBezTo>
                    <a:pt x="27" y="31"/>
                    <a:pt x="25" y="30"/>
                    <a:pt x="24" y="28"/>
                  </a:cubicBezTo>
                  <a:cubicBezTo>
                    <a:pt x="23" y="27"/>
                    <a:pt x="21" y="25"/>
                    <a:pt x="20" y="23"/>
                  </a:cubicBezTo>
                  <a:cubicBezTo>
                    <a:pt x="19" y="22"/>
                    <a:pt x="18" y="20"/>
                    <a:pt x="17" y="19"/>
                  </a:cubicBezTo>
                  <a:cubicBezTo>
                    <a:pt x="15" y="17"/>
                    <a:pt x="14" y="16"/>
                    <a:pt x="13" y="14"/>
                  </a:cubicBezTo>
                  <a:cubicBezTo>
                    <a:pt x="13" y="14"/>
                    <a:pt x="12" y="13"/>
                    <a:pt x="12" y="12"/>
                  </a:cubicBezTo>
                  <a:cubicBezTo>
                    <a:pt x="11" y="11"/>
                    <a:pt x="11" y="11"/>
                    <a:pt x="10" y="10"/>
                  </a:cubicBezTo>
                  <a:cubicBezTo>
                    <a:pt x="9" y="9"/>
                    <a:pt x="8" y="8"/>
                    <a:pt x="7" y="7"/>
                  </a:cubicBezTo>
                  <a:cubicBezTo>
                    <a:pt x="5" y="5"/>
                    <a:pt x="3" y="3"/>
                    <a:pt x="2" y="2"/>
                  </a:cubicBezTo>
                  <a:cubicBezTo>
                    <a:pt x="2" y="1"/>
                    <a:pt x="1" y="1"/>
                    <a:pt x="1" y="0"/>
                  </a:cubicBezTo>
                  <a:cubicBezTo>
                    <a:pt x="0" y="0"/>
                    <a:pt x="0" y="0"/>
                    <a:pt x="0" y="0"/>
                  </a:cubicBezTo>
                  <a:cubicBezTo>
                    <a:pt x="0" y="0"/>
                    <a:pt x="0" y="0"/>
                    <a:pt x="1" y="0"/>
                  </a:cubicBezTo>
                  <a:cubicBezTo>
                    <a:pt x="1" y="0"/>
                    <a:pt x="2" y="0"/>
                    <a:pt x="3" y="1"/>
                  </a:cubicBezTo>
                  <a:cubicBezTo>
                    <a:pt x="4" y="1"/>
                    <a:pt x="5" y="1"/>
                    <a:pt x="6" y="2"/>
                  </a:cubicBezTo>
                  <a:cubicBezTo>
                    <a:pt x="7" y="2"/>
                    <a:pt x="8" y="3"/>
                    <a:pt x="9" y="4"/>
                  </a:cubicBezTo>
                  <a:cubicBezTo>
                    <a:pt x="11" y="5"/>
                    <a:pt x="12" y="6"/>
                    <a:pt x="13" y="7"/>
                  </a:cubicBezTo>
                  <a:cubicBezTo>
                    <a:pt x="14" y="8"/>
                    <a:pt x="15" y="8"/>
                    <a:pt x="15" y="9"/>
                  </a:cubicBezTo>
                  <a:cubicBezTo>
                    <a:pt x="16" y="9"/>
                    <a:pt x="16" y="9"/>
                    <a:pt x="16" y="10"/>
                  </a:cubicBezTo>
                  <a:cubicBezTo>
                    <a:pt x="17" y="10"/>
                    <a:pt x="17" y="10"/>
                    <a:pt x="17" y="11"/>
                  </a:cubicBezTo>
                  <a:cubicBezTo>
                    <a:pt x="19" y="12"/>
                    <a:pt x="20" y="14"/>
                    <a:pt x="21" y="15"/>
                  </a:cubicBezTo>
                  <a:cubicBezTo>
                    <a:pt x="23" y="17"/>
                    <a:pt x="24" y="18"/>
                    <a:pt x="25" y="20"/>
                  </a:cubicBezTo>
                  <a:cubicBezTo>
                    <a:pt x="26" y="21"/>
                    <a:pt x="27" y="23"/>
                    <a:pt x="29" y="24"/>
                  </a:cubicBezTo>
                  <a:cubicBezTo>
                    <a:pt x="30" y="26"/>
                    <a:pt x="31" y="27"/>
                    <a:pt x="32" y="28"/>
                  </a:cubicBezTo>
                  <a:cubicBezTo>
                    <a:pt x="33" y="30"/>
                    <a:pt x="34" y="31"/>
                    <a:pt x="35" y="33"/>
                  </a:cubicBezTo>
                  <a:cubicBezTo>
                    <a:pt x="37" y="34"/>
                    <a:pt x="37" y="35"/>
                    <a:pt x="38" y="37"/>
                  </a:cubicBezTo>
                  <a:cubicBezTo>
                    <a:pt x="39" y="38"/>
                    <a:pt x="40" y="39"/>
                    <a:pt x="40" y="40"/>
                  </a:cubicBezTo>
                  <a:cubicBezTo>
                    <a:pt x="41" y="42"/>
                    <a:pt x="41" y="43"/>
                    <a:pt x="41" y="44"/>
                  </a:cubicBezTo>
                  <a:cubicBezTo>
                    <a:pt x="41" y="44"/>
                    <a:pt x="42" y="45"/>
                    <a:pt x="42" y="46"/>
                  </a:cubicBezTo>
                  <a:cubicBezTo>
                    <a:pt x="42" y="46"/>
                    <a:pt x="42" y="46"/>
                    <a:pt x="42" y="4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8"/>
            <p:cNvSpPr/>
            <p:nvPr/>
          </p:nvSpPr>
          <p:spPr bwMode="auto">
            <a:xfrm>
              <a:off x="10315576" y="-965200"/>
              <a:ext cx="38100" cy="304800"/>
            </a:xfrm>
            <a:custGeom>
              <a:avLst/>
              <a:gdLst>
                <a:gd name="T0" fmla="*/ 6 w 9"/>
                <a:gd name="T1" fmla="*/ 72 h 72"/>
                <a:gd name="T2" fmla="*/ 7 w 9"/>
                <a:gd name="T3" fmla="*/ 71 h 72"/>
                <a:gd name="T4" fmla="*/ 7 w 9"/>
                <a:gd name="T5" fmla="*/ 69 h 72"/>
                <a:gd name="T6" fmla="*/ 6 w 9"/>
                <a:gd name="T7" fmla="*/ 61 h 72"/>
                <a:gd name="T8" fmla="*/ 4 w 9"/>
                <a:gd name="T9" fmla="*/ 56 h 72"/>
                <a:gd name="T10" fmla="*/ 3 w 9"/>
                <a:gd name="T11" fmla="*/ 50 h 72"/>
                <a:gd name="T12" fmla="*/ 2 w 9"/>
                <a:gd name="T13" fmla="*/ 49 h 72"/>
                <a:gd name="T14" fmla="*/ 2 w 9"/>
                <a:gd name="T15" fmla="*/ 48 h 72"/>
                <a:gd name="T16" fmla="*/ 2 w 9"/>
                <a:gd name="T17" fmla="*/ 47 h 72"/>
                <a:gd name="T18" fmla="*/ 1 w 9"/>
                <a:gd name="T19" fmla="*/ 43 h 72"/>
                <a:gd name="T20" fmla="*/ 1 w 9"/>
                <a:gd name="T21" fmla="*/ 36 h 72"/>
                <a:gd name="T22" fmla="*/ 0 w 9"/>
                <a:gd name="T23" fmla="*/ 30 h 72"/>
                <a:gd name="T24" fmla="*/ 0 w 9"/>
                <a:gd name="T25" fmla="*/ 23 h 72"/>
                <a:gd name="T26" fmla="*/ 1 w 9"/>
                <a:gd name="T27" fmla="*/ 11 h 72"/>
                <a:gd name="T28" fmla="*/ 2 w 9"/>
                <a:gd name="T29" fmla="*/ 3 h 72"/>
                <a:gd name="T30" fmla="*/ 2 w 9"/>
                <a:gd name="T31" fmla="*/ 1 h 72"/>
                <a:gd name="T32" fmla="*/ 2 w 9"/>
                <a:gd name="T33" fmla="*/ 0 h 72"/>
                <a:gd name="T34" fmla="*/ 3 w 9"/>
                <a:gd name="T35" fmla="*/ 1 h 72"/>
                <a:gd name="T36" fmla="*/ 3 w 9"/>
                <a:gd name="T37" fmla="*/ 3 h 72"/>
                <a:gd name="T38" fmla="*/ 5 w 9"/>
                <a:gd name="T39" fmla="*/ 11 h 72"/>
                <a:gd name="T40" fmla="*/ 6 w 9"/>
                <a:gd name="T41" fmla="*/ 23 h 72"/>
                <a:gd name="T42" fmla="*/ 6 w 9"/>
                <a:gd name="T43" fmla="*/ 29 h 72"/>
                <a:gd name="T44" fmla="*/ 7 w 9"/>
                <a:gd name="T45" fmla="*/ 36 h 72"/>
                <a:gd name="T46" fmla="*/ 7 w 9"/>
                <a:gd name="T47" fmla="*/ 43 h 72"/>
                <a:gd name="T48" fmla="*/ 8 w 9"/>
                <a:gd name="T49" fmla="*/ 46 h 72"/>
                <a:gd name="T50" fmla="*/ 8 w 9"/>
                <a:gd name="T51" fmla="*/ 47 h 72"/>
                <a:gd name="T52" fmla="*/ 8 w 9"/>
                <a:gd name="T53" fmla="*/ 49 h 72"/>
                <a:gd name="T54" fmla="*/ 9 w 9"/>
                <a:gd name="T55" fmla="*/ 55 h 72"/>
                <a:gd name="T56" fmla="*/ 9 w 9"/>
                <a:gd name="T57" fmla="*/ 58 h 72"/>
                <a:gd name="T58" fmla="*/ 9 w 9"/>
                <a:gd name="T59" fmla="*/ 59 h 72"/>
                <a:gd name="T60" fmla="*/ 9 w 9"/>
                <a:gd name="T61" fmla="*/ 60 h 72"/>
                <a:gd name="T62" fmla="*/ 9 w 9"/>
                <a:gd name="T63" fmla="*/ 61 h 72"/>
                <a:gd name="T64" fmla="*/ 9 w 9"/>
                <a:gd name="T65" fmla="*/ 65 h 72"/>
                <a:gd name="T66" fmla="*/ 8 w 9"/>
                <a:gd name="T67" fmla="*/ 69 h 72"/>
                <a:gd name="T68" fmla="*/ 7 w 9"/>
                <a:gd name="T69" fmla="*/ 71 h 72"/>
                <a:gd name="T70" fmla="*/ 6 w 9"/>
                <a:gd name="T7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72">
                  <a:moveTo>
                    <a:pt x="6" y="72"/>
                  </a:moveTo>
                  <a:cubicBezTo>
                    <a:pt x="6" y="72"/>
                    <a:pt x="7" y="72"/>
                    <a:pt x="7" y="71"/>
                  </a:cubicBezTo>
                  <a:cubicBezTo>
                    <a:pt x="7" y="71"/>
                    <a:pt x="7" y="70"/>
                    <a:pt x="7" y="69"/>
                  </a:cubicBezTo>
                  <a:cubicBezTo>
                    <a:pt x="7" y="67"/>
                    <a:pt x="7" y="64"/>
                    <a:pt x="6" y="61"/>
                  </a:cubicBezTo>
                  <a:cubicBezTo>
                    <a:pt x="6" y="59"/>
                    <a:pt x="5" y="58"/>
                    <a:pt x="4" y="56"/>
                  </a:cubicBezTo>
                  <a:cubicBezTo>
                    <a:pt x="4" y="54"/>
                    <a:pt x="3" y="52"/>
                    <a:pt x="3" y="50"/>
                  </a:cubicBezTo>
                  <a:cubicBezTo>
                    <a:pt x="2" y="49"/>
                    <a:pt x="2" y="49"/>
                    <a:pt x="2" y="49"/>
                  </a:cubicBezTo>
                  <a:cubicBezTo>
                    <a:pt x="2" y="48"/>
                    <a:pt x="2" y="48"/>
                    <a:pt x="2" y="48"/>
                  </a:cubicBezTo>
                  <a:cubicBezTo>
                    <a:pt x="2" y="48"/>
                    <a:pt x="2" y="47"/>
                    <a:pt x="2" y="47"/>
                  </a:cubicBezTo>
                  <a:cubicBezTo>
                    <a:pt x="2" y="46"/>
                    <a:pt x="1" y="44"/>
                    <a:pt x="1" y="43"/>
                  </a:cubicBezTo>
                  <a:cubicBezTo>
                    <a:pt x="1" y="41"/>
                    <a:pt x="1" y="39"/>
                    <a:pt x="1" y="36"/>
                  </a:cubicBezTo>
                  <a:cubicBezTo>
                    <a:pt x="0" y="34"/>
                    <a:pt x="0" y="32"/>
                    <a:pt x="0" y="30"/>
                  </a:cubicBezTo>
                  <a:cubicBezTo>
                    <a:pt x="0" y="27"/>
                    <a:pt x="0" y="25"/>
                    <a:pt x="0" y="23"/>
                  </a:cubicBezTo>
                  <a:cubicBezTo>
                    <a:pt x="0" y="19"/>
                    <a:pt x="1" y="15"/>
                    <a:pt x="1" y="11"/>
                  </a:cubicBezTo>
                  <a:cubicBezTo>
                    <a:pt x="1" y="8"/>
                    <a:pt x="2" y="5"/>
                    <a:pt x="2" y="3"/>
                  </a:cubicBezTo>
                  <a:cubicBezTo>
                    <a:pt x="2" y="2"/>
                    <a:pt x="2" y="1"/>
                    <a:pt x="2" y="1"/>
                  </a:cubicBezTo>
                  <a:cubicBezTo>
                    <a:pt x="2" y="0"/>
                    <a:pt x="2" y="0"/>
                    <a:pt x="2" y="0"/>
                  </a:cubicBezTo>
                  <a:cubicBezTo>
                    <a:pt x="2" y="0"/>
                    <a:pt x="2" y="0"/>
                    <a:pt x="3" y="1"/>
                  </a:cubicBezTo>
                  <a:cubicBezTo>
                    <a:pt x="3" y="1"/>
                    <a:pt x="3" y="2"/>
                    <a:pt x="3" y="3"/>
                  </a:cubicBezTo>
                  <a:cubicBezTo>
                    <a:pt x="4" y="5"/>
                    <a:pt x="4" y="8"/>
                    <a:pt x="5" y="11"/>
                  </a:cubicBezTo>
                  <a:cubicBezTo>
                    <a:pt x="5" y="15"/>
                    <a:pt x="5" y="19"/>
                    <a:pt x="6" y="23"/>
                  </a:cubicBezTo>
                  <a:cubicBezTo>
                    <a:pt x="6" y="25"/>
                    <a:pt x="6" y="27"/>
                    <a:pt x="6" y="29"/>
                  </a:cubicBezTo>
                  <a:cubicBezTo>
                    <a:pt x="6" y="32"/>
                    <a:pt x="7" y="34"/>
                    <a:pt x="7" y="36"/>
                  </a:cubicBezTo>
                  <a:cubicBezTo>
                    <a:pt x="7" y="38"/>
                    <a:pt x="7" y="40"/>
                    <a:pt x="7" y="43"/>
                  </a:cubicBezTo>
                  <a:cubicBezTo>
                    <a:pt x="7" y="44"/>
                    <a:pt x="7" y="45"/>
                    <a:pt x="8" y="46"/>
                  </a:cubicBezTo>
                  <a:cubicBezTo>
                    <a:pt x="8" y="46"/>
                    <a:pt x="8" y="47"/>
                    <a:pt x="8" y="47"/>
                  </a:cubicBezTo>
                  <a:cubicBezTo>
                    <a:pt x="8" y="48"/>
                    <a:pt x="8" y="48"/>
                    <a:pt x="8" y="49"/>
                  </a:cubicBezTo>
                  <a:cubicBezTo>
                    <a:pt x="8" y="51"/>
                    <a:pt x="9" y="53"/>
                    <a:pt x="9" y="55"/>
                  </a:cubicBezTo>
                  <a:cubicBezTo>
                    <a:pt x="9" y="56"/>
                    <a:pt x="9" y="57"/>
                    <a:pt x="9" y="58"/>
                  </a:cubicBezTo>
                  <a:cubicBezTo>
                    <a:pt x="9" y="58"/>
                    <a:pt x="9" y="59"/>
                    <a:pt x="9" y="59"/>
                  </a:cubicBezTo>
                  <a:cubicBezTo>
                    <a:pt x="9" y="59"/>
                    <a:pt x="9" y="60"/>
                    <a:pt x="9" y="60"/>
                  </a:cubicBezTo>
                  <a:cubicBezTo>
                    <a:pt x="9" y="60"/>
                    <a:pt x="9" y="60"/>
                    <a:pt x="9" y="61"/>
                  </a:cubicBezTo>
                  <a:cubicBezTo>
                    <a:pt x="9" y="62"/>
                    <a:pt x="9" y="64"/>
                    <a:pt x="9" y="65"/>
                  </a:cubicBezTo>
                  <a:cubicBezTo>
                    <a:pt x="9" y="67"/>
                    <a:pt x="8" y="68"/>
                    <a:pt x="8" y="69"/>
                  </a:cubicBezTo>
                  <a:cubicBezTo>
                    <a:pt x="8" y="70"/>
                    <a:pt x="7" y="71"/>
                    <a:pt x="7" y="71"/>
                  </a:cubicBezTo>
                  <a:cubicBezTo>
                    <a:pt x="7" y="72"/>
                    <a:pt x="6" y="72"/>
                    <a:pt x="6" y="7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9"/>
            <p:cNvSpPr/>
            <p:nvPr/>
          </p:nvSpPr>
          <p:spPr bwMode="auto">
            <a:xfrm>
              <a:off x="10255251" y="-957262"/>
              <a:ext cx="68263" cy="174625"/>
            </a:xfrm>
            <a:custGeom>
              <a:avLst/>
              <a:gdLst>
                <a:gd name="T0" fmla="*/ 16 w 16"/>
                <a:gd name="T1" fmla="*/ 0 h 41"/>
                <a:gd name="T2" fmla="*/ 16 w 16"/>
                <a:gd name="T3" fmla="*/ 2 h 41"/>
                <a:gd name="T4" fmla="*/ 14 w 16"/>
                <a:gd name="T5" fmla="*/ 7 h 41"/>
                <a:gd name="T6" fmla="*/ 11 w 16"/>
                <a:gd name="T7" fmla="*/ 13 h 41"/>
                <a:gd name="T8" fmla="*/ 9 w 16"/>
                <a:gd name="T9" fmla="*/ 17 h 41"/>
                <a:gd name="T10" fmla="*/ 8 w 16"/>
                <a:gd name="T11" fmla="*/ 20 h 41"/>
                <a:gd name="T12" fmla="*/ 6 w 16"/>
                <a:gd name="T13" fmla="*/ 24 h 41"/>
                <a:gd name="T14" fmla="*/ 5 w 16"/>
                <a:gd name="T15" fmla="*/ 28 h 41"/>
                <a:gd name="T16" fmla="*/ 3 w 16"/>
                <a:gd name="T17" fmla="*/ 35 h 41"/>
                <a:gd name="T18" fmla="*/ 1 w 16"/>
                <a:gd name="T19" fmla="*/ 39 h 41"/>
                <a:gd name="T20" fmla="*/ 0 w 16"/>
                <a:gd name="T21" fmla="*/ 41 h 41"/>
                <a:gd name="T22" fmla="*/ 0 w 16"/>
                <a:gd name="T23" fmla="*/ 39 h 41"/>
                <a:gd name="T24" fmla="*/ 0 w 16"/>
                <a:gd name="T25" fmla="*/ 37 h 41"/>
                <a:gd name="T26" fmla="*/ 1 w 16"/>
                <a:gd name="T27" fmla="*/ 34 h 41"/>
                <a:gd name="T28" fmla="*/ 1 w 16"/>
                <a:gd name="T29" fmla="*/ 31 h 41"/>
                <a:gd name="T30" fmla="*/ 2 w 16"/>
                <a:gd name="T31" fmla="*/ 27 h 41"/>
                <a:gd name="T32" fmla="*/ 3 w 16"/>
                <a:gd name="T33" fmla="*/ 23 h 41"/>
                <a:gd name="T34" fmla="*/ 5 w 16"/>
                <a:gd name="T35" fmla="*/ 19 h 41"/>
                <a:gd name="T36" fmla="*/ 6 w 16"/>
                <a:gd name="T37" fmla="*/ 15 h 41"/>
                <a:gd name="T38" fmla="*/ 8 w 16"/>
                <a:gd name="T39" fmla="*/ 12 h 41"/>
                <a:gd name="T40" fmla="*/ 10 w 16"/>
                <a:gd name="T41" fmla="*/ 8 h 41"/>
                <a:gd name="T42" fmla="*/ 12 w 16"/>
                <a:gd name="T43" fmla="*/ 6 h 41"/>
                <a:gd name="T44" fmla="*/ 14 w 16"/>
                <a:gd name="T45" fmla="*/ 3 h 41"/>
                <a:gd name="T46" fmla="*/ 15 w 16"/>
                <a:gd name="T47" fmla="*/ 2 h 41"/>
                <a:gd name="T48" fmla="*/ 16 w 16"/>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41">
                  <a:moveTo>
                    <a:pt x="16" y="0"/>
                  </a:moveTo>
                  <a:cubicBezTo>
                    <a:pt x="16" y="0"/>
                    <a:pt x="16" y="1"/>
                    <a:pt x="16" y="2"/>
                  </a:cubicBezTo>
                  <a:cubicBezTo>
                    <a:pt x="15" y="3"/>
                    <a:pt x="14" y="5"/>
                    <a:pt x="14" y="7"/>
                  </a:cubicBezTo>
                  <a:cubicBezTo>
                    <a:pt x="13" y="8"/>
                    <a:pt x="12" y="11"/>
                    <a:pt x="11" y="13"/>
                  </a:cubicBezTo>
                  <a:cubicBezTo>
                    <a:pt x="10" y="14"/>
                    <a:pt x="10" y="15"/>
                    <a:pt x="9" y="17"/>
                  </a:cubicBezTo>
                  <a:cubicBezTo>
                    <a:pt x="9" y="18"/>
                    <a:pt x="8" y="19"/>
                    <a:pt x="8" y="20"/>
                  </a:cubicBezTo>
                  <a:cubicBezTo>
                    <a:pt x="7" y="22"/>
                    <a:pt x="7" y="23"/>
                    <a:pt x="6" y="24"/>
                  </a:cubicBezTo>
                  <a:cubicBezTo>
                    <a:pt x="6" y="25"/>
                    <a:pt x="5" y="27"/>
                    <a:pt x="5" y="28"/>
                  </a:cubicBezTo>
                  <a:cubicBezTo>
                    <a:pt x="4" y="30"/>
                    <a:pt x="3" y="33"/>
                    <a:pt x="3" y="35"/>
                  </a:cubicBezTo>
                  <a:cubicBezTo>
                    <a:pt x="2" y="36"/>
                    <a:pt x="1" y="38"/>
                    <a:pt x="1" y="39"/>
                  </a:cubicBezTo>
                  <a:cubicBezTo>
                    <a:pt x="1" y="40"/>
                    <a:pt x="0" y="41"/>
                    <a:pt x="0" y="41"/>
                  </a:cubicBezTo>
                  <a:cubicBezTo>
                    <a:pt x="0" y="41"/>
                    <a:pt x="0" y="40"/>
                    <a:pt x="0" y="39"/>
                  </a:cubicBezTo>
                  <a:cubicBezTo>
                    <a:pt x="0" y="39"/>
                    <a:pt x="0" y="38"/>
                    <a:pt x="0" y="37"/>
                  </a:cubicBezTo>
                  <a:cubicBezTo>
                    <a:pt x="0" y="36"/>
                    <a:pt x="1" y="35"/>
                    <a:pt x="1" y="34"/>
                  </a:cubicBezTo>
                  <a:cubicBezTo>
                    <a:pt x="1" y="33"/>
                    <a:pt x="1" y="32"/>
                    <a:pt x="1" y="31"/>
                  </a:cubicBezTo>
                  <a:cubicBezTo>
                    <a:pt x="1" y="30"/>
                    <a:pt x="2" y="28"/>
                    <a:pt x="2" y="27"/>
                  </a:cubicBezTo>
                  <a:cubicBezTo>
                    <a:pt x="2" y="26"/>
                    <a:pt x="3" y="24"/>
                    <a:pt x="3" y="23"/>
                  </a:cubicBezTo>
                  <a:cubicBezTo>
                    <a:pt x="4" y="22"/>
                    <a:pt x="4" y="20"/>
                    <a:pt x="5" y="19"/>
                  </a:cubicBezTo>
                  <a:cubicBezTo>
                    <a:pt x="5" y="18"/>
                    <a:pt x="6" y="17"/>
                    <a:pt x="6" y="15"/>
                  </a:cubicBezTo>
                  <a:cubicBezTo>
                    <a:pt x="7" y="14"/>
                    <a:pt x="7" y="13"/>
                    <a:pt x="8" y="12"/>
                  </a:cubicBezTo>
                  <a:cubicBezTo>
                    <a:pt x="9" y="11"/>
                    <a:pt x="9" y="9"/>
                    <a:pt x="10" y="8"/>
                  </a:cubicBezTo>
                  <a:cubicBezTo>
                    <a:pt x="11" y="7"/>
                    <a:pt x="11" y="6"/>
                    <a:pt x="12" y="6"/>
                  </a:cubicBezTo>
                  <a:cubicBezTo>
                    <a:pt x="12" y="5"/>
                    <a:pt x="13" y="4"/>
                    <a:pt x="14" y="3"/>
                  </a:cubicBezTo>
                  <a:cubicBezTo>
                    <a:pt x="14" y="3"/>
                    <a:pt x="15" y="2"/>
                    <a:pt x="15" y="2"/>
                  </a:cubicBezTo>
                  <a:cubicBezTo>
                    <a:pt x="16" y="1"/>
                    <a:pt x="16" y="0"/>
                    <a:pt x="16"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0"/>
            <p:cNvSpPr/>
            <p:nvPr/>
          </p:nvSpPr>
          <p:spPr bwMode="auto">
            <a:xfrm>
              <a:off x="10323513" y="-960437"/>
              <a:ext cx="88900" cy="193675"/>
            </a:xfrm>
            <a:custGeom>
              <a:avLst/>
              <a:gdLst>
                <a:gd name="T0" fmla="*/ 21 w 21"/>
                <a:gd name="T1" fmla="*/ 46 h 46"/>
                <a:gd name="T2" fmla="*/ 20 w 21"/>
                <a:gd name="T3" fmla="*/ 44 h 46"/>
                <a:gd name="T4" fmla="*/ 18 w 21"/>
                <a:gd name="T5" fmla="*/ 38 h 46"/>
                <a:gd name="T6" fmla="*/ 14 w 21"/>
                <a:gd name="T7" fmla="*/ 31 h 46"/>
                <a:gd name="T8" fmla="*/ 13 w 21"/>
                <a:gd name="T9" fmla="*/ 27 h 46"/>
                <a:gd name="T10" fmla="*/ 11 w 21"/>
                <a:gd name="T11" fmla="*/ 23 h 46"/>
                <a:gd name="T12" fmla="*/ 3 w 21"/>
                <a:gd name="T13" fmla="*/ 7 h 46"/>
                <a:gd name="T14" fmla="*/ 0 w 21"/>
                <a:gd name="T15" fmla="*/ 2 h 46"/>
                <a:gd name="T16" fmla="*/ 0 w 21"/>
                <a:gd name="T17" fmla="*/ 0 h 46"/>
                <a:gd name="T18" fmla="*/ 1 w 21"/>
                <a:gd name="T19" fmla="*/ 2 h 46"/>
                <a:gd name="T20" fmla="*/ 3 w 21"/>
                <a:gd name="T21" fmla="*/ 4 h 46"/>
                <a:gd name="T22" fmla="*/ 5 w 21"/>
                <a:gd name="T23" fmla="*/ 6 h 46"/>
                <a:gd name="T24" fmla="*/ 7 w 21"/>
                <a:gd name="T25" fmla="*/ 9 h 46"/>
                <a:gd name="T26" fmla="*/ 9 w 21"/>
                <a:gd name="T27" fmla="*/ 13 h 46"/>
                <a:gd name="T28" fmla="*/ 12 w 21"/>
                <a:gd name="T29" fmla="*/ 17 h 46"/>
                <a:gd name="T30" fmla="*/ 14 w 21"/>
                <a:gd name="T31" fmla="*/ 21 h 46"/>
                <a:gd name="T32" fmla="*/ 16 w 21"/>
                <a:gd name="T33" fmla="*/ 26 h 46"/>
                <a:gd name="T34" fmla="*/ 17 w 21"/>
                <a:gd name="T35" fmla="*/ 30 h 46"/>
                <a:gd name="T36" fmla="*/ 19 w 21"/>
                <a:gd name="T37" fmla="*/ 34 h 46"/>
                <a:gd name="T38" fmla="*/ 20 w 21"/>
                <a:gd name="T39" fmla="*/ 38 h 46"/>
                <a:gd name="T40" fmla="*/ 20 w 21"/>
                <a:gd name="T41" fmla="*/ 41 h 46"/>
                <a:gd name="T42" fmla="*/ 21 w 21"/>
                <a:gd name="T43" fmla="*/ 43 h 46"/>
                <a:gd name="T44" fmla="*/ 21 w 21"/>
                <a:gd name="T4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46">
                  <a:moveTo>
                    <a:pt x="21" y="46"/>
                  </a:moveTo>
                  <a:cubicBezTo>
                    <a:pt x="21" y="46"/>
                    <a:pt x="21" y="45"/>
                    <a:pt x="20" y="44"/>
                  </a:cubicBezTo>
                  <a:cubicBezTo>
                    <a:pt x="20" y="42"/>
                    <a:pt x="19" y="41"/>
                    <a:pt x="18" y="38"/>
                  </a:cubicBezTo>
                  <a:cubicBezTo>
                    <a:pt x="17" y="36"/>
                    <a:pt x="16" y="34"/>
                    <a:pt x="14" y="31"/>
                  </a:cubicBezTo>
                  <a:cubicBezTo>
                    <a:pt x="14" y="30"/>
                    <a:pt x="13" y="28"/>
                    <a:pt x="13" y="27"/>
                  </a:cubicBezTo>
                  <a:cubicBezTo>
                    <a:pt x="12" y="26"/>
                    <a:pt x="11" y="24"/>
                    <a:pt x="11" y="23"/>
                  </a:cubicBezTo>
                  <a:cubicBezTo>
                    <a:pt x="8" y="17"/>
                    <a:pt x="5" y="12"/>
                    <a:pt x="3" y="7"/>
                  </a:cubicBezTo>
                  <a:cubicBezTo>
                    <a:pt x="2" y="5"/>
                    <a:pt x="1" y="3"/>
                    <a:pt x="0" y="2"/>
                  </a:cubicBezTo>
                  <a:cubicBezTo>
                    <a:pt x="0" y="1"/>
                    <a:pt x="0" y="0"/>
                    <a:pt x="0" y="0"/>
                  </a:cubicBezTo>
                  <a:cubicBezTo>
                    <a:pt x="0" y="0"/>
                    <a:pt x="0" y="1"/>
                    <a:pt x="1" y="2"/>
                  </a:cubicBezTo>
                  <a:cubicBezTo>
                    <a:pt x="2" y="2"/>
                    <a:pt x="2" y="3"/>
                    <a:pt x="3" y="4"/>
                  </a:cubicBezTo>
                  <a:cubicBezTo>
                    <a:pt x="3" y="4"/>
                    <a:pt x="4" y="5"/>
                    <a:pt x="5" y="6"/>
                  </a:cubicBezTo>
                  <a:cubicBezTo>
                    <a:pt x="5" y="7"/>
                    <a:pt x="6" y="8"/>
                    <a:pt x="7" y="9"/>
                  </a:cubicBezTo>
                  <a:cubicBezTo>
                    <a:pt x="8" y="11"/>
                    <a:pt x="9" y="12"/>
                    <a:pt x="9" y="13"/>
                  </a:cubicBezTo>
                  <a:cubicBezTo>
                    <a:pt x="10" y="14"/>
                    <a:pt x="11" y="16"/>
                    <a:pt x="12" y="17"/>
                  </a:cubicBezTo>
                  <a:cubicBezTo>
                    <a:pt x="12" y="18"/>
                    <a:pt x="13" y="20"/>
                    <a:pt x="14" y="21"/>
                  </a:cubicBezTo>
                  <a:cubicBezTo>
                    <a:pt x="14" y="23"/>
                    <a:pt x="15" y="24"/>
                    <a:pt x="16" y="26"/>
                  </a:cubicBezTo>
                  <a:cubicBezTo>
                    <a:pt x="16" y="27"/>
                    <a:pt x="17" y="29"/>
                    <a:pt x="17" y="30"/>
                  </a:cubicBezTo>
                  <a:cubicBezTo>
                    <a:pt x="18" y="31"/>
                    <a:pt x="18" y="33"/>
                    <a:pt x="19" y="34"/>
                  </a:cubicBezTo>
                  <a:cubicBezTo>
                    <a:pt x="19" y="35"/>
                    <a:pt x="19" y="37"/>
                    <a:pt x="20" y="38"/>
                  </a:cubicBezTo>
                  <a:cubicBezTo>
                    <a:pt x="20" y="39"/>
                    <a:pt x="20" y="40"/>
                    <a:pt x="20" y="41"/>
                  </a:cubicBezTo>
                  <a:cubicBezTo>
                    <a:pt x="21" y="42"/>
                    <a:pt x="21" y="43"/>
                    <a:pt x="21" y="43"/>
                  </a:cubicBezTo>
                  <a:cubicBezTo>
                    <a:pt x="21" y="45"/>
                    <a:pt x="21" y="46"/>
                    <a:pt x="21" y="4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1"/>
            <p:cNvSpPr/>
            <p:nvPr/>
          </p:nvSpPr>
          <p:spPr bwMode="auto">
            <a:xfrm>
              <a:off x="10239376" y="-1016000"/>
              <a:ext cx="177800" cy="88900"/>
            </a:xfrm>
            <a:custGeom>
              <a:avLst/>
              <a:gdLst>
                <a:gd name="T0" fmla="*/ 20 w 42"/>
                <a:gd name="T1" fmla="*/ 0 h 21"/>
                <a:gd name="T2" fmla="*/ 42 w 42"/>
                <a:gd name="T3" fmla="*/ 16 h 21"/>
                <a:gd name="T4" fmla="*/ 0 w 42"/>
                <a:gd name="T5" fmla="*/ 17 h 21"/>
                <a:gd name="T6" fmla="*/ 20 w 42"/>
                <a:gd name="T7" fmla="*/ 0 h 21"/>
              </a:gdLst>
              <a:ahLst/>
              <a:cxnLst>
                <a:cxn ang="0">
                  <a:pos x="T0" y="T1"/>
                </a:cxn>
                <a:cxn ang="0">
                  <a:pos x="T2" y="T3"/>
                </a:cxn>
                <a:cxn ang="0">
                  <a:pos x="T4" y="T5"/>
                </a:cxn>
                <a:cxn ang="0">
                  <a:pos x="T6" y="T7"/>
                </a:cxn>
              </a:cxnLst>
              <a:rect l="0" t="0" r="r" b="b"/>
              <a:pathLst>
                <a:path w="42" h="21">
                  <a:moveTo>
                    <a:pt x="20" y="0"/>
                  </a:moveTo>
                  <a:cubicBezTo>
                    <a:pt x="30" y="3"/>
                    <a:pt x="37" y="8"/>
                    <a:pt x="42" y="16"/>
                  </a:cubicBezTo>
                  <a:cubicBezTo>
                    <a:pt x="42" y="16"/>
                    <a:pt x="12" y="21"/>
                    <a:pt x="0" y="17"/>
                  </a:cubicBezTo>
                  <a:cubicBezTo>
                    <a:pt x="0" y="17"/>
                    <a:pt x="10" y="0"/>
                    <a:pt x="2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32"/>
            <p:cNvSpPr/>
            <p:nvPr/>
          </p:nvSpPr>
          <p:spPr bwMode="auto">
            <a:xfrm>
              <a:off x="10306051" y="-1558925"/>
              <a:ext cx="76200" cy="568325"/>
            </a:xfrm>
            <a:custGeom>
              <a:avLst/>
              <a:gdLst>
                <a:gd name="T0" fmla="*/ 18 w 18"/>
                <a:gd name="T1" fmla="*/ 1 h 134"/>
                <a:gd name="T2" fmla="*/ 5 w 18"/>
                <a:gd name="T3" fmla="*/ 133 h 134"/>
                <a:gd name="T4" fmla="*/ 1 w 18"/>
                <a:gd name="T5" fmla="*/ 134 h 134"/>
                <a:gd name="T6" fmla="*/ 14 w 18"/>
                <a:gd name="T7" fmla="*/ 0 h 134"/>
                <a:gd name="T8" fmla="*/ 18 w 18"/>
                <a:gd name="T9" fmla="*/ 1 h 134"/>
              </a:gdLst>
              <a:ahLst/>
              <a:cxnLst>
                <a:cxn ang="0">
                  <a:pos x="T0" y="T1"/>
                </a:cxn>
                <a:cxn ang="0">
                  <a:pos x="T2" y="T3"/>
                </a:cxn>
                <a:cxn ang="0">
                  <a:pos x="T4" y="T5"/>
                </a:cxn>
                <a:cxn ang="0">
                  <a:pos x="T6" y="T7"/>
                </a:cxn>
                <a:cxn ang="0">
                  <a:pos x="T8" y="T9"/>
                </a:cxn>
              </a:cxnLst>
              <a:rect l="0" t="0" r="r" b="b"/>
              <a:pathLst>
                <a:path w="18" h="134">
                  <a:moveTo>
                    <a:pt x="18" y="1"/>
                  </a:moveTo>
                  <a:cubicBezTo>
                    <a:pt x="10" y="66"/>
                    <a:pt x="4" y="125"/>
                    <a:pt x="5" y="133"/>
                  </a:cubicBezTo>
                  <a:cubicBezTo>
                    <a:pt x="1" y="134"/>
                    <a:pt x="1" y="134"/>
                    <a:pt x="1" y="134"/>
                  </a:cubicBezTo>
                  <a:cubicBezTo>
                    <a:pt x="0" y="126"/>
                    <a:pt x="6" y="67"/>
                    <a:pt x="14" y="0"/>
                  </a:cubicBezTo>
                  <a:lnTo>
                    <a:pt x="18" y="1"/>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99209" y="-597972"/>
            <a:ext cx="1166813" cy="2563812"/>
            <a:chOff x="1654176" y="-2986087"/>
            <a:chExt cx="1166813" cy="2563812"/>
          </a:xfrm>
        </p:grpSpPr>
        <p:sp>
          <p:nvSpPr>
            <p:cNvPr id="56" name="Freeform 326"/>
            <p:cNvSpPr/>
            <p:nvPr/>
          </p:nvSpPr>
          <p:spPr bwMode="auto">
            <a:xfrm>
              <a:off x="2270126" y="-2805112"/>
              <a:ext cx="317500" cy="958850"/>
            </a:xfrm>
            <a:custGeom>
              <a:avLst/>
              <a:gdLst>
                <a:gd name="T0" fmla="*/ 2 w 75"/>
                <a:gd name="T1" fmla="*/ 226 h 226"/>
                <a:gd name="T2" fmla="*/ 0 w 75"/>
                <a:gd name="T3" fmla="*/ 226 h 226"/>
                <a:gd name="T4" fmla="*/ 73 w 75"/>
                <a:gd name="T5" fmla="*/ 0 h 226"/>
                <a:gd name="T6" fmla="*/ 75 w 75"/>
                <a:gd name="T7" fmla="*/ 1 h 226"/>
                <a:gd name="T8" fmla="*/ 2 w 75"/>
                <a:gd name="T9" fmla="*/ 226 h 226"/>
              </a:gdLst>
              <a:ahLst/>
              <a:cxnLst>
                <a:cxn ang="0">
                  <a:pos x="T0" y="T1"/>
                </a:cxn>
                <a:cxn ang="0">
                  <a:pos x="T2" y="T3"/>
                </a:cxn>
                <a:cxn ang="0">
                  <a:pos x="T4" y="T5"/>
                </a:cxn>
                <a:cxn ang="0">
                  <a:pos x="T6" y="T7"/>
                </a:cxn>
                <a:cxn ang="0">
                  <a:pos x="T8" y="T9"/>
                </a:cxn>
              </a:cxnLst>
              <a:rect l="0" t="0" r="r" b="b"/>
              <a:pathLst>
                <a:path w="75" h="226">
                  <a:moveTo>
                    <a:pt x="2" y="226"/>
                  </a:moveTo>
                  <a:cubicBezTo>
                    <a:pt x="0" y="226"/>
                    <a:pt x="0" y="226"/>
                    <a:pt x="0" y="226"/>
                  </a:cubicBezTo>
                  <a:cubicBezTo>
                    <a:pt x="15" y="116"/>
                    <a:pt x="56" y="31"/>
                    <a:pt x="73" y="0"/>
                  </a:cubicBezTo>
                  <a:cubicBezTo>
                    <a:pt x="75" y="1"/>
                    <a:pt x="75" y="1"/>
                    <a:pt x="75" y="1"/>
                  </a:cubicBezTo>
                  <a:cubicBezTo>
                    <a:pt x="58" y="32"/>
                    <a:pt x="17" y="116"/>
                    <a:pt x="2" y="226"/>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27"/>
            <p:cNvSpPr/>
            <p:nvPr/>
          </p:nvSpPr>
          <p:spPr bwMode="auto">
            <a:xfrm>
              <a:off x="2320926" y="-2224087"/>
              <a:ext cx="223838" cy="157163"/>
            </a:xfrm>
            <a:custGeom>
              <a:avLst/>
              <a:gdLst>
                <a:gd name="T0" fmla="*/ 0 w 53"/>
                <a:gd name="T1" fmla="*/ 37 h 37"/>
                <a:gd name="T2" fmla="*/ 53 w 53"/>
                <a:gd name="T3" fmla="*/ 0 h 37"/>
                <a:gd name="T4" fmla="*/ 0 w 53"/>
                <a:gd name="T5" fmla="*/ 37 h 37"/>
              </a:gdLst>
              <a:ahLst/>
              <a:cxnLst>
                <a:cxn ang="0">
                  <a:pos x="T0" y="T1"/>
                </a:cxn>
                <a:cxn ang="0">
                  <a:pos x="T2" y="T3"/>
                </a:cxn>
                <a:cxn ang="0">
                  <a:pos x="T4" y="T5"/>
                </a:cxn>
              </a:cxnLst>
              <a:rect l="0" t="0" r="r" b="b"/>
              <a:pathLst>
                <a:path w="52" h="37">
                  <a:moveTo>
                    <a:pt x="0" y="37"/>
                  </a:moveTo>
                  <a:cubicBezTo>
                    <a:pt x="0" y="37"/>
                    <a:pt x="18" y="3"/>
                    <a:pt x="53" y="0"/>
                  </a:cubicBezTo>
                  <a:cubicBezTo>
                    <a:pt x="53" y="0"/>
                    <a:pt x="33" y="36"/>
                    <a:pt x="0" y="3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28"/>
            <p:cNvSpPr/>
            <p:nvPr/>
          </p:nvSpPr>
          <p:spPr bwMode="auto">
            <a:xfrm>
              <a:off x="2362201" y="-2406650"/>
              <a:ext cx="225425" cy="157163"/>
            </a:xfrm>
            <a:custGeom>
              <a:avLst/>
              <a:gdLst>
                <a:gd name="T0" fmla="*/ 0 w 53"/>
                <a:gd name="T1" fmla="*/ 37 h 37"/>
                <a:gd name="T2" fmla="*/ 53 w 53"/>
                <a:gd name="T3" fmla="*/ 0 h 37"/>
                <a:gd name="T4" fmla="*/ 0 w 53"/>
                <a:gd name="T5" fmla="*/ 37 h 37"/>
              </a:gdLst>
              <a:ahLst/>
              <a:cxnLst>
                <a:cxn ang="0">
                  <a:pos x="T0" y="T1"/>
                </a:cxn>
                <a:cxn ang="0">
                  <a:pos x="T2" y="T3"/>
                </a:cxn>
                <a:cxn ang="0">
                  <a:pos x="T4" y="T5"/>
                </a:cxn>
              </a:cxnLst>
              <a:rect l="0" t="0" r="r" b="b"/>
              <a:pathLst>
                <a:path w="52" h="37">
                  <a:moveTo>
                    <a:pt x="0" y="37"/>
                  </a:moveTo>
                  <a:cubicBezTo>
                    <a:pt x="0" y="37"/>
                    <a:pt x="18" y="3"/>
                    <a:pt x="53" y="0"/>
                  </a:cubicBezTo>
                  <a:cubicBezTo>
                    <a:pt x="53" y="0"/>
                    <a:pt x="33" y="37"/>
                    <a:pt x="0" y="3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29"/>
            <p:cNvSpPr/>
            <p:nvPr/>
          </p:nvSpPr>
          <p:spPr bwMode="auto">
            <a:xfrm>
              <a:off x="2486026" y="-2701925"/>
              <a:ext cx="261938" cy="152400"/>
            </a:xfrm>
            <a:custGeom>
              <a:avLst/>
              <a:gdLst>
                <a:gd name="T0" fmla="*/ 0 w 62"/>
                <a:gd name="T1" fmla="*/ 25 h 36"/>
                <a:gd name="T2" fmla="*/ 62 w 62"/>
                <a:gd name="T3" fmla="*/ 9 h 36"/>
                <a:gd name="T4" fmla="*/ 0 w 62"/>
                <a:gd name="T5" fmla="*/ 25 h 36"/>
              </a:gdLst>
              <a:ahLst/>
              <a:cxnLst>
                <a:cxn ang="0">
                  <a:pos x="T0" y="T1"/>
                </a:cxn>
                <a:cxn ang="0">
                  <a:pos x="T2" y="T3"/>
                </a:cxn>
                <a:cxn ang="0">
                  <a:pos x="T4" y="T5"/>
                </a:cxn>
              </a:cxnLst>
              <a:rect l="0" t="0" r="r" b="b"/>
              <a:pathLst>
                <a:path w="62" h="36">
                  <a:moveTo>
                    <a:pt x="0" y="25"/>
                  </a:moveTo>
                  <a:cubicBezTo>
                    <a:pt x="0" y="25"/>
                    <a:pt x="29" y="0"/>
                    <a:pt x="62" y="9"/>
                  </a:cubicBezTo>
                  <a:cubicBezTo>
                    <a:pt x="62" y="9"/>
                    <a:pt x="31" y="36"/>
                    <a:pt x="0"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30"/>
            <p:cNvSpPr/>
            <p:nvPr/>
          </p:nvSpPr>
          <p:spPr bwMode="auto">
            <a:xfrm>
              <a:off x="2536826" y="-2808287"/>
              <a:ext cx="261938" cy="152400"/>
            </a:xfrm>
            <a:custGeom>
              <a:avLst/>
              <a:gdLst>
                <a:gd name="T0" fmla="*/ 0 w 62"/>
                <a:gd name="T1" fmla="*/ 25 h 36"/>
                <a:gd name="T2" fmla="*/ 62 w 62"/>
                <a:gd name="T3" fmla="*/ 9 h 36"/>
                <a:gd name="T4" fmla="*/ 0 w 62"/>
                <a:gd name="T5" fmla="*/ 25 h 36"/>
              </a:gdLst>
              <a:ahLst/>
              <a:cxnLst>
                <a:cxn ang="0">
                  <a:pos x="T0" y="T1"/>
                </a:cxn>
                <a:cxn ang="0">
                  <a:pos x="T2" y="T3"/>
                </a:cxn>
                <a:cxn ang="0">
                  <a:pos x="T4" y="T5"/>
                </a:cxn>
              </a:cxnLst>
              <a:rect l="0" t="0" r="r" b="b"/>
              <a:pathLst>
                <a:path w="62" h="36">
                  <a:moveTo>
                    <a:pt x="0" y="25"/>
                  </a:moveTo>
                  <a:cubicBezTo>
                    <a:pt x="0" y="25"/>
                    <a:pt x="29" y="0"/>
                    <a:pt x="62" y="9"/>
                  </a:cubicBezTo>
                  <a:cubicBezTo>
                    <a:pt x="62" y="9"/>
                    <a:pt x="31" y="36"/>
                    <a:pt x="0"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31"/>
            <p:cNvSpPr/>
            <p:nvPr/>
          </p:nvSpPr>
          <p:spPr bwMode="auto">
            <a:xfrm>
              <a:off x="2565401" y="-2986087"/>
              <a:ext cx="166688" cy="215900"/>
            </a:xfrm>
            <a:custGeom>
              <a:avLst/>
              <a:gdLst>
                <a:gd name="T0" fmla="*/ 0 w 39"/>
                <a:gd name="T1" fmla="*/ 51 h 51"/>
                <a:gd name="T2" fmla="*/ 39 w 39"/>
                <a:gd name="T3" fmla="*/ 0 h 51"/>
                <a:gd name="T4" fmla="*/ 0 w 39"/>
                <a:gd name="T5" fmla="*/ 51 h 51"/>
              </a:gdLst>
              <a:ahLst/>
              <a:cxnLst>
                <a:cxn ang="0">
                  <a:pos x="T0" y="T1"/>
                </a:cxn>
                <a:cxn ang="0">
                  <a:pos x="T2" y="T3"/>
                </a:cxn>
                <a:cxn ang="0">
                  <a:pos x="T4" y="T5"/>
                </a:cxn>
              </a:cxnLst>
              <a:rect l="0" t="0" r="r" b="b"/>
              <a:pathLst>
                <a:path w="39" h="51">
                  <a:moveTo>
                    <a:pt x="0" y="51"/>
                  </a:moveTo>
                  <a:cubicBezTo>
                    <a:pt x="0" y="51"/>
                    <a:pt x="7" y="13"/>
                    <a:pt x="39" y="0"/>
                  </a:cubicBezTo>
                  <a:cubicBezTo>
                    <a:pt x="39" y="0"/>
                    <a:pt x="32" y="40"/>
                    <a:pt x="0" y="5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32"/>
            <p:cNvSpPr/>
            <p:nvPr/>
          </p:nvSpPr>
          <p:spPr bwMode="auto">
            <a:xfrm>
              <a:off x="2435226" y="-2566987"/>
              <a:ext cx="266700" cy="157163"/>
            </a:xfrm>
            <a:custGeom>
              <a:avLst/>
              <a:gdLst>
                <a:gd name="T0" fmla="*/ 0 w 63"/>
                <a:gd name="T1" fmla="*/ 23 h 37"/>
                <a:gd name="T2" fmla="*/ 63 w 63"/>
                <a:gd name="T3" fmla="*/ 12 h 37"/>
                <a:gd name="T4" fmla="*/ 0 w 63"/>
                <a:gd name="T5" fmla="*/ 23 h 37"/>
              </a:gdLst>
              <a:ahLst/>
              <a:cxnLst>
                <a:cxn ang="0">
                  <a:pos x="T0" y="T1"/>
                </a:cxn>
                <a:cxn ang="0">
                  <a:pos x="T2" y="T3"/>
                </a:cxn>
                <a:cxn ang="0">
                  <a:pos x="T4" y="T5"/>
                </a:cxn>
              </a:cxnLst>
              <a:rect l="0" t="0" r="r" b="b"/>
              <a:pathLst>
                <a:path w="62" h="37">
                  <a:moveTo>
                    <a:pt x="0" y="23"/>
                  </a:moveTo>
                  <a:cubicBezTo>
                    <a:pt x="0" y="23"/>
                    <a:pt x="31" y="0"/>
                    <a:pt x="63" y="12"/>
                  </a:cubicBezTo>
                  <a:cubicBezTo>
                    <a:pt x="63" y="12"/>
                    <a:pt x="30" y="37"/>
                    <a:pt x="0" y="2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33"/>
            <p:cNvSpPr/>
            <p:nvPr/>
          </p:nvSpPr>
          <p:spPr bwMode="auto">
            <a:xfrm>
              <a:off x="2205038" y="-2330450"/>
              <a:ext cx="153988" cy="263525"/>
            </a:xfrm>
            <a:custGeom>
              <a:avLst/>
              <a:gdLst>
                <a:gd name="T0" fmla="*/ 26 w 36"/>
                <a:gd name="T1" fmla="*/ 62 h 62"/>
                <a:gd name="T2" fmla="*/ 8 w 36"/>
                <a:gd name="T3" fmla="*/ 0 h 62"/>
                <a:gd name="T4" fmla="*/ 26 w 36"/>
                <a:gd name="T5" fmla="*/ 62 h 62"/>
              </a:gdLst>
              <a:ahLst/>
              <a:cxnLst>
                <a:cxn ang="0">
                  <a:pos x="T0" y="T1"/>
                </a:cxn>
                <a:cxn ang="0">
                  <a:pos x="T2" y="T3"/>
                </a:cxn>
                <a:cxn ang="0">
                  <a:pos x="T4" y="T5"/>
                </a:cxn>
              </a:cxnLst>
              <a:rect l="0" t="0" r="r" b="b"/>
              <a:pathLst>
                <a:path w="36" h="62">
                  <a:moveTo>
                    <a:pt x="26" y="62"/>
                  </a:moveTo>
                  <a:cubicBezTo>
                    <a:pt x="26" y="62"/>
                    <a:pt x="0" y="33"/>
                    <a:pt x="8" y="0"/>
                  </a:cubicBezTo>
                  <a:cubicBezTo>
                    <a:pt x="8" y="0"/>
                    <a:pt x="36" y="30"/>
                    <a:pt x="26" y="6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34"/>
            <p:cNvSpPr/>
            <p:nvPr/>
          </p:nvSpPr>
          <p:spPr bwMode="auto">
            <a:xfrm>
              <a:off x="2244726" y="-2511425"/>
              <a:ext cx="155575" cy="261938"/>
            </a:xfrm>
            <a:custGeom>
              <a:avLst/>
              <a:gdLst>
                <a:gd name="T0" fmla="*/ 26 w 37"/>
                <a:gd name="T1" fmla="*/ 62 h 62"/>
                <a:gd name="T2" fmla="*/ 9 w 37"/>
                <a:gd name="T3" fmla="*/ 0 h 62"/>
                <a:gd name="T4" fmla="*/ 26 w 37"/>
                <a:gd name="T5" fmla="*/ 62 h 62"/>
              </a:gdLst>
              <a:ahLst/>
              <a:cxnLst>
                <a:cxn ang="0">
                  <a:pos x="T0" y="T1"/>
                </a:cxn>
                <a:cxn ang="0">
                  <a:pos x="T2" y="T3"/>
                </a:cxn>
                <a:cxn ang="0">
                  <a:pos x="T4" y="T5"/>
                </a:cxn>
              </a:cxnLst>
              <a:rect l="0" t="0" r="r" b="b"/>
              <a:pathLst>
                <a:path w="37" h="62">
                  <a:moveTo>
                    <a:pt x="26" y="62"/>
                  </a:moveTo>
                  <a:cubicBezTo>
                    <a:pt x="26" y="62"/>
                    <a:pt x="0" y="34"/>
                    <a:pt x="9" y="0"/>
                  </a:cubicBezTo>
                  <a:cubicBezTo>
                    <a:pt x="9" y="0"/>
                    <a:pt x="37" y="31"/>
                    <a:pt x="26" y="6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35"/>
            <p:cNvSpPr/>
            <p:nvPr/>
          </p:nvSpPr>
          <p:spPr bwMode="auto">
            <a:xfrm>
              <a:off x="2286001" y="-2698750"/>
              <a:ext cx="152400" cy="228600"/>
            </a:xfrm>
            <a:custGeom>
              <a:avLst/>
              <a:gdLst>
                <a:gd name="T0" fmla="*/ 35 w 36"/>
                <a:gd name="T1" fmla="*/ 54 h 54"/>
                <a:gd name="T2" fmla="*/ 0 w 36"/>
                <a:gd name="T3" fmla="*/ 0 h 54"/>
                <a:gd name="T4" fmla="*/ 35 w 36"/>
                <a:gd name="T5" fmla="*/ 54 h 54"/>
              </a:gdLst>
              <a:ahLst/>
              <a:cxnLst>
                <a:cxn ang="0">
                  <a:pos x="T0" y="T1"/>
                </a:cxn>
                <a:cxn ang="0">
                  <a:pos x="T2" y="T3"/>
                </a:cxn>
                <a:cxn ang="0">
                  <a:pos x="T4" y="T5"/>
                </a:cxn>
              </a:cxnLst>
              <a:rect l="0" t="0" r="r" b="b"/>
              <a:pathLst>
                <a:path w="36" h="54">
                  <a:moveTo>
                    <a:pt x="35" y="54"/>
                  </a:moveTo>
                  <a:cubicBezTo>
                    <a:pt x="35" y="54"/>
                    <a:pt x="2" y="35"/>
                    <a:pt x="0" y="0"/>
                  </a:cubicBezTo>
                  <a:cubicBezTo>
                    <a:pt x="0" y="0"/>
                    <a:pt x="36" y="21"/>
                    <a:pt x="35" y="5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36"/>
            <p:cNvSpPr/>
            <p:nvPr/>
          </p:nvSpPr>
          <p:spPr bwMode="auto">
            <a:xfrm>
              <a:off x="2359026" y="-2846387"/>
              <a:ext cx="147638" cy="249238"/>
            </a:xfrm>
            <a:custGeom>
              <a:avLst/>
              <a:gdLst>
                <a:gd name="T0" fmla="*/ 30 w 35"/>
                <a:gd name="T1" fmla="*/ 59 h 59"/>
                <a:gd name="T2" fmla="*/ 3 w 35"/>
                <a:gd name="T3" fmla="*/ 0 h 59"/>
                <a:gd name="T4" fmla="*/ 30 w 35"/>
                <a:gd name="T5" fmla="*/ 59 h 59"/>
              </a:gdLst>
              <a:ahLst/>
              <a:cxnLst>
                <a:cxn ang="0">
                  <a:pos x="T0" y="T1"/>
                </a:cxn>
                <a:cxn ang="0">
                  <a:pos x="T2" y="T3"/>
                </a:cxn>
                <a:cxn ang="0">
                  <a:pos x="T4" y="T5"/>
                </a:cxn>
              </a:cxnLst>
              <a:rect l="0" t="0" r="r" b="b"/>
              <a:pathLst>
                <a:path w="35" h="59">
                  <a:moveTo>
                    <a:pt x="30" y="59"/>
                  </a:moveTo>
                  <a:cubicBezTo>
                    <a:pt x="30" y="59"/>
                    <a:pt x="0" y="35"/>
                    <a:pt x="3" y="0"/>
                  </a:cubicBezTo>
                  <a:cubicBezTo>
                    <a:pt x="3" y="0"/>
                    <a:pt x="35" y="26"/>
                    <a:pt x="30" y="59"/>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37"/>
            <p:cNvSpPr/>
            <p:nvPr/>
          </p:nvSpPr>
          <p:spPr bwMode="auto">
            <a:xfrm>
              <a:off x="2430463" y="-2970212"/>
              <a:ext cx="157163" cy="268288"/>
            </a:xfrm>
            <a:custGeom>
              <a:avLst/>
              <a:gdLst>
                <a:gd name="T0" fmla="*/ 24 w 37"/>
                <a:gd name="T1" fmla="*/ 63 h 63"/>
                <a:gd name="T2" fmla="*/ 11 w 37"/>
                <a:gd name="T3" fmla="*/ 0 h 63"/>
                <a:gd name="T4" fmla="*/ 24 w 37"/>
                <a:gd name="T5" fmla="*/ 63 h 63"/>
              </a:gdLst>
              <a:ahLst/>
              <a:cxnLst>
                <a:cxn ang="0">
                  <a:pos x="T0" y="T1"/>
                </a:cxn>
                <a:cxn ang="0">
                  <a:pos x="T2" y="T3"/>
                </a:cxn>
                <a:cxn ang="0">
                  <a:pos x="T4" y="T5"/>
                </a:cxn>
              </a:cxnLst>
              <a:rect l="0" t="0" r="r" b="b"/>
              <a:pathLst>
                <a:path w="37" h="62">
                  <a:moveTo>
                    <a:pt x="24" y="63"/>
                  </a:moveTo>
                  <a:cubicBezTo>
                    <a:pt x="24" y="63"/>
                    <a:pt x="0" y="33"/>
                    <a:pt x="11" y="0"/>
                  </a:cubicBezTo>
                  <a:cubicBezTo>
                    <a:pt x="11" y="0"/>
                    <a:pt x="37" y="32"/>
                    <a:pt x="24" y="6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76"/>
            <p:cNvSpPr/>
            <p:nvPr/>
          </p:nvSpPr>
          <p:spPr bwMode="auto">
            <a:xfrm>
              <a:off x="1654176" y="-1630363"/>
              <a:ext cx="1166813" cy="1208088"/>
            </a:xfrm>
            <a:custGeom>
              <a:avLst/>
              <a:gdLst>
                <a:gd name="T0" fmla="*/ 152 w 275"/>
                <a:gd name="T1" fmla="*/ 0 h 285"/>
                <a:gd name="T2" fmla="*/ 197 w 275"/>
                <a:gd name="T3" fmla="*/ 41 h 285"/>
                <a:gd name="T4" fmla="*/ 266 w 275"/>
                <a:gd name="T5" fmla="*/ 85 h 285"/>
                <a:gd name="T6" fmla="*/ 254 w 275"/>
                <a:gd name="T7" fmla="*/ 158 h 285"/>
                <a:gd name="T8" fmla="*/ 266 w 275"/>
                <a:gd name="T9" fmla="*/ 204 h 285"/>
                <a:gd name="T10" fmla="*/ 190 w 275"/>
                <a:gd name="T11" fmla="*/ 253 h 285"/>
                <a:gd name="T12" fmla="*/ 163 w 275"/>
                <a:gd name="T13" fmla="*/ 281 h 285"/>
                <a:gd name="T14" fmla="*/ 95 w 275"/>
                <a:gd name="T15" fmla="*/ 243 h 285"/>
                <a:gd name="T16" fmla="*/ 44 w 275"/>
                <a:gd name="T17" fmla="*/ 239 h 285"/>
                <a:gd name="T18" fmla="*/ 29 w 275"/>
                <a:gd name="T19" fmla="*/ 168 h 285"/>
                <a:gd name="T20" fmla="*/ 1 w 275"/>
                <a:gd name="T21" fmla="*/ 126 h 285"/>
                <a:gd name="T22" fmla="*/ 51 w 275"/>
                <a:gd name="T23" fmla="*/ 70 h 285"/>
                <a:gd name="T24" fmla="*/ 59 w 275"/>
                <a:gd name="T25" fmla="*/ 17 h 285"/>
                <a:gd name="T26" fmla="*/ 109 w 275"/>
                <a:gd name="T27" fmla="*/ 28 h 285"/>
                <a:gd name="T28" fmla="*/ 152 w 275"/>
                <a:gd name="T29"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85">
                  <a:moveTo>
                    <a:pt x="152" y="0"/>
                  </a:moveTo>
                  <a:cubicBezTo>
                    <a:pt x="168" y="0"/>
                    <a:pt x="171" y="19"/>
                    <a:pt x="197" y="41"/>
                  </a:cubicBezTo>
                  <a:cubicBezTo>
                    <a:pt x="232" y="73"/>
                    <a:pt x="258" y="63"/>
                    <a:pt x="266" y="85"/>
                  </a:cubicBezTo>
                  <a:cubicBezTo>
                    <a:pt x="275" y="107"/>
                    <a:pt x="250" y="120"/>
                    <a:pt x="254" y="158"/>
                  </a:cubicBezTo>
                  <a:cubicBezTo>
                    <a:pt x="257" y="186"/>
                    <a:pt x="270" y="190"/>
                    <a:pt x="266" y="204"/>
                  </a:cubicBezTo>
                  <a:cubicBezTo>
                    <a:pt x="259" y="225"/>
                    <a:pt x="228" y="223"/>
                    <a:pt x="190" y="253"/>
                  </a:cubicBezTo>
                  <a:cubicBezTo>
                    <a:pt x="172" y="268"/>
                    <a:pt x="174" y="279"/>
                    <a:pt x="163" y="281"/>
                  </a:cubicBezTo>
                  <a:cubicBezTo>
                    <a:pt x="141" y="285"/>
                    <a:pt x="132" y="253"/>
                    <a:pt x="95" y="243"/>
                  </a:cubicBezTo>
                  <a:cubicBezTo>
                    <a:pt x="68" y="237"/>
                    <a:pt x="57" y="249"/>
                    <a:pt x="44" y="239"/>
                  </a:cubicBezTo>
                  <a:cubicBezTo>
                    <a:pt x="29" y="225"/>
                    <a:pt x="45" y="202"/>
                    <a:pt x="29" y="168"/>
                  </a:cubicBezTo>
                  <a:cubicBezTo>
                    <a:pt x="17" y="142"/>
                    <a:pt x="0" y="141"/>
                    <a:pt x="1" y="126"/>
                  </a:cubicBezTo>
                  <a:cubicBezTo>
                    <a:pt x="2" y="104"/>
                    <a:pt x="38" y="103"/>
                    <a:pt x="51" y="70"/>
                  </a:cubicBezTo>
                  <a:cubicBezTo>
                    <a:pt x="61" y="45"/>
                    <a:pt x="47" y="24"/>
                    <a:pt x="59" y="17"/>
                  </a:cubicBezTo>
                  <a:cubicBezTo>
                    <a:pt x="70" y="10"/>
                    <a:pt x="86" y="33"/>
                    <a:pt x="109" y="28"/>
                  </a:cubicBezTo>
                  <a:cubicBezTo>
                    <a:pt x="132" y="24"/>
                    <a:pt x="135" y="1"/>
                    <a:pt x="152" y="0"/>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7"/>
            <p:cNvSpPr/>
            <p:nvPr/>
          </p:nvSpPr>
          <p:spPr bwMode="auto">
            <a:xfrm>
              <a:off x="2074864" y="-1211263"/>
              <a:ext cx="368300" cy="342900"/>
            </a:xfrm>
            <a:custGeom>
              <a:avLst/>
              <a:gdLst>
                <a:gd name="T0" fmla="*/ 0 w 87"/>
                <a:gd name="T1" fmla="*/ 38 h 81"/>
                <a:gd name="T2" fmla="*/ 24 w 87"/>
                <a:gd name="T3" fmla="*/ 75 h 81"/>
                <a:gd name="T4" fmla="*/ 67 w 87"/>
                <a:gd name="T5" fmla="*/ 69 h 81"/>
                <a:gd name="T6" fmla="*/ 55 w 87"/>
                <a:gd name="T7" fmla="*/ 11 h 81"/>
                <a:gd name="T8" fmla="*/ 0 w 87"/>
                <a:gd name="T9" fmla="*/ 38 h 81"/>
              </a:gdLst>
              <a:ahLst/>
              <a:cxnLst>
                <a:cxn ang="0">
                  <a:pos x="T0" y="T1"/>
                </a:cxn>
                <a:cxn ang="0">
                  <a:pos x="T2" y="T3"/>
                </a:cxn>
                <a:cxn ang="0">
                  <a:pos x="T4" y="T5"/>
                </a:cxn>
                <a:cxn ang="0">
                  <a:pos x="T6" y="T7"/>
                </a:cxn>
                <a:cxn ang="0">
                  <a:pos x="T8" y="T9"/>
                </a:cxn>
              </a:cxnLst>
              <a:rect l="0" t="0" r="r" b="b"/>
              <a:pathLst>
                <a:path w="87" h="81">
                  <a:moveTo>
                    <a:pt x="0" y="38"/>
                  </a:moveTo>
                  <a:cubicBezTo>
                    <a:pt x="0" y="54"/>
                    <a:pt x="10" y="69"/>
                    <a:pt x="24" y="75"/>
                  </a:cubicBezTo>
                  <a:cubicBezTo>
                    <a:pt x="38" y="81"/>
                    <a:pt x="55" y="78"/>
                    <a:pt x="67" y="69"/>
                  </a:cubicBezTo>
                  <a:cubicBezTo>
                    <a:pt x="87" y="53"/>
                    <a:pt x="75" y="21"/>
                    <a:pt x="55" y="11"/>
                  </a:cubicBezTo>
                  <a:cubicBezTo>
                    <a:pt x="31" y="0"/>
                    <a:pt x="1" y="9"/>
                    <a:pt x="0" y="38"/>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78"/>
            <p:cNvSpPr/>
            <p:nvPr/>
          </p:nvSpPr>
          <p:spPr bwMode="auto">
            <a:xfrm>
              <a:off x="2417764" y="-1262063"/>
              <a:ext cx="296863" cy="157163"/>
            </a:xfrm>
            <a:custGeom>
              <a:avLst/>
              <a:gdLst>
                <a:gd name="T0" fmla="*/ 0 w 70"/>
                <a:gd name="T1" fmla="*/ 37 h 37"/>
                <a:gd name="T2" fmla="*/ 3 w 70"/>
                <a:gd name="T3" fmla="*/ 35 h 37"/>
                <a:gd name="T4" fmla="*/ 10 w 70"/>
                <a:gd name="T5" fmla="*/ 29 h 37"/>
                <a:gd name="T6" fmla="*/ 33 w 70"/>
                <a:gd name="T7" fmla="*/ 15 h 37"/>
                <a:gd name="T8" fmla="*/ 57 w 70"/>
                <a:gd name="T9" fmla="*/ 4 h 37"/>
                <a:gd name="T10" fmla="*/ 66 w 70"/>
                <a:gd name="T11" fmla="*/ 1 h 37"/>
                <a:gd name="T12" fmla="*/ 70 w 70"/>
                <a:gd name="T13" fmla="*/ 0 h 37"/>
                <a:gd name="T14" fmla="*/ 62 w 70"/>
                <a:gd name="T15" fmla="*/ 10 h 37"/>
                <a:gd name="T16" fmla="*/ 52 w 70"/>
                <a:gd name="T17" fmla="*/ 19 h 37"/>
                <a:gd name="T18" fmla="*/ 46 w 70"/>
                <a:gd name="T19" fmla="*/ 23 h 37"/>
                <a:gd name="T20" fmla="*/ 39 w 70"/>
                <a:gd name="T21" fmla="*/ 27 h 37"/>
                <a:gd name="T22" fmla="*/ 32 w 70"/>
                <a:gd name="T23" fmla="*/ 30 h 37"/>
                <a:gd name="T24" fmla="*/ 25 w 70"/>
                <a:gd name="T25" fmla="*/ 32 h 37"/>
                <a:gd name="T26" fmla="*/ 13 w 70"/>
                <a:gd name="T27" fmla="*/ 36 h 37"/>
                <a:gd name="T28" fmla="*/ 0 w 70"/>
                <a:gd name="T2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37">
                  <a:moveTo>
                    <a:pt x="0" y="37"/>
                  </a:moveTo>
                  <a:cubicBezTo>
                    <a:pt x="0" y="37"/>
                    <a:pt x="1" y="36"/>
                    <a:pt x="3" y="35"/>
                  </a:cubicBezTo>
                  <a:cubicBezTo>
                    <a:pt x="4" y="33"/>
                    <a:pt x="7" y="31"/>
                    <a:pt x="10" y="29"/>
                  </a:cubicBezTo>
                  <a:cubicBezTo>
                    <a:pt x="16" y="25"/>
                    <a:pt x="25" y="20"/>
                    <a:pt x="33" y="15"/>
                  </a:cubicBezTo>
                  <a:cubicBezTo>
                    <a:pt x="42" y="11"/>
                    <a:pt x="50" y="7"/>
                    <a:pt x="57" y="4"/>
                  </a:cubicBezTo>
                  <a:cubicBezTo>
                    <a:pt x="61" y="3"/>
                    <a:pt x="64" y="2"/>
                    <a:pt x="66" y="1"/>
                  </a:cubicBezTo>
                  <a:cubicBezTo>
                    <a:pt x="68" y="0"/>
                    <a:pt x="70" y="0"/>
                    <a:pt x="70" y="0"/>
                  </a:cubicBezTo>
                  <a:cubicBezTo>
                    <a:pt x="70" y="0"/>
                    <a:pt x="67" y="5"/>
                    <a:pt x="62" y="10"/>
                  </a:cubicBezTo>
                  <a:cubicBezTo>
                    <a:pt x="59" y="13"/>
                    <a:pt x="55" y="16"/>
                    <a:pt x="52" y="19"/>
                  </a:cubicBezTo>
                  <a:cubicBezTo>
                    <a:pt x="50" y="20"/>
                    <a:pt x="48" y="21"/>
                    <a:pt x="46" y="23"/>
                  </a:cubicBezTo>
                  <a:cubicBezTo>
                    <a:pt x="44" y="24"/>
                    <a:pt x="41" y="25"/>
                    <a:pt x="39" y="27"/>
                  </a:cubicBezTo>
                  <a:cubicBezTo>
                    <a:pt x="37" y="28"/>
                    <a:pt x="35" y="29"/>
                    <a:pt x="32" y="30"/>
                  </a:cubicBezTo>
                  <a:cubicBezTo>
                    <a:pt x="30" y="31"/>
                    <a:pt x="28" y="32"/>
                    <a:pt x="25" y="32"/>
                  </a:cubicBezTo>
                  <a:cubicBezTo>
                    <a:pt x="21" y="34"/>
                    <a:pt x="17" y="35"/>
                    <a:pt x="13" y="36"/>
                  </a:cubicBezTo>
                  <a:cubicBezTo>
                    <a:pt x="5" y="37"/>
                    <a:pt x="0" y="37"/>
                    <a:pt x="0" y="3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79"/>
            <p:cNvSpPr/>
            <p:nvPr/>
          </p:nvSpPr>
          <p:spPr bwMode="auto">
            <a:xfrm>
              <a:off x="2435226" y="-952501"/>
              <a:ext cx="271463" cy="169863"/>
            </a:xfrm>
            <a:custGeom>
              <a:avLst/>
              <a:gdLst>
                <a:gd name="T0" fmla="*/ 0 w 64"/>
                <a:gd name="T1" fmla="*/ 1 h 40"/>
                <a:gd name="T2" fmla="*/ 0 w 64"/>
                <a:gd name="T3" fmla="*/ 1 h 40"/>
                <a:gd name="T4" fmla="*/ 3 w 64"/>
                <a:gd name="T5" fmla="*/ 1 h 40"/>
                <a:gd name="T6" fmla="*/ 12 w 64"/>
                <a:gd name="T7" fmla="*/ 1 h 40"/>
                <a:gd name="T8" fmla="*/ 24 w 64"/>
                <a:gd name="T9" fmla="*/ 7 h 40"/>
                <a:gd name="T10" fmla="*/ 26 w 64"/>
                <a:gd name="T11" fmla="*/ 8 h 40"/>
                <a:gd name="T12" fmla="*/ 27 w 64"/>
                <a:gd name="T13" fmla="*/ 9 h 40"/>
                <a:gd name="T14" fmla="*/ 30 w 64"/>
                <a:gd name="T15" fmla="*/ 12 h 40"/>
                <a:gd name="T16" fmla="*/ 35 w 64"/>
                <a:gd name="T17" fmla="*/ 17 h 40"/>
                <a:gd name="T18" fmla="*/ 45 w 64"/>
                <a:gd name="T19" fmla="*/ 27 h 40"/>
                <a:gd name="T20" fmla="*/ 54 w 64"/>
                <a:gd name="T21" fmla="*/ 34 h 40"/>
                <a:gd name="T22" fmla="*/ 61 w 64"/>
                <a:gd name="T23" fmla="*/ 38 h 40"/>
                <a:gd name="T24" fmla="*/ 64 w 64"/>
                <a:gd name="T25" fmla="*/ 39 h 40"/>
                <a:gd name="T26" fmla="*/ 61 w 64"/>
                <a:gd name="T27" fmla="*/ 40 h 40"/>
                <a:gd name="T28" fmla="*/ 52 w 64"/>
                <a:gd name="T29" fmla="*/ 39 h 40"/>
                <a:gd name="T30" fmla="*/ 39 w 64"/>
                <a:gd name="T31" fmla="*/ 33 h 40"/>
                <a:gd name="T32" fmla="*/ 28 w 64"/>
                <a:gd name="T33" fmla="*/ 24 h 40"/>
                <a:gd name="T34" fmla="*/ 24 w 64"/>
                <a:gd name="T35" fmla="*/ 18 h 40"/>
                <a:gd name="T36" fmla="*/ 21 w 64"/>
                <a:gd name="T37" fmla="*/ 16 h 40"/>
                <a:gd name="T38" fmla="*/ 19 w 64"/>
                <a:gd name="T39" fmla="*/ 14 h 40"/>
                <a:gd name="T40" fmla="*/ 10 w 64"/>
                <a:gd name="T41" fmla="*/ 6 h 40"/>
                <a:gd name="T42" fmla="*/ 3 w 64"/>
                <a:gd name="T43" fmla="*/ 2 h 40"/>
                <a:gd name="T44" fmla="*/ 0 w 64"/>
                <a:gd name="T45" fmla="*/ 2 h 40"/>
                <a:gd name="T46" fmla="*/ 0 w 64"/>
                <a:gd name="T4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40">
                  <a:moveTo>
                    <a:pt x="0" y="1"/>
                  </a:moveTo>
                  <a:cubicBezTo>
                    <a:pt x="0" y="1"/>
                    <a:pt x="0" y="1"/>
                    <a:pt x="0" y="1"/>
                  </a:cubicBezTo>
                  <a:cubicBezTo>
                    <a:pt x="1" y="1"/>
                    <a:pt x="2" y="1"/>
                    <a:pt x="3" y="1"/>
                  </a:cubicBezTo>
                  <a:cubicBezTo>
                    <a:pt x="5" y="0"/>
                    <a:pt x="9" y="0"/>
                    <a:pt x="12" y="1"/>
                  </a:cubicBezTo>
                  <a:cubicBezTo>
                    <a:pt x="16" y="2"/>
                    <a:pt x="20" y="4"/>
                    <a:pt x="24" y="7"/>
                  </a:cubicBezTo>
                  <a:cubicBezTo>
                    <a:pt x="25" y="7"/>
                    <a:pt x="25" y="8"/>
                    <a:pt x="26" y="8"/>
                  </a:cubicBezTo>
                  <a:cubicBezTo>
                    <a:pt x="27" y="9"/>
                    <a:pt x="27" y="9"/>
                    <a:pt x="27" y="9"/>
                  </a:cubicBezTo>
                  <a:cubicBezTo>
                    <a:pt x="28" y="10"/>
                    <a:pt x="29" y="11"/>
                    <a:pt x="30" y="12"/>
                  </a:cubicBezTo>
                  <a:cubicBezTo>
                    <a:pt x="32" y="13"/>
                    <a:pt x="34" y="15"/>
                    <a:pt x="35" y="17"/>
                  </a:cubicBezTo>
                  <a:cubicBezTo>
                    <a:pt x="39" y="20"/>
                    <a:pt x="42" y="24"/>
                    <a:pt x="45" y="27"/>
                  </a:cubicBezTo>
                  <a:cubicBezTo>
                    <a:pt x="48" y="30"/>
                    <a:pt x="51" y="32"/>
                    <a:pt x="54" y="34"/>
                  </a:cubicBezTo>
                  <a:cubicBezTo>
                    <a:pt x="57" y="36"/>
                    <a:pt x="59" y="37"/>
                    <a:pt x="61" y="38"/>
                  </a:cubicBezTo>
                  <a:cubicBezTo>
                    <a:pt x="63" y="38"/>
                    <a:pt x="64" y="39"/>
                    <a:pt x="64" y="39"/>
                  </a:cubicBezTo>
                  <a:cubicBezTo>
                    <a:pt x="64" y="39"/>
                    <a:pt x="63" y="39"/>
                    <a:pt x="61" y="40"/>
                  </a:cubicBezTo>
                  <a:cubicBezTo>
                    <a:pt x="59" y="40"/>
                    <a:pt x="55" y="40"/>
                    <a:pt x="52" y="39"/>
                  </a:cubicBezTo>
                  <a:cubicBezTo>
                    <a:pt x="48" y="38"/>
                    <a:pt x="44" y="36"/>
                    <a:pt x="39" y="33"/>
                  </a:cubicBezTo>
                  <a:cubicBezTo>
                    <a:pt x="36" y="31"/>
                    <a:pt x="32" y="27"/>
                    <a:pt x="28" y="24"/>
                  </a:cubicBezTo>
                  <a:cubicBezTo>
                    <a:pt x="27" y="22"/>
                    <a:pt x="25" y="20"/>
                    <a:pt x="24" y="18"/>
                  </a:cubicBezTo>
                  <a:cubicBezTo>
                    <a:pt x="23" y="18"/>
                    <a:pt x="22" y="17"/>
                    <a:pt x="21" y="16"/>
                  </a:cubicBezTo>
                  <a:cubicBezTo>
                    <a:pt x="21" y="15"/>
                    <a:pt x="20" y="14"/>
                    <a:pt x="19" y="14"/>
                  </a:cubicBezTo>
                  <a:cubicBezTo>
                    <a:pt x="16" y="11"/>
                    <a:pt x="13" y="8"/>
                    <a:pt x="10" y="6"/>
                  </a:cubicBezTo>
                  <a:cubicBezTo>
                    <a:pt x="7" y="4"/>
                    <a:pt x="5" y="3"/>
                    <a:pt x="3" y="2"/>
                  </a:cubicBezTo>
                  <a:cubicBezTo>
                    <a:pt x="2" y="2"/>
                    <a:pt x="1" y="2"/>
                    <a:pt x="0" y="2"/>
                  </a:cubicBezTo>
                  <a:cubicBezTo>
                    <a:pt x="0" y="2"/>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80"/>
            <p:cNvSpPr/>
            <p:nvPr/>
          </p:nvSpPr>
          <p:spPr bwMode="auto">
            <a:xfrm>
              <a:off x="2252664" y="-855663"/>
              <a:ext cx="101600" cy="357188"/>
            </a:xfrm>
            <a:custGeom>
              <a:avLst/>
              <a:gdLst>
                <a:gd name="T0" fmla="*/ 0 w 24"/>
                <a:gd name="T1" fmla="*/ 0 h 84"/>
                <a:gd name="T2" fmla="*/ 1 w 24"/>
                <a:gd name="T3" fmla="*/ 0 h 84"/>
                <a:gd name="T4" fmla="*/ 4 w 24"/>
                <a:gd name="T5" fmla="*/ 1 h 84"/>
                <a:gd name="T6" fmla="*/ 12 w 24"/>
                <a:gd name="T7" fmla="*/ 9 h 84"/>
                <a:gd name="T8" fmla="*/ 18 w 24"/>
                <a:gd name="T9" fmla="*/ 24 h 84"/>
                <a:gd name="T10" fmla="*/ 18 w 24"/>
                <a:gd name="T11" fmla="*/ 26 h 84"/>
                <a:gd name="T12" fmla="*/ 18 w 24"/>
                <a:gd name="T13" fmla="*/ 28 h 84"/>
                <a:gd name="T14" fmla="*/ 19 w 24"/>
                <a:gd name="T15" fmla="*/ 32 h 84"/>
                <a:gd name="T16" fmla="*/ 19 w 24"/>
                <a:gd name="T17" fmla="*/ 41 h 84"/>
                <a:gd name="T18" fmla="*/ 18 w 24"/>
                <a:gd name="T19" fmla="*/ 58 h 84"/>
                <a:gd name="T20" fmla="*/ 19 w 24"/>
                <a:gd name="T21" fmla="*/ 71 h 84"/>
                <a:gd name="T22" fmla="*/ 22 w 24"/>
                <a:gd name="T23" fmla="*/ 81 h 84"/>
                <a:gd name="T24" fmla="*/ 23 w 24"/>
                <a:gd name="T25" fmla="*/ 83 h 84"/>
                <a:gd name="T26" fmla="*/ 24 w 24"/>
                <a:gd name="T27" fmla="*/ 84 h 84"/>
                <a:gd name="T28" fmla="*/ 23 w 24"/>
                <a:gd name="T29" fmla="*/ 84 h 84"/>
                <a:gd name="T30" fmla="*/ 20 w 24"/>
                <a:gd name="T31" fmla="*/ 82 h 84"/>
                <a:gd name="T32" fmla="*/ 14 w 24"/>
                <a:gd name="T33" fmla="*/ 73 h 84"/>
                <a:gd name="T34" fmla="*/ 9 w 24"/>
                <a:gd name="T35" fmla="*/ 58 h 84"/>
                <a:gd name="T36" fmla="*/ 9 w 24"/>
                <a:gd name="T37" fmla="*/ 41 h 84"/>
                <a:gd name="T38" fmla="*/ 9 w 24"/>
                <a:gd name="T39" fmla="*/ 32 h 84"/>
                <a:gd name="T40" fmla="*/ 9 w 24"/>
                <a:gd name="T41" fmla="*/ 29 h 84"/>
                <a:gd name="T42" fmla="*/ 9 w 24"/>
                <a:gd name="T43" fmla="*/ 27 h 84"/>
                <a:gd name="T44" fmla="*/ 9 w 24"/>
                <a:gd name="T45" fmla="*/ 25 h 84"/>
                <a:gd name="T46" fmla="*/ 7 w 24"/>
                <a:gd name="T47" fmla="*/ 11 h 84"/>
                <a:gd name="T48" fmla="*/ 3 w 24"/>
                <a:gd name="T49" fmla="*/ 3 h 84"/>
                <a:gd name="T50" fmla="*/ 1 w 24"/>
                <a:gd name="T51" fmla="*/ 0 h 84"/>
                <a:gd name="T52" fmla="*/ 0 w 24"/>
                <a:gd name="T5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84">
                  <a:moveTo>
                    <a:pt x="0" y="0"/>
                  </a:moveTo>
                  <a:cubicBezTo>
                    <a:pt x="0" y="0"/>
                    <a:pt x="1" y="0"/>
                    <a:pt x="1" y="0"/>
                  </a:cubicBezTo>
                  <a:cubicBezTo>
                    <a:pt x="2" y="0"/>
                    <a:pt x="3" y="1"/>
                    <a:pt x="4" y="1"/>
                  </a:cubicBezTo>
                  <a:cubicBezTo>
                    <a:pt x="6" y="3"/>
                    <a:pt x="9" y="5"/>
                    <a:pt x="12" y="9"/>
                  </a:cubicBezTo>
                  <a:cubicBezTo>
                    <a:pt x="15" y="13"/>
                    <a:pt x="17" y="18"/>
                    <a:pt x="18" y="24"/>
                  </a:cubicBezTo>
                  <a:cubicBezTo>
                    <a:pt x="18" y="24"/>
                    <a:pt x="18" y="25"/>
                    <a:pt x="18" y="26"/>
                  </a:cubicBezTo>
                  <a:cubicBezTo>
                    <a:pt x="18" y="28"/>
                    <a:pt x="18" y="28"/>
                    <a:pt x="18" y="28"/>
                  </a:cubicBezTo>
                  <a:cubicBezTo>
                    <a:pt x="19" y="29"/>
                    <a:pt x="19" y="31"/>
                    <a:pt x="19" y="32"/>
                  </a:cubicBezTo>
                  <a:cubicBezTo>
                    <a:pt x="19" y="35"/>
                    <a:pt x="19" y="38"/>
                    <a:pt x="19" y="41"/>
                  </a:cubicBezTo>
                  <a:cubicBezTo>
                    <a:pt x="19" y="47"/>
                    <a:pt x="18" y="52"/>
                    <a:pt x="18" y="58"/>
                  </a:cubicBezTo>
                  <a:cubicBezTo>
                    <a:pt x="18" y="62"/>
                    <a:pt x="18" y="67"/>
                    <a:pt x="19" y="71"/>
                  </a:cubicBezTo>
                  <a:cubicBezTo>
                    <a:pt x="20" y="75"/>
                    <a:pt x="21" y="78"/>
                    <a:pt x="22" y="81"/>
                  </a:cubicBezTo>
                  <a:cubicBezTo>
                    <a:pt x="22" y="82"/>
                    <a:pt x="23" y="83"/>
                    <a:pt x="23" y="83"/>
                  </a:cubicBezTo>
                  <a:cubicBezTo>
                    <a:pt x="24" y="84"/>
                    <a:pt x="24" y="84"/>
                    <a:pt x="24" y="84"/>
                  </a:cubicBezTo>
                  <a:cubicBezTo>
                    <a:pt x="24" y="84"/>
                    <a:pt x="23" y="84"/>
                    <a:pt x="23" y="84"/>
                  </a:cubicBezTo>
                  <a:cubicBezTo>
                    <a:pt x="22" y="83"/>
                    <a:pt x="21" y="83"/>
                    <a:pt x="20" y="82"/>
                  </a:cubicBezTo>
                  <a:cubicBezTo>
                    <a:pt x="18" y="80"/>
                    <a:pt x="16" y="77"/>
                    <a:pt x="14" y="73"/>
                  </a:cubicBezTo>
                  <a:cubicBezTo>
                    <a:pt x="12" y="69"/>
                    <a:pt x="10" y="64"/>
                    <a:pt x="9" y="58"/>
                  </a:cubicBezTo>
                  <a:cubicBezTo>
                    <a:pt x="9" y="52"/>
                    <a:pt x="9" y="46"/>
                    <a:pt x="9" y="41"/>
                  </a:cubicBezTo>
                  <a:cubicBezTo>
                    <a:pt x="9" y="38"/>
                    <a:pt x="9" y="35"/>
                    <a:pt x="9" y="32"/>
                  </a:cubicBezTo>
                  <a:cubicBezTo>
                    <a:pt x="9" y="31"/>
                    <a:pt x="9" y="30"/>
                    <a:pt x="9" y="29"/>
                  </a:cubicBezTo>
                  <a:cubicBezTo>
                    <a:pt x="9" y="28"/>
                    <a:pt x="9" y="27"/>
                    <a:pt x="9" y="27"/>
                  </a:cubicBezTo>
                  <a:cubicBezTo>
                    <a:pt x="9" y="25"/>
                    <a:pt x="9" y="25"/>
                    <a:pt x="9" y="25"/>
                  </a:cubicBezTo>
                  <a:cubicBezTo>
                    <a:pt x="9" y="20"/>
                    <a:pt x="8" y="15"/>
                    <a:pt x="7" y="11"/>
                  </a:cubicBezTo>
                  <a:cubicBezTo>
                    <a:pt x="6" y="8"/>
                    <a:pt x="4" y="5"/>
                    <a:pt x="3" y="3"/>
                  </a:cubicBezTo>
                  <a:cubicBezTo>
                    <a:pt x="2" y="2"/>
                    <a:pt x="1" y="1"/>
                    <a:pt x="1" y="0"/>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81"/>
            <p:cNvSpPr/>
            <p:nvPr/>
          </p:nvSpPr>
          <p:spPr bwMode="auto">
            <a:xfrm>
              <a:off x="1866901" y="-914401"/>
              <a:ext cx="241300" cy="228600"/>
            </a:xfrm>
            <a:custGeom>
              <a:avLst/>
              <a:gdLst>
                <a:gd name="T0" fmla="*/ 0 w 57"/>
                <a:gd name="T1" fmla="*/ 54 h 54"/>
                <a:gd name="T2" fmla="*/ 1 w 57"/>
                <a:gd name="T3" fmla="*/ 51 h 54"/>
                <a:gd name="T4" fmla="*/ 3 w 57"/>
                <a:gd name="T5" fmla="*/ 47 h 54"/>
                <a:gd name="T6" fmla="*/ 4 w 57"/>
                <a:gd name="T7" fmla="*/ 45 h 54"/>
                <a:gd name="T8" fmla="*/ 6 w 57"/>
                <a:gd name="T9" fmla="*/ 43 h 54"/>
                <a:gd name="T10" fmla="*/ 10 w 57"/>
                <a:gd name="T11" fmla="*/ 38 h 54"/>
                <a:gd name="T12" fmla="*/ 14 w 57"/>
                <a:gd name="T13" fmla="*/ 33 h 54"/>
                <a:gd name="T14" fmla="*/ 26 w 57"/>
                <a:gd name="T15" fmla="*/ 23 h 54"/>
                <a:gd name="T16" fmla="*/ 38 w 57"/>
                <a:gd name="T17" fmla="*/ 15 h 54"/>
                <a:gd name="T18" fmla="*/ 43 w 57"/>
                <a:gd name="T19" fmla="*/ 12 h 54"/>
                <a:gd name="T20" fmla="*/ 48 w 57"/>
                <a:gd name="T21" fmla="*/ 8 h 54"/>
                <a:gd name="T22" fmla="*/ 52 w 57"/>
                <a:gd name="T23" fmla="*/ 5 h 54"/>
                <a:gd name="T24" fmla="*/ 55 w 57"/>
                <a:gd name="T25" fmla="*/ 2 h 54"/>
                <a:gd name="T26" fmla="*/ 57 w 57"/>
                <a:gd name="T27" fmla="*/ 0 h 54"/>
                <a:gd name="T28" fmla="*/ 56 w 57"/>
                <a:gd name="T29" fmla="*/ 3 h 54"/>
                <a:gd name="T30" fmla="*/ 55 w 57"/>
                <a:gd name="T31" fmla="*/ 7 h 54"/>
                <a:gd name="T32" fmla="*/ 54 w 57"/>
                <a:gd name="T33" fmla="*/ 10 h 54"/>
                <a:gd name="T34" fmla="*/ 52 w 57"/>
                <a:gd name="T35" fmla="*/ 12 h 54"/>
                <a:gd name="T36" fmla="*/ 48 w 57"/>
                <a:gd name="T37" fmla="*/ 17 h 54"/>
                <a:gd name="T38" fmla="*/ 43 w 57"/>
                <a:gd name="T39" fmla="*/ 22 h 54"/>
                <a:gd name="T40" fmla="*/ 38 w 57"/>
                <a:gd name="T41" fmla="*/ 27 h 54"/>
                <a:gd name="T42" fmla="*/ 32 w 57"/>
                <a:gd name="T43" fmla="*/ 31 h 54"/>
                <a:gd name="T44" fmla="*/ 26 w 57"/>
                <a:gd name="T45" fmla="*/ 35 h 54"/>
                <a:gd name="T46" fmla="*/ 20 w 57"/>
                <a:gd name="T47" fmla="*/ 39 h 54"/>
                <a:gd name="T48" fmla="*/ 14 w 57"/>
                <a:gd name="T49" fmla="*/ 43 h 54"/>
                <a:gd name="T50" fmla="*/ 10 w 57"/>
                <a:gd name="T51" fmla="*/ 46 h 54"/>
                <a:gd name="T52" fmla="*/ 6 w 57"/>
                <a:gd name="T53" fmla="*/ 49 h 54"/>
                <a:gd name="T54" fmla="*/ 3 w 57"/>
                <a:gd name="T55" fmla="*/ 52 h 54"/>
                <a:gd name="T56" fmla="*/ 0 w 57"/>
                <a:gd name="T5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54">
                  <a:moveTo>
                    <a:pt x="0" y="54"/>
                  </a:moveTo>
                  <a:cubicBezTo>
                    <a:pt x="0" y="54"/>
                    <a:pt x="1" y="53"/>
                    <a:pt x="1" y="51"/>
                  </a:cubicBezTo>
                  <a:cubicBezTo>
                    <a:pt x="2" y="50"/>
                    <a:pt x="2" y="49"/>
                    <a:pt x="3" y="47"/>
                  </a:cubicBezTo>
                  <a:cubicBezTo>
                    <a:pt x="3" y="47"/>
                    <a:pt x="4" y="46"/>
                    <a:pt x="4" y="45"/>
                  </a:cubicBezTo>
                  <a:cubicBezTo>
                    <a:pt x="5" y="44"/>
                    <a:pt x="5" y="43"/>
                    <a:pt x="6" y="43"/>
                  </a:cubicBezTo>
                  <a:cubicBezTo>
                    <a:pt x="7" y="41"/>
                    <a:pt x="8" y="39"/>
                    <a:pt x="10" y="38"/>
                  </a:cubicBezTo>
                  <a:cubicBezTo>
                    <a:pt x="11" y="36"/>
                    <a:pt x="13" y="34"/>
                    <a:pt x="14" y="33"/>
                  </a:cubicBezTo>
                  <a:cubicBezTo>
                    <a:pt x="18" y="29"/>
                    <a:pt x="22" y="26"/>
                    <a:pt x="26" y="23"/>
                  </a:cubicBezTo>
                  <a:cubicBezTo>
                    <a:pt x="30" y="21"/>
                    <a:pt x="34" y="18"/>
                    <a:pt x="38" y="15"/>
                  </a:cubicBezTo>
                  <a:cubicBezTo>
                    <a:pt x="40" y="14"/>
                    <a:pt x="42" y="13"/>
                    <a:pt x="43" y="12"/>
                  </a:cubicBezTo>
                  <a:cubicBezTo>
                    <a:pt x="45" y="10"/>
                    <a:pt x="47" y="9"/>
                    <a:pt x="48" y="8"/>
                  </a:cubicBezTo>
                  <a:cubicBezTo>
                    <a:pt x="49" y="7"/>
                    <a:pt x="51" y="6"/>
                    <a:pt x="52" y="5"/>
                  </a:cubicBezTo>
                  <a:cubicBezTo>
                    <a:pt x="53" y="4"/>
                    <a:pt x="54" y="3"/>
                    <a:pt x="55" y="2"/>
                  </a:cubicBezTo>
                  <a:cubicBezTo>
                    <a:pt x="56" y="1"/>
                    <a:pt x="57" y="0"/>
                    <a:pt x="57" y="0"/>
                  </a:cubicBezTo>
                  <a:cubicBezTo>
                    <a:pt x="57" y="0"/>
                    <a:pt x="57" y="1"/>
                    <a:pt x="56" y="3"/>
                  </a:cubicBezTo>
                  <a:cubicBezTo>
                    <a:pt x="56" y="5"/>
                    <a:pt x="55" y="6"/>
                    <a:pt x="55" y="7"/>
                  </a:cubicBezTo>
                  <a:cubicBezTo>
                    <a:pt x="54" y="8"/>
                    <a:pt x="54" y="9"/>
                    <a:pt x="54" y="10"/>
                  </a:cubicBezTo>
                  <a:cubicBezTo>
                    <a:pt x="53" y="10"/>
                    <a:pt x="53" y="11"/>
                    <a:pt x="52" y="12"/>
                  </a:cubicBezTo>
                  <a:cubicBezTo>
                    <a:pt x="51" y="14"/>
                    <a:pt x="50" y="15"/>
                    <a:pt x="48" y="17"/>
                  </a:cubicBezTo>
                  <a:cubicBezTo>
                    <a:pt x="47" y="19"/>
                    <a:pt x="45" y="20"/>
                    <a:pt x="43" y="22"/>
                  </a:cubicBezTo>
                  <a:cubicBezTo>
                    <a:pt x="42" y="24"/>
                    <a:pt x="40" y="25"/>
                    <a:pt x="38" y="27"/>
                  </a:cubicBezTo>
                  <a:cubicBezTo>
                    <a:pt x="36" y="28"/>
                    <a:pt x="34" y="30"/>
                    <a:pt x="32" y="31"/>
                  </a:cubicBezTo>
                  <a:cubicBezTo>
                    <a:pt x="30" y="33"/>
                    <a:pt x="28" y="34"/>
                    <a:pt x="26" y="35"/>
                  </a:cubicBezTo>
                  <a:cubicBezTo>
                    <a:pt x="24" y="37"/>
                    <a:pt x="22" y="38"/>
                    <a:pt x="20" y="39"/>
                  </a:cubicBezTo>
                  <a:cubicBezTo>
                    <a:pt x="18" y="41"/>
                    <a:pt x="16" y="42"/>
                    <a:pt x="14" y="43"/>
                  </a:cubicBezTo>
                  <a:cubicBezTo>
                    <a:pt x="13" y="44"/>
                    <a:pt x="11" y="45"/>
                    <a:pt x="10" y="46"/>
                  </a:cubicBezTo>
                  <a:cubicBezTo>
                    <a:pt x="8" y="47"/>
                    <a:pt x="7" y="48"/>
                    <a:pt x="6" y="49"/>
                  </a:cubicBezTo>
                  <a:cubicBezTo>
                    <a:pt x="5" y="50"/>
                    <a:pt x="4" y="51"/>
                    <a:pt x="3" y="52"/>
                  </a:cubicBezTo>
                  <a:cubicBezTo>
                    <a:pt x="1" y="54"/>
                    <a:pt x="0" y="54"/>
                    <a:pt x="0" y="5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82"/>
            <p:cNvSpPr/>
            <p:nvPr/>
          </p:nvSpPr>
          <p:spPr bwMode="auto">
            <a:xfrm>
              <a:off x="1717676" y="-1147763"/>
              <a:ext cx="327025" cy="93663"/>
            </a:xfrm>
            <a:custGeom>
              <a:avLst/>
              <a:gdLst>
                <a:gd name="T0" fmla="*/ 0 w 77"/>
                <a:gd name="T1" fmla="*/ 8 h 22"/>
                <a:gd name="T2" fmla="*/ 1 w 77"/>
                <a:gd name="T3" fmla="*/ 8 h 22"/>
                <a:gd name="T4" fmla="*/ 3 w 77"/>
                <a:gd name="T5" fmla="*/ 6 h 22"/>
                <a:gd name="T6" fmla="*/ 12 w 77"/>
                <a:gd name="T7" fmla="*/ 1 h 22"/>
                <a:gd name="T8" fmla="*/ 26 w 77"/>
                <a:gd name="T9" fmla="*/ 0 h 22"/>
                <a:gd name="T10" fmla="*/ 28 w 77"/>
                <a:gd name="T11" fmla="*/ 1 h 22"/>
                <a:gd name="T12" fmla="*/ 30 w 77"/>
                <a:gd name="T13" fmla="*/ 1 h 22"/>
                <a:gd name="T14" fmla="*/ 33 w 77"/>
                <a:gd name="T15" fmla="*/ 2 h 22"/>
                <a:gd name="T16" fmla="*/ 41 w 77"/>
                <a:gd name="T17" fmla="*/ 4 h 22"/>
                <a:gd name="T18" fmla="*/ 48 w 77"/>
                <a:gd name="T19" fmla="*/ 7 h 22"/>
                <a:gd name="T20" fmla="*/ 54 w 77"/>
                <a:gd name="T21" fmla="*/ 10 h 22"/>
                <a:gd name="T22" fmla="*/ 65 w 77"/>
                <a:gd name="T23" fmla="*/ 14 h 22"/>
                <a:gd name="T24" fmla="*/ 73 w 77"/>
                <a:gd name="T25" fmla="*/ 17 h 22"/>
                <a:gd name="T26" fmla="*/ 77 w 77"/>
                <a:gd name="T27" fmla="*/ 17 h 22"/>
                <a:gd name="T28" fmla="*/ 74 w 77"/>
                <a:gd name="T29" fmla="*/ 19 h 22"/>
                <a:gd name="T30" fmla="*/ 64 w 77"/>
                <a:gd name="T31" fmla="*/ 22 h 22"/>
                <a:gd name="T32" fmla="*/ 50 w 77"/>
                <a:gd name="T33" fmla="*/ 21 h 22"/>
                <a:gd name="T34" fmla="*/ 43 w 77"/>
                <a:gd name="T35" fmla="*/ 19 h 22"/>
                <a:gd name="T36" fmla="*/ 36 w 77"/>
                <a:gd name="T37" fmla="*/ 16 h 22"/>
                <a:gd name="T38" fmla="*/ 30 w 77"/>
                <a:gd name="T39" fmla="*/ 14 h 22"/>
                <a:gd name="T40" fmla="*/ 26 w 77"/>
                <a:gd name="T41" fmla="*/ 13 h 22"/>
                <a:gd name="T42" fmla="*/ 23 w 77"/>
                <a:gd name="T43" fmla="*/ 11 h 22"/>
                <a:gd name="T44" fmla="*/ 12 w 77"/>
                <a:gd name="T45" fmla="*/ 9 h 22"/>
                <a:gd name="T46" fmla="*/ 4 w 77"/>
                <a:gd name="T47" fmla="*/ 8 h 22"/>
                <a:gd name="T48" fmla="*/ 1 w 77"/>
                <a:gd name="T49" fmla="*/ 8 h 22"/>
                <a:gd name="T50" fmla="*/ 0 w 77"/>
                <a:gd name="T51"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22">
                  <a:moveTo>
                    <a:pt x="0" y="8"/>
                  </a:moveTo>
                  <a:cubicBezTo>
                    <a:pt x="0" y="8"/>
                    <a:pt x="0" y="8"/>
                    <a:pt x="1" y="8"/>
                  </a:cubicBezTo>
                  <a:cubicBezTo>
                    <a:pt x="1" y="7"/>
                    <a:pt x="2" y="6"/>
                    <a:pt x="3" y="6"/>
                  </a:cubicBezTo>
                  <a:cubicBezTo>
                    <a:pt x="4" y="4"/>
                    <a:pt x="7" y="2"/>
                    <a:pt x="12" y="1"/>
                  </a:cubicBezTo>
                  <a:cubicBezTo>
                    <a:pt x="16" y="0"/>
                    <a:pt x="21" y="0"/>
                    <a:pt x="26" y="0"/>
                  </a:cubicBezTo>
                  <a:cubicBezTo>
                    <a:pt x="26" y="0"/>
                    <a:pt x="27" y="0"/>
                    <a:pt x="28" y="1"/>
                  </a:cubicBezTo>
                  <a:cubicBezTo>
                    <a:pt x="30" y="1"/>
                    <a:pt x="30" y="1"/>
                    <a:pt x="30" y="1"/>
                  </a:cubicBezTo>
                  <a:cubicBezTo>
                    <a:pt x="31" y="1"/>
                    <a:pt x="32" y="1"/>
                    <a:pt x="33" y="2"/>
                  </a:cubicBezTo>
                  <a:cubicBezTo>
                    <a:pt x="36" y="3"/>
                    <a:pt x="38" y="3"/>
                    <a:pt x="41" y="4"/>
                  </a:cubicBezTo>
                  <a:cubicBezTo>
                    <a:pt x="43" y="5"/>
                    <a:pt x="45" y="6"/>
                    <a:pt x="48" y="7"/>
                  </a:cubicBezTo>
                  <a:cubicBezTo>
                    <a:pt x="50" y="8"/>
                    <a:pt x="52" y="9"/>
                    <a:pt x="54" y="10"/>
                  </a:cubicBezTo>
                  <a:cubicBezTo>
                    <a:pt x="58" y="12"/>
                    <a:pt x="62" y="13"/>
                    <a:pt x="65" y="14"/>
                  </a:cubicBezTo>
                  <a:cubicBezTo>
                    <a:pt x="68" y="16"/>
                    <a:pt x="71" y="16"/>
                    <a:pt x="73" y="17"/>
                  </a:cubicBezTo>
                  <a:cubicBezTo>
                    <a:pt x="76" y="17"/>
                    <a:pt x="77" y="17"/>
                    <a:pt x="77" y="17"/>
                  </a:cubicBezTo>
                  <a:cubicBezTo>
                    <a:pt x="77" y="17"/>
                    <a:pt x="76" y="18"/>
                    <a:pt x="74" y="19"/>
                  </a:cubicBezTo>
                  <a:cubicBezTo>
                    <a:pt x="72" y="20"/>
                    <a:pt x="68" y="22"/>
                    <a:pt x="64" y="22"/>
                  </a:cubicBezTo>
                  <a:cubicBezTo>
                    <a:pt x="60" y="22"/>
                    <a:pt x="55" y="22"/>
                    <a:pt x="50" y="21"/>
                  </a:cubicBezTo>
                  <a:cubicBezTo>
                    <a:pt x="48" y="20"/>
                    <a:pt x="46" y="20"/>
                    <a:pt x="43" y="19"/>
                  </a:cubicBezTo>
                  <a:cubicBezTo>
                    <a:pt x="41" y="18"/>
                    <a:pt x="38" y="17"/>
                    <a:pt x="36" y="16"/>
                  </a:cubicBezTo>
                  <a:cubicBezTo>
                    <a:pt x="34" y="15"/>
                    <a:pt x="32" y="15"/>
                    <a:pt x="30" y="14"/>
                  </a:cubicBezTo>
                  <a:cubicBezTo>
                    <a:pt x="28" y="13"/>
                    <a:pt x="27" y="13"/>
                    <a:pt x="26" y="13"/>
                  </a:cubicBezTo>
                  <a:cubicBezTo>
                    <a:pt x="25" y="12"/>
                    <a:pt x="24" y="12"/>
                    <a:pt x="23" y="11"/>
                  </a:cubicBezTo>
                  <a:cubicBezTo>
                    <a:pt x="19" y="10"/>
                    <a:pt x="16" y="9"/>
                    <a:pt x="12" y="9"/>
                  </a:cubicBezTo>
                  <a:cubicBezTo>
                    <a:pt x="9" y="8"/>
                    <a:pt x="6" y="8"/>
                    <a:pt x="4" y="8"/>
                  </a:cubicBezTo>
                  <a:cubicBezTo>
                    <a:pt x="3" y="8"/>
                    <a:pt x="2" y="8"/>
                    <a:pt x="1" y="8"/>
                  </a:cubicBezTo>
                  <a:cubicBezTo>
                    <a:pt x="0" y="8"/>
                    <a:pt x="0" y="8"/>
                    <a:pt x="0" y="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83"/>
            <p:cNvSpPr/>
            <p:nvPr/>
          </p:nvSpPr>
          <p:spPr bwMode="auto">
            <a:xfrm>
              <a:off x="1922464" y="-1508126"/>
              <a:ext cx="231775" cy="288925"/>
            </a:xfrm>
            <a:custGeom>
              <a:avLst/>
              <a:gdLst>
                <a:gd name="T0" fmla="*/ 0 w 55"/>
                <a:gd name="T1" fmla="*/ 0 h 68"/>
                <a:gd name="T2" fmla="*/ 1 w 55"/>
                <a:gd name="T3" fmla="*/ 0 h 68"/>
                <a:gd name="T4" fmla="*/ 4 w 55"/>
                <a:gd name="T5" fmla="*/ 0 h 68"/>
                <a:gd name="T6" fmla="*/ 14 w 55"/>
                <a:gd name="T7" fmla="*/ 3 h 68"/>
                <a:gd name="T8" fmla="*/ 27 w 55"/>
                <a:gd name="T9" fmla="*/ 12 h 68"/>
                <a:gd name="T10" fmla="*/ 33 w 55"/>
                <a:gd name="T11" fmla="*/ 19 h 68"/>
                <a:gd name="T12" fmla="*/ 37 w 55"/>
                <a:gd name="T13" fmla="*/ 27 h 68"/>
                <a:gd name="T14" fmla="*/ 43 w 55"/>
                <a:gd name="T15" fmla="*/ 43 h 68"/>
                <a:gd name="T16" fmla="*/ 45 w 55"/>
                <a:gd name="T17" fmla="*/ 51 h 68"/>
                <a:gd name="T18" fmla="*/ 47 w 55"/>
                <a:gd name="T19" fmla="*/ 57 h 68"/>
                <a:gd name="T20" fmla="*/ 52 w 55"/>
                <a:gd name="T21" fmla="*/ 65 h 68"/>
                <a:gd name="T22" fmla="*/ 55 w 55"/>
                <a:gd name="T23" fmla="*/ 68 h 68"/>
                <a:gd name="T24" fmla="*/ 54 w 55"/>
                <a:gd name="T25" fmla="*/ 68 h 68"/>
                <a:gd name="T26" fmla="*/ 51 w 55"/>
                <a:gd name="T27" fmla="*/ 67 h 68"/>
                <a:gd name="T28" fmla="*/ 43 w 55"/>
                <a:gd name="T29" fmla="*/ 60 h 68"/>
                <a:gd name="T30" fmla="*/ 38 w 55"/>
                <a:gd name="T31" fmla="*/ 54 h 68"/>
                <a:gd name="T32" fmla="*/ 35 w 55"/>
                <a:gd name="T33" fmla="*/ 46 h 68"/>
                <a:gd name="T34" fmla="*/ 29 w 55"/>
                <a:gd name="T35" fmla="*/ 31 h 68"/>
                <a:gd name="T36" fmla="*/ 25 w 55"/>
                <a:gd name="T37" fmla="*/ 24 h 68"/>
                <a:gd name="T38" fmla="*/ 21 w 55"/>
                <a:gd name="T39" fmla="*/ 18 h 68"/>
                <a:gd name="T40" fmla="*/ 16 w 55"/>
                <a:gd name="T41" fmla="*/ 13 h 68"/>
                <a:gd name="T42" fmla="*/ 11 w 55"/>
                <a:gd name="T43" fmla="*/ 8 h 68"/>
                <a:gd name="T44" fmla="*/ 3 w 55"/>
                <a:gd name="T45" fmla="*/ 2 h 68"/>
                <a:gd name="T46" fmla="*/ 0 w 55"/>
                <a:gd name="T4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68">
                  <a:moveTo>
                    <a:pt x="0" y="0"/>
                  </a:moveTo>
                  <a:cubicBezTo>
                    <a:pt x="0" y="0"/>
                    <a:pt x="0" y="0"/>
                    <a:pt x="1" y="0"/>
                  </a:cubicBezTo>
                  <a:cubicBezTo>
                    <a:pt x="2" y="0"/>
                    <a:pt x="3" y="0"/>
                    <a:pt x="4" y="0"/>
                  </a:cubicBezTo>
                  <a:cubicBezTo>
                    <a:pt x="7" y="1"/>
                    <a:pt x="10" y="1"/>
                    <a:pt x="14" y="3"/>
                  </a:cubicBezTo>
                  <a:cubicBezTo>
                    <a:pt x="18" y="5"/>
                    <a:pt x="23" y="8"/>
                    <a:pt x="27" y="12"/>
                  </a:cubicBezTo>
                  <a:cubicBezTo>
                    <a:pt x="29" y="15"/>
                    <a:pt x="31" y="17"/>
                    <a:pt x="33" y="19"/>
                  </a:cubicBezTo>
                  <a:cubicBezTo>
                    <a:pt x="34" y="22"/>
                    <a:pt x="36" y="25"/>
                    <a:pt x="37" y="27"/>
                  </a:cubicBezTo>
                  <a:cubicBezTo>
                    <a:pt x="40" y="33"/>
                    <a:pt x="41" y="38"/>
                    <a:pt x="43" y="43"/>
                  </a:cubicBezTo>
                  <a:cubicBezTo>
                    <a:pt x="44" y="46"/>
                    <a:pt x="44" y="48"/>
                    <a:pt x="45" y="51"/>
                  </a:cubicBezTo>
                  <a:cubicBezTo>
                    <a:pt x="46" y="53"/>
                    <a:pt x="46" y="55"/>
                    <a:pt x="47" y="57"/>
                  </a:cubicBezTo>
                  <a:cubicBezTo>
                    <a:pt x="49" y="60"/>
                    <a:pt x="51" y="63"/>
                    <a:pt x="52" y="65"/>
                  </a:cubicBezTo>
                  <a:cubicBezTo>
                    <a:pt x="54" y="67"/>
                    <a:pt x="55" y="68"/>
                    <a:pt x="55" y="68"/>
                  </a:cubicBezTo>
                  <a:cubicBezTo>
                    <a:pt x="55" y="68"/>
                    <a:pt x="54" y="68"/>
                    <a:pt x="54" y="68"/>
                  </a:cubicBezTo>
                  <a:cubicBezTo>
                    <a:pt x="53" y="68"/>
                    <a:pt x="52" y="67"/>
                    <a:pt x="51" y="67"/>
                  </a:cubicBezTo>
                  <a:cubicBezTo>
                    <a:pt x="49" y="66"/>
                    <a:pt x="45" y="63"/>
                    <a:pt x="43" y="60"/>
                  </a:cubicBezTo>
                  <a:cubicBezTo>
                    <a:pt x="41" y="58"/>
                    <a:pt x="40" y="56"/>
                    <a:pt x="38" y="54"/>
                  </a:cubicBezTo>
                  <a:cubicBezTo>
                    <a:pt x="37" y="51"/>
                    <a:pt x="36" y="49"/>
                    <a:pt x="35" y="46"/>
                  </a:cubicBezTo>
                  <a:cubicBezTo>
                    <a:pt x="33" y="41"/>
                    <a:pt x="31" y="36"/>
                    <a:pt x="29" y="31"/>
                  </a:cubicBezTo>
                  <a:cubicBezTo>
                    <a:pt x="27" y="29"/>
                    <a:pt x="26" y="27"/>
                    <a:pt x="25" y="24"/>
                  </a:cubicBezTo>
                  <a:cubicBezTo>
                    <a:pt x="24" y="22"/>
                    <a:pt x="22" y="20"/>
                    <a:pt x="21" y="18"/>
                  </a:cubicBezTo>
                  <a:cubicBezTo>
                    <a:pt x="19" y="16"/>
                    <a:pt x="18" y="14"/>
                    <a:pt x="16" y="13"/>
                  </a:cubicBezTo>
                  <a:cubicBezTo>
                    <a:pt x="14" y="11"/>
                    <a:pt x="13" y="9"/>
                    <a:pt x="11" y="8"/>
                  </a:cubicBezTo>
                  <a:cubicBezTo>
                    <a:pt x="8" y="5"/>
                    <a:pt x="5" y="3"/>
                    <a:pt x="3" y="2"/>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84"/>
            <p:cNvSpPr/>
            <p:nvPr/>
          </p:nvSpPr>
          <p:spPr bwMode="auto">
            <a:xfrm>
              <a:off x="2265364" y="-1579563"/>
              <a:ext cx="106363" cy="373063"/>
            </a:xfrm>
            <a:custGeom>
              <a:avLst/>
              <a:gdLst>
                <a:gd name="T0" fmla="*/ 17 w 25"/>
                <a:gd name="T1" fmla="*/ 0 h 88"/>
                <a:gd name="T2" fmla="*/ 19 w 25"/>
                <a:gd name="T3" fmla="*/ 3 h 88"/>
                <a:gd name="T4" fmla="*/ 22 w 25"/>
                <a:gd name="T5" fmla="*/ 14 h 88"/>
                <a:gd name="T6" fmla="*/ 24 w 25"/>
                <a:gd name="T7" fmla="*/ 21 h 88"/>
                <a:gd name="T8" fmla="*/ 25 w 25"/>
                <a:gd name="T9" fmla="*/ 29 h 88"/>
                <a:gd name="T10" fmla="*/ 23 w 25"/>
                <a:gd name="T11" fmla="*/ 38 h 88"/>
                <a:gd name="T12" fmla="*/ 22 w 25"/>
                <a:gd name="T13" fmla="*/ 43 h 88"/>
                <a:gd name="T14" fmla="*/ 21 w 25"/>
                <a:gd name="T15" fmla="*/ 45 h 88"/>
                <a:gd name="T16" fmla="*/ 19 w 25"/>
                <a:gd name="T17" fmla="*/ 47 h 88"/>
                <a:gd name="T18" fmla="*/ 14 w 25"/>
                <a:gd name="T19" fmla="*/ 55 h 88"/>
                <a:gd name="T20" fmla="*/ 10 w 25"/>
                <a:gd name="T21" fmla="*/ 61 h 88"/>
                <a:gd name="T22" fmla="*/ 5 w 25"/>
                <a:gd name="T23" fmla="*/ 74 h 88"/>
                <a:gd name="T24" fmla="*/ 4 w 25"/>
                <a:gd name="T25" fmla="*/ 84 h 88"/>
                <a:gd name="T26" fmla="*/ 4 w 25"/>
                <a:gd name="T27" fmla="*/ 87 h 88"/>
                <a:gd name="T28" fmla="*/ 4 w 25"/>
                <a:gd name="T29" fmla="*/ 88 h 88"/>
                <a:gd name="T30" fmla="*/ 3 w 25"/>
                <a:gd name="T31" fmla="*/ 87 h 88"/>
                <a:gd name="T32" fmla="*/ 2 w 25"/>
                <a:gd name="T33" fmla="*/ 84 h 88"/>
                <a:gd name="T34" fmla="*/ 1 w 25"/>
                <a:gd name="T35" fmla="*/ 80 h 88"/>
                <a:gd name="T36" fmla="*/ 0 w 25"/>
                <a:gd name="T37" fmla="*/ 74 h 88"/>
                <a:gd name="T38" fmla="*/ 0 w 25"/>
                <a:gd name="T39" fmla="*/ 66 h 88"/>
                <a:gd name="T40" fmla="*/ 2 w 25"/>
                <a:gd name="T41" fmla="*/ 58 h 88"/>
                <a:gd name="T42" fmla="*/ 6 w 25"/>
                <a:gd name="T43" fmla="*/ 49 h 88"/>
                <a:gd name="T44" fmla="*/ 11 w 25"/>
                <a:gd name="T45" fmla="*/ 42 h 88"/>
                <a:gd name="T46" fmla="*/ 12 w 25"/>
                <a:gd name="T47" fmla="*/ 41 h 88"/>
                <a:gd name="T48" fmla="*/ 13 w 25"/>
                <a:gd name="T49" fmla="*/ 39 h 88"/>
                <a:gd name="T50" fmla="*/ 14 w 25"/>
                <a:gd name="T51" fmla="*/ 36 h 88"/>
                <a:gd name="T52" fmla="*/ 16 w 25"/>
                <a:gd name="T53" fmla="*/ 28 h 88"/>
                <a:gd name="T54" fmla="*/ 17 w 25"/>
                <a:gd name="T55" fmla="*/ 14 h 88"/>
                <a:gd name="T56" fmla="*/ 17 w 25"/>
                <a:gd name="T57" fmla="*/ 4 h 88"/>
                <a:gd name="T58" fmla="*/ 17 w 25"/>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88">
                  <a:moveTo>
                    <a:pt x="17" y="0"/>
                  </a:moveTo>
                  <a:cubicBezTo>
                    <a:pt x="17" y="0"/>
                    <a:pt x="17" y="1"/>
                    <a:pt x="19" y="3"/>
                  </a:cubicBezTo>
                  <a:cubicBezTo>
                    <a:pt x="20" y="6"/>
                    <a:pt x="21" y="9"/>
                    <a:pt x="22" y="14"/>
                  </a:cubicBezTo>
                  <a:cubicBezTo>
                    <a:pt x="23" y="16"/>
                    <a:pt x="24" y="18"/>
                    <a:pt x="24" y="21"/>
                  </a:cubicBezTo>
                  <a:cubicBezTo>
                    <a:pt x="24" y="23"/>
                    <a:pt x="25" y="26"/>
                    <a:pt x="25" y="29"/>
                  </a:cubicBezTo>
                  <a:cubicBezTo>
                    <a:pt x="25" y="32"/>
                    <a:pt x="24" y="35"/>
                    <a:pt x="23" y="38"/>
                  </a:cubicBezTo>
                  <a:cubicBezTo>
                    <a:pt x="23" y="40"/>
                    <a:pt x="22" y="42"/>
                    <a:pt x="22" y="43"/>
                  </a:cubicBezTo>
                  <a:cubicBezTo>
                    <a:pt x="21" y="44"/>
                    <a:pt x="21" y="45"/>
                    <a:pt x="21" y="45"/>
                  </a:cubicBezTo>
                  <a:cubicBezTo>
                    <a:pt x="20" y="46"/>
                    <a:pt x="20" y="47"/>
                    <a:pt x="19" y="47"/>
                  </a:cubicBezTo>
                  <a:cubicBezTo>
                    <a:pt x="18" y="50"/>
                    <a:pt x="16" y="53"/>
                    <a:pt x="14" y="55"/>
                  </a:cubicBezTo>
                  <a:cubicBezTo>
                    <a:pt x="13" y="57"/>
                    <a:pt x="11" y="59"/>
                    <a:pt x="10" y="61"/>
                  </a:cubicBezTo>
                  <a:cubicBezTo>
                    <a:pt x="8" y="65"/>
                    <a:pt x="6" y="70"/>
                    <a:pt x="5" y="74"/>
                  </a:cubicBezTo>
                  <a:cubicBezTo>
                    <a:pt x="4" y="78"/>
                    <a:pt x="4" y="82"/>
                    <a:pt x="4" y="84"/>
                  </a:cubicBezTo>
                  <a:cubicBezTo>
                    <a:pt x="4" y="85"/>
                    <a:pt x="4" y="86"/>
                    <a:pt x="4" y="87"/>
                  </a:cubicBezTo>
                  <a:cubicBezTo>
                    <a:pt x="4" y="88"/>
                    <a:pt x="4" y="88"/>
                    <a:pt x="4" y="88"/>
                  </a:cubicBezTo>
                  <a:cubicBezTo>
                    <a:pt x="4" y="88"/>
                    <a:pt x="4" y="88"/>
                    <a:pt x="3" y="87"/>
                  </a:cubicBezTo>
                  <a:cubicBezTo>
                    <a:pt x="3" y="87"/>
                    <a:pt x="3" y="86"/>
                    <a:pt x="2" y="84"/>
                  </a:cubicBezTo>
                  <a:cubicBezTo>
                    <a:pt x="2" y="83"/>
                    <a:pt x="1" y="82"/>
                    <a:pt x="1" y="80"/>
                  </a:cubicBezTo>
                  <a:cubicBezTo>
                    <a:pt x="0" y="78"/>
                    <a:pt x="0" y="76"/>
                    <a:pt x="0" y="74"/>
                  </a:cubicBezTo>
                  <a:cubicBezTo>
                    <a:pt x="0" y="71"/>
                    <a:pt x="0" y="69"/>
                    <a:pt x="0" y="66"/>
                  </a:cubicBezTo>
                  <a:cubicBezTo>
                    <a:pt x="0" y="63"/>
                    <a:pt x="1" y="60"/>
                    <a:pt x="2" y="58"/>
                  </a:cubicBezTo>
                  <a:cubicBezTo>
                    <a:pt x="3" y="55"/>
                    <a:pt x="5" y="52"/>
                    <a:pt x="6" y="49"/>
                  </a:cubicBezTo>
                  <a:cubicBezTo>
                    <a:pt x="8" y="47"/>
                    <a:pt x="10" y="45"/>
                    <a:pt x="11" y="42"/>
                  </a:cubicBezTo>
                  <a:cubicBezTo>
                    <a:pt x="12" y="41"/>
                    <a:pt x="12" y="41"/>
                    <a:pt x="12" y="41"/>
                  </a:cubicBezTo>
                  <a:cubicBezTo>
                    <a:pt x="12" y="40"/>
                    <a:pt x="13" y="40"/>
                    <a:pt x="13" y="39"/>
                  </a:cubicBezTo>
                  <a:cubicBezTo>
                    <a:pt x="14" y="38"/>
                    <a:pt x="14" y="37"/>
                    <a:pt x="14" y="36"/>
                  </a:cubicBezTo>
                  <a:cubicBezTo>
                    <a:pt x="15" y="33"/>
                    <a:pt x="16" y="31"/>
                    <a:pt x="16" y="28"/>
                  </a:cubicBezTo>
                  <a:cubicBezTo>
                    <a:pt x="17" y="24"/>
                    <a:pt x="17" y="19"/>
                    <a:pt x="17" y="14"/>
                  </a:cubicBezTo>
                  <a:cubicBezTo>
                    <a:pt x="17" y="10"/>
                    <a:pt x="17" y="6"/>
                    <a:pt x="17" y="4"/>
                  </a:cubicBezTo>
                  <a:cubicBezTo>
                    <a:pt x="17" y="1"/>
                    <a:pt x="17" y="0"/>
                    <a:pt x="17"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85"/>
            <p:cNvSpPr/>
            <p:nvPr/>
          </p:nvSpPr>
          <p:spPr bwMode="auto">
            <a:xfrm>
              <a:off x="2374901" y="-889001"/>
              <a:ext cx="182563" cy="215900"/>
            </a:xfrm>
            <a:custGeom>
              <a:avLst/>
              <a:gdLst>
                <a:gd name="T0" fmla="*/ 0 w 43"/>
                <a:gd name="T1" fmla="*/ 0 h 51"/>
                <a:gd name="T2" fmla="*/ 2 w 43"/>
                <a:gd name="T3" fmla="*/ 2 h 51"/>
                <a:gd name="T4" fmla="*/ 7 w 43"/>
                <a:gd name="T5" fmla="*/ 7 h 51"/>
                <a:gd name="T6" fmla="*/ 21 w 43"/>
                <a:gd name="T7" fmla="*/ 26 h 51"/>
                <a:gd name="T8" fmla="*/ 29 w 43"/>
                <a:gd name="T9" fmla="*/ 36 h 51"/>
                <a:gd name="T10" fmla="*/ 35 w 43"/>
                <a:gd name="T11" fmla="*/ 44 h 51"/>
                <a:gd name="T12" fmla="*/ 40 w 43"/>
                <a:gd name="T13" fmla="*/ 49 h 51"/>
                <a:gd name="T14" fmla="*/ 43 w 43"/>
                <a:gd name="T15" fmla="*/ 51 h 51"/>
                <a:gd name="T16" fmla="*/ 42 w 43"/>
                <a:gd name="T17" fmla="*/ 51 h 51"/>
                <a:gd name="T18" fmla="*/ 40 w 43"/>
                <a:gd name="T19" fmla="*/ 50 h 51"/>
                <a:gd name="T20" fmla="*/ 34 w 43"/>
                <a:gd name="T21" fmla="*/ 45 h 51"/>
                <a:gd name="T22" fmla="*/ 26 w 43"/>
                <a:gd name="T23" fmla="*/ 37 h 51"/>
                <a:gd name="T24" fmla="*/ 19 w 43"/>
                <a:gd name="T25" fmla="*/ 28 h 51"/>
                <a:gd name="T26" fmla="*/ 6 w 43"/>
                <a:gd name="T27" fmla="*/ 9 h 51"/>
                <a:gd name="T28" fmla="*/ 2 w 43"/>
                <a:gd name="T29" fmla="*/ 2 h 51"/>
                <a:gd name="T30" fmla="*/ 0 w 43"/>
                <a:gd name="T3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51">
                  <a:moveTo>
                    <a:pt x="0" y="0"/>
                  </a:moveTo>
                  <a:cubicBezTo>
                    <a:pt x="0" y="0"/>
                    <a:pt x="1" y="0"/>
                    <a:pt x="2" y="2"/>
                  </a:cubicBezTo>
                  <a:cubicBezTo>
                    <a:pt x="3" y="3"/>
                    <a:pt x="5" y="5"/>
                    <a:pt x="7" y="7"/>
                  </a:cubicBezTo>
                  <a:cubicBezTo>
                    <a:pt x="11" y="12"/>
                    <a:pt x="16" y="19"/>
                    <a:pt x="21" y="26"/>
                  </a:cubicBezTo>
                  <a:cubicBezTo>
                    <a:pt x="24" y="29"/>
                    <a:pt x="26" y="32"/>
                    <a:pt x="29" y="36"/>
                  </a:cubicBezTo>
                  <a:cubicBezTo>
                    <a:pt x="31" y="39"/>
                    <a:pt x="33" y="42"/>
                    <a:pt x="35" y="44"/>
                  </a:cubicBezTo>
                  <a:cubicBezTo>
                    <a:pt x="37" y="47"/>
                    <a:pt x="39" y="48"/>
                    <a:pt x="40" y="49"/>
                  </a:cubicBezTo>
                  <a:cubicBezTo>
                    <a:pt x="42" y="50"/>
                    <a:pt x="43" y="51"/>
                    <a:pt x="43" y="51"/>
                  </a:cubicBezTo>
                  <a:cubicBezTo>
                    <a:pt x="43" y="51"/>
                    <a:pt x="42" y="51"/>
                    <a:pt x="42" y="51"/>
                  </a:cubicBezTo>
                  <a:cubicBezTo>
                    <a:pt x="42" y="50"/>
                    <a:pt x="41" y="50"/>
                    <a:pt x="40" y="50"/>
                  </a:cubicBezTo>
                  <a:cubicBezTo>
                    <a:pt x="38" y="49"/>
                    <a:pt x="36" y="48"/>
                    <a:pt x="34" y="45"/>
                  </a:cubicBezTo>
                  <a:cubicBezTo>
                    <a:pt x="31" y="43"/>
                    <a:pt x="29" y="40"/>
                    <a:pt x="26" y="37"/>
                  </a:cubicBezTo>
                  <a:cubicBezTo>
                    <a:pt x="24" y="34"/>
                    <a:pt x="21" y="31"/>
                    <a:pt x="19" y="28"/>
                  </a:cubicBezTo>
                  <a:cubicBezTo>
                    <a:pt x="14" y="21"/>
                    <a:pt x="9" y="14"/>
                    <a:pt x="6" y="9"/>
                  </a:cubicBezTo>
                  <a:cubicBezTo>
                    <a:pt x="4" y="6"/>
                    <a:pt x="3" y="4"/>
                    <a:pt x="2" y="2"/>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86"/>
            <p:cNvSpPr/>
            <p:nvPr/>
          </p:nvSpPr>
          <p:spPr bwMode="auto">
            <a:xfrm>
              <a:off x="2435226" y="-1049338"/>
              <a:ext cx="223838" cy="50800"/>
            </a:xfrm>
            <a:custGeom>
              <a:avLst/>
              <a:gdLst>
                <a:gd name="T0" fmla="*/ 0 w 53"/>
                <a:gd name="T1" fmla="*/ 3 h 12"/>
                <a:gd name="T2" fmla="*/ 0 w 53"/>
                <a:gd name="T3" fmla="*/ 3 h 12"/>
                <a:gd name="T4" fmla="*/ 2 w 53"/>
                <a:gd name="T5" fmla="*/ 2 h 12"/>
                <a:gd name="T6" fmla="*/ 8 w 53"/>
                <a:gd name="T7" fmla="*/ 0 h 12"/>
                <a:gd name="T8" fmla="*/ 17 w 53"/>
                <a:gd name="T9" fmla="*/ 1 h 12"/>
                <a:gd name="T10" fmla="*/ 22 w 53"/>
                <a:gd name="T11" fmla="*/ 3 h 12"/>
                <a:gd name="T12" fmla="*/ 27 w 53"/>
                <a:gd name="T13" fmla="*/ 5 h 12"/>
                <a:gd name="T14" fmla="*/ 36 w 53"/>
                <a:gd name="T15" fmla="*/ 8 h 12"/>
                <a:gd name="T16" fmla="*/ 44 w 53"/>
                <a:gd name="T17" fmla="*/ 10 h 12"/>
                <a:gd name="T18" fmla="*/ 50 w 53"/>
                <a:gd name="T19" fmla="*/ 9 h 12"/>
                <a:gd name="T20" fmla="*/ 53 w 53"/>
                <a:gd name="T21" fmla="*/ 9 h 12"/>
                <a:gd name="T22" fmla="*/ 52 w 53"/>
                <a:gd name="T23" fmla="*/ 9 h 12"/>
                <a:gd name="T24" fmla="*/ 51 w 53"/>
                <a:gd name="T25" fmla="*/ 10 h 12"/>
                <a:gd name="T26" fmla="*/ 45 w 53"/>
                <a:gd name="T27" fmla="*/ 12 h 12"/>
                <a:gd name="T28" fmla="*/ 35 w 53"/>
                <a:gd name="T29" fmla="*/ 11 h 12"/>
                <a:gd name="T30" fmla="*/ 26 w 53"/>
                <a:gd name="T31" fmla="*/ 8 h 12"/>
                <a:gd name="T32" fmla="*/ 21 w 53"/>
                <a:gd name="T33" fmla="*/ 6 h 12"/>
                <a:gd name="T34" fmla="*/ 16 w 53"/>
                <a:gd name="T35" fmla="*/ 4 h 12"/>
                <a:gd name="T36" fmla="*/ 8 w 53"/>
                <a:gd name="T37" fmla="*/ 2 h 12"/>
                <a:gd name="T38" fmla="*/ 2 w 53"/>
                <a:gd name="T39" fmla="*/ 2 h 12"/>
                <a:gd name="T40" fmla="*/ 0 w 53"/>
                <a:gd name="T4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2">
                  <a:moveTo>
                    <a:pt x="0" y="3"/>
                  </a:moveTo>
                  <a:cubicBezTo>
                    <a:pt x="0" y="3"/>
                    <a:pt x="0" y="3"/>
                    <a:pt x="0" y="3"/>
                  </a:cubicBezTo>
                  <a:cubicBezTo>
                    <a:pt x="0" y="2"/>
                    <a:pt x="1" y="2"/>
                    <a:pt x="2" y="2"/>
                  </a:cubicBezTo>
                  <a:cubicBezTo>
                    <a:pt x="3" y="1"/>
                    <a:pt x="5" y="0"/>
                    <a:pt x="8" y="0"/>
                  </a:cubicBezTo>
                  <a:cubicBezTo>
                    <a:pt x="11" y="0"/>
                    <a:pt x="14" y="0"/>
                    <a:pt x="17" y="1"/>
                  </a:cubicBezTo>
                  <a:cubicBezTo>
                    <a:pt x="19" y="2"/>
                    <a:pt x="20" y="2"/>
                    <a:pt x="22" y="3"/>
                  </a:cubicBezTo>
                  <a:cubicBezTo>
                    <a:pt x="24" y="3"/>
                    <a:pt x="25" y="4"/>
                    <a:pt x="27" y="5"/>
                  </a:cubicBezTo>
                  <a:cubicBezTo>
                    <a:pt x="30" y="6"/>
                    <a:pt x="33" y="7"/>
                    <a:pt x="36" y="8"/>
                  </a:cubicBezTo>
                  <a:cubicBezTo>
                    <a:pt x="39" y="9"/>
                    <a:pt x="42" y="10"/>
                    <a:pt x="44" y="10"/>
                  </a:cubicBezTo>
                  <a:cubicBezTo>
                    <a:pt x="47" y="10"/>
                    <a:pt x="49" y="10"/>
                    <a:pt x="50" y="9"/>
                  </a:cubicBezTo>
                  <a:cubicBezTo>
                    <a:pt x="52" y="9"/>
                    <a:pt x="53" y="9"/>
                    <a:pt x="53" y="9"/>
                  </a:cubicBezTo>
                  <a:cubicBezTo>
                    <a:pt x="53" y="9"/>
                    <a:pt x="53" y="9"/>
                    <a:pt x="52" y="9"/>
                  </a:cubicBezTo>
                  <a:cubicBezTo>
                    <a:pt x="52" y="9"/>
                    <a:pt x="51" y="10"/>
                    <a:pt x="51" y="10"/>
                  </a:cubicBezTo>
                  <a:cubicBezTo>
                    <a:pt x="49" y="11"/>
                    <a:pt x="47" y="12"/>
                    <a:pt x="45" y="12"/>
                  </a:cubicBezTo>
                  <a:cubicBezTo>
                    <a:pt x="42" y="12"/>
                    <a:pt x="39" y="12"/>
                    <a:pt x="35" y="11"/>
                  </a:cubicBezTo>
                  <a:cubicBezTo>
                    <a:pt x="32" y="10"/>
                    <a:pt x="29" y="9"/>
                    <a:pt x="26" y="8"/>
                  </a:cubicBezTo>
                  <a:cubicBezTo>
                    <a:pt x="24" y="7"/>
                    <a:pt x="22" y="6"/>
                    <a:pt x="21" y="6"/>
                  </a:cubicBezTo>
                  <a:cubicBezTo>
                    <a:pt x="19" y="5"/>
                    <a:pt x="18" y="4"/>
                    <a:pt x="16" y="4"/>
                  </a:cubicBezTo>
                  <a:cubicBezTo>
                    <a:pt x="13" y="3"/>
                    <a:pt x="10" y="2"/>
                    <a:pt x="8" y="2"/>
                  </a:cubicBezTo>
                  <a:cubicBezTo>
                    <a:pt x="5" y="2"/>
                    <a:pt x="3" y="2"/>
                    <a:pt x="2" y="2"/>
                  </a:cubicBezTo>
                  <a:cubicBezTo>
                    <a:pt x="0" y="3"/>
                    <a:pt x="0" y="3"/>
                    <a:pt x="0" y="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687"/>
            <p:cNvSpPr/>
            <p:nvPr/>
          </p:nvSpPr>
          <p:spPr bwMode="auto">
            <a:xfrm>
              <a:off x="2346326" y="-1371601"/>
              <a:ext cx="185738" cy="219075"/>
            </a:xfrm>
            <a:custGeom>
              <a:avLst/>
              <a:gdLst>
                <a:gd name="T0" fmla="*/ 44 w 44"/>
                <a:gd name="T1" fmla="*/ 0 h 52"/>
                <a:gd name="T2" fmla="*/ 42 w 44"/>
                <a:gd name="T3" fmla="*/ 2 h 52"/>
                <a:gd name="T4" fmla="*/ 36 w 44"/>
                <a:gd name="T5" fmla="*/ 7 h 52"/>
                <a:gd name="T6" fmla="*/ 31 w 44"/>
                <a:gd name="T7" fmla="*/ 17 h 52"/>
                <a:gd name="T8" fmla="*/ 29 w 44"/>
                <a:gd name="T9" fmla="*/ 23 h 52"/>
                <a:gd name="T10" fmla="*/ 27 w 44"/>
                <a:gd name="T11" fmla="*/ 30 h 52"/>
                <a:gd name="T12" fmla="*/ 22 w 44"/>
                <a:gd name="T13" fmla="*/ 35 h 52"/>
                <a:gd name="T14" fmla="*/ 16 w 44"/>
                <a:gd name="T15" fmla="*/ 37 h 52"/>
                <a:gd name="T16" fmla="*/ 6 w 44"/>
                <a:gd name="T17" fmla="*/ 43 h 52"/>
                <a:gd name="T18" fmla="*/ 1 w 44"/>
                <a:gd name="T19" fmla="*/ 49 h 52"/>
                <a:gd name="T20" fmla="*/ 0 w 44"/>
                <a:gd name="T21" fmla="*/ 52 h 52"/>
                <a:gd name="T22" fmla="*/ 0 w 44"/>
                <a:gd name="T23" fmla="*/ 51 h 52"/>
                <a:gd name="T24" fmla="*/ 1 w 44"/>
                <a:gd name="T25" fmla="*/ 49 h 52"/>
                <a:gd name="T26" fmla="*/ 5 w 44"/>
                <a:gd name="T27" fmla="*/ 42 h 52"/>
                <a:gd name="T28" fmla="*/ 14 w 44"/>
                <a:gd name="T29" fmla="*/ 34 h 52"/>
                <a:gd name="T30" fmla="*/ 21 w 44"/>
                <a:gd name="T31" fmla="*/ 32 h 52"/>
                <a:gd name="T32" fmla="*/ 25 w 44"/>
                <a:gd name="T33" fmla="*/ 29 h 52"/>
                <a:gd name="T34" fmla="*/ 26 w 44"/>
                <a:gd name="T35" fmla="*/ 23 h 52"/>
                <a:gd name="T36" fmla="*/ 28 w 44"/>
                <a:gd name="T37" fmla="*/ 16 h 52"/>
                <a:gd name="T38" fmla="*/ 35 w 44"/>
                <a:gd name="T39" fmla="*/ 6 h 52"/>
                <a:gd name="T40" fmla="*/ 41 w 44"/>
                <a:gd name="T41" fmla="*/ 2 h 52"/>
                <a:gd name="T42" fmla="*/ 44 w 44"/>
                <a:gd name="T43" fmla="*/ 1 h 52"/>
                <a:gd name="T44" fmla="*/ 44 w 44"/>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52">
                  <a:moveTo>
                    <a:pt x="44" y="0"/>
                  </a:moveTo>
                  <a:cubicBezTo>
                    <a:pt x="44" y="0"/>
                    <a:pt x="43" y="1"/>
                    <a:pt x="42" y="2"/>
                  </a:cubicBezTo>
                  <a:cubicBezTo>
                    <a:pt x="40" y="3"/>
                    <a:pt x="38" y="5"/>
                    <a:pt x="36" y="7"/>
                  </a:cubicBezTo>
                  <a:cubicBezTo>
                    <a:pt x="34" y="10"/>
                    <a:pt x="32" y="13"/>
                    <a:pt x="31" y="17"/>
                  </a:cubicBezTo>
                  <a:cubicBezTo>
                    <a:pt x="30" y="19"/>
                    <a:pt x="30" y="21"/>
                    <a:pt x="29" y="23"/>
                  </a:cubicBezTo>
                  <a:cubicBezTo>
                    <a:pt x="29" y="25"/>
                    <a:pt x="29" y="28"/>
                    <a:pt x="27" y="30"/>
                  </a:cubicBezTo>
                  <a:cubicBezTo>
                    <a:pt x="26" y="32"/>
                    <a:pt x="24" y="34"/>
                    <a:pt x="22" y="35"/>
                  </a:cubicBezTo>
                  <a:cubicBezTo>
                    <a:pt x="19" y="36"/>
                    <a:pt x="17" y="36"/>
                    <a:pt x="16" y="37"/>
                  </a:cubicBezTo>
                  <a:cubicBezTo>
                    <a:pt x="12" y="39"/>
                    <a:pt x="9" y="41"/>
                    <a:pt x="6" y="43"/>
                  </a:cubicBezTo>
                  <a:cubicBezTo>
                    <a:pt x="4" y="45"/>
                    <a:pt x="2" y="47"/>
                    <a:pt x="1" y="49"/>
                  </a:cubicBezTo>
                  <a:cubicBezTo>
                    <a:pt x="0" y="51"/>
                    <a:pt x="0" y="52"/>
                    <a:pt x="0" y="52"/>
                  </a:cubicBezTo>
                  <a:cubicBezTo>
                    <a:pt x="0" y="52"/>
                    <a:pt x="0" y="51"/>
                    <a:pt x="0" y="51"/>
                  </a:cubicBezTo>
                  <a:cubicBezTo>
                    <a:pt x="0" y="50"/>
                    <a:pt x="0" y="50"/>
                    <a:pt x="1" y="49"/>
                  </a:cubicBezTo>
                  <a:cubicBezTo>
                    <a:pt x="1" y="47"/>
                    <a:pt x="3" y="44"/>
                    <a:pt x="5" y="42"/>
                  </a:cubicBezTo>
                  <a:cubicBezTo>
                    <a:pt x="7" y="39"/>
                    <a:pt x="10" y="36"/>
                    <a:pt x="14" y="34"/>
                  </a:cubicBezTo>
                  <a:cubicBezTo>
                    <a:pt x="16" y="33"/>
                    <a:pt x="19" y="33"/>
                    <a:pt x="21" y="32"/>
                  </a:cubicBezTo>
                  <a:cubicBezTo>
                    <a:pt x="22" y="31"/>
                    <a:pt x="24" y="30"/>
                    <a:pt x="25" y="29"/>
                  </a:cubicBezTo>
                  <a:cubicBezTo>
                    <a:pt x="25" y="27"/>
                    <a:pt x="26" y="25"/>
                    <a:pt x="26" y="23"/>
                  </a:cubicBezTo>
                  <a:cubicBezTo>
                    <a:pt x="27" y="20"/>
                    <a:pt x="27" y="18"/>
                    <a:pt x="28" y="16"/>
                  </a:cubicBezTo>
                  <a:cubicBezTo>
                    <a:pt x="29" y="12"/>
                    <a:pt x="32" y="9"/>
                    <a:pt x="35" y="6"/>
                  </a:cubicBezTo>
                  <a:cubicBezTo>
                    <a:pt x="37" y="4"/>
                    <a:pt x="40" y="2"/>
                    <a:pt x="41" y="2"/>
                  </a:cubicBezTo>
                  <a:cubicBezTo>
                    <a:pt x="42" y="1"/>
                    <a:pt x="43" y="1"/>
                    <a:pt x="44" y="1"/>
                  </a:cubicBezTo>
                  <a:cubicBezTo>
                    <a:pt x="44" y="1"/>
                    <a:pt x="44" y="0"/>
                    <a:pt x="44"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88"/>
            <p:cNvSpPr/>
            <p:nvPr/>
          </p:nvSpPr>
          <p:spPr bwMode="auto">
            <a:xfrm>
              <a:off x="2128839" y="-1490663"/>
              <a:ext cx="106363" cy="261938"/>
            </a:xfrm>
            <a:custGeom>
              <a:avLst/>
              <a:gdLst>
                <a:gd name="T0" fmla="*/ 0 w 25"/>
                <a:gd name="T1" fmla="*/ 0 h 62"/>
                <a:gd name="T2" fmla="*/ 0 w 25"/>
                <a:gd name="T3" fmla="*/ 0 h 62"/>
                <a:gd name="T4" fmla="*/ 2 w 25"/>
                <a:gd name="T5" fmla="*/ 2 h 62"/>
                <a:gd name="T6" fmla="*/ 6 w 25"/>
                <a:gd name="T7" fmla="*/ 9 h 62"/>
                <a:gd name="T8" fmla="*/ 7 w 25"/>
                <a:gd name="T9" fmla="*/ 20 h 62"/>
                <a:gd name="T10" fmla="*/ 8 w 25"/>
                <a:gd name="T11" fmla="*/ 26 h 62"/>
                <a:gd name="T12" fmla="*/ 9 w 25"/>
                <a:gd name="T13" fmla="*/ 32 h 62"/>
                <a:gd name="T14" fmla="*/ 18 w 25"/>
                <a:gd name="T15" fmla="*/ 53 h 62"/>
                <a:gd name="T16" fmla="*/ 23 w 25"/>
                <a:gd name="T17" fmla="*/ 59 h 62"/>
                <a:gd name="T18" fmla="*/ 25 w 25"/>
                <a:gd name="T19" fmla="*/ 62 h 62"/>
                <a:gd name="T20" fmla="*/ 22 w 25"/>
                <a:gd name="T21" fmla="*/ 60 h 62"/>
                <a:gd name="T22" fmla="*/ 17 w 25"/>
                <a:gd name="T23" fmla="*/ 54 h 62"/>
                <a:gd name="T24" fmla="*/ 11 w 25"/>
                <a:gd name="T25" fmla="*/ 45 h 62"/>
                <a:gd name="T26" fmla="*/ 8 w 25"/>
                <a:gd name="T27" fmla="*/ 39 h 62"/>
                <a:gd name="T28" fmla="*/ 6 w 25"/>
                <a:gd name="T29" fmla="*/ 33 h 62"/>
                <a:gd name="T30" fmla="*/ 5 w 25"/>
                <a:gd name="T31" fmla="*/ 26 h 62"/>
                <a:gd name="T32" fmla="*/ 4 w 25"/>
                <a:gd name="T33" fmla="*/ 20 h 62"/>
                <a:gd name="T34" fmla="*/ 4 w 25"/>
                <a:gd name="T35" fmla="*/ 14 h 62"/>
                <a:gd name="T36" fmla="*/ 4 w 25"/>
                <a:gd name="T37" fmla="*/ 9 h 62"/>
                <a:gd name="T38" fmla="*/ 2 w 25"/>
                <a:gd name="T39" fmla="*/ 2 h 62"/>
                <a:gd name="T40" fmla="*/ 0 w 25"/>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62">
                  <a:moveTo>
                    <a:pt x="0" y="0"/>
                  </a:moveTo>
                  <a:cubicBezTo>
                    <a:pt x="0" y="0"/>
                    <a:pt x="0" y="0"/>
                    <a:pt x="0" y="0"/>
                  </a:cubicBezTo>
                  <a:cubicBezTo>
                    <a:pt x="1" y="0"/>
                    <a:pt x="1" y="1"/>
                    <a:pt x="2" y="2"/>
                  </a:cubicBezTo>
                  <a:cubicBezTo>
                    <a:pt x="3" y="3"/>
                    <a:pt x="5" y="5"/>
                    <a:pt x="6" y="9"/>
                  </a:cubicBezTo>
                  <a:cubicBezTo>
                    <a:pt x="7" y="12"/>
                    <a:pt x="7" y="16"/>
                    <a:pt x="7" y="20"/>
                  </a:cubicBezTo>
                  <a:cubicBezTo>
                    <a:pt x="7" y="22"/>
                    <a:pt x="7" y="24"/>
                    <a:pt x="8" y="26"/>
                  </a:cubicBezTo>
                  <a:cubicBezTo>
                    <a:pt x="8" y="28"/>
                    <a:pt x="8" y="30"/>
                    <a:pt x="9" y="32"/>
                  </a:cubicBezTo>
                  <a:cubicBezTo>
                    <a:pt x="11" y="40"/>
                    <a:pt x="15" y="48"/>
                    <a:pt x="18" y="53"/>
                  </a:cubicBezTo>
                  <a:cubicBezTo>
                    <a:pt x="20" y="56"/>
                    <a:pt x="22" y="58"/>
                    <a:pt x="23" y="59"/>
                  </a:cubicBezTo>
                  <a:cubicBezTo>
                    <a:pt x="24" y="61"/>
                    <a:pt x="25" y="62"/>
                    <a:pt x="25" y="62"/>
                  </a:cubicBezTo>
                  <a:cubicBezTo>
                    <a:pt x="25" y="62"/>
                    <a:pt x="24" y="61"/>
                    <a:pt x="22" y="60"/>
                  </a:cubicBezTo>
                  <a:cubicBezTo>
                    <a:pt x="21" y="58"/>
                    <a:pt x="19" y="57"/>
                    <a:pt x="17" y="54"/>
                  </a:cubicBezTo>
                  <a:cubicBezTo>
                    <a:pt x="15" y="51"/>
                    <a:pt x="12" y="48"/>
                    <a:pt x="11" y="45"/>
                  </a:cubicBezTo>
                  <a:cubicBezTo>
                    <a:pt x="10" y="43"/>
                    <a:pt x="9" y="41"/>
                    <a:pt x="8" y="39"/>
                  </a:cubicBezTo>
                  <a:cubicBezTo>
                    <a:pt x="7" y="37"/>
                    <a:pt x="6" y="35"/>
                    <a:pt x="6" y="33"/>
                  </a:cubicBezTo>
                  <a:cubicBezTo>
                    <a:pt x="5" y="31"/>
                    <a:pt x="5" y="28"/>
                    <a:pt x="5" y="26"/>
                  </a:cubicBezTo>
                  <a:cubicBezTo>
                    <a:pt x="4" y="24"/>
                    <a:pt x="4" y="22"/>
                    <a:pt x="4" y="20"/>
                  </a:cubicBezTo>
                  <a:cubicBezTo>
                    <a:pt x="4" y="18"/>
                    <a:pt x="4" y="16"/>
                    <a:pt x="4" y="14"/>
                  </a:cubicBezTo>
                  <a:cubicBezTo>
                    <a:pt x="4" y="12"/>
                    <a:pt x="4" y="11"/>
                    <a:pt x="4" y="9"/>
                  </a:cubicBezTo>
                  <a:cubicBezTo>
                    <a:pt x="4" y="6"/>
                    <a:pt x="3" y="3"/>
                    <a:pt x="2" y="2"/>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689"/>
            <p:cNvSpPr/>
            <p:nvPr/>
          </p:nvSpPr>
          <p:spPr bwMode="auto">
            <a:xfrm>
              <a:off x="1866901" y="-1257301"/>
              <a:ext cx="207963" cy="122238"/>
            </a:xfrm>
            <a:custGeom>
              <a:avLst/>
              <a:gdLst>
                <a:gd name="T0" fmla="*/ 0 w 49"/>
                <a:gd name="T1" fmla="*/ 1 h 29"/>
                <a:gd name="T2" fmla="*/ 0 w 49"/>
                <a:gd name="T3" fmla="*/ 1 h 29"/>
                <a:gd name="T4" fmla="*/ 2 w 49"/>
                <a:gd name="T5" fmla="*/ 1 h 29"/>
                <a:gd name="T6" fmla="*/ 9 w 49"/>
                <a:gd name="T7" fmla="*/ 1 h 29"/>
                <a:gd name="T8" fmla="*/ 18 w 49"/>
                <a:gd name="T9" fmla="*/ 4 h 29"/>
                <a:gd name="T10" fmla="*/ 27 w 49"/>
                <a:gd name="T11" fmla="*/ 9 h 29"/>
                <a:gd name="T12" fmla="*/ 35 w 49"/>
                <a:gd name="T13" fmla="*/ 16 h 29"/>
                <a:gd name="T14" fmla="*/ 42 w 49"/>
                <a:gd name="T15" fmla="*/ 22 h 29"/>
                <a:gd name="T16" fmla="*/ 47 w 49"/>
                <a:gd name="T17" fmla="*/ 27 h 29"/>
                <a:gd name="T18" fmla="*/ 49 w 49"/>
                <a:gd name="T19" fmla="*/ 29 h 29"/>
                <a:gd name="T20" fmla="*/ 41 w 49"/>
                <a:gd name="T21" fmla="*/ 24 h 29"/>
                <a:gd name="T22" fmla="*/ 34 w 49"/>
                <a:gd name="T23" fmla="*/ 18 h 29"/>
                <a:gd name="T24" fmla="*/ 25 w 49"/>
                <a:gd name="T25" fmla="*/ 12 h 29"/>
                <a:gd name="T26" fmla="*/ 17 w 49"/>
                <a:gd name="T27" fmla="*/ 6 h 29"/>
                <a:gd name="T28" fmla="*/ 9 w 49"/>
                <a:gd name="T29" fmla="*/ 3 h 29"/>
                <a:gd name="T30" fmla="*/ 2 w 49"/>
                <a:gd name="T31" fmla="*/ 1 h 29"/>
                <a:gd name="T32" fmla="*/ 0 w 49"/>
                <a:gd name="T33"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8">
                  <a:moveTo>
                    <a:pt x="0" y="1"/>
                  </a:moveTo>
                  <a:cubicBezTo>
                    <a:pt x="0" y="1"/>
                    <a:pt x="0" y="1"/>
                    <a:pt x="0" y="1"/>
                  </a:cubicBezTo>
                  <a:cubicBezTo>
                    <a:pt x="1" y="1"/>
                    <a:pt x="1" y="1"/>
                    <a:pt x="2" y="1"/>
                  </a:cubicBezTo>
                  <a:cubicBezTo>
                    <a:pt x="4" y="0"/>
                    <a:pt x="6" y="0"/>
                    <a:pt x="9" y="1"/>
                  </a:cubicBezTo>
                  <a:cubicBezTo>
                    <a:pt x="12" y="1"/>
                    <a:pt x="15" y="2"/>
                    <a:pt x="18" y="4"/>
                  </a:cubicBezTo>
                  <a:cubicBezTo>
                    <a:pt x="21" y="5"/>
                    <a:pt x="24" y="7"/>
                    <a:pt x="27" y="9"/>
                  </a:cubicBezTo>
                  <a:cubicBezTo>
                    <a:pt x="30" y="11"/>
                    <a:pt x="33" y="14"/>
                    <a:pt x="35" y="16"/>
                  </a:cubicBezTo>
                  <a:cubicBezTo>
                    <a:pt x="38" y="18"/>
                    <a:pt x="40" y="21"/>
                    <a:pt x="42" y="22"/>
                  </a:cubicBezTo>
                  <a:cubicBezTo>
                    <a:pt x="44" y="24"/>
                    <a:pt x="46" y="26"/>
                    <a:pt x="47" y="27"/>
                  </a:cubicBezTo>
                  <a:cubicBezTo>
                    <a:pt x="48" y="28"/>
                    <a:pt x="49" y="29"/>
                    <a:pt x="49" y="29"/>
                  </a:cubicBezTo>
                  <a:cubicBezTo>
                    <a:pt x="49" y="29"/>
                    <a:pt x="45" y="27"/>
                    <a:pt x="41" y="24"/>
                  </a:cubicBezTo>
                  <a:cubicBezTo>
                    <a:pt x="39" y="22"/>
                    <a:pt x="36" y="20"/>
                    <a:pt x="34" y="18"/>
                  </a:cubicBezTo>
                  <a:cubicBezTo>
                    <a:pt x="31" y="16"/>
                    <a:pt x="28" y="14"/>
                    <a:pt x="25" y="12"/>
                  </a:cubicBezTo>
                  <a:cubicBezTo>
                    <a:pt x="23" y="10"/>
                    <a:pt x="20" y="8"/>
                    <a:pt x="17" y="6"/>
                  </a:cubicBezTo>
                  <a:cubicBezTo>
                    <a:pt x="14" y="5"/>
                    <a:pt x="11" y="3"/>
                    <a:pt x="9" y="3"/>
                  </a:cubicBezTo>
                  <a:cubicBezTo>
                    <a:pt x="6" y="2"/>
                    <a:pt x="4" y="1"/>
                    <a:pt x="2" y="1"/>
                  </a:cubicBezTo>
                  <a:cubicBezTo>
                    <a:pt x="1" y="1"/>
                    <a:pt x="0" y="1"/>
                    <a:pt x="0" y="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690"/>
            <p:cNvSpPr/>
            <p:nvPr/>
          </p:nvSpPr>
          <p:spPr bwMode="auto">
            <a:xfrm>
              <a:off x="1828801" y="-977901"/>
              <a:ext cx="228600" cy="71438"/>
            </a:xfrm>
            <a:custGeom>
              <a:avLst/>
              <a:gdLst>
                <a:gd name="T0" fmla="*/ 0 w 54"/>
                <a:gd name="T1" fmla="*/ 17 h 17"/>
                <a:gd name="T2" fmla="*/ 1 w 54"/>
                <a:gd name="T3" fmla="*/ 17 h 17"/>
                <a:gd name="T4" fmla="*/ 2 w 54"/>
                <a:gd name="T5" fmla="*/ 15 h 17"/>
                <a:gd name="T6" fmla="*/ 8 w 54"/>
                <a:gd name="T7" fmla="*/ 12 h 17"/>
                <a:gd name="T8" fmla="*/ 17 w 54"/>
                <a:gd name="T9" fmla="*/ 10 h 17"/>
                <a:gd name="T10" fmla="*/ 23 w 54"/>
                <a:gd name="T11" fmla="*/ 10 h 17"/>
                <a:gd name="T12" fmla="*/ 28 w 54"/>
                <a:gd name="T13" fmla="*/ 10 h 17"/>
                <a:gd name="T14" fmla="*/ 38 w 54"/>
                <a:gd name="T15" fmla="*/ 9 h 17"/>
                <a:gd name="T16" fmla="*/ 47 w 54"/>
                <a:gd name="T17" fmla="*/ 5 h 17"/>
                <a:gd name="T18" fmla="*/ 52 w 54"/>
                <a:gd name="T19" fmla="*/ 2 h 17"/>
                <a:gd name="T20" fmla="*/ 54 w 54"/>
                <a:gd name="T21" fmla="*/ 0 h 17"/>
                <a:gd name="T22" fmla="*/ 54 w 54"/>
                <a:gd name="T23" fmla="*/ 1 h 17"/>
                <a:gd name="T24" fmla="*/ 53 w 54"/>
                <a:gd name="T25" fmla="*/ 2 h 17"/>
                <a:gd name="T26" fmla="*/ 48 w 54"/>
                <a:gd name="T27" fmla="*/ 7 h 17"/>
                <a:gd name="T28" fmla="*/ 28 w 54"/>
                <a:gd name="T29" fmla="*/ 14 h 17"/>
                <a:gd name="T30" fmla="*/ 23 w 54"/>
                <a:gd name="T31" fmla="*/ 14 h 17"/>
                <a:gd name="T32" fmla="*/ 17 w 54"/>
                <a:gd name="T33" fmla="*/ 13 h 17"/>
                <a:gd name="T34" fmla="*/ 8 w 54"/>
                <a:gd name="T35" fmla="*/ 13 h 17"/>
                <a:gd name="T36" fmla="*/ 2 w 54"/>
                <a:gd name="T37" fmla="*/ 16 h 17"/>
                <a:gd name="T38" fmla="*/ 0 w 54"/>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7">
                  <a:moveTo>
                    <a:pt x="0" y="17"/>
                  </a:moveTo>
                  <a:cubicBezTo>
                    <a:pt x="0" y="17"/>
                    <a:pt x="0" y="17"/>
                    <a:pt x="1" y="17"/>
                  </a:cubicBezTo>
                  <a:cubicBezTo>
                    <a:pt x="1" y="16"/>
                    <a:pt x="1" y="16"/>
                    <a:pt x="2" y="15"/>
                  </a:cubicBezTo>
                  <a:cubicBezTo>
                    <a:pt x="3" y="14"/>
                    <a:pt x="5" y="13"/>
                    <a:pt x="8" y="12"/>
                  </a:cubicBezTo>
                  <a:cubicBezTo>
                    <a:pt x="10" y="11"/>
                    <a:pt x="14" y="10"/>
                    <a:pt x="17" y="10"/>
                  </a:cubicBezTo>
                  <a:cubicBezTo>
                    <a:pt x="19" y="10"/>
                    <a:pt x="21" y="10"/>
                    <a:pt x="23" y="10"/>
                  </a:cubicBezTo>
                  <a:cubicBezTo>
                    <a:pt x="24" y="11"/>
                    <a:pt x="26" y="11"/>
                    <a:pt x="28" y="10"/>
                  </a:cubicBezTo>
                  <a:cubicBezTo>
                    <a:pt x="31" y="10"/>
                    <a:pt x="35" y="10"/>
                    <a:pt x="38" y="9"/>
                  </a:cubicBezTo>
                  <a:cubicBezTo>
                    <a:pt x="41" y="8"/>
                    <a:pt x="44" y="6"/>
                    <a:pt x="47" y="5"/>
                  </a:cubicBezTo>
                  <a:cubicBezTo>
                    <a:pt x="49" y="4"/>
                    <a:pt x="51" y="3"/>
                    <a:pt x="52" y="2"/>
                  </a:cubicBezTo>
                  <a:cubicBezTo>
                    <a:pt x="53" y="1"/>
                    <a:pt x="54" y="0"/>
                    <a:pt x="54" y="0"/>
                  </a:cubicBezTo>
                  <a:cubicBezTo>
                    <a:pt x="54" y="0"/>
                    <a:pt x="54" y="0"/>
                    <a:pt x="54" y="1"/>
                  </a:cubicBezTo>
                  <a:cubicBezTo>
                    <a:pt x="54" y="1"/>
                    <a:pt x="53" y="2"/>
                    <a:pt x="53" y="2"/>
                  </a:cubicBezTo>
                  <a:cubicBezTo>
                    <a:pt x="51" y="3"/>
                    <a:pt x="50" y="5"/>
                    <a:pt x="48" y="7"/>
                  </a:cubicBezTo>
                  <a:cubicBezTo>
                    <a:pt x="43" y="10"/>
                    <a:pt x="36" y="13"/>
                    <a:pt x="28" y="14"/>
                  </a:cubicBezTo>
                  <a:cubicBezTo>
                    <a:pt x="26" y="14"/>
                    <a:pt x="24" y="14"/>
                    <a:pt x="23" y="14"/>
                  </a:cubicBezTo>
                  <a:cubicBezTo>
                    <a:pt x="21" y="13"/>
                    <a:pt x="19" y="13"/>
                    <a:pt x="17" y="13"/>
                  </a:cubicBezTo>
                  <a:cubicBezTo>
                    <a:pt x="14" y="13"/>
                    <a:pt x="11" y="13"/>
                    <a:pt x="8" y="13"/>
                  </a:cubicBezTo>
                  <a:cubicBezTo>
                    <a:pt x="6" y="14"/>
                    <a:pt x="4" y="15"/>
                    <a:pt x="2" y="16"/>
                  </a:cubicBezTo>
                  <a:cubicBezTo>
                    <a:pt x="1" y="17"/>
                    <a:pt x="0" y="17"/>
                    <a:pt x="0" y="17"/>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691"/>
            <p:cNvSpPr/>
            <p:nvPr/>
          </p:nvSpPr>
          <p:spPr bwMode="auto">
            <a:xfrm>
              <a:off x="2133601" y="-863601"/>
              <a:ext cx="63500" cy="254000"/>
            </a:xfrm>
            <a:custGeom>
              <a:avLst/>
              <a:gdLst>
                <a:gd name="T0" fmla="*/ 8 w 15"/>
                <a:gd name="T1" fmla="*/ 0 h 60"/>
                <a:gd name="T2" fmla="*/ 8 w 15"/>
                <a:gd name="T3" fmla="*/ 1 h 60"/>
                <a:gd name="T4" fmla="*/ 10 w 15"/>
                <a:gd name="T5" fmla="*/ 2 h 60"/>
                <a:gd name="T6" fmla="*/ 13 w 15"/>
                <a:gd name="T7" fmla="*/ 9 h 60"/>
                <a:gd name="T8" fmla="*/ 14 w 15"/>
                <a:gd name="T9" fmla="*/ 19 h 60"/>
                <a:gd name="T10" fmla="*/ 13 w 15"/>
                <a:gd name="T11" fmla="*/ 25 h 60"/>
                <a:gd name="T12" fmla="*/ 10 w 15"/>
                <a:gd name="T13" fmla="*/ 31 h 60"/>
                <a:gd name="T14" fmla="*/ 5 w 15"/>
                <a:gd name="T15" fmla="*/ 41 h 60"/>
                <a:gd name="T16" fmla="*/ 2 w 15"/>
                <a:gd name="T17" fmla="*/ 51 h 60"/>
                <a:gd name="T18" fmla="*/ 1 w 15"/>
                <a:gd name="T19" fmla="*/ 58 h 60"/>
                <a:gd name="T20" fmla="*/ 2 w 15"/>
                <a:gd name="T21" fmla="*/ 60 h 60"/>
                <a:gd name="T22" fmla="*/ 1 w 15"/>
                <a:gd name="T23" fmla="*/ 60 h 60"/>
                <a:gd name="T24" fmla="*/ 1 w 15"/>
                <a:gd name="T25" fmla="*/ 58 h 60"/>
                <a:gd name="T26" fmla="*/ 0 w 15"/>
                <a:gd name="T27" fmla="*/ 50 h 60"/>
                <a:gd name="T28" fmla="*/ 3 w 15"/>
                <a:gd name="T29" fmla="*/ 40 h 60"/>
                <a:gd name="T30" fmla="*/ 7 w 15"/>
                <a:gd name="T31" fmla="*/ 29 h 60"/>
                <a:gd name="T32" fmla="*/ 10 w 15"/>
                <a:gd name="T33" fmla="*/ 24 h 60"/>
                <a:gd name="T34" fmla="*/ 11 w 15"/>
                <a:gd name="T35" fmla="*/ 19 h 60"/>
                <a:gd name="T36" fmla="*/ 12 w 15"/>
                <a:gd name="T37" fmla="*/ 9 h 60"/>
                <a:gd name="T38" fmla="*/ 9 w 15"/>
                <a:gd name="T39" fmla="*/ 3 h 60"/>
                <a:gd name="T40" fmla="*/ 8 w 15"/>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60">
                  <a:moveTo>
                    <a:pt x="8" y="0"/>
                  </a:moveTo>
                  <a:cubicBezTo>
                    <a:pt x="8" y="0"/>
                    <a:pt x="8" y="1"/>
                    <a:pt x="8" y="1"/>
                  </a:cubicBezTo>
                  <a:cubicBezTo>
                    <a:pt x="9" y="1"/>
                    <a:pt x="9" y="2"/>
                    <a:pt x="10" y="2"/>
                  </a:cubicBezTo>
                  <a:cubicBezTo>
                    <a:pt x="11" y="4"/>
                    <a:pt x="13" y="6"/>
                    <a:pt x="13" y="9"/>
                  </a:cubicBezTo>
                  <a:cubicBezTo>
                    <a:pt x="14" y="12"/>
                    <a:pt x="15" y="15"/>
                    <a:pt x="14" y="19"/>
                  </a:cubicBezTo>
                  <a:cubicBezTo>
                    <a:pt x="14" y="21"/>
                    <a:pt x="13" y="23"/>
                    <a:pt x="13" y="25"/>
                  </a:cubicBezTo>
                  <a:cubicBezTo>
                    <a:pt x="12" y="27"/>
                    <a:pt x="11" y="29"/>
                    <a:pt x="10" y="31"/>
                  </a:cubicBezTo>
                  <a:cubicBezTo>
                    <a:pt x="9" y="34"/>
                    <a:pt x="7" y="38"/>
                    <a:pt x="5" y="41"/>
                  </a:cubicBezTo>
                  <a:cubicBezTo>
                    <a:pt x="4" y="45"/>
                    <a:pt x="3" y="48"/>
                    <a:pt x="2" y="51"/>
                  </a:cubicBezTo>
                  <a:cubicBezTo>
                    <a:pt x="1" y="53"/>
                    <a:pt x="1" y="56"/>
                    <a:pt x="1" y="58"/>
                  </a:cubicBezTo>
                  <a:cubicBezTo>
                    <a:pt x="2" y="59"/>
                    <a:pt x="2" y="60"/>
                    <a:pt x="2" y="60"/>
                  </a:cubicBezTo>
                  <a:cubicBezTo>
                    <a:pt x="2" y="60"/>
                    <a:pt x="2" y="60"/>
                    <a:pt x="1" y="60"/>
                  </a:cubicBezTo>
                  <a:cubicBezTo>
                    <a:pt x="1" y="59"/>
                    <a:pt x="1" y="59"/>
                    <a:pt x="1" y="58"/>
                  </a:cubicBezTo>
                  <a:cubicBezTo>
                    <a:pt x="0" y="56"/>
                    <a:pt x="0" y="53"/>
                    <a:pt x="0" y="50"/>
                  </a:cubicBezTo>
                  <a:cubicBezTo>
                    <a:pt x="0" y="47"/>
                    <a:pt x="1" y="44"/>
                    <a:pt x="3" y="40"/>
                  </a:cubicBezTo>
                  <a:cubicBezTo>
                    <a:pt x="4" y="37"/>
                    <a:pt x="6" y="33"/>
                    <a:pt x="7" y="29"/>
                  </a:cubicBezTo>
                  <a:cubicBezTo>
                    <a:pt x="8" y="28"/>
                    <a:pt x="9" y="26"/>
                    <a:pt x="10" y="24"/>
                  </a:cubicBezTo>
                  <a:cubicBezTo>
                    <a:pt x="10" y="22"/>
                    <a:pt x="11" y="20"/>
                    <a:pt x="11" y="19"/>
                  </a:cubicBezTo>
                  <a:cubicBezTo>
                    <a:pt x="12" y="15"/>
                    <a:pt x="12" y="12"/>
                    <a:pt x="12" y="9"/>
                  </a:cubicBezTo>
                  <a:cubicBezTo>
                    <a:pt x="11" y="6"/>
                    <a:pt x="10" y="4"/>
                    <a:pt x="9" y="3"/>
                  </a:cubicBezTo>
                  <a:cubicBezTo>
                    <a:pt x="8" y="1"/>
                    <a:pt x="8" y="0"/>
                    <a:pt x="8"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92"/>
            <p:cNvSpPr/>
            <p:nvPr/>
          </p:nvSpPr>
          <p:spPr bwMode="auto">
            <a:xfrm>
              <a:off x="2324101" y="-855663"/>
              <a:ext cx="127000" cy="246063"/>
            </a:xfrm>
            <a:custGeom>
              <a:avLst/>
              <a:gdLst>
                <a:gd name="T0" fmla="*/ 0 w 30"/>
                <a:gd name="T1" fmla="*/ 0 h 58"/>
                <a:gd name="T2" fmla="*/ 1 w 30"/>
                <a:gd name="T3" fmla="*/ 0 h 58"/>
                <a:gd name="T4" fmla="*/ 3 w 30"/>
                <a:gd name="T5" fmla="*/ 1 h 58"/>
                <a:gd name="T6" fmla="*/ 5 w 30"/>
                <a:gd name="T7" fmla="*/ 3 h 58"/>
                <a:gd name="T8" fmla="*/ 9 w 30"/>
                <a:gd name="T9" fmla="*/ 6 h 58"/>
                <a:gd name="T10" fmla="*/ 15 w 30"/>
                <a:gd name="T11" fmla="*/ 15 h 58"/>
                <a:gd name="T12" fmla="*/ 19 w 30"/>
                <a:gd name="T13" fmla="*/ 27 h 58"/>
                <a:gd name="T14" fmla="*/ 22 w 30"/>
                <a:gd name="T15" fmla="*/ 39 h 58"/>
                <a:gd name="T16" fmla="*/ 26 w 30"/>
                <a:gd name="T17" fmla="*/ 49 h 58"/>
                <a:gd name="T18" fmla="*/ 29 w 30"/>
                <a:gd name="T19" fmla="*/ 56 h 58"/>
                <a:gd name="T20" fmla="*/ 30 w 30"/>
                <a:gd name="T21" fmla="*/ 58 h 58"/>
                <a:gd name="T22" fmla="*/ 30 w 30"/>
                <a:gd name="T23" fmla="*/ 58 h 58"/>
                <a:gd name="T24" fmla="*/ 28 w 30"/>
                <a:gd name="T25" fmla="*/ 56 h 58"/>
                <a:gd name="T26" fmla="*/ 24 w 30"/>
                <a:gd name="T27" fmla="*/ 50 h 58"/>
                <a:gd name="T28" fmla="*/ 20 w 30"/>
                <a:gd name="T29" fmla="*/ 40 h 58"/>
                <a:gd name="T30" fmla="*/ 16 w 30"/>
                <a:gd name="T31" fmla="*/ 28 h 58"/>
                <a:gd name="T32" fmla="*/ 12 w 30"/>
                <a:gd name="T33" fmla="*/ 16 h 58"/>
                <a:gd name="T34" fmla="*/ 7 w 30"/>
                <a:gd name="T35" fmla="*/ 7 h 58"/>
                <a:gd name="T36" fmla="*/ 5 w 30"/>
                <a:gd name="T37" fmla="*/ 4 h 58"/>
                <a:gd name="T38" fmla="*/ 2 w 30"/>
                <a:gd name="T39" fmla="*/ 2 h 58"/>
                <a:gd name="T40" fmla="*/ 0 w 3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7">
                  <a:moveTo>
                    <a:pt x="0" y="0"/>
                  </a:moveTo>
                  <a:cubicBezTo>
                    <a:pt x="0" y="0"/>
                    <a:pt x="0" y="0"/>
                    <a:pt x="1" y="0"/>
                  </a:cubicBezTo>
                  <a:cubicBezTo>
                    <a:pt x="1" y="1"/>
                    <a:pt x="2" y="1"/>
                    <a:pt x="3" y="1"/>
                  </a:cubicBezTo>
                  <a:cubicBezTo>
                    <a:pt x="3" y="2"/>
                    <a:pt x="4" y="2"/>
                    <a:pt x="5" y="3"/>
                  </a:cubicBezTo>
                  <a:cubicBezTo>
                    <a:pt x="6" y="4"/>
                    <a:pt x="8" y="5"/>
                    <a:pt x="9" y="6"/>
                  </a:cubicBezTo>
                  <a:cubicBezTo>
                    <a:pt x="11" y="8"/>
                    <a:pt x="13" y="12"/>
                    <a:pt x="15" y="15"/>
                  </a:cubicBezTo>
                  <a:cubicBezTo>
                    <a:pt x="17" y="19"/>
                    <a:pt x="18" y="23"/>
                    <a:pt x="19" y="27"/>
                  </a:cubicBezTo>
                  <a:cubicBezTo>
                    <a:pt x="20" y="31"/>
                    <a:pt x="21" y="35"/>
                    <a:pt x="22" y="39"/>
                  </a:cubicBezTo>
                  <a:cubicBezTo>
                    <a:pt x="23" y="43"/>
                    <a:pt x="25" y="46"/>
                    <a:pt x="26" y="49"/>
                  </a:cubicBezTo>
                  <a:cubicBezTo>
                    <a:pt x="27" y="52"/>
                    <a:pt x="28" y="54"/>
                    <a:pt x="29" y="56"/>
                  </a:cubicBezTo>
                  <a:cubicBezTo>
                    <a:pt x="30" y="57"/>
                    <a:pt x="30" y="58"/>
                    <a:pt x="30" y="58"/>
                  </a:cubicBezTo>
                  <a:cubicBezTo>
                    <a:pt x="30" y="58"/>
                    <a:pt x="30" y="58"/>
                    <a:pt x="30" y="58"/>
                  </a:cubicBezTo>
                  <a:cubicBezTo>
                    <a:pt x="30" y="57"/>
                    <a:pt x="29" y="57"/>
                    <a:pt x="28" y="56"/>
                  </a:cubicBezTo>
                  <a:cubicBezTo>
                    <a:pt x="27" y="55"/>
                    <a:pt x="26" y="53"/>
                    <a:pt x="24" y="50"/>
                  </a:cubicBezTo>
                  <a:cubicBezTo>
                    <a:pt x="22" y="47"/>
                    <a:pt x="21" y="44"/>
                    <a:pt x="20" y="40"/>
                  </a:cubicBezTo>
                  <a:cubicBezTo>
                    <a:pt x="18" y="36"/>
                    <a:pt x="17" y="32"/>
                    <a:pt x="16" y="28"/>
                  </a:cubicBezTo>
                  <a:cubicBezTo>
                    <a:pt x="15" y="24"/>
                    <a:pt x="14" y="20"/>
                    <a:pt x="12" y="16"/>
                  </a:cubicBezTo>
                  <a:cubicBezTo>
                    <a:pt x="11" y="13"/>
                    <a:pt x="9" y="10"/>
                    <a:pt x="7" y="7"/>
                  </a:cubicBezTo>
                  <a:cubicBezTo>
                    <a:pt x="6" y="6"/>
                    <a:pt x="5" y="5"/>
                    <a:pt x="5" y="4"/>
                  </a:cubicBezTo>
                  <a:cubicBezTo>
                    <a:pt x="4" y="3"/>
                    <a:pt x="3" y="2"/>
                    <a:pt x="2"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93"/>
            <p:cNvSpPr/>
            <p:nvPr/>
          </p:nvSpPr>
          <p:spPr bwMode="auto">
            <a:xfrm>
              <a:off x="2413001" y="-914401"/>
              <a:ext cx="268288" cy="207963"/>
            </a:xfrm>
            <a:custGeom>
              <a:avLst/>
              <a:gdLst>
                <a:gd name="T0" fmla="*/ 0 w 63"/>
                <a:gd name="T1" fmla="*/ 0 h 49"/>
                <a:gd name="T2" fmla="*/ 2 w 63"/>
                <a:gd name="T3" fmla="*/ 2 h 49"/>
                <a:gd name="T4" fmla="*/ 10 w 63"/>
                <a:gd name="T5" fmla="*/ 7 h 49"/>
                <a:gd name="T6" fmla="*/ 31 w 63"/>
                <a:gd name="T7" fmla="*/ 25 h 49"/>
                <a:gd name="T8" fmla="*/ 52 w 63"/>
                <a:gd name="T9" fmla="*/ 43 h 49"/>
                <a:gd name="T10" fmla="*/ 60 w 63"/>
                <a:gd name="T11" fmla="*/ 47 h 49"/>
                <a:gd name="T12" fmla="*/ 63 w 63"/>
                <a:gd name="T13" fmla="*/ 49 h 49"/>
                <a:gd name="T14" fmla="*/ 62 w 63"/>
                <a:gd name="T15" fmla="*/ 48 h 49"/>
                <a:gd name="T16" fmla="*/ 59 w 63"/>
                <a:gd name="T17" fmla="*/ 48 h 49"/>
                <a:gd name="T18" fmla="*/ 51 w 63"/>
                <a:gd name="T19" fmla="*/ 44 h 49"/>
                <a:gd name="T20" fmla="*/ 40 w 63"/>
                <a:gd name="T21" fmla="*/ 37 h 49"/>
                <a:gd name="T22" fmla="*/ 29 w 63"/>
                <a:gd name="T23" fmla="*/ 28 h 49"/>
                <a:gd name="T24" fmla="*/ 8 w 63"/>
                <a:gd name="T25" fmla="*/ 9 h 49"/>
                <a:gd name="T26" fmla="*/ 2 w 63"/>
                <a:gd name="T27" fmla="*/ 2 h 49"/>
                <a:gd name="T28" fmla="*/ 0 w 63"/>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9">
                  <a:moveTo>
                    <a:pt x="0" y="0"/>
                  </a:moveTo>
                  <a:cubicBezTo>
                    <a:pt x="0" y="0"/>
                    <a:pt x="1" y="0"/>
                    <a:pt x="2" y="2"/>
                  </a:cubicBezTo>
                  <a:cubicBezTo>
                    <a:pt x="4" y="3"/>
                    <a:pt x="7" y="5"/>
                    <a:pt x="10" y="7"/>
                  </a:cubicBezTo>
                  <a:cubicBezTo>
                    <a:pt x="16" y="12"/>
                    <a:pt x="23" y="19"/>
                    <a:pt x="31" y="25"/>
                  </a:cubicBezTo>
                  <a:cubicBezTo>
                    <a:pt x="38" y="32"/>
                    <a:pt x="46" y="38"/>
                    <a:pt x="52" y="43"/>
                  </a:cubicBezTo>
                  <a:cubicBezTo>
                    <a:pt x="55" y="45"/>
                    <a:pt x="58" y="46"/>
                    <a:pt x="60" y="47"/>
                  </a:cubicBezTo>
                  <a:cubicBezTo>
                    <a:pt x="62" y="48"/>
                    <a:pt x="63" y="49"/>
                    <a:pt x="63" y="49"/>
                  </a:cubicBezTo>
                  <a:cubicBezTo>
                    <a:pt x="63" y="49"/>
                    <a:pt x="62" y="49"/>
                    <a:pt x="62" y="48"/>
                  </a:cubicBezTo>
                  <a:cubicBezTo>
                    <a:pt x="61" y="48"/>
                    <a:pt x="60" y="48"/>
                    <a:pt x="59" y="48"/>
                  </a:cubicBezTo>
                  <a:cubicBezTo>
                    <a:pt x="57" y="47"/>
                    <a:pt x="54" y="46"/>
                    <a:pt x="51" y="44"/>
                  </a:cubicBezTo>
                  <a:cubicBezTo>
                    <a:pt x="48" y="42"/>
                    <a:pt x="44" y="40"/>
                    <a:pt x="40" y="37"/>
                  </a:cubicBezTo>
                  <a:cubicBezTo>
                    <a:pt x="36" y="34"/>
                    <a:pt x="32" y="31"/>
                    <a:pt x="29" y="28"/>
                  </a:cubicBezTo>
                  <a:cubicBezTo>
                    <a:pt x="21" y="21"/>
                    <a:pt x="14" y="14"/>
                    <a:pt x="8" y="9"/>
                  </a:cubicBezTo>
                  <a:cubicBezTo>
                    <a:pt x="6" y="6"/>
                    <a:pt x="4" y="4"/>
                    <a:pt x="2"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94"/>
            <p:cNvSpPr/>
            <p:nvPr/>
          </p:nvSpPr>
          <p:spPr bwMode="auto">
            <a:xfrm>
              <a:off x="2451101" y="-998538"/>
              <a:ext cx="238125" cy="92075"/>
            </a:xfrm>
            <a:custGeom>
              <a:avLst/>
              <a:gdLst>
                <a:gd name="T0" fmla="*/ 0 w 56"/>
                <a:gd name="T1" fmla="*/ 0 h 22"/>
                <a:gd name="T2" fmla="*/ 3 w 56"/>
                <a:gd name="T3" fmla="*/ 0 h 22"/>
                <a:gd name="T4" fmla="*/ 10 w 56"/>
                <a:gd name="T5" fmla="*/ 0 h 22"/>
                <a:gd name="T6" fmla="*/ 20 w 56"/>
                <a:gd name="T7" fmla="*/ 3 h 22"/>
                <a:gd name="T8" fmla="*/ 30 w 56"/>
                <a:gd name="T9" fmla="*/ 8 h 22"/>
                <a:gd name="T10" fmla="*/ 39 w 56"/>
                <a:gd name="T11" fmla="*/ 15 h 22"/>
                <a:gd name="T12" fmla="*/ 43 w 56"/>
                <a:gd name="T13" fmla="*/ 18 h 22"/>
                <a:gd name="T14" fmla="*/ 47 w 56"/>
                <a:gd name="T15" fmla="*/ 20 h 22"/>
                <a:gd name="T16" fmla="*/ 54 w 56"/>
                <a:gd name="T17" fmla="*/ 21 h 22"/>
                <a:gd name="T18" fmla="*/ 56 w 56"/>
                <a:gd name="T19" fmla="*/ 20 h 22"/>
                <a:gd name="T20" fmla="*/ 56 w 56"/>
                <a:gd name="T21" fmla="*/ 21 h 22"/>
                <a:gd name="T22" fmla="*/ 54 w 56"/>
                <a:gd name="T23" fmla="*/ 21 h 22"/>
                <a:gd name="T24" fmla="*/ 47 w 56"/>
                <a:gd name="T25" fmla="*/ 22 h 22"/>
                <a:gd name="T26" fmla="*/ 42 w 56"/>
                <a:gd name="T27" fmla="*/ 20 h 22"/>
                <a:gd name="T28" fmla="*/ 37 w 56"/>
                <a:gd name="T29" fmla="*/ 17 h 22"/>
                <a:gd name="T30" fmla="*/ 28 w 56"/>
                <a:gd name="T31" fmla="*/ 11 h 22"/>
                <a:gd name="T32" fmla="*/ 10 w 56"/>
                <a:gd name="T33" fmla="*/ 2 h 22"/>
                <a:gd name="T34" fmla="*/ 3 w 56"/>
                <a:gd name="T35" fmla="*/ 1 h 22"/>
                <a:gd name="T36" fmla="*/ 0 w 56"/>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2">
                  <a:moveTo>
                    <a:pt x="0" y="0"/>
                  </a:moveTo>
                  <a:cubicBezTo>
                    <a:pt x="0" y="0"/>
                    <a:pt x="1" y="0"/>
                    <a:pt x="3" y="0"/>
                  </a:cubicBezTo>
                  <a:cubicBezTo>
                    <a:pt x="5" y="0"/>
                    <a:pt x="7" y="0"/>
                    <a:pt x="10" y="0"/>
                  </a:cubicBezTo>
                  <a:cubicBezTo>
                    <a:pt x="13" y="1"/>
                    <a:pt x="16" y="1"/>
                    <a:pt x="20" y="3"/>
                  </a:cubicBezTo>
                  <a:cubicBezTo>
                    <a:pt x="23" y="4"/>
                    <a:pt x="27" y="6"/>
                    <a:pt x="30" y="8"/>
                  </a:cubicBezTo>
                  <a:cubicBezTo>
                    <a:pt x="34" y="10"/>
                    <a:pt x="36" y="13"/>
                    <a:pt x="39" y="15"/>
                  </a:cubicBezTo>
                  <a:cubicBezTo>
                    <a:pt x="40" y="16"/>
                    <a:pt x="42" y="17"/>
                    <a:pt x="43" y="18"/>
                  </a:cubicBezTo>
                  <a:cubicBezTo>
                    <a:pt x="44" y="19"/>
                    <a:pt x="46" y="20"/>
                    <a:pt x="47" y="20"/>
                  </a:cubicBezTo>
                  <a:cubicBezTo>
                    <a:pt x="50" y="21"/>
                    <a:pt x="52" y="21"/>
                    <a:pt x="54" y="21"/>
                  </a:cubicBezTo>
                  <a:cubicBezTo>
                    <a:pt x="55" y="21"/>
                    <a:pt x="56" y="20"/>
                    <a:pt x="56" y="20"/>
                  </a:cubicBezTo>
                  <a:cubicBezTo>
                    <a:pt x="56" y="20"/>
                    <a:pt x="56" y="20"/>
                    <a:pt x="56" y="21"/>
                  </a:cubicBezTo>
                  <a:cubicBezTo>
                    <a:pt x="55" y="21"/>
                    <a:pt x="55" y="21"/>
                    <a:pt x="54" y="21"/>
                  </a:cubicBezTo>
                  <a:cubicBezTo>
                    <a:pt x="52" y="22"/>
                    <a:pt x="50" y="22"/>
                    <a:pt x="47" y="22"/>
                  </a:cubicBezTo>
                  <a:cubicBezTo>
                    <a:pt x="45" y="22"/>
                    <a:pt x="43" y="21"/>
                    <a:pt x="42" y="20"/>
                  </a:cubicBezTo>
                  <a:cubicBezTo>
                    <a:pt x="40" y="19"/>
                    <a:pt x="39" y="18"/>
                    <a:pt x="37" y="17"/>
                  </a:cubicBezTo>
                  <a:cubicBezTo>
                    <a:pt x="34" y="15"/>
                    <a:pt x="32" y="13"/>
                    <a:pt x="28" y="11"/>
                  </a:cubicBezTo>
                  <a:cubicBezTo>
                    <a:pt x="22" y="6"/>
                    <a:pt x="15" y="4"/>
                    <a:pt x="10" y="2"/>
                  </a:cubicBezTo>
                  <a:cubicBezTo>
                    <a:pt x="7" y="1"/>
                    <a:pt x="5" y="1"/>
                    <a:pt x="3" y="1"/>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95"/>
            <p:cNvSpPr/>
            <p:nvPr/>
          </p:nvSpPr>
          <p:spPr bwMode="auto">
            <a:xfrm>
              <a:off x="2308226" y="-1457326"/>
              <a:ext cx="142875" cy="284163"/>
            </a:xfrm>
            <a:custGeom>
              <a:avLst/>
              <a:gdLst>
                <a:gd name="T0" fmla="*/ 34 w 34"/>
                <a:gd name="T1" fmla="*/ 0 h 67"/>
                <a:gd name="T2" fmla="*/ 33 w 34"/>
                <a:gd name="T3" fmla="*/ 4 h 67"/>
                <a:gd name="T4" fmla="*/ 32 w 34"/>
                <a:gd name="T5" fmla="*/ 12 h 67"/>
                <a:gd name="T6" fmla="*/ 22 w 34"/>
                <a:gd name="T7" fmla="*/ 37 h 67"/>
                <a:gd name="T8" fmla="*/ 18 w 34"/>
                <a:gd name="T9" fmla="*/ 43 h 67"/>
                <a:gd name="T10" fmla="*/ 13 w 34"/>
                <a:gd name="T11" fmla="*/ 48 h 67"/>
                <a:gd name="T12" fmla="*/ 5 w 34"/>
                <a:gd name="T13" fmla="*/ 57 h 67"/>
                <a:gd name="T14" fmla="*/ 1 w 34"/>
                <a:gd name="T15" fmla="*/ 64 h 67"/>
                <a:gd name="T16" fmla="*/ 0 w 34"/>
                <a:gd name="T17" fmla="*/ 66 h 67"/>
                <a:gd name="T18" fmla="*/ 0 w 34"/>
                <a:gd name="T19" fmla="*/ 67 h 67"/>
                <a:gd name="T20" fmla="*/ 0 w 34"/>
                <a:gd name="T21" fmla="*/ 66 h 67"/>
                <a:gd name="T22" fmla="*/ 0 w 34"/>
                <a:gd name="T23" fmla="*/ 64 h 67"/>
                <a:gd name="T24" fmla="*/ 3 w 34"/>
                <a:gd name="T25" fmla="*/ 56 h 67"/>
                <a:gd name="T26" fmla="*/ 11 w 34"/>
                <a:gd name="T27" fmla="*/ 46 h 67"/>
                <a:gd name="T28" fmla="*/ 15 w 34"/>
                <a:gd name="T29" fmla="*/ 41 h 67"/>
                <a:gd name="T30" fmla="*/ 19 w 34"/>
                <a:gd name="T31" fmla="*/ 35 h 67"/>
                <a:gd name="T32" fmla="*/ 30 w 34"/>
                <a:gd name="T33" fmla="*/ 12 h 67"/>
                <a:gd name="T34" fmla="*/ 33 w 34"/>
                <a:gd name="T35" fmla="*/ 4 h 67"/>
                <a:gd name="T36" fmla="*/ 34 w 34"/>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67">
                  <a:moveTo>
                    <a:pt x="34" y="0"/>
                  </a:moveTo>
                  <a:cubicBezTo>
                    <a:pt x="34" y="0"/>
                    <a:pt x="33" y="2"/>
                    <a:pt x="33" y="4"/>
                  </a:cubicBezTo>
                  <a:cubicBezTo>
                    <a:pt x="33" y="6"/>
                    <a:pt x="32" y="9"/>
                    <a:pt x="32" y="12"/>
                  </a:cubicBezTo>
                  <a:cubicBezTo>
                    <a:pt x="30" y="19"/>
                    <a:pt x="28" y="29"/>
                    <a:pt x="22" y="37"/>
                  </a:cubicBezTo>
                  <a:cubicBezTo>
                    <a:pt x="21" y="39"/>
                    <a:pt x="19" y="41"/>
                    <a:pt x="18" y="43"/>
                  </a:cubicBezTo>
                  <a:cubicBezTo>
                    <a:pt x="16" y="45"/>
                    <a:pt x="14" y="46"/>
                    <a:pt x="13" y="48"/>
                  </a:cubicBezTo>
                  <a:cubicBezTo>
                    <a:pt x="10" y="51"/>
                    <a:pt x="7" y="54"/>
                    <a:pt x="5" y="57"/>
                  </a:cubicBezTo>
                  <a:cubicBezTo>
                    <a:pt x="3" y="60"/>
                    <a:pt x="1" y="62"/>
                    <a:pt x="1" y="64"/>
                  </a:cubicBezTo>
                  <a:cubicBezTo>
                    <a:pt x="0" y="65"/>
                    <a:pt x="0" y="66"/>
                    <a:pt x="0" y="66"/>
                  </a:cubicBezTo>
                  <a:cubicBezTo>
                    <a:pt x="0" y="67"/>
                    <a:pt x="0" y="67"/>
                    <a:pt x="0" y="67"/>
                  </a:cubicBezTo>
                  <a:cubicBezTo>
                    <a:pt x="0" y="67"/>
                    <a:pt x="0" y="67"/>
                    <a:pt x="0" y="66"/>
                  </a:cubicBezTo>
                  <a:cubicBezTo>
                    <a:pt x="0" y="66"/>
                    <a:pt x="0" y="65"/>
                    <a:pt x="0" y="64"/>
                  </a:cubicBezTo>
                  <a:cubicBezTo>
                    <a:pt x="0" y="62"/>
                    <a:pt x="1" y="59"/>
                    <a:pt x="3" y="56"/>
                  </a:cubicBezTo>
                  <a:cubicBezTo>
                    <a:pt x="5" y="53"/>
                    <a:pt x="8" y="49"/>
                    <a:pt x="11" y="46"/>
                  </a:cubicBezTo>
                  <a:cubicBezTo>
                    <a:pt x="12" y="44"/>
                    <a:pt x="14" y="42"/>
                    <a:pt x="15" y="41"/>
                  </a:cubicBezTo>
                  <a:cubicBezTo>
                    <a:pt x="17" y="39"/>
                    <a:pt x="18" y="37"/>
                    <a:pt x="19" y="35"/>
                  </a:cubicBezTo>
                  <a:cubicBezTo>
                    <a:pt x="25" y="28"/>
                    <a:pt x="28" y="19"/>
                    <a:pt x="30" y="12"/>
                  </a:cubicBezTo>
                  <a:cubicBezTo>
                    <a:pt x="31" y="8"/>
                    <a:pt x="32" y="6"/>
                    <a:pt x="33" y="4"/>
                  </a:cubicBezTo>
                  <a:cubicBezTo>
                    <a:pt x="33" y="2"/>
                    <a:pt x="34" y="0"/>
                    <a:pt x="34"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96"/>
            <p:cNvSpPr/>
            <p:nvPr/>
          </p:nvSpPr>
          <p:spPr bwMode="auto">
            <a:xfrm>
              <a:off x="1925639" y="-1350963"/>
              <a:ext cx="187325" cy="152400"/>
            </a:xfrm>
            <a:custGeom>
              <a:avLst/>
              <a:gdLst>
                <a:gd name="T0" fmla="*/ 0 w 44"/>
                <a:gd name="T1" fmla="*/ 0 h 36"/>
                <a:gd name="T2" fmla="*/ 8 w 44"/>
                <a:gd name="T3" fmla="*/ 5 h 36"/>
                <a:gd name="T4" fmla="*/ 14 w 44"/>
                <a:gd name="T5" fmla="*/ 11 h 36"/>
                <a:gd name="T6" fmla="*/ 22 w 44"/>
                <a:gd name="T7" fmla="*/ 19 h 36"/>
                <a:gd name="T8" fmla="*/ 29 w 44"/>
                <a:gd name="T9" fmla="*/ 26 h 36"/>
                <a:gd name="T10" fmla="*/ 36 w 44"/>
                <a:gd name="T11" fmla="*/ 32 h 36"/>
                <a:gd name="T12" fmla="*/ 41 w 44"/>
                <a:gd name="T13" fmla="*/ 35 h 36"/>
                <a:gd name="T14" fmla="*/ 44 w 44"/>
                <a:gd name="T15" fmla="*/ 36 h 36"/>
                <a:gd name="T16" fmla="*/ 41 w 44"/>
                <a:gd name="T17" fmla="*/ 36 h 36"/>
                <a:gd name="T18" fmla="*/ 35 w 44"/>
                <a:gd name="T19" fmla="*/ 34 h 36"/>
                <a:gd name="T20" fmla="*/ 27 w 44"/>
                <a:gd name="T21" fmla="*/ 28 h 36"/>
                <a:gd name="T22" fmla="*/ 19 w 44"/>
                <a:gd name="T23" fmla="*/ 21 h 36"/>
                <a:gd name="T24" fmla="*/ 6 w 44"/>
                <a:gd name="T25" fmla="*/ 6 h 36"/>
                <a:gd name="T26" fmla="*/ 2 w 44"/>
                <a:gd name="T27" fmla="*/ 1 h 36"/>
                <a:gd name="T28" fmla="*/ 0 w 44"/>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6">
                  <a:moveTo>
                    <a:pt x="0" y="0"/>
                  </a:moveTo>
                  <a:cubicBezTo>
                    <a:pt x="0" y="0"/>
                    <a:pt x="3" y="1"/>
                    <a:pt x="8" y="5"/>
                  </a:cubicBezTo>
                  <a:cubicBezTo>
                    <a:pt x="10" y="6"/>
                    <a:pt x="12" y="8"/>
                    <a:pt x="14" y="11"/>
                  </a:cubicBezTo>
                  <a:cubicBezTo>
                    <a:pt x="17" y="13"/>
                    <a:pt x="19" y="16"/>
                    <a:pt x="22" y="19"/>
                  </a:cubicBezTo>
                  <a:cubicBezTo>
                    <a:pt x="24" y="22"/>
                    <a:pt x="26" y="24"/>
                    <a:pt x="29" y="26"/>
                  </a:cubicBezTo>
                  <a:cubicBezTo>
                    <a:pt x="31" y="29"/>
                    <a:pt x="34" y="31"/>
                    <a:pt x="36" y="32"/>
                  </a:cubicBezTo>
                  <a:cubicBezTo>
                    <a:pt x="38" y="34"/>
                    <a:pt x="40" y="35"/>
                    <a:pt x="41" y="35"/>
                  </a:cubicBezTo>
                  <a:cubicBezTo>
                    <a:pt x="43" y="36"/>
                    <a:pt x="44" y="36"/>
                    <a:pt x="44" y="36"/>
                  </a:cubicBezTo>
                  <a:cubicBezTo>
                    <a:pt x="44" y="36"/>
                    <a:pt x="43" y="36"/>
                    <a:pt x="41" y="36"/>
                  </a:cubicBezTo>
                  <a:cubicBezTo>
                    <a:pt x="40" y="36"/>
                    <a:pt x="37" y="35"/>
                    <a:pt x="35" y="34"/>
                  </a:cubicBezTo>
                  <a:cubicBezTo>
                    <a:pt x="32" y="32"/>
                    <a:pt x="30" y="31"/>
                    <a:pt x="27" y="28"/>
                  </a:cubicBezTo>
                  <a:cubicBezTo>
                    <a:pt x="24" y="26"/>
                    <a:pt x="22" y="24"/>
                    <a:pt x="19" y="21"/>
                  </a:cubicBezTo>
                  <a:cubicBezTo>
                    <a:pt x="14" y="15"/>
                    <a:pt x="10" y="10"/>
                    <a:pt x="6" y="6"/>
                  </a:cubicBezTo>
                  <a:cubicBezTo>
                    <a:pt x="5" y="4"/>
                    <a:pt x="3" y="2"/>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97"/>
            <p:cNvSpPr/>
            <p:nvPr/>
          </p:nvSpPr>
          <p:spPr bwMode="auto">
            <a:xfrm>
              <a:off x="1752601" y="-1028701"/>
              <a:ext cx="287338" cy="55563"/>
            </a:xfrm>
            <a:custGeom>
              <a:avLst/>
              <a:gdLst>
                <a:gd name="T0" fmla="*/ 0 w 68"/>
                <a:gd name="T1" fmla="*/ 3 h 13"/>
                <a:gd name="T2" fmla="*/ 0 w 68"/>
                <a:gd name="T3" fmla="*/ 3 h 13"/>
                <a:gd name="T4" fmla="*/ 2 w 68"/>
                <a:gd name="T5" fmla="*/ 1 h 13"/>
                <a:gd name="T6" fmla="*/ 6 w 68"/>
                <a:gd name="T7" fmla="*/ 0 h 13"/>
                <a:gd name="T8" fmla="*/ 11 w 68"/>
                <a:gd name="T9" fmla="*/ 1 h 13"/>
                <a:gd name="T10" fmla="*/ 16 w 68"/>
                <a:gd name="T11" fmla="*/ 3 h 13"/>
                <a:gd name="T12" fmla="*/ 21 w 68"/>
                <a:gd name="T13" fmla="*/ 6 h 13"/>
                <a:gd name="T14" fmla="*/ 27 w 68"/>
                <a:gd name="T15" fmla="*/ 8 h 13"/>
                <a:gd name="T16" fmla="*/ 34 w 68"/>
                <a:gd name="T17" fmla="*/ 9 h 13"/>
                <a:gd name="T18" fmla="*/ 40 w 68"/>
                <a:gd name="T19" fmla="*/ 10 h 13"/>
                <a:gd name="T20" fmla="*/ 43 w 68"/>
                <a:gd name="T21" fmla="*/ 10 h 13"/>
                <a:gd name="T22" fmla="*/ 47 w 68"/>
                <a:gd name="T23" fmla="*/ 9 h 13"/>
                <a:gd name="T24" fmla="*/ 52 w 68"/>
                <a:gd name="T25" fmla="*/ 9 h 13"/>
                <a:gd name="T26" fmla="*/ 58 w 68"/>
                <a:gd name="T27" fmla="*/ 7 h 13"/>
                <a:gd name="T28" fmla="*/ 65 w 68"/>
                <a:gd name="T29" fmla="*/ 5 h 13"/>
                <a:gd name="T30" fmla="*/ 68 w 68"/>
                <a:gd name="T31" fmla="*/ 3 h 13"/>
                <a:gd name="T32" fmla="*/ 66 w 68"/>
                <a:gd name="T33" fmla="*/ 5 h 13"/>
                <a:gd name="T34" fmla="*/ 58 w 68"/>
                <a:gd name="T35" fmla="*/ 9 h 13"/>
                <a:gd name="T36" fmla="*/ 53 w 68"/>
                <a:gd name="T37" fmla="*/ 11 h 13"/>
                <a:gd name="T38" fmla="*/ 47 w 68"/>
                <a:gd name="T39" fmla="*/ 12 h 13"/>
                <a:gd name="T40" fmla="*/ 40 w 68"/>
                <a:gd name="T41" fmla="*/ 13 h 13"/>
                <a:gd name="T42" fmla="*/ 33 w 68"/>
                <a:gd name="T43" fmla="*/ 12 h 13"/>
                <a:gd name="T44" fmla="*/ 27 w 68"/>
                <a:gd name="T45" fmla="*/ 11 h 13"/>
                <a:gd name="T46" fmla="*/ 20 w 68"/>
                <a:gd name="T47" fmla="*/ 8 h 13"/>
                <a:gd name="T48" fmla="*/ 15 w 68"/>
                <a:gd name="T49" fmla="*/ 5 h 13"/>
                <a:gd name="T50" fmla="*/ 10 w 68"/>
                <a:gd name="T51" fmla="*/ 3 h 13"/>
                <a:gd name="T52" fmla="*/ 6 w 68"/>
                <a:gd name="T53" fmla="*/ 2 h 13"/>
                <a:gd name="T54" fmla="*/ 3 w 68"/>
                <a:gd name="T55" fmla="*/ 2 h 13"/>
                <a:gd name="T56" fmla="*/ 0 w 68"/>
                <a:gd name="T5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3">
                  <a:moveTo>
                    <a:pt x="0" y="3"/>
                  </a:moveTo>
                  <a:cubicBezTo>
                    <a:pt x="0" y="3"/>
                    <a:pt x="0" y="3"/>
                    <a:pt x="0" y="3"/>
                  </a:cubicBezTo>
                  <a:cubicBezTo>
                    <a:pt x="1" y="2"/>
                    <a:pt x="1" y="2"/>
                    <a:pt x="2" y="1"/>
                  </a:cubicBezTo>
                  <a:cubicBezTo>
                    <a:pt x="3" y="1"/>
                    <a:pt x="5" y="1"/>
                    <a:pt x="6" y="0"/>
                  </a:cubicBezTo>
                  <a:cubicBezTo>
                    <a:pt x="7" y="0"/>
                    <a:pt x="9" y="1"/>
                    <a:pt x="11" y="1"/>
                  </a:cubicBezTo>
                  <a:cubicBezTo>
                    <a:pt x="12" y="2"/>
                    <a:pt x="14" y="2"/>
                    <a:pt x="16" y="3"/>
                  </a:cubicBezTo>
                  <a:cubicBezTo>
                    <a:pt x="18" y="4"/>
                    <a:pt x="19" y="5"/>
                    <a:pt x="21" y="6"/>
                  </a:cubicBezTo>
                  <a:cubicBezTo>
                    <a:pt x="23" y="6"/>
                    <a:pt x="25" y="7"/>
                    <a:pt x="27" y="8"/>
                  </a:cubicBezTo>
                  <a:cubicBezTo>
                    <a:pt x="29" y="8"/>
                    <a:pt x="32" y="9"/>
                    <a:pt x="34" y="9"/>
                  </a:cubicBezTo>
                  <a:cubicBezTo>
                    <a:pt x="36" y="9"/>
                    <a:pt x="38" y="9"/>
                    <a:pt x="40" y="10"/>
                  </a:cubicBezTo>
                  <a:cubicBezTo>
                    <a:pt x="41" y="10"/>
                    <a:pt x="42" y="10"/>
                    <a:pt x="43" y="10"/>
                  </a:cubicBezTo>
                  <a:cubicBezTo>
                    <a:pt x="45" y="9"/>
                    <a:pt x="46" y="9"/>
                    <a:pt x="47" y="9"/>
                  </a:cubicBezTo>
                  <a:cubicBezTo>
                    <a:pt x="49" y="9"/>
                    <a:pt x="51" y="9"/>
                    <a:pt x="52" y="9"/>
                  </a:cubicBezTo>
                  <a:cubicBezTo>
                    <a:pt x="54" y="8"/>
                    <a:pt x="56" y="8"/>
                    <a:pt x="58" y="7"/>
                  </a:cubicBezTo>
                  <a:cubicBezTo>
                    <a:pt x="61" y="6"/>
                    <a:pt x="63" y="5"/>
                    <a:pt x="65" y="5"/>
                  </a:cubicBezTo>
                  <a:cubicBezTo>
                    <a:pt x="67" y="4"/>
                    <a:pt x="68" y="3"/>
                    <a:pt x="68" y="3"/>
                  </a:cubicBezTo>
                  <a:cubicBezTo>
                    <a:pt x="68" y="3"/>
                    <a:pt x="67" y="4"/>
                    <a:pt x="66" y="5"/>
                  </a:cubicBezTo>
                  <a:cubicBezTo>
                    <a:pt x="64" y="6"/>
                    <a:pt x="62" y="8"/>
                    <a:pt x="58" y="9"/>
                  </a:cubicBezTo>
                  <a:cubicBezTo>
                    <a:pt x="57" y="10"/>
                    <a:pt x="55" y="10"/>
                    <a:pt x="53" y="11"/>
                  </a:cubicBezTo>
                  <a:cubicBezTo>
                    <a:pt x="51" y="11"/>
                    <a:pt x="49" y="12"/>
                    <a:pt x="47" y="12"/>
                  </a:cubicBezTo>
                  <a:cubicBezTo>
                    <a:pt x="45" y="12"/>
                    <a:pt x="43" y="13"/>
                    <a:pt x="40" y="13"/>
                  </a:cubicBezTo>
                  <a:cubicBezTo>
                    <a:pt x="38" y="13"/>
                    <a:pt x="36" y="12"/>
                    <a:pt x="33" y="12"/>
                  </a:cubicBezTo>
                  <a:cubicBezTo>
                    <a:pt x="31" y="12"/>
                    <a:pt x="29" y="11"/>
                    <a:pt x="27" y="11"/>
                  </a:cubicBezTo>
                  <a:cubicBezTo>
                    <a:pt x="24" y="10"/>
                    <a:pt x="22" y="9"/>
                    <a:pt x="20" y="8"/>
                  </a:cubicBezTo>
                  <a:cubicBezTo>
                    <a:pt x="18" y="7"/>
                    <a:pt x="16" y="6"/>
                    <a:pt x="15" y="5"/>
                  </a:cubicBezTo>
                  <a:cubicBezTo>
                    <a:pt x="13" y="4"/>
                    <a:pt x="12" y="3"/>
                    <a:pt x="10" y="3"/>
                  </a:cubicBezTo>
                  <a:cubicBezTo>
                    <a:pt x="9" y="2"/>
                    <a:pt x="7" y="2"/>
                    <a:pt x="6" y="2"/>
                  </a:cubicBezTo>
                  <a:cubicBezTo>
                    <a:pt x="5" y="2"/>
                    <a:pt x="4" y="2"/>
                    <a:pt x="3" y="2"/>
                  </a:cubicBezTo>
                  <a:cubicBezTo>
                    <a:pt x="1" y="2"/>
                    <a:pt x="0" y="3"/>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98"/>
            <p:cNvSpPr/>
            <p:nvPr/>
          </p:nvSpPr>
          <p:spPr bwMode="auto">
            <a:xfrm>
              <a:off x="2024064" y="-871538"/>
              <a:ext cx="127000" cy="223838"/>
            </a:xfrm>
            <a:custGeom>
              <a:avLst/>
              <a:gdLst>
                <a:gd name="T0" fmla="*/ 28 w 30"/>
                <a:gd name="T1" fmla="*/ 0 h 53"/>
                <a:gd name="T2" fmla="*/ 29 w 30"/>
                <a:gd name="T3" fmla="*/ 3 h 53"/>
                <a:gd name="T4" fmla="*/ 30 w 30"/>
                <a:gd name="T5" fmla="*/ 10 h 53"/>
                <a:gd name="T6" fmla="*/ 27 w 30"/>
                <a:gd name="T7" fmla="*/ 20 h 53"/>
                <a:gd name="T8" fmla="*/ 24 w 30"/>
                <a:gd name="T9" fmla="*/ 25 h 53"/>
                <a:gd name="T10" fmla="*/ 20 w 30"/>
                <a:gd name="T11" fmla="*/ 30 h 53"/>
                <a:gd name="T12" fmla="*/ 15 w 30"/>
                <a:gd name="T13" fmla="*/ 34 h 53"/>
                <a:gd name="T14" fmla="*/ 11 w 30"/>
                <a:gd name="T15" fmla="*/ 37 h 53"/>
                <a:gd name="T16" fmla="*/ 4 w 30"/>
                <a:gd name="T17" fmla="*/ 45 h 53"/>
                <a:gd name="T18" fmla="*/ 0 w 30"/>
                <a:gd name="T19" fmla="*/ 51 h 53"/>
                <a:gd name="T20" fmla="*/ 0 w 30"/>
                <a:gd name="T21" fmla="*/ 53 h 53"/>
                <a:gd name="T22" fmla="*/ 0 w 30"/>
                <a:gd name="T23" fmla="*/ 52 h 53"/>
                <a:gd name="T24" fmla="*/ 0 w 30"/>
                <a:gd name="T25" fmla="*/ 50 h 53"/>
                <a:gd name="T26" fmla="*/ 2 w 30"/>
                <a:gd name="T27" fmla="*/ 44 h 53"/>
                <a:gd name="T28" fmla="*/ 9 w 30"/>
                <a:gd name="T29" fmla="*/ 35 h 53"/>
                <a:gd name="T30" fmla="*/ 13 w 30"/>
                <a:gd name="T31" fmla="*/ 31 h 53"/>
                <a:gd name="T32" fmla="*/ 17 w 30"/>
                <a:gd name="T33" fmla="*/ 27 h 53"/>
                <a:gd name="T34" fmla="*/ 25 w 30"/>
                <a:gd name="T35" fmla="*/ 19 h 53"/>
                <a:gd name="T36" fmla="*/ 28 w 30"/>
                <a:gd name="T37" fmla="*/ 10 h 53"/>
                <a:gd name="T38" fmla="*/ 29 w 30"/>
                <a:gd name="T39" fmla="*/ 3 h 53"/>
                <a:gd name="T40" fmla="*/ 28 w 30"/>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2">
                  <a:moveTo>
                    <a:pt x="28" y="0"/>
                  </a:moveTo>
                  <a:cubicBezTo>
                    <a:pt x="28" y="0"/>
                    <a:pt x="29" y="1"/>
                    <a:pt x="29" y="3"/>
                  </a:cubicBezTo>
                  <a:cubicBezTo>
                    <a:pt x="30" y="4"/>
                    <a:pt x="30" y="7"/>
                    <a:pt x="30" y="10"/>
                  </a:cubicBezTo>
                  <a:cubicBezTo>
                    <a:pt x="30" y="13"/>
                    <a:pt x="29" y="17"/>
                    <a:pt x="27" y="20"/>
                  </a:cubicBezTo>
                  <a:cubicBezTo>
                    <a:pt x="26" y="22"/>
                    <a:pt x="25" y="24"/>
                    <a:pt x="24" y="25"/>
                  </a:cubicBezTo>
                  <a:cubicBezTo>
                    <a:pt x="22" y="27"/>
                    <a:pt x="21" y="28"/>
                    <a:pt x="20" y="30"/>
                  </a:cubicBezTo>
                  <a:cubicBezTo>
                    <a:pt x="18" y="31"/>
                    <a:pt x="17" y="32"/>
                    <a:pt x="15" y="34"/>
                  </a:cubicBezTo>
                  <a:cubicBezTo>
                    <a:pt x="14" y="35"/>
                    <a:pt x="12" y="36"/>
                    <a:pt x="11" y="37"/>
                  </a:cubicBezTo>
                  <a:cubicBezTo>
                    <a:pt x="8" y="40"/>
                    <a:pt x="6" y="42"/>
                    <a:pt x="4" y="45"/>
                  </a:cubicBezTo>
                  <a:cubicBezTo>
                    <a:pt x="2" y="47"/>
                    <a:pt x="1" y="49"/>
                    <a:pt x="0" y="51"/>
                  </a:cubicBezTo>
                  <a:cubicBezTo>
                    <a:pt x="0" y="52"/>
                    <a:pt x="0" y="53"/>
                    <a:pt x="0" y="53"/>
                  </a:cubicBezTo>
                  <a:cubicBezTo>
                    <a:pt x="0" y="53"/>
                    <a:pt x="0" y="53"/>
                    <a:pt x="0" y="52"/>
                  </a:cubicBezTo>
                  <a:cubicBezTo>
                    <a:pt x="0" y="52"/>
                    <a:pt x="0" y="51"/>
                    <a:pt x="0" y="50"/>
                  </a:cubicBezTo>
                  <a:cubicBezTo>
                    <a:pt x="0" y="49"/>
                    <a:pt x="1" y="46"/>
                    <a:pt x="2" y="44"/>
                  </a:cubicBezTo>
                  <a:cubicBezTo>
                    <a:pt x="4" y="41"/>
                    <a:pt x="6" y="38"/>
                    <a:pt x="9" y="35"/>
                  </a:cubicBezTo>
                  <a:cubicBezTo>
                    <a:pt x="10" y="34"/>
                    <a:pt x="12" y="33"/>
                    <a:pt x="13" y="31"/>
                  </a:cubicBezTo>
                  <a:cubicBezTo>
                    <a:pt x="14" y="30"/>
                    <a:pt x="16" y="29"/>
                    <a:pt x="17" y="27"/>
                  </a:cubicBezTo>
                  <a:cubicBezTo>
                    <a:pt x="20" y="25"/>
                    <a:pt x="23" y="22"/>
                    <a:pt x="25" y="19"/>
                  </a:cubicBezTo>
                  <a:cubicBezTo>
                    <a:pt x="26" y="16"/>
                    <a:pt x="27" y="12"/>
                    <a:pt x="28" y="10"/>
                  </a:cubicBezTo>
                  <a:cubicBezTo>
                    <a:pt x="29" y="7"/>
                    <a:pt x="29" y="4"/>
                    <a:pt x="29" y="3"/>
                  </a:cubicBezTo>
                  <a:cubicBezTo>
                    <a:pt x="29" y="1"/>
                    <a:pt x="28" y="0"/>
                    <a:pt x="28"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99"/>
            <p:cNvSpPr/>
            <p:nvPr/>
          </p:nvSpPr>
          <p:spPr bwMode="auto">
            <a:xfrm>
              <a:off x="2189164" y="-833438"/>
              <a:ext cx="58738" cy="279400"/>
            </a:xfrm>
            <a:custGeom>
              <a:avLst/>
              <a:gdLst>
                <a:gd name="T0" fmla="*/ 9 w 14"/>
                <a:gd name="T1" fmla="*/ 0 h 66"/>
                <a:gd name="T2" fmla="*/ 10 w 14"/>
                <a:gd name="T3" fmla="*/ 1 h 66"/>
                <a:gd name="T4" fmla="*/ 11 w 14"/>
                <a:gd name="T5" fmla="*/ 3 h 66"/>
                <a:gd name="T6" fmla="*/ 13 w 14"/>
                <a:gd name="T7" fmla="*/ 11 h 66"/>
                <a:gd name="T8" fmla="*/ 13 w 14"/>
                <a:gd name="T9" fmla="*/ 22 h 66"/>
                <a:gd name="T10" fmla="*/ 11 w 14"/>
                <a:gd name="T11" fmla="*/ 28 h 66"/>
                <a:gd name="T12" fmla="*/ 8 w 14"/>
                <a:gd name="T13" fmla="*/ 34 h 66"/>
                <a:gd name="T14" fmla="*/ 6 w 14"/>
                <a:gd name="T15" fmla="*/ 40 h 66"/>
                <a:gd name="T16" fmla="*/ 4 w 14"/>
                <a:gd name="T17" fmla="*/ 46 h 66"/>
                <a:gd name="T18" fmla="*/ 3 w 14"/>
                <a:gd name="T19" fmla="*/ 56 h 66"/>
                <a:gd name="T20" fmla="*/ 6 w 14"/>
                <a:gd name="T21" fmla="*/ 64 h 66"/>
                <a:gd name="T22" fmla="*/ 7 w 14"/>
                <a:gd name="T23" fmla="*/ 66 h 66"/>
                <a:gd name="T24" fmla="*/ 7 w 14"/>
                <a:gd name="T25" fmla="*/ 66 h 66"/>
                <a:gd name="T26" fmla="*/ 5 w 14"/>
                <a:gd name="T27" fmla="*/ 64 h 66"/>
                <a:gd name="T28" fmla="*/ 2 w 14"/>
                <a:gd name="T29" fmla="*/ 57 h 66"/>
                <a:gd name="T30" fmla="*/ 1 w 14"/>
                <a:gd name="T31" fmla="*/ 45 h 66"/>
                <a:gd name="T32" fmla="*/ 3 w 14"/>
                <a:gd name="T33" fmla="*/ 39 h 66"/>
                <a:gd name="T34" fmla="*/ 6 w 14"/>
                <a:gd name="T35" fmla="*/ 33 h 66"/>
                <a:gd name="T36" fmla="*/ 9 w 14"/>
                <a:gd name="T37" fmla="*/ 27 h 66"/>
                <a:gd name="T38" fmla="*/ 11 w 14"/>
                <a:gd name="T39" fmla="*/ 22 h 66"/>
                <a:gd name="T40" fmla="*/ 12 w 14"/>
                <a:gd name="T41" fmla="*/ 11 h 66"/>
                <a:gd name="T42" fmla="*/ 10 w 14"/>
                <a:gd name="T43" fmla="*/ 3 h 66"/>
                <a:gd name="T44" fmla="*/ 9 w 14"/>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66">
                  <a:moveTo>
                    <a:pt x="9" y="0"/>
                  </a:moveTo>
                  <a:cubicBezTo>
                    <a:pt x="9" y="0"/>
                    <a:pt x="9" y="1"/>
                    <a:pt x="10" y="1"/>
                  </a:cubicBezTo>
                  <a:cubicBezTo>
                    <a:pt x="10" y="2"/>
                    <a:pt x="10" y="2"/>
                    <a:pt x="11" y="3"/>
                  </a:cubicBezTo>
                  <a:cubicBezTo>
                    <a:pt x="12" y="5"/>
                    <a:pt x="13" y="7"/>
                    <a:pt x="13" y="11"/>
                  </a:cubicBezTo>
                  <a:cubicBezTo>
                    <a:pt x="14" y="14"/>
                    <a:pt x="14" y="18"/>
                    <a:pt x="13" y="22"/>
                  </a:cubicBezTo>
                  <a:cubicBezTo>
                    <a:pt x="13" y="24"/>
                    <a:pt x="12" y="26"/>
                    <a:pt x="11" y="28"/>
                  </a:cubicBezTo>
                  <a:cubicBezTo>
                    <a:pt x="10" y="31"/>
                    <a:pt x="9" y="32"/>
                    <a:pt x="8" y="34"/>
                  </a:cubicBezTo>
                  <a:cubicBezTo>
                    <a:pt x="7" y="36"/>
                    <a:pt x="6" y="38"/>
                    <a:pt x="6" y="40"/>
                  </a:cubicBezTo>
                  <a:cubicBezTo>
                    <a:pt x="5" y="42"/>
                    <a:pt x="4" y="44"/>
                    <a:pt x="4" y="46"/>
                  </a:cubicBezTo>
                  <a:cubicBezTo>
                    <a:pt x="3" y="50"/>
                    <a:pt x="3" y="53"/>
                    <a:pt x="3" y="56"/>
                  </a:cubicBezTo>
                  <a:cubicBezTo>
                    <a:pt x="4" y="59"/>
                    <a:pt x="5" y="62"/>
                    <a:pt x="6" y="64"/>
                  </a:cubicBezTo>
                  <a:cubicBezTo>
                    <a:pt x="7" y="65"/>
                    <a:pt x="7" y="66"/>
                    <a:pt x="7" y="66"/>
                  </a:cubicBezTo>
                  <a:cubicBezTo>
                    <a:pt x="7" y="66"/>
                    <a:pt x="7" y="66"/>
                    <a:pt x="7" y="66"/>
                  </a:cubicBezTo>
                  <a:cubicBezTo>
                    <a:pt x="6" y="65"/>
                    <a:pt x="6" y="65"/>
                    <a:pt x="5" y="64"/>
                  </a:cubicBezTo>
                  <a:cubicBezTo>
                    <a:pt x="4" y="62"/>
                    <a:pt x="3" y="60"/>
                    <a:pt x="2" y="57"/>
                  </a:cubicBezTo>
                  <a:cubicBezTo>
                    <a:pt x="1" y="54"/>
                    <a:pt x="0" y="50"/>
                    <a:pt x="1" y="45"/>
                  </a:cubicBezTo>
                  <a:cubicBezTo>
                    <a:pt x="1" y="43"/>
                    <a:pt x="2" y="41"/>
                    <a:pt x="3" y="39"/>
                  </a:cubicBezTo>
                  <a:cubicBezTo>
                    <a:pt x="4" y="37"/>
                    <a:pt x="5" y="35"/>
                    <a:pt x="6" y="33"/>
                  </a:cubicBezTo>
                  <a:cubicBezTo>
                    <a:pt x="7" y="31"/>
                    <a:pt x="8" y="29"/>
                    <a:pt x="9" y="27"/>
                  </a:cubicBezTo>
                  <a:cubicBezTo>
                    <a:pt x="9" y="25"/>
                    <a:pt x="10" y="23"/>
                    <a:pt x="11" y="22"/>
                  </a:cubicBezTo>
                  <a:cubicBezTo>
                    <a:pt x="12" y="18"/>
                    <a:pt x="12" y="14"/>
                    <a:pt x="12" y="11"/>
                  </a:cubicBezTo>
                  <a:cubicBezTo>
                    <a:pt x="11" y="8"/>
                    <a:pt x="11" y="5"/>
                    <a:pt x="10" y="3"/>
                  </a:cubicBezTo>
                  <a:cubicBezTo>
                    <a:pt x="10" y="1"/>
                    <a:pt x="9" y="0"/>
                    <a:pt x="9"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700"/>
            <p:cNvSpPr/>
            <p:nvPr/>
          </p:nvSpPr>
          <p:spPr bwMode="auto">
            <a:xfrm>
              <a:off x="2473326" y="-1117601"/>
              <a:ext cx="236538" cy="50800"/>
            </a:xfrm>
            <a:custGeom>
              <a:avLst/>
              <a:gdLst>
                <a:gd name="T0" fmla="*/ 56 w 56"/>
                <a:gd name="T1" fmla="*/ 0 h 12"/>
                <a:gd name="T2" fmla="*/ 54 w 56"/>
                <a:gd name="T3" fmla="*/ 1 h 12"/>
                <a:gd name="T4" fmla="*/ 48 w 56"/>
                <a:gd name="T5" fmla="*/ 3 h 12"/>
                <a:gd name="T6" fmla="*/ 39 w 56"/>
                <a:gd name="T7" fmla="*/ 6 h 12"/>
                <a:gd name="T8" fmla="*/ 29 w 56"/>
                <a:gd name="T9" fmla="*/ 9 h 12"/>
                <a:gd name="T10" fmla="*/ 9 w 56"/>
                <a:gd name="T11" fmla="*/ 12 h 12"/>
                <a:gd name="T12" fmla="*/ 0 w 56"/>
                <a:gd name="T13" fmla="*/ 12 h 12"/>
                <a:gd name="T14" fmla="*/ 3 w 56"/>
                <a:gd name="T15" fmla="*/ 11 h 12"/>
                <a:gd name="T16" fmla="*/ 9 w 56"/>
                <a:gd name="T17" fmla="*/ 10 h 12"/>
                <a:gd name="T18" fmla="*/ 28 w 56"/>
                <a:gd name="T19" fmla="*/ 6 h 12"/>
                <a:gd name="T20" fmla="*/ 47 w 56"/>
                <a:gd name="T21" fmla="*/ 2 h 12"/>
                <a:gd name="T22" fmla="*/ 54 w 56"/>
                <a:gd name="T23" fmla="*/ 0 h 12"/>
                <a:gd name="T24" fmla="*/ 56 w 56"/>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2">
                  <a:moveTo>
                    <a:pt x="56" y="0"/>
                  </a:moveTo>
                  <a:cubicBezTo>
                    <a:pt x="56" y="0"/>
                    <a:pt x="55" y="0"/>
                    <a:pt x="54" y="1"/>
                  </a:cubicBezTo>
                  <a:cubicBezTo>
                    <a:pt x="52" y="2"/>
                    <a:pt x="50" y="3"/>
                    <a:pt x="48" y="3"/>
                  </a:cubicBezTo>
                  <a:cubicBezTo>
                    <a:pt x="45" y="4"/>
                    <a:pt x="42" y="5"/>
                    <a:pt x="39" y="6"/>
                  </a:cubicBezTo>
                  <a:cubicBezTo>
                    <a:pt x="36" y="7"/>
                    <a:pt x="32" y="8"/>
                    <a:pt x="29" y="9"/>
                  </a:cubicBezTo>
                  <a:cubicBezTo>
                    <a:pt x="22" y="10"/>
                    <a:pt x="15" y="11"/>
                    <a:pt x="9" y="12"/>
                  </a:cubicBezTo>
                  <a:cubicBezTo>
                    <a:pt x="4" y="12"/>
                    <a:pt x="0" y="12"/>
                    <a:pt x="0" y="12"/>
                  </a:cubicBezTo>
                  <a:cubicBezTo>
                    <a:pt x="0" y="12"/>
                    <a:pt x="1" y="11"/>
                    <a:pt x="3" y="11"/>
                  </a:cubicBezTo>
                  <a:cubicBezTo>
                    <a:pt x="4" y="11"/>
                    <a:pt x="6" y="10"/>
                    <a:pt x="9" y="10"/>
                  </a:cubicBezTo>
                  <a:cubicBezTo>
                    <a:pt x="14" y="9"/>
                    <a:pt x="21" y="7"/>
                    <a:pt x="28" y="6"/>
                  </a:cubicBezTo>
                  <a:cubicBezTo>
                    <a:pt x="35" y="4"/>
                    <a:pt x="42" y="3"/>
                    <a:pt x="47" y="2"/>
                  </a:cubicBezTo>
                  <a:cubicBezTo>
                    <a:pt x="50" y="1"/>
                    <a:pt x="52" y="1"/>
                    <a:pt x="54" y="0"/>
                  </a:cubicBezTo>
                  <a:cubicBezTo>
                    <a:pt x="55" y="0"/>
                    <a:pt x="56" y="0"/>
                    <a:pt x="5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01"/>
            <p:cNvSpPr/>
            <p:nvPr/>
          </p:nvSpPr>
          <p:spPr bwMode="auto">
            <a:xfrm>
              <a:off x="2374901" y="-1325563"/>
              <a:ext cx="250825" cy="190500"/>
            </a:xfrm>
            <a:custGeom>
              <a:avLst/>
              <a:gdLst>
                <a:gd name="T0" fmla="*/ 59 w 59"/>
                <a:gd name="T1" fmla="*/ 0 h 45"/>
                <a:gd name="T2" fmla="*/ 57 w 59"/>
                <a:gd name="T3" fmla="*/ 2 h 45"/>
                <a:gd name="T4" fmla="*/ 51 w 59"/>
                <a:gd name="T5" fmla="*/ 9 h 45"/>
                <a:gd name="T6" fmla="*/ 43 w 59"/>
                <a:gd name="T7" fmla="*/ 17 h 45"/>
                <a:gd name="T8" fmla="*/ 32 w 59"/>
                <a:gd name="T9" fmla="*/ 26 h 45"/>
                <a:gd name="T10" fmla="*/ 21 w 59"/>
                <a:gd name="T11" fmla="*/ 34 h 45"/>
                <a:gd name="T12" fmla="*/ 11 w 59"/>
                <a:gd name="T13" fmla="*/ 40 h 45"/>
                <a:gd name="T14" fmla="*/ 3 w 59"/>
                <a:gd name="T15" fmla="*/ 44 h 45"/>
                <a:gd name="T16" fmla="*/ 0 w 59"/>
                <a:gd name="T17" fmla="*/ 45 h 45"/>
                <a:gd name="T18" fmla="*/ 3 w 59"/>
                <a:gd name="T19" fmla="*/ 43 h 45"/>
                <a:gd name="T20" fmla="*/ 10 w 59"/>
                <a:gd name="T21" fmla="*/ 38 h 45"/>
                <a:gd name="T22" fmla="*/ 30 w 59"/>
                <a:gd name="T23" fmla="*/ 23 h 45"/>
                <a:gd name="T24" fmla="*/ 50 w 59"/>
                <a:gd name="T25" fmla="*/ 7 h 45"/>
                <a:gd name="T26" fmla="*/ 56 w 59"/>
                <a:gd name="T27" fmla="*/ 2 h 45"/>
                <a:gd name="T28" fmla="*/ 59 w 59"/>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5">
                  <a:moveTo>
                    <a:pt x="59" y="0"/>
                  </a:moveTo>
                  <a:cubicBezTo>
                    <a:pt x="59" y="0"/>
                    <a:pt x="58" y="1"/>
                    <a:pt x="57" y="2"/>
                  </a:cubicBezTo>
                  <a:cubicBezTo>
                    <a:pt x="55" y="4"/>
                    <a:pt x="54" y="6"/>
                    <a:pt x="51" y="9"/>
                  </a:cubicBezTo>
                  <a:cubicBezTo>
                    <a:pt x="49" y="11"/>
                    <a:pt x="46" y="14"/>
                    <a:pt x="43" y="17"/>
                  </a:cubicBezTo>
                  <a:cubicBezTo>
                    <a:pt x="39" y="20"/>
                    <a:pt x="36" y="23"/>
                    <a:pt x="32" y="26"/>
                  </a:cubicBezTo>
                  <a:cubicBezTo>
                    <a:pt x="28" y="29"/>
                    <a:pt x="24" y="31"/>
                    <a:pt x="21" y="34"/>
                  </a:cubicBezTo>
                  <a:cubicBezTo>
                    <a:pt x="17" y="36"/>
                    <a:pt x="14" y="38"/>
                    <a:pt x="11" y="40"/>
                  </a:cubicBezTo>
                  <a:cubicBezTo>
                    <a:pt x="8" y="42"/>
                    <a:pt x="5" y="43"/>
                    <a:pt x="3" y="44"/>
                  </a:cubicBezTo>
                  <a:cubicBezTo>
                    <a:pt x="1" y="45"/>
                    <a:pt x="0" y="45"/>
                    <a:pt x="0" y="45"/>
                  </a:cubicBezTo>
                  <a:cubicBezTo>
                    <a:pt x="0" y="45"/>
                    <a:pt x="1" y="44"/>
                    <a:pt x="3" y="43"/>
                  </a:cubicBezTo>
                  <a:cubicBezTo>
                    <a:pt x="4" y="42"/>
                    <a:pt x="7" y="40"/>
                    <a:pt x="10" y="38"/>
                  </a:cubicBezTo>
                  <a:cubicBezTo>
                    <a:pt x="15" y="34"/>
                    <a:pt x="23" y="29"/>
                    <a:pt x="30" y="23"/>
                  </a:cubicBezTo>
                  <a:cubicBezTo>
                    <a:pt x="37" y="18"/>
                    <a:pt x="45" y="12"/>
                    <a:pt x="50" y="7"/>
                  </a:cubicBezTo>
                  <a:cubicBezTo>
                    <a:pt x="53" y="5"/>
                    <a:pt x="55" y="3"/>
                    <a:pt x="56" y="2"/>
                  </a:cubicBezTo>
                  <a:cubicBezTo>
                    <a:pt x="58" y="1"/>
                    <a:pt x="59" y="0"/>
                    <a:pt x="59"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02"/>
            <p:cNvSpPr/>
            <p:nvPr/>
          </p:nvSpPr>
          <p:spPr bwMode="auto">
            <a:xfrm>
              <a:off x="1849439" y="-919163"/>
              <a:ext cx="225425" cy="123825"/>
            </a:xfrm>
            <a:custGeom>
              <a:avLst/>
              <a:gdLst>
                <a:gd name="T0" fmla="*/ 53 w 53"/>
                <a:gd name="T1" fmla="*/ 0 h 29"/>
                <a:gd name="T2" fmla="*/ 50 w 53"/>
                <a:gd name="T3" fmla="*/ 1 h 29"/>
                <a:gd name="T4" fmla="*/ 44 w 53"/>
                <a:gd name="T5" fmla="*/ 4 h 29"/>
                <a:gd name="T6" fmla="*/ 25 w 53"/>
                <a:gd name="T7" fmla="*/ 13 h 29"/>
                <a:gd name="T8" fmla="*/ 17 w 53"/>
                <a:gd name="T9" fmla="*/ 20 h 29"/>
                <a:gd name="T10" fmla="*/ 9 w 53"/>
                <a:gd name="T11" fmla="*/ 27 h 29"/>
                <a:gd name="T12" fmla="*/ 2 w 53"/>
                <a:gd name="T13" fmla="*/ 29 h 29"/>
                <a:gd name="T14" fmla="*/ 0 w 53"/>
                <a:gd name="T15" fmla="*/ 29 h 29"/>
                <a:gd name="T16" fmla="*/ 0 w 53"/>
                <a:gd name="T17" fmla="*/ 29 h 29"/>
                <a:gd name="T18" fmla="*/ 2 w 53"/>
                <a:gd name="T19" fmla="*/ 29 h 29"/>
                <a:gd name="T20" fmla="*/ 8 w 53"/>
                <a:gd name="T21" fmla="*/ 25 h 29"/>
                <a:gd name="T22" fmla="*/ 15 w 53"/>
                <a:gd name="T23" fmla="*/ 18 h 29"/>
                <a:gd name="T24" fmla="*/ 23 w 53"/>
                <a:gd name="T25" fmla="*/ 10 h 29"/>
                <a:gd name="T26" fmla="*/ 43 w 53"/>
                <a:gd name="T27" fmla="*/ 2 h 29"/>
                <a:gd name="T28" fmla="*/ 50 w 53"/>
                <a:gd name="T29" fmla="*/ 1 h 29"/>
                <a:gd name="T30" fmla="*/ 53 w 53"/>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28">
                  <a:moveTo>
                    <a:pt x="53" y="0"/>
                  </a:moveTo>
                  <a:cubicBezTo>
                    <a:pt x="53" y="0"/>
                    <a:pt x="52" y="1"/>
                    <a:pt x="50" y="1"/>
                  </a:cubicBezTo>
                  <a:cubicBezTo>
                    <a:pt x="49" y="2"/>
                    <a:pt x="46" y="3"/>
                    <a:pt x="44" y="4"/>
                  </a:cubicBezTo>
                  <a:cubicBezTo>
                    <a:pt x="38" y="6"/>
                    <a:pt x="31" y="9"/>
                    <a:pt x="25" y="13"/>
                  </a:cubicBezTo>
                  <a:cubicBezTo>
                    <a:pt x="22" y="15"/>
                    <a:pt x="19" y="18"/>
                    <a:pt x="17" y="20"/>
                  </a:cubicBezTo>
                  <a:cubicBezTo>
                    <a:pt x="14" y="23"/>
                    <a:pt x="12" y="25"/>
                    <a:pt x="9" y="27"/>
                  </a:cubicBezTo>
                  <a:cubicBezTo>
                    <a:pt x="6" y="28"/>
                    <a:pt x="4" y="29"/>
                    <a:pt x="2" y="29"/>
                  </a:cubicBezTo>
                  <a:cubicBezTo>
                    <a:pt x="1" y="29"/>
                    <a:pt x="1" y="29"/>
                    <a:pt x="0" y="29"/>
                  </a:cubicBezTo>
                  <a:cubicBezTo>
                    <a:pt x="0" y="29"/>
                    <a:pt x="0" y="29"/>
                    <a:pt x="0" y="29"/>
                  </a:cubicBezTo>
                  <a:cubicBezTo>
                    <a:pt x="0" y="29"/>
                    <a:pt x="0" y="29"/>
                    <a:pt x="2" y="29"/>
                  </a:cubicBezTo>
                  <a:cubicBezTo>
                    <a:pt x="4" y="28"/>
                    <a:pt x="6" y="27"/>
                    <a:pt x="8" y="25"/>
                  </a:cubicBezTo>
                  <a:cubicBezTo>
                    <a:pt x="10" y="23"/>
                    <a:pt x="12" y="21"/>
                    <a:pt x="15" y="18"/>
                  </a:cubicBezTo>
                  <a:cubicBezTo>
                    <a:pt x="17" y="16"/>
                    <a:pt x="20" y="13"/>
                    <a:pt x="23" y="10"/>
                  </a:cubicBezTo>
                  <a:cubicBezTo>
                    <a:pt x="30" y="6"/>
                    <a:pt x="37" y="3"/>
                    <a:pt x="43" y="2"/>
                  </a:cubicBezTo>
                  <a:cubicBezTo>
                    <a:pt x="46" y="1"/>
                    <a:pt x="48" y="1"/>
                    <a:pt x="50" y="1"/>
                  </a:cubicBezTo>
                  <a:cubicBezTo>
                    <a:pt x="52" y="0"/>
                    <a:pt x="53" y="0"/>
                    <a:pt x="53"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03"/>
            <p:cNvSpPr/>
            <p:nvPr/>
          </p:nvSpPr>
          <p:spPr bwMode="auto">
            <a:xfrm>
              <a:off x="1820864" y="-1216026"/>
              <a:ext cx="231775" cy="106363"/>
            </a:xfrm>
            <a:custGeom>
              <a:avLst/>
              <a:gdLst>
                <a:gd name="T0" fmla="*/ 0 w 55"/>
                <a:gd name="T1" fmla="*/ 1 h 25"/>
                <a:gd name="T2" fmla="*/ 1 w 55"/>
                <a:gd name="T3" fmla="*/ 0 h 25"/>
                <a:gd name="T4" fmla="*/ 3 w 55"/>
                <a:gd name="T5" fmla="*/ 0 h 25"/>
                <a:gd name="T6" fmla="*/ 10 w 55"/>
                <a:gd name="T7" fmla="*/ 1 h 25"/>
                <a:gd name="T8" fmla="*/ 19 w 55"/>
                <a:gd name="T9" fmla="*/ 4 h 25"/>
                <a:gd name="T10" fmla="*/ 29 w 55"/>
                <a:gd name="T11" fmla="*/ 9 h 25"/>
                <a:gd name="T12" fmla="*/ 47 w 55"/>
                <a:gd name="T13" fmla="*/ 20 h 25"/>
                <a:gd name="T14" fmla="*/ 53 w 55"/>
                <a:gd name="T15" fmla="*/ 23 h 25"/>
                <a:gd name="T16" fmla="*/ 55 w 55"/>
                <a:gd name="T17" fmla="*/ 25 h 25"/>
                <a:gd name="T18" fmla="*/ 53 w 55"/>
                <a:gd name="T19" fmla="*/ 24 h 25"/>
                <a:gd name="T20" fmla="*/ 47 w 55"/>
                <a:gd name="T21" fmla="*/ 21 h 25"/>
                <a:gd name="T22" fmla="*/ 28 w 55"/>
                <a:gd name="T23" fmla="*/ 12 h 25"/>
                <a:gd name="T24" fmla="*/ 18 w 55"/>
                <a:gd name="T25" fmla="*/ 7 h 25"/>
                <a:gd name="T26" fmla="*/ 9 w 55"/>
                <a:gd name="T27" fmla="*/ 2 h 25"/>
                <a:gd name="T28" fmla="*/ 3 w 55"/>
                <a:gd name="T29" fmla="*/ 1 h 25"/>
                <a:gd name="T30" fmla="*/ 0 w 55"/>
                <a:gd name="T3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5">
                  <a:moveTo>
                    <a:pt x="0" y="1"/>
                  </a:moveTo>
                  <a:cubicBezTo>
                    <a:pt x="0" y="1"/>
                    <a:pt x="1" y="0"/>
                    <a:pt x="1" y="0"/>
                  </a:cubicBezTo>
                  <a:cubicBezTo>
                    <a:pt x="2" y="0"/>
                    <a:pt x="2" y="0"/>
                    <a:pt x="3" y="0"/>
                  </a:cubicBezTo>
                  <a:cubicBezTo>
                    <a:pt x="5" y="0"/>
                    <a:pt x="7" y="0"/>
                    <a:pt x="10" y="1"/>
                  </a:cubicBezTo>
                  <a:cubicBezTo>
                    <a:pt x="13" y="1"/>
                    <a:pt x="16" y="3"/>
                    <a:pt x="19" y="4"/>
                  </a:cubicBezTo>
                  <a:cubicBezTo>
                    <a:pt x="22" y="6"/>
                    <a:pt x="26" y="8"/>
                    <a:pt x="29" y="9"/>
                  </a:cubicBezTo>
                  <a:cubicBezTo>
                    <a:pt x="36" y="13"/>
                    <a:pt x="43" y="17"/>
                    <a:pt x="47" y="20"/>
                  </a:cubicBezTo>
                  <a:cubicBezTo>
                    <a:pt x="50" y="21"/>
                    <a:pt x="52" y="23"/>
                    <a:pt x="53" y="23"/>
                  </a:cubicBezTo>
                  <a:cubicBezTo>
                    <a:pt x="55" y="24"/>
                    <a:pt x="55" y="25"/>
                    <a:pt x="55" y="25"/>
                  </a:cubicBezTo>
                  <a:cubicBezTo>
                    <a:pt x="55" y="25"/>
                    <a:pt x="54" y="25"/>
                    <a:pt x="53" y="24"/>
                  </a:cubicBezTo>
                  <a:cubicBezTo>
                    <a:pt x="51" y="23"/>
                    <a:pt x="49" y="22"/>
                    <a:pt x="47" y="21"/>
                  </a:cubicBezTo>
                  <a:cubicBezTo>
                    <a:pt x="41" y="19"/>
                    <a:pt x="34" y="16"/>
                    <a:pt x="28" y="12"/>
                  </a:cubicBezTo>
                  <a:cubicBezTo>
                    <a:pt x="24" y="10"/>
                    <a:pt x="21" y="9"/>
                    <a:pt x="18" y="7"/>
                  </a:cubicBezTo>
                  <a:cubicBezTo>
                    <a:pt x="15" y="5"/>
                    <a:pt x="12" y="3"/>
                    <a:pt x="9" y="2"/>
                  </a:cubicBezTo>
                  <a:cubicBezTo>
                    <a:pt x="7" y="1"/>
                    <a:pt x="5" y="1"/>
                    <a:pt x="3" y="1"/>
                  </a:cubicBezTo>
                  <a:cubicBezTo>
                    <a:pt x="1" y="0"/>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04"/>
            <p:cNvSpPr/>
            <p:nvPr/>
          </p:nvSpPr>
          <p:spPr bwMode="auto">
            <a:xfrm>
              <a:off x="2295526" y="-1122363"/>
              <a:ext cx="33338" cy="34925"/>
            </a:xfrm>
            <a:custGeom>
              <a:avLst/>
              <a:gdLst>
                <a:gd name="T0" fmla="*/ 1 w 8"/>
                <a:gd name="T1" fmla="*/ 1 h 8"/>
                <a:gd name="T2" fmla="*/ 2 w 8"/>
                <a:gd name="T3" fmla="*/ 6 h 8"/>
                <a:gd name="T4" fmla="*/ 7 w 8"/>
                <a:gd name="T5" fmla="*/ 7 h 8"/>
                <a:gd name="T6" fmla="*/ 1 w 8"/>
                <a:gd name="T7" fmla="*/ 1 h 8"/>
              </a:gdLst>
              <a:ahLst/>
              <a:cxnLst>
                <a:cxn ang="0">
                  <a:pos x="T0" y="T1"/>
                </a:cxn>
                <a:cxn ang="0">
                  <a:pos x="T2" y="T3"/>
                </a:cxn>
                <a:cxn ang="0">
                  <a:pos x="T4" y="T5"/>
                </a:cxn>
                <a:cxn ang="0">
                  <a:pos x="T6" y="T7"/>
                </a:cxn>
              </a:cxnLst>
              <a:rect l="0" t="0" r="r" b="b"/>
              <a:pathLst>
                <a:path w="8" h="8">
                  <a:moveTo>
                    <a:pt x="1" y="1"/>
                  </a:moveTo>
                  <a:cubicBezTo>
                    <a:pt x="1" y="2"/>
                    <a:pt x="0" y="4"/>
                    <a:pt x="2" y="6"/>
                  </a:cubicBezTo>
                  <a:cubicBezTo>
                    <a:pt x="4" y="8"/>
                    <a:pt x="7" y="8"/>
                    <a:pt x="7" y="7"/>
                  </a:cubicBezTo>
                  <a:cubicBezTo>
                    <a:pt x="8" y="5"/>
                    <a:pt x="3"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05"/>
            <p:cNvSpPr/>
            <p:nvPr/>
          </p:nvSpPr>
          <p:spPr bwMode="auto">
            <a:xfrm>
              <a:off x="2163764" y="-1016001"/>
              <a:ext cx="25400" cy="25400"/>
            </a:xfrm>
            <a:custGeom>
              <a:avLst/>
              <a:gdLst>
                <a:gd name="T0" fmla="*/ 1 w 6"/>
                <a:gd name="T1" fmla="*/ 1 h 6"/>
                <a:gd name="T2" fmla="*/ 1 w 6"/>
                <a:gd name="T3" fmla="*/ 5 h 6"/>
                <a:gd name="T4" fmla="*/ 6 w 6"/>
                <a:gd name="T5" fmla="*/ 5 h 6"/>
                <a:gd name="T6" fmla="*/ 1 w 6"/>
                <a:gd name="T7" fmla="*/ 1 h 6"/>
              </a:gdLst>
              <a:ahLst/>
              <a:cxnLst>
                <a:cxn ang="0">
                  <a:pos x="T0" y="T1"/>
                </a:cxn>
                <a:cxn ang="0">
                  <a:pos x="T2" y="T3"/>
                </a:cxn>
                <a:cxn ang="0">
                  <a:pos x="T4" y="T5"/>
                </a:cxn>
                <a:cxn ang="0">
                  <a:pos x="T6" y="T7"/>
                </a:cxn>
              </a:cxnLst>
              <a:rect l="0" t="0" r="r" b="b"/>
              <a:pathLst>
                <a:path w="6" h="6">
                  <a:moveTo>
                    <a:pt x="1" y="1"/>
                  </a:moveTo>
                  <a:cubicBezTo>
                    <a:pt x="0" y="1"/>
                    <a:pt x="0" y="3"/>
                    <a:pt x="1" y="5"/>
                  </a:cubicBezTo>
                  <a:cubicBezTo>
                    <a:pt x="3" y="6"/>
                    <a:pt x="5" y="6"/>
                    <a:pt x="6" y="5"/>
                  </a:cubicBezTo>
                  <a:cubicBezTo>
                    <a:pt x="6" y="4"/>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06"/>
            <p:cNvSpPr/>
            <p:nvPr/>
          </p:nvSpPr>
          <p:spPr bwMode="auto">
            <a:xfrm>
              <a:off x="2214564" y="-1041401"/>
              <a:ext cx="30163" cy="25400"/>
            </a:xfrm>
            <a:custGeom>
              <a:avLst/>
              <a:gdLst>
                <a:gd name="T0" fmla="*/ 0 w 7"/>
                <a:gd name="T1" fmla="*/ 4 h 6"/>
                <a:gd name="T2" fmla="*/ 4 w 7"/>
                <a:gd name="T3" fmla="*/ 6 h 6"/>
                <a:gd name="T4" fmla="*/ 6 w 7"/>
                <a:gd name="T5" fmla="*/ 4 h 6"/>
                <a:gd name="T6" fmla="*/ 6 w 7"/>
                <a:gd name="T7" fmla="*/ 1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0" y="5"/>
                    <a:pt x="2" y="6"/>
                    <a:pt x="4" y="6"/>
                  </a:cubicBezTo>
                  <a:cubicBezTo>
                    <a:pt x="5" y="6"/>
                    <a:pt x="6" y="4"/>
                    <a:pt x="6" y="4"/>
                  </a:cubicBezTo>
                  <a:cubicBezTo>
                    <a:pt x="6" y="4"/>
                    <a:pt x="7" y="2"/>
                    <a:pt x="6" y="1"/>
                  </a:cubicBezTo>
                  <a:cubicBezTo>
                    <a:pt x="5" y="0"/>
                    <a:pt x="0" y="2"/>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07"/>
            <p:cNvSpPr/>
            <p:nvPr/>
          </p:nvSpPr>
          <p:spPr bwMode="auto">
            <a:xfrm>
              <a:off x="2273301" y="-935038"/>
              <a:ext cx="38100" cy="28575"/>
            </a:xfrm>
            <a:custGeom>
              <a:avLst/>
              <a:gdLst>
                <a:gd name="T0" fmla="*/ 8 w 9"/>
                <a:gd name="T1" fmla="*/ 6 h 7"/>
                <a:gd name="T2" fmla="*/ 1 w 9"/>
                <a:gd name="T3" fmla="*/ 3 h 7"/>
                <a:gd name="T4" fmla="*/ 3 w 9"/>
                <a:gd name="T5" fmla="*/ 1 h 7"/>
                <a:gd name="T6" fmla="*/ 6 w 9"/>
                <a:gd name="T7" fmla="*/ 1 h 7"/>
                <a:gd name="T8" fmla="*/ 8 w 9"/>
                <a:gd name="T9" fmla="*/ 3 h 7"/>
                <a:gd name="T10" fmla="*/ 8 w 9"/>
                <a:gd name="T11" fmla="*/ 6 h 7"/>
              </a:gdLst>
              <a:ahLst/>
              <a:cxnLst>
                <a:cxn ang="0">
                  <a:pos x="T0" y="T1"/>
                </a:cxn>
                <a:cxn ang="0">
                  <a:pos x="T2" y="T3"/>
                </a:cxn>
                <a:cxn ang="0">
                  <a:pos x="T4" y="T5"/>
                </a:cxn>
                <a:cxn ang="0">
                  <a:pos x="T6" y="T7"/>
                </a:cxn>
                <a:cxn ang="0">
                  <a:pos x="T8" y="T9"/>
                </a:cxn>
                <a:cxn ang="0">
                  <a:pos x="T10" y="T11"/>
                </a:cxn>
              </a:cxnLst>
              <a:rect l="0" t="0" r="r" b="b"/>
              <a:pathLst>
                <a:path w="9" h="7">
                  <a:moveTo>
                    <a:pt x="8" y="6"/>
                  </a:moveTo>
                  <a:cubicBezTo>
                    <a:pt x="7" y="7"/>
                    <a:pt x="1" y="5"/>
                    <a:pt x="1" y="3"/>
                  </a:cubicBezTo>
                  <a:cubicBezTo>
                    <a:pt x="0" y="2"/>
                    <a:pt x="2" y="1"/>
                    <a:pt x="3" y="1"/>
                  </a:cubicBezTo>
                  <a:cubicBezTo>
                    <a:pt x="3" y="1"/>
                    <a:pt x="4" y="0"/>
                    <a:pt x="6" y="1"/>
                  </a:cubicBezTo>
                  <a:cubicBezTo>
                    <a:pt x="7" y="1"/>
                    <a:pt x="7" y="2"/>
                    <a:pt x="8" y="3"/>
                  </a:cubicBezTo>
                  <a:cubicBezTo>
                    <a:pt x="8" y="4"/>
                    <a:pt x="9" y="5"/>
                    <a:pt x="8"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08"/>
            <p:cNvSpPr/>
            <p:nvPr/>
          </p:nvSpPr>
          <p:spPr bwMode="auto">
            <a:xfrm>
              <a:off x="2346326" y="-969963"/>
              <a:ext cx="20638" cy="17463"/>
            </a:xfrm>
            <a:custGeom>
              <a:avLst/>
              <a:gdLst>
                <a:gd name="T0" fmla="*/ 0 w 5"/>
                <a:gd name="T1" fmla="*/ 1 h 4"/>
                <a:gd name="T2" fmla="*/ 4 w 5"/>
                <a:gd name="T3" fmla="*/ 3 h 4"/>
                <a:gd name="T4" fmla="*/ 4 w 5"/>
                <a:gd name="T5" fmla="*/ 2 h 4"/>
                <a:gd name="T6" fmla="*/ 0 w 5"/>
                <a:gd name="T7" fmla="*/ 1 h 4"/>
              </a:gdLst>
              <a:ahLst/>
              <a:cxnLst>
                <a:cxn ang="0">
                  <a:pos x="T0" y="T1"/>
                </a:cxn>
                <a:cxn ang="0">
                  <a:pos x="T2" y="T3"/>
                </a:cxn>
                <a:cxn ang="0">
                  <a:pos x="T4" y="T5"/>
                </a:cxn>
                <a:cxn ang="0">
                  <a:pos x="T6" y="T7"/>
                </a:cxn>
              </a:cxnLst>
              <a:rect l="0" t="0" r="r" b="b"/>
              <a:pathLst>
                <a:path w="5" h="4">
                  <a:moveTo>
                    <a:pt x="0" y="1"/>
                  </a:moveTo>
                  <a:cubicBezTo>
                    <a:pt x="0" y="2"/>
                    <a:pt x="2" y="4"/>
                    <a:pt x="4" y="3"/>
                  </a:cubicBezTo>
                  <a:cubicBezTo>
                    <a:pt x="4" y="3"/>
                    <a:pt x="5" y="2"/>
                    <a:pt x="4" y="2"/>
                  </a:cubicBezTo>
                  <a:cubicBezTo>
                    <a:pt x="4" y="0"/>
                    <a:pt x="1" y="0"/>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09"/>
            <p:cNvSpPr/>
            <p:nvPr/>
          </p:nvSpPr>
          <p:spPr bwMode="auto">
            <a:xfrm>
              <a:off x="2133601" y="-965201"/>
              <a:ext cx="17463" cy="20638"/>
            </a:xfrm>
            <a:custGeom>
              <a:avLst/>
              <a:gdLst>
                <a:gd name="T0" fmla="*/ 0 w 4"/>
                <a:gd name="T1" fmla="*/ 2 h 5"/>
                <a:gd name="T2" fmla="*/ 2 w 4"/>
                <a:gd name="T3" fmla="*/ 1 h 5"/>
                <a:gd name="T4" fmla="*/ 4 w 4"/>
                <a:gd name="T5" fmla="*/ 2 h 5"/>
                <a:gd name="T6" fmla="*/ 3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1"/>
                  </a:cubicBezTo>
                  <a:cubicBezTo>
                    <a:pt x="3" y="1"/>
                    <a:pt x="4" y="1"/>
                    <a:pt x="4" y="2"/>
                  </a:cubicBezTo>
                  <a:cubicBezTo>
                    <a:pt x="4" y="3"/>
                    <a:pt x="4" y="4"/>
                    <a:pt x="3" y="4"/>
                  </a:cubicBezTo>
                  <a:cubicBezTo>
                    <a:pt x="2" y="5"/>
                    <a:pt x="0" y="4"/>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10"/>
            <p:cNvSpPr/>
            <p:nvPr/>
          </p:nvSpPr>
          <p:spPr bwMode="auto">
            <a:xfrm>
              <a:off x="2103439" y="-1049338"/>
              <a:ext cx="22225" cy="25400"/>
            </a:xfrm>
            <a:custGeom>
              <a:avLst/>
              <a:gdLst>
                <a:gd name="T0" fmla="*/ 0 w 5"/>
                <a:gd name="T1" fmla="*/ 4 h 6"/>
                <a:gd name="T2" fmla="*/ 4 w 5"/>
                <a:gd name="T3" fmla="*/ 5 h 6"/>
                <a:gd name="T4" fmla="*/ 4 w 5"/>
                <a:gd name="T5" fmla="*/ 1 h 6"/>
                <a:gd name="T6" fmla="*/ 2 w 5"/>
                <a:gd name="T7" fmla="*/ 0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5"/>
                    <a:pt x="3" y="6"/>
                    <a:pt x="4" y="5"/>
                  </a:cubicBezTo>
                  <a:cubicBezTo>
                    <a:pt x="5" y="4"/>
                    <a:pt x="5" y="2"/>
                    <a:pt x="4" y="1"/>
                  </a:cubicBezTo>
                  <a:cubicBezTo>
                    <a:pt x="4" y="1"/>
                    <a:pt x="3" y="0"/>
                    <a:pt x="2" y="0"/>
                  </a:cubicBezTo>
                  <a:cubicBezTo>
                    <a:pt x="1" y="0"/>
                    <a:pt x="0" y="2"/>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11"/>
            <p:cNvSpPr/>
            <p:nvPr/>
          </p:nvSpPr>
          <p:spPr bwMode="auto">
            <a:xfrm>
              <a:off x="2219326" y="-939801"/>
              <a:ext cx="25400" cy="25400"/>
            </a:xfrm>
            <a:custGeom>
              <a:avLst/>
              <a:gdLst>
                <a:gd name="T0" fmla="*/ 1 w 6"/>
                <a:gd name="T1" fmla="*/ 4 h 6"/>
                <a:gd name="T2" fmla="*/ 5 w 6"/>
                <a:gd name="T3" fmla="*/ 5 h 6"/>
                <a:gd name="T4" fmla="*/ 4 w 6"/>
                <a:gd name="T5" fmla="*/ 2 h 6"/>
                <a:gd name="T6" fmla="*/ 3 w 6"/>
                <a:gd name="T7" fmla="*/ 0 h 6"/>
                <a:gd name="T8" fmla="*/ 1 w 6"/>
                <a:gd name="T9" fmla="*/ 4 h 6"/>
              </a:gdLst>
              <a:ahLst/>
              <a:cxnLst>
                <a:cxn ang="0">
                  <a:pos x="T0" y="T1"/>
                </a:cxn>
                <a:cxn ang="0">
                  <a:pos x="T2" y="T3"/>
                </a:cxn>
                <a:cxn ang="0">
                  <a:pos x="T4" y="T5"/>
                </a:cxn>
                <a:cxn ang="0">
                  <a:pos x="T6" y="T7"/>
                </a:cxn>
                <a:cxn ang="0">
                  <a:pos x="T8" y="T9"/>
                </a:cxn>
              </a:cxnLst>
              <a:rect l="0" t="0" r="r" b="b"/>
              <a:pathLst>
                <a:path w="6" h="6">
                  <a:moveTo>
                    <a:pt x="1" y="4"/>
                  </a:moveTo>
                  <a:cubicBezTo>
                    <a:pt x="2" y="6"/>
                    <a:pt x="4" y="6"/>
                    <a:pt x="5" y="5"/>
                  </a:cubicBezTo>
                  <a:cubicBezTo>
                    <a:pt x="6" y="5"/>
                    <a:pt x="5" y="3"/>
                    <a:pt x="4" y="2"/>
                  </a:cubicBezTo>
                  <a:cubicBezTo>
                    <a:pt x="4" y="1"/>
                    <a:pt x="4" y="0"/>
                    <a:pt x="3" y="0"/>
                  </a:cubicBezTo>
                  <a:cubicBezTo>
                    <a:pt x="2" y="1"/>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12"/>
            <p:cNvSpPr/>
            <p:nvPr/>
          </p:nvSpPr>
          <p:spPr bwMode="auto">
            <a:xfrm>
              <a:off x="2265364" y="-1008063"/>
              <a:ext cx="20638" cy="25400"/>
            </a:xfrm>
            <a:custGeom>
              <a:avLst/>
              <a:gdLst>
                <a:gd name="T0" fmla="*/ 0 w 5"/>
                <a:gd name="T1" fmla="*/ 4 h 6"/>
                <a:gd name="T2" fmla="*/ 4 w 5"/>
                <a:gd name="T3" fmla="*/ 5 h 6"/>
                <a:gd name="T4" fmla="*/ 4 w 5"/>
                <a:gd name="T5" fmla="*/ 2 h 6"/>
                <a:gd name="T6" fmla="*/ 2 w 5"/>
                <a:gd name="T7" fmla="*/ 0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6"/>
                    <a:pt x="3" y="6"/>
                    <a:pt x="4" y="5"/>
                  </a:cubicBezTo>
                  <a:cubicBezTo>
                    <a:pt x="5" y="5"/>
                    <a:pt x="5" y="3"/>
                    <a:pt x="4" y="2"/>
                  </a:cubicBezTo>
                  <a:cubicBezTo>
                    <a:pt x="3" y="1"/>
                    <a:pt x="3" y="0"/>
                    <a:pt x="2" y="0"/>
                  </a:cubicBezTo>
                  <a:cubicBezTo>
                    <a:pt x="1" y="0"/>
                    <a:pt x="0" y="3"/>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713"/>
            <p:cNvSpPr/>
            <p:nvPr/>
          </p:nvSpPr>
          <p:spPr bwMode="auto">
            <a:xfrm>
              <a:off x="2311401" y="-1008063"/>
              <a:ext cx="25400" cy="25400"/>
            </a:xfrm>
            <a:custGeom>
              <a:avLst/>
              <a:gdLst>
                <a:gd name="T0" fmla="*/ 1 w 6"/>
                <a:gd name="T1" fmla="*/ 4 h 6"/>
                <a:gd name="T2" fmla="*/ 5 w 6"/>
                <a:gd name="T3" fmla="*/ 5 h 6"/>
                <a:gd name="T4" fmla="*/ 5 w 6"/>
                <a:gd name="T5" fmla="*/ 1 h 6"/>
                <a:gd name="T6" fmla="*/ 3 w 6"/>
                <a:gd name="T7" fmla="*/ 0 h 6"/>
                <a:gd name="T8" fmla="*/ 1 w 6"/>
                <a:gd name="T9" fmla="*/ 4 h 6"/>
              </a:gdLst>
              <a:ahLst/>
              <a:cxnLst>
                <a:cxn ang="0">
                  <a:pos x="T0" y="T1"/>
                </a:cxn>
                <a:cxn ang="0">
                  <a:pos x="T2" y="T3"/>
                </a:cxn>
                <a:cxn ang="0">
                  <a:pos x="T4" y="T5"/>
                </a:cxn>
                <a:cxn ang="0">
                  <a:pos x="T6" y="T7"/>
                </a:cxn>
                <a:cxn ang="0">
                  <a:pos x="T8" y="T9"/>
                </a:cxn>
              </a:cxnLst>
              <a:rect l="0" t="0" r="r" b="b"/>
              <a:pathLst>
                <a:path w="6" h="6">
                  <a:moveTo>
                    <a:pt x="1" y="4"/>
                  </a:moveTo>
                  <a:cubicBezTo>
                    <a:pt x="2" y="5"/>
                    <a:pt x="4" y="6"/>
                    <a:pt x="5" y="5"/>
                  </a:cubicBezTo>
                  <a:cubicBezTo>
                    <a:pt x="6" y="4"/>
                    <a:pt x="5" y="2"/>
                    <a:pt x="5" y="1"/>
                  </a:cubicBezTo>
                  <a:cubicBezTo>
                    <a:pt x="4" y="1"/>
                    <a:pt x="4" y="0"/>
                    <a:pt x="3" y="0"/>
                  </a:cubicBezTo>
                  <a:cubicBezTo>
                    <a:pt x="2" y="0"/>
                    <a:pt x="0" y="2"/>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14"/>
            <p:cNvSpPr/>
            <p:nvPr/>
          </p:nvSpPr>
          <p:spPr bwMode="auto">
            <a:xfrm>
              <a:off x="2163764" y="-1079501"/>
              <a:ext cx="15875" cy="20638"/>
            </a:xfrm>
            <a:custGeom>
              <a:avLst/>
              <a:gdLst>
                <a:gd name="T0" fmla="*/ 0 w 4"/>
                <a:gd name="T1" fmla="*/ 4 h 5"/>
                <a:gd name="T2" fmla="*/ 4 w 4"/>
                <a:gd name="T3" fmla="*/ 2 h 5"/>
                <a:gd name="T4" fmla="*/ 2 w 4"/>
                <a:gd name="T5" fmla="*/ 0 h 5"/>
                <a:gd name="T6" fmla="*/ 0 w 4"/>
                <a:gd name="T7" fmla="*/ 4 h 5"/>
              </a:gdLst>
              <a:ahLst/>
              <a:cxnLst>
                <a:cxn ang="0">
                  <a:pos x="T0" y="T1"/>
                </a:cxn>
                <a:cxn ang="0">
                  <a:pos x="T2" y="T3"/>
                </a:cxn>
                <a:cxn ang="0">
                  <a:pos x="T4" y="T5"/>
                </a:cxn>
                <a:cxn ang="0">
                  <a:pos x="T6" y="T7"/>
                </a:cxn>
              </a:cxnLst>
              <a:rect l="0" t="0" r="r" b="b"/>
              <a:pathLst>
                <a:path w="4" h="5">
                  <a:moveTo>
                    <a:pt x="0" y="4"/>
                  </a:moveTo>
                  <a:cubicBezTo>
                    <a:pt x="1" y="5"/>
                    <a:pt x="4" y="4"/>
                    <a:pt x="4" y="2"/>
                  </a:cubicBezTo>
                  <a:cubicBezTo>
                    <a:pt x="4" y="1"/>
                    <a:pt x="3" y="0"/>
                    <a:pt x="2" y="0"/>
                  </a:cubicBezTo>
                  <a:cubicBezTo>
                    <a:pt x="1" y="0"/>
                    <a:pt x="0" y="3"/>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15"/>
            <p:cNvSpPr/>
            <p:nvPr/>
          </p:nvSpPr>
          <p:spPr bwMode="auto">
            <a:xfrm>
              <a:off x="2244726" y="-1084263"/>
              <a:ext cx="25400" cy="30163"/>
            </a:xfrm>
            <a:custGeom>
              <a:avLst/>
              <a:gdLst>
                <a:gd name="T0" fmla="*/ 1 w 6"/>
                <a:gd name="T1" fmla="*/ 6 h 7"/>
                <a:gd name="T2" fmla="*/ 6 w 6"/>
                <a:gd name="T3" fmla="*/ 4 h 7"/>
                <a:gd name="T4" fmla="*/ 4 w 6"/>
                <a:gd name="T5" fmla="*/ 1 h 7"/>
                <a:gd name="T6" fmla="*/ 1 w 6"/>
                <a:gd name="T7" fmla="*/ 6 h 7"/>
              </a:gdLst>
              <a:ahLst/>
              <a:cxnLst>
                <a:cxn ang="0">
                  <a:pos x="T0" y="T1"/>
                </a:cxn>
                <a:cxn ang="0">
                  <a:pos x="T2" y="T3"/>
                </a:cxn>
                <a:cxn ang="0">
                  <a:pos x="T4" y="T5"/>
                </a:cxn>
                <a:cxn ang="0">
                  <a:pos x="T6" y="T7"/>
                </a:cxn>
              </a:cxnLst>
              <a:rect l="0" t="0" r="r" b="b"/>
              <a:pathLst>
                <a:path w="6" h="7">
                  <a:moveTo>
                    <a:pt x="1" y="6"/>
                  </a:moveTo>
                  <a:cubicBezTo>
                    <a:pt x="2" y="7"/>
                    <a:pt x="6" y="6"/>
                    <a:pt x="6" y="4"/>
                  </a:cubicBezTo>
                  <a:cubicBezTo>
                    <a:pt x="6" y="2"/>
                    <a:pt x="5" y="1"/>
                    <a:pt x="4" y="1"/>
                  </a:cubicBezTo>
                  <a:cubicBezTo>
                    <a:pt x="2" y="0"/>
                    <a:pt x="0" y="5"/>
                    <a:pt x="1"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16"/>
            <p:cNvSpPr/>
            <p:nvPr/>
          </p:nvSpPr>
          <p:spPr bwMode="auto">
            <a:xfrm>
              <a:off x="2214564" y="-1147763"/>
              <a:ext cx="20638" cy="25400"/>
            </a:xfrm>
            <a:custGeom>
              <a:avLst/>
              <a:gdLst>
                <a:gd name="T0" fmla="*/ 0 w 5"/>
                <a:gd name="T1" fmla="*/ 4 h 6"/>
                <a:gd name="T2" fmla="*/ 4 w 5"/>
                <a:gd name="T3" fmla="*/ 6 h 6"/>
                <a:gd name="T4" fmla="*/ 5 w 5"/>
                <a:gd name="T5" fmla="*/ 3 h 6"/>
                <a:gd name="T6" fmla="*/ 5 w 5"/>
                <a:gd name="T7" fmla="*/ 1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0" y="5"/>
                    <a:pt x="2" y="6"/>
                    <a:pt x="4" y="6"/>
                  </a:cubicBezTo>
                  <a:cubicBezTo>
                    <a:pt x="4" y="6"/>
                    <a:pt x="4" y="5"/>
                    <a:pt x="5" y="3"/>
                  </a:cubicBezTo>
                  <a:cubicBezTo>
                    <a:pt x="5" y="2"/>
                    <a:pt x="5" y="2"/>
                    <a:pt x="5" y="1"/>
                  </a:cubicBezTo>
                  <a:cubicBezTo>
                    <a:pt x="4" y="0"/>
                    <a:pt x="0" y="2"/>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17"/>
            <p:cNvSpPr/>
            <p:nvPr/>
          </p:nvSpPr>
          <p:spPr bwMode="auto">
            <a:xfrm>
              <a:off x="2138364" y="-1135063"/>
              <a:ext cx="25400" cy="25400"/>
            </a:xfrm>
            <a:custGeom>
              <a:avLst/>
              <a:gdLst>
                <a:gd name="T0" fmla="*/ 1 w 6"/>
                <a:gd name="T1" fmla="*/ 3 h 6"/>
                <a:gd name="T2" fmla="*/ 4 w 6"/>
                <a:gd name="T3" fmla="*/ 5 h 6"/>
                <a:gd name="T4" fmla="*/ 5 w 6"/>
                <a:gd name="T5" fmla="*/ 3 h 6"/>
                <a:gd name="T6" fmla="*/ 6 w 6"/>
                <a:gd name="T7" fmla="*/ 1 h 6"/>
                <a:gd name="T8" fmla="*/ 1 w 6"/>
                <a:gd name="T9" fmla="*/ 3 h 6"/>
              </a:gdLst>
              <a:ahLst/>
              <a:cxnLst>
                <a:cxn ang="0">
                  <a:pos x="T0" y="T1"/>
                </a:cxn>
                <a:cxn ang="0">
                  <a:pos x="T2" y="T3"/>
                </a:cxn>
                <a:cxn ang="0">
                  <a:pos x="T4" y="T5"/>
                </a:cxn>
                <a:cxn ang="0">
                  <a:pos x="T6" y="T7"/>
                </a:cxn>
                <a:cxn ang="0">
                  <a:pos x="T8" y="T9"/>
                </a:cxn>
              </a:cxnLst>
              <a:rect l="0" t="0" r="r" b="b"/>
              <a:pathLst>
                <a:path w="6" h="6">
                  <a:moveTo>
                    <a:pt x="1" y="3"/>
                  </a:moveTo>
                  <a:cubicBezTo>
                    <a:pt x="1" y="5"/>
                    <a:pt x="3" y="6"/>
                    <a:pt x="4" y="5"/>
                  </a:cubicBezTo>
                  <a:cubicBezTo>
                    <a:pt x="5" y="5"/>
                    <a:pt x="5" y="4"/>
                    <a:pt x="5" y="3"/>
                  </a:cubicBezTo>
                  <a:cubicBezTo>
                    <a:pt x="6" y="2"/>
                    <a:pt x="6" y="1"/>
                    <a:pt x="6" y="1"/>
                  </a:cubicBezTo>
                  <a:cubicBezTo>
                    <a:pt x="5"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18"/>
            <p:cNvSpPr/>
            <p:nvPr/>
          </p:nvSpPr>
          <p:spPr bwMode="auto">
            <a:xfrm>
              <a:off x="2324101" y="-1062038"/>
              <a:ext cx="25400" cy="28575"/>
            </a:xfrm>
            <a:custGeom>
              <a:avLst/>
              <a:gdLst>
                <a:gd name="T0" fmla="*/ 1 w 6"/>
                <a:gd name="T1" fmla="*/ 5 h 7"/>
                <a:gd name="T2" fmla="*/ 4 w 6"/>
                <a:gd name="T3" fmla="*/ 6 h 7"/>
                <a:gd name="T4" fmla="*/ 5 w 6"/>
                <a:gd name="T5" fmla="*/ 5 h 7"/>
                <a:gd name="T6" fmla="*/ 5 w 6"/>
                <a:gd name="T7" fmla="*/ 3 h 7"/>
                <a:gd name="T8" fmla="*/ 4 w 6"/>
                <a:gd name="T9" fmla="*/ 1 h 7"/>
                <a:gd name="T10" fmla="*/ 1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1" y="5"/>
                  </a:moveTo>
                  <a:cubicBezTo>
                    <a:pt x="1" y="6"/>
                    <a:pt x="3" y="7"/>
                    <a:pt x="4" y="6"/>
                  </a:cubicBezTo>
                  <a:cubicBezTo>
                    <a:pt x="5" y="6"/>
                    <a:pt x="5" y="5"/>
                    <a:pt x="5" y="5"/>
                  </a:cubicBezTo>
                  <a:cubicBezTo>
                    <a:pt x="6" y="4"/>
                    <a:pt x="6" y="3"/>
                    <a:pt x="5" y="3"/>
                  </a:cubicBezTo>
                  <a:cubicBezTo>
                    <a:pt x="5" y="2"/>
                    <a:pt x="5" y="1"/>
                    <a:pt x="4" y="1"/>
                  </a:cubicBezTo>
                  <a:cubicBezTo>
                    <a:pt x="3" y="0"/>
                    <a:pt x="0" y="3"/>
                    <a:pt x="1"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19"/>
            <p:cNvSpPr/>
            <p:nvPr/>
          </p:nvSpPr>
          <p:spPr bwMode="auto">
            <a:xfrm>
              <a:off x="2179639" y="-960438"/>
              <a:ext cx="22225" cy="25400"/>
            </a:xfrm>
            <a:custGeom>
              <a:avLst/>
              <a:gdLst>
                <a:gd name="T0" fmla="*/ 1 w 5"/>
                <a:gd name="T1" fmla="*/ 4 h 6"/>
                <a:gd name="T2" fmla="*/ 4 w 5"/>
                <a:gd name="T3" fmla="*/ 6 h 6"/>
                <a:gd name="T4" fmla="*/ 5 w 5"/>
                <a:gd name="T5" fmla="*/ 5 h 6"/>
                <a:gd name="T6" fmla="*/ 5 w 5"/>
                <a:gd name="T7" fmla="*/ 3 h 6"/>
                <a:gd name="T8" fmla="*/ 4 w 5"/>
                <a:gd name="T9" fmla="*/ 1 h 6"/>
                <a:gd name="T10" fmla="*/ 1 w 5"/>
                <a:gd name="T11" fmla="*/ 4 h 6"/>
              </a:gdLst>
              <a:ahLst/>
              <a:cxnLst>
                <a:cxn ang="0">
                  <a:pos x="T0" y="T1"/>
                </a:cxn>
                <a:cxn ang="0">
                  <a:pos x="T2" y="T3"/>
                </a:cxn>
                <a:cxn ang="0">
                  <a:pos x="T4" y="T5"/>
                </a:cxn>
                <a:cxn ang="0">
                  <a:pos x="T6" y="T7"/>
                </a:cxn>
                <a:cxn ang="0">
                  <a:pos x="T8" y="T9"/>
                </a:cxn>
                <a:cxn ang="0">
                  <a:pos x="T10" y="T11"/>
                </a:cxn>
              </a:cxnLst>
              <a:rect l="0" t="0" r="r" b="b"/>
              <a:pathLst>
                <a:path w="5" h="6">
                  <a:moveTo>
                    <a:pt x="1" y="4"/>
                  </a:moveTo>
                  <a:cubicBezTo>
                    <a:pt x="1" y="5"/>
                    <a:pt x="3" y="6"/>
                    <a:pt x="4" y="6"/>
                  </a:cubicBezTo>
                  <a:cubicBezTo>
                    <a:pt x="5" y="5"/>
                    <a:pt x="5" y="5"/>
                    <a:pt x="5" y="5"/>
                  </a:cubicBezTo>
                  <a:cubicBezTo>
                    <a:pt x="5" y="4"/>
                    <a:pt x="5" y="3"/>
                    <a:pt x="5" y="3"/>
                  </a:cubicBezTo>
                  <a:cubicBezTo>
                    <a:pt x="5" y="2"/>
                    <a:pt x="4" y="1"/>
                    <a:pt x="4" y="1"/>
                  </a:cubicBezTo>
                  <a:cubicBezTo>
                    <a:pt x="3" y="0"/>
                    <a:pt x="0" y="3"/>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20"/>
            <p:cNvSpPr/>
            <p:nvPr/>
          </p:nvSpPr>
          <p:spPr bwMode="auto">
            <a:xfrm>
              <a:off x="2057401" y="-2173288"/>
              <a:ext cx="741363" cy="674688"/>
            </a:xfrm>
            <a:custGeom>
              <a:avLst/>
              <a:gdLst>
                <a:gd name="T0" fmla="*/ 32 w 175"/>
                <a:gd name="T1" fmla="*/ 20 h 159"/>
                <a:gd name="T2" fmla="*/ 68 w 175"/>
                <a:gd name="T3" fmla="*/ 17 h 159"/>
                <a:gd name="T4" fmla="*/ 116 w 175"/>
                <a:gd name="T5" fmla="*/ 5 h 159"/>
                <a:gd name="T6" fmla="*/ 143 w 175"/>
                <a:gd name="T7" fmla="*/ 38 h 159"/>
                <a:gd name="T8" fmla="*/ 168 w 175"/>
                <a:gd name="T9" fmla="*/ 51 h 159"/>
                <a:gd name="T10" fmla="*/ 159 w 175"/>
                <a:gd name="T11" fmla="*/ 102 h 159"/>
                <a:gd name="T12" fmla="*/ 160 w 175"/>
                <a:gd name="T13" fmla="*/ 124 h 159"/>
                <a:gd name="T14" fmla="*/ 116 w 175"/>
                <a:gd name="T15" fmla="*/ 138 h 159"/>
                <a:gd name="T16" fmla="*/ 93 w 175"/>
                <a:gd name="T17" fmla="*/ 158 h 159"/>
                <a:gd name="T18" fmla="*/ 56 w 175"/>
                <a:gd name="T19" fmla="*/ 137 h 159"/>
                <a:gd name="T20" fmla="*/ 26 w 175"/>
                <a:gd name="T21" fmla="*/ 132 h 159"/>
                <a:gd name="T22" fmla="*/ 22 w 175"/>
                <a:gd name="T23" fmla="*/ 90 h 159"/>
                <a:gd name="T24" fmla="*/ 1 w 175"/>
                <a:gd name="T25" fmla="*/ 66 h 159"/>
                <a:gd name="T26" fmla="*/ 27 w 175"/>
                <a:gd name="T27" fmla="*/ 48 h 159"/>
                <a:gd name="T28" fmla="*/ 32 w 175"/>
                <a:gd name="T29" fmla="*/ 2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159">
                  <a:moveTo>
                    <a:pt x="32" y="20"/>
                  </a:moveTo>
                  <a:cubicBezTo>
                    <a:pt x="38" y="13"/>
                    <a:pt x="48" y="19"/>
                    <a:pt x="68" y="17"/>
                  </a:cubicBezTo>
                  <a:cubicBezTo>
                    <a:pt x="97" y="14"/>
                    <a:pt x="103" y="0"/>
                    <a:pt x="116" y="5"/>
                  </a:cubicBezTo>
                  <a:cubicBezTo>
                    <a:pt x="129" y="10"/>
                    <a:pt x="125" y="25"/>
                    <a:pt x="143" y="38"/>
                  </a:cubicBezTo>
                  <a:cubicBezTo>
                    <a:pt x="157" y="48"/>
                    <a:pt x="164" y="44"/>
                    <a:pt x="168" y="51"/>
                  </a:cubicBezTo>
                  <a:cubicBezTo>
                    <a:pt x="175" y="62"/>
                    <a:pt x="161" y="74"/>
                    <a:pt x="159" y="102"/>
                  </a:cubicBezTo>
                  <a:cubicBezTo>
                    <a:pt x="158" y="116"/>
                    <a:pt x="164" y="119"/>
                    <a:pt x="160" y="124"/>
                  </a:cubicBezTo>
                  <a:cubicBezTo>
                    <a:pt x="153" y="135"/>
                    <a:pt x="135" y="126"/>
                    <a:pt x="116" y="138"/>
                  </a:cubicBezTo>
                  <a:cubicBezTo>
                    <a:pt x="102" y="147"/>
                    <a:pt x="103" y="157"/>
                    <a:pt x="93" y="158"/>
                  </a:cubicBezTo>
                  <a:cubicBezTo>
                    <a:pt x="81" y="159"/>
                    <a:pt x="77" y="143"/>
                    <a:pt x="56" y="137"/>
                  </a:cubicBezTo>
                  <a:cubicBezTo>
                    <a:pt x="39" y="132"/>
                    <a:pt x="32" y="138"/>
                    <a:pt x="26" y="132"/>
                  </a:cubicBezTo>
                  <a:cubicBezTo>
                    <a:pt x="16" y="123"/>
                    <a:pt x="31" y="108"/>
                    <a:pt x="22" y="90"/>
                  </a:cubicBezTo>
                  <a:cubicBezTo>
                    <a:pt x="14" y="75"/>
                    <a:pt x="0" y="73"/>
                    <a:pt x="1" y="66"/>
                  </a:cubicBezTo>
                  <a:cubicBezTo>
                    <a:pt x="3" y="58"/>
                    <a:pt x="19" y="60"/>
                    <a:pt x="27" y="48"/>
                  </a:cubicBezTo>
                  <a:cubicBezTo>
                    <a:pt x="34" y="37"/>
                    <a:pt x="25" y="27"/>
                    <a:pt x="32" y="20"/>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721"/>
            <p:cNvSpPr/>
            <p:nvPr/>
          </p:nvSpPr>
          <p:spPr bwMode="auto">
            <a:xfrm>
              <a:off x="2303464" y="-1931988"/>
              <a:ext cx="233363" cy="195263"/>
            </a:xfrm>
            <a:custGeom>
              <a:avLst/>
              <a:gdLst>
                <a:gd name="T0" fmla="*/ 13 w 55"/>
                <a:gd name="T1" fmla="*/ 38 h 46"/>
                <a:gd name="T2" fmla="*/ 38 w 55"/>
                <a:gd name="T3" fmla="*/ 43 h 46"/>
                <a:gd name="T4" fmla="*/ 53 w 55"/>
                <a:gd name="T5" fmla="*/ 22 h 46"/>
                <a:gd name="T6" fmla="*/ 23 w 55"/>
                <a:gd name="T7" fmla="*/ 5 h 46"/>
                <a:gd name="T8" fmla="*/ 13 w 55"/>
                <a:gd name="T9" fmla="*/ 38 h 46"/>
              </a:gdLst>
              <a:ahLst/>
              <a:cxnLst>
                <a:cxn ang="0">
                  <a:pos x="T0" y="T1"/>
                </a:cxn>
                <a:cxn ang="0">
                  <a:pos x="T2" y="T3"/>
                </a:cxn>
                <a:cxn ang="0">
                  <a:pos x="T4" y="T5"/>
                </a:cxn>
                <a:cxn ang="0">
                  <a:pos x="T6" y="T7"/>
                </a:cxn>
                <a:cxn ang="0">
                  <a:pos x="T8" y="T9"/>
                </a:cxn>
              </a:cxnLst>
              <a:rect l="0" t="0" r="r" b="b"/>
              <a:pathLst>
                <a:path w="55" h="46">
                  <a:moveTo>
                    <a:pt x="13" y="38"/>
                  </a:moveTo>
                  <a:cubicBezTo>
                    <a:pt x="19" y="44"/>
                    <a:pt x="30" y="46"/>
                    <a:pt x="38" y="43"/>
                  </a:cubicBezTo>
                  <a:cubicBezTo>
                    <a:pt x="47" y="39"/>
                    <a:pt x="53" y="31"/>
                    <a:pt x="53" y="22"/>
                  </a:cubicBezTo>
                  <a:cubicBezTo>
                    <a:pt x="55" y="7"/>
                    <a:pt x="36" y="0"/>
                    <a:pt x="23" y="5"/>
                  </a:cubicBezTo>
                  <a:cubicBezTo>
                    <a:pt x="9" y="10"/>
                    <a:pt x="0" y="26"/>
                    <a:pt x="13" y="38"/>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722"/>
            <p:cNvSpPr/>
            <p:nvPr/>
          </p:nvSpPr>
          <p:spPr bwMode="auto">
            <a:xfrm>
              <a:off x="2473326" y="-2122488"/>
              <a:ext cx="53975" cy="187325"/>
            </a:xfrm>
            <a:custGeom>
              <a:avLst/>
              <a:gdLst>
                <a:gd name="T0" fmla="*/ 0 w 13"/>
                <a:gd name="T1" fmla="*/ 44 h 44"/>
                <a:gd name="T2" fmla="*/ 0 w 13"/>
                <a:gd name="T3" fmla="*/ 42 h 44"/>
                <a:gd name="T4" fmla="*/ 0 w 13"/>
                <a:gd name="T5" fmla="*/ 37 h 44"/>
                <a:gd name="T6" fmla="*/ 4 w 13"/>
                <a:gd name="T7" fmla="*/ 22 h 44"/>
                <a:gd name="T8" fmla="*/ 9 w 13"/>
                <a:gd name="T9" fmla="*/ 7 h 44"/>
                <a:gd name="T10" fmla="*/ 11 w 13"/>
                <a:gd name="T11" fmla="*/ 2 h 44"/>
                <a:gd name="T12" fmla="*/ 12 w 13"/>
                <a:gd name="T13" fmla="*/ 0 h 44"/>
                <a:gd name="T14" fmla="*/ 13 w 13"/>
                <a:gd name="T15" fmla="*/ 8 h 44"/>
                <a:gd name="T16" fmla="*/ 13 w 13"/>
                <a:gd name="T17" fmla="*/ 15 h 44"/>
                <a:gd name="T18" fmla="*/ 12 w 13"/>
                <a:gd name="T19" fmla="*/ 19 h 44"/>
                <a:gd name="T20" fmla="*/ 11 w 13"/>
                <a:gd name="T21" fmla="*/ 24 h 44"/>
                <a:gd name="T22" fmla="*/ 10 w 13"/>
                <a:gd name="T23" fmla="*/ 28 h 44"/>
                <a:gd name="T24" fmla="*/ 8 w 13"/>
                <a:gd name="T25" fmla="*/ 32 h 44"/>
                <a:gd name="T26" fmla="*/ 5 w 13"/>
                <a:gd name="T27" fmla="*/ 38 h 44"/>
                <a:gd name="T28" fmla="*/ 0 w 13"/>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44">
                  <a:moveTo>
                    <a:pt x="0" y="44"/>
                  </a:moveTo>
                  <a:cubicBezTo>
                    <a:pt x="0" y="44"/>
                    <a:pt x="0" y="43"/>
                    <a:pt x="0" y="42"/>
                  </a:cubicBezTo>
                  <a:cubicBezTo>
                    <a:pt x="0" y="41"/>
                    <a:pt x="0" y="39"/>
                    <a:pt x="0" y="37"/>
                  </a:cubicBezTo>
                  <a:cubicBezTo>
                    <a:pt x="1" y="32"/>
                    <a:pt x="2" y="27"/>
                    <a:pt x="4" y="22"/>
                  </a:cubicBezTo>
                  <a:cubicBezTo>
                    <a:pt x="5" y="16"/>
                    <a:pt x="7" y="11"/>
                    <a:pt x="9" y="7"/>
                  </a:cubicBezTo>
                  <a:cubicBezTo>
                    <a:pt x="10" y="5"/>
                    <a:pt x="10" y="3"/>
                    <a:pt x="11" y="2"/>
                  </a:cubicBezTo>
                  <a:cubicBezTo>
                    <a:pt x="12" y="1"/>
                    <a:pt x="12" y="0"/>
                    <a:pt x="12" y="0"/>
                  </a:cubicBezTo>
                  <a:cubicBezTo>
                    <a:pt x="12" y="0"/>
                    <a:pt x="13" y="3"/>
                    <a:pt x="13" y="8"/>
                  </a:cubicBezTo>
                  <a:cubicBezTo>
                    <a:pt x="13" y="10"/>
                    <a:pt x="13" y="13"/>
                    <a:pt x="13" y="15"/>
                  </a:cubicBezTo>
                  <a:cubicBezTo>
                    <a:pt x="13" y="17"/>
                    <a:pt x="13" y="18"/>
                    <a:pt x="12" y="19"/>
                  </a:cubicBezTo>
                  <a:cubicBezTo>
                    <a:pt x="12" y="21"/>
                    <a:pt x="12" y="22"/>
                    <a:pt x="11" y="24"/>
                  </a:cubicBezTo>
                  <a:cubicBezTo>
                    <a:pt x="11" y="25"/>
                    <a:pt x="10" y="26"/>
                    <a:pt x="10" y="28"/>
                  </a:cubicBezTo>
                  <a:cubicBezTo>
                    <a:pt x="9" y="29"/>
                    <a:pt x="9" y="30"/>
                    <a:pt x="8" y="32"/>
                  </a:cubicBezTo>
                  <a:cubicBezTo>
                    <a:pt x="7" y="34"/>
                    <a:pt x="6" y="36"/>
                    <a:pt x="5" y="38"/>
                  </a:cubicBezTo>
                  <a:cubicBezTo>
                    <a:pt x="2" y="42"/>
                    <a:pt x="0" y="44"/>
                    <a:pt x="0" y="4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723"/>
            <p:cNvSpPr/>
            <p:nvPr/>
          </p:nvSpPr>
          <p:spPr bwMode="auto">
            <a:xfrm>
              <a:off x="2549526" y="-1935163"/>
              <a:ext cx="182563" cy="53975"/>
            </a:xfrm>
            <a:custGeom>
              <a:avLst/>
              <a:gdLst>
                <a:gd name="T0" fmla="*/ 0 w 43"/>
                <a:gd name="T1" fmla="*/ 13 h 13"/>
                <a:gd name="T2" fmla="*/ 0 w 43"/>
                <a:gd name="T3" fmla="*/ 13 h 13"/>
                <a:gd name="T4" fmla="*/ 1 w 43"/>
                <a:gd name="T5" fmla="*/ 11 h 13"/>
                <a:gd name="T6" fmla="*/ 5 w 43"/>
                <a:gd name="T7" fmla="*/ 8 h 13"/>
                <a:gd name="T8" fmla="*/ 13 w 43"/>
                <a:gd name="T9" fmla="*/ 5 h 13"/>
                <a:gd name="T10" fmla="*/ 14 w 43"/>
                <a:gd name="T11" fmla="*/ 5 h 13"/>
                <a:gd name="T12" fmla="*/ 15 w 43"/>
                <a:gd name="T13" fmla="*/ 5 h 13"/>
                <a:gd name="T14" fmla="*/ 17 w 43"/>
                <a:gd name="T15" fmla="*/ 4 h 13"/>
                <a:gd name="T16" fmla="*/ 21 w 43"/>
                <a:gd name="T17" fmla="*/ 4 h 13"/>
                <a:gd name="T18" fmla="*/ 30 w 43"/>
                <a:gd name="T19" fmla="*/ 4 h 13"/>
                <a:gd name="T20" fmla="*/ 36 w 43"/>
                <a:gd name="T21" fmla="*/ 3 h 13"/>
                <a:gd name="T22" fmla="*/ 41 w 43"/>
                <a:gd name="T23" fmla="*/ 1 h 13"/>
                <a:gd name="T24" fmla="*/ 43 w 43"/>
                <a:gd name="T25" fmla="*/ 0 h 13"/>
                <a:gd name="T26" fmla="*/ 42 w 43"/>
                <a:gd name="T27" fmla="*/ 2 h 13"/>
                <a:gd name="T28" fmla="*/ 38 w 43"/>
                <a:gd name="T29" fmla="*/ 6 h 13"/>
                <a:gd name="T30" fmla="*/ 30 w 43"/>
                <a:gd name="T31" fmla="*/ 9 h 13"/>
                <a:gd name="T32" fmla="*/ 21 w 43"/>
                <a:gd name="T33" fmla="*/ 10 h 13"/>
                <a:gd name="T34" fmla="*/ 17 w 43"/>
                <a:gd name="T35" fmla="*/ 10 h 13"/>
                <a:gd name="T36" fmla="*/ 15 w 43"/>
                <a:gd name="T37" fmla="*/ 10 h 13"/>
                <a:gd name="T38" fmla="*/ 13 w 43"/>
                <a:gd name="T39" fmla="*/ 10 h 13"/>
                <a:gd name="T40" fmla="*/ 6 w 43"/>
                <a:gd name="T41" fmla="*/ 11 h 13"/>
                <a:gd name="T42" fmla="*/ 2 w 43"/>
                <a:gd name="T43" fmla="*/ 12 h 13"/>
                <a:gd name="T44" fmla="*/ 0 w 43"/>
                <a:gd name="T45" fmla="*/ 13 h 13"/>
                <a:gd name="T46" fmla="*/ 0 w 43"/>
                <a:gd name="T4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3">
                  <a:moveTo>
                    <a:pt x="0" y="13"/>
                  </a:moveTo>
                  <a:cubicBezTo>
                    <a:pt x="0" y="13"/>
                    <a:pt x="0" y="13"/>
                    <a:pt x="0" y="13"/>
                  </a:cubicBezTo>
                  <a:cubicBezTo>
                    <a:pt x="0" y="12"/>
                    <a:pt x="1" y="12"/>
                    <a:pt x="1" y="11"/>
                  </a:cubicBezTo>
                  <a:cubicBezTo>
                    <a:pt x="2" y="10"/>
                    <a:pt x="3" y="9"/>
                    <a:pt x="5" y="8"/>
                  </a:cubicBezTo>
                  <a:cubicBezTo>
                    <a:pt x="7" y="6"/>
                    <a:pt x="10" y="5"/>
                    <a:pt x="13" y="5"/>
                  </a:cubicBezTo>
                  <a:cubicBezTo>
                    <a:pt x="13" y="5"/>
                    <a:pt x="13" y="5"/>
                    <a:pt x="14" y="5"/>
                  </a:cubicBezTo>
                  <a:cubicBezTo>
                    <a:pt x="15" y="5"/>
                    <a:pt x="15" y="5"/>
                    <a:pt x="15" y="5"/>
                  </a:cubicBezTo>
                  <a:cubicBezTo>
                    <a:pt x="15" y="4"/>
                    <a:pt x="16" y="4"/>
                    <a:pt x="17" y="4"/>
                  </a:cubicBezTo>
                  <a:cubicBezTo>
                    <a:pt x="18" y="4"/>
                    <a:pt x="20" y="4"/>
                    <a:pt x="21" y="4"/>
                  </a:cubicBezTo>
                  <a:cubicBezTo>
                    <a:pt x="24" y="4"/>
                    <a:pt x="27" y="4"/>
                    <a:pt x="30" y="4"/>
                  </a:cubicBezTo>
                  <a:cubicBezTo>
                    <a:pt x="32" y="4"/>
                    <a:pt x="34" y="3"/>
                    <a:pt x="36" y="3"/>
                  </a:cubicBezTo>
                  <a:cubicBezTo>
                    <a:pt x="38" y="3"/>
                    <a:pt x="40" y="2"/>
                    <a:pt x="41" y="1"/>
                  </a:cubicBezTo>
                  <a:cubicBezTo>
                    <a:pt x="42" y="1"/>
                    <a:pt x="43" y="0"/>
                    <a:pt x="43" y="0"/>
                  </a:cubicBezTo>
                  <a:cubicBezTo>
                    <a:pt x="43" y="0"/>
                    <a:pt x="43" y="1"/>
                    <a:pt x="42" y="2"/>
                  </a:cubicBezTo>
                  <a:cubicBezTo>
                    <a:pt x="41" y="3"/>
                    <a:pt x="40" y="5"/>
                    <a:pt x="38" y="6"/>
                  </a:cubicBezTo>
                  <a:cubicBezTo>
                    <a:pt x="36" y="7"/>
                    <a:pt x="33" y="8"/>
                    <a:pt x="30" y="9"/>
                  </a:cubicBezTo>
                  <a:cubicBezTo>
                    <a:pt x="27" y="9"/>
                    <a:pt x="24" y="10"/>
                    <a:pt x="21" y="10"/>
                  </a:cubicBezTo>
                  <a:cubicBezTo>
                    <a:pt x="20" y="10"/>
                    <a:pt x="19" y="10"/>
                    <a:pt x="17" y="10"/>
                  </a:cubicBezTo>
                  <a:cubicBezTo>
                    <a:pt x="17" y="10"/>
                    <a:pt x="16" y="10"/>
                    <a:pt x="15" y="10"/>
                  </a:cubicBezTo>
                  <a:cubicBezTo>
                    <a:pt x="15" y="10"/>
                    <a:pt x="14" y="10"/>
                    <a:pt x="13" y="10"/>
                  </a:cubicBezTo>
                  <a:cubicBezTo>
                    <a:pt x="11" y="10"/>
                    <a:pt x="8" y="10"/>
                    <a:pt x="6" y="11"/>
                  </a:cubicBezTo>
                  <a:cubicBezTo>
                    <a:pt x="4" y="11"/>
                    <a:pt x="3" y="12"/>
                    <a:pt x="2" y="12"/>
                  </a:cubicBezTo>
                  <a:cubicBezTo>
                    <a:pt x="1" y="12"/>
                    <a:pt x="1" y="13"/>
                    <a:pt x="0" y="13"/>
                  </a:cubicBezTo>
                  <a:cubicBezTo>
                    <a:pt x="0" y="13"/>
                    <a:pt x="0" y="13"/>
                    <a:pt x="0" y="1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724"/>
            <p:cNvSpPr/>
            <p:nvPr/>
          </p:nvSpPr>
          <p:spPr bwMode="auto">
            <a:xfrm>
              <a:off x="2514601" y="-1779588"/>
              <a:ext cx="200025" cy="111125"/>
            </a:xfrm>
            <a:custGeom>
              <a:avLst/>
              <a:gdLst>
                <a:gd name="T0" fmla="*/ 0 w 47"/>
                <a:gd name="T1" fmla="*/ 2 h 26"/>
                <a:gd name="T2" fmla="*/ 1 w 47"/>
                <a:gd name="T3" fmla="*/ 2 h 26"/>
                <a:gd name="T4" fmla="*/ 2 w 47"/>
                <a:gd name="T5" fmla="*/ 1 h 26"/>
                <a:gd name="T6" fmla="*/ 9 w 47"/>
                <a:gd name="T7" fmla="*/ 1 h 26"/>
                <a:gd name="T8" fmla="*/ 18 w 47"/>
                <a:gd name="T9" fmla="*/ 4 h 26"/>
                <a:gd name="T10" fmla="*/ 19 w 47"/>
                <a:gd name="T11" fmla="*/ 5 h 26"/>
                <a:gd name="T12" fmla="*/ 20 w 47"/>
                <a:gd name="T13" fmla="*/ 6 h 26"/>
                <a:gd name="T14" fmla="*/ 22 w 47"/>
                <a:gd name="T15" fmla="*/ 7 h 26"/>
                <a:gd name="T16" fmla="*/ 26 w 47"/>
                <a:gd name="T17" fmla="*/ 11 h 26"/>
                <a:gd name="T18" fmla="*/ 33 w 47"/>
                <a:gd name="T19" fmla="*/ 17 h 26"/>
                <a:gd name="T20" fmla="*/ 39 w 47"/>
                <a:gd name="T21" fmla="*/ 22 h 26"/>
                <a:gd name="T22" fmla="*/ 45 w 47"/>
                <a:gd name="T23" fmla="*/ 25 h 26"/>
                <a:gd name="T24" fmla="*/ 46 w 47"/>
                <a:gd name="T25" fmla="*/ 25 h 26"/>
                <a:gd name="T26" fmla="*/ 47 w 47"/>
                <a:gd name="T27" fmla="*/ 25 h 26"/>
                <a:gd name="T28" fmla="*/ 46 w 47"/>
                <a:gd name="T29" fmla="*/ 25 h 26"/>
                <a:gd name="T30" fmla="*/ 44 w 47"/>
                <a:gd name="T31" fmla="*/ 26 h 26"/>
                <a:gd name="T32" fmla="*/ 38 w 47"/>
                <a:gd name="T33" fmla="*/ 25 h 26"/>
                <a:gd name="T34" fmla="*/ 29 w 47"/>
                <a:gd name="T35" fmla="*/ 21 h 26"/>
                <a:gd name="T36" fmla="*/ 22 w 47"/>
                <a:gd name="T37" fmla="*/ 14 h 26"/>
                <a:gd name="T38" fmla="*/ 18 w 47"/>
                <a:gd name="T39" fmla="*/ 11 h 26"/>
                <a:gd name="T40" fmla="*/ 17 w 47"/>
                <a:gd name="T41" fmla="*/ 10 h 26"/>
                <a:gd name="T42" fmla="*/ 16 w 47"/>
                <a:gd name="T43" fmla="*/ 9 h 26"/>
                <a:gd name="T44" fmla="*/ 15 w 47"/>
                <a:gd name="T45" fmla="*/ 8 h 26"/>
                <a:gd name="T46" fmla="*/ 8 w 47"/>
                <a:gd name="T47" fmla="*/ 4 h 26"/>
                <a:gd name="T48" fmla="*/ 2 w 47"/>
                <a:gd name="T49" fmla="*/ 2 h 26"/>
                <a:gd name="T50" fmla="*/ 1 w 47"/>
                <a:gd name="T51" fmla="*/ 2 h 26"/>
                <a:gd name="T52" fmla="*/ 0 w 47"/>
                <a:gd name="T5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26">
                  <a:moveTo>
                    <a:pt x="0" y="2"/>
                  </a:moveTo>
                  <a:cubicBezTo>
                    <a:pt x="0" y="2"/>
                    <a:pt x="0" y="2"/>
                    <a:pt x="1" y="2"/>
                  </a:cubicBezTo>
                  <a:cubicBezTo>
                    <a:pt x="1" y="2"/>
                    <a:pt x="1" y="2"/>
                    <a:pt x="2" y="1"/>
                  </a:cubicBezTo>
                  <a:cubicBezTo>
                    <a:pt x="4" y="1"/>
                    <a:pt x="6" y="0"/>
                    <a:pt x="9" y="1"/>
                  </a:cubicBezTo>
                  <a:cubicBezTo>
                    <a:pt x="12" y="1"/>
                    <a:pt x="15" y="2"/>
                    <a:pt x="18" y="4"/>
                  </a:cubicBezTo>
                  <a:cubicBezTo>
                    <a:pt x="18" y="4"/>
                    <a:pt x="19" y="5"/>
                    <a:pt x="19" y="5"/>
                  </a:cubicBezTo>
                  <a:cubicBezTo>
                    <a:pt x="20" y="6"/>
                    <a:pt x="20" y="6"/>
                    <a:pt x="20" y="6"/>
                  </a:cubicBezTo>
                  <a:cubicBezTo>
                    <a:pt x="21" y="6"/>
                    <a:pt x="21" y="7"/>
                    <a:pt x="22" y="7"/>
                  </a:cubicBezTo>
                  <a:cubicBezTo>
                    <a:pt x="23" y="8"/>
                    <a:pt x="25" y="9"/>
                    <a:pt x="26" y="11"/>
                  </a:cubicBezTo>
                  <a:cubicBezTo>
                    <a:pt x="28" y="13"/>
                    <a:pt x="31" y="15"/>
                    <a:pt x="33" y="17"/>
                  </a:cubicBezTo>
                  <a:cubicBezTo>
                    <a:pt x="35" y="19"/>
                    <a:pt x="37" y="21"/>
                    <a:pt x="39" y="22"/>
                  </a:cubicBezTo>
                  <a:cubicBezTo>
                    <a:pt x="41" y="23"/>
                    <a:pt x="43" y="24"/>
                    <a:pt x="45" y="25"/>
                  </a:cubicBezTo>
                  <a:cubicBezTo>
                    <a:pt x="45" y="25"/>
                    <a:pt x="46" y="25"/>
                    <a:pt x="46" y="25"/>
                  </a:cubicBezTo>
                  <a:cubicBezTo>
                    <a:pt x="47" y="25"/>
                    <a:pt x="47" y="25"/>
                    <a:pt x="47" y="25"/>
                  </a:cubicBezTo>
                  <a:cubicBezTo>
                    <a:pt x="47" y="25"/>
                    <a:pt x="47" y="25"/>
                    <a:pt x="46" y="25"/>
                  </a:cubicBezTo>
                  <a:cubicBezTo>
                    <a:pt x="46" y="25"/>
                    <a:pt x="45" y="26"/>
                    <a:pt x="44" y="26"/>
                  </a:cubicBezTo>
                  <a:cubicBezTo>
                    <a:pt x="43" y="26"/>
                    <a:pt x="41" y="26"/>
                    <a:pt x="38" y="25"/>
                  </a:cubicBezTo>
                  <a:cubicBezTo>
                    <a:pt x="35" y="24"/>
                    <a:pt x="32" y="23"/>
                    <a:pt x="29" y="21"/>
                  </a:cubicBezTo>
                  <a:cubicBezTo>
                    <a:pt x="27" y="19"/>
                    <a:pt x="24" y="17"/>
                    <a:pt x="22" y="14"/>
                  </a:cubicBezTo>
                  <a:cubicBezTo>
                    <a:pt x="21" y="13"/>
                    <a:pt x="19" y="12"/>
                    <a:pt x="18" y="11"/>
                  </a:cubicBezTo>
                  <a:cubicBezTo>
                    <a:pt x="18" y="11"/>
                    <a:pt x="17" y="10"/>
                    <a:pt x="17" y="10"/>
                  </a:cubicBezTo>
                  <a:cubicBezTo>
                    <a:pt x="16" y="9"/>
                    <a:pt x="16" y="9"/>
                    <a:pt x="16" y="9"/>
                  </a:cubicBezTo>
                  <a:cubicBezTo>
                    <a:pt x="15" y="8"/>
                    <a:pt x="15" y="8"/>
                    <a:pt x="15" y="8"/>
                  </a:cubicBezTo>
                  <a:cubicBezTo>
                    <a:pt x="13" y="6"/>
                    <a:pt x="10" y="5"/>
                    <a:pt x="8" y="4"/>
                  </a:cubicBezTo>
                  <a:cubicBezTo>
                    <a:pt x="6" y="3"/>
                    <a:pt x="4" y="3"/>
                    <a:pt x="2" y="2"/>
                  </a:cubicBezTo>
                  <a:cubicBezTo>
                    <a:pt x="2" y="2"/>
                    <a:pt x="1" y="2"/>
                    <a:pt x="1" y="2"/>
                  </a:cubicBezTo>
                  <a:cubicBezTo>
                    <a:pt x="0"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725"/>
            <p:cNvSpPr/>
            <p:nvPr/>
          </p:nvSpPr>
          <p:spPr bwMode="auto">
            <a:xfrm>
              <a:off x="2417764" y="-1731963"/>
              <a:ext cx="30163" cy="190500"/>
            </a:xfrm>
            <a:custGeom>
              <a:avLst/>
              <a:gdLst>
                <a:gd name="T0" fmla="*/ 4 w 7"/>
                <a:gd name="T1" fmla="*/ 45 h 45"/>
                <a:gd name="T2" fmla="*/ 3 w 7"/>
                <a:gd name="T3" fmla="*/ 44 h 45"/>
                <a:gd name="T4" fmla="*/ 2 w 7"/>
                <a:gd name="T5" fmla="*/ 41 h 45"/>
                <a:gd name="T6" fmla="*/ 1 w 7"/>
                <a:gd name="T7" fmla="*/ 40 h 45"/>
                <a:gd name="T8" fmla="*/ 1 w 7"/>
                <a:gd name="T9" fmla="*/ 38 h 45"/>
                <a:gd name="T10" fmla="*/ 0 w 7"/>
                <a:gd name="T11" fmla="*/ 35 h 45"/>
                <a:gd name="T12" fmla="*/ 0 w 7"/>
                <a:gd name="T13" fmla="*/ 31 h 45"/>
                <a:gd name="T14" fmla="*/ 1 w 7"/>
                <a:gd name="T15" fmla="*/ 22 h 45"/>
                <a:gd name="T16" fmla="*/ 2 w 7"/>
                <a:gd name="T17" fmla="*/ 14 h 45"/>
                <a:gd name="T18" fmla="*/ 3 w 7"/>
                <a:gd name="T19" fmla="*/ 11 h 45"/>
                <a:gd name="T20" fmla="*/ 3 w 7"/>
                <a:gd name="T21" fmla="*/ 7 h 45"/>
                <a:gd name="T22" fmla="*/ 3 w 7"/>
                <a:gd name="T23" fmla="*/ 4 h 45"/>
                <a:gd name="T24" fmla="*/ 3 w 7"/>
                <a:gd name="T25" fmla="*/ 2 h 45"/>
                <a:gd name="T26" fmla="*/ 3 w 7"/>
                <a:gd name="T27" fmla="*/ 0 h 45"/>
                <a:gd name="T28" fmla="*/ 4 w 7"/>
                <a:gd name="T29" fmla="*/ 2 h 45"/>
                <a:gd name="T30" fmla="*/ 5 w 7"/>
                <a:gd name="T31" fmla="*/ 4 h 45"/>
                <a:gd name="T32" fmla="*/ 6 w 7"/>
                <a:gd name="T33" fmla="*/ 5 h 45"/>
                <a:gd name="T34" fmla="*/ 6 w 7"/>
                <a:gd name="T35" fmla="*/ 7 h 45"/>
                <a:gd name="T36" fmla="*/ 7 w 7"/>
                <a:gd name="T37" fmla="*/ 11 h 45"/>
                <a:gd name="T38" fmla="*/ 7 w 7"/>
                <a:gd name="T39" fmla="*/ 15 h 45"/>
                <a:gd name="T40" fmla="*/ 7 w 7"/>
                <a:gd name="T41" fmla="*/ 19 h 45"/>
                <a:gd name="T42" fmla="*/ 6 w 7"/>
                <a:gd name="T43" fmla="*/ 23 h 45"/>
                <a:gd name="T44" fmla="*/ 6 w 7"/>
                <a:gd name="T45" fmla="*/ 27 h 45"/>
                <a:gd name="T46" fmla="*/ 5 w 7"/>
                <a:gd name="T47" fmla="*/ 31 h 45"/>
                <a:gd name="T48" fmla="*/ 5 w 7"/>
                <a:gd name="T49" fmla="*/ 35 h 45"/>
                <a:gd name="T50" fmla="*/ 4 w 7"/>
                <a:gd name="T51" fmla="*/ 38 h 45"/>
                <a:gd name="T52" fmla="*/ 4 w 7"/>
                <a:gd name="T53" fmla="*/ 41 h 45"/>
                <a:gd name="T54" fmla="*/ 4 w 7"/>
                <a:gd name="T55" fmla="*/ 43 h 45"/>
                <a:gd name="T56" fmla="*/ 4 w 7"/>
                <a:gd name="T5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45">
                  <a:moveTo>
                    <a:pt x="4" y="45"/>
                  </a:moveTo>
                  <a:cubicBezTo>
                    <a:pt x="4" y="45"/>
                    <a:pt x="3" y="45"/>
                    <a:pt x="3" y="44"/>
                  </a:cubicBezTo>
                  <a:cubicBezTo>
                    <a:pt x="2" y="43"/>
                    <a:pt x="2" y="42"/>
                    <a:pt x="2" y="41"/>
                  </a:cubicBezTo>
                  <a:cubicBezTo>
                    <a:pt x="2" y="41"/>
                    <a:pt x="1" y="41"/>
                    <a:pt x="1" y="40"/>
                  </a:cubicBezTo>
                  <a:cubicBezTo>
                    <a:pt x="1" y="40"/>
                    <a:pt x="1" y="39"/>
                    <a:pt x="1" y="38"/>
                  </a:cubicBezTo>
                  <a:cubicBezTo>
                    <a:pt x="0" y="37"/>
                    <a:pt x="0" y="36"/>
                    <a:pt x="0" y="35"/>
                  </a:cubicBezTo>
                  <a:cubicBezTo>
                    <a:pt x="0" y="34"/>
                    <a:pt x="0" y="32"/>
                    <a:pt x="0" y="31"/>
                  </a:cubicBezTo>
                  <a:cubicBezTo>
                    <a:pt x="0" y="28"/>
                    <a:pt x="0" y="25"/>
                    <a:pt x="1" y="22"/>
                  </a:cubicBezTo>
                  <a:cubicBezTo>
                    <a:pt x="1" y="20"/>
                    <a:pt x="2" y="17"/>
                    <a:pt x="2" y="14"/>
                  </a:cubicBezTo>
                  <a:cubicBezTo>
                    <a:pt x="2" y="13"/>
                    <a:pt x="2" y="12"/>
                    <a:pt x="3" y="11"/>
                  </a:cubicBezTo>
                  <a:cubicBezTo>
                    <a:pt x="3" y="9"/>
                    <a:pt x="3" y="8"/>
                    <a:pt x="3" y="7"/>
                  </a:cubicBezTo>
                  <a:cubicBezTo>
                    <a:pt x="3" y="6"/>
                    <a:pt x="3" y="5"/>
                    <a:pt x="3" y="4"/>
                  </a:cubicBezTo>
                  <a:cubicBezTo>
                    <a:pt x="3" y="4"/>
                    <a:pt x="3" y="3"/>
                    <a:pt x="3" y="2"/>
                  </a:cubicBezTo>
                  <a:cubicBezTo>
                    <a:pt x="3" y="1"/>
                    <a:pt x="3" y="0"/>
                    <a:pt x="3" y="0"/>
                  </a:cubicBezTo>
                  <a:cubicBezTo>
                    <a:pt x="3" y="0"/>
                    <a:pt x="3" y="1"/>
                    <a:pt x="4" y="2"/>
                  </a:cubicBezTo>
                  <a:cubicBezTo>
                    <a:pt x="5" y="3"/>
                    <a:pt x="5" y="3"/>
                    <a:pt x="5" y="4"/>
                  </a:cubicBezTo>
                  <a:cubicBezTo>
                    <a:pt x="5" y="5"/>
                    <a:pt x="6" y="5"/>
                    <a:pt x="6" y="5"/>
                  </a:cubicBezTo>
                  <a:cubicBezTo>
                    <a:pt x="6" y="6"/>
                    <a:pt x="6" y="6"/>
                    <a:pt x="6" y="7"/>
                  </a:cubicBezTo>
                  <a:cubicBezTo>
                    <a:pt x="7" y="8"/>
                    <a:pt x="7" y="9"/>
                    <a:pt x="7" y="11"/>
                  </a:cubicBezTo>
                  <a:cubicBezTo>
                    <a:pt x="7" y="12"/>
                    <a:pt x="7" y="13"/>
                    <a:pt x="7" y="15"/>
                  </a:cubicBezTo>
                  <a:cubicBezTo>
                    <a:pt x="7" y="16"/>
                    <a:pt x="7" y="17"/>
                    <a:pt x="7" y="19"/>
                  </a:cubicBezTo>
                  <a:cubicBezTo>
                    <a:pt x="7" y="20"/>
                    <a:pt x="7" y="22"/>
                    <a:pt x="6" y="23"/>
                  </a:cubicBezTo>
                  <a:cubicBezTo>
                    <a:pt x="6" y="25"/>
                    <a:pt x="6" y="26"/>
                    <a:pt x="6" y="27"/>
                  </a:cubicBezTo>
                  <a:cubicBezTo>
                    <a:pt x="6" y="29"/>
                    <a:pt x="5" y="30"/>
                    <a:pt x="5" y="31"/>
                  </a:cubicBezTo>
                  <a:cubicBezTo>
                    <a:pt x="5" y="33"/>
                    <a:pt x="5" y="34"/>
                    <a:pt x="5" y="35"/>
                  </a:cubicBezTo>
                  <a:cubicBezTo>
                    <a:pt x="4" y="36"/>
                    <a:pt x="4" y="37"/>
                    <a:pt x="4" y="38"/>
                  </a:cubicBezTo>
                  <a:cubicBezTo>
                    <a:pt x="4" y="39"/>
                    <a:pt x="4" y="40"/>
                    <a:pt x="4" y="41"/>
                  </a:cubicBezTo>
                  <a:cubicBezTo>
                    <a:pt x="4" y="42"/>
                    <a:pt x="4" y="43"/>
                    <a:pt x="4" y="43"/>
                  </a:cubicBezTo>
                  <a:cubicBezTo>
                    <a:pt x="4" y="45"/>
                    <a:pt x="4" y="45"/>
                    <a:pt x="4" y="4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726"/>
            <p:cNvSpPr/>
            <p:nvPr/>
          </p:nvSpPr>
          <p:spPr bwMode="auto">
            <a:xfrm>
              <a:off x="2184401" y="-1766888"/>
              <a:ext cx="149225" cy="123825"/>
            </a:xfrm>
            <a:custGeom>
              <a:avLst/>
              <a:gdLst>
                <a:gd name="T0" fmla="*/ 0 w 35"/>
                <a:gd name="T1" fmla="*/ 29 h 29"/>
                <a:gd name="T2" fmla="*/ 0 w 35"/>
                <a:gd name="T3" fmla="*/ 28 h 29"/>
                <a:gd name="T4" fmla="*/ 0 w 35"/>
                <a:gd name="T5" fmla="*/ 27 h 29"/>
                <a:gd name="T6" fmla="*/ 1 w 35"/>
                <a:gd name="T7" fmla="*/ 21 h 29"/>
                <a:gd name="T8" fmla="*/ 7 w 35"/>
                <a:gd name="T9" fmla="*/ 15 h 29"/>
                <a:gd name="T10" fmla="*/ 8 w 35"/>
                <a:gd name="T11" fmla="*/ 14 h 29"/>
                <a:gd name="T12" fmla="*/ 9 w 35"/>
                <a:gd name="T13" fmla="*/ 14 h 29"/>
                <a:gd name="T14" fmla="*/ 11 w 35"/>
                <a:gd name="T15" fmla="*/ 12 h 29"/>
                <a:gd name="T16" fmla="*/ 15 w 35"/>
                <a:gd name="T17" fmla="*/ 10 h 29"/>
                <a:gd name="T18" fmla="*/ 19 w 35"/>
                <a:gd name="T19" fmla="*/ 8 h 29"/>
                <a:gd name="T20" fmla="*/ 23 w 35"/>
                <a:gd name="T21" fmla="*/ 7 h 29"/>
                <a:gd name="T22" fmla="*/ 29 w 35"/>
                <a:gd name="T23" fmla="*/ 4 h 29"/>
                <a:gd name="T24" fmla="*/ 33 w 35"/>
                <a:gd name="T25" fmla="*/ 1 h 29"/>
                <a:gd name="T26" fmla="*/ 35 w 35"/>
                <a:gd name="T27" fmla="*/ 0 h 29"/>
                <a:gd name="T28" fmla="*/ 35 w 35"/>
                <a:gd name="T29" fmla="*/ 2 h 29"/>
                <a:gd name="T30" fmla="*/ 32 w 35"/>
                <a:gd name="T31" fmla="*/ 7 h 29"/>
                <a:gd name="T32" fmla="*/ 26 w 35"/>
                <a:gd name="T33" fmla="*/ 13 h 29"/>
                <a:gd name="T34" fmla="*/ 22 w 35"/>
                <a:gd name="T35" fmla="*/ 15 h 29"/>
                <a:gd name="T36" fmla="*/ 18 w 35"/>
                <a:gd name="T37" fmla="*/ 17 h 29"/>
                <a:gd name="T38" fmla="*/ 14 w 35"/>
                <a:gd name="T39" fmla="*/ 19 h 29"/>
                <a:gd name="T40" fmla="*/ 12 w 35"/>
                <a:gd name="T41" fmla="*/ 19 h 29"/>
                <a:gd name="T42" fmla="*/ 11 w 35"/>
                <a:gd name="T43" fmla="*/ 20 h 29"/>
                <a:gd name="T44" fmla="*/ 5 w 35"/>
                <a:gd name="T45" fmla="*/ 24 h 29"/>
                <a:gd name="T46" fmla="*/ 1 w 35"/>
                <a:gd name="T47" fmla="*/ 27 h 29"/>
                <a:gd name="T48" fmla="*/ 0 w 35"/>
                <a:gd name="T49" fmla="*/ 28 h 29"/>
                <a:gd name="T50" fmla="*/ 0 w 35"/>
                <a:gd name="T5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28">
                  <a:moveTo>
                    <a:pt x="0" y="29"/>
                  </a:moveTo>
                  <a:cubicBezTo>
                    <a:pt x="0" y="29"/>
                    <a:pt x="0" y="29"/>
                    <a:pt x="0" y="28"/>
                  </a:cubicBezTo>
                  <a:cubicBezTo>
                    <a:pt x="0" y="28"/>
                    <a:pt x="0" y="27"/>
                    <a:pt x="0" y="27"/>
                  </a:cubicBezTo>
                  <a:cubicBezTo>
                    <a:pt x="0" y="25"/>
                    <a:pt x="0" y="23"/>
                    <a:pt x="1" y="21"/>
                  </a:cubicBezTo>
                  <a:cubicBezTo>
                    <a:pt x="2" y="19"/>
                    <a:pt x="4" y="17"/>
                    <a:pt x="7" y="15"/>
                  </a:cubicBezTo>
                  <a:cubicBezTo>
                    <a:pt x="7" y="15"/>
                    <a:pt x="7" y="14"/>
                    <a:pt x="8" y="14"/>
                  </a:cubicBezTo>
                  <a:cubicBezTo>
                    <a:pt x="9" y="14"/>
                    <a:pt x="9" y="14"/>
                    <a:pt x="9" y="14"/>
                  </a:cubicBezTo>
                  <a:cubicBezTo>
                    <a:pt x="9" y="13"/>
                    <a:pt x="10" y="13"/>
                    <a:pt x="11" y="12"/>
                  </a:cubicBezTo>
                  <a:cubicBezTo>
                    <a:pt x="12" y="11"/>
                    <a:pt x="13" y="11"/>
                    <a:pt x="15" y="10"/>
                  </a:cubicBezTo>
                  <a:cubicBezTo>
                    <a:pt x="16" y="9"/>
                    <a:pt x="17" y="9"/>
                    <a:pt x="19" y="8"/>
                  </a:cubicBezTo>
                  <a:cubicBezTo>
                    <a:pt x="20" y="8"/>
                    <a:pt x="21" y="7"/>
                    <a:pt x="23" y="7"/>
                  </a:cubicBezTo>
                  <a:cubicBezTo>
                    <a:pt x="25" y="6"/>
                    <a:pt x="27" y="5"/>
                    <a:pt x="29" y="4"/>
                  </a:cubicBezTo>
                  <a:cubicBezTo>
                    <a:pt x="31" y="3"/>
                    <a:pt x="32" y="2"/>
                    <a:pt x="33" y="1"/>
                  </a:cubicBezTo>
                  <a:cubicBezTo>
                    <a:pt x="35" y="0"/>
                    <a:pt x="35" y="0"/>
                    <a:pt x="35" y="0"/>
                  </a:cubicBezTo>
                  <a:cubicBezTo>
                    <a:pt x="35" y="0"/>
                    <a:pt x="35" y="1"/>
                    <a:pt x="35" y="2"/>
                  </a:cubicBezTo>
                  <a:cubicBezTo>
                    <a:pt x="34" y="3"/>
                    <a:pt x="34" y="5"/>
                    <a:pt x="32" y="7"/>
                  </a:cubicBezTo>
                  <a:cubicBezTo>
                    <a:pt x="31" y="9"/>
                    <a:pt x="28" y="11"/>
                    <a:pt x="26" y="13"/>
                  </a:cubicBezTo>
                  <a:cubicBezTo>
                    <a:pt x="25" y="13"/>
                    <a:pt x="23" y="14"/>
                    <a:pt x="22" y="15"/>
                  </a:cubicBezTo>
                  <a:cubicBezTo>
                    <a:pt x="21" y="16"/>
                    <a:pt x="19" y="16"/>
                    <a:pt x="18" y="17"/>
                  </a:cubicBezTo>
                  <a:cubicBezTo>
                    <a:pt x="17" y="17"/>
                    <a:pt x="15" y="18"/>
                    <a:pt x="14" y="19"/>
                  </a:cubicBezTo>
                  <a:cubicBezTo>
                    <a:pt x="14" y="19"/>
                    <a:pt x="13" y="19"/>
                    <a:pt x="12" y="19"/>
                  </a:cubicBezTo>
                  <a:cubicBezTo>
                    <a:pt x="12" y="20"/>
                    <a:pt x="11" y="20"/>
                    <a:pt x="11" y="20"/>
                  </a:cubicBezTo>
                  <a:cubicBezTo>
                    <a:pt x="8" y="21"/>
                    <a:pt x="6" y="23"/>
                    <a:pt x="5" y="24"/>
                  </a:cubicBezTo>
                  <a:cubicBezTo>
                    <a:pt x="3" y="25"/>
                    <a:pt x="2" y="26"/>
                    <a:pt x="1" y="27"/>
                  </a:cubicBezTo>
                  <a:cubicBezTo>
                    <a:pt x="1" y="28"/>
                    <a:pt x="0" y="28"/>
                    <a:pt x="0" y="28"/>
                  </a:cubicBezTo>
                  <a:cubicBezTo>
                    <a:pt x="0" y="29"/>
                    <a:pt x="0" y="29"/>
                    <a:pt x="0" y="29"/>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727"/>
            <p:cNvSpPr/>
            <p:nvPr/>
          </p:nvSpPr>
          <p:spPr bwMode="auto">
            <a:xfrm>
              <a:off x="2090739" y="-1909763"/>
              <a:ext cx="225425" cy="50800"/>
            </a:xfrm>
            <a:custGeom>
              <a:avLst/>
              <a:gdLst>
                <a:gd name="T0" fmla="*/ 0 w 53"/>
                <a:gd name="T1" fmla="*/ 6 h 12"/>
                <a:gd name="T2" fmla="*/ 0 w 53"/>
                <a:gd name="T3" fmla="*/ 6 h 12"/>
                <a:gd name="T4" fmla="*/ 2 w 53"/>
                <a:gd name="T5" fmla="*/ 5 h 12"/>
                <a:gd name="T6" fmla="*/ 8 w 53"/>
                <a:gd name="T7" fmla="*/ 2 h 12"/>
                <a:gd name="T8" fmla="*/ 17 w 53"/>
                <a:gd name="T9" fmla="*/ 0 h 12"/>
                <a:gd name="T10" fmla="*/ 22 w 53"/>
                <a:gd name="T11" fmla="*/ 0 h 12"/>
                <a:gd name="T12" fmla="*/ 27 w 53"/>
                <a:gd name="T13" fmla="*/ 1 h 12"/>
                <a:gd name="T14" fmla="*/ 37 w 53"/>
                <a:gd name="T15" fmla="*/ 5 h 12"/>
                <a:gd name="T16" fmla="*/ 41 w 53"/>
                <a:gd name="T17" fmla="*/ 7 h 12"/>
                <a:gd name="T18" fmla="*/ 44 w 53"/>
                <a:gd name="T19" fmla="*/ 8 h 12"/>
                <a:gd name="T20" fmla="*/ 50 w 53"/>
                <a:gd name="T21" fmla="*/ 10 h 12"/>
                <a:gd name="T22" fmla="*/ 53 w 53"/>
                <a:gd name="T23" fmla="*/ 10 h 12"/>
                <a:gd name="T24" fmla="*/ 52 w 53"/>
                <a:gd name="T25" fmla="*/ 10 h 12"/>
                <a:gd name="T26" fmla="*/ 50 w 53"/>
                <a:gd name="T27" fmla="*/ 11 h 12"/>
                <a:gd name="T28" fmla="*/ 44 w 53"/>
                <a:gd name="T29" fmla="*/ 12 h 12"/>
                <a:gd name="T30" fmla="*/ 39 w 53"/>
                <a:gd name="T31" fmla="*/ 11 h 12"/>
                <a:gd name="T32" fmla="*/ 35 w 53"/>
                <a:gd name="T33" fmla="*/ 10 h 12"/>
                <a:gd name="T34" fmla="*/ 26 w 53"/>
                <a:gd name="T35" fmla="*/ 7 h 12"/>
                <a:gd name="T36" fmla="*/ 21 w 53"/>
                <a:gd name="T37" fmla="*/ 5 h 12"/>
                <a:gd name="T38" fmla="*/ 17 w 53"/>
                <a:gd name="T39" fmla="*/ 5 h 12"/>
                <a:gd name="T40" fmla="*/ 12 w 53"/>
                <a:gd name="T41" fmla="*/ 5 h 12"/>
                <a:gd name="T42" fmla="*/ 8 w 53"/>
                <a:gd name="T43" fmla="*/ 5 h 12"/>
                <a:gd name="T44" fmla="*/ 2 w 53"/>
                <a:gd name="T45" fmla="*/ 6 h 12"/>
                <a:gd name="T46" fmla="*/ 0 w 53"/>
                <a:gd name="T4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2">
                  <a:moveTo>
                    <a:pt x="0" y="6"/>
                  </a:moveTo>
                  <a:cubicBezTo>
                    <a:pt x="0" y="6"/>
                    <a:pt x="0" y="6"/>
                    <a:pt x="0" y="6"/>
                  </a:cubicBezTo>
                  <a:cubicBezTo>
                    <a:pt x="1" y="5"/>
                    <a:pt x="1" y="5"/>
                    <a:pt x="2" y="5"/>
                  </a:cubicBezTo>
                  <a:cubicBezTo>
                    <a:pt x="3" y="4"/>
                    <a:pt x="5" y="3"/>
                    <a:pt x="8" y="2"/>
                  </a:cubicBezTo>
                  <a:cubicBezTo>
                    <a:pt x="10" y="1"/>
                    <a:pt x="13" y="0"/>
                    <a:pt x="17" y="0"/>
                  </a:cubicBezTo>
                  <a:cubicBezTo>
                    <a:pt x="18" y="0"/>
                    <a:pt x="20" y="0"/>
                    <a:pt x="22" y="0"/>
                  </a:cubicBezTo>
                  <a:cubicBezTo>
                    <a:pt x="24" y="0"/>
                    <a:pt x="26" y="1"/>
                    <a:pt x="27" y="1"/>
                  </a:cubicBezTo>
                  <a:cubicBezTo>
                    <a:pt x="31" y="2"/>
                    <a:pt x="34" y="4"/>
                    <a:pt x="37" y="5"/>
                  </a:cubicBezTo>
                  <a:cubicBezTo>
                    <a:pt x="38" y="6"/>
                    <a:pt x="40" y="7"/>
                    <a:pt x="41" y="7"/>
                  </a:cubicBezTo>
                  <a:cubicBezTo>
                    <a:pt x="42" y="8"/>
                    <a:pt x="43" y="8"/>
                    <a:pt x="44" y="8"/>
                  </a:cubicBezTo>
                  <a:cubicBezTo>
                    <a:pt x="47" y="9"/>
                    <a:pt x="49" y="10"/>
                    <a:pt x="50" y="10"/>
                  </a:cubicBezTo>
                  <a:cubicBezTo>
                    <a:pt x="52" y="10"/>
                    <a:pt x="53" y="10"/>
                    <a:pt x="53" y="10"/>
                  </a:cubicBezTo>
                  <a:cubicBezTo>
                    <a:pt x="53" y="10"/>
                    <a:pt x="52" y="10"/>
                    <a:pt x="52" y="10"/>
                  </a:cubicBezTo>
                  <a:cubicBezTo>
                    <a:pt x="52" y="10"/>
                    <a:pt x="51" y="11"/>
                    <a:pt x="50" y="11"/>
                  </a:cubicBezTo>
                  <a:cubicBezTo>
                    <a:pt x="49" y="11"/>
                    <a:pt x="47" y="12"/>
                    <a:pt x="44" y="12"/>
                  </a:cubicBezTo>
                  <a:cubicBezTo>
                    <a:pt x="42" y="12"/>
                    <a:pt x="41" y="11"/>
                    <a:pt x="39" y="11"/>
                  </a:cubicBezTo>
                  <a:cubicBezTo>
                    <a:pt x="38" y="11"/>
                    <a:pt x="36" y="10"/>
                    <a:pt x="35" y="10"/>
                  </a:cubicBezTo>
                  <a:cubicBezTo>
                    <a:pt x="32" y="9"/>
                    <a:pt x="29" y="7"/>
                    <a:pt x="26" y="7"/>
                  </a:cubicBezTo>
                  <a:cubicBezTo>
                    <a:pt x="24" y="6"/>
                    <a:pt x="23" y="6"/>
                    <a:pt x="21" y="5"/>
                  </a:cubicBezTo>
                  <a:cubicBezTo>
                    <a:pt x="20" y="5"/>
                    <a:pt x="18" y="5"/>
                    <a:pt x="17" y="5"/>
                  </a:cubicBezTo>
                  <a:cubicBezTo>
                    <a:pt x="15" y="5"/>
                    <a:pt x="14" y="5"/>
                    <a:pt x="12" y="5"/>
                  </a:cubicBezTo>
                  <a:cubicBezTo>
                    <a:pt x="11" y="5"/>
                    <a:pt x="10" y="5"/>
                    <a:pt x="8" y="5"/>
                  </a:cubicBezTo>
                  <a:cubicBezTo>
                    <a:pt x="6" y="5"/>
                    <a:pt x="4" y="5"/>
                    <a:pt x="2" y="6"/>
                  </a:cubicBezTo>
                  <a:cubicBezTo>
                    <a:pt x="1" y="6"/>
                    <a:pt x="0" y="6"/>
                    <a:pt x="0" y="6"/>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728"/>
            <p:cNvSpPr/>
            <p:nvPr/>
          </p:nvSpPr>
          <p:spPr bwMode="auto">
            <a:xfrm>
              <a:off x="2227264" y="-2084388"/>
              <a:ext cx="144463" cy="165100"/>
            </a:xfrm>
            <a:custGeom>
              <a:avLst/>
              <a:gdLst>
                <a:gd name="T0" fmla="*/ 0 w 34"/>
                <a:gd name="T1" fmla="*/ 0 h 39"/>
                <a:gd name="T2" fmla="*/ 3 w 34"/>
                <a:gd name="T3" fmla="*/ 0 h 39"/>
                <a:gd name="T4" fmla="*/ 9 w 34"/>
                <a:gd name="T5" fmla="*/ 2 h 39"/>
                <a:gd name="T6" fmla="*/ 13 w 34"/>
                <a:gd name="T7" fmla="*/ 5 h 39"/>
                <a:gd name="T8" fmla="*/ 17 w 34"/>
                <a:gd name="T9" fmla="*/ 8 h 39"/>
                <a:gd name="T10" fmla="*/ 20 w 34"/>
                <a:gd name="T11" fmla="*/ 12 h 39"/>
                <a:gd name="T12" fmla="*/ 22 w 34"/>
                <a:gd name="T13" fmla="*/ 14 h 39"/>
                <a:gd name="T14" fmla="*/ 22 w 34"/>
                <a:gd name="T15" fmla="*/ 16 h 39"/>
                <a:gd name="T16" fmla="*/ 23 w 34"/>
                <a:gd name="T17" fmla="*/ 17 h 39"/>
                <a:gd name="T18" fmla="*/ 24 w 34"/>
                <a:gd name="T19" fmla="*/ 22 h 39"/>
                <a:gd name="T20" fmla="*/ 25 w 34"/>
                <a:gd name="T21" fmla="*/ 26 h 39"/>
                <a:gd name="T22" fmla="*/ 29 w 34"/>
                <a:gd name="T23" fmla="*/ 33 h 39"/>
                <a:gd name="T24" fmla="*/ 33 w 34"/>
                <a:gd name="T25" fmla="*/ 38 h 39"/>
                <a:gd name="T26" fmla="*/ 34 w 34"/>
                <a:gd name="T27" fmla="*/ 39 h 39"/>
                <a:gd name="T28" fmla="*/ 34 w 34"/>
                <a:gd name="T29" fmla="*/ 39 h 39"/>
                <a:gd name="T30" fmla="*/ 34 w 34"/>
                <a:gd name="T31" fmla="*/ 39 h 39"/>
                <a:gd name="T32" fmla="*/ 32 w 34"/>
                <a:gd name="T33" fmla="*/ 39 h 39"/>
                <a:gd name="T34" fmla="*/ 29 w 34"/>
                <a:gd name="T35" fmla="*/ 37 h 39"/>
                <a:gd name="T36" fmla="*/ 26 w 34"/>
                <a:gd name="T37" fmla="*/ 35 h 39"/>
                <a:gd name="T38" fmla="*/ 23 w 34"/>
                <a:gd name="T39" fmla="*/ 32 h 39"/>
                <a:gd name="T40" fmla="*/ 20 w 34"/>
                <a:gd name="T41" fmla="*/ 28 h 39"/>
                <a:gd name="T42" fmla="*/ 18 w 34"/>
                <a:gd name="T43" fmla="*/ 23 h 39"/>
                <a:gd name="T44" fmla="*/ 17 w 34"/>
                <a:gd name="T45" fmla="*/ 18 h 39"/>
                <a:gd name="T46" fmla="*/ 17 w 34"/>
                <a:gd name="T47" fmla="*/ 17 h 39"/>
                <a:gd name="T48" fmla="*/ 16 w 34"/>
                <a:gd name="T49" fmla="*/ 16 h 39"/>
                <a:gd name="T50" fmla="*/ 15 w 34"/>
                <a:gd name="T51" fmla="*/ 14 h 39"/>
                <a:gd name="T52" fmla="*/ 13 w 34"/>
                <a:gd name="T53" fmla="*/ 11 h 39"/>
                <a:gd name="T54" fmla="*/ 7 w 34"/>
                <a:gd name="T55" fmla="*/ 5 h 39"/>
                <a:gd name="T56" fmla="*/ 2 w 34"/>
                <a:gd name="T57" fmla="*/ 1 h 39"/>
                <a:gd name="T58" fmla="*/ 0 w 34"/>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39">
                  <a:moveTo>
                    <a:pt x="0" y="0"/>
                  </a:moveTo>
                  <a:cubicBezTo>
                    <a:pt x="0" y="0"/>
                    <a:pt x="1" y="0"/>
                    <a:pt x="3" y="0"/>
                  </a:cubicBezTo>
                  <a:cubicBezTo>
                    <a:pt x="4" y="1"/>
                    <a:pt x="6" y="1"/>
                    <a:pt x="9" y="2"/>
                  </a:cubicBezTo>
                  <a:cubicBezTo>
                    <a:pt x="10" y="3"/>
                    <a:pt x="11" y="4"/>
                    <a:pt x="13" y="5"/>
                  </a:cubicBezTo>
                  <a:cubicBezTo>
                    <a:pt x="14" y="5"/>
                    <a:pt x="15" y="6"/>
                    <a:pt x="17" y="8"/>
                  </a:cubicBezTo>
                  <a:cubicBezTo>
                    <a:pt x="18" y="9"/>
                    <a:pt x="19" y="10"/>
                    <a:pt x="20" y="12"/>
                  </a:cubicBezTo>
                  <a:cubicBezTo>
                    <a:pt x="21" y="13"/>
                    <a:pt x="21" y="13"/>
                    <a:pt x="22" y="14"/>
                  </a:cubicBezTo>
                  <a:cubicBezTo>
                    <a:pt x="22" y="15"/>
                    <a:pt x="22" y="15"/>
                    <a:pt x="22" y="16"/>
                  </a:cubicBezTo>
                  <a:cubicBezTo>
                    <a:pt x="22" y="16"/>
                    <a:pt x="22" y="17"/>
                    <a:pt x="23" y="17"/>
                  </a:cubicBezTo>
                  <a:cubicBezTo>
                    <a:pt x="23" y="19"/>
                    <a:pt x="23" y="20"/>
                    <a:pt x="24" y="22"/>
                  </a:cubicBezTo>
                  <a:cubicBezTo>
                    <a:pt x="24" y="23"/>
                    <a:pt x="24" y="25"/>
                    <a:pt x="25" y="26"/>
                  </a:cubicBezTo>
                  <a:cubicBezTo>
                    <a:pt x="26" y="29"/>
                    <a:pt x="27" y="31"/>
                    <a:pt x="29" y="33"/>
                  </a:cubicBezTo>
                  <a:cubicBezTo>
                    <a:pt x="30" y="35"/>
                    <a:pt x="31" y="37"/>
                    <a:pt x="33" y="38"/>
                  </a:cubicBezTo>
                  <a:cubicBezTo>
                    <a:pt x="33" y="38"/>
                    <a:pt x="33" y="39"/>
                    <a:pt x="34" y="39"/>
                  </a:cubicBezTo>
                  <a:cubicBezTo>
                    <a:pt x="34" y="39"/>
                    <a:pt x="34" y="39"/>
                    <a:pt x="34" y="39"/>
                  </a:cubicBezTo>
                  <a:cubicBezTo>
                    <a:pt x="34" y="39"/>
                    <a:pt x="34" y="39"/>
                    <a:pt x="34" y="39"/>
                  </a:cubicBezTo>
                  <a:cubicBezTo>
                    <a:pt x="33" y="39"/>
                    <a:pt x="33" y="39"/>
                    <a:pt x="32" y="39"/>
                  </a:cubicBezTo>
                  <a:cubicBezTo>
                    <a:pt x="31" y="38"/>
                    <a:pt x="30" y="38"/>
                    <a:pt x="29" y="37"/>
                  </a:cubicBezTo>
                  <a:cubicBezTo>
                    <a:pt x="28" y="37"/>
                    <a:pt x="27" y="36"/>
                    <a:pt x="26" y="35"/>
                  </a:cubicBezTo>
                  <a:cubicBezTo>
                    <a:pt x="25" y="34"/>
                    <a:pt x="24" y="33"/>
                    <a:pt x="23" y="32"/>
                  </a:cubicBezTo>
                  <a:cubicBezTo>
                    <a:pt x="22" y="31"/>
                    <a:pt x="21" y="30"/>
                    <a:pt x="20" y="28"/>
                  </a:cubicBezTo>
                  <a:cubicBezTo>
                    <a:pt x="19" y="27"/>
                    <a:pt x="19" y="25"/>
                    <a:pt x="18" y="23"/>
                  </a:cubicBezTo>
                  <a:cubicBezTo>
                    <a:pt x="18" y="22"/>
                    <a:pt x="17" y="20"/>
                    <a:pt x="17" y="18"/>
                  </a:cubicBezTo>
                  <a:cubicBezTo>
                    <a:pt x="17" y="17"/>
                    <a:pt x="17" y="17"/>
                    <a:pt x="17" y="17"/>
                  </a:cubicBezTo>
                  <a:cubicBezTo>
                    <a:pt x="17" y="17"/>
                    <a:pt x="16" y="17"/>
                    <a:pt x="16" y="16"/>
                  </a:cubicBezTo>
                  <a:cubicBezTo>
                    <a:pt x="16" y="16"/>
                    <a:pt x="16" y="15"/>
                    <a:pt x="15" y="14"/>
                  </a:cubicBezTo>
                  <a:cubicBezTo>
                    <a:pt x="15" y="13"/>
                    <a:pt x="14" y="12"/>
                    <a:pt x="13" y="11"/>
                  </a:cubicBezTo>
                  <a:cubicBezTo>
                    <a:pt x="11" y="9"/>
                    <a:pt x="9" y="7"/>
                    <a:pt x="7" y="5"/>
                  </a:cubicBezTo>
                  <a:cubicBezTo>
                    <a:pt x="5" y="3"/>
                    <a:pt x="3" y="2"/>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729"/>
            <p:cNvSpPr/>
            <p:nvPr/>
          </p:nvSpPr>
          <p:spPr bwMode="auto">
            <a:xfrm>
              <a:off x="2549526" y="-1833563"/>
              <a:ext cx="169863" cy="15875"/>
            </a:xfrm>
            <a:custGeom>
              <a:avLst/>
              <a:gdLst>
                <a:gd name="T0" fmla="*/ 0 w 40"/>
                <a:gd name="T1" fmla="*/ 0 h 4"/>
                <a:gd name="T2" fmla="*/ 2 w 40"/>
                <a:gd name="T3" fmla="*/ 0 h 4"/>
                <a:gd name="T4" fmla="*/ 7 w 40"/>
                <a:gd name="T5" fmla="*/ 0 h 4"/>
                <a:gd name="T6" fmla="*/ 20 w 40"/>
                <a:gd name="T7" fmla="*/ 1 h 4"/>
                <a:gd name="T8" fmla="*/ 28 w 40"/>
                <a:gd name="T9" fmla="*/ 2 h 4"/>
                <a:gd name="T10" fmla="*/ 34 w 40"/>
                <a:gd name="T11" fmla="*/ 3 h 4"/>
                <a:gd name="T12" fmla="*/ 39 w 40"/>
                <a:gd name="T13" fmla="*/ 2 h 4"/>
                <a:gd name="T14" fmla="*/ 40 w 40"/>
                <a:gd name="T15" fmla="*/ 2 h 4"/>
                <a:gd name="T16" fmla="*/ 40 w 40"/>
                <a:gd name="T17" fmla="*/ 2 h 4"/>
                <a:gd name="T18" fmla="*/ 39 w 40"/>
                <a:gd name="T19" fmla="*/ 3 h 4"/>
                <a:gd name="T20" fmla="*/ 34 w 40"/>
                <a:gd name="T21" fmla="*/ 4 h 4"/>
                <a:gd name="T22" fmla="*/ 28 w 40"/>
                <a:gd name="T23" fmla="*/ 4 h 4"/>
                <a:gd name="T24" fmla="*/ 20 w 40"/>
                <a:gd name="T25" fmla="*/ 3 h 4"/>
                <a:gd name="T26" fmla="*/ 6 w 40"/>
                <a:gd name="T27" fmla="*/ 1 h 4"/>
                <a:gd name="T28" fmla="*/ 2 w 40"/>
                <a:gd name="T29" fmla="*/ 0 h 4"/>
                <a:gd name="T30" fmla="*/ 0 w 40"/>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
                  <a:moveTo>
                    <a:pt x="0" y="0"/>
                  </a:moveTo>
                  <a:cubicBezTo>
                    <a:pt x="0" y="0"/>
                    <a:pt x="1" y="0"/>
                    <a:pt x="2" y="0"/>
                  </a:cubicBezTo>
                  <a:cubicBezTo>
                    <a:pt x="3" y="0"/>
                    <a:pt x="5" y="0"/>
                    <a:pt x="7" y="0"/>
                  </a:cubicBezTo>
                  <a:cubicBezTo>
                    <a:pt x="10" y="0"/>
                    <a:pt x="15" y="1"/>
                    <a:pt x="20" y="1"/>
                  </a:cubicBezTo>
                  <a:cubicBezTo>
                    <a:pt x="23" y="1"/>
                    <a:pt x="25" y="2"/>
                    <a:pt x="28" y="2"/>
                  </a:cubicBezTo>
                  <a:cubicBezTo>
                    <a:pt x="30" y="2"/>
                    <a:pt x="32" y="3"/>
                    <a:pt x="34" y="3"/>
                  </a:cubicBezTo>
                  <a:cubicBezTo>
                    <a:pt x="36" y="3"/>
                    <a:pt x="38" y="3"/>
                    <a:pt x="39" y="2"/>
                  </a:cubicBezTo>
                  <a:cubicBezTo>
                    <a:pt x="40" y="2"/>
                    <a:pt x="40" y="2"/>
                    <a:pt x="40" y="2"/>
                  </a:cubicBezTo>
                  <a:cubicBezTo>
                    <a:pt x="40" y="2"/>
                    <a:pt x="40" y="2"/>
                    <a:pt x="40" y="2"/>
                  </a:cubicBezTo>
                  <a:cubicBezTo>
                    <a:pt x="40" y="2"/>
                    <a:pt x="39" y="2"/>
                    <a:pt x="39" y="3"/>
                  </a:cubicBezTo>
                  <a:cubicBezTo>
                    <a:pt x="38" y="3"/>
                    <a:pt x="36" y="4"/>
                    <a:pt x="34" y="4"/>
                  </a:cubicBezTo>
                  <a:cubicBezTo>
                    <a:pt x="32" y="4"/>
                    <a:pt x="30" y="4"/>
                    <a:pt x="28" y="4"/>
                  </a:cubicBezTo>
                  <a:cubicBezTo>
                    <a:pt x="25" y="3"/>
                    <a:pt x="23" y="3"/>
                    <a:pt x="20" y="3"/>
                  </a:cubicBezTo>
                  <a:cubicBezTo>
                    <a:pt x="15" y="2"/>
                    <a:pt x="10" y="2"/>
                    <a:pt x="6" y="1"/>
                  </a:cubicBezTo>
                  <a:cubicBezTo>
                    <a:pt x="5" y="1"/>
                    <a:pt x="3" y="0"/>
                    <a:pt x="2" y="0"/>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30"/>
            <p:cNvSpPr/>
            <p:nvPr/>
          </p:nvSpPr>
          <p:spPr bwMode="auto">
            <a:xfrm>
              <a:off x="2506664" y="-1998663"/>
              <a:ext cx="106363" cy="84138"/>
            </a:xfrm>
            <a:custGeom>
              <a:avLst/>
              <a:gdLst>
                <a:gd name="T0" fmla="*/ 0 w 25"/>
                <a:gd name="T1" fmla="*/ 20 h 20"/>
                <a:gd name="T2" fmla="*/ 1 w 25"/>
                <a:gd name="T3" fmla="*/ 19 h 20"/>
                <a:gd name="T4" fmla="*/ 1 w 25"/>
                <a:gd name="T5" fmla="*/ 18 h 20"/>
                <a:gd name="T6" fmla="*/ 3 w 25"/>
                <a:gd name="T7" fmla="*/ 15 h 20"/>
                <a:gd name="T8" fmla="*/ 7 w 25"/>
                <a:gd name="T9" fmla="*/ 12 h 20"/>
                <a:gd name="T10" fmla="*/ 9 w 25"/>
                <a:gd name="T11" fmla="*/ 10 h 20"/>
                <a:gd name="T12" fmla="*/ 12 w 25"/>
                <a:gd name="T13" fmla="*/ 9 h 20"/>
                <a:gd name="T14" fmla="*/ 18 w 25"/>
                <a:gd name="T15" fmla="*/ 7 h 20"/>
                <a:gd name="T16" fmla="*/ 22 w 25"/>
                <a:gd name="T17" fmla="*/ 4 h 20"/>
                <a:gd name="T18" fmla="*/ 24 w 25"/>
                <a:gd name="T19" fmla="*/ 1 h 20"/>
                <a:gd name="T20" fmla="*/ 25 w 25"/>
                <a:gd name="T21" fmla="*/ 0 h 20"/>
                <a:gd name="T22" fmla="*/ 25 w 25"/>
                <a:gd name="T23" fmla="*/ 0 h 20"/>
                <a:gd name="T24" fmla="*/ 24 w 25"/>
                <a:gd name="T25" fmla="*/ 1 h 20"/>
                <a:gd name="T26" fmla="*/ 23 w 25"/>
                <a:gd name="T27" fmla="*/ 4 h 20"/>
                <a:gd name="T28" fmla="*/ 19 w 25"/>
                <a:gd name="T29" fmla="*/ 8 h 20"/>
                <a:gd name="T30" fmla="*/ 13 w 25"/>
                <a:gd name="T31" fmla="*/ 11 h 20"/>
                <a:gd name="T32" fmla="*/ 10 w 25"/>
                <a:gd name="T33" fmla="*/ 12 h 20"/>
                <a:gd name="T34" fmla="*/ 8 w 25"/>
                <a:gd name="T35" fmla="*/ 13 h 20"/>
                <a:gd name="T36" fmla="*/ 3 w 25"/>
                <a:gd name="T37" fmla="*/ 16 h 20"/>
                <a:gd name="T38" fmla="*/ 1 w 25"/>
                <a:gd name="T39" fmla="*/ 19 h 20"/>
                <a:gd name="T40" fmla="*/ 0 w 25"/>
                <a:gd name="T4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0">
                  <a:moveTo>
                    <a:pt x="0" y="20"/>
                  </a:moveTo>
                  <a:cubicBezTo>
                    <a:pt x="0" y="20"/>
                    <a:pt x="0" y="20"/>
                    <a:pt x="1" y="19"/>
                  </a:cubicBezTo>
                  <a:cubicBezTo>
                    <a:pt x="1" y="19"/>
                    <a:pt x="1" y="19"/>
                    <a:pt x="1" y="18"/>
                  </a:cubicBezTo>
                  <a:cubicBezTo>
                    <a:pt x="1" y="18"/>
                    <a:pt x="2" y="16"/>
                    <a:pt x="3" y="15"/>
                  </a:cubicBezTo>
                  <a:cubicBezTo>
                    <a:pt x="4" y="14"/>
                    <a:pt x="5" y="13"/>
                    <a:pt x="7" y="12"/>
                  </a:cubicBezTo>
                  <a:cubicBezTo>
                    <a:pt x="8" y="11"/>
                    <a:pt x="9" y="11"/>
                    <a:pt x="9" y="10"/>
                  </a:cubicBezTo>
                  <a:cubicBezTo>
                    <a:pt x="10" y="10"/>
                    <a:pt x="11" y="9"/>
                    <a:pt x="12" y="9"/>
                  </a:cubicBezTo>
                  <a:cubicBezTo>
                    <a:pt x="14" y="8"/>
                    <a:pt x="16" y="7"/>
                    <a:pt x="18" y="7"/>
                  </a:cubicBezTo>
                  <a:cubicBezTo>
                    <a:pt x="19" y="6"/>
                    <a:pt x="21" y="5"/>
                    <a:pt x="22" y="4"/>
                  </a:cubicBezTo>
                  <a:cubicBezTo>
                    <a:pt x="23" y="3"/>
                    <a:pt x="24" y="2"/>
                    <a:pt x="24" y="1"/>
                  </a:cubicBezTo>
                  <a:cubicBezTo>
                    <a:pt x="25" y="0"/>
                    <a:pt x="25" y="0"/>
                    <a:pt x="25" y="0"/>
                  </a:cubicBezTo>
                  <a:cubicBezTo>
                    <a:pt x="25" y="0"/>
                    <a:pt x="25" y="0"/>
                    <a:pt x="25" y="0"/>
                  </a:cubicBezTo>
                  <a:cubicBezTo>
                    <a:pt x="25" y="0"/>
                    <a:pt x="25" y="1"/>
                    <a:pt x="24" y="1"/>
                  </a:cubicBezTo>
                  <a:cubicBezTo>
                    <a:pt x="24" y="2"/>
                    <a:pt x="24" y="3"/>
                    <a:pt x="23" y="4"/>
                  </a:cubicBezTo>
                  <a:cubicBezTo>
                    <a:pt x="22" y="6"/>
                    <a:pt x="20" y="7"/>
                    <a:pt x="19" y="8"/>
                  </a:cubicBezTo>
                  <a:cubicBezTo>
                    <a:pt x="17" y="9"/>
                    <a:pt x="15" y="10"/>
                    <a:pt x="13" y="11"/>
                  </a:cubicBezTo>
                  <a:cubicBezTo>
                    <a:pt x="12" y="11"/>
                    <a:pt x="11" y="11"/>
                    <a:pt x="10" y="12"/>
                  </a:cubicBezTo>
                  <a:cubicBezTo>
                    <a:pt x="9" y="12"/>
                    <a:pt x="8" y="13"/>
                    <a:pt x="8" y="13"/>
                  </a:cubicBezTo>
                  <a:cubicBezTo>
                    <a:pt x="6" y="14"/>
                    <a:pt x="5" y="15"/>
                    <a:pt x="3" y="16"/>
                  </a:cubicBezTo>
                  <a:cubicBezTo>
                    <a:pt x="2" y="17"/>
                    <a:pt x="2" y="18"/>
                    <a:pt x="1" y="19"/>
                  </a:cubicBezTo>
                  <a:cubicBezTo>
                    <a:pt x="1" y="19"/>
                    <a:pt x="0" y="20"/>
                    <a:pt x="0" y="2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731"/>
            <p:cNvSpPr/>
            <p:nvPr/>
          </p:nvSpPr>
          <p:spPr bwMode="auto">
            <a:xfrm>
              <a:off x="2397126" y="-2087563"/>
              <a:ext cx="33338" cy="165100"/>
            </a:xfrm>
            <a:custGeom>
              <a:avLst/>
              <a:gdLst>
                <a:gd name="T0" fmla="*/ 1 w 8"/>
                <a:gd name="T1" fmla="*/ 0 h 39"/>
                <a:gd name="T2" fmla="*/ 1 w 8"/>
                <a:gd name="T3" fmla="*/ 2 h 39"/>
                <a:gd name="T4" fmla="*/ 1 w 8"/>
                <a:gd name="T5" fmla="*/ 7 h 39"/>
                <a:gd name="T6" fmla="*/ 3 w 8"/>
                <a:gd name="T7" fmla="*/ 12 h 39"/>
                <a:gd name="T8" fmla="*/ 5 w 8"/>
                <a:gd name="T9" fmla="*/ 15 h 39"/>
                <a:gd name="T10" fmla="*/ 8 w 8"/>
                <a:gd name="T11" fmla="*/ 19 h 39"/>
                <a:gd name="T12" fmla="*/ 7 w 8"/>
                <a:gd name="T13" fmla="*/ 23 h 39"/>
                <a:gd name="T14" fmla="*/ 6 w 8"/>
                <a:gd name="T15" fmla="*/ 27 h 39"/>
                <a:gd name="T16" fmla="*/ 5 w 8"/>
                <a:gd name="T17" fmla="*/ 33 h 39"/>
                <a:gd name="T18" fmla="*/ 5 w 8"/>
                <a:gd name="T19" fmla="*/ 37 h 39"/>
                <a:gd name="T20" fmla="*/ 6 w 8"/>
                <a:gd name="T21" fmla="*/ 39 h 39"/>
                <a:gd name="T22" fmla="*/ 6 w 8"/>
                <a:gd name="T23" fmla="*/ 39 h 39"/>
                <a:gd name="T24" fmla="*/ 5 w 8"/>
                <a:gd name="T25" fmla="*/ 37 h 39"/>
                <a:gd name="T26" fmla="*/ 4 w 8"/>
                <a:gd name="T27" fmla="*/ 33 h 39"/>
                <a:gd name="T28" fmla="*/ 4 w 8"/>
                <a:gd name="T29" fmla="*/ 26 h 39"/>
                <a:gd name="T30" fmla="*/ 6 w 8"/>
                <a:gd name="T31" fmla="*/ 23 h 39"/>
                <a:gd name="T32" fmla="*/ 6 w 8"/>
                <a:gd name="T33" fmla="*/ 19 h 39"/>
                <a:gd name="T34" fmla="*/ 4 w 8"/>
                <a:gd name="T35" fmla="*/ 16 h 39"/>
                <a:gd name="T36" fmla="*/ 2 w 8"/>
                <a:gd name="T37" fmla="*/ 13 h 39"/>
                <a:gd name="T38" fmla="*/ 0 w 8"/>
                <a:gd name="T39" fmla="*/ 7 h 39"/>
                <a:gd name="T40" fmla="*/ 1 w 8"/>
                <a:gd name="T41" fmla="*/ 2 h 39"/>
                <a:gd name="T42" fmla="*/ 1 w 8"/>
                <a:gd name="T43" fmla="*/ 1 h 39"/>
                <a:gd name="T44" fmla="*/ 1 w 8"/>
                <a:gd name="T4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39">
                  <a:moveTo>
                    <a:pt x="1" y="0"/>
                  </a:moveTo>
                  <a:cubicBezTo>
                    <a:pt x="1" y="0"/>
                    <a:pt x="1" y="1"/>
                    <a:pt x="1" y="2"/>
                  </a:cubicBezTo>
                  <a:cubicBezTo>
                    <a:pt x="1" y="3"/>
                    <a:pt x="1" y="5"/>
                    <a:pt x="1" y="7"/>
                  </a:cubicBezTo>
                  <a:cubicBezTo>
                    <a:pt x="1" y="8"/>
                    <a:pt x="2" y="10"/>
                    <a:pt x="3" y="12"/>
                  </a:cubicBezTo>
                  <a:cubicBezTo>
                    <a:pt x="4" y="13"/>
                    <a:pt x="4" y="14"/>
                    <a:pt x="5" y="15"/>
                  </a:cubicBezTo>
                  <a:cubicBezTo>
                    <a:pt x="6" y="16"/>
                    <a:pt x="7" y="17"/>
                    <a:pt x="8" y="19"/>
                  </a:cubicBezTo>
                  <a:cubicBezTo>
                    <a:pt x="8" y="20"/>
                    <a:pt x="8" y="22"/>
                    <a:pt x="7" y="23"/>
                  </a:cubicBezTo>
                  <a:cubicBezTo>
                    <a:pt x="7" y="24"/>
                    <a:pt x="6" y="25"/>
                    <a:pt x="6" y="27"/>
                  </a:cubicBezTo>
                  <a:cubicBezTo>
                    <a:pt x="5" y="29"/>
                    <a:pt x="5" y="31"/>
                    <a:pt x="5" y="33"/>
                  </a:cubicBezTo>
                  <a:cubicBezTo>
                    <a:pt x="5" y="35"/>
                    <a:pt x="5" y="36"/>
                    <a:pt x="5" y="37"/>
                  </a:cubicBezTo>
                  <a:cubicBezTo>
                    <a:pt x="6" y="38"/>
                    <a:pt x="6" y="39"/>
                    <a:pt x="6" y="39"/>
                  </a:cubicBezTo>
                  <a:cubicBezTo>
                    <a:pt x="6" y="39"/>
                    <a:pt x="6" y="39"/>
                    <a:pt x="6" y="39"/>
                  </a:cubicBezTo>
                  <a:cubicBezTo>
                    <a:pt x="5" y="38"/>
                    <a:pt x="5" y="38"/>
                    <a:pt x="5" y="37"/>
                  </a:cubicBezTo>
                  <a:cubicBezTo>
                    <a:pt x="4" y="36"/>
                    <a:pt x="4" y="35"/>
                    <a:pt x="4" y="33"/>
                  </a:cubicBezTo>
                  <a:cubicBezTo>
                    <a:pt x="3" y="31"/>
                    <a:pt x="3" y="28"/>
                    <a:pt x="4" y="26"/>
                  </a:cubicBezTo>
                  <a:cubicBezTo>
                    <a:pt x="5" y="25"/>
                    <a:pt x="5" y="24"/>
                    <a:pt x="6" y="23"/>
                  </a:cubicBezTo>
                  <a:cubicBezTo>
                    <a:pt x="6" y="21"/>
                    <a:pt x="6" y="20"/>
                    <a:pt x="6" y="19"/>
                  </a:cubicBezTo>
                  <a:cubicBezTo>
                    <a:pt x="5" y="18"/>
                    <a:pt x="5" y="17"/>
                    <a:pt x="4" y="16"/>
                  </a:cubicBezTo>
                  <a:cubicBezTo>
                    <a:pt x="3" y="15"/>
                    <a:pt x="2" y="14"/>
                    <a:pt x="2" y="13"/>
                  </a:cubicBezTo>
                  <a:cubicBezTo>
                    <a:pt x="0" y="11"/>
                    <a:pt x="0" y="9"/>
                    <a:pt x="0" y="7"/>
                  </a:cubicBezTo>
                  <a:cubicBezTo>
                    <a:pt x="0" y="5"/>
                    <a:pt x="0" y="3"/>
                    <a:pt x="1" y="2"/>
                  </a:cubicBezTo>
                  <a:cubicBezTo>
                    <a:pt x="1" y="1"/>
                    <a:pt x="1" y="1"/>
                    <a:pt x="1" y="1"/>
                  </a:cubicBezTo>
                  <a:cubicBezTo>
                    <a:pt x="1" y="0"/>
                    <a:pt x="1" y="0"/>
                    <a:pt x="1"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732"/>
            <p:cNvSpPr/>
            <p:nvPr/>
          </p:nvSpPr>
          <p:spPr bwMode="auto">
            <a:xfrm>
              <a:off x="2184401" y="-1965326"/>
              <a:ext cx="157163" cy="58738"/>
            </a:xfrm>
            <a:custGeom>
              <a:avLst/>
              <a:gdLst>
                <a:gd name="T0" fmla="*/ 0 w 37"/>
                <a:gd name="T1" fmla="*/ 0 h 14"/>
                <a:gd name="T2" fmla="*/ 0 w 37"/>
                <a:gd name="T3" fmla="*/ 0 h 14"/>
                <a:gd name="T4" fmla="*/ 1 w 37"/>
                <a:gd name="T5" fmla="*/ 0 h 14"/>
                <a:gd name="T6" fmla="*/ 6 w 37"/>
                <a:gd name="T7" fmla="*/ 1 h 14"/>
                <a:gd name="T8" fmla="*/ 11 w 37"/>
                <a:gd name="T9" fmla="*/ 5 h 14"/>
                <a:gd name="T10" fmla="*/ 14 w 37"/>
                <a:gd name="T11" fmla="*/ 7 h 14"/>
                <a:gd name="T12" fmla="*/ 18 w 37"/>
                <a:gd name="T13" fmla="*/ 9 h 14"/>
                <a:gd name="T14" fmla="*/ 31 w 37"/>
                <a:gd name="T15" fmla="*/ 13 h 14"/>
                <a:gd name="T16" fmla="*/ 35 w 37"/>
                <a:gd name="T17" fmla="*/ 14 h 14"/>
                <a:gd name="T18" fmla="*/ 37 w 37"/>
                <a:gd name="T19" fmla="*/ 14 h 14"/>
                <a:gd name="T20" fmla="*/ 35 w 37"/>
                <a:gd name="T21" fmla="*/ 14 h 14"/>
                <a:gd name="T22" fmla="*/ 31 w 37"/>
                <a:gd name="T23" fmla="*/ 14 h 14"/>
                <a:gd name="T24" fmla="*/ 24 w 37"/>
                <a:gd name="T25" fmla="*/ 13 h 14"/>
                <a:gd name="T26" fmla="*/ 20 w 37"/>
                <a:gd name="T27" fmla="*/ 12 h 14"/>
                <a:gd name="T28" fmla="*/ 17 w 37"/>
                <a:gd name="T29" fmla="*/ 11 h 14"/>
                <a:gd name="T30" fmla="*/ 13 w 37"/>
                <a:gd name="T31" fmla="*/ 9 h 14"/>
                <a:gd name="T32" fmla="*/ 10 w 37"/>
                <a:gd name="T33" fmla="*/ 6 h 14"/>
                <a:gd name="T34" fmla="*/ 8 w 37"/>
                <a:gd name="T35" fmla="*/ 4 h 14"/>
                <a:gd name="T36" fmla="*/ 5 w 37"/>
                <a:gd name="T37" fmla="*/ 2 h 14"/>
                <a:gd name="T38" fmla="*/ 1 w 37"/>
                <a:gd name="T39" fmla="*/ 0 h 14"/>
                <a:gd name="T40" fmla="*/ 0 w 37"/>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4">
                  <a:moveTo>
                    <a:pt x="0" y="0"/>
                  </a:moveTo>
                  <a:cubicBezTo>
                    <a:pt x="0" y="0"/>
                    <a:pt x="0" y="0"/>
                    <a:pt x="0" y="0"/>
                  </a:cubicBezTo>
                  <a:cubicBezTo>
                    <a:pt x="0" y="0"/>
                    <a:pt x="1" y="0"/>
                    <a:pt x="1" y="0"/>
                  </a:cubicBezTo>
                  <a:cubicBezTo>
                    <a:pt x="3" y="0"/>
                    <a:pt x="4" y="0"/>
                    <a:pt x="6" y="1"/>
                  </a:cubicBezTo>
                  <a:cubicBezTo>
                    <a:pt x="8" y="2"/>
                    <a:pt x="10" y="4"/>
                    <a:pt x="11" y="5"/>
                  </a:cubicBezTo>
                  <a:cubicBezTo>
                    <a:pt x="12" y="6"/>
                    <a:pt x="13" y="6"/>
                    <a:pt x="14" y="7"/>
                  </a:cubicBezTo>
                  <a:cubicBezTo>
                    <a:pt x="15" y="8"/>
                    <a:pt x="17" y="8"/>
                    <a:pt x="18" y="9"/>
                  </a:cubicBezTo>
                  <a:cubicBezTo>
                    <a:pt x="22" y="11"/>
                    <a:pt x="27" y="13"/>
                    <a:pt x="31" y="13"/>
                  </a:cubicBezTo>
                  <a:cubicBezTo>
                    <a:pt x="33" y="14"/>
                    <a:pt x="34" y="14"/>
                    <a:pt x="35" y="14"/>
                  </a:cubicBezTo>
                  <a:cubicBezTo>
                    <a:pt x="36" y="14"/>
                    <a:pt x="37" y="14"/>
                    <a:pt x="37" y="14"/>
                  </a:cubicBezTo>
                  <a:cubicBezTo>
                    <a:pt x="37" y="14"/>
                    <a:pt x="36" y="14"/>
                    <a:pt x="35" y="14"/>
                  </a:cubicBezTo>
                  <a:cubicBezTo>
                    <a:pt x="34" y="14"/>
                    <a:pt x="33" y="14"/>
                    <a:pt x="31" y="14"/>
                  </a:cubicBezTo>
                  <a:cubicBezTo>
                    <a:pt x="29" y="14"/>
                    <a:pt x="26" y="14"/>
                    <a:pt x="24" y="13"/>
                  </a:cubicBezTo>
                  <a:cubicBezTo>
                    <a:pt x="23" y="13"/>
                    <a:pt x="22" y="13"/>
                    <a:pt x="20" y="12"/>
                  </a:cubicBezTo>
                  <a:cubicBezTo>
                    <a:pt x="19" y="12"/>
                    <a:pt x="18" y="11"/>
                    <a:pt x="17" y="11"/>
                  </a:cubicBezTo>
                  <a:cubicBezTo>
                    <a:pt x="16" y="10"/>
                    <a:pt x="14" y="9"/>
                    <a:pt x="13" y="9"/>
                  </a:cubicBezTo>
                  <a:cubicBezTo>
                    <a:pt x="12" y="8"/>
                    <a:pt x="11" y="7"/>
                    <a:pt x="10" y="6"/>
                  </a:cubicBezTo>
                  <a:cubicBezTo>
                    <a:pt x="9" y="6"/>
                    <a:pt x="9" y="5"/>
                    <a:pt x="8" y="4"/>
                  </a:cubicBezTo>
                  <a:cubicBezTo>
                    <a:pt x="7" y="3"/>
                    <a:pt x="6" y="3"/>
                    <a:pt x="5" y="2"/>
                  </a:cubicBezTo>
                  <a:cubicBezTo>
                    <a:pt x="4" y="1"/>
                    <a:pt x="3" y="1"/>
                    <a:pt x="1" y="0"/>
                  </a:cubicBezTo>
                  <a:cubicBezTo>
                    <a:pt x="0"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33"/>
            <p:cNvSpPr/>
            <p:nvPr/>
          </p:nvSpPr>
          <p:spPr bwMode="auto">
            <a:xfrm>
              <a:off x="2179639" y="-1804988"/>
              <a:ext cx="136525" cy="42863"/>
            </a:xfrm>
            <a:custGeom>
              <a:avLst/>
              <a:gdLst>
                <a:gd name="T0" fmla="*/ 0 w 32"/>
                <a:gd name="T1" fmla="*/ 10 h 10"/>
                <a:gd name="T2" fmla="*/ 0 w 32"/>
                <a:gd name="T3" fmla="*/ 10 h 10"/>
                <a:gd name="T4" fmla="*/ 1 w 32"/>
                <a:gd name="T5" fmla="*/ 9 h 10"/>
                <a:gd name="T6" fmla="*/ 4 w 32"/>
                <a:gd name="T7" fmla="*/ 6 h 10"/>
                <a:gd name="T8" fmla="*/ 9 w 32"/>
                <a:gd name="T9" fmla="*/ 4 h 10"/>
                <a:gd name="T10" fmla="*/ 15 w 32"/>
                <a:gd name="T11" fmla="*/ 2 h 10"/>
                <a:gd name="T12" fmla="*/ 21 w 32"/>
                <a:gd name="T13" fmla="*/ 1 h 10"/>
                <a:gd name="T14" fmla="*/ 27 w 32"/>
                <a:gd name="T15" fmla="*/ 1 h 10"/>
                <a:gd name="T16" fmla="*/ 31 w 32"/>
                <a:gd name="T17" fmla="*/ 1 h 10"/>
                <a:gd name="T18" fmla="*/ 32 w 32"/>
                <a:gd name="T19" fmla="*/ 0 h 10"/>
                <a:gd name="T20" fmla="*/ 27 w 32"/>
                <a:gd name="T21" fmla="*/ 2 h 10"/>
                <a:gd name="T22" fmla="*/ 22 w 32"/>
                <a:gd name="T23" fmla="*/ 3 h 10"/>
                <a:gd name="T24" fmla="*/ 15 w 32"/>
                <a:gd name="T25" fmla="*/ 4 h 10"/>
                <a:gd name="T26" fmla="*/ 9 w 32"/>
                <a:gd name="T27" fmla="*/ 5 h 10"/>
                <a:gd name="T28" fmla="*/ 4 w 32"/>
                <a:gd name="T29" fmla="*/ 7 h 10"/>
                <a:gd name="T30" fmla="*/ 1 w 32"/>
                <a:gd name="T31" fmla="*/ 9 h 10"/>
                <a:gd name="T32" fmla="*/ 0 w 32"/>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0">
                  <a:moveTo>
                    <a:pt x="0" y="10"/>
                  </a:moveTo>
                  <a:cubicBezTo>
                    <a:pt x="0" y="10"/>
                    <a:pt x="0" y="10"/>
                    <a:pt x="0" y="10"/>
                  </a:cubicBezTo>
                  <a:cubicBezTo>
                    <a:pt x="1" y="10"/>
                    <a:pt x="1" y="9"/>
                    <a:pt x="1" y="9"/>
                  </a:cubicBezTo>
                  <a:cubicBezTo>
                    <a:pt x="2" y="8"/>
                    <a:pt x="3" y="7"/>
                    <a:pt x="4" y="6"/>
                  </a:cubicBezTo>
                  <a:cubicBezTo>
                    <a:pt x="5" y="5"/>
                    <a:pt x="7" y="4"/>
                    <a:pt x="9" y="4"/>
                  </a:cubicBezTo>
                  <a:cubicBezTo>
                    <a:pt x="11" y="3"/>
                    <a:pt x="13" y="2"/>
                    <a:pt x="15" y="2"/>
                  </a:cubicBezTo>
                  <a:cubicBezTo>
                    <a:pt x="17" y="2"/>
                    <a:pt x="19" y="1"/>
                    <a:pt x="21" y="1"/>
                  </a:cubicBezTo>
                  <a:cubicBezTo>
                    <a:pt x="23" y="1"/>
                    <a:pt x="25" y="1"/>
                    <a:pt x="27" y="1"/>
                  </a:cubicBezTo>
                  <a:cubicBezTo>
                    <a:pt x="29" y="1"/>
                    <a:pt x="30" y="1"/>
                    <a:pt x="31" y="1"/>
                  </a:cubicBezTo>
                  <a:cubicBezTo>
                    <a:pt x="32" y="0"/>
                    <a:pt x="32" y="0"/>
                    <a:pt x="32" y="0"/>
                  </a:cubicBezTo>
                  <a:cubicBezTo>
                    <a:pt x="32" y="0"/>
                    <a:pt x="30" y="1"/>
                    <a:pt x="27" y="2"/>
                  </a:cubicBezTo>
                  <a:cubicBezTo>
                    <a:pt x="26" y="2"/>
                    <a:pt x="24" y="2"/>
                    <a:pt x="22" y="3"/>
                  </a:cubicBezTo>
                  <a:cubicBezTo>
                    <a:pt x="20" y="3"/>
                    <a:pt x="18" y="3"/>
                    <a:pt x="15" y="4"/>
                  </a:cubicBezTo>
                  <a:cubicBezTo>
                    <a:pt x="13" y="4"/>
                    <a:pt x="11" y="5"/>
                    <a:pt x="9" y="5"/>
                  </a:cubicBezTo>
                  <a:cubicBezTo>
                    <a:pt x="8" y="6"/>
                    <a:pt x="6" y="6"/>
                    <a:pt x="4" y="7"/>
                  </a:cubicBezTo>
                  <a:cubicBezTo>
                    <a:pt x="3" y="8"/>
                    <a:pt x="2" y="9"/>
                    <a:pt x="1" y="9"/>
                  </a:cubicBezTo>
                  <a:cubicBezTo>
                    <a:pt x="1" y="10"/>
                    <a:pt x="0" y="10"/>
                    <a:pt x="0" y="1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34"/>
            <p:cNvSpPr/>
            <p:nvPr/>
          </p:nvSpPr>
          <p:spPr bwMode="auto">
            <a:xfrm>
              <a:off x="2320926" y="-1736726"/>
              <a:ext cx="63500" cy="127000"/>
            </a:xfrm>
            <a:custGeom>
              <a:avLst/>
              <a:gdLst>
                <a:gd name="T0" fmla="*/ 0 w 15"/>
                <a:gd name="T1" fmla="*/ 30 h 30"/>
                <a:gd name="T2" fmla="*/ 0 w 15"/>
                <a:gd name="T3" fmla="*/ 29 h 30"/>
                <a:gd name="T4" fmla="*/ 0 w 15"/>
                <a:gd name="T5" fmla="*/ 28 h 30"/>
                <a:gd name="T6" fmla="*/ 1 w 15"/>
                <a:gd name="T7" fmla="*/ 25 h 30"/>
                <a:gd name="T8" fmla="*/ 4 w 15"/>
                <a:gd name="T9" fmla="*/ 20 h 30"/>
                <a:gd name="T10" fmla="*/ 6 w 15"/>
                <a:gd name="T11" fmla="*/ 18 h 30"/>
                <a:gd name="T12" fmla="*/ 8 w 15"/>
                <a:gd name="T13" fmla="*/ 15 h 30"/>
                <a:gd name="T14" fmla="*/ 12 w 15"/>
                <a:gd name="T15" fmla="*/ 11 h 30"/>
                <a:gd name="T16" fmla="*/ 14 w 15"/>
                <a:gd name="T17" fmla="*/ 6 h 30"/>
                <a:gd name="T18" fmla="*/ 14 w 15"/>
                <a:gd name="T19" fmla="*/ 2 h 30"/>
                <a:gd name="T20" fmla="*/ 15 w 15"/>
                <a:gd name="T21" fmla="*/ 0 h 30"/>
                <a:gd name="T22" fmla="*/ 15 w 15"/>
                <a:gd name="T23" fmla="*/ 1 h 30"/>
                <a:gd name="T24" fmla="*/ 15 w 15"/>
                <a:gd name="T25" fmla="*/ 2 h 30"/>
                <a:gd name="T26" fmla="*/ 15 w 15"/>
                <a:gd name="T27" fmla="*/ 6 h 30"/>
                <a:gd name="T28" fmla="*/ 10 w 15"/>
                <a:gd name="T29" fmla="*/ 17 h 30"/>
                <a:gd name="T30" fmla="*/ 8 w 15"/>
                <a:gd name="T31" fmla="*/ 19 h 30"/>
                <a:gd name="T32" fmla="*/ 5 w 15"/>
                <a:gd name="T33" fmla="*/ 21 h 30"/>
                <a:gd name="T34" fmla="*/ 2 w 15"/>
                <a:gd name="T35" fmla="*/ 25 h 30"/>
                <a:gd name="T36" fmla="*/ 0 w 15"/>
                <a:gd name="T37" fmla="*/ 28 h 30"/>
                <a:gd name="T38" fmla="*/ 0 w 15"/>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0">
                  <a:moveTo>
                    <a:pt x="0" y="30"/>
                  </a:moveTo>
                  <a:cubicBezTo>
                    <a:pt x="0" y="30"/>
                    <a:pt x="0" y="30"/>
                    <a:pt x="0" y="29"/>
                  </a:cubicBezTo>
                  <a:cubicBezTo>
                    <a:pt x="0" y="29"/>
                    <a:pt x="0" y="29"/>
                    <a:pt x="0" y="28"/>
                  </a:cubicBezTo>
                  <a:cubicBezTo>
                    <a:pt x="0" y="27"/>
                    <a:pt x="0" y="26"/>
                    <a:pt x="1" y="25"/>
                  </a:cubicBezTo>
                  <a:cubicBezTo>
                    <a:pt x="1" y="23"/>
                    <a:pt x="3" y="21"/>
                    <a:pt x="4" y="20"/>
                  </a:cubicBezTo>
                  <a:cubicBezTo>
                    <a:pt x="5" y="19"/>
                    <a:pt x="5" y="18"/>
                    <a:pt x="6" y="18"/>
                  </a:cubicBezTo>
                  <a:cubicBezTo>
                    <a:pt x="7" y="17"/>
                    <a:pt x="8" y="16"/>
                    <a:pt x="8" y="15"/>
                  </a:cubicBezTo>
                  <a:cubicBezTo>
                    <a:pt x="10" y="14"/>
                    <a:pt x="11" y="12"/>
                    <a:pt x="12" y="11"/>
                  </a:cubicBezTo>
                  <a:cubicBezTo>
                    <a:pt x="13" y="9"/>
                    <a:pt x="13" y="7"/>
                    <a:pt x="14" y="6"/>
                  </a:cubicBezTo>
                  <a:cubicBezTo>
                    <a:pt x="14" y="4"/>
                    <a:pt x="14" y="3"/>
                    <a:pt x="14" y="2"/>
                  </a:cubicBezTo>
                  <a:cubicBezTo>
                    <a:pt x="15" y="1"/>
                    <a:pt x="15" y="0"/>
                    <a:pt x="15" y="0"/>
                  </a:cubicBezTo>
                  <a:cubicBezTo>
                    <a:pt x="15" y="0"/>
                    <a:pt x="15" y="1"/>
                    <a:pt x="15" y="1"/>
                  </a:cubicBezTo>
                  <a:cubicBezTo>
                    <a:pt x="15" y="1"/>
                    <a:pt x="15" y="1"/>
                    <a:pt x="15" y="2"/>
                  </a:cubicBezTo>
                  <a:cubicBezTo>
                    <a:pt x="15" y="3"/>
                    <a:pt x="15" y="4"/>
                    <a:pt x="15" y="6"/>
                  </a:cubicBezTo>
                  <a:cubicBezTo>
                    <a:pt x="14" y="9"/>
                    <a:pt x="13" y="13"/>
                    <a:pt x="10" y="17"/>
                  </a:cubicBezTo>
                  <a:cubicBezTo>
                    <a:pt x="9" y="17"/>
                    <a:pt x="8" y="18"/>
                    <a:pt x="8" y="19"/>
                  </a:cubicBezTo>
                  <a:cubicBezTo>
                    <a:pt x="7" y="20"/>
                    <a:pt x="6" y="20"/>
                    <a:pt x="5" y="21"/>
                  </a:cubicBezTo>
                  <a:cubicBezTo>
                    <a:pt x="4" y="22"/>
                    <a:pt x="2" y="24"/>
                    <a:pt x="2" y="25"/>
                  </a:cubicBezTo>
                  <a:cubicBezTo>
                    <a:pt x="1" y="26"/>
                    <a:pt x="0" y="27"/>
                    <a:pt x="0" y="28"/>
                  </a:cubicBezTo>
                  <a:cubicBezTo>
                    <a:pt x="0" y="29"/>
                    <a:pt x="0" y="30"/>
                    <a:pt x="0" y="3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35"/>
            <p:cNvSpPr/>
            <p:nvPr/>
          </p:nvSpPr>
          <p:spPr bwMode="auto">
            <a:xfrm>
              <a:off x="2476501" y="-1736726"/>
              <a:ext cx="101600" cy="111125"/>
            </a:xfrm>
            <a:custGeom>
              <a:avLst/>
              <a:gdLst>
                <a:gd name="T0" fmla="*/ 0 w 24"/>
                <a:gd name="T1" fmla="*/ 0 h 26"/>
                <a:gd name="T2" fmla="*/ 0 w 24"/>
                <a:gd name="T3" fmla="*/ 0 h 26"/>
                <a:gd name="T4" fmla="*/ 2 w 24"/>
                <a:gd name="T5" fmla="*/ 0 h 26"/>
                <a:gd name="T6" fmla="*/ 6 w 24"/>
                <a:gd name="T7" fmla="*/ 1 h 26"/>
                <a:gd name="T8" fmla="*/ 11 w 24"/>
                <a:gd name="T9" fmla="*/ 5 h 26"/>
                <a:gd name="T10" fmla="*/ 13 w 24"/>
                <a:gd name="T11" fmla="*/ 8 h 26"/>
                <a:gd name="T12" fmla="*/ 14 w 24"/>
                <a:gd name="T13" fmla="*/ 11 h 26"/>
                <a:gd name="T14" fmla="*/ 17 w 24"/>
                <a:gd name="T15" fmla="*/ 17 h 26"/>
                <a:gd name="T16" fmla="*/ 20 w 24"/>
                <a:gd name="T17" fmla="*/ 22 h 26"/>
                <a:gd name="T18" fmla="*/ 23 w 24"/>
                <a:gd name="T19" fmla="*/ 25 h 26"/>
                <a:gd name="T20" fmla="*/ 24 w 24"/>
                <a:gd name="T21" fmla="*/ 26 h 26"/>
                <a:gd name="T22" fmla="*/ 24 w 24"/>
                <a:gd name="T23" fmla="*/ 26 h 26"/>
                <a:gd name="T24" fmla="*/ 23 w 24"/>
                <a:gd name="T25" fmla="*/ 26 h 26"/>
                <a:gd name="T26" fmla="*/ 19 w 24"/>
                <a:gd name="T27" fmla="*/ 23 h 26"/>
                <a:gd name="T28" fmla="*/ 16 w 24"/>
                <a:gd name="T29" fmla="*/ 18 h 26"/>
                <a:gd name="T30" fmla="*/ 13 w 24"/>
                <a:gd name="T31" fmla="*/ 12 h 26"/>
                <a:gd name="T32" fmla="*/ 11 w 24"/>
                <a:gd name="T33" fmla="*/ 9 h 26"/>
                <a:gd name="T34" fmla="*/ 10 w 24"/>
                <a:gd name="T35" fmla="*/ 6 h 26"/>
                <a:gd name="T36" fmla="*/ 5 w 24"/>
                <a:gd name="T37" fmla="*/ 2 h 26"/>
                <a:gd name="T38" fmla="*/ 2 w 24"/>
                <a:gd name="T39" fmla="*/ 1 h 26"/>
                <a:gd name="T40" fmla="*/ 0 w 24"/>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6">
                  <a:moveTo>
                    <a:pt x="0" y="0"/>
                  </a:moveTo>
                  <a:cubicBezTo>
                    <a:pt x="0" y="0"/>
                    <a:pt x="0" y="0"/>
                    <a:pt x="0" y="0"/>
                  </a:cubicBezTo>
                  <a:cubicBezTo>
                    <a:pt x="1" y="0"/>
                    <a:pt x="1" y="0"/>
                    <a:pt x="2" y="0"/>
                  </a:cubicBezTo>
                  <a:cubicBezTo>
                    <a:pt x="3" y="0"/>
                    <a:pt x="4" y="0"/>
                    <a:pt x="6" y="1"/>
                  </a:cubicBezTo>
                  <a:cubicBezTo>
                    <a:pt x="8" y="2"/>
                    <a:pt x="9" y="3"/>
                    <a:pt x="11" y="5"/>
                  </a:cubicBezTo>
                  <a:cubicBezTo>
                    <a:pt x="12" y="6"/>
                    <a:pt x="12" y="7"/>
                    <a:pt x="13" y="8"/>
                  </a:cubicBezTo>
                  <a:cubicBezTo>
                    <a:pt x="13" y="9"/>
                    <a:pt x="14" y="10"/>
                    <a:pt x="14" y="11"/>
                  </a:cubicBezTo>
                  <a:cubicBezTo>
                    <a:pt x="15" y="13"/>
                    <a:pt x="16" y="15"/>
                    <a:pt x="17" y="17"/>
                  </a:cubicBezTo>
                  <a:cubicBezTo>
                    <a:pt x="18" y="19"/>
                    <a:pt x="19" y="21"/>
                    <a:pt x="20" y="22"/>
                  </a:cubicBezTo>
                  <a:cubicBezTo>
                    <a:pt x="21" y="24"/>
                    <a:pt x="22" y="25"/>
                    <a:pt x="23" y="25"/>
                  </a:cubicBezTo>
                  <a:cubicBezTo>
                    <a:pt x="24" y="26"/>
                    <a:pt x="24" y="26"/>
                    <a:pt x="24" y="26"/>
                  </a:cubicBezTo>
                  <a:cubicBezTo>
                    <a:pt x="24" y="26"/>
                    <a:pt x="24" y="26"/>
                    <a:pt x="24" y="26"/>
                  </a:cubicBezTo>
                  <a:cubicBezTo>
                    <a:pt x="23" y="26"/>
                    <a:pt x="23" y="26"/>
                    <a:pt x="23" y="26"/>
                  </a:cubicBezTo>
                  <a:cubicBezTo>
                    <a:pt x="22" y="25"/>
                    <a:pt x="20" y="24"/>
                    <a:pt x="19" y="23"/>
                  </a:cubicBezTo>
                  <a:cubicBezTo>
                    <a:pt x="18" y="22"/>
                    <a:pt x="17" y="20"/>
                    <a:pt x="16" y="18"/>
                  </a:cubicBezTo>
                  <a:cubicBezTo>
                    <a:pt x="14" y="16"/>
                    <a:pt x="14" y="14"/>
                    <a:pt x="13" y="12"/>
                  </a:cubicBezTo>
                  <a:cubicBezTo>
                    <a:pt x="12" y="11"/>
                    <a:pt x="12" y="10"/>
                    <a:pt x="11" y="9"/>
                  </a:cubicBezTo>
                  <a:cubicBezTo>
                    <a:pt x="11" y="8"/>
                    <a:pt x="10" y="7"/>
                    <a:pt x="10" y="6"/>
                  </a:cubicBezTo>
                  <a:cubicBezTo>
                    <a:pt x="8" y="4"/>
                    <a:pt x="7" y="3"/>
                    <a:pt x="5" y="2"/>
                  </a:cubicBezTo>
                  <a:cubicBezTo>
                    <a:pt x="4" y="1"/>
                    <a:pt x="3" y="1"/>
                    <a:pt x="2" y="1"/>
                  </a:cubicBezTo>
                  <a:cubicBezTo>
                    <a:pt x="1"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36"/>
            <p:cNvSpPr/>
            <p:nvPr/>
          </p:nvSpPr>
          <p:spPr bwMode="auto">
            <a:xfrm>
              <a:off x="2544764" y="-1804988"/>
              <a:ext cx="161925" cy="47625"/>
            </a:xfrm>
            <a:custGeom>
              <a:avLst/>
              <a:gdLst>
                <a:gd name="T0" fmla="*/ 0 w 38"/>
                <a:gd name="T1" fmla="*/ 1 h 11"/>
                <a:gd name="T2" fmla="*/ 0 w 38"/>
                <a:gd name="T3" fmla="*/ 1 h 11"/>
                <a:gd name="T4" fmla="*/ 2 w 38"/>
                <a:gd name="T5" fmla="*/ 1 h 11"/>
                <a:gd name="T6" fmla="*/ 4 w 38"/>
                <a:gd name="T7" fmla="*/ 0 h 11"/>
                <a:gd name="T8" fmla="*/ 6 w 38"/>
                <a:gd name="T9" fmla="*/ 0 h 11"/>
                <a:gd name="T10" fmla="*/ 13 w 38"/>
                <a:gd name="T11" fmla="*/ 1 h 11"/>
                <a:gd name="T12" fmla="*/ 20 w 38"/>
                <a:gd name="T13" fmla="*/ 4 h 11"/>
                <a:gd name="T14" fmla="*/ 26 w 38"/>
                <a:gd name="T15" fmla="*/ 7 h 11"/>
                <a:gd name="T16" fmla="*/ 32 w 38"/>
                <a:gd name="T17" fmla="*/ 10 h 11"/>
                <a:gd name="T18" fmla="*/ 36 w 38"/>
                <a:gd name="T19" fmla="*/ 11 h 11"/>
                <a:gd name="T20" fmla="*/ 38 w 38"/>
                <a:gd name="T21" fmla="*/ 11 h 11"/>
                <a:gd name="T22" fmla="*/ 38 w 38"/>
                <a:gd name="T23" fmla="*/ 11 h 11"/>
                <a:gd name="T24" fmla="*/ 36 w 38"/>
                <a:gd name="T25" fmla="*/ 11 h 11"/>
                <a:gd name="T26" fmla="*/ 32 w 38"/>
                <a:gd name="T27" fmla="*/ 11 h 11"/>
                <a:gd name="T28" fmla="*/ 26 w 38"/>
                <a:gd name="T29" fmla="*/ 8 h 11"/>
                <a:gd name="T30" fmla="*/ 19 w 38"/>
                <a:gd name="T31" fmla="*/ 5 h 11"/>
                <a:gd name="T32" fmla="*/ 12 w 38"/>
                <a:gd name="T33" fmla="*/ 3 h 11"/>
                <a:gd name="T34" fmla="*/ 6 w 38"/>
                <a:gd name="T35" fmla="*/ 1 h 11"/>
                <a:gd name="T36" fmla="*/ 4 w 38"/>
                <a:gd name="T37" fmla="*/ 1 h 11"/>
                <a:gd name="T38" fmla="*/ 2 w 38"/>
                <a:gd name="T39" fmla="*/ 1 h 11"/>
                <a:gd name="T40" fmla="*/ 0 w 38"/>
                <a:gd name="T4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11">
                  <a:moveTo>
                    <a:pt x="0" y="1"/>
                  </a:moveTo>
                  <a:cubicBezTo>
                    <a:pt x="0" y="1"/>
                    <a:pt x="0" y="1"/>
                    <a:pt x="0" y="1"/>
                  </a:cubicBezTo>
                  <a:cubicBezTo>
                    <a:pt x="1" y="1"/>
                    <a:pt x="1" y="1"/>
                    <a:pt x="2" y="1"/>
                  </a:cubicBezTo>
                  <a:cubicBezTo>
                    <a:pt x="2" y="1"/>
                    <a:pt x="3" y="0"/>
                    <a:pt x="4" y="0"/>
                  </a:cubicBezTo>
                  <a:cubicBezTo>
                    <a:pt x="4" y="0"/>
                    <a:pt x="5" y="0"/>
                    <a:pt x="6" y="0"/>
                  </a:cubicBezTo>
                  <a:cubicBezTo>
                    <a:pt x="8" y="0"/>
                    <a:pt x="10" y="0"/>
                    <a:pt x="13" y="1"/>
                  </a:cubicBezTo>
                  <a:cubicBezTo>
                    <a:pt x="15" y="2"/>
                    <a:pt x="17" y="3"/>
                    <a:pt x="20" y="4"/>
                  </a:cubicBezTo>
                  <a:cubicBezTo>
                    <a:pt x="22" y="5"/>
                    <a:pt x="24" y="6"/>
                    <a:pt x="26" y="7"/>
                  </a:cubicBezTo>
                  <a:cubicBezTo>
                    <a:pt x="28" y="8"/>
                    <a:pt x="30" y="9"/>
                    <a:pt x="32" y="10"/>
                  </a:cubicBezTo>
                  <a:cubicBezTo>
                    <a:pt x="34" y="10"/>
                    <a:pt x="35" y="11"/>
                    <a:pt x="36" y="11"/>
                  </a:cubicBezTo>
                  <a:cubicBezTo>
                    <a:pt x="38" y="11"/>
                    <a:pt x="38" y="11"/>
                    <a:pt x="38" y="11"/>
                  </a:cubicBezTo>
                  <a:cubicBezTo>
                    <a:pt x="38" y="11"/>
                    <a:pt x="38" y="11"/>
                    <a:pt x="38" y="11"/>
                  </a:cubicBezTo>
                  <a:cubicBezTo>
                    <a:pt x="37" y="11"/>
                    <a:pt x="37" y="11"/>
                    <a:pt x="36" y="11"/>
                  </a:cubicBezTo>
                  <a:cubicBezTo>
                    <a:pt x="35" y="11"/>
                    <a:pt x="34" y="11"/>
                    <a:pt x="32" y="11"/>
                  </a:cubicBezTo>
                  <a:cubicBezTo>
                    <a:pt x="30" y="10"/>
                    <a:pt x="28" y="9"/>
                    <a:pt x="26" y="8"/>
                  </a:cubicBezTo>
                  <a:cubicBezTo>
                    <a:pt x="23" y="8"/>
                    <a:pt x="21" y="6"/>
                    <a:pt x="19" y="5"/>
                  </a:cubicBezTo>
                  <a:cubicBezTo>
                    <a:pt x="17" y="4"/>
                    <a:pt x="14" y="3"/>
                    <a:pt x="12" y="3"/>
                  </a:cubicBezTo>
                  <a:cubicBezTo>
                    <a:pt x="10" y="2"/>
                    <a:pt x="8" y="1"/>
                    <a:pt x="6" y="1"/>
                  </a:cubicBezTo>
                  <a:cubicBezTo>
                    <a:pt x="5" y="1"/>
                    <a:pt x="4" y="1"/>
                    <a:pt x="4" y="1"/>
                  </a:cubicBezTo>
                  <a:cubicBezTo>
                    <a:pt x="3" y="1"/>
                    <a:pt x="2" y="1"/>
                    <a:pt x="2" y="1"/>
                  </a:cubicBezTo>
                  <a:cubicBezTo>
                    <a:pt x="1" y="1"/>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737"/>
            <p:cNvSpPr/>
            <p:nvPr/>
          </p:nvSpPr>
          <p:spPr bwMode="auto">
            <a:xfrm>
              <a:off x="2552701" y="-1889126"/>
              <a:ext cx="204788" cy="30163"/>
            </a:xfrm>
            <a:custGeom>
              <a:avLst/>
              <a:gdLst>
                <a:gd name="T0" fmla="*/ 0 w 48"/>
                <a:gd name="T1" fmla="*/ 7 h 7"/>
                <a:gd name="T2" fmla="*/ 2 w 48"/>
                <a:gd name="T3" fmla="*/ 7 h 7"/>
                <a:gd name="T4" fmla="*/ 8 w 48"/>
                <a:gd name="T5" fmla="*/ 6 h 7"/>
                <a:gd name="T6" fmla="*/ 24 w 48"/>
                <a:gd name="T7" fmla="*/ 4 h 7"/>
                <a:gd name="T8" fmla="*/ 40 w 48"/>
                <a:gd name="T9" fmla="*/ 2 h 7"/>
                <a:gd name="T10" fmla="*/ 46 w 48"/>
                <a:gd name="T11" fmla="*/ 0 h 7"/>
                <a:gd name="T12" fmla="*/ 48 w 48"/>
                <a:gd name="T13" fmla="*/ 0 h 7"/>
                <a:gd name="T14" fmla="*/ 47 w 48"/>
                <a:gd name="T15" fmla="*/ 0 h 7"/>
                <a:gd name="T16" fmla="*/ 46 w 48"/>
                <a:gd name="T17" fmla="*/ 1 h 7"/>
                <a:gd name="T18" fmla="*/ 41 w 48"/>
                <a:gd name="T19" fmla="*/ 3 h 7"/>
                <a:gd name="T20" fmla="*/ 33 w 48"/>
                <a:gd name="T21" fmla="*/ 5 h 7"/>
                <a:gd name="T22" fmla="*/ 24 w 48"/>
                <a:gd name="T23" fmla="*/ 6 h 7"/>
                <a:gd name="T24" fmla="*/ 8 w 48"/>
                <a:gd name="T25" fmla="*/ 7 h 7"/>
                <a:gd name="T26" fmla="*/ 2 w 48"/>
                <a:gd name="T27" fmla="*/ 7 h 7"/>
                <a:gd name="T28" fmla="*/ 0 w 48"/>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
                  <a:moveTo>
                    <a:pt x="0" y="7"/>
                  </a:moveTo>
                  <a:cubicBezTo>
                    <a:pt x="0" y="7"/>
                    <a:pt x="1" y="7"/>
                    <a:pt x="2" y="7"/>
                  </a:cubicBezTo>
                  <a:cubicBezTo>
                    <a:pt x="3" y="6"/>
                    <a:pt x="5" y="6"/>
                    <a:pt x="8" y="6"/>
                  </a:cubicBezTo>
                  <a:cubicBezTo>
                    <a:pt x="12" y="5"/>
                    <a:pt x="18" y="4"/>
                    <a:pt x="24" y="4"/>
                  </a:cubicBezTo>
                  <a:cubicBezTo>
                    <a:pt x="30" y="3"/>
                    <a:pt x="36" y="3"/>
                    <a:pt x="40" y="2"/>
                  </a:cubicBezTo>
                  <a:cubicBezTo>
                    <a:pt x="43" y="1"/>
                    <a:pt x="44" y="1"/>
                    <a:pt x="46" y="0"/>
                  </a:cubicBezTo>
                  <a:cubicBezTo>
                    <a:pt x="47" y="0"/>
                    <a:pt x="48" y="0"/>
                    <a:pt x="48" y="0"/>
                  </a:cubicBezTo>
                  <a:cubicBezTo>
                    <a:pt x="48" y="0"/>
                    <a:pt x="47" y="0"/>
                    <a:pt x="47" y="0"/>
                  </a:cubicBezTo>
                  <a:cubicBezTo>
                    <a:pt x="47" y="0"/>
                    <a:pt x="46" y="0"/>
                    <a:pt x="46" y="1"/>
                  </a:cubicBezTo>
                  <a:cubicBezTo>
                    <a:pt x="45" y="1"/>
                    <a:pt x="43" y="2"/>
                    <a:pt x="41" y="3"/>
                  </a:cubicBezTo>
                  <a:cubicBezTo>
                    <a:pt x="39" y="3"/>
                    <a:pt x="36" y="4"/>
                    <a:pt x="33" y="5"/>
                  </a:cubicBezTo>
                  <a:cubicBezTo>
                    <a:pt x="30" y="5"/>
                    <a:pt x="27" y="5"/>
                    <a:pt x="24" y="6"/>
                  </a:cubicBezTo>
                  <a:cubicBezTo>
                    <a:pt x="18" y="6"/>
                    <a:pt x="12" y="7"/>
                    <a:pt x="8" y="7"/>
                  </a:cubicBezTo>
                  <a:cubicBezTo>
                    <a:pt x="5" y="7"/>
                    <a:pt x="3" y="7"/>
                    <a:pt x="2" y="7"/>
                  </a:cubicBezTo>
                  <a:cubicBezTo>
                    <a:pt x="1" y="7"/>
                    <a:pt x="0" y="7"/>
                    <a:pt x="0"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738"/>
            <p:cNvSpPr/>
            <p:nvPr/>
          </p:nvSpPr>
          <p:spPr bwMode="auto">
            <a:xfrm>
              <a:off x="2532064" y="-1973263"/>
              <a:ext cx="136525" cy="63500"/>
            </a:xfrm>
            <a:custGeom>
              <a:avLst/>
              <a:gdLst>
                <a:gd name="T0" fmla="*/ 0 w 32"/>
                <a:gd name="T1" fmla="*/ 15 h 15"/>
                <a:gd name="T2" fmla="*/ 1 w 32"/>
                <a:gd name="T3" fmla="*/ 14 h 15"/>
                <a:gd name="T4" fmla="*/ 4 w 32"/>
                <a:gd name="T5" fmla="*/ 11 h 15"/>
                <a:gd name="T6" fmla="*/ 10 w 32"/>
                <a:gd name="T7" fmla="*/ 8 h 15"/>
                <a:gd name="T8" fmla="*/ 16 w 32"/>
                <a:gd name="T9" fmla="*/ 6 h 15"/>
                <a:gd name="T10" fmla="*/ 23 w 32"/>
                <a:gd name="T11" fmla="*/ 5 h 15"/>
                <a:gd name="T12" fmla="*/ 26 w 32"/>
                <a:gd name="T13" fmla="*/ 4 h 15"/>
                <a:gd name="T14" fmla="*/ 28 w 32"/>
                <a:gd name="T15" fmla="*/ 3 h 15"/>
                <a:gd name="T16" fmla="*/ 31 w 32"/>
                <a:gd name="T17" fmla="*/ 1 h 15"/>
                <a:gd name="T18" fmla="*/ 32 w 32"/>
                <a:gd name="T19" fmla="*/ 0 h 15"/>
                <a:gd name="T20" fmla="*/ 32 w 32"/>
                <a:gd name="T21" fmla="*/ 0 h 15"/>
                <a:gd name="T22" fmla="*/ 32 w 32"/>
                <a:gd name="T23" fmla="*/ 1 h 15"/>
                <a:gd name="T24" fmla="*/ 29 w 32"/>
                <a:gd name="T25" fmla="*/ 4 h 15"/>
                <a:gd name="T26" fmla="*/ 26 w 32"/>
                <a:gd name="T27" fmla="*/ 6 h 15"/>
                <a:gd name="T28" fmla="*/ 23 w 32"/>
                <a:gd name="T29" fmla="*/ 6 h 15"/>
                <a:gd name="T30" fmla="*/ 17 w 32"/>
                <a:gd name="T31" fmla="*/ 8 h 15"/>
                <a:gd name="T32" fmla="*/ 5 w 32"/>
                <a:gd name="T33" fmla="*/ 12 h 15"/>
                <a:gd name="T34" fmla="*/ 2 w 32"/>
                <a:gd name="T35" fmla="*/ 15 h 15"/>
                <a:gd name="T36" fmla="*/ 0 w 3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15">
                  <a:moveTo>
                    <a:pt x="0" y="15"/>
                  </a:moveTo>
                  <a:cubicBezTo>
                    <a:pt x="0" y="15"/>
                    <a:pt x="1" y="15"/>
                    <a:pt x="1" y="14"/>
                  </a:cubicBezTo>
                  <a:cubicBezTo>
                    <a:pt x="2" y="14"/>
                    <a:pt x="3" y="12"/>
                    <a:pt x="4" y="11"/>
                  </a:cubicBezTo>
                  <a:cubicBezTo>
                    <a:pt x="6" y="10"/>
                    <a:pt x="8" y="9"/>
                    <a:pt x="10" y="8"/>
                  </a:cubicBezTo>
                  <a:cubicBezTo>
                    <a:pt x="11" y="7"/>
                    <a:pt x="14" y="6"/>
                    <a:pt x="16" y="6"/>
                  </a:cubicBezTo>
                  <a:cubicBezTo>
                    <a:pt x="18" y="5"/>
                    <a:pt x="21" y="5"/>
                    <a:pt x="23" y="5"/>
                  </a:cubicBezTo>
                  <a:cubicBezTo>
                    <a:pt x="24" y="5"/>
                    <a:pt x="25" y="5"/>
                    <a:pt x="26" y="4"/>
                  </a:cubicBezTo>
                  <a:cubicBezTo>
                    <a:pt x="27" y="4"/>
                    <a:pt x="28" y="4"/>
                    <a:pt x="28" y="3"/>
                  </a:cubicBezTo>
                  <a:cubicBezTo>
                    <a:pt x="30" y="3"/>
                    <a:pt x="31" y="2"/>
                    <a:pt x="31" y="1"/>
                  </a:cubicBezTo>
                  <a:cubicBezTo>
                    <a:pt x="32" y="0"/>
                    <a:pt x="32" y="0"/>
                    <a:pt x="32" y="0"/>
                  </a:cubicBezTo>
                  <a:cubicBezTo>
                    <a:pt x="32" y="0"/>
                    <a:pt x="32" y="0"/>
                    <a:pt x="32" y="0"/>
                  </a:cubicBezTo>
                  <a:cubicBezTo>
                    <a:pt x="32" y="0"/>
                    <a:pt x="32" y="1"/>
                    <a:pt x="32" y="1"/>
                  </a:cubicBezTo>
                  <a:cubicBezTo>
                    <a:pt x="31" y="2"/>
                    <a:pt x="30" y="3"/>
                    <a:pt x="29" y="4"/>
                  </a:cubicBezTo>
                  <a:cubicBezTo>
                    <a:pt x="28" y="5"/>
                    <a:pt x="27" y="5"/>
                    <a:pt x="26" y="6"/>
                  </a:cubicBezTo>
                  <a:cubicBezTo>
                    <a:pt x="25" y="6"/>
                    <a:pt x="24" y="6"/>
                    <a:pt x="23" y="6"/>
                  </a:cubicBezTo>
                  <a:cubicBezTo>
                    <a:pt x="21" y="7"/>
                    <a:pt x="19" y="7"/>
                    <a:pt x="17" y="8"/>
                  </a:cubicBezTo>
                  <a:cubicBezTo>
                    <a:pt x="12" y="9"/>
                    <a:pt x="8" y="10"/>
                    <a:pt x="5" y="12"/>
                  </a:cubicBezTo>
                  <a:cubicBezTo>
                    <a:pt x="4" y="13"/>
                    <a:pt x="3" y="14"/>
                    <a:pt x="2" y="15"/>
                  </a:cubicBezTo>
                  <a:cubicBezTo>
                    <a:pt x="1" y="15"/>
                    <a:pt x="0" y="15"/>
                    <a:pt x="0" y="1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39"/>
            <p:cNvSpPr/>
            <p:nvPr/>
          </p:nvSpPr>
          <p:spPr bwMode="auto">
            <a:xfrm>
              <a:off x="2333626" y="-2084388"/>
              <a:ext cx="63500" cy="169863"/>
            </a:xfrm>
            <a:custGeom>
              <a:avLst/>
              <a:gdLst>
                <a:gd name="T0" fmla="*/ 0 w 15"/>
                <a:gd name="T1" fmla="*/ 0 h 40"/>
                <a:gd name="T2" fmla="*/ 1 w 15"/>
                <a:gd name="T3" fmla="*/ 1 h 40"/>
                <a:gd name="T4" fmla="*/ 4 w 15"/>
                <a:gd name="T5" fmla="*/ 5 h 40"/>
                <a:gd name="T6" fmla="*/ 11 w 15"/>
                <a:gd name="T7" fmla="*/ 19 h 40"/>
                <a:gd name="T8" fmla="*/ 12 w 15"/>
                <a:gd name="T9" fmla="*/ 23 h 40"/>
                <a:gd name="T10" fmla="*/ 12 w 15"/>
                <a:gd name="T11" fmla="*/ 27 h 40"/>
                <a:gd name="T12" fmla="*/ 13 w 15"/>
                <a:gd name="T13" fmla="*/ 34 h 40"/>
                <a:gd name="T14" fmla="*/ 14 w 15"/>
                <a:gd name="T15" fmla="*/ 38 h 40"/>
                <a:gd name="T16" fmla="*/ 15 w 15"/>
                <a:gd name="T17" fmla="*/ 40 h 40"/>
                <a:gd name="T18" fmla="*/ 15 w 15"/>
                <a:gd name="T19" fmla="*/ 40 h 40"/>
                <a:gd name="T20" fmla="*/ 15 w 15"/>
                <a:gd name="T21" fmla="*/ 40 h 40"/>
                <a:gd name="T22" fmla="*/ 14 w 15"/>
                <a:gd name="T23" fmla="*/ 39 h 40"/>
                <a:gd name="T24" fmla="*/ 12 w 15"/>
                <a:gd name="T25" fmla="*/ 34 h 40"/>
                <a:gd name="T26" fmla="*/ 10 w 15"/>
                <a:gd name="T27" fmla="*/ 27 h 40"/>
                <a:gd name="T28" fmla="*/ 10 w 15"/>
                <a:gd name="T29" fmla="*/ 23 h 40"/>
                <a:gd name="T30" fmla="*/ 9 w 15"/>
                <a:gd name="T31" fmla="*/ 19 h 40"/>
                <a:gd name="T32" fmla="*/ 3 w 15"/>
                <a:gd name="T33" fmla="*/ 6 h 40"/>
                <a:gd name="T34" fmla="*/ 0 w 15"/>
                <a:gd name="T35" fmla="*/ 1 h 40"/>
                <a:gd name="T36" fmla="*/ 0 w 15"/>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40">
                  <a:moveTo>
                    <a:pt x="0" y="0"/>
                  </a:moveTo>
                  <a:cubicBezTo>
                    <a:pt x="0" y="0"/>
                    <a:pt x="0" y="0"/>
                    <a:pt x="1" y="1"/>
                  </a:cubicBezTo>
                  <a:cubicBezTo>
                    <a:pt x="2" y="2"/>
                    <a:pt x="3" y="3"/>
                    <a:pt x="4" y="5"/>
                  </a:cubicBezTo>
                  <a:cubicBezTo>
                    <a:pt x="6" y="8"/>
                    <a:pt x="10" y="13"/>
                    <a:pt x="11" y="19"/>
                  </a:cubicBezTo>
                  <a:cubicBezTo>
                    <a:pt x="11" y="20"/>
                    <a:pt x="12" y="22"/>
                    <a:pt x="12" y="23"/>
                  </a:cubicBezTo>
                  <a:cubicBezTo>
                    <a:pt x="12" y="24"/>
                    <a:pt x="12" y="26"/>
                    <a:pt x="12" y="27"/>
                  </a:cubicBezTo>
                  <a:cubicBezTo>
                    <a:pt x="12" y="29"/>
                    <a:pt x="12" y="32"/>
                    <a:pt x="13" y="34"/>
                  </a:cubicBezTo>
                  <a:cubicBezTo>
                    <a:pt x="13" y="36"/>
                    <a:pt x="14" y="37"/>
                    <a:pt x="14" y="38"/>
                  </a:cubicBezTo>
                  <a:cubicBezTo>
                    <a:pt x="14" y="39"/>
                    <a:pt x="15" y="39"/>
                    <a:pt x="15" y="40"/>
                  </a:cubicBezTo>
                  <a:cubicBezTo>
                    <a:pt x="15" y="40"/>
                    <a:pt x="15" y="40"/>
                    <a:pt x="15" y="40"/>
                  </a:cubicBezTo>
                  <a:cubicBezTo>
                    <a:pt x="15" y="40"/>
                    <a:pt x="15" y="40"/>
                    <a:pt x="15" y="40"/>
                  </a:cubicBezTo>
                  <a:cubicBezTo>
                    <a:pt x="15" y="39"/>
                    <a:pt x="14" y="39"/>
                    <a:pt x="14" y="39"/>
                  </a:cubicBezTo>
                  <a:cubicBezTo>
                    <a:pt x="13" y="38"/>
                    <a:pt x="12" y="36"/>
                    <a:pt x="12" y="34"/>
                  </a:cubicBezTo>
                  <a:cubicBezTo>
                    <a:pt x="11" y="32"/>
                    <a:pt x="11" y="30"/>
                    <a:pt x="10" y="27"/>
                  </a:cubicBezTo>
                  <a:cubicBezTo>
                    <a:pt x="10" y="26"/>
                    <a:pt x="10" y="24"/>
                    <a:pt x="10" y="23"/>
                  </a:cubicBezTo>
                  <a:cubicBezTo>
                    <a:pt x="10" y="22"/>
                    <a:pt x="9" y="21"/>
                    <a:pt x="9" y="19"/>
                  </a:cubicBezTo>
                  <a:cubicBezTo>
                    <a:pt x="8" y="14"/>
                    <a:pt x="5" y="9"/>
                    <a:pt x="3" y="6"/>
                  </a:cubicBezTo>
                  <a:cubicBezTo>
                    <a:pt x="2" y="4"/>
                    <a:pt x="1" y="2"/>
                    <a:pt x="0"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40"/>
            <p:cNvSpPr/>
            <p:nvPr/>
          </p:nvSpPr>
          <p:spPr bwMode="auto">
            <a:xfrm>
              <a:off x="2163764" y="-1843088"/>
              <a:ext cx="144463" cy="17463"/>
            </a:xfrm>
            <a:custGeom>
              <a:avLst/>
              <a:gdLst>
                <a:gd name="T0" fmla="*/ 0 w 34"/>
                <a:gd name="T1" fmla="*/ 4 h 4"/>
                <a:gd name="T2" fmla="*/ 5 w 34"/>
                <a:gd name="T3" fmla="*/ 3 h 4"/>
                <a:gd name="T4" fmla="*/ 11 w 34"/>
                <a:gd name="T5" fmla="*/ 2 h 4"/>
                <a:gd name="T6" fmla="*/ 17 w 34"/>
                <a:gd name="T7" fmla="*/ 3 h 4"/>
                <a:gd name="T8" fmla="*/ 23 w 34"/>
                <a:gd name="T9" fmla="*/ 2 h 4"/>
                <a:gd name="T10" fmla="*/ 29 w 34"/>
                <a:gd name="T11" fmla="*/ 2 h 4"/>
                <a:gd name="T12" fmla="*/ 32 w 34"/>
                <a:gd name="T13" fmla="*/ 1 h 4"/>
                <a:gd name="T14" fmla="*/ 34 w 34"/>
                <a:gd name="T15" fmla="*/ 0 h 4"/>
                <a:gd name="T16" fmla="*/ 33 w 34"/>
                <a:gd name="T17" fmla="*/ 1 h 4"/>
                <a:gd name="T18" fmla="*/ 29 w 34"/>
                <a:gd name="T19" fmla="*/ 3 h 4"/>
                <a:gd name="T20" fmla="*/ 23 w 34"/>
                <a:gd name="T21" fmla="*/ 4 h 4"/>
                <a:gd name="T22" fmla="*/ 17 w 34"/>
                <a:gd name="T23" fmla="*/ 4 h 4"/>
                <a:gd name="T24" fmla="*/ 5 w 34"/>
                <a:gd name="T25" fmla="*/ 4 h 4"/>
                <a:gd name="T26" fmla="*/ 1 w 34"/>
                <a:gd name="T27" fmla="*/ 4 h 4"/>
                <a:gd name="T28" fmla="*/ 0 w 34"/>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
                  <a:moveTo>
                    <a:pt x="0" y="4"/>
                  </a:moveTo>
                  <a:cubicBezTo>
                    <a:pt x="0" y="4"/>
                    <a:pt x="2" y="3"/>
                    <a:pt x="5" y="3"/>
                  </a:cubicBezTo>
                  <a:cubicBezTo>
                    <a:pt x="7" y="3"/>
                    <a:pt x="9" y="2"/>
                    <a:pt x="11" y="2"/>
                  </a:cubicBezTo>
                  <a:cubicBezTo>
                    <a:pt x="13" y="2"/>
                    <a:pt x="15" y="3"/>
                    <a:pt x="17" y="3"/>
                  </a:cubicBezTo>
                  <a:cubicBezTo>
                    <a:pt x="19" y="3"/>
                    <a:pt x="21" y="3"/>
                    <a:pt x="23" y="2"/>
                  </a:cubicBezTo>
                  <a:cubicBezTo>
                    <a:pt x="25" y="2"/>
                    <a:pt x="27" y="2"/>
                    <a:pt x="29" y="2"/>
                  </a:cubicBezTo>
                  <a:cubicBezTo>
                    <a:pt x="30" y="1"/>
                    <a:pt x="32" y="1"/>
                    <a:pt x="32" y="1"/>
                  </a:cubicBezTo>
                  <a:cubicBezTo>
                    <a:pt x="33" y="0"/>
                    <a:pt x="34" y="0"/>
                    <a:pt x="34" y="0"/>
                  </a:cubicBezTo>
                  <a:cubicBezTo>
                    <a:pt x="34" y="0"/>
                    <a:pt x="33" y="0"/>
                    <a:pt x="33" y="1"/>
                  </a:cubicBezTo>
                  <a:cubicBezTo>
                    <a:pt x="32" y="1"/>
                    <a:pt x="31" y="2"/>
                    <a:pt x="29" y="3"/>
                  </a:cubicBezTo>
                  <a:cubicBezTo>
                    <a:pt x="27" y="3"/>
                    <a:pt x="26" y="4"/>
                    <a:pt x="23" y="4"/>
                  </a:cubicBezTo>
                  <a:cubicBezTo>
                    <a:pt x="21" y="4"/>
                    <a:pt x="19" y="4"/>
                    <a:pt x="17" y="4"/>
                  </a:cubicBezTo>
                  <a:cubicBezTo>
                    <a:pt x="13" y="4"/>
                    <a:pt x="8" y="4"/>
                    <a:pt x="5" y="4"/>
                  </a:cubicBezTo>
                  <a:cubicBezTo>
                    <a:pt x="3" y="4"/>
                    <a:pt x="2" y="4"/>
                    <a:pt x="1" y="4"/>
                  </a:cubicBezTo>
                  <a:cubicBezTo>
                    <a:pt x="0" y="4"/>
                    <a:pt x="0" y="4"/>
                    <a:pt x="0"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41"/>
            <p:cNvSpPr/>
            <p:nvPr/>
          </p:nvSpPr>
          <p:spPr bwMode="auto">
            <a:xfrm>
              <a:off x="2239964" y="-1741488"/>
              <a:ext cx="119063" cy="119063"/>
            </a:xfrm>
            <a:custGeom>
              <a:avLst/>
              <a:gdLst>
                <a:gd name="T0" fmla="*/ 0 w 28"/>
                <a:gd name="T1" fmla="*/ 28 h 28"/>
                <a:gd name="T2" fmla="*/ 0 w 28"/>
                <a:gd name="T3" fmla="*/ 28 h 28"/>
                <a:gd name="T4" fmla="*/ 0 w 28"/>
                <a:gd name="T5" fmla="*/ 27 h 28"/>
                <a:gd name="T6" fmla="*/ 1 w 28"/>
                <a:gd name="T7" fmla="*/ 25 h 28"/>
                <a:gd name="T8" fmla="*/ 4 w 28"/>
                <a:gd name="T9" fmla="*/ 23 h 28"/>
                <a:gd name="T10" fmla="*/ 7 w 28"/>
                <a:gd name="T11" fmla="*/ 22 h 28"/>
                <a:gd name="T12" fmla="*/ 10 w 28"/>
                <a:gd name="T13" fmla="*/ 20 h 28"/>
                <a:gd name="T14" fmla="*/ 13 w 28"/>
                <a:gd name="T15" fmla="*/ 19 h 28"/>
                <a:gd name="T16" fmla="*/ 16 w 28"/>
                <a:gd name="T17" fmla="*/ 16 h 28"/>
                <a:gd name="T18" fmla="*/ 19 w 28"/>
                <a:gd name="T19" fmla="*/ 14 h 28"/>
                <a:gd name="T20" fmla="*/ 21 w 28"/>
                <a:gd name="T21" fmla="*/ 13 h 28"/>
                <a:gd name="T22" fmla="*/ 22 w 28"/>
                <a:gd name="T23" fmla="*/ 11 h 28"/>
                <a:gd name="T24" fmla="*/ 24 w 28"/>
                <a:gd name="T25" fmla="*/ 8 h 28"/>
                <a:gd name="T26" fmla="*/ 26 w 28"/>
                <a:gd name="T27" fmla="*/ 6 h 28"/>
                <a:gd name="T28" fmla="*/ 27 w 28"/>
                <a:gd name="T29" fmla="*/ 1 h 28"/>
                <a:gd name="T30" fmla="*/ 28 w 28"/>
                <a:gd name="T31" fmla="*/ 0 h 28"/>
                <a:gd name="T32" fmla="*/ 28 w 28"/>
                <a:gd name="T33" fmla="*/ 2 h 28"/>
                <a:gd name="T34" fmla="*/ 27 w 28"/>
                <a:gd name="T35" fmla="*/ 6 h 28"/>
                <a:gd name="T36" fmla="*/ 25 w 28"/>
                <a:gd name="T37" fmla="*/ 9 h 28"/>
                <a:gd name="T38" fmla="*/ 23 w 28"/>
                <a:gd name="T39" fmla="*/ 12 h 28"/>
                <a:gd name="T40" fmla="*/ 21 w 28"/>
                <a:gd name="T41" fmla="*/ 15 h 28"/>
                <a:gd name="T42" fmla="*/ 18 w 28"/>
                <a:gd name="T43" fmla="*/ 18 h 28"/>
                <a:gd name="T44" fmla="*/ 14 w 28"/>
                <a:gd name="T45" fmla="*/ 20 h 28"/>
                <a:gd name="T46" fmla="*/ 11 w 28"/>
                <a:gd name="T47" fmla="*/ 22 h 28"/>
                <a:gd name="T48" fmla="*/ 7 w 28"/>
                <a:gd name="T49" fmla="*/ 23 h 28"/>
                <a:gd name="T50" fmla="*/ 4 w 28"/>
                <a:gd name="T51" fmla="*/ 24 h 28"/>
                <a:gd name="T52" fmla="*/ 2 w 28"/>
                <a:gd name="T53" fmla="*/ 25 h 28"/>
                <a:gd name="T54" fmla="*/ 1 w 28"/>
                <a:gd name="T55" fmla="*/ 27 h 28"/>
                <a:gd name="T56" fmla="*/ 0 w 28"/>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8">
                  <a:moveTo>
                    <a:pt x="0" y="28"/>
                  </a:moveTo>
                  <a:cubicBezTo>
                    <a:pt x="0" y="28"/>
                    <a:pt x="0" y="28"/>
                    <a:pt x="0" y="28"/>
                  </a:cubicBezTo>
                  <a:cubicBezTo>
                    <a:pt x="0" y="28"/>
                    <a:pt x="0" y="27"/>
                    <a:pt x="0" y="27"/>
                  </a:cubicBezTo>
                  <a:cubicBezTo>
                    <a:pt x="0" y="26"/>
                    <a:pt x="1" y="25"/>
                    <a:pt x="1" y="25"/>
                  </a:cubicBezTo>
                  <a:cubicBezTo>
                    <a:pt x="2" y="24"/>
                    <a:pt x="3" y="24"/>
                    <a:pt x="4" y="23"/>
                  </a:cubicBezTo>
                  <a:cubicBezTo>
                    <a:pt x="5" y="22"/>
                    <a:pt x="6" y="22"/>
                    <a:pt x="7" y="22"/>
                  </a:cubicBezTo>
                  <a:cubicBezTo>
                    <a:pt x="8" y="21"/>
                    <a:pt x="9" y="21"/>
                    <a:pt x="10" y="20"/>
                  </a:cubicBezTo>
                  <a:cubicBezTo>
                    <a:pt x="11" y="20"/>
                    <a:pt x="12" y="19"/>
                    <a:pt x="13" y="19"/>
                  </a:cubicBezTo>
                  <a:cubicBezTo>
                    <a:pt x="14" y="18"/>
                    <a:pt x="15" y="17"/>
                    <a:pt x="16" y="16"/>
                  </a:cubicBezTo>
                  <a:cubicBezTo>
                    <a:pt x="18" y="16"/>
                    <a:pt x="18" y="15"/>
                    <a:pt x="19" y="14"/>
                  </a:cubicBezTo>
                  <a:cubicBezTo>
                    <a:pt x="20" y="13"/>
                    <a:pt x="20" y="13"/>
                    <a:pt x="21" y="13"/>
                  </a:cubicBezTo>
                  <a:cubicBezTo>
                    <a:pt x="21" y="12"/>
                    <a:pt x="21" y="12"/>
                    <a:pt x="22" y="11"/>
                  </a:cubicBezTo>
                  <a:cubicBezTo>
                    <a:pt x="23" y="10"/>
                    <a:pt x="23" y="9"/>
                    <a:pt x="24" y="8"/>
                  </a:cubicBezTo>
                  <a:cubicBezTo>
                    <a:pt x="25" y="7"/>
                    <a:pt x="25" y="7"/>
                    <a:pt x="26" y="6"/>
                  </a:cubicBezTo>
                  <a:cubicBezTo>
                    <a:pt x="26" y="4"/>
                    <a:pt x="27" y="3"/>
                    <a:pt x="27" y="1"/>
                  </a:cubicBezTo>
                  <a:cubicBezTo>
                    <a:pt x="28" y="0"/>
                    <a:pt x="28" y="0"/>
                    <a:pt x="28" y="0"/>
                  </a:cubicBezTo>
                  <a:cubicBezTo>
                    <a:pt x="28" y="0"/>
                    <a:pt x="28" y="0"/>
                    <a:pt x="28" y="2"/>
                  </a:cubicBezTo>
                  <a:cubicBezTo>
                    <a:pt x="28" y="3"/>
                    <a:pt x="27" y="4"/>
                    <a:pt x="27" y="6"/>
                  </a:cubicBezTo>
                  <a:cubicBezTo>
                    <a:pt x="26" y="7"/>
                    <a:pt x="26" y="8"/>
                    <a:pt x="25" y="9"/>
                  </a:cubicBezTo>
                  <a:cubicBezTo>
                    <a:pt x="25" y="10"/>
                    <a:pt x="24" y="11"/>
                    <a:pt x="23" y="12"/>
                  </a:cubicBezTo>
                  <a:cubicBezTo>
                    <a:pt x="23" y="13"/>
                    <a:pt x="22" y="14"/>
                    <a:pt x="21" y="15"/>
                  </a:cubicBezTo>
                  <a:cubicBezTo>
                    <a:pt x="20" y="16"/>
                    <a:pt x="19" y="17"/>
                    <a:pt x="18" y="18"/>
                  </a:cubicBezTo>
                  <a:cubicBezTo>
                    <a:pt x="17" y="19"/>
                    <a:pt x="15" y="19"/>
                    <a:pt x="14" y="20"/>
                  </a:cubicBezTo>
                  <a:cubicBezTo>
                    <a:pt x="13" y="21"/>
                    <a:pt x="12" y="21"/>
                    <a:pt x="11" y="22"/>
                  </a:cubicBezTo>
                  <a:cubicBezTo>
                    <a:pt x="9" y="22"/>
                    <a:pt x="8" y="23"/>
                    <a:pt x="7" y="23"/>
                  </a:cubicBezTo>
                  <a:cubicBezTo>
                    <a:pt x="6" y="23"/>
                    <a:pt x="5" y="24"/>
                    <a:pt x="4" y="24"/>
                  </a:cubicBezTo>
                  <a:cubicBezTo>
                    <a:pt x="3" y="24"/>
                    <a:pt x="2" y="25"/>
                    <a:pt x="2" y="25"/>
                  </a:cubicBezTo>
                  <a:cubicBezTo>
                    <a:pt x="1" y="26"/>
                    <a:pt x="1" y="26"/>
                    <a:pt x="1" y="27"/>
                  </a:cubicBezTo>
                  <a:cubicBezTo>
                    <a:pt x="0" y="28"/>
                    <a:pt x="0" y="28"/>
                    <a:pt x="0" y="2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42"/>
            <p:cNvSpPr/>
            <p:nvPr/>
          </p:nvSpPr>
          <p:spPr bwMode="auto">
            <a:xfrm>
              <a:off x="2463801" y="-1728788"/>
              <a:ext cx="50800" cy="136525"/>
            </a:xfrm>
            <a:custGeom>
              <a:avLst/>
              <a:gdLst>
                <a:gd name="T0" fmla="*/ 0 w 12"/>
                <a:gd name="T1" fmla="*/ 0 h 32"/>
                <a:gd name="T2" fmla="*/ 1 w 12"/>
                <a:gd name="T3" fmla="*/ 0 h 32"/>
                <a:gd name="T4" fmla="*/ 5 w 12"/>
                <a:gd name="T5" fmla="*/ 3 h 32"/>
                <a:gd name="T6" fmla="*/ 8 w 12"/>
                <a:gd name="T7" fmla="*/ 8 h 32"/>
                <a:gd name="T8" fmla="*/ 9 w 12"/>
                <a:gd name="T9" fmla="*/ 11 h 32"/>
                <a:gd name="T10" fmla="*/ 9 w 12"/>
                <a:gd name="T11" fmla="*/ 15 h 32"/>
                <a:gd name="T12" fmla="*/ 9 w 12"/>
                <a:gd name="T13" fmla="*/ 18 h 32"/>
                <a:gd name="T14" fmla="*/ 9 w 12"/>
                <a:gd name="T15" fmla="*/ 22 h 32"/>
                <a:gd name="T16" fmla="*/ 10 w 12"/>
                <a:gd name="T17" fmla="*/ 27 h 32"/>
                <a:gd name="T18" fmla="*/ 11 w 12"/>
                <a:gd name="T19" fmla="*/ 31 h 32"/>
                <a:gd name="T20" fmla="*/ 12 w 12"/>
                <a:gd name="T21" fmla="*/ 32 h 32"/>
                <a:gd name="T22" fmla="*/ 11 w 12"/>
                <a:gd name="T23" fmla="*/ 32 h 32"/>
                <a:gd name="T24" fmla="*/ 10 w 12"/>
                <a:gd name="T25" fmla="*/ 31 h 32"/>
                <a:gd name="T26" fmla="*/ 8 w 12"/>
                <a:gd name="T27" fmla="*/ 28 h 32"/>
                <a:gd name="T28" fmla="*/ 7 w 12"/>
                <a:gd name="T29" fmla="*/ 22 h 32"/>
                <a:gd name="T30" fmla="*/ 7 w 12"/>
                <a:gd name="T31" fmla="*/ 18 h 32"/>
                <a:gd name="T32" fmla="*/ 7 w 12"/>
                <a:gd name="T33" fmla="*/ 15 h 32"/>
                <a:gd name="T34" fmla="*/ 6 w 12"/>
                <a:gd name="T35" fmla="*/ 9 h 32"/>
                <a:gd name="T36" fmla="*/ 4 w 12"/>
                <a:gd name="T37" fmla="*/ 4 h 32"/>
                <a:gd name="T38" fmla="*/ 1 w 12"/>
                <a:gd name="T39" fmla="*/ 1 h 32"/>
                <a:gd name="T40" fmla="*/ 0 w 12"/>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32">
                  <a:moveTo>
                    <a:pt x="0" y="0"/>
                  </a:moveTo>
                  <a:cubicBezTo>
                    <a:pt x="0" y="0"/>
                    <a:pt x="0" y="0"/>
                    <a:pt x="1" y="0"/>
                  </a:cubicBezTo>
                  <a:cubicBezTo>
                    <a:pt x="2" y="1"/>
                    <a:pt x="4" y="2"/>
                    <a:pt x="5" y="3"/>
                  </a:cubicBezTo>
                  <a:cubicBezTo>
                    <a:pt x="6" y="4"/>
                    <a:pt x="7" y="6"/>
                    <a:pt x="8" y="8"/>
                  </a:cubicBezTo>
                  <a:cubicBezTo>
                    <a:pt x="8" y="9"/>
                    <a:pt x="9" y="10"/>
                    <a:pt x="9" y="11"/>
                  </a:cubicBezTo>
                  <a:cubicBezTo>
                    <a:pt x="9" y="13"/>
                    <a:pt x="9" y="14"/>
                    <a:pt x="9" y="15"/>
                  </a:cubicBezTo>
                  <a:cubicBezTo>
                    <a:pt x="9" y="16"/>
                    <a:pt x="9" y="17"/>
                    <a:pt x="9" y="18"/>
                  </a:cubicBezTo>
                  <a:cubicBezTo>
                    <a:pt x="9" y="19"/>
                    <a:pt x="9" y="21"/>
                    <a:pt x="9" y="22"/>
                  </a:cubicBezTo>
                  <a:cubicBezTo>
                    <a:pt x="9" y="24"/>
                    <a:pt x="9" y="26"/>
                    <a:pt x="10" y="27"/>
                  </a:cubicBezTo>
                  <a:cubicBezTo>
                    <a:pt x="10" y="29"/>
                    <a:pt x="10" y="30"/>
                    <a:pt x="11" y="31"/>
                  </a:cubicBezTo>
                  <a:cubicBezTo>
                    <a:pt x="11" y="32"/>
                    <a:pt x="12" y="32"/>
                    <a:pt x="12" y="32"/>
                  </a:cubicBezTo>
                  <a:cubicBezTo>
                    <a:pt x="12" y="32"/>
                    <a:pt x="11" y="32"/>
                    <a:pt x="11" y="32"/>
                  </a:cubicBezTo>
                  <a:cubicBezTo>
                    <a:pt x="11" y="32"/>
                    <a:pt x="11" y="32"/>
                    <a:pt x="10" y="31"/>
                  </a:cubicBezTo>
                  <a:cubicBezTo>
                    <a:pt x="10" y="30"/>
                    <a:pt x="9" y="29"/>
                    <a:pt x="8" y="28"/>
                  </a:cubicBezTo>
                  <a:cubicBezTo>
                    <a:pt x="8" y="26"/>
                    <a:pt x="7" y="24"/>
                    <a:pt x="7" y="22"/>
                  </a:cubicBezTo>
                  <a:cubicBezTo>
                    <a:pt x="7" y="21"/>
                    <a:pt x="7" y="19"/>
                    <a:pt x="7" y="18"/>
                  </a:cubicBezTo>
                  <a:cubicBezTo>
                    <a:pt x="7" y="17"/>
                    <a:pt x="7" y="16"/>
                    <a:pt x="7" y="15"/>
                  </a:cubicBezTo>
                  <a:cubicBezTo>
                    <a:pt x="7" y="13"/>
                    <a:pt x="7" y="11"/>
                    <a:pt x="6" y="9"/>
                  </a:cubicBezTo>
                  <a:cubicBezTo>
                    <a:pt x="6" y="7"/>
                    <a:pt x="5" y="5"/>
                    <a:pt x="4" y="4"/>
                  </a:cubicBezTo>
                  <a:cubicBezTo>
                    <a:pt x="3" y="2"/>
                    <a:pt x="2" y="1"/>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43"/>
            <p:cNvSpPr/>
            <p:nvPr/>
          </p:nvSpPr>
          <p:spPr bwMode="auto">
            <a:xfrm>
              <a:off x="2514601" y="-1749426"/>
              <a:ext cx="119063" cy="114300"/>
            </a:xfrm>
            <a:custGeom>
              <a:avLst/>
              <a:gdLst>
                <a:gd name="T0" fmla="*/ 0 w 28"/>
                <a:gd name="T1" fmla="*/ 0 h 27"/>
                <a:gd name="T2" fmla="*/ 1 w 28"/>
                <a:gd name="T3" fmla="*/ 0 h 27"/>
                <a:gd name="T4" fmla="*/ 2 w 28"/>
                <a:gd name="T5" fmla="*/ 0 h 27"/>
                <a:gd name="T6" fmla="*/ 6 w 28"/>
                <a:gd name="T7" fmla="*/ 2 h 27"/>
                <a:gd name="T8" fmla="*/ 11 w 28"/>
                <a:gd name="T9" fmla="*/ 7 h 27"/>
                <a:gd name="T10" fmla="*/ 13 w 28"/>
                <a:gd name="T11" fmla="*/ 10 h 27"/>
                <a:gd name="T12" fmla="*/ 15 w 28"/>
                <a:gd name="T13" fmla="*/ 14 h 27"/>
                <a:gd name="T14" fmla="*/ 16 w 28"/>
                <a:gd name="T15" fmla="*/ 17 h 27"/>
                <a:gd name="T16" fmla="*/ 18 w 28"/>
                <a:gd name="T17" fmla="*/ 20 h 27"/>
                <a:gd name="T18" fmla="*/ 22 w 28"/>
                <a:gd name="T19" fmla="*/ 24 h 27"/>
                <a:gd name="T20" fmla="*/ 27 w 28"/>
                <a:gd name="T21" fmla="*/ 26 h 27"/>
                <a:gd name="T22" fmla="*/ 28 w 28"/>
                <a:gd name="T23" fmla="*/ 27 h 27"/>
                <a:gd name="T24" fmla="*/ 28 w 28"/>
                <a:gd name="T25" fmla="*/ 27 h 27"/>
                <a:gd name="T26" fmla="*/ 27 w 28"/>
                <a:gd name="T27" fmla="*/ 26 h 27"/>
                <a:gd name="T28" fmla="*/ 22 w 28"/>
                <a:gd name="T29" fmla="*/ 25 h 27"/>
                <a:gd name="T30" fmla="*/ 16 w 28"/>
                <a:gd name="T31" fmla="*/ 21 h 27"/>
                <a:gd name="T32" fmla="*/ 14 w 28"/>
                <a:gd name="T33" fmla="*/ 18 h 27"/>
                <a:gd name="T34" fmla="*/ 13 w 28"/>
                <a:gd name="T35" fmla="*/ 14 h 27"/>
                <a:gd name="T36" fmla="*/ 12 w 28"/>
                <a:gd name="T37" fmla="*/ 11 h 27"/>
                <a:gd name="T38" fmla="*/ 10 w 28"/>
                <a:gd name="T39" fmla="*/ 8 h 27"/>
                <a:gd name="T40" fmla="*/ 6 w 28"/>
                <a:gd name="T41" fmla="*/ 3 h 27"/>
                <a:gd name="T42" fmla="*/ 2 w 28"/>
                <a:gd name="T43" fmla="*/ 1 h 27"/>
                <a:gd name="T44" fmla="*/ 0 w 28"/>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7">
                  <a:moveTo>
                    <a:pt x="0" y="0"/>
                  </a:moveTo>
                  <a:cubicBezTo>
                    <a:pt x="0" y="0"/>
                    <a:pt x="0" y="0"/>
                    <a:pt x="1" y="0"/>
                  </a:cubicBezTo>
                  <a:cubicBezTo>
                    <a:pt x="1" y="0"/>
                    <a:pt x="1" y="0"/>
                    <a:pt x="2" y="0"/>
                  </a:cubicBezTo>
                  <a:cubicBezTo>
                    <a:pt x="3" y="1"/>
                    <a:pt x="5" y="1"/>
                    <a:pt x="6" y="2"/>
                  </a:cubicBezTo>
                  <a:cubicBezTo>
                    <a:pt x="8" y="3"/>
                    <a:pt x="10" y="5"/>
                    <a:pt x="11" y="7"/>
                  </a:cubicBezTo>
                  <a:cubicBezTo>
                    <a:pt x="12" y="8"/>
                    <a:pt x="13" y="9"/>
                    <a:pt x="13" y="10"/>
                  </a:cubicBezTo>
                  <a:cubicBezTo>
                    <a:pt x="14" y="11"/>
                    <a:pt x="14" y="12"/>
                    <a:pt x="15" y="14"/>
                  </a:cubicBezTo>
                  <a:cubicBezTo>
                    <a:pt x="15" y="15"/>
                    <a:pt x="16" y="16"/>
                    <a:pt x="16" y="17"/>
                  </a:cubicBezTo>
                  <a:cubicBezTo>
                    <a:pt x="17" y="18"/>
                    <a:pt x="17" y="19"/>
                    <a:pt x="18" y="20"/>
                  </a:cubicBezTo>
                  <a:cubicBezTo>
                    <a:pt x="19" y="22"/>
                    <a:pt x="21" y="23"/>
                    <a:pt x="22" y="24"/>
                  </a:cubicBezTo>
                  <a:cubicBezTo>
                    <a:pt x="24" y="25"/>
                    <a:pt x="26" y="26"/>
                    <a:pt x="27" y="26"/>
                  </a:cubicBezTo>
                  <a:cubicBezTo>
                    <a:pt x="28" y="26"/>
                    <a:pt x="28" y="27"/>
                    <a:pt x="28" y="27"/>
                  </a:cubicBezTo>
                  <a:cubicBezTo>
                    <a:pt x="28" y="27"/>
                    <a:pt x="28" y="27"/>
                    <a:pt x="28" y="27"/>
                  </a:cubicBezTo>
                  <a:cubicBezTo>
                    <a:pt x="28" y="27"/>
                    <a:pt x="27" y="26"/>
                    <a:pt x="27" y="26"/>
                  </a:cubicBezTo>
                  <a:cubicBezTo>
                    <a:pt x="25" y="26"/>
                    <a:pt x="24" y="26"/>
                    <a:pt x="22" y="25"/>
                  </a:cubicBezTo>
                  <a:cubicBezTo>
                    <a:pt x="20" y="24"/>
                    <a:pt x="18" y="23"/>
                    <a:pt x="16" y="21"/>
                  </a:cubicBezTo>
                  <a:cubicBezTo>
                    <a:pt x="16" y="20"/>
                    <a:pt x="15" y="19"/>
                    <a:pt x="14" y="18"/>
                  </a:cubicBezTo>
                  <a:cubicBezTo>
                    <a:pt x="14" y="17"/>
                    <a:pt x="13" y="15"/>
                    <a:pt x="13" y="14"/>
                  </a:cubicBezTo>
                  <a:cubicBezTo>
                    <a:pt x="13" y="13"/>
                    <a:pt x="12" y="12"/>
                    <a:pt x="12" y="11"/>
                  </a:cubicBezTo>
                  <a:cubicBezTo>
                    <a:pt x="11" y="10"/>
                    <a:pt x="11" y="9"/>
                    <a:pt x="10" y="8"/>
                  </a:cubicBezTo>
                  <a:cubicBezTo>
                    <a:pt x="9" y="6"/>
                    <a:pt x="7" y="4"/>
                    <a:pt x="6" y="3"/>
                  </a:cubicBezTo>
                  <a:cubicBezTo>
                    <a:pt x="4" y="2"/>
                    <a:pt x="3" y="1"/>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44"/>
            <p:cNvSpPr/>
            <p:nvPr/>
          </p:nvSpPr>
          <p:spPr bwMode="auto">
            <a:xfrm>
              <a:off x="2511426" y="-2062163"/>
              <a:ext cx="76200" cy="117475"/>
            </a:xfrm>
            <a:custGeom>
              <a:avLst/>
              <a:gdLst>
                <a:gd name="T0" fmla="*/ 18 w 18"/>
                <a:gd name="T1" fmla="*/ 0 h 28"/>
                <a:gd name="T2" fmla="*/ 17 w 18"/>
                <a:gd name="T3" fmla="*/ 1 h 28"/>
                <a:gd name="T4" fmla="*/ 16 w 18"/>
                <a:gd name="T5" fmla="*/ 5 h 28"/>
                <a:gd name="T6" fmla="*/ 14 w 18"/>
                <a:gd name="T7" fmla="*/ 10 h 28"/>
                <a:gd name="T8" fmla="*/ 11 w 18"/>
                <a:gd name="T9" fmla="*/ 15 h 28"/>
                <a:gd name="T10" fmla="*/ 4 w 18"/>
                <a:gd name="T11" fmla="*/ 24 h 28"/>
                <a:gd name="T12" fmla="*/ 0 w 18"/>
                <a:gd name="T13" fmla="*/ 28 h 28"/>
                <a:gd name="T14" fmla="*/ 1 w 18"/>
                <a:gd name="T15" fmla="*/ 27 h 28"/>
                <a:gd name="T16" fmla="*/ 3 w 18"/>
                <a:gd name="T17" fmla="*/ 23 h 28"/>
                <a:gd name="T18" fmla="*/ 9 w 18"/>
                <a:gd name="T19" fmla="*/ 14 h 28"/>
                <a:gd name="T20" fmla="*/ 15 w 18"/>
                <a:gd name="T21" fmla="*/ 4 h 28"/>
                <a:gd name="T22" fmla="*/ 17 w 18"/>
                <a:gd name="T23" fmla="*/ 1 h 28"/>
                <a:gd name="T24" fmla="*/ 18 w 18"/>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8">
                  <a:moveTo>
                    <a:pt x="18" y="0"/>
                  </a:moveTo>
                  <a:cubicBezTo>
                    <a:pt x="18" y="0"/>
                    <a:pt x="18" y="0"/>
                    <a:pt x="17" y="1"/>
                  </a:cubicBezTo>
                  <a:cubicBezTo>
                    <a:pt x="17" y="2"/>
                    <a:pt x="17" y="3"/>
                    <a:pt x="16" y="5"/>
                  </a:cubicBezTo>
                  <a:cubicBezTo>
                    <a:pt x="15" y="6"/>
                    <a:pt x="15" y="8"/>
                    <a:pt x="14" y="10"/>
                  </a:cubicBezTo>
                  <a:cubicBezTo>
                    <a:pt x="13" y="11"/>
                    <a:pt x="12" y="13"/>
                    <a:pt x="11" y="15"/>
                  </a:cubicBezTo>
                  <a:cubicBezTo>
                    <a:pt x="8" y="18"/>
                    <a:pt x="6" y="22"/>
                    <a:pt x="4" y="24"/>
                  </a:cubicBezTo>
                  <a:cubicBezTo>
                    <a:pt x="2" y="26"/>
                    <a:pt x="0" y="28"/>
                    <a:pt x="0" y="28"/>
                  </a:cubicBezTo>
                  <a:cubicBezTo>
                    <a:pt x="0" y="28"/>
                    <a:pt x="0" y="27"/>
                    <a:pt x="1" y="27"/>
                  </a:cubicBezTo>
                  <a:cubicBezTo>
                    <a:pt x="1" y="26"/>
                    <a:pt x="2" y="25"/>
                    <a:pt x="3" y="23"/>
                  </a:cubicBezTo>
                  <a:cubicBezTo>
                    <a:pt x="5" y="21"/>
                    <a:pt x="7" y="17"/>
                    <a:pt x="9" y="14"/>
                  </a:cubicBezTo>
                  <a:cubicBezTo>
                    <a:pt x="11" y="10"/>
                    <a:pt x="13" y="7"/>
                    <a:pt x="15" y="4"/>
                  </a:cubicBezTo>
                  <a:cubicBezTo>
                    <a:pt x="16" y="3"/>
                    <a:pt x="16" y="2"/>
                    <a:pt x="17" y="1"/>
                  </a:cubicBezTo>
                  <a:cubicBezTo>
                    <a:pt x="17" y="0"/>
                    <a:pt x="18" y="0"/>
                    <a:pt x="18"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45"/>
            <p:cNvSpPr/>
            <p:nvPr/>
          </p:nvSpPr>
          <p:spPr bwMode="auto">
            <a:xfrm>
              <a:off x="2443164" y="-2109788"/>
              <a:ext cx="20638" cy="182563"/>
            </a:xfrm>
            <a:custGeom>
              <a:avLst/>
              <a:gdLst>
                <a:gd name="T0" fmla="*/ 4 w 5"/>
                <a:gd name="T1" fmla="*/ 0 h 43"/>
                <a:gd name="T2" fmla="*/ 4 w 5"/>
                <a:gd name="T3" fmla="*/ 2 h 43"/>
                <a:gd name="T4" fmla="*/ 5 w 5"/>
                <a:gd name="T5" fmla="*/ 7 h 43"/>
                <a:gd name="T6" fmla="*/ 5 w 5"/>
                <a:gd name="T7" fmla="*/ 14 h 43"/>
                <a:gd name="T8" fmla="*/ 4 w 5"/>
                <a:gd name="T9" fmla="*/ 22 h 43"/>
                <a:gd name="T10" fmla="*/ 3 w 5"/>
                <a:gd name="T11" fmla="*/ 29 h 43"/>
                <a:gd name="T12" fmla="*/ 2 w 5"/>
                <a:gd name="T13" fmla="*/ 36 h 43"/>
                <a:gd name="T14" fmla="*/ 0 w 5"/>
                <a:gd name="T15" fmla="*/ 41 h 43"/>
                <a:gd name="T16" fmla="*/ 0 w 5"/>
                <a:gd name="T17" fmla="*/ 43 h 43"/>
                <a:gd name="T18" fmla="*/ 0 w 5"/>
                <a:gd name="T19" fmla="*/ 41 h 43"/>
                <a:gd name="T20" fmla="*/ 1 w 5"/>
                <a:gd name="T21" fmla="*/ 36 h 43"/>
                <a:gd name="T22" fmla="*/ 2 w 5"/>
                <a:gd name="T23" fmla="*/ 21 h 43"/>
                <a:gd name="T24" fmla="*/ 3 w 5"/>
                <a:gd name="T25" fmla="*/ 7 h 43"/>
                <a:gd name="T26" fmla="*/ 4 w 5"/>
                <a:gd name="T27" fmla="*/ 2 h 43"/>
                <a:gd name="T28" fmla="*/ 4 w 5"/>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43">
                  <a:moveTo>
                    <a:pt x="4" y="0"/>
                  </a:moveTo>
                  <a:cubicBezTo>
                    <a:pt x="4" y="0"/>
                    <a:pt x="4" y="1"/>
                    <a:pt x="4" y="2"/>
                  </a:cubicBezTo>
                  <a:cubicBezTo>
                    <a:pt x="4" y="3"/>
                    <a:pt x="4" y="5"/>
                    <a:pt x="5" y="7"/>
                  </a:cubicBezTo>
                  <a:cubicBezTo>
                    <a:pt x="5" y="9"/>
                    <a:pt x="5" y="11"/>
                    <a:pt x="5" y="14"/>
                  </a:cubicBezTo>
                  <a:cubicBezTo>
                    <a:pt x="5" y="16"/>
                    <a:pt x="5" y="19"/>
                    <a:pt x="4" y="22"/>
                  </a:cubicBezTo>
                  <a:cubicBezTo>
                    <a:pt x="4" y="24"/>
                    <a:pt x="4" y="27"/>
                    <a:pt x="3" y="29"/>
                  </a:cubicBezTo>
                  <a:cubicBezTo>
                    <a:pt x="3" y="32"/>
                    <a:pt x="2" y="34"/>
                    <a:pt x="2" y="36"/>
                  </a:cubicBezTo>
                  <a:cubicBezTo>
                    <a:pt x="1" y="38"/>
                    <a:pt x="1" y="40"/>
                    <a:pt x="0" y="41"/>
                  </a:cubicBezTo>
                  <a:cubicBezTo>
                    <a:pt x="0" y="42"/>
                    <a:pt x="0" y="43"/>
                    <a:pt x="0" y="43"/>
                  </a:cubicBezTo>
                  <a:cubicBezTo>
                    <a:pt x="0" y="43"/>
                    <a:pt x="0" y="42"/>
                    <a:pt x="0" y="41"/>
                  </a:cubicBezTo>
                  <a:cubicBezTo>
                    <a:pt x="0" y="40"/>
                    <a:pt x="0" y="38"/>
                    <a:pt x="1" y="36"/>
                  </a:cubicBezTo>
                  <a:cubicBezTo>
                    <a:pt x="1" y="32"/>
                    <a:pt x="2" y="27"/>
                    <a:pt x="2" y="21"/>
                  </a:cubicBezTo>
                  <a:cubicBezTo>
                    <a:pt x="3" y="16"/>
                    <a:pt x="3" y="11"/>
                    <a:pt x="3" y="7"/>
                  </a:cubicBezTo>
                  <a:cubicBezTo>
                    <a:pt x="4" y="5"/>
                    <a:pt x="4" y="3"/>
                    <a:pt x="4" y="2"/>
                  </a:cubicBezTo>
                  <a:cubicBezTo>
                    <a:pt x="4" y="1"/>
                    <a:pt x="4" y="0"/>
                    <a:pt x="4"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746"/>
            <p:cNvSpPr/>
            <p:nvPr/>
          </p:nvSpPr>
          <p:spPr bwMode="auto">
            <a:xfrm>
              <a:off x="2374901" y="-1719263"/>
              <a:ext cx="38100" cy="144463"/>
            </a:xfrm>
            <a:custGeom>
              <a:avLst/>
              <a:gdLst>
                <a:gd name="T0" fmla="*/ 9 w 9"/>
                <a:gd name="T1" fmla="*/ 0 h 34"/>
                <a:gd name="T2" fmla="*/ 9 w 9"/>
                <a:gd name="T3" fmla="*/ 2 h 34"/>
                <a:gd name="T4" fmla="*/ 7 w 9"/>
                <a:gd name="T5" fmla="*/ 6 h 34"/>
                <a:gd name="T6" fmla="*/ 4 w 9"/>
                <a:gd name="T7" fmla="*/ 17 h 34"/>
                <a:gd name="T8" fmla="*/ 3 w 9"/>
                <a:gd name="T9" fmla="*/ 23 h 34"/>
                <a:gd name="T10" fmla="*/ 3 w 9"/>
                <a:gd name="T11" fmla="*/ 29 h 34"/>
                <a:gd name="T12" fmla="*/ 1 w 9"/>
                <a:gd name="T13" fmla="*/ 33 h 34"/>
                <a:gd name="T14" fmla="*/ 1 w 9"/>
                <a:gd name="T15" fmla="*/ 34 h 34"/>
                <a:gd name="T16" fmla="*/ 0 w 9"/>
                <a:gd name="T17" fmla="*/ 34 h 34"/>
                <a:gd name="T18" fmla="*/ 1 w 9"/>
                <a:gd name="T19" fmla="*/ 33 h 34"/>
                <a:gd name="T20" fmla="*/ 2 w 9"/>
                <a:gd name="T21" fmla="*/ 29 h 34"/>
                <a:gd name="T22" fmla="*/ 2 w 9"/>
                <a:gd name="T23" fmla="*/ 23 h 34"/>
                <a:gd name="T24" fmla="*/ 2 w 9"/>
                <a:gd name="T25" fmla="*/ 17 h 34"/>
                <a:gd name="T26" fmla="*/ 6 w 9"/>
                <a:gd name="T27" fmla="*/ 5 h 34"/>
                <a:gd name="T28" fmla="*/ 8 w 9"/>
                <a:gd name="T29" fmla="*/ 2 h 34"/>
                <a:gd name="T30" fmla="*/ 9 w 9"/>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4">
                  <a:moveTo>
                    <a:pt x="9" y="0"/>
                  </a:moveTo>
                  <a:cubicBezTo>
                    <a:pt x="9" y="0"/>
                    <a:pt x="9" y="1"/>
                    <a:pt x="9" y="2"/>
                  </a:cubicBezTo>
                  <a:cubicBezTo>
                    <a:pt x="8" y="3"/>
                    <a:pt x="8" y="4"/>
                    <a:pt x="7" y="6"/>
                  </a:cubicBezTo>
                  <a:cubicBezTo>
                    <a:pt x="6" y="9"/>
                    <a:pt x="4" y="13"/>
                    <a:pt x="4" y="17"/>
                  </a:cubicBezTo>
                  <a:cubicBezTo>
                    <a:pt x="3" y="19"/>
                    <a:pt x="3" y="21"/>
                    <a:pt x="3" y="23"/>
                  </a:cubicBezTo>
                  <a:cubicBezTo>
                    <a:pt x="4" y="25"/>
                    <a:pt x="3" y="27"/>
                    <a:pt x="3" y="29"/>
                  </a:cubicBezTo>
                  <a:cubicBezTo>
                    <a:pt x="3" y="31"/>
                    <a:pt x="2" y="32"/>
                    <a:pt x="1" y="33"/>
                  </a:cubicBezTo>
                  <a:cubicBezTo>
                    <a:pt x="1" y="33"/>
                    <a:pt x="1" y="34"/>
                    <a:pt x="1" y="34"/>
                  </a:cubicBezTo>
                  <a:cubicBezTo>
                    <a:pt x="0" y="34"/>
                    <a:pt x="0" y="34"/>
                    <a:pt x="0" y="34"/>
                  </a:cubicBezTo>
                  <a:cubicBezTo>
                    <a:pt x="0" y="34"/>
                    <a:pt x="1" y="34"/>
                    <a:pt x="1" y="33"/>
                  </a:cubicBezTo>
                  <a:cubicBezTo>
                    <a:pt x="1" y="32"/>
                    <a:pt x="2" y="31"/>
                    <a:pt x="2" y="29"/>
                  </a:cubicBezTo>
                  <a:cubicBezTo>
                    <a:pt x="2" y="27"/>
                    <a:pt x="2" y="26"/>
                    <a:pt x="2" y="23"/>
                  </a:cubicBezTo>
                  <a:cubicBezTo>
                    <a:pt x="2" y="21"/>
                    <a:pt x="1" y="19"/>
                    <a:pt x="2" y="17"/>
                  </a:cubicBezTo>
                  <a:cubicBezTo>
                    <a:pt x="2" y="12"/>
                    <a:pt x="4" y="8"/>
                    <a:pt x="6" y="5"/>
                  </a:cubicBezTo>
                  <a:cubicBezTo>
                    <a:pt x="7" y="4"/>
                    <a:pt x="8" y="3"/>
                    <a:pt x="8" y="2"/>
                  </a:cubicBezTo>
                  <a:cubicBezTo>
                    <a:pt x="9" y="1"/>
                    <a:pt x="9" y="0"/>
                    <a:pt x="9"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747"/>
            <p:cNvSpPr/>
            <p:nvPr/>
          </p:nvSpPr>
          <p:spPr bwMode="auto">
            <a:xfrm>
              <a:off x="2179639" y="-1782763"/>
              <a:ext cx="141288" cy="53975"/>
            </a:xfrm>
            <a:custGeom>
              <a:avLst/>
              <a:gdLst>
                <a:gd name="T0" fmla="*/ 0 w 33"/>
                <a:gd name="T1" fmla="*/ 13 h 13"/>
                <a:gd name="T2" fmla="*/ 0 w 33"/>
                <a:gd name="T3" fmla="*/ 13 h 13"/>
                <a:gd name="T4" fmla="*/ 1 w 33"/>
                <a:gd name="T5" fmla="*/ 12 h 13"/>
                <a:gd name="T6" fmla="*/ 4 w 33"/>
                <a:gd name="T7" fmla="*/ 9 h 13"/>
                <a:gd name="T8" fmla="*/ 10 w 33"/>
                <a:gd name="T9" fmla="*/ 7 h 13"/>
                <a:gd name="T10" fmla="*/ 16 w 33"/>
                <a:gd name="T11" fmla="*/ 5 h 13"/>
                <a:gd name="T12" fmla="*/ 28 w 33"/>
                <a:gd name="T13" fmla="*/ 1 h 13"/>
                <a:gd name="T14" fmla="*/ 32 w 33"/>
                <a:gd name="T15" fmla="*/ 0 h 13"/>
                <a:gd name="T16" fmla="*/ 33 w 33"/>
                <a:gd name="T17" fmla="*/ 0 h 13"/>
                <a:gd name="T18" fmla="*/ 32 w 33"/>
                <a:gd name="T19" fmla="*/ 0 h 13"/>
                <a:gd name="T20" fmla="*/ 28 w 33"/>
                <a:gd name="T21" fmla="*/ 2 h 13"/>
                <a:gd name="T22" fmla="*/ 17 w 33"/>
                <a:gd name="T23" fmla="*/ 6 h 13"/>
                <a:gd name="T24" fmla="*/ 10 w 33"/>
                <a:gd name="T25" fmla="*/ 8 h 13"/>
                <a:gd name="T26" fmla="*/ 5 w 33"/>
                <a:gd name="T27" fmla="*/ 10 h 13"/>
                <a:gd name="T28" fmla="*/ 1 w 33"/>
                <a:gd name="T29" fmla="*/ 12 h 13"/>
                <a:gd name="T30" fmla="*/ 0 w 33"/>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3">
                  <a:moveTo>
                    <a:pt x="0" y="13"/>
                  </a:moveTo>
                  <a:cubicBezTo>
                    <a:pt x="0" y="13"/>
                    <a:pt x="0" y="13"/>
                    <a:pt x="0" y="13"/>
                  </a:cubicBezTo>
                  <a:cubicBezTo>
                    <a:pt x="1" y="13"/>
                    <a:pt x="1" y="12"/>
                    <a:pt x="1" y="12"/>
                  </a:cubicBezTo>
                  <a:cubicBezTo>
                    <a:pt x="2" y="11"/>
                    <a:pt x="3" y="10"/>
                    <a:pt x="4" y="9"/>
                  </a:cubicBezTo>
                  <a:cubicBezTo>
                    <a:pt x="6" y="8"/>
                    <a:pt x="8" y="8"/>
                    <a:pt x="10" y="7"/>
                  </a:cubicBezTo>
                  <a:cubicBezTo>
                    <a:pt x="12" y="6"/>
                    <a:pt x="14" y="5"/>
                    <a:pt x="16" y="5"/>
                  </a:cubicBezTo>
                  <a:cubicBezTo>
                    <a:pt x="20" y="3"/>
                    <a:pt x="25" y="2"/>
                    <a:pt x="28" y="1"/>
                  </a:cubicBezTo>
                  <a:cubicBezTo>
                    <a:pt x="30" y="1"/>
                    <a:pt x="31" y="0"/>
                    <a:pt x="32" y="0"/>
                  </a:cubicBezTo>
                  <a:cubicBezTo>
                    <a:pt x="33" y="0"/>
                    <a:pt x="33" y="0"/>
                    <a:pt x="33" y="0"/>
                  </a:cubicBezTo>
                  <a:cubicBezTo>
                    <a:pt x="33" y="0"/>
                    <a:pt x="33" y="0"/>
                    <a:pt x="32" y="0"/>
                  </a:cubicBezTo>
                  <a:cubicBezTo>
                    <a:pt x="31" y="1"/>
                    <a:pt x="30" y="1"/>
                    <a:pt x="28" y="2"/>
                  </a:cubicBezTo>
                  <a:cubicBezTo>
                    <a:pt x="25" y="3"/>
                    <a:pt x="21" y="5"/>
                    <a:pt x="17" y="6"/>
                  </a:cubicBezTo>
                  <a:cubicBezTo>
                    <a:pt x="14" y="7"/>
                    <a:pt x="12" y="8"/>
                    <a:pt x="10" y="8"/>
                  </a:cubicBezTo>
                  <a:cubicBezTo>
                    <a:pt x="8" y="9"/>
                    <a:pt x="6" y="10"/>
                    <a:pt x="5" y="10"/>
                  </a:cubicBezTo>
                  <a:cubicBezTo>
                    <a:pt x="3" y="11"/>
                    <a:pt x="2" y="12"/>
                    <a:pt x="1" y="12"/>
                  </a:cubicBezTo>
                  <a:cubicBezTo>
                    <a:pt x="1" y="13"/>
                    <a:pt x="0" y="13"/>
                    <a:pt x="0" y="1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748"/>
            <p:cNvSpPr/>
            <p:nvPr/>
          </p:nvSpPr>
          <p:spPr bwMode="auto">
            <a:xfrm>
              <a:off x="2417764" y="-1897063"/>
              <a:ext cx="20638" cy="12700"/>
            </a:xfrm>
            <a:custGeom>
              <a:avLst/>
              <a:gdLst>
                <a:gd name="T0" fmla="*/ 0 w 5"/>
                <a:gd name="T1" fmla="*/ 2 h 3"/>
                <a:gd name="T2" fmla="*/ 3 w 5"/>
                <a:gd name="T3" fmla="*/ 3 h 3"/>
                <a:gd name="T4" fmla="*/ 5 w 5"/>
                <a:gd name="T5" fmla="*/ 1 h 3"/>
                <a:gd name="T6" fmla="*/ 0 w 5"/>
                <a:gd name="T7" fmla="*/ 2 h 3"/>
              </a:gdLst>
              <a:ahLst/>
              <a:cxnLst>
                <a:cxn ang="0">
                  <a:pos x="T0" y="T1"/>
                </a:cxn>
                <a:cxn ang="0">
                  <a:pos x="T2" y="T3"/>
                </a:cxn>
                <a:cxn ang="0">
                  <a:pos x="T4" y="T5"/>
                </a:cxn>
                <a:cxn ang="0">
                  <a:pos x="T6" y="T7"/>
                </a:cxn>
              </a:cxnLst>
              <a:rect l="0" t="0" r="r" b="b"/>
              <a:pathLst>
                <a:path w="5" h="3">
                  <a:moveTo>
                    <a:pt x="0" y="2"/>
                  </a:moveTo>
                  <a:cubicBezTo>
                    <a:pt x="0" y="2"/>
                    <a:pt x="1" y="3"/>
                    <a:pt x="3" y="3"/>
                  </a:cubicBezTo>
                  <a:cubicBezTo>
                    <a:pt x="4" y="3"/>
                    <a:pt x="5" y="2"/>
                    <a:pt x="5" y="1"/>
                  </a:cubicBezTo>
                  <a:cubicBezTo>
                    <a:pt x="5" y="0"/>
                    <a:pt x="1"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749"/>
            <p:cNvSpPr/>
            <p:nvPr/>
          </p:nvSpPr>
          <p:spPr bwMode="auto">
            <a:xfrm>
              <a:off x="2409826" y="-1800226"/>
              <a:ext cx="15875" cy="12700"/>
            </a:xfrm>
            <a:custGeom>
              <a:avLst/>
              <a:gdLst>
                <a:gd name="T0" fmla="*/ 0 w 4"/>
                <a:gd name="T1" fmla="*/ 1 h 3"/>
                <a:gd name="T2" fmla="*/ 2 w 4"/>
                <a:gd name="T3" fmla="*/ 3 h 3"/>
                <a:gd name="T4" fmla="*/ 4 w 4"/>
                <a:gd name="T5" fmla="*/ 1 h 3"/>
                <a:gd name="T6" fmla="*/ 0 w 4"/>
                <a:gd name="T7" fmla="*/ 1 h 3"/>
              </a:gdLst>
              <a:ahLst/>
              <a:cxnLst>
                <a:cxn ang="0">
                  <a:pos x="T0" y="T1"/>
                </a:cxn>
                <a:cxn ang="0">
                  <a:pos x="T2" y="T3"/>
                </a:cxn>
                <a:cxn ang="0">
                  <a:pos x="T4" y="T5"/>
                </a:cxn>
                <a:cxn ang="0">
                  <a:pos x="T6" y="T7"/>
                </a:cxn>
              </a:cxnLst>
              <a:rect l="0" t="0" r="r" b="b"/>
              <a:pathLst>
                <a:path w="4" h="3">
                  <a:moveTo>
                    <a:pt x="0" y="1"/>
                  </a:moveTo>
                  <a:cubicBezTo>
                    <a:pt x="0" y="2"/>
                    <a:pt x="1" y="3"/>
                    <a:pt x="2" y="3"/>
                  </a:cubicBezTo>
                  <a:cubicBezTo>
                    <a:pt x="4" y="3"/>
                    <a:pt x="4" y="2"/>
                    <a:pt x="4" y="1"/>
                  </a:cubicBezTo>
                  <a:cubicBezTo>
                    <a:pt x="4" y="0"/>
                    <a:pt x="1"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750"/>
            <p:cNvSpPr/>
            <p:nvPr/>
          </p:nvSpPr>
          <p:spPr bwMode="auto">
            <a:xfrm>
              <a:off x="2422526" y="-1833563"/>
              <a:ext cx="12700" cy="15875"/>
            </a:xfrm>
            <a:custGeom>
              <a:avLst/>
              <a:gdLst>
                <a:gd name="T0" fmla="*/ 1 w 3"/>
                <a:gd name="T1" fmla="*/ 3 h 4"/>
                <a:gd name="T2" fmla="*/ 3 w 3"/>
                <a:gd name="T3" fmla="*/ 3 h 4"/>
                <a:gd name="T4" fmla="*/ 3 w 3"/>
                <a:gd name="T5" fmla="*/ 1 h 4"/>
                <a:gd name="T6" fmla="*/ 2 w 3"/>
                <a:gd name="T7" fmla="*/ 0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4"/>
                    <a:pt x="2" y="4"/>
                    <a:pt x="3" y="3"/>
                  </a:cubicBezTo>
                  <a:cubicBezTo>
                    <a:pt x="3" y="2"/>
                    <a:pt x="3" y="1"/>
                    <a:pt x="3" y="1"/>
                  </a:cubicBezTo>
                  <a:cubicBezTo>
                    <a:pt x="3" y="1"/>
                    <a:pt x="3" y="0"/>
                    <a:pt x="2" y="0"/>
                  </a:cubicBezTo>
                  <a:cubicBezTo>
                    <a:pt x="1" y="0"/>
                    <a:pt x="0" y="3"/>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751"/>
            <p:cNvSpPr/>
            <p:nvPr/>
          </p:nvSpPr>
          <p:spPr bwMode="auto">
            <a:xfrm>
              <a:off x="2493964" y="-1817688"/>
              <a:ext cx="20638" cy="17463"/>
            </a:xfrm>
            <a:custGeom>
              <a:avLst/>
              <a:gdLst>
                <a:gd name="T0" fmla="*/ 5 w 5"/>
                <a:gd name="T1" fmla="*/ 1 h 4"/>
                <a:gd name="T2" fmla="*/ 0 w 5"/>
                <a:gd name="T3" fmla="*/ 3 h 4"/>
                <a:gd name="T4" fmla="*/ 0 w 5"/>
                <a:gd name="T5" fmla="*/ 1 h 4"/>
                <a:gd name="T6" fmla="*/ 1 w 5"/>
                <a:gd name="T7" fmla="*/ 0 h 4"/>
                <a:gd name="T8" fmla="*/ 3 w 5"/>
                <a:gd name="T9" fmla="*/ 0 h 4"/>
                <a:gd name="T10" fmla="*/ 5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5" y="1"/>
                  </a:moveTo>
                  <a:cubicBezTo>
                    <a:pt x="5" y="2"/>
                    <a:pt x="1" y="4"/>
                    <a:pt x="0" y="3"/>
                  </a:cubicBezTo>
                  <a:cubicBezTo>
                    <a:pt x="0" y="2"/>
                    <a:pt x="0" y="2"/>
                    <a:pt x="0" y="1"/>
                  </a:cubicBezTo>
                  <a:cubicBezTo>
                    <a:pt x="0" y="1"/>
                    <a:pt x="0" y="0"/>
                    <a:pt x="1" y="0"/>
                  </a:cubicBezTo>
                  <a:cubicBezTo>
                    <a:pt x="2" y="0"/>
                    <a:pt x="3" y="0"/>
                    <a:pt x="3" y="0"/>
                  </a:cubicBezTo>
                  <a:cubicBezTo>
                    <a:pt x="4" y="0"/>
                    <a:pt x="4" y="0"/>
                    <a:pt x="5"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752"/>
            <p:cNvSpPr/>
            <p:nvPr/>
          </p:nvSpPr>
          <p:spPr bwMode="auto">
            <a:xfrm>
              <a:off x="2501901" y="-1858963"/>
              <a:ext cx="12700" cy="7938"/>
            </a:xfrm>
            <a:custGeom>
              <a:avLst/>
              <a:gdLst>
                <a:gd name="T0" fmla="*/ 1 w 3"/>
                <a:gd name="T1" fmla="*/ 2 h 2"/>
                <a:gd name="T2" fmla="*/ 3 w 3"/>
                <a:gd name="T3" fmla="*/ 2 h 2"/>
                <a:gd name="T4" fmla="*/ 3 w 3"/>
                <a:gd name="T5" fmla="*/ 0 h 2"/>
                <a:gd name="T6" fmla="*/ 1 w 3"/>
                <a:gd name="T7" fmla="*/ 2 h 2"/>
              </a:gdLst>
              <a:ahLst/>
              <a:cxnLst>
                <a:cxn ang="0">
                  <a:pos x="T0" y="T1"/>
                </a:cxn>
                <a:cxn ang="0">
                  <a:pos x="T2" y="T3"/>
                </a:cxn>
                <a:cxn ang="0">
                  <a:pos x="T4" y="T5"/>
                </a:cxn>
                <a:cxn ang="0">
                  <a:pos x="T6" y="T7"/>
                </a:cxn>
              </a:cxnLst>
              <a:rect l="0" t="0" r="r" b="b"/>
              <a:pathLst>
                <a:path w="3" h="2">
                  <a:moveTo>
                    <a:pt x="1" y="2"/>
                  </a:moveTo>
                  <a:cubicBezTo>
                    <a:pt x="1" y="2"/>
                    <a:pt x="3" y="2"/>
                    <a:pt x="3" y="2"/>
                  </a:cubicBezTo>
                  <a:cubicBezTo>
                    <a:pt x="3" y="1"/>
                    <a:pt x="3" y="1"/>
                    <a:pt x="3" y="0"/>
                  </a:cubicBezTo>
                  <a:cubicBezTo>
                    <a:pt x="2" y="0"/>
                    <a:pt x="0" y="2"/>
                    <a:pt x="1"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753"/>
            <p:cNvSpPr/>
            <p:nvPr/>
          </p:nvSpPr>
          <p:spPr bwMode="auto">
            <a:xfrm>
              <a:off x="2422526" y="-1766888"/>
              <a:ext cx="7938" cy="12700"/>
            </a:xfrm>
            <a:custGeom>
              <a:avLst/>
              <a:gdLst>
                <a:gd name="T0" fmla="*/ 0 w 2"/>
                <a:gd name="T1" fmla="*/ 2 h 3"/>
                <a:gd name="T2" fmla="*/ 0 w 2"/>
                <a:gd name="T3" fmla="*/ 0 h 3"/>
                <a:gd name="T4" fmla="*/ 2 w 2"/>
                <a:gd name="T5" fmla="*/ 0 h 3"/>
                <a:gd name="T6" fmla="*/ 2 w 2"/>
                <a:gd name="T7" fmla="*/ 1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2"/>
                    <a:pt x="0" y="1"/>
                    <a:pt x="0" y="0"/>
                  </a:cubicBezTo>
                  <a:cubicBezTo>
                    <a:pt x="1" y="0"/>
                    <a:pt x="1" y="0"/>
                    <a:pt x="2" y="0"/>
                  </a:cubicBezTo>
                  <a:cubicBezTo>
                    <a:pt x="2" y="1"/>
                    <a:pt x="2" y="1"/>
                    <a:pt x="2" y="1"/>
                  </a:cubicBezTo>
                  <a:cubicBezTo>
                    <a:pt x="2" y="2"/>
                    <a:pt x="1" y="3"/>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754"/>
            <p:cNvSpPr/>
            <p:nvPr/>
          </p:nvSpPr>
          <p:spPr bwMode="auto">
            <a:xfrm>
              <a:off x="2371726" y="-1787526"/>
              <a:ext cx="12700" cy="12700"/>
            </a:xfrm>
            <a:custGeom>
              <a:avLst/>
              <a:gdLst>
                <a:gd name="T0" fmla="*/ 1 w 3"/>
                <a:gd name="T1" fmla="*/ 3 h 3"/>
                <a:gd name="T2" fmla="*/ 3 w 3"/>
                <a:gd name="T3" fmla="*/ 1 h 3"/>
                <a:gd name="T4" fmla="*/ 1 w 3"/>
                <a:gd name="T5" fmla="*/ 0 h 3"/>
                <a:gd name="T6" fmla="*/ 0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3"/>
                    <a:pt x="3" y="2"/>
                    <a:pt x="3" y="1"/>
                  </a:cubicBezTo>
                  <a:cubicBezTo>
                    <a:pt x="3" y="1"/>
                    <a:pt x="2" y="0"/>
                    <a:pt x="1" y="0"/>
                  </a:cubicBezTo>
                  <a:cubicBezTo>
                    <a:pt x="1" y="0"/>
                    <a:pt x="1" y="0"/>
                    <a:pt x="0" y="0"/>
                  </a:cubicBezTo>
                  <a:cubicBezTo>
                    <a:pt x="0" y="1"/>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755"/>
            <p:cNvSpPr/>
            <p:nvPr/>
          </p:nvSpPr>
          <p:spPr bwMode="auto">
            <a:xfrm>
              <a:off x="2468564" y="-1792288"/>
              <a:ext cx="12700" cy="12700"/>
            </a:xfrm>
            <a:custGeom>
              <a:avLst/>
              <a:gdLst>
                <a:gd name="T0" fmla="*/ 1 w 3"/>
                <a:gd name="T1" fmla="*/ 2 h 3"/>
                <a:gd name="T2" fmla="*/ 3 w 3"/>
                <a:gd name="T3" fmla="*/ 1 h 3"/>
                <a:gd name="T4" fmla="*/ 2 w 3"/>
                <a:gd name="T5" fmla="*/ 0 h 3"/>
                <a:gd name="T6" fmla="*/ 0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2" y="3"/>
                    <a:pt x="3" y="2"/>
                    <a:pt x="3" y="1"/>
                  </a:cubicBezTo>
                  <a:cubicBezTo>
                    <a:pt x="3" y="0"/>
                    <a:pt x="2" y="0"/>
                    <a:pt x="2" y="0"/>
                  </a:cubicBezTo>
                  <a:cubicBezTo>
                    <a:pt x="1" y="0"/>
                    <a:pt x="1" y="0"/>
                    <a:pt x="0" y="0"/>
                  </a:cubicBezTo>
                  <a:cubicBezTo>
                    <a:pt x="0" y="1"/>
                    <a:pt x="0" y="2"/>
                    <a:pt x="1"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756"/>
            <p:cNvSpPr/>
            <p:nvPr/>
          </p:nvSpPr>
          <p:spPr bwMode="auto">
            <a:xfrm>
              <a:off x="2455864" y="-1838326"/>
              <a:ext cx="12700" cy="12700"/>
            </a:xfrm>
            <a:custGeom>
              <a:avLst/>
              <a:gdLst>
                <a:gd name="T0" fmla="*/ 1 w 3"/>
                <a:gd name="T1" fmla="*/ 3 h 3"/>
                <a:gd name="T2" fmla="*/ 3 w 3"/>
                <a:gd name="T3" fmla="*/ 1 h 3"/>
                <a:gd name="T4" fmla="*/ 2 w 3"/>
                <a:gd name="T5" fmla="*/ 0 h 3"/>
                <a:gd name="T6" fmla="*/ 0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3"/>
                    <a:pt x="3" y="2"/>
                    <a:pt x="3" y="1"/>
                  </a:cubicBezTo>
                  <a:cubicBezTo>
                    <a:pt x="3" y="1"/>
                    <a:pt x="2" y="0"/>
                    <a:pt x="2" y="0"/>
                  </a:cubicBezTo>
                  <a:cubicBezTo>
                    <a:pt x="1" y="0"/>
                    <a:pt x="1" y="0"/>
                    <a:pt x="0" y="0"/>
                  </a:cubicBezTo>
                  <a:cubicBezTo>
                    <a:pt x="0" y="1"/>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757"/>
            <p:cNvSpPr/>
            <p:nvPr/>
          </p:nvSpPr>
          <p:spPr bwMode="auto">
            <a:xfrm>
              <a:off x="2473326" y="-1858963"/>
              <a:ext cx="15875" cy="12700"/>
            </a:xfrm>
            <a:custGeom>
              <a:avLst/>
              <a:gdLst>
                <a:gd name="T0" fmla="*/ 2 w 4"/>
                <a:gd name="T1" fmla="*/ 3 h 3"/>
                <a:gd name="T2" fmla="*/ 4 w 4"/>
                <a:gd name="T3" fmla="*/ 1 h 3"/>
                <a:gd name="T4" fmla="*/ 2 w 4"/>
                <a:gd name="T5" fmla="*/ 0 h 3"/>
                <a:gd name="T6" fmla="*/ 1 w 4"/>
                <a:gd name="T7" fmla="*/ 0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cubicBezTo>
                    <a:pt x="3" y="3"/>
                    <a:pt x="4" y="2"/>
                    <a:pt x="4" y="1"/>
                  </a:cubicBezTo>
                  <a:cubicBezTo>
                    <a:pt x="4" y="1"/>
                    <a:pt x="3" y="0"/>
                    <a:pt x="2" y="0"/>
                  </a:cubicBezTo>
                  <a:cubicBezTo>
                    <a:pt x="2" y="0"/>
                    <a:pt x="1" y="0"/>
                    <a:pt x="1" y="0"/>
                  </a:cubicBezTo>
                  <a:cubicBezTo>
                    <a:pt x="0" y="1"/>
                    <a:pt x="1" y="2"/>
                    <a:pt x="2"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758"/>
            <p:cNvSpPr/>
            <p:nvPr/>
          </p:nvSpPr>
          <p:spPr bwMode="auto">
            <a:xfrm>
              <a:off x="2379664" y="-1825626"/>
              <a:ext cx="12700" cy="12700"/>
            </a:xfrm>
            <a:custGeom>
              <a:avLst/>
              <a:gdLst>
                <a:gd name="T0" fmla="*/ 2 w 3"/>
                <a:gd name="T1" fmla="*/ 3 h 3"/>
                <a:gd name="T2" fmla="*/ 3 w 3"/>
                <a:gd name="T3" fmla="*/ 1 h 3"/>
                <a:gd name="T4" fmla="*/ 1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3"/>
                    <a:pt x="3" y="2"/>
                    <a:pt x="3" y="1"/>
                  </a:cubicBezTo>
                  <a:cubicBezTo>
                    <a:pt x="2" y="0"/>
                    <a:pt x="1" y="0"/>
                    <a:pt x="1" y="1"/>
                  </a:cubicBezTo>
                  <a:cubicBezTo>
                    <a:pt x="0" y="1"/>
                    <a:pt x="1" y="3"/>
                    <a:pt x="2"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759"/>
            <p:cNvSpPr/>
            <p:nvPr/>
          </p:nvSpPr>
          <p:spPr bwMode="auto">
            <a:xfrm>
              <a:off x="2413001" y="-1863726"/>
              <a:ext cx="17463" cy="17463"/>
            </a:xfrm>
            <a:custGeom>
              <a:avLst/>
              <a:gdLst>
                <a:gd name="T0" fmla="*/ 2 w 4"/>
                <a:gd name="T1" fmla="*/ 4 h 4"/>
                <a:gd name="T2" fmla="*/ 4 w 4"/>
                <a:gd name="T3" fmla="*/ 1 h 4"/>
                <a:gd name="T4" fmla="*/ 1 w 4"/>
                <a:gd name="T5" fmla="*/ 1 h 4"/>
                <a:gd name="T6" fmla="*/ 2 w 4"/>
                <a:gd name="T7" fmla="*/ 4 h 4"/>
              </a:gdLst>
              <a:ahLst/>
              <a:cxnLst>
                <a:cxn ang="0">
                  <a:pos x="T0" y="T1"/>
                </a:cxn>
                <a:cxn ang="0">
                  <a:pos x="T2" y="T3"/>
                </a:cxn>
                <a:cxn ang="0">
                  <a:pos x="T4" y="T5"/>
                </a:cxn>
                <a:cxn ang="0">
                  <a:pos x="T6" y="T7"/>
                </a:cxn>
              </a:cxnLst>
              <a:rect l="0" t="0" r="r" b="b"/>
              <a:pathLst>
                <a:path w="4" h="4">
                  <a:moveTo>
                    <a:pt x="2" y="4"/>
                  </a:moveTo>
                  <a:cubicBezTo>
                    <a:pt x="3" y="4"/>
                    <a:pt x="4" y="2"/>
                    <a:pt x="4" y="1"/>
                  </a:cubicBezTo>
                  <a:cubicBezTo>
                    <a:pt x="3" y="0"/>
                    <a:pt x="2" y="0"/>
                    <a:pt x="1" y="1"/>
                  </a:cubicBezTo>
                  <a:cubicBezTo>
                    <a:pt x="0" y="2"/>
                    <a:pt x="2" y="4"/>
                    <a:pt x="2"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760"/>
            <p:cNvSpPr/>
            <p:nvPr/>
          </p:nvSpPr>
          <p:spPr bwMode="auto">
            <a:xfrm>
              <a:off x="2374901" y="-1871663"/>
              <a:ext cx="12700" cy="12700"/>
            </a:xfrm>
            <a:custGeom>
              <a:avLst/>
              <a:gdLst>
                <a:gd name="T0" fmla="*/ 1 w 3"/>
                <a:gd name="T1" fmla="*/ 3 h 3"/>
                <a:gd name="T2" fmla="*/ 3 w 3"/>
                <a:gd name="T3" fmla="*/ 2 h 3"/>
                <a:gd name="T4" fmla="*/ 2 w 3"/>
                <a:gd name="T5" fmla="*/ 1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3" y="3"/>
                    <a:pt x="3" y="2"/>
                  </a:cubicBezTo>
                  <a:cubicBezTo>
                    <a:pt x="3" y="2"/>
                    <a:pt x="3" y="1"/>
                    <a:pt x="2" y="1"/>
                  </a:cubicBezTo>
                  <a:cubicBezTo>
                    <a:pt x="2" y="0"/>
                    <a:pt x="2" y="0"/>
                    <a:pt x="2" y="0"/>
                  </a:cubicBezTo>
                  <a:cubicBezTo>
                    <a:pt x="1"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761"/>
            <p:cNvSpPr/>
            <p:nvPr/>
          </p:nvSpPr>
          <p:spPr bwMode="auto">
            <a:xfrm>
              <a:off x="2349501" y="-1838326"/>
              <a:ext cx="12700" cy="17463"/>
            </a:xfrm>
            <a:custGeom>
              <a:avLst/>
              <a:gdLst>
                <a:gd name="T0" fmla="*/ 1 w 3"/>
                <a:gd name="T1" fmla="*/ 3 h 4"/>
                <a:gd name="T2" fmla="*/ 3 w 3"/>
                <a:gd name="T3" fmla="*/ 2 h 4"/>
                <a:gd name="T4" fmla="*/ 2 w 3"/>
                <a:gd name="T5" fmla="*/ 1 h 4"/>
                <a:gd name="T6" fmla="*/ 2 w 3"/>
                <a:gd name="T7" fmla="*/ 0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4"/>
                    <a:pt x="3" y="3"/>
                    <a:pt x="3" y="2"/>
                  </a:cubicBezTo>
                  <a:cubicBezTo>
                    <a:pt x="3" y="2"/>
                    <a:pt x="3" y="2"/>
                    <a:pt x="2" y="1"/>
                  </a:cubicBezTo>
                  <a:cubicBezTo>
                    <a:pt x="2" y="0"/>
                    <a:pt x="2" y="0"/>
                    <a:pt x="2" y="0"/>
                  </a:cubicBezTo>
                  <a:cubicBezTo>
                    <a:pt x="1" y="0"/>
                    <a:pt x="0" y="3"/>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762"/>
            <p:cNvSpPr/>
            <p:nvPr/>
          </p:nvSpPr>
          <p:spPr bwMode="auto">
            <a:xfrm>
              <a:off x="2460626" y="-1884363"/>
              <a:ext cx="12700" cy="12700"/>
            </a:xfrm>
            <a:custGeom>
              <a:avLst/>
              <a:gdLst>
                <a:gd name="T0" fmla="*/ 1 w 3"/>
                <a:gd name="T1" fmla="*/ 3 h 3"/>
                <a:gd name="T2" fmla="*/ 3 w 3"/>
                <a:gd name="T3" fmla="*/ 2 h 3"/>
                <a:gd name="T4" fmla="*/ 3 w 3"/>
                <a:gd name="T5" fmla="*/ 1 h 3"/>
                <a:gd name="T6" fmla="*/ 2 w 3"/>
                <a:gd name="T7" fmla="*/ 0 h 3"/>
                <a:gd name="T8" fmla="*/ 0 w 3"/>
                <a:gd name="T9" fmla="*/ 0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3" y="2"/>
                    <a:pt x="3" y="2"/>
                  </a:cubicBezTo>
                  <a:cubicBezTo>
                    <a:pt x="3" y="1"/>
                    <a:pt x="3" y="1"/>
                    <a:pt x="3" y="1"/>
                  </a:cubicBezTo>
                  <a:cubicBezTo>
                    <a:pt x="2" y="0"/>
                    <a:pt x="2" y="0"/>
                    <a:pt x="2" y="0"/>
                  </a:cubicBezTo>
                  <a:cubicBezTo>
                    <a:pt x="1" y="0"/>
                    <a:pt x="1" y="0"/>
                    <a:pt x="0" y="0"/>
                  </a:cubicBezTo>
                  <a:cubicBezTo>
                    <a:pt x="0"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763"/>
            <p:cNvSpPr/>
            <p:nvPr/>
          </p:nvSpPr>
          <p:spPr bwMode="auto">
            <a:xfrm>
              <a:off x="2443164" y="-1787526"/>
              <a:ext cx="12700" cy="12700"/>
            </a:xfrm>
            <a:custGeom>
              <a:avLst/>
              <a:gdLst>
                <a:gd name="T0" fmla="*/ 1 w 3"/>
                <a:gd name="T1" fmla="*/ 3 h 3"/>
                <a:gd name="T2" fmla="*/ 3 w 3"/>
                <a:gd name="T3" fmla="*/ 2 h 3"/>
                <a:gd name="T4" fmla="*/ 3 w 3"/>
                <a:gd name="T5" fmla="*/ 1 h 3"/>
                <a:gd name="T6" fmla="*/ 2 w 3"/>
                <a:gd name="T7" fmla="*/ 1 h 3"/>
                <a:gd name="T8" fmla="*/ 1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3" y="3"/>
                    <a:pt x="3" y="2"/>
                  </a:cubicBezTo>
                  <a:cubicBezTo>
                    <a:pt x="3" y="2"/>
                    <a:pt x="3" y="2"/>
                    <a:pt x="3" y="1"/>
                  </a:cubicBezTo>
                  <a:cubicBezTo>
                    <a:pt x="3" y="1"/>
                    <a:pt x="3" y="1"/>
                    <a:pt x="2" y="1"/>
                  </a:cubicBezTo>
                  <a:cubicBezTo>
                    <a:pt x="2" y="1"/>
                    <a:pt x="1" y="0"/>
                    <a:pt x="1" y="1"/>
                  </a:cubicBezTo>
                  <a:cubicBezTo>
                    <a:pt x="0" y="1"/>
                    <a:pt x="0" y="3"/>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6" name="组合 155"/>
          <p:cNvGrpSpPr/>
          <p:nvPr/>
        </p:nvGrpSpPr>
        <p:grpSpPr>
          <a:xfrm>
            <a:off x="1397650" y="4100660"/>
            <a:ext cx="1322388" cy="1495425"/>
            <a:chOff x="1828801" y="-15875"/>
            <a:chExt cx="1322388" cy="1495425"/>
          </a:xfrm>
        </p:grpSpPr>
        <p:sp>
          <p:nvSpPr>
            <p:cNvPr id="157" name="Freeform 888"/>
            <p:cNvSpPr/>
            <p:nvPr/>
          </p:nvSpPr>
          <p:spPr bwMode="auto">
            <a:xfrm>
              <a:off x="2151064" y="-15875"/>
              <a:ext cx="682625" cy="520700"/>
            </a:xfrm>
            <a:custGeom>
              <a:avLst/>
              <a:gdLst>
                <a:gd name="T0" fmla="*/ 0 w 161"/>
                <a:gd name="T1" fmla="*/ 123 h 123"/>
                <a:gd name="T2" fmla="*/ 128 w 161"/>
                <a:gd name="T3" fmla="*/ 69 h 123"/>
                <a:gd name="T4" fmla="*/ 0 w 161"/>
                <a:gd name="T5" fmla="*/ 123 h 123"/>
              </a:gdLst>
              <a:ahLst/>
              <a:cxnLst>
                <a:cxn ang="0">
                  <a:pos x="T0" y="T1"/>
                </a:cxn>
                <a:cxn ang="0">
                  <a:pos x="T2" y="T3"/>
                </a:cxn>
                <a:cxn ang="0">
                  <a:pos x="T4" y="T5"/>
                </a:cxn>
              </a:cxnLst>
              <a:rect l="0" t="0" r="r" b="b"/>
              <a:pathLst>
                <a:path w="161" h="123">
                  <a:moveTo>
                    <a:pt x="0" y="123"/>
                  </a:moveTo>
                  <a:cubicBezTo>
                    <a:pt x="0" y="123"/>
                    <a:pt x="81" y="0"/>
                    <a:pt x="128" y="69"/>
                  </a:cubicBezTo>
                  <a:cubicBezTo>
                    <a:pt x="161" y="117"/>
                    <a:pt x="0" y="123"/>
                    <a:pt x="0" y="12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8" name="组合 157"/>
            <p:cNvGrpSpPr/>
            <p:nvPr/>
          </p:nvGrpSpPr>
          <p:grpSpPr>
            <a:xfrm>
              <a:off x="1828801" y="212725"/>
              <a:ext cx="1322388" cy="1266825"/>
              <a:chOff x="1828801" y="212725"/>
              <a:chExt cx="1322388" cy="1266825"/>
            </a:xfrm>
          </p:grpSpPr>
          <p:sp>
            <p:nvSpPr>
              <p:cNvPr id="159" name="Freeform 889"/>
              <p:cNvSpPr/>
              <p:nvPr/>
            </p:nvSpPr>
            <p:spPr bwMode="auto">
              <a:xfrm>
                <a:off x="2166939" y="268287"/>
                <a:ext cx="479425" cy="228600"/>
              </a:xfrm>
              <a:custGeom>
                <a:avLst/>
                <a:gdLst>
                  <a:gd name="T0" fmla="*/ 0 w 113"/>
                  <a:gd name="T1" fmla="*/ 54 h 54"/>
                  <a:gd name="T2" fmla="*/ 1 w 113"/>
                  <a:gd name="T3" fmla="*/ 53 h 54"/>
                  <a:gd name="T4" fmla="*/ 4 w 113"/>
                  <a:gd name="T5" fmla="*/ 50 h 54"/>
                  <a:gd name="T6" fmla="*/ 16 w 113"/>
                  <a:gd name="T7" fmla="*/ 42 h 54"/>
                  <a:gd name="T8" fmla="*/ 24 w 113"/>
                  <a:gd name="T9" fmla="*/ 37 h 54"/>
                  <a:gd name="T10" fmla="*/ 33 w 113"/>
                  <a:gd name="T11" fmla="*/ 32 h 54"/>
                  <a:gd name="T12" fmla="*/ 43 w 113"/>
                  <a:gd name="T13" fmla="*/ 26 h 54"/>
                  <a:gd name="T14" fmla="*/ 54 w 113"/>
                  <a:gd name="T15" fmla="*/ 21 h 54"/>
                  <a:gd name="T16" fmla="*/ 64 w 113"/>
                  <a:gd name="T17" fmla="*/ 16 h 54"/>
                  <a:gd name="T18" fmla="*/ 70 w 113"/>
                  <a:gd name="T19" fmla="*/ 13 h 54"/>
                  <a:gd name="T20" fmla="*/ 75 w 113"/>
                  <a:gd name="T21" fmla="*/ 11 h 54"/>
                  <a:gd name="T22" fmla="*/ 85 w 113"/>
                  <a:gd name="T23" fmla="*/ 7 h 54"/>
                  <a:gd name="T24" fmla="*/ 94 w 113"/>
                  <a:gd name="T25" fmla="*/ 4 h 54"/>
                  <a:gd name="T26" fmla="*/ 102 w 113"/>
                  <a:gd name="T27" fmla="*/ 2 h 54"/>
                  <a:gd name="T28" fmla="*/ 108 w 113"/>
                  <a:gd name="T29" fmla="*/ 1 h 54"/>
                  <a:gd name="T30" fmla="*/ 113 w 113"/>
                  <a:gd name="T31" fmla="*/ 0 h 54"/>
                  <a:gd name="T32" fmla="*/ 108 w 113"/>
                  <a:gd name="T33" fmla="*/ 1 h 54"/>
                  <a:gd name="T34" fmla="*/ 102 w 113"/>
                  <a:gd name="T35" fmla="*/ 3 h 54"/>
                  <a:gd name="T36" fmla="*/ 94 w 113"/>
                  <a:gd name="T37" fmla="*/ 6 h 54"/>
                  <a:gd name="T38" fmla="*/ 85 w 113"/>
                  <a:gd name="T39" fmla="*/ 9 h 54"/>
                  <a:gd name="T40" fmla="*/ 83 w 113"/>
                  <a:gd name="T41" fmla="*/ 10 h 54"/>
                  <a:gd name="T42" fmla="*/ 81 w 113"/>
                  <a:gd name="T43" fmla="*/ 11 h 54"/>
                  <a:gd name="T44" fmla="*/ 76 w 113"/>
                  <a:gd name="T45" fmla="*/ 14 h 54"/>
                  <a:gd name="T46" fmla="*/ 65 w 113"/>
                  <a:gd name="T47" fmla="*/ 18 h 54"/>
                  <a:gd name="T48" fmla="*/ 55 w 113"/>
                  <a:gd name="T49" fmla="*/ 23 h 54"/>
                  <a:gd name="T50" fmla="*/ 44 w 113"/>
                  <a:gd name="T51" fmla="*/ 29 h 54"/>
                  <a:gd name="T52" fmla="*/ 34 w 113"/>
                  <a:gd name="T53" fmla="*/ 34 h 54"/>
                  <a:gd name="T54" fmla="*/ 25 w 113"/>
                  <a:gd name="T55" fmla="*/ 39 h 54"/>
                  <a:gd name="T56" fmla="*/ 17 w 113"/>
                  <a:gd name="T57" fmla="*/ 44 h 54"/>
                  <a:gd name="T58" fmla="*/ 4 w 113"/>
                  <a:gd name="T59" fmla="*/ 51 h 54"/>
                  <a:gd name="T60" fmla="*/ 0 w 113"/>
                  <a:gd name="T6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54">
                    <a:moveTo>
                      <a:pt x="0" y="54"/>
                    </a:moveTo>
                    <a:cubicBezTo>
                      <a:pt x="0" y="54"/>
                      <a:pt x="0" y="53"/>
                      <a:pt x="1" y="53"/>
                    </a:cubicBezTo>
                    <a:cubicBezTo>
                      <a:pt x="2" y="52"/>
                      <a:pt x="3" y="51"/>
                      <a:pt x="4" y="50"/>
                    </a:cubicBezTo>
                    <a:cubicBezTo>
                      <a:pt x="7" y="48"/>
                      <a:pt x="11" y="45"/>
                      <a:pt x="16" y="42"/>
                    </a:cubicBezTo>
                    <a:cubicBezTo>
                      <a:pt x="18" y="41"/>
                      <a:pt x="21" y="39"/>
                      <a:pt x="24" y="37"/>
                    </a:cubicBezTo>
                    <a:cubicBezTo>
                      <a:pt x="27" y="35"/>
                      <a:pt x="30" y="34"/>
                      <a:pt x="33" y="32"/>
                    </a:cubicBezTo>
                    <a:cubicBezTo>
                      <a:pt x="36" y="30"/>
                      <a:pt x="40" y="28"/>
                      <a:pt x="43" y="26"/>
                    </a:cubicBezTo>
                    <a:cubicBezTo>
                      <a:pt x="47" y="24"/>
                      <a:pt x="50" y="23"/>
                      <a:pt x="54" y="21"/>
                    </a:cubicBezTo>
                    <a:cubicBezTo>
                      <a:pt x="57" y="19"/>
                      <a:pt x="61" y="17"/>
                      <a:pt x="64" y="16"/>
                    </a:cubicBezTo>
                    <a:cubicBezTo>
                      <a:pt x="66" y="15"/>
                      <a:pt x="68" y="14"/>
                      <a:pt x="70" y="13"/>
                    </a:cubicBezTo>
                    <a:cubicBezTo>
                      <a:pt x="71" y="13"/>
                      <a:pt x="73" y="12"/>
                      <a:pt x="75" y="11"/>
                    </a:cubicBezTo>
                    <a:cubicBezTo>
                      <a:pt x="78" y="10"/>
                      <a:pt x="81" y="8"/>
                      <a:pt x="85" y="7"/>
                    </a:cubicBezTo>
                    <a:cubicBezTo>
                      <a:pt x="88" y="6"/>
                      <a:pt x="91" y="5"/>
                      <a:pt x="94" y="4"/>
                    </a:cubicBezTo>
                    <a:cubicBezTo>
                      <a:pt x="97" y="4"/>
                      <a:pt x="99" y="3"/>
                      <a:pt x="102" y="2"/>
                    </a:cubicBezTo>
                    <a:cubicBezTo>
                      <a:pt x="104" y="2"/>
                      <a:pt x="106" y="1"/>
                      <a:pt x="108" y="1"/>
                    </a:cubicBezTo>
                    <a:cubicBezTo>
                      <a:pt x="111" y="0"/>
                      <a:pt x="113" y="0"/>
                      <a:pt x="113" y="0"/>
                    </a:cubicBezTo>
                    <a:cubicBezTo>
                      <a:pt x="113" y="0"/>
                      <a:pt x="111" y="0"/>
                      <a:pt x="108" y="1"/>
                    </a:cubicBezTo>
                    <a:cubicBezTo>
                      <a:pt x="106" y="2"/>
                      <a:pt x="104" y="2"/>
                      <a:pt x="102" y="3"/>
                    </a:cubicBezTo>
                    <a:cubicBezTo>
                      <a:pt x="100" y="4"/>
                      <a:pt x="97" y="5"/>
                      <a:pt x="94" y="6"/>
                    </a:cubicBezTo>
                    <a:cubicBezTo>
                      <a:pt x="92" y="7"/>
                      <a:pt x="89" y="8"/>
                      <a:pt x="85" y="9"/>
                    </a:cubicBezTo>
                    <a:cubicBezTo>
                      <a:pt x="85" y="10"/>
                      <a:pt x="84" y="10"/>
                      <a:pt x="83" y="10"/>
                    </a:cubicBezTo>
                    <a:cubicBezTo>
                      <a:pt x="82" y="11"/>
                      <a:pt x="82" y="11"/>
                      <a:pt x="81" y="11"/>
                    </a:cubicBezTo>
                    <a:cubicBezTo>
                      <a:pt x="79" y="12"/>
                      <a:pt x="77" y="13"/>
                      <a:pt x="76" y="14"/>
                    </a:cubicBezTo>
                    <a:cubicBezTo>
                      <a:pt x="72" y="15"/>
                      <a:pt x="69" y="17"/>
                      <a:pt x="65" y="18"/>
                    </a:cubicBezTo>
                    <a:cubicBezTo>
                      <a:pt x="62" y="20"/>
                      <a:pt x="58" y="22"/>
                      <a:pt x="55" y="23"/>
                    </a:cubicBezTo>
                    <a:cubicBezTo>
                      <a:pt x="51" y="25"/>
                      <a:pt x="48" y="27"/>
                      <a:pt x="44" y="29"/>
                    </a:cubicBezTo>
                    <a:cubicBezTo>
                      <a:pt x="41" y="30"/>
                      <a:pt x="38" y="32"/>
                      <a:pt x="34" y="34"/>
                    </a:cubicBezTo>
                    <a:cubicBezTo>
                      <a:pt x="31" y="36"/>
                      <a:pt x="28" y="37"/>
                      <a:pt x="25" y="39"/>
                    </a:cubicBezTo>
                    <a:cubicBezTo>
                      <a:pt x="22" y="41"/>
                      <a:pt x="19" y="42"/>
                      <a:pt x="17" y="44"/>
                    </a:cubicBezTo>
                    <a:cubicBezTo>
                      <a:pt x="12" y="47"/>
                      <a:pt x="7" y="49"/>
                      <a:pt x="4" y="51"/>
                    </a:cubicBezTo>
                    <a:cubicBezTo>
                      <a:pt x="2" y="53"/>
                      <a:pt x="0" y="54"/>
                      <a:pt x="0" y="54"/>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890"/>
              <p:cNvSpPr/>
              <p:nvPr/>
            </p:nvSpPr>
            <p:spPr bwMode="auto">
              <a:xfrm>
                <a:off x="2286001" y="420687"/>
                <a:ext cx="93663" cy="20638"/>
              </a:xfrm>
              <a:custGeom>
                <a:avLst/>
                <a:gdLst>
                  <a:gd name="T0" fmla="*/ 0 w 59"/>
                  <a:gd name="T1" fmla="*/ 0 h 13"/>
                  <a:gd name="T2" fmla="*/ 59 w 59"/>
                  <a:gd name="T3" fmla="*/ 13 h 13"/>
                  <a:gd name="T4" fmla="*/ 0 w 59"/>
                  <a:gd name="T5" fmla="*/ 5 h 13"/>
                  <a:gd name="T6" fmla="*/ 0 w 59"/>
                  <a:gd name="T7" fmla="*/ 0 h 13"/>
                </a:gdLst>
                <a:ahLst/>
                <a:cxnLst>
                  <a:cxn ang="0">
                    <a:pos x="T0" y="T1"/>
                  </a:cxn>
                  <a:cxn ang="0">
                    <a:pos x="T2" y="T3"/>
                  </a:cxn>
                  <a:cxn ang="0">
                    <a:pos x="T4" y="T5"/>
                  </a:cxn>
                  <a:cxn ang="0">
                    <a:pos x="T6" y="T7"/>
                  </a:cxn>
                </a:cxnLst>
                <a:rect l="0" t="0" r="r" b="b"/>
                <a:pathLst>
                  <a:path w="59" h="13">
                    <a:moveTo>
                      <a:pt x="0" y="0"/>
                    </a:moveTo>
                    <a:lnTo>
                      <a:pt x="59" y="13"/>
                    </a:lnTo>
                    <a:lnTo>
                      <a:pt x="0" y="5"/>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891"/>
              <p:cNvSpPr/>
              <p:nvPr/>
            </p:nvSpPr>
            <p:spPr bwMode="auto">
              <a:xfrm>
                <a:off x="2359026" y="377825"/>
                <a:ext cx="193675" cy="42863"/>
              </a:xfrm>
              <a:custGeom>
                <a:avLst/>
                <a:gdLst>
                  <a:gd name="T0" fmla="*/ 0 w 122"/>
                  <a:gd name="T1" fmla="*/ 0 h 27"/>
                  <a:gd name="T2" fmla="*/ 122 w 122"/>
                  <a:gd name="T3" fmla="*/ 27 h 27"/>
                  <a:gd name="T4" fmla="*/ 0 w 122"/>
                  <a:gd name="T5" fmla="*/ 5 h 27"/>
                  <a:gd name="T6" fmla="*/ 0 w 122"/>
                  <a:gd name="T7" fmla="*/ 0 h 27"/>
                </a:gdLst>
                <a:ahLst/>
                <a:cxnLst>
                  <a:cxn ang="0">
                    <a:pos x="T0" y="T1"/>
                  </a:cxn>
                  <a:cxn ang="0">
                    <a:pos x="T2" y="T3"/>
                  </a:cxn>
                  <a:cxn ang="0">
                    <a:pos x="T4" y="T5"/>
                  </a:cxn>
                  <a:cxn ang="0">
                    <a:pos x="T6" y="T7"/>
                  </a:cxn>
                </a:cxnLst>
                <a:rect l="0" t="0" r="r" b="b"/>
                <a:pathLst>
                  <a:path w="122" h="27">
                    <a:moveTo>
                      <a:pt x="0" y="0"/>
                    </a:moveTo>
                    <a:lnTo>
                      <a:pt x="122" y="27"/>
                    </a:lnTo>
                    <a:lnTo>
                      <a:pt x="0" y="5"/>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892"/>
              <p:cNvSpPr/>
              <p:nvPr/>
            </p:nvSpPr>
            <p:spPr bwMode="auto">
              <a:xfrm>
                <a:off x="2455864" y="334962"/>
                <a:ext cx="200025" cy="25400"/>
              </a:xfrm>
              <a:custGeom>
                <a:avLst/>
                <a:gdLst>
                  <a:gd name="T0" fmla="*/ 0 w 126"/>
                  <a:gd name="T1" fmla="*/ 0 h 16"/>
                  <a:gd name="T2" fmla="*/ 126 w 126"/>
                  <a:gd name="T3" fmla="*/ 16 h 16"/>
                  <a:gd name="T4" fmla="*/ 0 w 126"/>
                  <a:gd name="T5" fmla="*/ 3 h 16"/>
                  <a:gd name="T6" fmla="*/ 0 w 126"/>
                  <a:gd name="T7" fmla="*/ 0 h 16"/>
                </a:gdLst>
                <a:ahLst/>
                <a:cxnLst>
                  <a:cxn ang="0">
                    <a:pos x="T0" y="T1"/>
                  </a:cxn>
                  <a:cxn ang="0">
                    <a:pos x="T2" y="T3"/>
                  </a:cxn>
                  <a:cxn ang="0">
                    <a:pos x="T4" y="T5"/>
                  </a:cxn>
                  <a:cxn ang="0">
                    <a:pos x="T6" y="T7"/>
                  </a:cxn>
                </a:cxnLst>
                <a:rect l="0" t="0" r="r" b="b"/>
                <a:pathLst>
                  <a:path w="125" h="16">
                    <a:moveTo>
                      <a:pt x="0" y="0"/>
                    </a:moveTo>
                    <a:lnTo>
                      <a:pt x="126" y="16"/>
                    </a:lnTo>
                    <a:lnTo>
                      <a:pt x="0" y="3"/>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893"/>
              <p:cNvSpPr/>
              <p:nvPr/>
            </p:nvSpPr>
            <p:spPr bwMode="auto">
              <a:xfrm>
                <a:off x="2562226" y="288925"/>
                <a:ext cx="122238" cy="25400"/>
              </a:xfrm>
              <a:custGeom>
                <a:avLst/>
                <a:gdLst>
                  <a:gd name="T0" fmla="*/ 0 w 77"/>
                  <a:gd name="T1" fmla="*/ 0 h 16"/>
                  <a:gd name="T2" fmla="*/ 77 w 77"/>
                  <a:gd name="T3" fmla="*/ 16 h 16"/>
                  <a:gd name="T4" fmla="*/ 0 w 77"/>
                  <a:gd name="T5" fmla="*/ 3 h 16"/>
                  <a:gd name="T6" fmla="*/ 0 w 77"/>
                  <a:gd name="T7" fmla="*/ 0 h 16"/>
                </a:gdLst>
                <a:ahLst/>
                <a:cxnLst>
                  <a:cxn ang="0">
                    <a:pos x="T0" y="T1"/>
                  </a:cxn>
                  <a:cxn ang="0">
                    <a:pos x="T2" y="T3"/>
                  </a:cxn>
                  <a:cxn ang="0">
                    <a:pos x="T4" y="T5"/>
                  </a:cxn>
                  <a:cxn ang="0">
                    <a:pos x="T6" y="T7"/>
                  </a:cxn>
                </a:cxnLst>
                <a:rect l="0" t="0" r="r" b="b"/>
                <a:pathLst>
                  <a:path w="77" h="16">
                    <a:moveTo>
                      <a:pt x="0" y="0"/>
                    </a:moveTo>
                    <a:lnTo>
                      <a:pt x="77" y="16"/>
                    </a:lnTo>
                    <a:lnTo>
                      <a:pt x="0" y="3"/>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894"/>
              <p:cNvSpPr/>
              <p:nvPr/>
            </p:nvSpPr>
            <p:spPr bwMode="auto">
              <a:xfrm>
                <a:off x="2235201" y="373062"/>
                <a:ext cx="34925" cy="76200"/>
              </a:xfrm>
              <a:custGeom>
                <a:avLst/>
                <a:gdLst>
                  <a:gd name="T0" fmla="*/ 0 w 8"/>
                  <a:gd name="T1" fmla="*/ 17 h 18"/>
                  <a:gd name="T2" fmla="*/ 4 w 8"/>
                  <a:gd name="T3" fmla="*/ 9 h 18"/>
                  <a:gd name="T4" fmla="*/ 7 w 8"/>
                  <a:gd name="T5" fmla="*/ 3 h 18"/>
                  <a:gd name="T6" fmla="*/ 8 w 8"/>
                  <a:gd name="T7" fmla="*/ 1 h 18"/>
                  <a:gd name="T8" fmla="*/ 8 w 8"/>
                  <a:gd name="T9" fmla="*/ 0 h 18"/>
                  <a:gd name="T10" fmla="*/ 8 w 8"/>
                  <a:gd name="T11" fmla="*/ 1 h 18"/>
                  <a:gd name="T12" fmla="*/ 7 w 8"/>
                  <a:gd name="T13" fmla="*/ 3 h 18"/>
                  <a:gd name="T14" fmla="*/ 5 w 8"/>
                  <a:gd name="T15" fmla="*/ 9 h 18"/>
                  <a:gd name="T16" fmla="*/ 1 w 8"/>
                  <a:gd name="T17" fmla="*/ 18 h 18"/>
                  <a:gd name="T18" fmla="*/ 0 w 8"/>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8">
                    <a:moveTo>
                      <a:pt x="0" y="17"/>
                    </a:moveTo>
                    <a:cubicBezTo>
                      <a:pt x="0" y="17"/>
                      <a:pt x="2" y="13"/>
                      <a:pt x="4" y="9"/>
                    </a:cubicBezTo>
                    <a:cubicBezTo>
                      <a:pt x="6" y="7"/>
                      <a:pt x="7" y="5"/>
                      <a:pt x="7" y="3"/>
                    </a:cubicBezTo>
                    <a:cubicBezTo>
                      <a:pt x="8" y="2"/>
                      <a:pt x="8" y="1"/>
                      <a:pt x="8" y="1"/>
                    </a:cubicBezTo>
                    <a:cubicBezTo>
                      <a:pt x="8" y="0"/>
                      <a:pt x="8" y="0"/>
                      <a:pt x="8" y="0"/>
                    </a:cubicBezTo>
                    <a:cubicBezTo>
                      <a:pt x="8" y="0"/>
                      <a:pt x="8" y="0"/>
                      <a:pt x="8" y="1"/>
                    </a:cubicBezTo>
                    <a:cubicBezTo>
                      <a:pt x="8" y="1"/>
                      <a:pt x="8" y="2"/>
                      <a:pt x="7" y="3"/>
                    </a:cubicBezTo>
                    <a:cubicBezTo>
                      <a:pt x="7" y="5"/>
                      <a:pt x="6" y="7"/>
                      <a:pt x="5" y="9"/>
                    </a:cubicBezTo>
                    <a:cubicBezTo>
                      <a:pt x="3" y="14"/>
                      <a:pt x="1" y="18"/>
                      <a:pt x="1" y="18"/>
                    </a:cubicBezTo>
                    <a:lnTo>
                      <a:pt x="0" y="1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95"/>
              <p:cNvSpPr/>
              <p:nvPr/>
            </p:nvSpPr>
            <p:spPr bwMode="auto">
              <a:xfrm>
                <a:off x="2316164" y="284162"/>
                <a:ext cx="38100" cy="119063"/>
              </a:xfrm>
              <a:custGeom>
                <a:avLst/>
                <a:gdLst>
                  <a:gd name="T0" fmla="*/ 0 w 24"/>
                  <a:gd name="T1" fmla="*/ 75 h 75"/>
                  <a:gd name="T2" fmla="*/ 24 w 24"/>
                  <a:gd name="T3" fmla="*/ 0 h 75"/>
                  <a:gd name="T4" fmla="*/ 3 w 24"/>
                  <a:gd name="T5" fmla="*/ 75 h 75"/>
                  <a:gd name="T6" fmla="*/ 0 w 24"/>
                  <a:gd name="T7" fmla="*/ 75 h 75"/>
                </a:gdLst>
                <a:ahLst/>
                <a:cxnLst>
                  <a:cxn ang="0">
                    <a:pos x="T0" y="T1"/>
                  </a:cxn>
                  <a:cxn ang="0">
                    <a:pos x="T2" y="T3"/>
                  </a:cxn>
                  <a:cxn ang="0">
                    <a:pos x="T4" y="T5"/>
                  </a:cxn>
                  <a:cxn ang="0">
                    <a:pos x="T6" y="T7"/>
                  </a:cxn>
                </a:cxnLst>
                <a:rect l="0" t="0" r="r" b="b"/>
                <a:pathLst>
                  <a:path w="24" h="75">
                    <a:moveTo>
                      <a:pt x="0" y="75"/>
                    </a:moveTo>
                    <a:lnTo>
                      <a:pt x="24" y="0"/>
                    </a:lnTo>
                    <a:lnTo>
                      <a:pt x="3" y="75"/>
                    </a:lnTo>
                    <a:lnTo>
                      <a:pt x="0" y="75"/>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96"/>
              <p:cNvSpPr/>
              <p:nvPr/>
            </p:nvSpPr>
            <p:spPr bwMode="auto">
              <a:xfrm>
                <a:off x="2405064" y="242887"/>
                <a:ext cx="30163" cy="114300"/>
              </a:xfrm>
              <a:custGeom>
                <a:avLst/>
                <a:gdLst>
                  <a:gd name="T0" fmla="*/ 0 w 7"/>
                  <a:gd name="T1" fmla="*/ 26 h 27"/>
                  <a:gd name="T2" fmla="*/ 2 w 7"/>
                  <a:gd name="T3" fmla="*/ 23 h 27"/>
                  <a:gd name="T4" fmla="*/ 5 w 7"/>
                  <a:gd name="T5" fmla="*/ 14 h 27"/>
                  <a:gd name="T6" fmla="*/ 6 w 7"/>
                  <a:gd name="T7" fmla="*/ 4 h 27"/>
                  <a:gd name="T8" fmla="*/ 7 w 7"/>
                  <a:gd name="T9" fmla="*/ 0 h 27"/>
                  <a:gd name="T10" fmla="*/ 7 w 7"/>
                  <a:gd name="T11" fmla="*/ 4 h 27"/>
                  <a:gd name="T12" fmla="*/ 5 w 7"/>
                  <a:gd name="T13" fmla="*/ 14 h 27"/>
                  <a:gd name="T14" fmla="*/ 3 w 7"/>
                  <a:gd name="T15" fmla="*/ 23 h 27"/>
                  <a:gd name="T16" fmla="*/ 1 w 7"/>
                  <a:gd name="T17" fmla="*/ 27 h 27"/>
                  <a:gd name="T18" fmla="*/ 0 w 7"/>
                  <a:gd name="T1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7">
                    <a:moveTo>
                      <a:pt x="0" y="26"/>
                    </a:moveTo>
                    <a:cubicBezTo>
                      <a:pt x="0" y="26"/>
                      <a:pt x="1" y="25"/>
                      <a:pt x="2" y="23"/>
                    </a:cubicBezTo>
                    <a:cubicBezTo>
                      <a:pt x="3" y="20"/>
                      <a:pt x="4" y="17"/>
                      <a:pt x="5" y="14"/>
                    </a:cubicBezTo>
                    <a:cubicBezTo>
                      <a:pt x="5" y="10"/>
                      <a:pt x="6" y="7"/>
                      <a:pt x="6" y="4"/>
                    </a:cubicBezTo>
                    <a:cubicBezTo>
                      <a:pt x="7" y="2"/>
                      <a:pt x="7" y="0"/>
                      <a:pt x="7" y="0"/>
                    </a:cubicBezTo>
                    <a:cubicBezTo>
                      <a:pt x="7" y="0"/>
                      <a:pt x="7" y="2"/>
                      <a:pt x="7" y="4"/>
                    </a:cubicBezTo>
                    <a:cubicBezTo>
                      <a:pt x="6" y="7"/>
                      <a:pt x="6" y="10"/>
                      <a:pt x="5" y="14"/>
                    </a:cubicBezTo>
                    <a:cubicBezTo>
                      <a:pt x="5" y="17"/>
                      <a:pt x="4" y="21"/>
                      <a:pt x="3" y="23"/>
                    </a:cubicBezTo>
                    <a:cubicBezTo>
                      <a:pt x="2" y="25"/>
                      <a:pt x="1" y="27"/>
                      <a:pt x="1" y="27"/>
                    </a:cubicBezTo>
                    <a:lnTo>
                      <a:pt x="0" y="26"/>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897"/>
              <p:cNvSpPr/>
              <p:nvPr/>
            </p:nvSpPr>
            <p:spPr bwMode="auto">
              <a:xfrm>
                <a:off x="2501901" y="212725"/>
                <a:ext cx="22225" cy="96838"/>
              </a:xfrm>
              <a:custGeom>
                <a:avLst/>
                <a:gdLst>
                  <a:gd name="T0" fmla="*/ 0 w 14"/>
                  <a:gd name="T1" fmla="*/ 61 h 61"/>
                  <a:gd name="T2" fmla="*/ 14 w 14"/>
                  <a:gd name="T3" fmla="*/ 0 h 61"/>
                  <a:gd name="T4" fmla="*/ 6 w 14"/>
                  <a:gd name="T5" fmla="*/ 61 h 61"/>
                  <a:gd name="T6" fmla="*/ 0 w 14"/>
                  <a:gd name="T7" fmla="*/ 61 h 61"/>
                </a:gdLst>
                <a:ahLst/>
                <a:cxnLst>
                  <a:cxn ang="0">
                    <a:pos x="T0" y="T1"/>
                  </a:cxn>
                  <a:cxn ang="0">
                    <a:pos x="T2" y="T3"/>
                  </a:cxn>
                  <a:cxn ang="0">
                    <a:pos x="T4" y="T5"/>
                  </a:cxn>
                  <a:cxn ang="0">
                    <a:pos x="T6" y="T7"/>
                  </a:cxn>
                </a:cxnLst>
                <a:rect l="0" t="0" r="r" b="b"/>
                <a:pathLst>
                  <a:path w="14" h="61">
                    <a:moveTo>
                      <a:pt x="0" y="61"/>
                    </a:moveTo>
                    <a:lnTo>
                      <a:pt x="14" y="0"/>
                    </a:lnTo>
                    <a:lnTo>
                      <a:pt x="6" y="61"/>
                    </a:lnTo>
                    <a:lnTo>
                      <a:pt x="0" y="6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98"/>
              <p:cNvSpPr/>
              <p:nvPr/>
            </p:nvSpPr>
            <p:spPr bwMode="auto">
              <a:xfrm>
                <a:off x="2590801" y="225425"/>
                <a:ext cx="9525" cy="55563"/>
              </a:xfrm>
              <a:custGeom>
                <a:avLst/>
                <a:gdLst>
                  <a:gd name="T0" fmla="*/ 0 w 2"/>
                  <a:gd name="T1" fmla="*/ 13 h 13"/>
                  <a:gd name="T2" fmla="*/ 1 w 2"/>
                  <a:gd name="T3" fmla="*/ 11 h 13"/>
                  <a:gd name="T4" fmla="*/ 1 w 2"/>
                  <a:gd name="T5" fmla="*/ 6 h 13"/>
                  <a:gd name="T6" fmla="*/ 1 w 2"/>
                  <a:gd name="T7" fmla="*/ 2 h 13"/>
                  <a:gd name="T8" fmla="*/ 1 w 2"/>
                  <a:gd name="T9" fmla="*/ 0 h 13"/>
                  <a:gd name="T10" fmla="*/ 1 w 2"/>
                  <a:gd name="T11" fmla="*/ 2 h 13"/>
                  <a:gd name="T12" fmla="*/ 2 w 2"/>
                  <a:gd name="T13" fmla="*/ 6 h 13"/>
                  <a:gd name="T14" fmla="*/ 2 w 2"/>
                  <a:gd name="T15" fmla="*/ 11 h 13"/>
                  <a:gd name="T16" fmla="*/ 2 w 2"/>
                  <a:gd name="T17" fmla="*/ 13 h 13"/>
                  <a:gd name="T18" fmla="*/ 0 w 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0" y="13"/>
                    </a:moveTo>
                    <a:cubicBezTo>
                      <a:pt x="0" y="13"/>
                      <a:pt x="0" y="12"/>
                      <a:pt x="1" y="11"/>
                    </a:cubicBezTo>
                    <a:cubicBezTo>
                      <a:pt x="1" y="10"/>
                      <a:pt x="1" y="8"/>
                      <a:pt x="1" y="6"/>
                    </a:cubicBezTo>
                    <a:cubicBezTo>
                      <a:pt x="1" y="5"/>
                      <a:pt x="1" y="3"/>
                      <a:pt x="1" y="2"/>
                    </a:cubicBezTo>
                    <a:cubicBezTo>
                      <a:pt x="1" y="0"/>
                      <a:pt x="1" y="0"/>
                      <a:pt x="1" y="0"/>
                    </a:cubicBezTo>
                    <a:cubicBezTo>
                      <a:pt x="1" y="0"/>
                      <a:pt x="1" y="0"/>
                      <a:pt x="1" y="2"/>
                    </a:cubicBezTo>
                    <a:cubicBezTo>
                      <a:pt x="2" y="3"/>
                      <a:pt x="2" y="5"/>
                      <a:pt x="2" y="6"/>
                    </a:cubicBezTo>
                    <a:cubicBezTo>
                      <a:pt x="2" y="8"/>
                      <a:pt x="2" y="10"/>
                      <a:pt x="2" y="11"/>
                    </a:cubicBezTo>
                    <a:cubicBezTo>
                      <a:pt x="2" y="12"/>
                      <a:pt x="2" y="13"/>
                      <a:pt x="2" y="13"/>
                    </a:cubicBezTo>
                    <a:lnTo>
                      <a:pt x="0"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99"/>
              <p:cNvSpPr/>
              <p:nvPr/>
            </p:nvSpPr>
            <p:spPr bwMode="auto">
              <a:xfrm>
                <a:off x="1828801" y="768350"/>
                <a:ext cx="423863" cy="487363"/>
              </a:xfrm>
              <a:custGeom>
                <a:avLst/>
                <a:gdLst>
                  <a:gd name="T0" fmla="*/ 100 w 100"/>
                  <a:gd name="T1" fmla="*/ 0 h 115"/>
                  <a:gd name="T2" fmla="*/ 43 w 100"/>
                  <a:gd name="T3" fmla="*/ 85 h 115"/>
                  <a:gd name="T4" fmla="*/ 100 w 100"/>
                  <a:gd name="T5" fmla="*/ 0 h 115"/>
                </a:gdLst>
                <a:ahLst/>
                <a:cxnLst>
                  <a:cxn ang="0">
                    <a:pos x="T0" y="T1"/>
                  </a:cxn>
                  <a:cxn ang="0">
                    <a:pos x="T2" y="T3"/>
                  </a:cxn>
                  <a:cxn ang="0">
                    <a:pos x="T4" y="T5"/>
                  </a:cxn>
                </a:cxnLst>
                <a:rect l="0" t="0" r="r" b="b"/>
                <a:pathLst>
                  <a:path w="100" h="115">
                    <a:moveTo>
                      <a:pt x="100" y="0"/>
                    </a:moveTo>
                    <a:cubicBezTo>
                      <a:pt x="100" y="0"/>
                      <a:pt x="0" y="41"/>
                      <a:pt x="43" y="85"/>
                    </a:cubicBezTo>
                    <a:cubicBezTo>
                      <a:pt x="73" y="115"/>
                      <a:pt x="100" y="0"/>
                      <a:pt x="100"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900"/>
              <p:cNvSpPr/>
              <p:nvPr/>
            </p:nvSpPr>
            <p:spPr bwMode="auto">
              <a:xfrm>
                <a:off x="2011364" y="776287"/>
                <a:ext cx="233363" cy="314325"/>
              </a:xfrm>
              <a:custGeom>
                <a:avLst/>
                <a:gdLst>
                  <a:gd name="T0" fmla="*/ 55 w 55"/>
                  <a:gd name="T1" fmla="*/ 0 h 74"/>
                  <a:gd name="T2" fmla="*/ 54 w 55"/>
                  <a:gd name="T3" fmla="*/ 1 h 74"/>
                  <a:gd name="T4" fmla="*/ 52 w 55"/>
                  <a:gd name="T5" fmla="*/ 3 h 74"/>
                  <a:gd name="T6" fmla="*/ 44 w 55"/>
                  <a:gd name="T7" fmla="*/ 10 h 74"/>
                  <a:gd name="T8" fmla="*/ 40 w 55"/>
                  <a:gd name="T9" fmla="*/ 15 h 74"/>
                  <a:gd name="T10" fmla="*/ 34 w 55"/>
                  <a:gd name="T11" fmla="*/ 21 h 74"/>
                  <a:gd name="T12" fmla="*/ 29 w 55"/>
                  <a:gd name="T13" fmla="*/ 28 h 74"/>
                  <a:gd name="T14" fmla="*/ 24 w 55"/>
                  <a:gd name="T15" fmla="*/ 34 h 74"/>
                  <a:gd name="T16" fmla="*/ 19 w 55"/>
                  <a:gd name="T17" fmla="*/ 41 h 74"/>
                  <a:gd name="T18" fmla="*/ 16 w 55"/>
                  <a:gd name="T19" fmla="*/ 45 h 74"/>
                  <a:gd name="T20" fmla="*/ 14 w 55"/>
                  <a:gd name="T21" fmla="*/ 48 h 74"/>
                  <a:gd name="T22" fmla="*/ 10 w 55"/>
                  <a:gd name="T23" fmla="*/ 55 h 74"/>
                  <a:gd name="T24" fmla="*/ 6 w 55"/>
                  <a:gd name="T25" fmla="*/ 61 h 74"/>
                  <a:gd name="T26" fmla="*/ 4 w 55"/>
                  <a:gd name="T27" fmla="*/ 66 h 74"/>
                  <a:gd name="T28" fmla="*/ 2 w 55"/>
                  <a:gd name="T29" fmla="*/ 70 h 74"/>
                  <a:gd name="T30" fmla="*/ 0 w 55"/>
                  <a:gd name="T31" fmla="*/ 74 h 74"/>
                  <a:gd name="T32" fmla="*/ 2 w 55"/>
                  <a:gd name="T33" fmla="*/ 71 h 74"/>
                  <a:gd name="T34" fmla="*/ 4 w 55"/>
                  <a:gd name="T35" fmla="*/ 67 h 74"/>
                  <a:gd name="T36" fmla="*/ 7 w 55"/>
                  <a:gd name="T37" fmla="*/ 62 h 74"/>
                  <a:gd name="T38" fmla="*/ 11 w 55"/>
                  <a:gd name="T39" fmla="*/ 56 h 74"/>
                  <a:gd name="T40" fmla="*/ 12 w 55"/>
                  <a:gd name="T41" fmla="*/ 54 h 74"/>
                  <a:gd name="T42" fmla="*/ 13 w 55"/>
                  <a:gd name="T43" fmla="*/ 53 h 74"/>
                  <a:gd name="T44" fmla="*/ 16 w 55"/>
                  <a:gd name="T45" fmla="*/ 49 h 74"/>
                  <a:gd name="T46" fmla="*/ 20 w 55"/>
                  <a:gd name="T47" fmla="*/ 43 h 74"/>
                  <a:gd name="T48" fmla="*/ 25 w 55"/>
                  <a:gd name="T49" fmla="*/ 36 h 74"/>
                  <a:gd name="T50" fmla="*/ 31 w 55"/>
                  <a:gd name="T51" fmla="*/ 29 h 74"/>
                  <a:gd name="T52" fmla="*/ 36 w 55"/>
                  <a:gd name="T53" fmla="*/ 23 h 74"/>
                  <a:gd name="T54" fmla="*/ 41 w 55"/>
                  <a:gd name="T55" fmla="*/ 17 h 74"/>
                  <a:gd name="T56" fmla="*/ 45 w 55"/>
                  <a:gd name="T57" fmla="*/ 11 h 74"/>
                  <a:gd name="T58" fmla="*/ 52 w 55"/>
                  <a:gd name="T59" fmla="*/ 3 h 74"/>
                  <a:gd name="T60" fmla="*/ 55 w 55"/>
                  <a:gd name="T6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74">
                    <a:moveTo>
                      <a:pt x="55" y="0"/>
                    </a:moveTo>
                    <a:cubicBezTo>
                      <a:pt x="55" y="0"/>
                      <a:pt x="55" y="1"/>
                      <a:pt x="54" y="1"/>
                    </a:cubicBezTo>
                    <a:cubicBezTo>
                      <a:pt x="54" y="2"/>
                      <a:pt x="53" y="2"/>
                      <a:pt x="52" y="3"/>
                    </a:cubicBezTo>
                    <a:cubicBezTo>
                      <a:pt x="50" y="5"/>
                      <a:pt x="48" y="7"/>
                      <a:pt x="44" y="10"/>
                    </a:cubicBezTo>
                    <a:cubicBezTo>
                      <a:pt x="43" y="12"/>
                      <a:pt x="41" y="14"/>
                      <a:pt x="40" y="15"/>
                    </a:cubicBezTo>
                    <a:cubicBezTo>
                      <a:pt x="38" y="17"/>
                      <a:pt x="36" y="19"/>
                      <a:pt x="34" y="21"/>
                    </a:cubicBezTo>
                    <a:cubicBezTo>
                      <a:pt x="33" y="23"/>
                      <a:pt x="31" y="25"/>
                      <a:pt x="29" y="28"/>
                    </a:cubicBezTo>
                    <a:cubicBezTo>
                      <a:pt x="27" y="30"/>
                      <a:pt x="26" y="32"/>
                      <a:pt x="24" y="34"/>
                    </a:cubicBezTo>
                    <a:cubicBezTo>
                      <a:pt x="22" y="37"/>
                      <a:pt x="20" y="39"/>
                      <a:pt x="19" y="41"/>
                    </a:cubicBezTo>
                    <a:cubicBezTo>
                      <a:pt x="18" y="43"/>
                      <a:pt x="17" y="44"/>
                      <a:pt x="16" y="45"/>
                    </a:cubicBezTo>
                    <a:cubicBezTo>
                      <a:pt x="15" y="46"/>
                      <a:pt x="15" y="47"/>
                      <a:pt x="14" y="48"/>
                    </a:cubicBezTo>
                    <a:cubicBezTo>
                      <a:pt x="12" y="51"/>
                      <a:pt x="11" y="53"/>
                      <a:pt x="10" y="55"/>
                    </a:cubicBezTo>
                    <a:cubicBezTo>
                      <a:pt x="9" y="57"/>
                      <a:pt x="7" y="59"/>
                      <a:pt x="6" y="61"/>
                    </a:cubicBezTo>
                    <a:cubicBezTo>
                      <a:pt x="5" y="63"/>
                      <a:pt x="4" y="65"/>
                      <a:pt x="4" y="66"/>
                    </a:cubicBezTo>
                    <a:cubicBezTo>
                      <a:pt x="3" y="68"/>
                      <a:pt x="2" y="69"/>
                      <a:pt x="2" y="70"/>
                    </a:cubicBezTo>
                    <a:cubicBezTo>
                      <a:pt x="1" y="73"/>
                      <a:pt x="0" y="74"/>
                      <a:pt x="0" y="74"/>
                    </a:cubicBezTo>
                    <a:cubicBezTo>
                      <a:pt x="0" y="74"/>
                      <a:pt x="1" y="73"/>
                      <a:pt x="2" y="71"/>
                    </a:cubicBezTo>
                    <a:cubicBezTo>
                      <a:pt x="3" y="69"/>
                      <a:pt x="3" y="68"/>
                      <a:pt x="4" y="67"/>
                    </a:cubicBezTo>
                    <a:cubicBezTo>
                      <a:pt x="5" y="65"/>
                      <a:pt x="6" y="63"/>
                      <a:pt x="7" y="62"/>
                    </a:cubicBezTo>
                    <a:cubicBezTo>
                      <a:pt x="9" y="60"/>
                      <a:pt x="10" y="58"/>
                      <a:pt x="11" y="56"/>
                    </a:cubicBezTo>
                    <a:cubicBezTo>
                      <a:pt x="12" y="55"/>
                      <a:pt x="12" y="55"/>
                      <a:pt x="12" y="54"/>
                    </a:cubicBezTo>
                    <a:cubicBezTo>
                      <a:pt x="13" y="54"/>
                      <a:pt x="13" y="53"/>
                      <a:pt x="13" y="53"/>
                    </a:cubicBezTo>
                    <a:cubicBezTo>
                      <a:pt x="14" y="52"/>
                      <a:pt x="15" y="50"/>
                      <a:pt x="16" y="49"/>
                    </a:cubicBezTo>
                    <a:cubicBezTo>
                      <a:pt x="17" y="47"/>
                      <a:pt x="19" y="45"/>
                      <a:pt x="20" y="43"/>
                    </a:cubicBezTo>
                    <a:cubicBezTo>
                      <a:pt x="22" y="40"/>
                      <a:pt x="24" y="38"/>
                      <a:pt x="25" y="36"/>
                    </a:cubicBezTo>
                    <a:cubicBezTo>
                      <a:pt x="27" y="33"/>
                      <a:pt x="29" y="31"/>
                      <a:pt x="31" y="29"/>
                    </a:cubicBezTo>
                    <a:cubicBezTo>
                      <a:pt x="33" y="27"/>
                      <a:pt x="34" y="25"/>
                      <a:pt x="36" y="23"/>
                    </a:cubicBezTo>
                    <a:cubicBezTo>
                      <a:pt x="38" y="20"/>
                      <a:pt x="39" y="18"/>
                      <a:pt x="41" y="17"/>
                    </a:cubicBezTo>
                    <a:cubicBezTo>
                      <a:pt x="42" y="15"/>
                      <a:pt x="44" y="13"/>
                      <a:pt x="45" y="11"/>
                    </a:cubicBezTo>
                    <a:cubicBezTo>
                      <a:pt x="48" y="8"/>
                      <a:pt x="51" y="5"/>
                      <a:pt x="52" y="3"/>
                    </a:cubicBezTo>
                    <a:cubicBezTo>
                      <a:pt x="54" y="1"/>
                      <a:pt x="55" y="0"/>
                      <a:pt x="55"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901"/>
              <p:cNvSpPr/>
              <p:nvPr/>
            </p:nvSpPr>
            <p:spPr bwMode="auto">
              <a:xfrm>
                <a:off x="2176464" y="852487"/>
                <a:ext cx="3175" cy="71438"/>
              </a:xfrm>
              <a:custGeom>
                <a:avLst/>
                <a:gdLst>
                  <a:gd name="T0" fmla="*/ 0 w 2"/>
                  <a:gd name="T1" fmla="*/ 0 h 45"/>
                  <a:gd name="T2" fmla="*/ 0 w 2"/>
                  <a:gd name="T3" fmla="*/ 45 h 45"/>
                  <a:gd name="T4" fmla="*/ 2 w 2"/>
                  <a:gd name="T5" fmla="*/ 0 h 45"/>
                  <a:gd name="T6" fmla="*/ 0 w 2"/>
                  <a:gd name="T7" fmla="*/ 0 h 45"/>
                </a:gdLst>
                <a:ahLst/>
                <a:cxnLst>
                  <a:cxn ang="0">
                    <a:pos x="T0" y="T1"/>
                  </a:cxn>
                  <a:cxn ang="0">
                    <a:pos x="T2" y="T3"/>
                  </a:cxn>
                  <a:cxn ang="0">
                    <a:pos x="T4" y="T5"/>
                  </a:cxn>
                  <a:cxn ang="0">
                    <a:pos x="T6" y="T7"/>
                  </a:cxn>
                </a:cxnLst>
                <a:rect l="0" t="0" r="r" b="b"/>
                <a:pathLst>
                  <a:path w="2" h="45">
                    <a:moveTo>
                      <a:pt x="0" y="0"/>
                    </a:moveTo>
                    <a:lnTo>
                      <a:pt x="0" y="45"/>
                    </a:lnTo>
                    <a:lnTo>
                      <a:pt x="2" y="0"/>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902"/>
              <p:cNvSpPr/>
              <p:nvPr/>
            </p:nvSpPr>
            <p:spPr bwMode="auto">
              <a:xfrm>
                <a:off x="2133601" y="898525"/>
                <a:ext cx="4763" cy="149225"/>
              </a:xfrm>
              <a:custGeom>
                <a:avLst/>
                <a:gdLst>
                  <a:gd name="T0" fmla="*/ 0 w 3"/>
                  <a:gd name="T1" fmla="*/ 0 h 94"/>
                  <a:gd name="T2" fmla="*/ 3 w 3"/>
                  <a:gd name="T3" fmla="*/ 94 h 94"/>
                  <a:gd name="T4" fmla="*/ 3 w 3"/>
                  <a:gd name="T5" fmla="*/ 0 h 94"/>
                  <a:gd name="T6" fmla="*/ 0 w 3"/>
                  <a:gd name="T7" fmla="*/ 0 h 94"/>
                </a:gdLst>
                <a:ahLst/>
                <a:cxnLst>
                  <a:cxn ang="0">
                    <a:pos x="T0" y="T1"/>
                  </a:cxn>
                  <a:cxn ang="0">
                    <a:pos x="T2" y="T3"/>
                  </a:cxn>
                  <a:cxn ang="0">
                    <a:pos x="T4" y="T5"/>
                  </a:cxn>
                  <a:cxn ang="0">
                    <a:pos x="T6" y="T7"/>
                  </a:cxn>
                </a:cxnLst>
                <a:rect l="0" t="0" r="r" b="b"/>
                <a:pathLst>
                  <a:path w="3" h="94">
                    <a:moveTo>
                      <a:pt x="0" y="0"/>
                    </a:moveTo>
                    <a:lnTo>
                      <a:pt x="3" y="94"/>
                    </a:lnTo>
                    <a:lnTo>
                      <a:pt x="3" y="0"/>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903"/>
              <p:cNvSpPr/>
              <p:nvPr/>
            </p:nvSpPr>
            <p:spPr bwMode="auto">
              <a:xfrm>
                <a:off x="2078039" y="962025"/>
                <a:ext cx="12700" cy="149225"/>
              </a:xfrm>
              <a:custGeom>
                <a:avLst/>
                <a:gdLst>
                  <a:gd name="T0" fmla="*/ 6 w 8"/>
                  <a:gd name="T1" fmla="*/ 0 h 94"/>
                  <a:gd name="T2" fmla="*/ 0 w 8"/>
                  <a:gd name="T3" fmla="*/ 94 h 94"/>
                  <a:gd name="T4" fmla="*/ 8 w 8"/>
                  <a:gd name="T5" fmla="*/ 0 h 94"/>
                  <a:gd name="T6" fmla="*/ 6 w 8"/>
                  <a:gd name="T7" fmla="*/ 0 h 94"/>
                </a:gdLst>
                <a:ahLst/>
                <a:cxnLst>
                  <a:cxn ang="0">
                    <a:pos x="T0" y="T1"/>
                  </a:cxn>
                  <a:cxn ang="0">
                    <a:pos x="T2" y="T3"/>
                  </a:cxn>
                  <a:cxn ang="0">
                    <a:pos x="T4" y="T5"/>
                  </a:cxn>
                  <a:cxn ang="0">
                    <a:pos x="T6" y="T7"/>
                  </a:cxn>
                </a:cxnLst>
                <a:rect l="0" t="0" r="r" b="b"/>
                <a:pathLst>
                  <a:path w="8" h="94">
                    <a:moveTo>
                      <a:pt x="6" y="0"/>
                    </a:moveTo>
                    <a:lnTo>
                      <a:pt x="0" y="94"/>
                    </a:lnTo>
                    <a:lnTo>
                      <a:pt x="8" y="0"/>
                    </a:lnTo>
                    <a:lnTo>
                      <a:pt x="6"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904"/>
              <p:cNvSpPr/>
              <p:nvPr/>
            </p:nvSpPr>
            <p:spPr bwMode="auto">
              <a:xfrm>
                <a:off x="2039939" y="1035050"/>
                <a:ext cx="4763" cy="93663"/>
              </a:xfrm>
              <a:custGeom>
                <a:avLst/>
                <a:gdLst>
                  <a:gd name="T0" fmla="*/ 0 w 3"/>
                  <a:gd name="T1" fmla="*/ 0 h 59"/>
                  <a:gd name="T2" fmla="*/ 0 w 3"/>
                  <a:gd name="T3" fmla="*/ 59 h 59"/>
                  <a:gd name="T4" fmla="*/ 3 w 3"/>
                  <a:gd name="T5" fmla="*/ 0 h 59"/>
                  <a:gd name="T6" fmla="*/ 0 w 3"/>
                  <a:gd name="T7" fmla="*/ 0 h 59"/>
                </a:gdLst>
                <a:ahLst/>
                <a:cxnLst>
                  <a:cxn ang="0">
                    <a:pos x="T0" y="T1"/>
                  </a:cxn>
                  <a:cxn ang="0">
                    <a:pos x="T2" y="T3"/>
                  </a:cxn>
                  <a:cxn ang="0">
                    <a:pos x="T4" y="T5"/>
                  </a:cxn>
                  <a:cxn ang="0">
                    <a:pos x="T6" y="T7"/>
                  </a:cxn>
                </a:cxnLst>
                <a:rect l="0" t="0" r="r" b="b"/>
                <a:pathLst>
                  <a:path w="3" h="59">
                    <a:moveTo>
                      <a:pt x="0" y="0"/>
                    </a:moveTo>
                    <a:lnTo>
                      <a:pt x="0" y="59"/>
                    </a:lnTo>
                    <a:lnTo>
                      <a:pt x="3" y="0"/>
                    </a:lnTo>
                    <a:lnTo>
                      <a:pt x="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905"/>
              <p:cNvSpPr/>
              <p:nvPr/>
            </p:nvSpPr>
            <p:spPr bwMode="auto">
              <a:xfrm>
                <a:off x="2141539" y="819150"/>
                <a:ext cx="60325" cy="15875"/>
              </a:xfrm>
              <a:custGeom>
                <a:avLst/>
                <a:gdLst>
                  <a:gd name="T0" fmla="*/ 14 w 14"/>
                  <a:gd name="T1" fmla="*/ 0 h 4"/>
                  <a:gd name="T2" fmla="*/ 7 w 14"/>
                  <a:gd name="T3" fmla="*/ 2 h 4"/>
                  <a:gd name="T4" fmla="*/ 2 w 14"/>
                  <a:gd name="T5" fmla="*/ 4 h 4"/>
                  <a:gd name="T6" fmla="*/ 0 w 14"/>
                  <a:gd name="T7" fmla="*/ 4 h 4"/>
                  <a:gd name="T8" fmla="*/ 0 w 14"/>
                  <a:gd name="T9" fmla="*/ 4 h 4"/>
                  <a:gd name="T10" fmla="*/ 0 w 14"/>
                  <a:gd name="T11" fmla="*/ 4 h 4"/>
                  <a:gd name="T12" fmla="*/ 2 w 14"/>
                  <a:gd name="T13" fmla="*/ 4 h 4"/>
                  <a:gd name="T14" fmla="*/ 7 w 14"/>
                  <a:gd name="T15" fmla="*/ 3 h 4"/>
                  <a:gd name="T16" fmla="*/ 14 w 14"/>
                  <a:gd name="T17" fmla="*/ 1 h 4"/>
                  <a:gd name="T18" fmla="*/ 14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4" y="0"/>
                    </a:moveTo>
                    <a:cubicBezTo>
                      <a:pt x="14" y="0"/>
                      <a:pt x="10" y="1"/>
                      <a:pt x="7" y="2"/>
                    </a:cubicBezTo>
                    <a:cubicBezTo>
                      <a:pt x="5" y="3"/>
                      <a:pt x="3" y="3"/>
                      <a:pt x="2" y="4"/>
                    </a:cubicBezTo>
                    <a:cubicBezTo>
                      <a:pt x="1" y="4"/>
                      <a:pt x="1" y="4"/>
                      <a:pt x="0" y="4"/>
                    </a:cubicBezTo>
                    <a:cubicBezTo>
                      <a:pt x="0" y="4"/>
                      <a:pt x="0" y="4"/>
                      <a:pt x="0" y="4"/>
                    </a:cubicBezTo>
                    <a:cubicBezTo>
                      <a:pt x="0" y="4"/>
                      <a:pt x="0" y="4"/>
                      <a:pt x="0" y="4"/>
                    </a:cubicBezTo>
                    <a:cubicBezTo>
                      <a:pt x="1" y="4"/>
                      <a:pt x="1" y="4"/>
                      <a:pt x="2" y="4"/>
                    </a:cubicBezTo>
                    <a:cubicBezTo>
                      <a:pt x="3" y="4"/>
                      <a:pt x="5" y="3"/>
                      <a:pt x="7" y="3"/>
                    </a:cubicBezTo>
                    <a:cubicBezTo>
                      <a:pt x="11" y="2"/>
                      <a:pt x="14" y="1"/>
                      <a:pt x="14" y="1"/>
                    </a:cubicBezTo>
                    <a:lnTo>
                      <a:pt x="14"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906"/>
              <p:cNvSpPr/>
              <p:nvPr/>
            </p:nvSpPr>
            <p:spPr bwMode="auto">
              <a:xfrm>
                <a:off x="2065339" y="873125"/>
                <a:ext cx="93663" cy="9525"/>
              </a:xfrm>
              <a:custGeom>
                <a:avLst/>
                <a:gdLst>
                  <a:gd name="T0" fmla="*/ 59 w 59"/>
                  <a:gd name="T1" fmla="*/ 0 h 6"/>
                  <a:gd name="T2" fmla="*/ 0 w 59"/>
                  <a:gd name="T3" fmla="*/ 6 h 6"/>
                  <a:gd name="T4" fmla="*/ 59 w 59"/>
                  <a:gd name="T5" fmla="*/ 3 h 6"/>
                  <a:gd name="T6" fmla="*/ 59 w 59"/>
                  <a:gd name="T7" fmla="*/ 0 h 6"/>
                </a:gdLst>
                <a:ahLst/>
                <a:cxnLst>
                  <a:cxn ang="0">
                    <a:pos x="T0" y="T1"/>
                  </a:cxn>
                  <a:cxn ang="0">
                    <a:pos x="T2" y="T3"/>
                  </a:cxn>
                  <a:cxn ang="0">
                    <a:pos x="T4" y="T5"/>
                  </a:cxn>
                  <a:cxn ang="0">
                    <a:pos x="T6" y="T7"/>
                  </a:cxn>
                </a:cxnLst>
                <a:rect l="0" t="0" r="r" b="b"/>
                <a:pathLst>
                  <a:path w="59" h="6">
                    <a:moveTo>
                      <a:pt x="59" y="0"/>
                    </a:moveTo>
                    <a:lnTo>
                      <a:pt x="0" y="6"/>
                    </a:lnTo>
                    <a:lnTo>
                      <a:pt x="59" y="3"/>
                    </a:lnTo>
                    <a:lnTo>
                      <a:pt x="59"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907"/>
              <p:cNvSpPr/>
              <p:nvPr/>
            </p:nvSpPr>
            <p:spPr bwMode="auto">
              <a:xfrm>
                <a:off x="2024064" y="928687"/>
                <a:ext cx="84138" cy="7938"/>
              </a:xfrm>
              <a:custGeom>
                <a:avLst/>
                <a:gdLst>
                  <a:gd name="T0" fmla="*/ 20 w 20"/>
                  <a:gd name="T1" fmla="*/ 0 h 2"/>
                  <a:gd name="T2" fmla="*/ 17 w 20"/>
                  <a:gd name="T3" fmla="*/ 1 h 2"/>
                  <a:gd name="T4" fmla="*/ 10 w 20"/>
                  <a:gd name="T5" fmla="*/ 2 h 2"/>
                  <a:gd name="T6" fmla="*/ 3 w 20"/>
                  <a:gd name="T7" fmla="*/ 2 h 2"/>
                  <a:gd name="T8" fmla="*/ 0 w 20"/>
                  <a:gd name="T9" fmla="*/ 1 h 2"/>
                  <a:gd name="T10" fmla="*/ 3 w 20"/>
                  <a:gd name="T11" fmla="*/ 2 h 2"/>
                  <a:gd name="T12" fmla="*/ 10 w 20"/>
                  <a:gd name="T13" fmla="*/ 2 h 2"/>
                  <a:gd name="T14" fmla="*/ 17 w 20"/>
                  <a:gd name="T15" fmla="*/ 2 h 2"/>
                  <a:gd name="T16" fmla="*/ 20 w 20"/>
                  <a:gd name="T17" fmla="*/ 1 h 2"/>
                  <a:gd name="T18" fmla="*/ 20 w 20"/>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
                    <a:moveTo>
                      <a:pt x="20" y="0"/>
                    </a:moveTo>
                    <a:cubicBezTo>
                      <a:pt x="20" y="0"/>
                      <a:pt x="19" y="0"/>
                      <a:pt x="17" y="1"/>
                    </a:cubicBezTo>
                    <a:cubicBezTo>
                      <a:pt x="15" y="1"/>
                      <a:pt x="13" y="1"/>
                      <a:pt x="10" y="2"/>
                    </a:cubicBezTo>
                    <a:cubicBezTo>
                      <a:pt x="8" y="2"/>
                      <a:pt x="5" y="2"/>
                      <a:pt x="3" y="2"/>
                    </a:cubicBezTo>
                    <a:cubicBezTo>
                      <a:pt x="2" y="2"/>
                      <a:pt x="0" y="1"/>
                      <a:pt x="0" y="1"/>
                    </a:cubicBezTo>
                    <a:cubicBezTo>
                      <a:pt x="0" y="1"/>
                      <a:pt x="2" y="2"/>
                      <a:pt x="3" y="2"/>
                    </a:cubicBezTo>
                    <a:cubicBezTo>
                      <a:pt x="5" y="2"/>
                      <a:pt x="8" y="2"/>
                      <a:pt x="10" y="2"/>
                    </a:cubicBezTo>
                    <a:cubicBezTo>
                      <a:pt x="13" y="2"/>
                      <a:pt x="15" y="2"/>
                      <a:pt x="17" y="2"/>
                    </a:cubicBezTo>
                    <a:cubicBezTo>
                      <a:pt x="19" y="1"/>
                      <a:pt x="20" y="1"/>
                      <a:pt x="20" y="1"/>
                    </a:cubicBezTo>
                    <a:lnTo>
                      <a:pt x="20"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08"/>
              <p:cNvSpPr/>
              <p:nvPr/>
            </p:nvSpPr>
            <p:spPr bwMode="auto">
              <a:xfrm>
                <a:off x="1993901" y="992187"/>
                <a:ext cx="68263" cy="4763"/>
              </a:xfrm>
              <a:custGeom>
                <a:avLst/>
                <a:gdLst>
                  <a:gd name="T0" fmla="*/ 43 w 43"/>
                  <a:gd name="T1" fmla="*/ 0 h 3"/>
                  <a:gd name="T2" fmla="*/ 0 w 43"/>
                  <a:gd name="T3" fmla="*/ 0 h 3"/>
                  <a:gd name="T4" fmla="*/ 43 w 43"/>
                  <a:gd name="T5" fmla="*/ 3 h 3"/>
                  <a:gd name="T6" fmla="*/ 43 w 43"/>
                  <a:gd name="T7" fmla="*/ 0 h 3"/>
                </a:gdLst>
                <a:ahLst/>
                <a:cxnLst>
                  <a:cxn ang="0">
                    <a:pos x="T0" y="T1"/>
                  </a:cxn>
                  <a:cxn ang="0">
                    <a:pos x="T2" y="T3"/>
                  </a:cxn>
                  <a:cxn ang="0">
                    <a:pos x="T4" y="T5"/>
                  </a:cxn>
                  <a:cxn ang="0">
                    <a:pos x="T6" y="T7"/>
                  </a:cxn>
                </a:cxnLst>
                <a:rect l="0" t="0" r="r" b="b"/>
                <a:pathLst>
                  <a:path w="43" h="3">
                    <a:moveTo>
                      <a:pt x="43" y="0"/>
                    </a:moveTo>
                    <a:lnTo>
                      <a:pt x="0" y="0"/>
                    </a:lnTo>
                    <a:lnTo>
                      <a:pt x="43" y="3"/>
                    </a:lnTo>
                    <a:lnTo>
                      <a:pt x="43"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909"/>
              <p:cNvSpPr/>
              <p:nvPr/>
            </p:nvSpPr>
            <p:spPr bwMode="auto">
              <a:xfrm>
                <a:off x="1989139" y="1047750"/>
                <a:ext cx="38100" cy="7938"/>
              </a:xfrm>
              <a:custGeom>
                <a:avLst/>
                <a:gdLst>
                  <a:gd name="T0" fmla="*/ 9 w 9"/>
                  <a:gd name="T1" fmla="*/ 1 h 2"/>
                  <a:gd name="T2" fmla="*/ 8 w 9"/>
                  <a:gd name="T3" fmla="*/ 1 h 2"/>
                  <a:gd name="T4" fmla="*/ 4 w 9"/>
                  <a:gd name="T5" fmla="*/ 1 h 2"/>
                  <a:gd name="T6" fmla="*/ 1 w 9"/>
                  <a:gd name="T7" fmla="*/ 1 h 2"/>
                  <a:gd name="T8" fmla="*/ 0 w 9"/>
                  <a:gd name="T9" fmla="*/ 0 h 2"/>
                  <a:gd name="T10" fmla="*/ 1 w 9"/>
                  <a:gd name="T11" fmla="*/ 1 h 2"/>
                  <a:gd name="T12" fmla="*/ 4 w 9"/>
                  <a:gd name="T13" fmla="*/ 2 h 2"/>
                  <a:gd name="T14" fmla="*/ 8 w 9"/>
                  <a:gd name="T15" fmla="*/ 2 h 2"/>
                  <a:gd name="T16" fmla="*/ 9 w 9"/>
                  <a:gd name="T17" fmla="*/ 2 h 2"/>
                  <a:gd name="T18" fmla="*/ 9 w 9"/>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9" y="1"/>
                    </a:moveTo>
                    <a:cubicBezTo>
                      <a:pt x="9" y="1"/>
                      <a:pt x="9" y="1"/>
                      <a:pt x="8" y="1"/>
                    </a:cubicBezTo>
                    <a:cubicBezTo>
                      <a:pt x="7" y="1"/>
                      <a:pt x="6" y="1"/>
                      <a:pt x="4" y="1"/>
                    </a:cubicBezTo>
                    <a:cubicBezTo>
                      <a:pt x="3" y="1"/>
                      <a:pt x="2" y="1"/>
                      <a:pt x="1" y="1"/>
                    </a:cubicBezTo>
                    <a:cubicBezTo>
                      <a:pt x="0" y="0"/>
                      <a:pt x="0" y="0"/>
                      <a:pt x="0" y="0"/>
                    </a:cubicBezTo>
                    <a:cubicBezTo>
                      <a:pt x="0" y="0"/>
                      <a:pt x="0" y="0"/>
                      <a:pt x="1" y="1"/>
                    </a:cubicBezTo>
                    <a:cubicBezTo>
                      <a:pt x="2" y="1"/>
                      <a:pt x="3" y="1"/>
                      <a:pt x="4" y="2"/>
                    </a:cubicBezTo>
                    <a:cubicBezTo>
                      <a:pt x="6" y="2"/>
                      <a:pt x="7" y="2"/>
                      <a:pt x="8" y="2"/>
                    </a:cubicBezTo>
                    <a:cubicBezTo>
                      <a:pt x="9" y="2"/>
                      <a:pt x="9" y="2"/>
                      <a:pt x="9" y="2"/>
                    </a:cubicBezTo>
                    <a:lnTo>
                      <a:pt x="9"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910"/>
              <p:cNvSpPr/>
              <p:nvPr/>
            </p:nvSpPr>
            <p:spPr bwMode="auto">
              <a:xfrm>
                <a:off x="2752726" y="1060450"/>
                <a:ext cx="327025" cy="419100"/>
              </a:xfrm>
              <a:custGeom>
                <a:avLst/>
                <a:gdLst>
                  <a:gd name="T0" fmla="*/ 9 w 77"/>
                  <a:gd name="T1" fmla="*/ 23 h 99"/>
                  <a:gd name="T2" fmla="*/ 72 w 77"/>
                  <a:gd name="T3" fmla="*/ 25 h 99"/>
                  <a:gd name="T4" fmla="*/ 56 w 77"/>
                  <a:gd name="T5" fmla="*/ 41 h 99"/>
                  <a:gd name="T6" fmla="*/ 65 w 77"/>
                  <a:gd name="T7" fmla="*/ 66 h 99"/>
                  <a:gd name="T8" fmla="*/ 35 w 77"/>
                  <a:gd name="T9" fmla="*/ 65 h 99"/>
                  <a:gd name="T10" fmla="*/ 22 w 77"/>
                  <a:gd name="T11" fmla="*/ 90 h 99"/>
                  <a:gd name="T12" fmla="*/ 9 w 77"/>
                  <a:gd name="T13" fmla="*/ 23 h 99"/>
                </a:gdLst>
                <a:ahLst/>
                <a:cxnLst>
                  <a:cxn ang="0">
                    <a:pos x="T0" y="T1"/>
                  </a:cxn>
                  <a:cxn ang="0">
                    <a:pos x="T2" y="T3"/>
                  </a:cxn>
                  <a:cxn ang="0">
                    <a:pos x="T4" y="T5"/>
                  </a:cxn>
                  <a:cxn ang="0">
                    <a:pos x="T6" y="T7"/>
                  </a:cxn>
                  <a:cxn ang="0">
                    <a:pos x="T8" y="T9"/>
                  </a:cxn>
                  <a:cxn ang="0">
                    <a:pos x="T10" y="T11"/>
                  </a:cxn>
                  <a:cxn ang="0">
                    <a:pos x="T12" y="T13"/>
                  </a:cxn>
                </a:cxnLst>
                <a:rect l="0" t="0" r="r" b="b"/>
                <a:pathLst>
                  <a:path w="77" h="99">
                    <a:moveTo>
                      <a:pt x="9" y="23"/>
                    </a:moveTo>
                    <a:cubicBezTo>
                      <a:pt x="9" y="23"/>
                      <a:pt x="66" y="0"/>
                      <a:pt x="72" y="25"/>
                    </a:cubicBezTo>
                    <a:cubicBezTo>
                      <a:pt x="77" y="43"/>
                      <a:pt x="56" y="41"/>
                      <a:pt x="56" y="41"/>
                    </a:cubicBezTo>
                    <a:cubicBezTo>
                      <a:pt x="56" y="41"/>
                      <a:pt x="74" y="52"/>
                      <a:pt x="65" y="66"/>
                    </a:cubicBezTo>
                    <a:cubicBezTo>
                      <a:pt x="56" y="81"/>
                      <a:pt x="35" y="65"/>
                      <a:pt x="35" y="65"/>
                    </a:cubicBezTo>
                    <a:cubicBezTo>
                      <a:pt x="35" y="65"/>
                      <a:pt x="38" y="81"/>
                      <a:pt x="22" y="90"/>
                    </a:cubicBezTo>
                    <a:cubicBezTo>
                      <a:pt x="7" y="99"/>
                      <a:pt x="0" y="48"/>
                      <a:pt x="9" y="23"/>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911"/>
              <p:cNvSpPr/>
              <p:nvPr/>
            </p:nvSpPr>
            <p:spPr bwMode="auto">
              <a:xfrm>
                <a:off x="2795589" y="1182687"/>
                <a:ext cx="50800" cy="225425"/>
              </a:xfrm>
              <a:custGeom>
                <a:avLst/>
                <a:gdLst>
                  <a:gd name="T0" fmla="*/ 3 w 12"/>
                  <a:gd name="T1" fmla="*/ 0 h 53"/>
                  <a:gd name="T2" fmla="*/ 3 w 12"/>
                  <a:gd name="T3" fmla="*/ 1 h 53"/>
                  <a:gd name="T4" fmla="*/ 3 w 12"/>
                  <a:gd name="T5" fmla="*/ 2 h 53"/>
                  <a:gd name="T6" fmla="*/ 3 w 12"/>
                  <a:gd name="T7" fmla="*/ 5 h 53"/>
                  <a:gd name="T8" fmla="*/ 3 w 12"/>
                  <a:gd name="T9" fmla="*/ 9 h 53"/>
                  <a:gd name="T10" fmla="*/ 3 w 12"/>
                  <a:gd name="T11" fmla="*/ 11 h 53"/>
                  <a:gd name="T12" fmla="*/ 4 w 12"/>
                  <a:gd name="T13" fmla="*/ 13 h 53"/>
                  <a:gd name="T14" fmla="*/ 4 w 12"/>
                  <a:gd name="T15" fmla="*/ 17 h 53"/>
                  <a:gd name="T16" fmla="*/ 5 w 12"/>
                  <a:gd name="T17" fmla="*/ 22 h 53"/>
                  <a:gd name="T18" fmla="*/ 5 w 12"/>
                  <a:gd name="T19" fmla="*/ 27 h 53"/>
                  <a:gd name="T20" fmla="*/ 6 w 12"/>
                  <a:gd name="T21" fmla="*/ 30 h 53"/>
                  <a:gd name="T22" fmla="*/ 6 w 12"/>
                  <a:gd name="T23" fmla="*/ 32 h 53"/>
                  <a:gd name="T24" fmla="*/ 7 w 12"/>
                  <a:gd name="T25" fmla="*/ 33 h 53"/>
                  <a:gd name="T26" fmla="*/ 7 w 12"/>
                  <a:gd name="T27" fmla="*/ 34 h 53"/>
                  <a:gd name="T28" fmla="*/ 8 w 12"/>
                  <a:gd name="T29" fmla="*/ 37 h 53"/>
                  <a:gd name="T30" fmla="*/ 8 w 12"/>
                  <a:gd name="T31" fmla="*/ 39 h 53"/>
                  <a:gd name="T32" fmla="*/ 9 w 12"/>
                  <a:gd name="T33" fmla="*/ 41 h 53"/>
                  <a:gd name="T34" fmla="*/ 10 w 12"/>
                  <a:gd name="T35" fmla="*/ 45 h 53"/>
                  <a:gd name="T36" fmla="*/ 10 w 12"/>
                  <a:gd name="T37" fmla="*/ 47 h 53"/>
                  <a:gd name="T38" fmla="*/ 11 w 12"/>
                  <a:gd name="T39" fmla="*/ 48 h 53"/>
                  <a:gd name="T40" fmla="*/ 12 w 12"/>
                  <a:gd name="T41" fmla="*/ 51 h 53"/>
                  <a:gd name="T42" fmla="*/ 12 w 12"/>
                  <a:gd name="T43" fmla="*/ 53 h 53"/>
                  <a:gd name="T44" fmla="*/ 12 w 12"/>
                  <a:gd name="T45" fmla="*/ 53 h 53"/>
                  <a:gd name="T46" fmla="*/ 12 w 12"/>
                  <a:gd name="T47" fmla="*/ 53 h 53"/>
                  <a:gd name="T48" fmla="*/ 11 w 12"/>
                  <a:gd name="T49" fmla="*/ 51 h 53"/>
                  <a:gd name="T50" fmla="*/ 9 w 12"/>
                  <a:gd name="T51" fmla="*/ 49 h 53"/>
                  <a:gd name="T52" fmla="*/ 8 w 12"/>
                  <a:gd name="T53" fmla="*/ 48 h 53"/>
                  <a:gd name="T54" fmla="*/ 7 w 12"/>
                  <a:gd name="T55" fmla="*/ 46 h 53"/>
                  <a:gd name="T56" fmla="*/ 6 w 12"/>
                  <a:gd name="T57" fmla="*/ 44 h 53"/>
                  <a:gd name="T58" fmla="*/ 5 w 12"/>
                  <a:gd name="T59" fmla="*/ 42 h 53"/>
                  <a:gd name="T60" fmla="*/ 4 w 12"/>
                  <a:gd name="T61" fmla="*/ 40 h 53"/>
                  <a:gd name="T62" fmla="*/ 3 w 12"/>
                  <a:gd name="T63" fmla="*/ 38 h 53"/>
                  <a:gd name="T64" fmla="*/ 2 w 12"/>
                  <a:gd name="T65" fmla="*/ 33 h 53"/>
                  <a:gd name="T66" fmla="*/ 0 w 12"/>
                  <a:gd name="T67" fmla="*/ 28 h 53"/>
                  <a:gd name="T68" fmla="*/ 0 w 12"/>
                  <a:gd name="T69" fmla="*/ 25 h 53"/>
                  <a:gd name="T70" fmla="*/ 0 w 12"/>
                  <a:gd name="T71" fmla="*/ 23 h 53"/>
                  <a:gd name="T72" fmla="*/ 0 w 12"/>
                  <a:gd name="T73" fmla="*/ 20 h 53"/>
                  <a:gd name="T74" fmla="*/ 0 w 12"/>
                  <a:gd name="T75" fmla="*/ 18 h 53"/>
                  <a:gd name="T76" fmla="*/ 0 w 12"/>
                  <a:gd name="T77" fmla="*/ 13 h 53"/>
                  <a:gd name="T78" fmla="*/ 0 w 12"/>
                  <a:gd name="T79" fmla="*/ 11 h 53"/>
                  <a:gd name="T80" fmla="*/ 0 w 12"/>
                  <a:gd name="T81" fmla="*/ 8 h 53"/>
                  <a:gd name="T82" fmla="*/ 1 w 12"/>
                  <a:gd name="T83" fmla="*/ 7 h 53"/>
                  <a:gd name="T84" fmla="*/ 1 w 12"/>
                  <a:gd name="T85" fmla="*/ 5 h 53"/>
                  <a:gd name="T86" fmla="*/ 2 w 12"/>
                  <a:gd name="T87" fmla="*/ 3 h 53"/>
                  <a:gd name="T88" fmla="*/ 2 w 12"/>
                  <a:gd name="T89" fmla="*/ 2 h 53"/>
                  <a:gd name="T90" fmla="*/ 3 w 12"/>
                  <a:gd name="T91" fmla="*/ 1 h 53"/>
                  <a:gd name="T92" fmla="*/ 3 w 12"/>
                  <a:gd name="T9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 h="52">
                    <a:moveTo>
                      <a:pt x="3" y="0"/>
                    </a:moveTo>
                    <a:cubicBezTo>
                      <a:pt x="3" y="0"/>
                      <a:pt x="3" y="0"/>
                      <a:pt x="3" y="1"/>
                    </a:cubicBezTo>
                    <a:cubicBezTo>
                      <a:pt x="3" y="1"/>
                      <a:pt x="3" y="2"/>
                      <a:pt x="3" y="2"/>
                    </a:cubicBezTo>
                    <a:cubicBezTo>
                      <a:pt x="3" y="3"/>
                      <a:pt x="3" y="4"/>
                      <a:pt x="3" y="5"/>
                    </a:cubicBezTo>
                    <a:cubicBezTo>
                      <a:pt x="3" y="6"/>
                      <a:pt x="3" y="7"/>
                      <a:pt x="3" y="9"/>
                    </a:cubicBezTo>
                    <a:cubicBezTo>
                      <a:pt x="3" y="9"/>
                      <a:pt x="3" y="10"/>
                      <a:pt x="3" y="11"/>
                    </a:cubicBezTo>
                    <a:cubicBezTo>
                      <a:pt x="4" y="11"/>
                      <a:pt x="4" y="12"/>
                      <a:pt x="4" y="13"/>
                    </a:cubicBezTo>
                    <a:cubicBezTo>
                      <a:pt x="4" y="14"/>
                      <a:pt x="4" y="16"/>
                      <a:pt x="4" y="17"/>
                    </a:cubicBezTo>
                    <a:cubicBezTo>
                      <a:pt x="4" y="19"/>
                      <a:pt x="4" y="20"/>
                      <a:pt x="5" y="22"/>
                    </a:cubicBezTo>
                    <a:cubicBezTo>
                      <a:pt x="5" y="24"/>
                      <a:pt x="5" y="25"/>
                      <a:pt x="5" y="27"/>
                    </a:cubicBezTo>
                    <a:cubicBezTo>
                      <a:pt x="6" y="28"/>
                      <a:pt x="6" y="29"/>
                      <a:pt x="6" y="30"/>
                    </a:cubicBezTo>
                    <a:cubicBezTo>
                      <a:pt x="6" y="30"/>
                      <a:pt x="6" y="31"/>
                      <a:pt x="6" y="32"/>
                    </a:cubicBezTo>
                    <a:cubicBezTo>
                      <a:pt x="7" y="32"/>
                      <a:pt x="7" y="33"/>
                      <a:pt x="7" y="33"/>
                    </a:cubicBezTo>
                    <a:cubicBezTo>
                      <a:pt x="7" y="34"/>
                      <a:pt x="7" y="34"/>
                      <a:pt x="7" y="34"/>
                    </a:cubicBezTo>
                    <a:cubicBezTo>
                      <a:pt x="7" y="35"/>
                      <a:pt x="7" y="36"/>
                      <a:pt x="8" y="37"/>
                    </a:cubicBezTo>
                    <a:cubicBezTo>
                      <a:pt x="8" y="37"/>
                      <a:pt x="8" y="38"/>
                      <a:pt x="8" y="39"/>
                    </a:cubicBezTo>
                    <a:cubicBezTo>
                      <a:pt x="8" y="40"/>
                      <a:pt x="8" y="40"/>
                      <a:pt x="9" y="41"/>
                    </a:cubicBezTo>
                    <a:cubicBezTo>
                      <a:pt x="9" y="42"/>
                      <a:pt x="9" y="44"/>
                      <a:pt x="10" y="45"/>
                    </a:cubicBezTo>
                    <a:cubicBezTo>
                      <a:pt x="10" y="46"/>
                      <a:pt x="10" y="46"/>
                      <a:pt x="10" y="47"/>
                    </a:cubicBezTo>
                    <a:cubicBezTo>
                      <a:pt x="11" y="47"/>
                      <a:pt x="11" y="48"/>
                      <a:pt x="11" y="48"/>
                    </a:cubicBezTo>
                    <a:cubicBezTo>
                      <a:pt x="11" y="49"/>
                      <a:pt x="11" y="50"/>
                      <a:pt x="12" y="51"/>
                    </a:cubicBezTo>
                    <a:cubicBezTo>
                      <a:pt x="12" y="52"/>
                      <a:pt x="12" y="52"/>
                      <a:pt x="12" y="53"/>
                    </a:cubicBezTo>
                    <a:cubicBezTo>
                      <a:pt x="12" y="53"/>
                      <a:pt x="12" y="53"/>
                      <a:pt x="12" y="53"/>
                    </a:cubicBezTo>
                    <a:cubicBezTo>
                      <a:pt x="12" y="53"/>
                      <a:pt x="12" y="53"/>
                      <a:pt x="12" y="53"/>
                    </a:cubicBezTo>
                    <a:cubicBezTo>
                      <a:pt x="12" y="52"/>
                      <a:pt x="11" y="52"/>
                      <a:pt x="11" y="51"/>
                    </a:cubicBezTo>
                    <a:cubicBezTo>
                      <a:pt x="10" y="51"/>
                      <a:pt x="10" y="50"/>
                      <a:pt x="9" y="49"/>
                    </a:cubicBezTo>
                    <a:cubicBezTo>
                      <a:pt x="9" y="49"/>
                      <a:pt x="9" y="48"/>
                      <a:pt x="8" y="48"/>
                    </a:cubicBezTo>
                    <a:cubicBezTo>
                      <a:pt x="8" y="47"/>
                      <a:pt x="8" y="47"/>
                      <a:pt x="7" y="46"/>
                    </a:cubicBezTo>
                    <a:cubicBezTo>
                      <a:pt x="7" y="46"/>
                      <a:pt x="6" y="45"/>
                      <a:pt x="6" y="44"/>
                    </a:cubicBezTo>
                    <a:cubicBezTo>
                      <a:pt x="6" y="44"/>
                      <a:pt x="5" y="43"/>
                      <a:pt x="5" y="42"/>
                    </a:cubicBezTo>
                    <a:cubicBezTo>
                      <a:pt x="5" y="42"/>
                      <a:pt x="4" y="41"/>
                      <a:pt x="4" y="40"/>
                    </a:cubicBezTo>
                    <a:cubicBezTo>
                      <a:pt x="4" y="40"/>
                      <a:pt x="4" y="39"/>
                      <a:pt x="3" y="38"/>
                    </a:cubicBezTo>
                    <a:cubicBezTo>
                      <a:pt x="3" y="36"/>
                      <a:pt x="2" y="35"/>
                      <a:pt x="2" y="33"/>
                    </a:cubicBezTo>
                    <a:cubicBezTo>
                      <a:pt x="1" y="31"/>
                      <a:pt x="1" y="30"/>
                      <a:pt x="0" y="28"/>
                    </a:cubicBezTo>
                    <a:cubicBezTo>
                      <a:pt x="0" y="27"/>
                      <a:pt x="0" y="26"/>
                      <a:pt x="0" y="25"/>
                    </a:cubicBezTo>
                    <a:cubicBezTo>
                      <a:pt x="0" y="24"/>
                      <a:pt x="0" y="24"/>
                      <a:pt x="0" y="23"/>
                    </a:cubicBezTo>
                    <a:cubicBezTo>
                      <a:pt x="0" y="22"/>
                      <a:pt x="0" y="21"/>
                      <a:pt x="0" y="20"/>
                    </a:cubicBezTo>
                    <a:cubicBezTo>
                      <a:pt x="0" y="19"/>
                      <a:pt x="0" y="18"/>
                      <a:pt x="0" y="18"/>
                    </a:cubicBezTo>
                    <a:cubicBezTo>
                      <a:pt x="0" y="16"/>
                      <a:pt x="0" y="14"/>
                      <a:pt x="0" y="13"/>
                    </a:cubicBezTo>
                    <a:cubicBezTo>
                      <a:pt x="0" y="12"/>
                      <a:pt x="0" y="11"/>
                      <a:pt x="0" y="11"/>
                    </a:cubicBezTo>
                    <a:cubicBezTo>
                      <a:pt x="0" y="10"/>
                      <a:pt x="0" y="9"/>
                      <a:pt x="0" y="8"/>
                    </a:cubicBezTo>
                    <a:cubicBezTo>
                      <a:pt x="1" y="8"/>
                      <a:pt x="1" y="7"/>
                      <a:pt x="1" y="7"/>
                    </a:cubicBezTo>
                    <a:cubicBezTo>
                      <a:pt x="1" y="6"/>
                      <a:pt x="1" y="5"/>
                      <a:pt x="1" y="5"/>
                    </a:cubicBezTo>
                    <a:cubicBezTo>
                      <a:pt x="1" y="4"/>
                      <a:pt x="1" y="4"/>
                      <a:pt x="2" y="3"/>
                    </a:cubicBezTo>
                    <a:cubicBezTo>
                      <a:pt x="2" y="3"/>
                      <a:pt x="2" y="3"/>
                      <a:pt x="2" y="2"/>
                    </a:cubicBezTo>
                    <a:cubicBezTo>
                      <a:pt x="2" y="2"/>
                      <a:pt x="2" y="1"/>
                      <a:pt x="3" y="1"/>
                    </a:cubicBezTo>
                    <a:cubicBezTo>
                      <a:pt x="3" y="0"/>
                      <a:pt x="3" y="0"/>
                      <a:pt x="3"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12"/>
              <p:cNvSpPr/>
              <p:nvPr/>
            </p:nvSpPr>
            <p:spPr bwMode="auto">
              <a:xfrm>
                <a:off x="2808289" y="1162050"/>
                <a:ext cx="215900" cy="20638"/>
              </a:xfrm>
              <a:custGeom>
                <a:avLst/>
                <a:gdLst>
                  <a:gd name="T0" fmla="*/ 51 w 51"/>
                  <a:gd name="T1" fmla="*/ 3 h 5"/>
                  <a:gd name="T2" fmla="*/ 51 w 51"/>
                  <a:gd name="T3" fmla="*/ 3 h 5"/>
                  <a:gd name="T4" fmla="*/ 50 w 51"/>
                  <a:gd name="T5" fmla="*/ 3 h 5"/>
                  <a:gd name="T6" fmla="*/ 49 w 51"/>
                  <a:gd name="T7" fmla="*/ 3 h 5"/>
                  <a:gd name="T8" fmla="*/ 47 w 51"/>
                  <a:gd name="T9" fmla="*/ 3 h 5"/>
                  <a:gd name="T10" fmla="*/ 43 w 51"/>
                  <a:gd name="T11" fmla="*/ 3 h 5"/>
                  <a:gd name="T12" fmla="*/ 35 w 51"/>
                  <a:gd name="T13" fmla="*/ 4 h 5"/>
                  <a:gd name="T14" fmla="*/ 30 w 51"/>
                  <a:gd name="T15" fmla="*/ 5 h 5"/>
                  <a:gd name="T16" fmla="*/ 25 w 51"/>
                  <a:gd name="T17" fmla="*/ 5 h 5"/>
                  <a:gd name="T18" fmla="*/ 21 w 51"/>
                  <a:gd name="T19" fmla="*/ 4 h 5"/>
                  <a:gd name="T20" fmla="*/ 16 w 51"/>
                  <a:gd name="T21" fmla="*/ 4 h 5"/>
                  <a:gd name="T22" fmla="*/ 14 w 51"/>
                  <a:gd name="T23" fmla="*/ 4 h 5"/>
                  <a:gd name="T24" fmla="*/ 12 w 51"/>
                  <a:gd name="T25" fmla="*/ 4 h 5"/>
                  <a:gd name="T26" fmla="*/ 8 w 51"/>
                  <a:gd name="T27" fmla="*/ 4 h 5"/>
                  <a:gd name="T28" fmla="*/ 2 w 51"/>
                  <a:gd name="T29" fmla="*/ 5 h 5"/>
                  <a:gd name="T30" fmla="*/ 0 w 51"/>
                  <a:gd name="T31" fmla="*/ 5 h 5"/>
                  <a:gd name="T32" fmla="*/ 0 w 51"/>
                  <a:gd name="T33" fmla="*/ 5 h 5"/>
                  <a:gd name="T34" fmla="*/ 0 w 51"/>
                  <a:gd name="T35" fmla="*/ 5 h 5"/>
                  <a:gd name="T36" fmla="*/ 2 w 51"/>
                  <a:gd name="T37" fmla="*/ 4 h 5"/>
                  <a:gd name="T38" fmla="*/ 4 w 51"/>
                  <a:gd name="T39" fmla="*/ 2 h 5"/>
                  <a:gd name="T40" fmla="*/ 7 w 51"/>
                  <a:gd name="T41" fmla="*/ 1 h 5"/>
                  <a:gd name="T42" fmla="*/ 11 w 51"/>
                  <a:gd name="T43" fmla="*/ 0 h 5"/>
                  <a:gd name="T44" fmla="*/ 14 w 51"/>
                  <a:gd name="T45" fmla="*/ 0 h 5"/>
                  <a:gd name="T46" fmla="*/ 15 w 51"/>
                  <a:gd name="T47" fmla="*/ 0 h 5"/>
                  <a:gd name="T48" fmla="*/ 16 w 51"/>
                  <a:gd name="T49" fmla="*/ 0 h 5"/>
                  <a:gd name="T50" fmla="*/ 21 w 51"/>
                  <a:gd name="T51" fmla="*/ 0 h 5"/>
                  <a:gd name="T52" fmla="*/ 26 w 51"/>
                  <a:gd name="T53" fmla="*/ 0 h 5"/>
                  <a:gd name="T54" fmla="*/ 30 w 51"/>
                  <a:gd name="T55" fmla="*/ 0 h 5"/>
                  <a:gd name="T56" fmla="*/ 35 w 51"/>
                  <a:gd name="T57" fmla="*/ 0 h 5"/>
                  <a:gd name="T58" fmla="*/ 39 w 51"/>
                  <a:gd name="T59" fmla="*/ 0 h 5"/>
                  <a:gd name="T60" fmla="*/ 43 w 51"/>
                  <a:gd name="T61" fmla="*/ 0 h 5"/>
                  <a:gd name="T62" fmla="*/ 47 w 51"/>
                  <a:gd name="T63" fmla="*/ 1 h 5"/>
                  <a:gd name="T64" fmla="*/ 49 w 51"/>
                  <a:gd name="T65" fmla="*/ 2 h 5"/>
                  <a:gd name="T66" fmla="*/ 51 w 51"/>
                  <a:gd name="T67" fmla="*/ 3 h 5"/>
                  <a:gd name="T68" fmla="*/ 51 w 51"/>
                  <a:gd name="T6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5">
                    <a:moveTo>
                      <a:pt x="51" y="3"/>
                    </a:moveTo>
                    <a:cubicBezTo>
                      <a:pt x="51" y="3"/>
                      <a:pt x="51" y="3"/>
                      <a:pt x="51" y="3"/>
                    </a:cubicBezTo>
                    <a:cubicBezTo>
                      <a:pt x="51" y="3"/>
                      <a:pt x="50" y="3"/>
                      <a:pt x="50" y="3"/>
                    </a:cubicBezTo>
                    <a:cubicBezTo>
                      <a:pt x="50" y="3"/>
                      <a:pt x="49" y="3"/>
                      <a:pt x="49" y="3"/>
                    </a:cubicBezTo>
                    <a:cubicBezTo>
                      <a:pt x="48" y="3"/>
                      <a:pt x="48" y="3"/>
                      <a:pt x="47" y="3"/>
                    </a:cubicBezTo>
                    <a:cubicBezTo>
                      <a:pt x="46" y="3"/>
                      <a:pt x="45" y="3"/>
                      <a:pt x="43" y="3"/>
                    </a:cubicBezTo>
                    <a:cubicBezTo>
                      <a:pt x="41" y="3"/>
                      <a:pt x="38" y="4"/>
                      <a:pt x="35" y="4"/>
                    </a:cubicBezTo>
                    <a:cubicBezTo>
                      <a:pt x="34" y="4"/>
                      <a:pt x="32" y="5"/>
                      <a:pt x="30" y="5"/>
                    </a:cubicBezTo>
                    <a:cubicBezTo>
                      <a:pt x="29" y="5"/>
                      <a:pt x="27" y="5"/>
                      <a:pt x="25" y="5"/>
                    </a:cubicBezTo>
                    <a:cubicBezTo>
                      <a:pt x="24" y="5"/>
                      <a:pt x="22" y="5"/>
                      <a:pt x="21" y="4"/>
                    </a:cubicBezTo>
                    <a:cubicBezTo>
                      <a:pt x="19" y="4"/>
                      <a:pt x="17" y="4"/>
                      <a:pt x="16" y="4"/>
                    </a:cubicBezTo>
                    <a:cubicBezTo>
                      <a:pt x="15" y="4"/>
                      <a:pt x="14" y="4"/>
                      <a:pt x="14" y="4"/>
                    </a:cubicBezTo>
                    <a:cubicBezTo>
                      <a:pt x="13" y="4"/>
                      <a:pt x="12" y="4"/>
                      <a:pt x="12" y="4"/>
                    </a:cubicBezTo>
                    <a:cubicBezTo>
                      <a:pt x="10" y="4"/>
                      <a:pt x="9" y="4"/>
                      <a:pt x="8" y="4"/>
                    </a:cubicBezTo>
                    <a:cubicBezTo>
                      <a:pt x="5" y="4"/>
                      <a:pt x="3" y="4"/>
                      <a:pt x="2" y="5"/>
                    </a:cubicBezTo>
                    <a:cubicBezTo>
                      <a:pt x="1" y="5"/>
                      <a:pt x="1" y="5"/>
                      <a:pt x="0" y="5"/>
                    </a:cubicBezTo>
                    <a:cubicBezTo>
                      <a:pt x="0" y="5"/>
                      <a:pt x="0" y="5"/>
                      <a:pt x="0" y="5"/>
                    </a:cubicBezTo>
                    <a:cubicBezTo>
                      <a:pt x="0" y="5"/>
                      <a:pt x="0" y="5"/>
                      <a:pt x="0" y="5"/>
                    </a:cubicBezTo>
                    <a:cubicBezTo>
                      <a:pt x="1" y="4"/>
                      <a:pt x="1" y="4"/>
                      <a:pt x="2" y="4"/>
                    </a:cubicBezTo>
                    <a:cubicBezTo>
                      <a:pt x="2" y="3"/>
                      <a:pt x="3" y="3"/>
                      <a:pt x="4" y="2"/>
                    </a:cubicBezTo>
                    <a:cubicBezTo>
                      <a:pt x="5" y="2"/>
                      <a:pt x="6" y="2"/>
                      <a:pt x="7" y="1"/>
                    </a:cubicBezTo>
                    <a:cubicBezTo>
                      <a:pt x="9" y="1"/>
                      <a:pt x="10" y="1"/>
                      <a:pt x="11" y="0"/>
                    </a:cubicBezTo>
                    <a:cubicBezTo>
                      <a:pt x="12" y="0"/>
                      <a:pt x="13" y="0"/>
                      <a:pt x="14" y="0"/>
                    </a:cubicBezTo>
                    <a:cubicBezTo>
                      <a:pt x="14" y="0"/>
                      <a:pt x="14" y="0"/>
                      <a:pt x="15" y="0"/>
                    </a:cubicBezTo>
                    <a:cubicBezTo>
                      <a:pt x="15" y="0"/>
                      <a:pt x="15" y="0"/>
                      <a:pt x="16" y="0"/>
                    </a:cubicBezTo>
                    <a:cubicBezTo>
                      <a:pt x="17" y="0"/>
                      <a:pt x="19" y="0"/>
                      <a:pt x="21" y="0"/>
                    </a:cubicBezTo>
                    <a:cubicBezTo>
                      <a:pt x="22" y="0"/>
                      <a:pt x="24" y="0"/>
                      <a:pt x="26" y="0"/>
                    </a:cubicBezTo>
                    <a:cubicBezTo>
                      <a:pt x="27" y="0"/>
                      <a:pt x="29" y="0"/>
                      <a:pt x="30" y="0"/>
                    </a:cubicBezTo>
                    <a:cubicBezTo>
                      <a:pt x="32" y="0"/>
                      <a:pt x="33" y="0"/>
                      <a:pt x="35" y="0"/>
                    </a:cubicBezTo>
                    <a:cubicBezTo>
                      <a:pt x="36" y="0"/>
                      <a:pt x="38" y="0"/>
                      <a:pt x="39" y="0"/>
                    </a:cubicBezTo>
                    <a:cubicBezTo>
                      <a:pt x="41" y="0"/>
                      <a:pt x="42" y="0"/>
                      <a:pt x="43" y="0"/>
                    </a:cubicBezTo>
                    <a:cubicBezTo>
                      <a:pt x="45" y="0"/>
                      <a:pt x="46" y="1"/>
                      <a:pt x="47" y="1"/>
                    </a:cubicBezTo>
                    <a:cubicBezTo>
                      <a:pt x="48" y="1"/>
                      <a:pt x="49" y="1"/>
                      <a:pt x="49" y="2"/>
                    </a:cubicBezTo>
                    <a:cubicBezTo>
                      <a:pt x="50" y="2"/>
                      <a:pt x="50" y="2"/>
                      <a:pt x="51" y="3"/>
                    </a:cubicBezTo>
                    <a:cubicBezTo>
                      <a:pt x="51" y="3"/>
                      <a:pt x="51" y="3"/>
                      <a:pt x="51"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913"/>
              <p:cNvSpPr/>
              <p:nvPr/>
            </p:nvSpPr>
            <p:spPr bwMode="auto">
              <a:xfrm>
                <a:off x="2803526" y="1179512"/>
                <a:ext cx="203200" cy="147638"/>
              </a:xfrm>
              <a:custGeom>
                <a:avLst/>
                <a:gdLst>
                  <a:gd name="T0" fmla="*/ 48 w 48"/>
                  <a:gd name="T1" fmla="*/ 35 h 35"/>
                  <a:gd name="T2" fmla="*/ 47 w 48"/>
                  <a:gd name="T3" fmla="*/ 35 h 35"/>
                  <a:gd name="T4" fmla="*/ 46 w 48"/>
                  <a:gd name="T5" fmla="*/ 33 h 35"/>
                  <a:gd name="T6" fmla="*/ 40 w 48"/>
                  <a:gd name="T7" fmla="*/ 30 h 35"/>
                  <a:gd name="T8" fmla="*/ 36 w 48"/>
                  <a:gd name="T9" fmla="*/ 28 h 35"/>
                  <a:gd name="T10" fmla="*/ 32 w 48"/>
                  <a:gd name="T11" fmla="*/ 26 h 35"/>
                  <a:gd name="T12" fmla="*/ 31 w 48"/>
                  <a:gd name="T13" fmla="*/ 26 h 35"/>
                  <a:gd name="T14" fmla="*/ 31 w 48"/>
                  <a:gd name="T15" fmla="*/ 25 h 35"/>
                  <a:gd name="T16" fmla="*/ 29 w 48"/>
                  <a:gd name="T17" fmla="*/ 25 h 35"/>
                  <a:gd name="T18" fmla="*/ 27 w 48"/>
                  <a:gd name="T19" fmla="*/ 23 h 35"/>
                  <a:gd name="T20" fmla="*/ 22 w 48"/>
                  <a:gd name="T21" fmla="*/ 20 h 35"/>
                  <a:gd name="T22" fmla="*/ 18 w 48"/>
                  <a:gd name="T23" fmla="*/ 17 h 35"/>
                  <a:gd name="T24" fmla="*/ 13 w 48"/>
                  <a:gd name="T25" fmla="*/ 13 h 35"/>
                  <a:gd name="T26" fmla="*/ 6 w 48"/>
                  <a:gd name="T27" fmla="*/ 7 h 35"/>
                  <a:gd name="T28" fmla="*/ 1 w 48"/>
                  <a:gd name="T29" fmla="*/ 2 h 35"/>
                  <a:gd name="T30" fmla="*/ 0 w 48"/>
                  <a:gd name="T31" fmla="*/ 0 h 35"/>
                  <a:gd name="T32" fmla="*/ 0 w 48"/>
                  <a:gd name="T33" fmla="*/ 0 h 35"/>
                  <a:gd name="T34" fmla="*/ 0 w 48"/>
                  <a:gd name="T35" fmla="*/ 0 h 35"/>
                  <a:gd name="T36" fmla="*/ 2 w 48"/>
                  <a:gd name="T37" fmla="*/ 1 h 35"/>
                  <a:gd name="T38" fmla="*/ 8 w 48"/>
                  <a:gd name="T39" fmla="*/ 4 h 35"/>
                  <a:gd name="T40" fmla="*/ 16 w 48"/>
                  <a:gd name="T41" fmla="*/ 10 h 35"/>
                  <a:gd name="T42" fmla="*/ 21 w 48"/>
                  <a:gd name="T43" fmla="*/ 13 h 35"/>
                  <a:gd name="T44" fmla="*/ 25 w 48"/>
                  <a:gd name="T45" fmla="*/ 16 h 35"/>
                  <a:gd name="T46" fmla="*/ 29 w 48"/>
                  <a:gd name="T47" fmla="*/ 19 h 35"/>
                  <a:gd name="T48" fmla="*/ 32 w 48"/>
                  <a:gd name="T49" fmla="*/ 21 h 35"/>
                  <a:gd name="T50" fmla="*/ 33 w 48"/>
                  <a:gd name="T51" fmla="*/ 21 h 35"/>
                  <a:gd name="T52" fmla="*/ 34 w 48"/>
                  <a:gd name="T53" fmla="*/ 22 h 35"/>
                  <a:gd name="T54" fmla="*/ 38 w 48"/>
                  <a:gd name="T55" fmla="*/ 25 h 35"/>
                  <a:gd name="T56" fmla="*/ 40 w 48"/>
                  <a:gd name="T57" fmla="*/ 26 h 35"/>
                  <a:gd name="T58" fmla="*/ 41 w 48"/>
                  <a:gd name="T59" fmla="*/ 27 h 35"/>
                  <a:gd name="T60" fmla="*/ 42 w 48"/>
                  <a:gd name="T61" fmla="*/ 27 h 35"/>
                  <a:gd name="T62" fmla="*/ 42 w 48"/>
                  <a:gd name="T63" fmla="*/ 27 h 35"/>
                  <a:gd name="T64" fmla="*/ 45 w 48"/>
                  <a:gd name="T65" fmla="*/ 30 h 35"/>
                  <a:gd name="T66" fmla="*/ 47 w 48"/>
                  <a:gd name="T67" fmla="*/ 33 h 35"/>
                  <a:gd name="T68" fmla="*/ 48 w 48"/>
                  <a:gd name="T69" fmla="*/ 34 h 35"/>
                  <a:gd name="T70" fmla="*/ 48 w 48"/>
                  <a:gd name="T7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5">
                    <a:moveTo>
                      <a:pt x="48" y="35"/>
                    </a:moveTo>
                    <a:cubicBezTo>
                      <a:pt x="48" y="35"/>
                      <a:pt x="48" y="35"/>
                      <a:pt x="47" y="35"/>
                    </a:cubicBezTo>
                    <a:cubicBezTo>
                      <a:pt x="47" y="34"/>
                      <a:pt x="47" y="34"/>
                      <a:pt x="46" y="33"/>
                    </a:cubicBezTo>
                    <a:cubicBezTo>
                      <a:pt x="45" y="32"/>
                      <a:pt x="43" y="31"/>
                      <a:pt x="40" y="30"/>
                    </a:cubicBezTo>
                    <a:cubicBezTo>
                      <a:pt x="39" y="29"/>
                      <a:pt x="38" y="29"/>
                      <a:pt x="36" y="28"/>
                    </a:cubicBezTo>
                    <a:cubicBezTo>
                      <a:pt x="35" y="27"/>
                      <a:pt x="33" y="27"/>
                      <a:pt x="32" y="26"/>
                    </a:cubicBezTo>
                    <a:cubicBezTo>
                      <a:pt x="31" y="26"/>
                      <a:pt x="31" y="26"/>
                      <a:pt x="31" y="26"/>
                    </a:cubicBezTo>
                    <a:cubicBezTo>
                      <a:pt x="31" y="25"/>
                      <a:pt x="31" y="25"/>
                      <a:pt x="31" y="25"/>
                    </a:cubicBezTo>
                    <a:cubicBezTo>
                      <a:pt x="30" y="25"/>
                      <a:pt x="30" y="25"/>
                      <a:pt x="29" y="25"/>
                    </a:cubicBezTo>
                    <a:cubicBezTo>
                      <a:pt x="28" y="24"/>
                      <a:pt x="28" y="24"/>
                      <a:pt x="27" y="23"/>
                    </a:cubicBezTo>
                    <a:cubicBezTo>
                      <a:pt x="25" y="22"/>
                      <a:pt x="24" y="21"/>
                      <a:pt x="22" y="20"/>
                    </a:cubicBezTo>
                    <a:cubicBezTo>
                      <a:pt x="20" y="19"/>
                      <a:pt x="19" y="18"/>
                      <a:pt x="18" y="17"/>
                    </a:cubicBezTo>
                    <a:cubicBezTo>
                      <a:pt x="16" y="16"/>
                      <a:pt x="15" y="14"/>
                      <a:pt x="13" y="13"/>
                    </a:cubicBezTo>
                    <a:cubicBezTo>
                      <a:pt x="11" y="11"/>
                      <a:pt x="8" y="9"/>
                      <a:pt x="6" y="7"/>
                    </a:cubicBezTo>
                    <a:cubicBezTo>
                      <a:pt x="4" y="5"/>
                      <a:pt x="3" y="3"/>
                      <a:pt x="1" y="2"/>
                    </a:cubicBezTo>
                    <a:cubicBezTo>
                      <a:pt x="1" y="1"/>
                      <a:pt x="0" y="1"/>
                      <a:pt x="0" y="0"/>
                    </a:cubicBezTo>
                    <a:cubicBezTo>
                      <a:pt x="0" y="0"/>
                      <a:pt x="0" y="0"/>
                      <a:pt x="0" y="0"/>
                    </a:cubicBezTo>
                    <a:cubicBezTo>
                      <a:pt x="0" y="0"/>
                      <a:pt x="0" y="0"/>
                      <a:pt x="0" y="0"/>
                    </a:cubicBezTo>
                    <a:cubicBezTo>
                      <a:pt x="1" y="0"/>
                      <a:pt x="1" y="1"/>
                      <a:pt x="2" y="1"/>
                    </a:cubicBezTo>
                    <a:cubicBezTo>
                      <a:pt x="4" y="2"/>
                      <a:pt x="6" y="3"/>
                      <a:pt x="8" y="4"/>
                    </a:cubicBezTo>
                    <a:cubicBezTo>
                      <a:pt x="10" y="6"/>
                      <a:pt x="13" y="8"/>
                      <a:pt x="16" y="10"/>
                    </a:cubicBezTo>
                    <a:cubicBezTo>
                      <a:pt x="18" y="11"/>
                      <a:pt x="19" y="12"/>
                      <a:pt x="21" y="13"/>
                    </a:cubicBezTo>
                    <a:cubicBezTo>
                      <a:pt x="22" y="14"/>
                      <a:pt x="23" y="15"/>
                      <a:pt x="25" y="16"/>
                    </a:cubicBezTo>
                    <a:cubicBezTo>
                      <a:pt x="26" y="17"/>
                      <a:pt x="28" y="18"/>
                      <a:pt x="29" y="19"/>
                    </a:cubicBezTo>
                    <a:cubicBezTo>
                      <a:pt x="30" y="20"/>
                      <a:pt x="31" y="20"/>
                      <a:pt x="32" y="21"/>
                    </a:cubicBezTo>
                    <a:cubicBezTo>
                      <a:pt x="32" y="21"/>
                      <a:pt x="32" y="21"/>
                      <a:pt x="33" y="21"/>
                    </a:cubicBezTo>
                    <a:cubicBezTo>
                      <a:pt x="33" y="21"/>
                      <a:pt x="33" y="22"/>
                      <a:pt x="34" y="22"/>
                    </a:cubicBezTo>
                    <a:cubicBezTo>
                      <a:pt x="35" y="23"/>
                      <a:pt x="37" y="24"/>
                      <a:pt x="38" y="25"/>
                    </a:cubicBezTo>
                    <a:cubicBezTo>
                      <a:pt x="39" y="25"/>
                      <a:pt x="40" y="25"/>
                      <a:pt x="40" y="26"/>
                    </a:cubicBezTo>
                    <a:cubicBezTo>
                      <a:pt x="41" y="26"/>
                      <a:pt x="41" y="26"/>
                      <a:pt x="41" y="27"/>
                    </a:cubicBezTo>
                    <a:cubicBezTo>
                      <a:pt x="41" y="27"/>
                      <a:pt x="41" y="27"/>
                      <a:pt x="42" y="27"/>
                    </a:cubicBezTo>
                    <a:cubicBezTo>
                      <a:pt x="42" y="27"/>
                      <a:pt x="42" y="27"/>
                      <a:pt x="42" y="27"/>
                    </a:cubicBezTo>
                    <a:cubicBezTo>
                      <a:pt x="43" y="28"/>
                      <a:pt x="44" y="29"/>
                      <a:pt x="45" y="30"/>
                    </a:cubicBezTo>
                    <a:cubicBezTo>
                      <a:pt x="46" y="31"/>
                      <a:pt x="46" y="32"/>
                      <a:pt x="47" y="33"/>
                    </a:cubicBezTo>
                    <a:cubicBezTo>
                      <a:pt x="47" y="33"/>
                      <a:pt x="47" y="34"/>
                      <a:pt x="48" y="34"/>
                    </a:cubicBezTo>
                    <a:cubicBezTo>
                      <a:pt x="48" y="35"/>
                      <a:pt x="48" y="35"/>
                      <a:pt x="48" y="3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914"/>
              <p:cNvSpPr/>
              <p:nvPr/>
            </p:nvSpPr>
            <p:spPr bwMode="auto">
              <a:xfrm>
                <a:off x="2808289" y="1182687"/>
                <a:ext cx="76200" cy="136525"/>
              </a:xfrm>
              <a:custGeom>
                <a:avLst/>
                <a:gdLst>
                  <a:gd name="T0" fmla="*/ 0 w 18"/>
                  <a:gd name="T1" fmla="*/ 0 h 32"/>
                  <a:gd name="T2" fmla="*/ 1 w 18"/>
                  <a:gd name="T3" fmla="*/ 1 h 32"/>
                  <a:gd name="T4" fmla="*/ 3 w 18"/>
                  <a:gd name="T5" fmla="*/ 5 h 32"/>
                  <a:gd name="T6" fmla="*/ 5 w 18"/>
                  <a:gd name="T7" fmla="*/ 10 h 32"/>
                  <a:gd name="T8" fmla="*/ 7 w 18"/>
                  <a:gd name="T9" fmla="*/ 13 h 32"/>
                  <a:gd name="T10" fmla="*/ 9 w 18"/>
                  <a:gd name="T11" fmla="*/ 16 h 32"/>
                  <a:gd name="T12" fmla="*/ 10 w 18"/>
                  <a:gd name="T13" fmla="*/ 19 h 32"/>
                  <a:gd name="T14" fmla="*/ 12 w 18"/>
                  <a:gd name="T15" fmla="*/ 22 h 32"/>
                  <a:gd name="T16" fmla="*/ 15 w 18"/>
                  <a:gd name="T17" fmla="*/ 27 h 32"/>
                  <a:gd name="T18" fmla="*/ 17 w 18"/>
                  <a:gd name="T19" fmla="*/ 30 h 32"/>
                  <a:gd name="T20" fmla="*/ 18 w 18"/>
                  <a:gd name="T21" fmla="*/ 32 h 32"/>
                  <a:gd name="T22" fmla="*/ 16 w 18"/>
                  <a:gd name="T23" fmla="*/ 31 h 32"/>
                  <a:gd name="T24" fmla="*/ 15 w 18"/>
                  <a:gd name="T25" fmla="*/ 30 h 32"/>
                  <a:gd name="T26" fmla="*/ 13 w 18"/>
                  <a:gd name="T27" fmla="*/ 28 h 32"/>
                  <a:gd name="T28" fmla="*/ 12 w 18"/>
                  <a:gd name="T29" fmla="*/ 26 h 32"/>
                  <a:gd name="T30" fmla="*/ 10 w 18"/>
                  <a:gd name="T31" fmla="*/ 23 h 32"/>
                  <a:gd name="T32" fmla="*/ 8 w 18"/>
                  <a:gd name="T33" fmla="*/ 20 h 32"/>
                  <a:gd name="T34" fmla="*/ 6 w 18"/>
                  <a:gd name="T35" fmla="*/ 18 h 32"/>
                  <a:gd name="T36" fmla="*/ 4 w 18"/>
                  <a:gd name="T37" fmla="*/ 14 h 32"/>
                  <a:gd name="T38" fmla="*/ 3 w 18"/>
                  <a:gd name="T39" fmla="*/ 11 h 32"/>
                  <a:gd name="T40" fmla="*/ 2 w 18"/>
                  <a:gd name="T41" fmla="*/ 8 h 32"/>
                  <a:gd name="T42" fmla="*/ 1 w 18"/>
                  <a:gd name="T43" fmla="*/ 6 h 32"/>
                  <a:gd name="T44" fmla="*/ 1 w 18"/>
                  <a:gd name="T45" fmla="*/ 3 h 32"/>
                  <a:gd name="T46" fmla="*/ 0 w 18"/>
                  <a:gd name="T47" fmla="*/ 2 h 32"/>
                  <a:gd name="T48" fmla="*/ 0 w 18"/>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2">
                    <a:moveTo>
                      <a:pt x="0" y="0"/>
                    </a:moveTo>
                    <a:cubicBezTo>
                      <a:pt x="0" y="0"/>
                      <a:pt x="0" y="1"/>
                      <a:pt x="1" y="1"/>
                    </a:cubicBezTo>
                    <a:cubicBezTo>
                      <a:pt x="1" y="2"/>
                      <a:pt x="2" y="4"/>
                      <a:pt x="3" y="5"/>
                    </a:cubicBezTo>
                    <a:cubicBezTo>
                      <a:pt x="4" y="7"/>
                      <a:pt x="4" y="8"/>
                      <a:pt x="5" y="10"/>
                    </a:cubicBezTo>
                    <a:cubicBezTo>
                      <a:pt x="6" y="11"/>
                      <a:pt x="6" y="12"/>
                      <a:pt x="7" y="13"/>
                    </a:cubicBezTo>
                    <a:cubicBezTo>
                      <a:pt x="7" y="14"/>
                      <a:pt x="8" y="15"/>
                      <a:pt x="9" y="16"/>
                    </a:cubicBezTo>
                    <a:cubicBezTo>
                      <a:pt x="9" y="17"/>
                      <a:pt x="10" y="18"/>
                      <a:pt x="10" y="19"/>
                    </a:cubicBezTo>
                    <a:cubicBezTo>
                      <a:pt x="11" y="20"/>
                      <a:pt x="11" y="21"/>
                      <a:pt x="12" y="22"/>
                    </a:cubicBezTo>
                    <a:cubicBezTo>
                      <a:pt x="13" y="24"/>
                      <a:pt x="14" y="25"/>
                      <a:pt x="15" y="27"/>
                    </a:cubicBezTo>
                    <a:cubicBezTo>
                      <a:pt x="16" y="28"/>
                      <a:pt x="16" y="30"/>
                      <a:pt x="17" y="30"/>
                    </a:cubicBezTo>
                    <a:cubicBezTo>
                      <a:pt x="17" y="31"/>
                      <a:pt x="18" y="32"/>
                      <a:pt x="18" y="32"/>
                    </a:cubicBezTo>
                    <a:cubicBezTo>
                      <a:pt x="18" y="32"/>
                      <a:pt x="17" y="31"/>
                      <a:pt x="16" y="31"/>
                    </a:cubicBezTo>
                    <a:cubicBezTo>
                      <a:pt x="16" y="30"/>
                      <a:pt x="16" y="30"/>
                      <a:pt x="15" y="30"/>
                    </a:cubicBezTo>
                    <a:cubicBezTo>
                      <a:pt x="15" y="29"/>
                      <a:pt x="14" y="28"/>
                      <a:pt x="13" y="28"/>
                    </a:cubicBezTo>
                    <a:cubicBezTo>
                      <a:pt x="13" y="27"/>
                      <a:pt x="12" y="26"/>
                      <a:pt x="12" y="26"/>
                    </a:cubicBezTo>
                    <a:cubicBezTo>
                      <a:pt x="11" y="25"/>
                      <a:pt x="10" y="24"/>
                      <a:pt x="10" y="23"/>
                    </a:cubicBezTo>
                    <a:cubicBezTo>
                      <a:pt x="9" y="22"/>
                      <a:pt x="8" y="21"/>
                      <a:pt x="8" y="20"/>
                    </a:cubicBezTo>
                    <a:cubicBezTo>
                      <a:pt x="7" y="20"/>
                      <a:pt x="7" y="19"/>
                      <a:pt x="6" y="18"/>
                    </a:cubicBezTo>
                    <a:cubicBezTo>
                      <a:pt x="5" y="16"/>
                      <a:pt x="5" y="15"/>
                      <a:pt x="4" y="14"/>
                    </a:cubicBezTo>
                    <a:cubicBezTo>
                      <a:pt x="4" y="13"/>
                      <a:pt x="4" y="12"/>
                      <a:pt x="3" y="11"/>
                    </a:cubicBezTo>
                    <a:cubicBezTo>
                      <a:pt x="3" y="10"/>
                      <a:pt x="2" y="9"/>
                      <a:pt x="2" y="8"/>
                    </a:cubicBezTo>
                    <a:cubicBezTo>
                      <a:pt x="2" y="7"/>
                      <a:pt x="1" y="7"/>
                      <a:pt x="1" y="6"/>
                    </a:cubicBezTo>
                    <a:cubicBezTo>
                      <a:pt x="1" y="5"/>
                      <a:pt x="1" y="4"/>
                      <a:pt x="1" y="3"/>
                    </a:cubicBezTo>
                    <a:cubicBezTo>
                      <a:pt x="0" y="3"/>
                      <a:pt x="0" y="2"/>
                      <a:pt x="0" y="2"/>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915"/>
              <p:cNvSpPr/>
              <p:nvPr/>
            </p:nvSpPr>
            <p:spPr bwMode="auto">
              <a:xfrm>
                <a:off x="2803526" y="1182687"/>
                <a:ext cx="169863" cy="42863"/>
              </a:xfrm>
              <a:custGeom>
                <a:avLst/>
                <a:gdLst>
                  <a:gd name="T0" fmla="*/ 40 w 40"/>
                  <a:gd name="T1" fmla="*/ 10 h 10"/>
                  <a:gd name="T2" fmla="*/ 39 w 40"/>
                  <a:gd name="T3" fmla="*/ 10 h 10"/>
                  <a:gd name="T4" fmla="*/ 34 w 40"/>
                  <a:gd name="T5" fmla="*/ 9 h 10"/>
                  <a:gd name="T6" fmla="*/ 28 w 40"/>
                  <a:gd name="T7" fmla="*/ 7 h 10"/>
                  <a:gd name="T8" fmla="*/ 24 w 40"/>
                  <a:gd name="T9" fmla="*/ 6 h 10"/>
                  <a:gd name="T10" fmla="*/ 20 w 40"/>
                  <a:gd name="T11" fmla="*/ 5 h 10"/>
                  <a:gd name="T12" fmla="*/ 7 w 40"/>
                  <a:gd name="T13" fmla="*/ 2 h 10"/>
                  <a:gd name="T14" fmla="*/ 2 w 40"/>
                  <a:gd name="T15" fmla="*/ 0 h 10"/>
                  <a:gd name="T16" fmla="*/ 0 w 40"/>
                  <a:gd name="T17" fmla="*/ 0 h 10"/>
                  <a:gd name="T18" fmla="*/ 2 w 40"/>
                  <a:gd name="T19" fmla="*/ 0 h 10"/>
                  <a:gd name="T20" fmla="*/ 4 w 40"/>
                  <a:gd name="T21" fmla="*/ 0 h 10"/>
                  <a:gd name="T22" fmla="*/ 7 w 40"/>
                  <a:gd name="T23" fmla="*/ 0 h 10"/>
                  <a:gd name="T24" fmla="*/ 10 w 40"/>
                  <a:gd name="T25" fmla="*/ 0 h 10"/>
                  <a:gd name="T26" fmla="*/ 13 w 40"/>
                  <a:gd name="T27" fmla="*/ 1 h 10"/>
                  <a:gd name="T28" fmla="*/ 17 w 40"/>
                  <a:gd name="T29" fmla="*/ 1 h 10"/>
                  <a:gd name="T30" fmla="*/ 21 w 40"/>
                  <a:gd name="T31" fmla="*/ 2 h 10"/>
                  <a:gd name="T32" fmla="*/ 25 w 40"/>
                  <a:gd name="T33" fmla="*/ 3 h 10"/>
                  <a:gd name="T34" fmla="*/ 28 w 40"/>
                  <a:gd name="T35" fmla="*/ 4 h 10"/>
                  <a:gd name="T36" fmla="*/ 32 w 40"/>
                  <a:gd name="T37" fmla="*/ 6 h 10"/>
                  <a:gd name="T38" fmla="*/ 35 w 40"/>
                  <a:gd name="T39" fmla="*/ 7 h 10"/>
                  <a:gd name="T40" fmla="*/ 37 w 40"/>
                  <a:gd name="T41" fmla="*/ 8 h 10"/>
                  <a:gd name="T42" fmla="*/ 39 w 40"/>
                  <a:gd name="T43" fmla="*/ 9 h 10"/>
                  <a:gd name="T44" fmla="*/ 40 w 40"/>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0">
                    <a:moveTo>
                      <a:pt x="40" y="10"/>
                    </a:moveTo>
                    <a:cubicBezTo>
                      <a:pt x="40" y="10"/>
                      <a:pt x="40" y="10"/>
                      <a:pt x="39" y="10"/>
                    </a:cubicBezTo>
                    <a:cubicBezTo>
                      <a:pt x="38" y="9"/>
                      <a:pt x="36" y="9"/>
                      <a:pt x="34" y="9"/>
                    </a:cubicBezTo>
                    <a:cubicBezTo>
                      <a:pt x="32" y="8"/>
                      <a:pt x="30" y="7"/>
                      <a:pt x="28" y="7"/>
                    </a:cubicBezTo>
                    <a:cubicBezTo>
                      <a:pt x="27" y="6"/>
                      <a:pt x="25" y="6"/>
                      <a:pt x="24" y="6"/>
                    </a:cubicBezTo>
                    <a:cubicBezTo>
                      <a:pt x="23" y="6"/>
                      <a:pt x="22" y="5"/>
                      <a:pt x="20" y="5"/>
                    </a:cubicBezTo>
                    <a:cubicBezTo>
                      <a:pt x="15" y="4"/>
                      <a:pt x="10" y="2"/>
                      <a:pt x="7" y="2"/>
                    </a:cubicBezTo>
                    <a:cubicBezTo>
                      <a:pt x="5" y="1"/>
                      <a:pt x="3" y="1"/>
                      <a:pt x="2" y="0"/>
                    </a:cubicBezTo>
                    <a:cubicBezTo>
                      <a:pt x="1" y="0"/>
                      <a:pt x="0" y="0"/>
                      <a:pt x="0" y="0"/>
                    </a:cubicBezTo>
                    <a:cubicBezTo>
                      <a:pt x="0" y="0"/>
                      <a:pt x="1" y="0"/>
                      <a:pt x="2" y="0"/>
                    </a:cubicBezTo>
                    <a:cubicBezTo>
                      <a:pt x="3" y="0"/>
                      <a:pt x="3" y="0"/>
                      <a:pt x="4" y="0"/>
                    </a:cubicBezTo>
                    <a:cubicBezTo>
                      <a:pt x="5" y="0"/>
                      <a:pt x="6" y="0"/>
                      <a:pt x="7" y="0"/>
                    </a:cubicBezTo>
                    <a:cubicBezTo>
                      <a:pt x="8" y="0"/>
                      <a:pt x="9" y="0"/>
                      <a:pt x="10" y="0"/>
                    </a:cubicBezTo>
                    <a:cubicBezTo>
                      <a:pt x="11" y="0"/>
                      <a:pt x="12" y="0"/>
                      <a:pt x="13" y="1"/>
                    </a:cubicBezTo>
                    <a:cubicBezTo>
                      <a:pt x="15" y="1"/>
                      <a:pt x="16" y="1"/>
                      <a:pt x="17" y="1"/>
                    </a:cubicBezTo>
                    <a:cubicBezTo>
                      <a:pt x="18" y="1"/>
                      <a:pt x="20" y="2"/>
                      <a:pt x="21" y="2"/>
                    </a:cubicBezTo>
                    <a:cubicBezTo>
                      <a:pt x="22" y="2"/>
                      <a:pt x="24" y="3"/>
                      <a:pt x="25" y="3"/>
                    </a:cubicBezTo>
                    <a:cubicBezTo>
                      <a:pt x="26" y="3"/>
                      <a:pt x="27" y="4"/>
                      <a:pt x="28" y="4"/>
                    </a:cubicBezTo>
                    <a:cubicBezTo>
                      <a:pt x="30" y="5"/>
                      <a:pt x="31" y="5"/>
                      <a:pt x="32" y="6"/>
                    </a:cubicBezTo>
                    <a:cubicBezTo>
                      <a:pt x="33" y="6"/>
                      <a:pt x="34" y="7"/>
                      <a:pt x="35" y="7"/>
                    </a:cubicBezTo>
                    <a:cubicBezTo>
                      <a:pt x="36" y="7"/>
                      <a:pt x="36" y="8"/>
                      <a:pt x="37" y="8"/>
                    </a:cubicBezTo>
                    <a:cubicBezTo>
                      <a:pt x="38" y="9"/>
                      <a:pt x="38" y="9"/>
                      <a:pt x="39" y="9"/>
                    </a:cubicBezTo>
                    <a:cubicBezTo>
                      <a:pt x="40" y="10"/>
                      <a:pt x="40" y="10"/>
                      <a:pt x="4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916"/>
              <p:cNvSpPr/>
              <p:nvPr/>
            </p:nvSpPr>
            <p:spPr bwMode="auto">
              <a:xfrm>
                <a:off x="2747964" y="1123950"/>
                <a:ext cx="114300" cy="119063"/>
              </a:xfrm>
              <a:custGeom>
                <a:avLst/>
                <a:gdLst>
                  <a:gd name="T0" fmla="*/ 5 w 27"/>
                  <a:gd name="T1" fmla="*/ 7 h 28"/>
                  <a:gd name="T2" fmla="*/ 27 w 27"/>
                  <a:gd name="T3" fmla="*/ 1 h 28"/>
                  <a:gd name="T4" fmla="*/ 5 w 27"/>
                  <a:gd name="T5" fmla="*/ 28 h 28"/>
                  <a:gd name="T6" fmla="*/ 5 w 27"/>
                  <a:gd name="T7" fmla="*/ 7 h 28"/>
                </a:gdLst>
                <a:ahLst/>
                <a:cxnLst>
                  <a:cxn ang="0">
                    <a:pos x="T0" y="T1"/>
                  </a:cxn>
                  <a:cxn ang="0">
                    <a:pos x="T2" y="T3"/>
                  </a:cxn>
                  <a:cxn ang="0">
                    <a:pos x="T4" y="T5"/>
                  </a:cxn>
                  <a:cxn ang="0">
                    <a:pos x="T6" y="T7"/>
                  </a:cxn>
                </a:cxnLst>
                <a:rect l="0" t="0" r="r" b="b"/>
                <a:pathLst>
                  <a:path w="27" h="28">
                    <a:moveTo>
                      <a:pt x="5" y="7"/>
                    </a:moveTo>
                    <a:cubicBezTo>
                      <a:pt x="12" y="2"/>
                      <a:pt x="19" y="0"/>
                      <a:pt x="27" y="1"/>
                    </a:cubicBezTo>
                    <a:cubicBezTo>
                      <a:pt x="27" y="1"/>
                      <a:pt x="14" y="23"/>
                      <a:pt x="5" y="28"/>
                    </a:cubicBezTo>
                    <a:cubicBezTo>
                      <a:pt x="5" y="28"/>
                      <a:pt x="0" y="13"/>
                      <a:pt x="5" y="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917"/>
              <p:cNvSpPr/>
              <p:nvPr/>
            </p:nvSpPr>
            <p:spPr bwMode="auto">
              <a:xfrm>
                <a:off x="1938339" y="242887"/>
                <a:ext cx="847725" cy="931863"/>
              </a:xfrm>
              <a:custGeom>
                <a:avLst/>
                <a:gdLst>
                  <a:gd name="T0" fmla="*/ 198 w 200"/>
                  <a:gd name="T1" fmla="*/ 220 h 220"/>
                  <a:gd name="T2" fmla="*/ 0 w 200"/>
                  <a:gd name="T3" fmla="*/ 2 h 220"/>
                  <a:gd name="T4" fmla="*/ 4 w 200"/>
                  <a:gd name="T5" fmla="*/ 0 h 220"/>
                  <a:gd name="T6" fmla="*/ 200 w 200"/>
                  <a:gd name="T7" fmla="*/ 216 h 220"/>
                  <a:gd name="T8" fmla="*/ 198 w 200"/>
                  <a:gd name="T9" fmla="*/ 220 h 220"/>
                </a:gdLst>
                <a:ahLst/>
                <a:cxnLst>
                  <a:cxn ang="0">
                    <a:pos x="T0" y="T1"/>
                  </a:cxn>
                  <a:cxn ang="0">
                    <a:pos x="T2" y="T3"/>
                  </a:cxn>
                  <a:cxn ang="0">
                    <a:pos x="T4" y="T5"/>
                  </a:cxn>
                  <a:cxn ang="0">
                    <a:pos x="T6" y="T7"/>
                  </a:cxn>
                  <a:cxn ang="0">
                    <a:pos x="T8" y="T9"/>
                  </a:cxn>
                </a:cxnLst>
                <a:rect l="0" t="0" r="r" b="b"/>
                <a:pathLst>
                  <a:path w="200" h="220">
                    <a:moveTo>
                      <a:pt x="198" y="220"/>
                    </a:moveTo>
                    <a:cubicBezTo>
                      <a:pt x="184" y="212"/>
                      <a:pt x="20" y="42"/>
                      <a:pt x="0" y="2"/>
                    </a:cubicBezTo>
                    <a:cubicBezTo>
                      <a:pt x="4" y="0"/>
                      <a:pt x="4" y="0"/>
                      <a:pt x="4" y="0"/>
                    </a:cubicBezTo>
                    <a:cubicBezTo>
                      <a:pt x="23" y="38"/>
                      <a:pt x="187" y="208"/>
                      <a:pt x="200" y="216"/>
                    </a:cubicBezTo>
                    <a:lnTo>
                      <a:pt x="198" y="220"/>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918"/>
              <p:cNvSpPr/>
              <p:nvPr/>
            </p:nvSpPr>
            <p:spPr bwMode="auto">
              <a:xfrm>
                <a:off x="2171701" y="1093787"/>
                <a:ext cx="431800" cy="309563"/>
              </a:xfrm>
              <a:custGeom>
                <a:avLst/>
                <a:gdLst>
                  <a:gd name="T0" fmla="*/ 40 w 102"/>
                  <a:gd name="T1" fmla="*/ 0 h 73"/>
                  <a:gd name="T2" fmla="*/ 94 w 102"/>
                  <a:gd name="T3" fmla="*/ 34 h 73"/>
                  <a:gd name="T4" fmla="*/ 72 w 102"/>
                  <a:gd name="T5" fmla="*/ 40 h 73"/>
                  <a:gd name="T6" fmla="*/ 66 w 102"/>
                  <a:gd name="T7" fmla="*/ 66 h 73"/>
                  <a:gd name="T8" fmla="*/ 41 w 102"/>
                  <a:gd name="T9" fmla="*/ 49 h 73"/>
                  <a:gd name="T10" fmla="*/ 18 w 102"/>
                  <a:gd name="T11" fmla="*/ 64 h 73"/>
                  <a:gd name="T12" fmla="*/ 40 w 102"/>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102" h="73">
                    <a:moveTo>
                      <a:pt x="40" y="0"/>
                    </a:moveTo>
                    <a:cubicBezTo>
                      <a:pt x="40" y="0"/>
                      <a:pt x="102" y="9"/>
                      <a:pt x="94" y="34"/>
                    </a:cubicBezTo>
                    <a:cubicBezTo>
                      <a:pt x="89" y="52"/>
                      <a:pt x="72" y="40"/>
                      <a:pt x="72" y="40"/>
                    </a:cubicBezTo>
                    <a:cubicBezTo>
                      <a:pt x="72" y="40"/>
                      <a:pt x="81" y="58"/>
                      <a:pt x="66" y="66"/>
                    </a:cubicBezTo>
                    <a:cubicBezTo>
                      <a:pt x="51" y="73"/>
                      <a:pt x="41" y="49"/>
                      <a:pt x="41" y="49"/>
                    </a:cubicBezTo>
                    <a:cubicBezTo>
                      <a:pt x="41" y="49"/>
                      <a:pt x="35" y="64"/>
                      <a:pt x="18" y="64"/>
                    </a:cubicBezTo>
                    <a:cubicBezTo>
                      <a:pt x="0" y="63"/>
                      <a:pt x="20" y="16"/>
                      <a:pt x="40" y="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919"/>
              <p:cNvSpPr/>
              <p:nvPr/>
            </p:nvSpPr>
            <p:spPr bwMode="auto">
              <a:xfrm>
                <a:off x="2260601" y="1123950"/>
                <a:ext cx="85725" cy="211138"/>
              </a:xfrm>
              <a:custGeom>
                <a:avLst/>
                <a:gdLst>
                  <a:gd name="T0" fmla="*/ 20 w 20"/>
                  <a:gd name="T1" fmla="*/ 0 h 50"/>
                  <a:gd name="T2" fmla="*/ 20 w 20"/>
                  <a:gd name="T3" fmla="*/ 0 h 50"/>
                  <a:gd name="T4" fmla="*/ 19 w 20"/>
                  <a:gd name="T5" fmla="*/ 2 h 50"/>
                  <a:gd name="T6" fmla="*/ 18 w 20"/>
                  <a:gd name="T7" fmla="*/ 4 h 50"/>
                  <a:gd name="T8" fmla="*/ 16 w 20"/>
                  <a:gd name="T9" fmla="*/ 7 h 50"/>
                  <a:gd name="T10" fmla="*/ 15 w 20"/>
                  <a:gd name="T11" fmla="*/ 9 h 50"/>
                  <a:gd name="T12" fmla="*/ 14 w 20"/>
                  <a:gd name="T13" fmla="*/ 11 h 50"/>
                  <a:gd name="T14" fmla="*/ 12 w 20"/>
                  <a:gd name="T15" fmla="*/ 15 h 50"/>
                  <a:gd name="T16" fmla="*/ 10 w 20"/>
                  <a:gd name="T17" fmla="*/ 19 h 50"/>
                  <a:gd name="T18" fmla="*/ 8 w 20"/>
                  <a:gd name="T19" fmla="*/ 24 h 50"/>
                  <a:gd name="T20" fmla="*/ 8 w 20"/>
                  <a:gd name="T21" fmla="*/ 26 h 50"/>
                  <a:gd name="T22" fmla="*/ 7 w 20"/>
                  <a:gd name="T23" fmla="*/ 29 h 50"/>
                  <a:gd name="T24" fmla="*/ 6 w 20"/>
                  <a:gd name="T25" fmla="*/ 30 h 50"/>
                  <a:gd name="T26" fmla="*/ 6 w 20"/>
                  <a:gd name="T27" fmla="*/ 31 h 50"/>
                  <a:gd name="T28" fmla="*/ 5 w 20"/>
                  <a:gd name="T29" fmla="*/ 33 h 50"/>
                  <a:gd name="T30" fmla="*/ 5 w 20"/>
                  <a:gd name="T31" fmla="*/ 36 h 50"/>
                  <a:gd name="T32" fmla="*/ 4 w 20"/>
                  <a:gd name="T33" fmla="*/ 38 h 50"/>
                  <a:gd name="T34" fmla="*/ 3 w 20"/>
                  <a:gd name="T35" fmla="*/ 42 h 50"/>
                  <a:gd name="T36" fmla="*/ 2 w 20"/>
                  <a:gd name="T37" fmla="*/ 44 h 50"/>
                  <a:gd name="T38" fmla="*/ 2 w 20"/>
                  <a:gd name="T39" fmla="*/ 45 h 50"/>
                  <a:gd name="T40" fmla="*/ 1 w 20"/>
                  <a:gd name="T41" fmla="*/ 48 h 50"/>
                  <a:gd name="T42" fmla="*/ 1 w 20"/>
                  <a:gd name="T43" fmla="*/ 50 h 50"/>
                  <a:gd name="T44" fmla="*/ 1 w 20"/>
                  <a:gd name="T45" fmla="*/ 50 h 50"/>
                  <a:gd name="T46" fmla="*/ 1 w 20"/>
                  <a:gd name="T47" fmla="*/ 50 h 50"/>
                  <a:gd name="T48" fmla="*/ 0 w 20"/>
                  <a:gd name="T49" fmla="*/ 48 h 50"/>
                  <a:gd name="T50" fmla="*/ 0 w 20"/>
                  <a:gd name="T51" fmla="*/ 45 h 50"/>
                  <a:gd name="T52" fmla="*/ 0 w 20"/>
                  <a:gd name="T53" fmla="*/ 43 h 50"/>
                  <a:gd name="T54" fmla="*/ 0 w 20"/>
                  <a:gd name="T55" fmla="*/ 41 h 50"/>
                  <a:gd name="T56" fmla="*/ 0 w 20"/>
                  <a:gd name="T57" fmla="*/ 39 h 50"/>
                  <a:gd name="T58" fmla="*/ 0 w 20"/>
                  <a:gd name="T59" fmla="*/ 37 h 50"/>
                  <a:gd name="T60" fmla="*/ 0 w 20"/>
                  <a:gd name="T61" fmla="*/ 35 h 50"/>
                  <a:gd name="T62" fmla="*/ 1 w 20"/>
                  <a:gd name="T63" fmla="*/ 32 h 50"/>
                  <a:gd name="T64" fmla="*/ 2 w 20"/>
                  <a:gd name="T65" fmla="*/ 27 h 50"/>
                  <a:gd name="T66" fmla="*/ 4 w 20"/>
                  <a:gd name="T67" fmla="*/ 22 h 50"/>
                  <a:gd name="T68" fmla="*/ 5 w 20"/>
                  <a:gd name="T69" fmla="*/ 20 h 50"/>
                  <a:gd name="T70" fmla="*/ 6 w 20"/>
                  <a:gd name="T71" fmla="*/ 17 h 50"/>
                  <a:gd name="T72" fmla="*/ 7 w 20"/>
                  <a:gd name="T73" fmla="*/ 15 h 50"/>
                  <a:gd name="T74" fmla="*/ 8 w 20"/>
                  <a:gd name="T75" fmla="*/ 13 h 50"/>
                  <a:gd name="T76" fmla="*/ 11 w 20"/>
                  <a:gd name="T77" fmla="*/ 9 h 50"/>
                  <a:gd name="T78" fmla="*/ 12 w 20"/>
                  <a:gd name="T79" fmla="*/ 7 h 50"/>
                  <a:gd name="T80" fmla="*/ 14 w 20"/>
                  <a:gd name="T81" fmla="*/ 6 h 50"/>
                  <a:gd name="T82" fmla="*/ 15 w 20"/>
                  <a:gd name="T83" fmla="*/ 4 h 50"/>
                  <a:gd name="T84" fmla="*/ 16 w 20"/>
                  <a:gd name="T85" fmla="*/ 3 h 50"/>
                  <a:gd name="T86" fmla="*/ 17 w 20"/>
                  <a:gd name="T87" fmla="*/ 2 h 50"/>
                  <a:gd name="T88" fmla="*/ 18 w 20"/>
                  <a:gd name="T89" fmla="*/ 1 h 50"/>
                  <a:gd name="T90" fmla="*/ 20 w 20"/>
                  <a:gd name="T91" fmla="*/ 0 h 50"/>
                  <a:gd name="T92" fmla="*/ 20 w 20"/>
                  <a:gd name="T9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50">
                    <a:moveTo>
                      <a:pt x="20" y="0"/>
                    </a:moveTo>
                    <a:cubicBezTo>
                      <a:pt x="20" y="0"/>
                      <a:pt x="20" y="0"/>
                      <a:pt x="20" y="0"/>
                    </a:cubicBezTo>
                    <a:cubicBezTo>
                      <a:pt x="20" y="1"/>
                      <a:pt x="19" y="1"/>
                      <a:pt x="19" y="2"/>
                    </a:cubicBezTo>
                    <a:cubicBezTo>
                      <a:pt x="19" y="2"/>
                      <a:pt x="18" y="3"/>
                      <a:pt x="18" y="4"/>
                    </a:cubicBezTo>
                    <a:cubicBezTo>
                      <a:pt x="17" y="5"/>
                      <a:pt x="17" y="6"/>
                      <a:pt x="16" y="7"/>
                    </a:cubicBezTo>
                    <a:cubicBezTo>
                      <a:pt x="16" y="8"/>
                      <a:pt x="16" y="8"/>
                      <a:pt x="15" y="9"/>
                    </a:cubicBezTo>
                    <a:cubicBezTo>
                      <a:pt x="15" y="10"/>
                      <a:pt x="15" y="10"/>
                      <a:pt x="14" y="11"/>
                    </a:cubicBezTo>
                    <a:cubicBezTo>
                      <a:pt x="14" y="12"/>
                      <a:pt x="13" y="14"/>
                      <a:pt x="12" y="15"/>
                    </a:cubicBezTo>
                    <a:cubicBezTo>
                      <a:pt x="12" y="17"/>
                      <a:pt x="11" y="18"/>
                      <a:pt x="10" y="19"/>
                    </a:cubicBezTo>
                    <a:cubicBezTo>
                      <a:pt x="10" y="21"/>
                      <a:pt x="9" y="23"/>
                      <a:pt x="8" y="24"/>
                    </a:cubicBezTo>
                    <a:cubicBezTo>
                      <a:pt x="8" y="25"/>
                      <a:pt x="8" y="26"/>
                      <a:pt x="8" y="26"/>
                    </a:cubicBezTo>
                    <a:cubicBezTo>
                      <a:pt x="7" y="27"/>
                      <a:pt x="7" y="28"/>
                      <a:pt x="7" y="29"/>
                    </a:cubicBezTo>
                    <a:cubicBezTo>
                      <a:pt x="7" y="29"/>
                      <a:pt x="6" y="30"/>
                      <a:pt x="6" y="30"/>
                    </a:cubicBezTo>
                    <a:cubicBezTo>
                      <a:pt x="6" y="30"/>
                      <a:pt x="6" y="31"/>
                      <a:pt x="6" y="31"/>
                    </a:cubicBezTo>
                    <a:cubicBezTo>
                      <a:pt x="6" y="32"/>
                      <a:pt x="5" y="33"/>
                      <a:pt x="5" y="33"/>
                    </a:cubicBezTo>
                    <a:cubicBezTo>
                      <a:pt x="5" y="34"/>
                      <a:pt x="5" y="35"/>
                      <a:pt x="5" y="36"/>
                    </a:cubicBezTo>
                    <a:cubicBezTo>
                      <a:pt x="4" y="36"/>
                      <a:pt x="4" y="37"/>
                      <a:pt x="4" y="38"/>
                    </a:cubicBezTo>
                    <a:cubicBezTo>
                      <a:pt x="4" y="39"/>
                      <a:pt x="3" y="40"/>
                      <a:pt x="3" y="42"/>
                    </a:cubicBezTo>
                    <a:cubicBezTo>
                      <a:pt x="3" y="42"/>
                      <a:pt x="3" y="43"/>
                      <a:pt x="2" y="44"/>
                    </a:cubicBezTo>
                    <a:cubicBezTo>
                      <a:pt x="2" y="44"/>
                      <a:pt x="2" y="45"/>
                      <a:pt x="2" y="45"/>
                    </a:cubicBezTo>
                    <a:cubicBezTo>
                      <a:pt x="2" y="46"/>
                      <a:pt x="2" y="47"/>
                      <a:pt x="1" y="48"/>
                    </a:cubicBezTo>
                    <a:cubicBezTo>
                      <a:pt x="1" y="49"/>
                      <a:pt x="1" y="49"/>
                      <a:pt x="1" y="50"/>
                    </a:cubicBezTo>
                    <a:cubicBezTo>
                      <a:pt x="1" y="50"/>
                      <a:pt x="1" y="50"/>
                      <a:pt x="1" y="50"/>
                    </a:cubicBezTo>
                    <a:cubicBezTo>
                      <a:pt x="1" y="50"/>
                      <a:pt x="1" y="50"/>
                      <a:pt x="1" y="50"/>
                    </a:cubicBezTo>
                    <a:cubicBezTo>
                      <a:pt x="1" y="49"/>
                      <a:pt x="0" y="49"/>
                      <a:pt x="0" y="48"/>
                    </a:cubicBezTo>
                    <a:cubicBezTo>
                      <a:pt x="0" y="47"/>
                      <a:pt x="0" y="46"/>
                      <a:pt x="0" y="45"/>
                    </a:cubicBezTo>
                    <a:cubicBezTo>
                      <a:pt x="0" y="44"/>
                      <a:pt x="0" y="44"/>
                      <a:pt x="0" y="43"/>
                    </a:cubicBezTo>
                    <a:cubicBezTo>
                      <a:pt x="0" y="43"/>
                      <a:pt x="0" y="42"/>
                      <a:pt x="0" y="41"/>
                    </a:cubicBezTo>
                    <a:cubicBezTo>
                      <a:pt x="0" y="41"/>
                      <a:pt x="0" y="40"/>
                      <a:pt x="0" y="39"/>
                    </a:cubicBezTo>
                    <a:cubicBezTo>
                      <a:pt x="0" y="39"/>
                      <a:pt x="0" y="38"/>
                      <a:pt x="0" y="37"/>
                    </a:cubicBezTo>
                    <a:cubicBezTo>
                      <a:pt x="0" y="36"/>
                      <a:pt x="0" y="36"/>
                      <a:pt x="0" y="35"/>
                    </a:cubicBezTo>
                    <a:cubicBezTo>
                      <a:pt x="1" y="34"/>
                      <a:pt x="1" y="33"/>
                      <a:pt x="1" y="32"/>
                    </a:cubicBezTo>
                    <a:cubicBezTo>
                      <a:pt x="1" y="31"/>
                      <a:pt x="1" y="29"/>
                      <a:pt x="2" y="27"/>
                    </a:cubicBezTo>
                    <a:cubicBezTo>
                      <a:pt x="2" y="26"/>
                      <a:pt x="3" y="24"/>
                      <a:pt x="4" y="22"/>
                    </a:cubicBezTo>
                    <a:cubicBezTo>
                      <a:pt x="4" y="21"/>
                      <a:pt x="4" y="21"/>
                      <a:pt x="5" y="20"/>
                    </a:cubicBezTo>
                    <a:cubicBezTo>
                      <a:pt x="5" y="19"/>
                      <a:pt x="5" y="18"/>
                      <a:pt x="6" y="17"/>
                    </a:cubicBezTo>
                    <a:cubicBezTo>
                      <a:pt x="6" y="17"/>
                      <a:pt x="7" y="16"/>
                      <a:pt x="7" y="15"/>
                    </a:cubicBezTo>
                    <a:cubicBezTo>
                      <a:pt x="7" y="14"/>
                      <a:pt x="8" y="14"/>
                      <a:pt x="8" y="13"/>
                    </a:cubicBezTo>
                    <a:cubicBezTo>
                      <a:pt x="9" y="12"/>
                      <a:pt x="10" y="10"/>
                      <a:pt x="11" y="9"/>
                    </a:cubicBezTo>
                    <a:cubicBezTo>
                      <a:pt x="11" y="8"/>
                      <a:pt x="12" y="8"/>
                      <a:pt x="12" y="7"/>
                    </a:cubicBezTo>
                    <a:cubicBezTo>
                      <a:pt x="13" y="7"/>
                      <a:pt x="13" y="6"/>
                      <a:pt x="14" y="6"/>
                    </a:cubicBezTo>
                    <a:cubicBezTo>
                      <a:pt x="14" y="5"/>
                      <a:pt x="15" y="5"/>
                      <a:pt x="15" y="4"/>
                    </a:cubicBezTo>
                    <a:cubicBezTo>
                      <a:pt x="15" y="4"/>
                      <a:pt x="16" y="3"/>
                      <a:pt x="16" y="3"/>
                    </a:cubicBezTo>
                    <a:cubicBezTo>
                      <a:pt x="17" y="3"/>
                      <a:pt x="17" y="2"/>
                      <a:pt x="17" y="2"/>
                    </a:cubicBezTo>
                    <a:cubicBezTo>
                      <a:pt x="18" y="2"/>
                      <a:pt x="18" y="1"/>
                      <a:pt x="18" y="1"/>
                    </a:cubicBezTo>
                    <a:cubicBezTo>
                      <a:pt x="19" y="1"/>
                      <a:pt x="19" y="0"/>
                      <a:pt x="20" y="0"/>
                    </a:cubicBezTo>
                    <a:cubicBezTo>
                      <a:pt x="20" y="0"/>
                      <a:pt x="20" y="0"/>
                      <a:pt x="2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920"/>
              <p:cNvSpPr/>
              <p:nvPr/>
            </p:nvSpPr>
            <p:spPr bwMode="auto">
              <a:xfrm>
                <a:off x="2346326" y="1119187"/>
                <a:ext cx="190500" cy="111125"/>
              </a:xfrm>
              <a:custGeom>
                <a:avLst/>
                <a:gdLst>
                  <a:gd name="T0" fmla="*/ 45 w 45"/>
                  <a:gd name="T1" fmla="*/ 26 h 26"/>
                  <a:gd name="T2" fmla="*/ 45 w 45"/>
                  <a:gd name="T3" fmla="*/ 25 h 26"/>
                  <a:gd name="T4" fmla="*/ 44 w 45"/>
                  <a:gd name="T5" fmla="*/ 25 h 26"/>
                  <a:gd name="T6" fmla="*/ 43 w 45"/>
                  <a:gd name="T7" fmla="*/ 24 h 26"/>
                  <a:gd name="T8" fmla="*/ 41 w 45"/>
                  <a:gd name="T9" fmla="*/ 23 h 26"/>
                  <a:gd name="T10" fmla="*/ 38 w 45"/>
                  <a:gd name="T11" fmla="*/ 22 h 26"/>
                  <a:gd name="T12" fmla="*/ 31 w 45"/>
                  <a:gd name="T13" fmla="*/ 18 h 26"/>
                  <a:gd name="T14" fmla="*/ 27 w 45"/>
                  <a:gd name="T15" fmla="*/ 16 h 26"/>
                  <a:gd name="T16" fmla="*/ 22 w 45"/>
                  <a:gd name="T17" fmla="*/ 14 h 26"/>
                  <a:gd name="T18" fmla="*/ 18 w 45"/>
                  <a:gd name="T19" fmla="*/ 11 h 26"/>
                  <a:gd name="T20" fmla="*/ 14 w 45"/>
                  <a:gd name="T21" fmla="*/ 8 h 26"/>
                  <a:gd name="T22" fmla="*/ 13 w 45"/>
                  <a:gd name="T23" fmla="*/ 7 h 26"/>
                  <a:gd name="T24" fmla="*/ 11 w 45"/>
                  <a:gd name="T25" fmla="*/ 6 h 26"/>
                  <a:gd name="T26" fmla="*/ 8 w 45"/>
                  <a:gd name="T27" fmla="*/ 4 h 26"/>
                  <a:gd name="T28" fmla="*/ 2 w 45"/>
                  <a:gd name="T29" fmla="*/ 1 h 26"/>
                  <a:gd name="T30" fmla="*/ 1 w 45"/>
                  <a:gd name="T31" fmla="*/ 1 h 26"/>
                  <a:gd name="T32" fmla="*/ 0 w 45"/>
                  <a:gd name="T33" fmla="*/ 1 h 26"/>
                  <a:gd name="T34" fmla="*/ 1 w 45"/>
                  <a:gd name="T35" fmla="*/ 1 h 26"/>
                  <a:gd name="T36" fmla="*/ 3 w 45"/>
                  <a:gd name="T37" fmla="*/ 0 h 26"/>
                  <a:gd name="T38" fmla="*/ 5 w 45"/>
                  <a:gd name="T39" fmla="*/ 1 h 26"/>
                  <a:gd name="T40" fmla="*/ 9 w 45"/>
                  <a:gd name="T41" fmla="*/ 1 h 26"/>
                  <a:gd name="T42" fmla="*/ 13 w 45"/>
                  <a:gd name="T43" fmla="*/ 3 h 26"/>
                  <a:gd name="T44" fmla="*/ 15 w 45"/>
                  <a:gd name="T45" fmla="*/ 3 h 26"/>
                  <a:gd name="T46" fmla="*/ 16 w 45"/>
                  <a:gd name="T47" fmla="*/ 4 h 26"/>
                  <a:gd name="T48" fmla="*/ 17 w 45"/>
                  <a:gd name="T49" fmla="*/ 4 h 26"/>
                  <a:gd name="T50" fmla="*/ 21 w 45"/>
                  <a:gd name="T51" fmla="*/ 7 h 26"/>
                  <a:gd name="T52" fmla="*/ 25 w 45"/>
                  <a:gd name="T53" fmla="*/ 9 h 26"/>
                  <a:gd name="T54" fmla="*/ 29 w 45"/>
                  <a:gd name="T55" fmla="*/ 12 h 26"/>
                  <a:gd name="T56" fmla="*/ 33 w 45"/>
                  <a:gd name="T57" fmla="*/ 14 h 26"/>
                  <a:gd name="T58" fmla="*/ 37 w 45"/>
                  <a:gd name="T59" fmla="*/ 17 h 26"/>
                  <a:gd name="T60" fmla="*/ 40 w 45"/>
                  <a:gd name="T61" fmla="*/ 19 h 26"/>
                  <a:gd name="T62" fmla="*/ 43 w 45"/>
                  <a:gd name="T63" fmla="*/ 21 h 26"/>
                  <a:gd name="T64" fmla="*/ 44 w 45"/>
                  <a:gd name="T65" fmla="*/ 24 h 26"/>
                  <a:gd name="T66" fmla="*/ 45 w 45"/>
                  <a:gd name="T67" fmla="*/ 25 h 26"/>
                  <a:gd name="T68" fmla="*/ 45 w 45"/>
                  <a:gd name="T6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6">
                    <a:moveTo>
                      <a:pt x="45" y="26"/>
                    </a:moveTo>
                    <a:cubicBezTo>
                      <a:pt x="45" y="26"/>
                      <a:pt x="45" y="26"/>
                      <a:pt x="45" y="25"/>
                    </a:cubicBezTo>
                    <a:cubicBezTo>
                      <a:pt x="45" y="25"/>
                      <a:pt x="44" y="25"/>
                      <a:pt x="44" y="25"/>
                    </a:cubicBezTo>
                    <a:cubicBezTo>
                      <a:pt x="44" y="25"/>
                      <a:pt x="44" y="25"/>
                      <a:pt x="43" y="24"/>
                    </a:cubicBezTo>
                    <a:cubicBezTo>
                      <a:pt x="43" y="24"/>
                      <a:pt x="42" y="23"/>
                      <a:pt x="41" y="23"/>
                    </a:cubicBezTo>
                    <a:cubicBezTo>
                      <a:pt x="40" y="23"/>
                      <a:pt x="40" y="22"/>
                      <a:pt x="38" y="22"/>
                    </a:cubicBezTo>
                    <a:cubicBezTo>
                      <a:pt x="36" y="21"/>
                      <a:pt x="34" y="20"/>
                      <a:pt x="31" y="18"/>
                    </a:cubicBezTo>
                    <a:cubicBezTo>
                      <a:pt x="29" y="18"/>
                      <a:pt x="28" y="17"/>
                      <a:pt x="27" y="16"/>
                    </a:cubicBezTo>
                    <a:cubicBezTo>
                      <a:pt x="25" y="15"/>
                      <a:pt x="24" y="15"/>
                      <a:pt x="22" y="14"/>
                    </a:cubicBezTo>
                    <a:cubicBezTo>
                      <a:pt x="21" y="13"/>
                      <a:pt x="20" y="12"/>
                      <a:pt x="18" y="11"/>
                    </a:cubicBezTo>
                    <a:cubicBezTo>
                      <a:pt x="17" y="10"/>
                      <a:pt x="16" y="9"/>
                      <a:pt x="14" y="8"/>
                    </a:cubicBezTo>
                    <a:cubicBezTo>
                      <a:pt x="14" y="8"/>
                      <a:pt x="13" y="8"/>
                      <a:pt x="13" y="7"/>
                    </a:cubicBezTo>
                    <a:cubicBezTo>
                      <a:pt x="12" y="7"/>
                      <a:pt x="11" y="6"/>
                      <a:pt x="11" y="6"/>
                    </a:cubicBezTo>
                    <a:cubicBezTo>
                      <a:pt x="10" y="5"/>
                      <a:pt x="9" y="5"/>
                      <a:pt x="8" y="4"/>
                    </a:cubicBezTo>
                    <a:cubicBezTo>
                      <a:pt x="5" y="3"/>
                      <a:pt x="4" y="2"/>
                      <a:pt x="2" y="1"/>
                    </a:cubicBezTo>
                    <a:cubicBezTo>
                      <a:pt x="2" y="1"/>
                      <a:pt x="1" y="1"/>
                      <a:pt x="1" y="1"/>
                    </a:cubicBezTo>
                    <a:cubicBezTo>
                      <a:pt x="0" y="1"/>
                      <a:pt x="0" y="1"/>
                      <a:pt x="0" y="1"/>
                    </a:cubicBezTo>
                    <a:cubicBezTo>
                      <a:pt x="0" y="1"/>
                      <a:pt x="0" y="1"/>
                      <a:pt x="1" y="1"/>
                    </a:cubicBezTo>
                    <a:cubicBezTo>
                      <a:pt x="1" y="1"/>
                      <a:pt x="2" y="0"/>
                      <a:pt x="3" y="0"/>
                    </a:cubicBezTo>
                    <a:cubicBezTo>
                      <a:pt x="3" y="0"/>
                      <a:pt x="4" y="0"/>
                      <a:pt x="5" y="1"/>
                    </a:cubicBezTo>
                    <a:cubicBezTo>
                      <a:pt x="6" y="1"/>
                      <a:pt x="7" y="1"/>
                      <a:pt x="9" y="1"/>
                    </a:cubicBezTo>
                    <a:cubicBezTo>
                      <a:pt x="10" y="2"/>
                      <a:pt x="11" y="2"/>
                      <a:pt x="13" y="3"/>
                    </a:cubicBezTo>
                    <a:cubicBezTo>
                      <a:pt x="13" y="3"/>
                      <a:pt x="14" y="3"/>
                      <a:pt x="15" y="3"/>
                    </a:cubicBezTo>
                    <a:cubicBezTo>
                      <a:pt x="15" y="4"/>
                      <a:pt x="15" y="4"/>
                      <a:pt x="16" y="4"/>
                    </a:cubicBezTo>
                    <a:cubicBezTo>
                      <a:pt x="16" y="4"/>
                      <a:pt x="16" y="4"/>
                      <a:pt x="17" y="4"/>
                    </a:cubicBezTo>
                    <a:cubicBezTo>
                      <a:pt x="18" y="5"/>
                      <a:pt x="19" y="6"/>
                      <a:pt x="21" y="7"/>
                    </a:cubicBezTo>
                    <a:cubicBezTo>
                      <a:pt x="22" y="8"/>
                      <a:pt x="24" y="9"/>
                      <a:pt x="25" y="9"/>
                    </a:cubicBezTo>
                    <a:cubicBezTo>
                      <a:pt x="26" y="10"/>
                      <a:pt x="28" y="11"/>
                      <a:pt x="29" y="12"/>
                    </a:cubicBezTo>
                    <a:cubicBezTo>
                      <a:pt x="30" y="13"/>
                      <a:pt x="32" y="13"/>
                      <a:pt x="33" y="14"/>
                    </a:cubicBezTo>
                    <a:cubicBezTo>
                      <a:pt x="34" y="15"/>
                      <a:pt x="36" y="16"/>
                      <a:pt x="37" y="17"/>
                    </a:cubicBezTo>
                    <a:cubicBezTo>
                      <a:pt x="38" y="17"/>
                      <a:pt x="39" y="18"/>
                      <a:pt x="40" y="19"/>
                    </a:cubicBezTo>
                    <a:cubicBezTo>
                      <a:pt x="41" y="20"/>
                      <a:pt x="42" y="21"/>
                      <a:pt x="43" y="21"/>
                    </a:cubicBezTo>
                    <a:cubicBezTo>
                      <a:pt x="43" y="22"/>
                      <a:pt x="44" y="23"/>
                      <a:pt x="44" y="24"/>
                    </a:cubicBezTo>
                    <a:cubicBezTo>
                      <a:pt x="45" y="24"/>
                      <a:pt x="45" y="25"/>
                      <a:pt x="45" y="25"/>
                    </a:cubicBezTo>
                    <a:cubicBezTo>
                      <a:pt x="45" y="25"/>
                      <a:pt x="45" y="26"/>
                      <a:pt x="45" y="2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921"/>
              <p:cNvSpPr/>
              <p:nvPr/>
            </p:nvSpPr>
            <p:spPr bwMode="auto">
              <a:xfrm>
                <a:off x="2346326" y="1116012"/>
                <a:ext cx="96838" cy="231775"/>
              </a:xfrm>
              <a:custGeom>
                <a:avLst/>
                <a:gdLst>
                  <a:gd name="T0" fmla="*/ 23 w 23"/>
                  <a:gd name="T1" fmla="*/ 55 h 55"/>
                  <a:gd name="T2" fmla="*/ 22 w 23"/>
                  <a:gd name="T3" fmla="*/ 54 h 55"/>
                  <a:gd name="T4" fmla="*/ 22 w 23"/>
                  <a:gd name="T5" fmla="*/ 53 h 55"/>
                  <a:gd name="T6" fmla="*/ 19 w 23"/>
                  <a:gd name="T7" fmla="*/ 47 h 55"/>
                  <a:gd name="T8" fmla="*/ 17 w 23"/>
                  <a:gd name="T9" fmla="*/ 43 h 55"/>
                  <a:gd name="T10" fmla="*/ 14 w 23"/>
                  <a:gd name="T11" fmla="*/ 39 h 55"/>
                  <a:gd name="T12" fmla="*/ 13 w 23"/>
                  <a:gd name="T13" fmla="*/ 38 h 55"/>
                  <a:gd name="T14" fmla="*/ 13 w 23"/>
                  <a:gd name="T15" fmla="*/ 38 h 55"/>
                  <a:gd name="T16" fmla="*/ 12 w 23"/>
                  <a:gd name="T17" fmla="*/ 37 h 55"/>
                  <a:gd name="T18" fmla="*/ 11 w 23"/>
                  <a:gd name="T19" fmla="*/ 34 h 55"/>
                  <a:gd name="T20" fmla="*/ 8 w 23"/>
                  <a:gd name="T21" fmla="*/ 29 h 55"/>
                  <a:gd name="T22" fmla="*/ 6 w 23"/>
                  <a:gd name="T23" fmla="*/ 24 h 55"/>
                  <a:gd name="T24" fmla="*/ 5 w 23"/>
                  <a:gd name="T25" fmla="*/ 19 h 55"/>
                  <a:gd name="T26" fmla="*/ 2 w 23"/>
                  <a:gd name="T27" fmla="*/ 9 h 55"/>
                  <a:gd name="T28" fmla="*/ 0 w 23"/>
                  <a:gd name="T29" fmla="*/ 3 h 55"/>
                  <a:gd name="T30" fmla="*/ 0 w 23"/>
                  <a:gd name="T31" fmla="*/ 1 h 55"/>
                  <a:gd name="T32" fmla="*/ 0 w 23"/>
                  <a:gd name="T33" fmla="*/ 0 h 55"/>
                  <a:gd name="T34" fmla="*/ 0 w 23"/>
                  <a:gd name="T35" fmla="*/ 1 h 55"/>
                  <a:gd name="T36" fmla="*/ 1 w 23"/>
                  <a:gd name="T37" fmla="*/ 2 h 55"/>
                  <a:gd name="T38" fmla="*/ 5 w 23"/>
                  <a:gd name="T39" fmla="*/ 8 h 55"/>
                  <a:gd name="T40" fmla="*/ 9 w 23"/>
                  <a:gd name="T41" fmla="*/ 17 h 55"/>
                  <a:gd name="T42" fmla="*/ 11 w 23"/>
                  <a:gd name="T43" fmla="*/ 22 h 55"/>
                  <a:gd name="T44" fmla="*/ 13 w 23"/>
                  <a:gd name="T45" fmla="*/ 27 h 55"/>
                  <a:gd name="T46" fmla="*/ 15 w 23"/>
                  <a:gd name="T47" fmla="*/ 32 h 55"/>
                  <a:gd name="T48" fmla="*/ 16 w 23"/>
                  <a:gd name="T49" fmla="*/ 34 h 55"/>
                  <a:gd name="T50" fmla="*/ 17 w 23"/>
                  <a:gd name="T51" fmla="*/ 36 h 55"/>
                  <a:gd name="T52" fmla="*/ 18 w 23"/>
                  <a:gd name="T53" fmla="*/ 37 h 55"/>
                  <a:gd name="T54" fmla="*/ 20 w 23"/>
                  <a:gd name="T55" fmla="*/ 41 h 55"/>
                  <a:gd name="T56" fmla="*/ 21 w 23"/>
                  <a:gd name="T57" fmla="*/ 43 h 55"/>
                  <a:gd name="T58" fmla="*/ 21 w 23"/>
                  <a:gd name="T59" fmla="*/ 44 h 55"/>
                  <a:gd name="T60" fmla="*/ 22 w 23"/>
                  <a:gd name="T61" fmla="*/ 45 h 55"/>
                  <a:gd name="T62" fmla="*/ 22 w 23"/>
                  <a:gd name="T63" fmla="*/ 45 h 55"/>
                  <a:gd name="T64" fmla="*/ 23 w 23"/>
                  <a:gd name="T65" fmla="*/ 49 h 55"/>
                  <a:gd name="T66" fmla="*/ 23 w 23"/>
                  <a:gd name="T67" fmla="*/ 52 h 55"/>
                  <a:gd name="T68" fmla="*/ 23 w 23"/>
                  <a:gd name="T69" fmla="*/ 54 h 55"/>
                  <a:gd name="T70" fmla="*/ 23 w 23"/>
                  <a:gd name="T7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55">
                    <a:moveTo>
                      <a:pt x="23" y="55"/>
                    </a:moveTo>
                    <a:cubicBezTo>
                      <a:pt x="23" y="55"/>
                      <a:pt x="23" y="55"/>
                      <a:pt x="22" y="54"/>
                    </a:cubicBezTo>
                    <a:cubicBezTo>
                      <a:pt x="22" y="54"/>
                      <a:pt x="22" y="53"/>
                      <a:pt x="22" y="53"/>
                    </a:cubicBezTo>
                    <a:cubicBezTo>
                      <a:pt x="22" y="51"/>
                      <a:pt x="21" y="49"/>
                      <a:pt x="19" y="47"/>
                    </a:cubicBezTo>
                    <a:cubicBezTo>
                      <a:pt x="18" y="46"/>
                      <a:pt x="18" y="44"/>
                      <a:pt x="17" y="43"/>
                    </a:cubicBezTo>
                    <a:cubicBezTo>
                      <a:pt x="16" y="42"/>
                      <a:pt x="15" y="40"/>
                      <a:pt x="14" y="39"/>
                    </a:cubicBezTo>
                    <a:cubicBezTo>
                      <a:pt x="13" y="38"/>
                      <a:pt x="13" y="38"/>
                      <a:pt x="13" y="38"/>
                    </a:cubicBezTo>
                    <a:cubicBezTo>
                      <a:pt x="13" y="38"/>
                      <a:pt x="13" y="38"/>
                      <a:pt x="13" y="38"/>
                    </a:cubicBezTo>
                    <a:cubicBezTo>
                      <a:pt x="13" y="37"/>
                      <a:pt x="12" y="37"/>
                      <a:pt x="12" y="37"/>
                    </a:cubicBezTo>
                    <a:cubicBezTo>
                      <a:pt x="12" y="36"/>
                      <a:pt x="11" y="35"/>
                      <a:pt x="11" y="34"/>
                    </a:cubicBezTo>
                    <a:cubicBezTo>
                      <a:pt x="10" y="32"/>
                      <a:pt x="9" y="31"/>
                      <a:pt x="8" y="29"/>
                    </a:cubicBezTo>
                    <a:cubicBezTo>
                      <a:pt x="8" y="27"/>
                      <a:pt x="7" y="25"/>
                      <a:pt x="6" y="24"/>
                    </a:cubicBezTo>
                    <a:cubicBezTo>
                      <a:pt x="6" y="22"/>
                      <a:pt x="5" y="20"/>
                      <a:pt x="5" y="19"/>
                    </a:cubicBezTo>
                    <a:cubicBezTo>
                      <a:pt x="4" y="15"/>
                      <a:pt x="3" y="12"/>
                      <a:pt x="2" y="9"/>
                    </a:cubicBezTo>
                    <a:cubicBezTo>
                      <a:pt x="1" y="7"/>
                      <a:pt x="1" y="4"/>
                      <a:pt x="0" y="3"/>
                    </a:cubicBezTo>
                    <a:cubicBezTo>
                      <a:pt x="0" y="2"/>
                      <a:pt x="0" y="1"/>
                      <a:pt x="0" y="1"/>
                    </a:cubicBezTo>
                    <a:cubicBezTo>
                      <a:pt x="0" y="0"/>
                      <a:pt x="0" y="0"/>
                      <a:pt x="0" y="0"/>
                    </a:cubicBezTo>
                    <a:cubicBezTo>
                      <a:pt x="0" y="0"/>
                      <a:pt x="0" y="0"/>
                      <a:pt x="0" y="1"/>
                    </a:cubicBezTo>
                    <a:cubicBezTo>
                      <a:pt x="1" y="1"/>
                      <a:pt x="1" y="2"/>
                      <a:pt x="1" y="2"/>
                    </a:cubicBezTo>
                    <a:cubicBezTo>
                      <a:pt x="2" y="4"/>
                      <a:pt x="3" y="6"/>
                      <a:pt x="5" y="8"/>
                    </a:cubicBezTo>
                    <a:cubicBezTo>
                      <a:pt x="6" y="11"/>
                      <a:pt x="7" y="14"/>
                      <a:pt x="9" y="17"/>
                    </a:cubicBezTo>
                    <a:cubicBezTo>
                      <a:pt x="10" y="19"/>
                      <a:pt x="10" y="20"/>
                      <a:pt x="11" y="22"/>
                    </a:cubicBezTo>
                    <a:cubicBezTo>
                      <a:pt x="12" y="24"/>
                      <a:pt x="12" y="25"/>
                      <a:pt x="13" y="27"/>
                    </a:cubicBezTo>
                    <a:cubicBezTo>
                      <a:pt x="14" y="29"/>
                      <a:pt x="14" y="30"/>
                      <a:pt x="15" y="32"/>
                    </a:cubicBezTo>
                    <a:cubicBezTo>
                      <a:pt x="16" y="33"/>
                      <a:pt x="16" y="34"/>
                      <a:pt x="16" y="34"/>
                    </a:cubicBezTo>
                    <a:cubicBezTo>
                      <a:pt x="17" y="35"/>
                      <a:pt x="17" y="35"/>
                      <a:pt x="17" y="36"/>
                    </a:cubicBezTo>
                    <a:cubicBezTo>
                      <a:pt x="17" y="36"/>
                      <a:pt x="17" y="36"/>
                      <a:pt x="18" y="37"/>
                    </a:cubicBezTo>
                    <a:cubicBezTo>
                      <a:pt x="18" y="38"/>
                      <a:pt x="19" y="40"/>
                      <a:pt x="20" y="41"/>
                    </a:cubicBezTo>
                    <a:cubicBezTo>
                      <a:pt x="20" y="42"/>
                      <a:pt x="21" y="43"/>
                      <a:pt x="21" y="43"/>
                    </a:cubicBezTo>
                    <a:cubicBezTo>
                      <a:pt x="21" y="44"/>
                      <a:pt x="21" y="44"/>
                      <a:pt x="21" y="44"/>
                    </a:cubicBezTo>
                    <a:cubicBezTo>
                      <a:pt x="21" y="45"/>
                      <a:pt x="22" y="45"/>
                      <a:pt x="22" y="45"/>
                    </a:cubicBezTo>
                    <a:cubicBezTo>
                      <a:pt x="22" y="45"/>
                      <a:pt x="22" y="45"/>
                      <a:pt x="22" y="45"/>
                    </a:cubicBezTo>
                    <a:cubicBezTo>
                      <a:pt x="22" y="47"/>
                      <a:pt x="23" y="48"/>
                      <a:pt x="23" y="49"/>
                    </a:cubicBezTo>
                    <a:cubicBezTo>
                      <a:pt x="23" y="51"/>
                      <a:pt x="23" y="52"/>
                      <a:pt x="23" y="52"/>
                    </a:cubicBezTo>
                    <a:cubicBezTo>
                      <a:pt x="23" y="53"/>
                      <a:pt x="23" y="54"/>
                      <a:pt x="23" y="54"/>
                    </a:cubicBezTo>
                    <a:cubicBezTo>
                      <a:pt x="23" y="55"/>
                      <a:pt x="23" y="55"/>
                      <a:pt x="23" y="55"/>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922"/>
              <p:cNvSpPr/>
              <p:nvPr/>
            </p:nvSpPr>
            <p:spPr bwMode="auto">
              <a:xfrm>
                <a:off x="2328864" y="1123950"/>
                <a:ext cx="17463" cy="152400"/>
              </a:xfrm>
              <a:custGeom>
                <a:avLst/>
                <a:gdLst>
                  <a:gd name="T0" fmla="*/ 4 w 4"/>
                  <a:gd name="T1" fmla="*/ 0 h 36"/>
                  <a:gd name="T2" fmla="*/ 4 w 4"/>
                  <a:gd name="T3" fmla="*/ 1 h 36"/>
                  <a:gd name="T4" fmla="*/ 4 w 4"/>
                  <a:gd name="T5" fmla="*/ 6 h 36"/>
                  <a:gd name="T6" fmla="*/ 4 w 4"/>
                  <a:gd name="T7" fmla="*/ 11 h 36"/>
                  <a:gd name="T8" fmla="*/ 3 w 4"/>
                  <a:gd name="T9" fmla="*/ 15 h 36"/>
                  <a:gd name="T10" fmla="*/ 3 w 4"/>
                  <a:gd name="T11" fmla="*/ 18 h 36"/>
                  <a:gd name="T12" fmla="*/ 3 w 4"/>
                  <a:gd name="T13" fmla="*/ 21 h 36"/>
                  <a:gd name="T14" fmla="*/ 3 w 4"/>
                  <a:gd name="T15" fmla="*/ 25 h 36"/>
                  <a:gd name="T16" fmla="*/ 3 w 4"/>
                  <a:gd name="T17" fmla="*/ 30 h 36"/>
                  <a:gd name="T18" fmla="*/ 3 w 4"/>
                  <a:gd name="T19" fmla="*/ 34 h 36"/>
                  <a:gd name="T20" fmla="*/ 3 w 4"/>
                  <a:gd name="T21" fmla="*/ 36 h 36"/>
                  <a:gd name="T22" fmla="*/ 2 w 4"/>
                  <a:gd name="T23" fmla="*/ 35 h 36"/>
                  <a:gd name="T24" fmla="*/ 2 w 4"/>
                  <a:gd name="T25" fmla="*/ 33 h 36"/>
                  <a:gd name="T26" fmla="*/ 1 w 4"/>
                  <a:gd name="T27" fmla="*/ 30 h 36"/>
                  <a:gd name="T28" fmla="*/ 1 w 4"/>
                  <a:gd name="T29" fmla="*/ 28 h 36"/>
                  <a:gd name="T30" fmla="*/ 1 w 4"/>
                  <a:gd name="T31" fmla="*/ 25 h 36"/>
                  <a:gd name="T32" fmla="*/ 0 w 4"/>
                  <a:gd name="T33" fmla="*/ 21 h 36"/>
                  <a:gd name="T34" fmla="*/ 0 w 4"/>
                  <a:gd name="T35" fmla="*/ 18 h 36"/>
                  <a:gd name="T36" fmla="*/ 1 w 4"/>
                  <a:gd name="T37" fmla="*/ 14 h 36"/>
                  <a:gd name="T38" fmla="*/ 1 w 4"/>
                  <a:gd name="T39" fmla="*/ 11 h 36"/>
                  <a:gd name="T40" fmla="*/ 2 w 4"/>
                  <a:gd name="T41" fmla="*/ 8 h 36"/>
                  <a:gd name="T42" fmla="*/ 2 w 4"/>
                  <a:gd name="T43" fmla="*/ 5 h 36"/>
                  <a:gd name="T44" fmla="*/ 3 w 4"/>
                  <a:gd name="T45" fmla="*/ 3 h 36"/>
                  <a:gd name="T46" fmla="*/ 4 w 4"/>
                  <a:gd name="T47" fmla="*/ 1 h 36"/>
                  <a:gd name="T48" fmla="*/ 4 w 4"/>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36">
                    <a:moveTo>
                      <a:pt x="4" y="0"/>
                    </a:moveTo>
                    <a:cubicBezTo>
                      <a:pt x="4" y="0"/>
                      <a:pt x="4" y="0"/>
                      <a:pt x="4" y="1"/>
                    </a:cubicBezTo>
                    <a:cubicBezTo>
                      <a:pt x="4" y="2"/>
                      <a:pt x="4" y="4"/>
                      <a:pt x="4" y="6"/>
                    </a:cubicBezTo>
                    <a:cubicBezTo>
                      <a:pt x="4" y="7"/>
                      <a:pt x="4" y="9"/>
                      <a:pt x="4" y="11"/>
                    </a:cubicBezTo>
                    <a:cubicBezTo>
                      <a:pt x="4" y="12"/>
                      <a:pt x="4" y="13"/>
                      <a:pt x="3" y="15"/>
                    </a:cubicBezTo>
                    <a:cubicBezTo>
                      <a:pt x="3" y="16"/>
                      <a:pt x="3" y="17"/>
                      <a:pt x="3" y="18"/>
                    </a:cubicBezTo>
                    <a:cubicBezTo>
                      <a:pt x="3" y="19"/>
                      <a:pt x="3" y="20"/>
                      <a:pt x="3" y="21"/>
                    </a:cubicBezTo>
                    <a:cubicBezTo>
                      <a:pt x="3" y="22"/>
                      <a:pt x="3" y="23"/>
                      <a:pt x="3" y="25"/>
                    </a:cubicBezTo>
                    <a:cubicBezTo>
                      <a:pt x="3" y="27"/>
                      <a:pt x="3" y="29"/>
                      <a:pt x="3" y="30"/>
                    </a:cubicBezTo>
                    <a:cubicBezTo>
                      <a:pt x="3" y="32"/>
                      <a:pt x="3" y="33"/>
                      <a:pt x="3" y="34"/>
                    </a:cubicBezTo>
                    <a:cubicBezTo>
                      <a:pt x="3" y="35"/>
                      <a:pt x="3" y="36"/>
                      <a:pt x="3" y="36"/>
                    </a:cubicBezTo>
                    <a:cubicBezTo>
                      <a:pt x="3" y="36"/>
                      <a:pt x="3" y="36"/>
                      <a:pt x="2" y="35"/>
                    </a:cubicBezTo>
                    <a:cubicBezTo>
                      <a:pt x="2" y="34"/>
                      <a:pt x="2" y="33"/>
                      <a:pt x="2" y="33"/>
                    </a:cubicBezTo>
                    <a:cubicBezTo>
                      <a:pt x="2" y="32"/>
                      <a:pt x="2" y="31"/>
                      <a:pt x="1" y="30"/>
                    </a:cubicBezTo>
                    <a:cubicBezTo>
                      <a:pt x="1" y="30"/>
                      <a:pt x="1" y="29"/>
                      <a:pt x="1" y="28"/>
                    </a:cubicBezTo>
                    <a:cubicBezTo>
                      <a:pt x="1" y="27"/>
                      <a:pt x="1" y="26"/>
                      <a:pt x="1" y="25"/>
                    </a:cubicBezTo>
                    <a:cubicBezTo>
                      <a:pt x="0" y="24"/>
                      <a:pt x="0" y="22"/>
                      <a:pt x="0" y="21"/>
                    </a:cubicBezTo>
                    <a:cubicBezTo>
                      <a:pt x="0" y="20"/>
                      <a:pt x="0" y="19"/>
                      <a:pt x="0" y="18"/>
                    </a:cubicBezTo>
                    <a:cubicBezTo>
                      <a:pt x="0" y="17"/>
                      <a:pt x="1" y="15"/>
                      <a:pt x="1" y="14"/>
                    </a:cubicBezTo>
                    <a:cubicBezTo>
                      <a:pt x="1" y="13"/>
                      <a:pt x="1" y="12"/>
                      <a:pt x="1" y="11"/>
                    </a:cubicBezTo>
                    <a:cubicBezTo>
                      <a:pt x="1" y="10"/>
                      <a:pt x="1" y="9"/>
                      <a:pt x="2" y="8"/>
                    </a:cubicBezTo>
                    <a:cubicBezTo>
                      <a:pt x="2" y="7"/>
                      <a:pt x="2" y="6"/>
                      <a:pt x="2" y="5"/>
                    </a:cubicBezTo>
                    <a:cubicBezTo>
                      <a:pt x="3" y="4"/>
                      <a:pt x="3" y="4"/>
                      <a:pt x="3" y="3"/>
                    </a:cubicBezTo>
                    <a:cubicBezTo>
                      <a:pt x="3" y="2"/>
                      <a:pt x="4" y="2"/>
                      <a:pt x="4" y="1"/>
                    </a:cubicBezTo>
                    <a:cubicBezTo>
                      <a:pt x="4" y="0"/>
                      <a:pt x="4" y="0"/>
                      <a:pt x="4"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923"/>
              <p:cNvSpPr/>
              <p:nvPr/>
            </p:nvSpPr>
            <p:spPr bwMode="auto">
              <a:xfrm>
                <a:off x="2346326" y="1119187"/>
                <a:ext cx="122238" cy="127000"/>
              </a:xfrm>
              <a:custGeom>
                <a:avLst/>
                <a:gdLst>
                  <a:gd name="T0" fmla="*/ 29 w 29"/>
                  <a:gd name="T1" fmla="*/ 30 h 30"/>
                  <a:gd name="T2" fmla="*/ 27 w 29"/>
                  <a:gd name="T3" fmla="*/ 29 h 30"/>
                  <a:gd name="T4" fmla="*/ 24 w 29"/>
                  <a:gd name="T5" fmla="*/ 25 h 30"/>
                  <a:gd name="T6" fmla="*/ 20 w 29"/>
                  <a:gd name="T7" fmla="*/ 20 h 30"/>
                  <a:gd name="T8" fmla="*/ 17 w 29"/>
                  <a:gd name="T9" fmla="*/ 18 h 30"/>
                  <a:gd name="T10" fmla="*/ 14 w 29"/>
                  <a:gd name="T11" fmla="*/ 15 h 30"/>
                  <a:gd name="T12" fmla="*/ 4 w 29"/>
                  <a:gd name="T13" fmla="*/ 5 h 30"/>
                  <a:gd name="T14" fmla="*/ 1 w 29"/>
                  <a:gd name="T15" fmla="*/ 2 h 30"/>
                  <a:gd name="T16" fmla="*/ 0 w 29"/>
                  <a:gd name="T17" fmla="*/ 0 h 30"/>
                  <a:gd name="T18" fmla="*/ 1 w 29"/>
                  <a:gd name="T19" fmla="*/ 1 h 30"/>
                  <a:gd name="T20" fmla="*/ 3 w 29"/>
                  <a:gd name="T21" fmla="*/ 2 h 30"/>
                  <a:gd name="T22" fmla="*/ 5 w 29"/>
                  <a:gd name="T23" fmla="*/ 4 h 30"/>
                  <a:gd name="T24" fmla="*/ 8 w 29"/>
                  <a:gd name="T25" fmla="*/ 5 h 30"/>
                  <a:gd name="T26" fmla="*/ 11 w 29"/>
                  <a:gd name="T27" fmla="*/ 8 h 30"/>
                  <a:gd name="T28" fmla="*/ 14 w 29"/>
                  <a:gd name="T29" fmla="*/ 10 h 30"/>
                  <a:gd name="T30" fmla="*/ 16 w 29"/>
                  <a:gd name="T31" fmla="*/ 13 h 30"/>
                  <a:gd name="T32" fmla="*/ 19 w 29"/>
                  <a:gd name="T33" fmla="*/ 16 h 30"/>
                  <a:gd name="T34" fmla="*/ 22 w 29"/>
                  <a:gd name="T35" fmla="*/ 19 h 30"/>
                  <a:gd name="T36" fmla="*/ 24 w 29"/>
                  <a:gd name="T37" fmla="*/ 22 h 30"/>
                  <a:gd name="T38" fmla="*/ 26 w 29"/>
                  <a:gd name="T39" fmla="*/ 24 h 30"/>
                  <a:gd name="T40" fmla="*/ 27 w 29"/>
                  <a:gd name="T41" fmla="*/ 26 h 30"/>
                  <a:gd name="T42" fmla="*/ 28 w 29"/>
                  <a:gd name="T43" fmla="*/ 28 h 30"/>
                  <a:gd name="T44" fmla="*/ 29 w 29"/>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29" y="30"/>
                    </a:moveTo>
                    <a:cubicBezTo>
                      <a:pt x="29" y="30"/>
                      <a:pt x="28" y="29"/>
                      <a:pt x="27" y="29"/>
                    </a:cubicBezTo>
                    <a:cubicBezTo>
                      <a:pt x="27" y="28"/>
                      <a:pt x="26" y="27"/>
                      <a:pt x="24" y="25"/>
                    </a:cubicBezTo>
                    <a:cubicBezTo>
                      <a:pt x="23" y="24"/>
                      <a:pt x="21" y="22"/>
                      <a:pt x="20" y="20"/>
                    </a:cubicBezTo>
                    <a:cubicBezTo>
                      <a:pt x="19" y="20"/>
                      <a:pt x="18" y="19"/>
                      <a:pt x="17" y="18"/>
                    </a:cubicBezTo>
                    <a:cubicBezTo>
                      <a:pt x="16" y="17"/>
                      <a:pt x="15" y="16"/>
                      <a:pt x="14" y="15"/>
                    </a:cubicBezTo>
                    <a:cubicBezTo>
                      <a:pt x="11" y="11"/>
                      <a:pt x="7" y="8"/>
                      <a:pt x="4" y="5"/>
                    </a:cubicBezTo>
                    <a:cubicBezTo>
                      <a:pt x="3" y="4"/>
                      <a:pt x="2" y="2"/>
                      <a:pt x="1" y="2"/>
                    </a:cubicBezTo>
                    <a:cubicBezTo>
                      <a:pt x="0" y="1"/>
                      <a:pt x="0" y="0"/>
                      <a:pt x="0" y="0"/>
                    </a:cubicBezTo>
                    <a:cubicBezTo>
                      <a:pt x="0" y="0"/>
                      <a:pt x="0" y="1"/>
                      <a:pt x="1" y="1"/>
                    </a:cubicBezTo>
                    <a:cubicBezTo>
                      <a:pt x="2" y="1"/>
                      <a:pt x="2" y="2"/>
                      <a:pt x="3" y="2"/>
                    </a:cubicBezTo>
                    <a:cubicBezTo>
                      <a:pt x="4" y="3"/>
                      <a:pt x="5" y="3"/>
                      <a:pt x="5" y="4"/>
                    </a:cubicBezTo>
                    <a:cubicBezTo>
                      <a:pt x="6" y="4"/>
                      <a:pt x="7" y="5"/>
                      <a:pt x="8" y="5"/>
                    </a:cubicBezTo>
                    <a:cubicBezTo>
                      <a:pt x="9" y="6"/>
                      <a:pt x="10" y="7"/>
                      <a:pt x="11" y="8"/>
                    </a:cubicBezTo>
                    <a:cubicBezTo>
                      <a:pt x="12" y="8"/>
                      <a:pt x="13" y="9"/>
                      <a:pt x="14" y="10"/>
                    </a:cubicBezTo>
                    <a:cubicBezTo>
                      <a:pt x="15" y="11"/>
                      <a:pt x="15" y="12"/>
                      <a:pt x="16" y="13"/>
                    </a:cubicBezTo>
                    <a:cubicBezTo>
                      <a:pt x="17" y="14"/>
                      <a:pt x="18" y="15"/>
                      <a:pt x="19" y="16"/>
                    </a:cubicBezTo>
                    <a:cubicBezTo>
                      <a:pt x="20" y="17"/>
                      <a:pt x="21" y="18"/>
                      <a:pt x="22" y="19"/>
                    </a:cubicBezTo>
                    <a:cubicBezTo>
                      <a:pt x="22" y="20"/>
                      <a:pt x="23" y="21"/>
                      <a:pt x="24" y="22"/>
                    </a:cubicBezTo>
                    <a:cubicBezTo>
                      <a:pt x="24" y="22"/>
                      <a:pt x="25" y="23"/>
                      <a:pt x="26" y="24"/>
                    </a:cubicBezTo>
                    <a:cubicBezTo>
                      <a:pt x="26" y="25"/>
                      <a:pt x="27" y="26"/>
                      <a:pt x="27" y="26"/>
                    </a:cubicBezTo>
                    <a:cubicBezTo>
                      <a:pt x="27" y="27"/>
                      <a:pt x="28" y="28"/>
                      <a:pt x="28" y="28"/>
                    </a:cubicBezTo>
                    <a:cubicBezTo>
                      <a:pt x="28" y="29"/>
                      <a:pt x="29" y="30"/>
                      <a:pt x="29" y="3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924"/>
              <p:cNvSpPr/>
              <p:nvPr/>
            </p:nvSpPr>
            <p:spPr bwMode="auto">
              <a:xfrm>
                <a:off x="2282826" y="1073150"/>
                <a:ext cx="139700" cy="80963"/>
              </a:xfrm>
              <a:custGeom>
                <a:avLst/>
                <a:gdLst>
                  <a:gd name="T0" fmla="*/ 11 w 33"/>
                  <a:gd name="T1" fmla="*/ 1 h 19"/>
                  <a:gd name="T2" fmla="*/ 33 w 33"/>
                  <a:gd name="T3" fmla="*/ 8 h 19"/>
                  <a:gd name="T4" fmla="*/ 0 w 33"/>
                  <a:gd name="T5" fmla="*/ 19 h 19"/>
                  <a:gd name="T6" fmla="*/ 11 w 33"/>
                  <a:gd name="T7" fmla="*/ 1 h 19"/>
                </a:gdLst>
                <a:ahLst/>
                <a:cxnLst>
                  <a:cxn ang="0">
                    <a:pos x="T0" y="T1"/>
                  </a:cxn>
                  <a:cxn ang="0">
                    <a:pos x="T2" y="T3"/>
                  </a:cxn>
                  <a:cxn ang="0">
                    <a:pos x="T4" y="T5"/>
                  </a:cxn>
                  <a:cxn ang="0">
                    <a:pos x="T6" y="T7"/>
                  </a:cxn>
                </a:cxnLst>
                <a:rect l="0" t="0" r="r" b="b"/>
                <a:pathLst>
                  <a:path w="33" h="19">
                    <a:moveTo>
                      <a:pt x="11" y="1"/>
                    </a:moveTo>
                    <a:cubicBezTo>
                      <a:pt x="20" y="0"/>
                      <a:pt x="27" y="3"/>
                      <a:pt x="33" y="8"/>
                    </a:cubicBezTo>
                    <a:cubicBezTo>
                      <a:pt x="33" y="8"/>
                      <a:pt x="11" y="19"/>
                      <a:pt x="0" y="19"/>
                    </a:cubicBezTo>
                    <a:cubicBezTo>
                      <a:pt x="0" y="19"/>
                      <a:pt x="4" y="3"/>
                      <a:pt x="11" y="1"/>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925"/>
              <p:cNvSpPr/>
              <p:nvPr/>
            </p:nvSpPr>
            <p:spPr bwMode="auto">
              <a:xfrm>
                <a:off x="2197101" y="568325"/>
                <a:ext cx="144463" cy="530225"/>
              </a:xfrm>
              <a:custGeom>
                <a:avLst/>
                <a:gdLst>
                  <a:gd name="T0" fmla="*/ 30 w 34"/>
                  <a:gd name="T1" fmla="*/ 125 h 125"/>
                  <a:gd name="T2" fmla="*/ 0 w 34"/>
                  <a:gd name="T3" fmla="*/ 1 h 125"/>
                  <a:gd name="T4" fmla="*/ 5 w 34"/>
                  <a:gd name="T5" fmla="*/ 0 h 125"/>
                  <a:gd name="T6" fmla="*/ 34 w 34"/>
                  <a:gd name="T7" fmla="*/ 123 h 125"/>
                  <a:gd name="T8" fmla="*/ 30 w 34"/>
                  <a:gd name="T9" fmla="*/ 125 h 125"/>
                </a:gdLst>
                <a:ahLst/>
                <a:cxnLst>
                  <a:cxn ang="0">
                    <a:pos x="T0" y="T1"/>
                  </a:cxn>
                  <a:cxn ang="0">
                    <a:pos x="T2" y="T3"/>
                  </a:cxn>
                  <a:cxn ang="0">
                    <a:pos x="T4" y="T5"/>
                  </a:cxn>
                  <a:cxn ang="0">
                    <a:pos x="T6" y="T7"/>
                  </a:cxn>
                  <a:cxn ang="0">
                    <a:pos x="T8" y="T9"/>
                  </a:cxn>
                </a:cxnLst>
                <a:rect l="0" t="0" r="r" b="b"/>
                <a:pathLst>
                  <a:path w="34" h="125">
                    <a:moveTo>
                      <a:pt x="30" y="125"/>
                    </a:moveTo>
                    <a:cubicBezTo>
                      <a:pt x="27" y="118"/>
                      <a:pt x="13" y="62"/>
                      <a:pt x="0" y="1"/>
                    </a:cubicBezTo>
                    <a:cubicBezTo>
                      <a:pt x="5" y="0"/>
                      <a:pt x="5" y="0"/>
                      <a:pt x="5" y="0"/>
                    </a:cubicBezTo>
                    <a:cubicBezTo>
                      <a:pt x="19" y="66"/>
                      <a:pt x="31" y="117"/>
                      <a:pt x="34" y="123"/>
                    </a:cubicBezTo>
                    <a:lnTo>
                      <a:pt x="30" y="125"/>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926"/>
              <p:cNvSpPr/>
              <p:nvPr/>
            </p:nvSpPr>
            <p:spPr bwMode="auto">
              <a:xfrm>
                <a:off x="2841626" y="552450"/>
                <a:ext cx="309563" cy="482600"/>
              </a:xfrm>
              <a:custGeom>
                <a:avLst/>
                <a:gdLst>
                  <a:gd name="T0" fmla="*/ 0 w 73"/>
                  <a:gd name="T1" fmla="*/ 55 h 114"/>
                  <a:gd name="T2" fmla="*/ 50 w 73"/>
                  <a:gd name="T3" fmla="*/ 16 h 114"/>
                  <a:gd name="T4" fmla="*/ 48 w 73"/>
                  <a:gd name="T5" fmla="*/ 38 h 114"/>
                  <a:gd name="T6" fmla="*/ 71 w 73"/>
                  <a:gd name="T7" fmla="*/ 52 h 114"/>
                  <a:gd name="T8" fmla="*/ 47 w 73"/>
                  <a:gd name="T9" fmla="*/ 70 h 114"/>
                  <a:gd name="T10" fmla="*/ 54 w 73"/>
                  <a:gd name="T11" fmla="*/ 97 h 114"/>
                  <a:gd name="T12" fmla="*/ 0 w 73"/>
                  <a:gd name="T13" fmla="*/ 55 h 114"/>
                </a:gdLst>
                <a:ahLst/>
                <a:cxnLst>
                  <a:cxn ang="0">
                    <a:pos x="T0" y="T1"/>
                  </a:cxn>
                  <a:cxn ang="0">
                    <a:pos x="T2" y="T3"/>
                  </a:cxn>
                  <a:cxn ang="0">
                    <a:pos x="T4" y="T5"/>
                  </a:cxn>
                  <a:cxn ang="0">
                    <a:pos x="T6" y="T7"/>
                  </a:cxn>
                  <a:cxn ang="0">
                    <a:pos x="T8" y="T9"/>
                  </a:cxn>
                  <a:cxn ang="0">
                    <a:pos x="T10" y="T11"/>
                  </a:cxn>
                  <a:cxn ang="0">
                    <a:pos x="T12" y="T13"/>
                  </a:cxn>
                </a:cxnLst>
                <a:rect l="0" t="0" r="r" b="b"/>
                <a:pathLst>
                  <a:path w="73" h="114">
                    <a:moveTo>
                      <a:pt x="0" y="55"/>
                    </a:moveTo>
                    <a:cubicBezTo>
                      <a:pt x="0" y="55"/>
                      <a:pt x="28" y="0"/>
                      <a:pt x="50" y="16"/>
                    </a:cubicBezTo>
                    <a:cubicBezTo>
                      <a:pt x="65" y="26"/>
                      <a:pt x="48" y="38"/>
                      <a:pt x="48" y="38"/>
                    </a:cubicBezTo>
                    <a:cubicBezTo>
                      <a:pt x="48" y="38"/>
                      <a:pt x="68" y="35"/>
                      <a:pt x="71" y="52"/>
                    </a:cubicBezTo>
                    <a:cubicBezTo>
                      <a:pt x="73" y="68"/>
                      <a:pt x="47" y="70"/>
                      <a:pt x="47" y="70"/>
                    </a:cubicBezTo>
                    <a:cubicBezTo>
                      <a:pt x="47" y="70"/>
                      <a:pt x="60" y="81"/>
                      <a:pt x="54" y="97"/>
                    </a:cubicBezTo>
                    <a:cubicBezTo>
                      <a:pt x="48" y="114"/>
                      <a:pt x="9" y="80"/>
                      <a:pt x="0" y="55"/>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927"/>
              <p:cNvSpPr/>
              <p:nvPr/>
            </p:nvSpPr>
            <p:spPr bwMode="auto">
              <a:xfrm>
                <a:off x="2871789" y="793750"/>
                <a:ext cx="177800" cy="142875"/>
              </a:xfrm>
              <a:custGeom>
                <a:avLst/>
                <a:gdLst>
                  <a:gd name="T0" fmla="*/ 0 w 42"/>
                  <a:gd name="T1" fmla="*/ 0 h 34"/>
                  <a:gd name="T2" fmla="*/ 0 w 42"/>
                  <a:gd name="T3" fmla="*/ 0 h 34"/>
                  <a:gd name="T4" fmla="*/ 2 w 42"/>
                  <a:gd name="T5" fmla="*/ 1 h 34"/>
                  <a:gd name="T6" fmla="*/ 4 w 42"/>
                  <a:gd name="T7" fmla="*/ 4 h 34"/>
                  <a:gd name="T8" fmla="*/ 6 w 42"/>
                  <a:gd name="T9" fmla="*/ 6 h 34"/>
                  <a:gd name="T10" fmla="*/ 7 w 42"/>
                  <a:gd name="T11" fmla="*/ 7 h 34"/>
                  <a:gd name="T12" fmla="*/ 9 w 42"/>
                  <a:gd name="T13" fmla="*/ 9 h 34"/>
                  <a:gd name="T14" fmla="*/ 12 w 42"/>
                  <a:gd name="T15" fmla="*/ 12 h 34"/>
                  <a:gd name="T16" fmla="*/ 16 w 42"/>
                  <a:gd name="T17" fmla="*/ 15 h 34"/>
                  <a:gd name="T18" fmla="*/ 19 w 42"/>
                  <a:gd name="T19" fmla="*/ 19 h 34"/>
                  <a:gd name="T20" fmla="*/ 21 w 42"/>
                  <a:gd name="T21" fmla="*/ 20 h 34"/>
                  <a:gd name="T22" fmla="*/ 23 w 42"/>
                  <a:gd name="T23" fmla="*/ 22 h 34"/>
                  <a:gd name="T24" fmla="*/ 24 w 42"/>
                  <a:gd name="T25" fmla="*/ 23 h 34"/>
                  <a:gd name="T26" fmla="*/ 25 w 42"/>
                  <a:gd name="T27" fmla="*/ 23 h 34"/>
                  <a:gd name="T28" fmla="*/ 27 w 42"/>
                  <a:gd name="T29" fmla="*/ 25 h 34"/>
                  <a:gd name="T30" fmla="*/ 29 w 42"/>
                  <a:gd name="T31" fmla="*/ 26 h 34"/>
                  <a:gd name="T32" fmla="*/ 31 w 42"/>
                  <a:gd name="T33" fmla="*/ 27 h 34"/>
                  <a:gd name="T34" fmla="*/ 34 w 42"/>
                  <a:gd name="T35" fmla="*/ 30 h 34"/>
                  <a:gd name="T36" fmla="*/ 36 w 42"/>
                  <a:gd name="T37" fmla="*/ 31 h 34"/>
                  <a:gd name="T38" fmla="*/ 37 w 42"/>
                  <a:gd name="T39" fmla="*/ 32 h 34"/>
                  <a:gd name="T40" fmla="*/ 40 w 42"/>
                  <a:gd name="T41" fmla="*/ 33 h 34"/>
                  <a:gd name="T42" fmla="*/ 41 w 42"/>
                  <a:gd name="T43" fmla="*/ 34 h 34"/>
                  <a:gd name="T44" fmla="*/ 42 w 42"/>
                  <a:gd name="T45" fmla="*/ 34 h 34"/>
                  <a:gd name="T46" fmla="*/ 41 w 42"/>
                  <a:gd name="T47" fmla="*/ 34 h 34"/>
                  <a:gd name="T48" fmla="*/ 39 w 42"/>
                  <a:gd name="T49" fmla="*/ 34 h 34"/>
                  <a:gd name="T50" fmla="*/ 37 w 42"/>
                  <a:gd name="T51" fmla="*/ 33 h 34"/>
                  <a:gd name="T52" fmla="*/ 35 w 42"/>
                  <a:gd name="T53" fmla="*/ 33 h 34"/>
                  <a:gd name="T54" fmla="*/ 33 w 42"/>
                  <a:gd name="T55" fmla="*/ 32 h 34"/>
                  <a:gd name="T56" fmla="*/ 31 w 42"/>
                  <a:gd name="T57" fmla="*/ 32 h 34"/>
                  <a:gd name="T58" fmla="*/ 29 w 42"/>
                  <a:gd name="T59" fmla="*/ 31 h 34"/>
                  <a:gd name="T60" fmla="*/ 27 w 42"/>
                  <a:gd name="T61" fmla="*/ 30 h 34"/>
                  <a:gd name="T62" fmla="*/ 25 w 42"/>
                  <a:gd name="T63" fmla="*/ 29 h 34"/>
                  <a:gd name="T64" fmla="*/ 20 w 42"/>
                  <a:gd name="T65" fmla="*/ 26 h 34"/>
                  <a:gd name="T66" fmla="*/ 16 w 42"/>
                  <a:gd name="T67" fmla="*/ 23 h 34"/>
                  <a:gd name="T68" fmla="*/ 14 w 42"/>
                  <a:gd name="T69" fmla="*/ 21 h 34"/>
                  <a:gd name="T70" fmla="*/ 12 w 42"/>
                  <a:gd name="T71" fmla="*/ 19 h 34"/>
                  <a:gd name="T72" fmla="*/ 10 w 42"/>
                  <a:gd name="T73" fmla="*/ 17 h 34"/>
                  <a:gd name="T74" fmla="*/ 9 w 42"/>
                  <a:gd name="T75" fmla="*/ 15 h 34"/>
                  <a:gd name="T76" fmla="*/ 6 w 42"/>
                  <a:gd name="T77" fmla="*/ 11 h 34"/>
                  <a:gd name="T78" fmla="*/ 5 w 42"/>
                  <a:gd name="T79" fmla="*/ 10 h 34"/>
                  <a:gd name="T80" fmla="*/ 4 w 42"/>
                  <a:gd name="T81" fmla="*/ 8 h 34"/>
                  <a:gd name="T82" fmla="*/ 3 w 42"/>
                  <a:gd name="T83" fmla="*/ 6 h 34"/>
                  <a:gd name="T84" fmla="*/ 2 w 42"/>
                  <a:gd name="T85" fmla="*/ 5 h 34"/>
                  <a:gd name="T86" fmla="*/ 1 w 42"/>
                  <a:gd name="T87" fmla="*/ 3 h 34"/>
                  <a:gd name="T88" fmla="*/ 1 w 42"/>
                  <a:gd name="T89" fmla="*/ 2 h 34"/>
                  <a:gd name="T90" fmla="*/ 0 w 42"/>
                  <a:gd name="T91" fmla="*/ 0 h 34"/>
                  <a:gd name="T92" fmla="*/ 0 w 42"/>
                  <a:gd name="T9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34">
                    <a:moveTo>
                      <a:pt x="0" y="0"/>
                    </a:moveTo>
                    <a:cubicBezTo>
                      <a:pt x="0" y="0"/>
                      <a:pt x="0" y="0"/>
                      <a:pt x="0" y="0"/>
                    </a:cubicBezTo>
                    <a:cubicBezTo>
                      <a:pt x="1" y="0"/>
                      <a:pt x="1" y="1"/>
                      <a:pt x="2" y="1"/>
                    </a:cubicBezTo>
                    <a:cubicBezTo>
                      <a:pt x="2" y="2"/>
                      <a:pt x="3" y="3"/>
                      <a:pt x="4" y="4"/>
                    </a:cubicBezTo>
                    <a:cubicBezTo>
                      <a:pt x="4" y="4"/>
                      <a:pt x="5" y="5"/>
                      <a:pt x="6" y="6"/>
                    </a:cubicBezTo>
                    <a:cubicBezTo>
                      <a:pt x="6" y="7"/>
                      <a:pt x="7" y="7"/>
                      <a:pt x="7" y="7"/>
                    </a:cubicBezTo>
                    <a:cubicBezTo>
                      <a:pt x="8" y="8"/>
                      <a:pt x="8" y="8"/>
                      <a:pt x="9" y="9"/>
                    </a:cubicBezTo>
                    <a:cubicBezTo>
                      <a:pt x="10" y="10"/>
                      <a:pt x="11" y="11"/>
                      <a:pt x="12" y="12"/>
                    </a:cubicBezTo>
                    <a:cubicBezTo>
                      <a:pt x="13" y="13"/>
                      <a:pt x="14" y="14"/>
                      <a:pt x="16" y="15"/>
                    </a:cubicBezTo>
                    <a:cubicBezTo>
                      <a:pt x="17" y="17"/>
                      <a:pt x="18" y="18"/>
                      <a:pt x="19" y="19"/>
                    </a:cubicBezTo>
                    <a:cubicBezTo>
                      <a:pt x="20" y="19"/>
                      <a:pt x="21" y="20"/>
                      <a:pt x="21" y="20"/>
                    </a:cubicBezTo>
                    <a:cubicBezTo>
                      <a:pt x="22" y="21"/>
                      <a:pt x="23" y="21"/>
                      <a:pt x="23" y="22"/>
                    </a:cubicBezTo>
                    <a:cubicBezTo>
                      <a:pt x="24" y="22"/>
                      <a:pt x="24" y="22"/>
                      <a:pt x="24" y="23"/>
                    </a:cubicBezTo>
                    <a:cubicBezTo>
                      <a:pt x="25" y="23"/>
                      <a:pt x="25" y="23"/>
                      <a:pt x="25" y="23"/>
                    </a:cubicBezTo>
                    <a:cubicBezTo>
                      <a:pt x="26" y="24"/>
                      <a:pt x="27" y="24"/>
                      <a:pt x="27" y="25"/>
                    </a:cubicBezTo>
                    <a:cubicBezTo>
                      <a:pt x="28" y="25"/>
                      <a:pt x="28" y="26"/>
                      <a:pt x="29" y="26"/>
                    </a:cubicBezTo>
                    <a:cubicBezTo>
                      <a:pt x="30" y="27"/>
                      <a:pt x="30" y="27"/>
                      <a:pt x="31" y="27"/>
                    </a:cubicBezTo>
                    <a:cubicBezTo>
                      <a:pt x="32" y="28"/>
                      <a:pt x="33" y="29"/>
                      <a:pt x="34" y="30"/>
                    </a:cubicBezTo>
                    <a:cubicBezTo>
                      <a:pt x="35" y="30"/>
                      <a:pt x="35" y="30"/>
                      <a:pt x="36" y="31"/>
                    </a:cubicBezTo>
                    <a:cubicBezTo>
                      <a:pt x="36" y="31"/>
                      <a:pt x="37" y="31"/>
                      <a:pt x="37" y="32"/>
                    </a:cubicBezTo>
                    <a:cubicBezTo>
                      <a:pt x="38" y="32"/>
                      <a:pt x="39" y="33"/>
                      <a:pt x="40" y="33"/>
                    </a:cubicBezTo>
                    <a:cubicBezTo>
                      <a:pt x="40" y="33"/>
                      <a:pt x="41" y="34"/>
                      <a:pt x="41" y="34"/>
                    </a:cubicBezTo>
                    <a:cubicBezTo>
                      <a:pt x="41" y="34"/>
                      <a:pt x="42" y="34"/>
                      <a:pt x="42" y="34"/>
                    </a:cubicBezTo>
                    <a:cubicBezTo>
                      <a:pt x="42" y="34"/>
                      <a:pt x="41" y="34"/>
                      <a:pt x="41" y="34"/>
                    </a:cubicBezTo>
                    <a:cubicBezTo>
                      <a:pt x="41" y="34"/>
                      <a:pt x="40" y="34"/>
                      <a:pt x="39" y="34"/>
                    </a:cubicBezTo>
                    <a:cubicBezTo>
                      <a:pt x="39" y="34"/>
                      <a:pt x="38" y="34"/>
                      <a:pt x="37" y="33"/>
                    </a:cubicBezTo>
                    <a:cubicBezTo>
                      <a:pt x="36" y="33"/>
                      <a:pt x="35" y="33"/>
                      <a:pt x="35" y="33"/>
                    </a:cubicBezTo>
                    <a:cubicBezTo>
                      <a:pt x="34" y="33"/>
                      <a:pt x="34" y="32"/>
                      <a:pt x="33" y="32"/>
                    </a:cubicBezTo>
                    <a:cubicBezTo>
                      <a:pt x="32" y="32"/>
                      <a:pt x="32" y="32"/>
                      <a:pt x="31" y="32"/>
                    </a:cubicBezTo>
                    <a:cubicBezTo>
                      <a:pt x="30" y="31"/>
                      <a:pt x="30" y="31"/>
                      <a:pt x="29" y="31"/>
                    </a:cubicBezTo>
                    <a:cubicBezTo>
                      <a:pt x="28" y="30"/>
                      <a:pt x="28" y="30"/>
                      <a:pt x="27" y="30"/>
                    </a:cubicBezTo>
                    <a:cubicBezTo>
                      <a:pt x="26" y="29"/>
                      <a:pt x="25" y="29"/>
                      <a:pt x="25" y="29"/>
                    </a:cubicBezTo>
                    <a:cubicBezTo>
                      <a:pt x="23" y="28"/>
                      <a:pt x="22" y="27"/>
                      <a:pt x="20" y="26"/>
                    </a:cubicBezTo>
                    <a:cubicBezTo>
                      <a:pt x="19" y="25"/>
                      <a:pt x="18" y="24"/>
                      <a:pt x="16" y="23"/>
                    </a:cubicBezTo>
                    <a:cubicBezTo>
                      <a:pt x="15" y="22"/>
                      <a:pt x="15" y="21"/>
                      <a:pt x="14" y="21"/>
                    </a:cubicBezTo>
                    <a:cubicBezTo>
                      <a:pt x="13" y="20"/>
                      <a:pt x="13" y="20"/>
                      <a:pt x="12" y="19"/>
                    </a:cubicBezTo>
                    <a:cubicBezTo>
                      <a:pt x="12" y="18"/>
                      <a:pt x="11" y="18"/>
                      <a:pt x="10" y="17"/>
                    </a:cubicBezTo>
                    <a:cubicBezTo>
                      <a:pt x="10" y="17"/>
                      <a:pt x="9" y="16"/>
                      <a:pt x="9" y="15"/>
                    </a:cubicBezTo>
                    <a:cubicBezTo>
                      <a:pt x="8" y="14"/>
                      <a:pt x="7" y="13"/>
                      <a:pt x="6" y="11"/>
                    </a:cubicBezTo>
                    <a:cubicBezTo>
                      <a:pt x="5" y="11"/>
                      <a:pt x="5" y="10"/>
                      <a:pt x="5" y="10"/>
                    </a:cubicBezTo>
                    <a:cubicBezTo>
                      <a:pt x="4" y="9"/>
                      <a:pt x="4" y="8"/>
                      <a:pt x="4" y="8"/>
                    </a:cubicBezTo>
                    <a:cubicBezTo>
                      <a:pt x="3" y="7"/>
                      <a:pt x="3" y="7"/>
                      <a:pt x="3" y="6"/>
                    </a:cubicBezTo>
                    <a:cubicBezTo>
                      <a:pt x="2" y="6"/>
                      <a:pt x="2" y="5"/>
                      <a:pt x="2" y="5"/>
                    </a:cubicBezTo>
                    <a:cubicBezTo>
                      <a:pt x="2" y="4"/>
                      <a:pt x="1" y="4"/>
                      <a:pt x="1" y="3"/>
                    </a:cubicBezTo>
                    <a:cubicBezTo>
                      <a:pt x="1" y="3"/>
                      <a:pt x="1" y="2"/>
                      <a:pt x="1" y="2"/>
                    </a:cubicBezTo>
                    <a:cubicBezTo>
                      <a:pt x="1" y="1"/>
                      <a:pt x="0" y="1"/>
                      <a:pt x="0"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928"/>
              <p:cNvSpPr/>
              <p:nvPr/>
            </p:nvSpPr>
            <p:spPr bwMode="auto">
              <a:xfrm>
                <a:off x="2871789" y="644525"/>
                <a:ext cx="160338" cy="149225"/>
              </a:xfrm>
              <a:custGeom>
                <a:avLst/>
                <a:gdLst>
                  <a:gd name="T0" fmla="*/ 38 w 38"/>
                  <a:gd name="T1" fmla="*/ 0 h 35"/>
                  <a:gd name="T2" fmla="*/ 38 w 38"/>
                  <a:gd name="T3" fmla="*/ 0 h 35"/>
                  <a:gd name="T4" fmla="*/ 37 w 38"/>
                  <a:gd name="T5" fmla="*/ 1 h 35"/>
                  <a:gd name="T6" fmla="*/ 36 w 38"/>
                  <a:gd name="T7" fmla="*/ 1 h 35"/>
                  <a:gd name="T8" fmla="*/ 34 w 38"/>
                  <a:gd name="T9" fmla="*/ 3 h 35"/>
                  <a:gd name="T10" fmla="*/ 32 w 38"/>
                  <a:gd name="T11" fmla="*/ 5 h 35"/>
                  <a:gd name="T12" fmla="*/ 27 w 38"/>
                  <a:gd name="T13" fmla="*/ 11 h 35"/>
                  <a:gd name="T14" fmla="*/ 23 w 38"/>
                  <a:gd name="T15" fmla="*/ 15 h 35"/>
                  <a:gd name="T16" fmla="*/ 19 w 38"/>
                  <a:gd name="T17" fmla="*/ 18 h 35"/>
                  <a:gd name="T18" fmla="*/ 16 w 38"/>
                  <a:gd name="T19" fmla="*/ 21 h 35"/>
                  <a:gd name="T20" fmla="*/ 12 w 38"/>
                  <a:gd name="T21" fmla="*/ 24 h 35"/>
                  <a:gd name="T22" fmla="*/ 10 w 38"/>
                  <a:gd name="T23" fmla="*/ 25 h 35"/>
                  <a:gd name="T24" fmla="*/ 8 w 38"/>
                  <a:gd name="T25" fmla="*/ 26 h 35"/>
                  <a:gd name="T26" fmla="*/ 6 w 38"/>
                  <a:gd name="T27" fmla="*/ 29 h 35"/>
                  <a:gd name="T28" fmla="*/ 1 w 38"/>
                  <a:gd name="T29" fmla="*/ 33 h 35"/>
                  <a:gd name="T30" fmla="*/ 0 w 38"/>
                  <a:gd name="T31" fmla="*/ 34 h 35"/>
                  <a:gd name="T32" fmla="*/ 0 w 38"/>
                  <a:gd name="T33" fmla="*/ 35 h 35"/>
                  <a:gd name="T34" fmla="*/ 0 w 38"/>
                  <a:gd name="T35" fmla="*/ 34 h 35"/>
                  <a:gd name="T36" fmla="*/ 1 w 38"/>
                  <a:gd name="T37" fmla="*/ 33 h 35"/>
                  <a:gd name="T38" fmla="*/ 2 w 38"/>
                  <a:gd name="T39" fmla="*/ 30 h 35"/>
                  <a:gd name="T40" fmla="*/ 3 w 38"/>
                  <a:gd name="T41" fmla="*/ 27 h 35"/>
                  <a:gd name="T42" fmla="*/ 6 w 38"/>
                  <a:gd name="T43" fmla="*/ 24 h 35"/>
                  <a:gd name="T44" fmla="*/ 7 w 38"/>
                  <a:gd name="T45" fmla="*/ 22 h 35"/>
                  <a:gd name="T46" fmla="*/ 8 w 38"/>
                  <a:gd name="T47" fmla="*/ 21 h 35"/>
                  <a:gd name="T48" fmla="*/ 9 w 38"/>
                  <a:gd name="T49" fmla="*/ 20 h 35"/>
                  <a:gd name="T50" fmla="*/ 12 w 38"/>
                  <a:gd name="T51" fmla="*/ 17 h 35"/>
                  <a:gd name="T52" fmla="*/ 16 w 38"/>
                  <a:gd name="T53" fmla="*/ 14 h 35"/>
                  <a:gd name="T54" fmla="*/ 20 w 38"/>
                  <a:gd name="T55" fmla="*/ 11 h 35"/>
                  <a:gd name="T56" fmla="*/ 23 w 38"/>
                  <a:gd name="T57" fmla="*/ 8 h 35"/>
                  <a:gd name="T58" fmla="*/ 27 w 38"/>
                  <a:gd name="T59" fmla="*/ 5 h 35"/>
                  <a:gd name="T60" fmla="*/ 30 w 38"/>
                  <a:gd name="T61" fmla="*/ 3 h 35"/>
                  <a:gd name="T62" fmla="*/ 33 w 38"/>
                  <a:gd name="T63" fmla="*/ 1 h 35"/>
                  <a:gd name="T64" fmla="*/ 36 w 38"/>
                  <a:gd name="T65" fmla="*/ 0 h 35"/>
                  <a:gd name="T66" fmla="*/ 38 w 38"/>
                  <a:gd name="T67" fmla="*/ 0 h 35"/>
                  <a:gd name="T68" fmla="*/ 38 w 38"/>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35">
                    <a:moveTo>
                      <a:pt x="38" y="0"/>
                    </a:moveTo>
                    <a:cubicBezTo>
                      <a:pt x="38" y="0"/>
                      <a:pt x="38" y="0"/>
                      <a:pt x="38" y="0"/>
                    </a:cubicBezTo>
                    <a:cubicBezTo>
                      <a:pt x="37" y="0"/>
                      <a:pt x="37" y="1"/>
                      <a:pt x="37" y="1"/>
                    </a:cubicBezTo>
                    <a:cubicBezTo>
                      <a:pt x="37" y="1"/>
                      <a:pt x="37" y="1"/>
                      <a:pt x="36" y="1"/>
                    </a:cubicBezTo>
                    <a:cubicBezTo>
                      <a:pt x="36" y="2"/>
                      <a:pt x="35" y="2"/>
                      <a:pt x="34" y="3"/>
                    </a:cubicBezTo>
                    <a:cubicBezTo>
                      <a:pt x="34" y="4"/>
                      <a:pt x="33" y="4"/>
                      <a:pt x="32" y="5"/>
                    </a:cubicBezTo>
                    <a:cubicBezTo>
                      <a:pt x="30" y="7"/>
                      <a:pt x="29" y="9"/>
                      <a:pt x="27" y="11"/>
                    </a:cubicBezTo>
                    <a:cubicBezTo>
                      <a:pt x="25" y="12"/>
                      <a:pt x="24" y="14"/>
                      <a:pt x="23" y="15"/>
                    </a:cubicBezTo>
                    <a:cubicBezTo>
                      <a:pt x="22" y="16"/>
                      <a:pt x="21" y="17"/>
                      <a:pt x="19" y="18"/>
                    </a:cubicBezTo>
                    <a:cubicBezTo>
                      <a:pt x="18" y="19"/>
                      <a:pt x="17" y="20"/>
                      <a:pt x="16" y="21"/>
                    </a:cubicBezTo>
                    <a:cubicBezTo>
                      <a:pt x="14" y="22"/>
                      <a:pt x="13" y="23"/>
                      <a:pt x="12" y="24"/>
                    </a:cubicBezTo>
                    <a:cubicBezTo>
                      <a:pt x="11" y="24"/>
                      <a:pt x="11" y="25"/>
                      <a:pt x="10" y="25"/>
                    </a:cubicBezTo>
                    <a:cubicBezTo>
                      <a:pt x="10" y="26"/>
                      <a:pt x="9" y="26"/>
                      <a:pt x="8" y="26"/>
                    </a:cubicBezTo>
                    <a:cubicBezTo>
                      <a:pt x="7" y="27"/>
                      <a:pt x="6" y="28"/>
                      <a:pt x="6" y="29"/>
                    </a:cubicBezTo>
                    <a:cubicBezTo>
                      <a:pt x="4" y="30"/>
                      <a:pt x="2" y="32"/>
                      <a:pt x="1" y="33"/>
                    </a:cubicBezTo>
                    <a:cubicBezTo>
                      <a:pt x="1" y="34"/>
                      <a:pt x="1" y="34"/>
                      <a:pt x="0" y="34"/>
                    </a:cubicBezTo>
                    <a:cubicBezTo>
                      <a:pt x="0" y="35"/>
                      <a:pt x="0" y="35"/>
                      <a:pt x="0" y="35"/>
                    </a:cubicBezTo>
                    <a:cubicBezTo>
                      <a:pt x="0" y="35"/>
                      <a:pt x="0" y="35"/>
                      <a:pt x="0" y="34"/>
                    </a:cubicBezTo>
                    <a:cubicBezTo>
                      <a:pt x="0" y="34"/>
                      <a:pt x="0" y="33"/>
                      <a:pt x="1" y="33"/>
                    </a:cubicBezTo>
                    <a:cubicBezTo>
                      <a:pt x="1" y="32"/>
                      <a:pt x="1" y="31"/>
                      <a:pt x="2" y="30"/>
                    </a:cubicBezTo>
                    <a:cubicBezTo>
                      <a:pt x="2" y="29"/>
                      <a:pt x="3" y="28"/>
                      <a:pt x="3" y="27"/>
                    </a:cubicBezTo>
                    <a:cubicBezTo>
                      <a:pt x="4" y="26"/>
                      <a:pt x="5" y="25"/>
                      <a:pt x="6" y="24"/>
                    </a:cubicBezTo>
                    <a:cubicBezTo>
                      <a:pt x="6" y="23"/>
                      <a:pt x="7" y="23"/>
                      <a:pt x="7" y="22"/>
                    </a:cubicBezTo>
                    <a:cubicBezTo>
                      <a:pt x="7" y="22"/>
                      <a:pt x="8" y="21"/>
                      <a:pt x="8" y="21"/>
                    </a:cubicBezTo>
                    <a:cubicBezTo>
                      <a:pt x="8" y="21"/>
                      <a:pt x="9" y="21"/>
                      <a:pt x="9" y="20"/>
                    </a:cubicBezTo>
                    <a:cubicBezTo>
                      <a:pt x="10" y="19"/>
                      <a:pt x="11" y="18"/>
                      <a:pt x="12" y="17"/>
                    </a:cubicBezTo>
                    <a:cubicBezTo>
                      <a:pt x="14" y="16"/>
                      <a:pt x="15" y="15"/>
                      <a:pt x="16" y="14"/>
                    </a:cubicBezTo>
                    <a:cubicBezTo>
                      <a:pt x="17" y="13"/>
                      <a:pt x="19" y="12"/>
                      <a:pt x="20" y="11"/>
                    </a:cubicBezTo>
                    <a:cubicBezTo>
                      <a:pt x="21" y="10"/>
                      <a:pt x="22" y="9"/>
                      <a:pt x="23" y="8"/>
                    </a:cubicBezTo>
                    <a:cubicBezTo>
                      <a:pt x="25" y="7"/>
                      <a:pt x="26" y="6"/>
                      <a:pt x="27" y="5"/>
                    </a:cubicBezTo>
                    <a:cubicBezTo>
                      <a:pt x="28" y="4"/>
                      <a:pt x="29" y="4"/>
                      <a:pt x="30" y="3"/>
                    </a:cubicBezTo>
                    <a:cubicBezTo>
                      <a:pt x="31" y="2"/>
                      <a:pt x="32" y="2"/>
                      <a:pt x="33" y="1"/>
                    </a:cubicBezTo>
                    <a:cubicBezTo>
                      <a:pt x="34" y="1"/>
                      <a:pt x="35" y="1"/>
                      <a:pt x="36" y="0"/>
                    </a:cubicBezTo>
                    <a:cubicBezTo>
                      <a:pt x="37" y="0"/>
                      <a:pt x="37" y="0"/>
                      <a:pt x="38" y="0"/>
                    </a:cubicBezTo>
                    <a:cubicBezTo>
                      <a:pt x="38" y="0"/>
                      <a:pt x="38" y="0"/>
                      <a:pt x="38"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929"/>
              <p:cNvSpPr/>
              <p:nvPr/>
            </p:nvSpPr>
            <p:spPr bwMode="auto">
              <a:xfrm>
                <a:off x="2862264" y="763587"/>
                <a:ext cx="255588" cy="33338"/>
              </a:xfrm>
              <a:custGeom>
                <a:avLst/>
                <a:gdLst>
                  <a:gd name="T0" fmla="*/ 60 w 60"/>
                  <a:gd name="T1" fmla="*/ 3 h 8"/>
                  <a:gd name="T2" fmla="*/ 59 w 60"/>
                  <a:gd name="T3" fmla="*/ 3 h 8"/>
                  <a:gd name="T4" fmla="*/ 57 w 60"/>
                  <a:gd name="T5" fmla="*/ 2 h 8"/>
                  <a:gd name="T6" fmla="*/ 51 w 60"/>
                  <a:gd name="T7" fmla="*/ 3 h 8"/>
                  <a:gd name="T8" fmla="*/ 47 w 60"/>
                  <a:gd name="T9" fmla="*/ 4 h 8"/>
                  <a:gd name="T10" fmla="*/ 42 w 60"/>
                  <a:gd name="T11" fmla="*/ 6 h 8"/>
                  <a:gd name="T12" fmla="*/ 41 w 60"/>
                  <a:gd name="T13" fmla="*/ 6 h 8"/>
                  <a:gd name="T14" fmla="*/ 40 w 60"/>
                  <a:gd name="T15" fmla="*/ 6 h 8"/>
                  <a:gd name="T16" fmla="*/ 39 w 60"/>
                  <a:gd name="T17" fmla="*/ 7 h 8"/>
                  <a:gd name="T18" fmla="*/ 36 w 60"/>
                  <a:gd name="T19" fmla="*/ 7 h 8"/>
                  <a:gd name="T20" fmla="*/ 31 w 60"/>
                  <a:gd name="T21" fmla="*/ 8 h 8"/>
                  <a:gd name="T22" fmla="*/ 25 w 60"/>
                  <a:gd name="T23" fmla="*/ 8 h 8"/>
                  <a:gd name="T24" fmla="*/ 19 w 60"/>
                  <a:gd name="T25" fmla="*/ 8 h 8"/>
                  <a:gd name="T26" fmla="*/ 10 w 60"/>
                  <a:gd name="T27" fmla="*/ 8 h 8"/>
                  <a:gd name="T28" fmla="*/ 3 w 60"/>
                  <a:gd name="T29" fmla="*/ 7 h 8"/>
                  <a:gd name="T30" fmla="*/ 1 w 60"/>
                  <a:gd name="T31" fmla="*/ 7 h 8"/>
                  <a:gd name="T32" fmla="*/ 0 w 60"/>
                  <a:gd name="T33" fmla="*/ 7 h 8"/>
                  <a:gd name="T34" fmla="*/ 1 w 60"/>
                  <a:gd name="T35" fmla="*/ 6 h 8"/>
                  <a:gd name="T36" fmla="*/ 3 w 60"/>
                  <a:gd name="T37" fmla="*/ 6 h 8"/>
                  <a:gd name="T38" fmla="*/ 10 w 60"/>
                  <a:gd name="T39" fmla="*/ 5 h 8"/>
                  <a:gd name="T40" fmla="*/ 19 w 60"/>
                  <a:gd name="T41" fmla="*/ 3 h 8"/>
                  <a:gd name="T42" fmla="*/ 25 w 60"/>
                  <a:gd name="T43" fmla="*/ 3 h 8"/>
                  <a:gd name="T44" fmla="*/ 30 w 60"/>
                  <a:gd name="T45" fmla="*/ 3 h 8"/>
                  <a:gd name="T46" fmla="*/ 36 w 60"/>
                  <a:gd name="T47" fmla="*/ 2 h 8"/>
                  <a:gd name="T48" fmla="*/ 38 w 60"/>
                  <a:gd name="T49" fmla="*/ 2 h 8"/>
                  <a:gd name="T50" fmla="*/ 39 w 60"/>
                  <a:gd name="T51" fmla="*/ 2 h 8"/>
                  <a:gd name="T52" fmla="*/ 41 w 60"/>
                  <a:gd name="T53" fmla="*/ 2 h 8"/>
                  <a:gd name="T54" fmla="*/ 46 w 60"/>
                  <a:gd name="T55" fmla="*/ 1 h 8"/>
                  <a:gd name="T56" fmla="*/ 48 w 60"/>
                  <a:gd name="T57" fmla="*/ 0 h 8"/>
                  <a:gd name="T58" fmla="*/ 49 w 60"/>
                  <a:gd name="T59" fmla="*/ 0 h 8"/>
                  <a:gd name="T60" fmla="*/ 50 w 60"/>
                  <a:gd name="T61" fmla="*/ 0 h 8"/>
                  <a:gd name="T62" fmla="*/ 50 w 60"/>
                  <a:gd name="T63" fmla="*/ 0 h 8"/>
                  <a:gd name="T64" fmla="*/ 54 w 60"/>
                  <a:gd name="T65" fmla="*/ 1 h 8"/>
                  <a:gd name="T66" fmla="*/ 57 w 60"/>
                  <a:gd name="T67" fmla="*/ 1 h 8"/>
                  <a:gd name="T68" fmla="*/ 59 w 60"/>
                  <a:gd name="T69" fmla="*/ 2 h 8"/>
                  <a:gd name="T70" fmla="*/ 60 w 60"/>
                  <a:gd name="T7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8">
                    <a:moveTo>
                      <a:pt x="60" y="3"/>
                    </a:moveTo>
                    <a:cubicBezTo>
                      <a:pt x="60" y="3"/>
                      <a:pt x="60" y="3"/>
                      <a:pt x="59" y="3"/>
                    </a:cubicBezTo>
                    <a:cubicBezTo>
                      <a:pt x="59" y="2"/>
                      <a:pt x="58" y="2"/>
                      <a:pt x="57" y="2"/>
                    </a:cubicBezTo>
                    <a:cubicBezTo>
                      <a:pt x="56" y="2"/>
                      <a:pt x="53" y="3"/>
                      <a:pt x="51" y="3"/>
                    </a:cubicBezTo>
                    <a:cubicBezTo>
                      <a:pt x="49" y="3"/>
                      <a:pt x="48" y="4"/>
                      <a:pt x="47" y="4"/>
                    </a:cubicBezTo>
                    <a:cubicBezTo>
                      <a:pt x="45" y="5"/>
                      <a:pt x="43" y="5"/>
                      <a:pt x="42" y="6"/>
                    </a:cubicBezTo>
                    <a:cubicBezTo>
                      <a:pt x="41" y="6"/>
                      <a:pt x="41" y="6"/>
                      <a:pt x="41" y="6"/>
                    </a:cubicBezTo>
                    <a:cubicBezTo>
                      <a:pt x="40" y="6"/>
                      <a:pt x="40" y="6"/>
                      <a:pt x="40" y="6"/>
                    </a:cubicBezTo>
                    <a:cubicBezTo>
                      <a:pt x="40" y="6"/>
                      <a:pt x="39" y="6"/>
                      <a:pt x="39" y="7"/>
                    </a:cubicBezTo>
                    <a:cubicBezTo>
                      <a:pt x="38" y="7"/>
                      <a:pt x="37" y="7"/>
                      <a:pt x="36" y="7"/>
                    </a:cubicBezTo>
                    <a:cubicBezTo>
                      <a:pt x="34" y="7"/>
                      <a:pt x="32" y="8"/>
                      <a:pt x="31" y="8"/>
                    </a:cubicBezTo>
                    <a:cubicBezTo>
                      <a:pt x="29" y="8"/>
                      <a:pt x="27" y="8"/>
                      <a:pt x="25" y="8"/>
                    </a:cubicBezTo>
                    <a:cubicBezTo>
                      <a:pt x="23" y="8"/>
                      <a:pt x="21" y="8"/>
                      <a:pt x="19" y="8"/>
                    </a:cubicBezTo>
                    <a:cubicBezTo>
                      <a:pt x="16" y="8"/>
                      <a:pt x="13" y="8"/>
                      <a:pt x="10" y="8"/>
                    </a:cubicBezTo>
                    <a:cubicBezTo>
                      <a:pt x="7" y="7"/>
                      <a:pt x="5" y="7"/>
                      <a:pt x="3" y="7"/>
                    </a:cubicBezTo>
                    <a:cubicBezTo>
                      <a:pt x="2" y="7"/>
                      <a:pt x="2" y="7"/>
                      <a:pt x="1" y="7"/>
                    </a:cubicBezTo>
                    <a:cubicBezTo>
                      <a:pt x="1" y="7"/>
                      <a:pt x="0" y="7"/>
                      <a:pt x="0" y="7"/>
                    </a:cubicBezTo>
                    <a:cubicBezTo>
                      <a:pt x="0" y="7"/>
                      <a:pt x="1" y="6"/>
                      <a:pt x="1" y="6"/>
                    </a:cubicBezTo>
                    <a:cubicBezTo>
                      <a:pt x="1" y="6"/>
                      <a:pt x="2" y="6"/>
                      <a:pt x="3" y="6"/>
                    </a:cubicBezTo>
                    <a:cubicBezTo>
                      <a:pt x="5" y="6"/>
                      <a:pt x="7" y="5"/>
                      <a:pt x="10" y="5"/>
                    </a:cubicBezTo>
                    <a:cubicBezTo>
                      <a:pt x="12" y="4"/>
                      <a:pt x="16" y="4"/>
                      <a:pt x="19" y="3"/>
                    </a:cubicBezTo>
                    <a:cubicBezTo>
                      <a:pt x="21" y="3"/>
                      <a:pt x="23" y="3"/>
                      <a:pt x="25" y="3"/>
                    </a:cubicBezTo>
                    <a:cubicBezTo>
                      <a:pt x="26" y="3"/>
                      <a:pt x="28" y="3"/>
                      <a:pt x="30" y="3"/>
                    </a:cubicBezTo>
                    <a:cubicBezTo>
                      <a:pt x="32" y="3"/>
                      <a:pt x="34" y="2"/>
                      <a:pt x="36" y="2"/>
                    </a:cubicBezTo>
                    <a:cubicBezTo>
                      <a:pt x="36" y="2"/>
                      <a:pt x="37" y="2"/>
                      <a:pt x="38" y="2"/>
                    </a:cubicBezTo>
                    <a:cubicBezTo>
                      <a:pt x="39" y="2"/>
                      <a:pt x="39" y="2"/>
                      <a:pt x="39" y="2"/>
                    </a:cubicBezTo>
                    <a:cubicBezTo>
                      <a:pt x="40" y="2"/>
                      <a:pt x="40" y="2"/>
                      <a:pt x="41" y="2"/>
                    </a:cubicBezTo>
                    <a:cubicBezTo>
                      <a:pt x="42" y="1"/>
                      <a:pt x="44" y="1"/>
                      <a:pt x="46" y="1"/>
                    </a:cubicBezTo>
                    <a:cubicBezTo>
                      <a:pt x="47" y="1"/>
                      <a:pt x="47" y="0"/>
                      <a:pt x="48" y="0"/>
                    </a:cubicBezTo>
                    <a:cubicBezTo>
                      <a:pt x="49" y="0"/>
                      <a:pt x="49" y="0"/>
                      <a:pt x="49" y="0"/>
                    </a:cubicBezTo>
                    <a:cubicBezTo>
                      <a:pt x="49" y="0"/>
                      <a:pt x="50" y="0"/>
                      <a:pt x="50" y="0"/>
                    </a:cubicBezTo>
                    <a:cubicBezTo>
                      <a:pt x="50" y="0"/>
                      <a:pt x="50" y="0"/>
                      <a:pt x="50" y="0"/>
                    </a:cubicBezTo>
                    <a:cubicBezTo>
                      <a:pt x="52" y="0"/>
                      <a:pt x="53" y="0"/>
                      <a:pt x="54" y="1"/>
                    </a:cubicBezTo>
                    <a:cubicBezTo>
                      <a:pt x="56" y="1"/>
                      <a:pt x="57" y="1"/>
                      <a:pt x="57" y="1"/>
                    </a:cubicBezTo>
                    <a:cubicBezTo>
                      <a:pt x="58" y="2"/>
                      <a:pt x="59" y="2"/>
                      <a:pt x="59" y="2"/>
                    </a:cubicBezTo>
                    <a:cubicBezTo>
                      <a:pt x="60" y="2"/>
                      <a:pt x="60" y="3"/>
                      <a:pt x="60" y="3"/>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930"/>
              <p:cNvSpPr/>
              <p:nvPr/>
            </p:nvSpPr>
            <p:spPr bwMode="auto">
              <a:xfrm>
                <a:off x="2871789" y="793750"/>
                <a:ext cx="144463" cy="53975"/>
              </a:xfrm>
              <a:custGeom>
                <a:avLst/>
                <a:gdLst>
                  <a:gd name="T0" fmla="*/ 0 w 34"/>
                  <a:gd name="T1" fmla="*/ 0 h 13"/>
                  <a:gd name="T2" fmla="*/ 2 w 34"/>
                  <a:gd name="T3" fmla="*/ 0 h 13"/>
                  <a:gd name="T4" fmla="*/ 6 w 34"/>
                  <a:gd name="T5" fmla="*/ 2 h 13"/>
                  <a:gd name="T6" fmla="*/ 11 w 34"/>
                  <a:gd name="T7" fmla="*/ 4 h 13"/>
                  <a:gd name="T8" fmla="*/ 14 w 34"/>
                  <a:gd name="T9" fmla="*/ 5 h 13"/>
                  <a:gd name="T10" fmla="*/ 17 w 34"/>
                  <a:gd name="T11" fmla="*/ 6 h 13"/>
                  <a:gd name="T12" fmla="*/ 20 w 34"/>
                  <a:gd name="T13" fmla="*/ 8 h 13"/>
                  <a:gd name="T14" fmla="*/ 23 w 34"/>
                  <a:gd name="T15" fmla="*/ 9 h 13"/>
                  <a:gd name="T16" fmla="*/ 29 w 34"/>
                  <a:gd name="T17" fmla="*/ 11 h 13"/>
                  <a:gd name="T18" fmla="*/ 33 w 34"/>
                  <a:gd name="T19" fmla="*/ 12 h 13"/>
                  <a:gd name="T20" fmla="*/ 34 w 34"/>
                  <a:gd name="T21" fmla="*/ 13 h 13"/>
                  <a:gd name="T22" fmla="*/ 33 w 34"/>
                  <a:gd name="T23" fmla="*/ 13 h 13"/>
                  <a:gd name="T24" fmla="*/ 31 w 34"/>
                  <a:gd name="T25" fmla="*/ 12 h 13"/>
                  <a:gd name="T26" fmla="*/ 28 w 34"/>
                  <a:gd name="T27" fmla="*/ 12 h 13"/>
                  <a:gd name="T28" fmla="*/ 26 w 34"/>
                  <a:gd name="T29" fmla="*/ 12 h 13"/>
                  <a:gd name="T30" fmla="*/ 23 w 34"/>
                  <a:gd name="T31" fmla="*/ 11 h 13"/>
                  <a:gd name="T32" fmla="*/ 19 w 34"/>
                  <a:gd name="T33" fmla="*/ 10 h 13"/>
                  <a:gd name="T34" fmla="*/ 16 w 34"/>
                  <a:gd name="T35" fmla="*/ 9 h 13"/>
                  <a:gd name="T36" fmla="*/ 13 w 34"/>
                  <a:gd name="T37" fmla="*/ 8 h 13"/>
                  <a:gd name="T38" fmla="*/ 10 w 34"/>
                  <a:gd name="T39" fmla="*/ 6 h 13"/>
                  <a:gd name="T40" fmla="*/ 7 w 34"/>
                  <a:gd name="T41" fmla="*/ 5 h 13"/>
                  <a:gd name="T42" fmla="*/ 5 w 34"/>
                  <a:gd name="T43" fmla="*/ 3 h 13"/>
                  <a:gd name="T44" fmla="*/ 3 w 34"/>
                  <a:gd name="T45" fmla="*/ 2 h 13"/>
                  <a:gd name="T46" fmla="*/ 1 w 34"/>
                  <a:gd name="T47" fmla="*/ 1 h 13"/>
                  <a:gd name="T48" fmla="*/ 0 w 34"/>
                  <a:gd name="T4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3">
                    <a:moveTo>
                      <a:pt x="0" y="0"/>
                    </a:moveTo>
                    <a:cubicBezTo>
                      <a:pt x="0" y="0"/>
                      <a:pt x="1" y="0"/>
                      <a:pt x="2" y="0"/>
                    </a:cubicBezTo>
                    <a:cubicBezTo>
                      <a:pt x="3" y="1"/>
                      <a:pt x="4" y="1"/>
                      <a:pt x="6" y="2"/>
                    </a:cubicBezTo>
                    <a:cubicBezTo>
                      <a:pt x="7" y="2"/>
                      <a:pt x="9" y="3"/>
                      <a:pt x="11" y="4"/>
                    </a:cubicBezTo>
                    <a:cubicBezTo>
                      <a:pt x="12" y="4"/>
                      <a:pt x="13" y="5"/>
                      <a:pt x="14" y="5"/>
                    </a:cubicBezTo>
                    <a:cubicBezTo>
                      <a:pt x="15" y="6"/>
                      <a:pt x="16" y="6"/>
                      <a:pt x="17" y="6"/>
                    </a:cubicBezTo>
                    <a:cubicBezTo>
                      <a:pt x="18" y="7"/>
                      <a:pt x="19" y="7"/>
                      <a:pt x="20" y="8"/>
                    </a:cubicBezTo>
                    <a:cubicBezTo>
                      <a:pt x="21" y="8"/>
                      <a:pt x="22" y="8"/>
                      <a:pt x="23" y="9"/>
                    </a:cubicBezTo>
                    <a:cubicBezTo>
                      <a:pt x="25" y="9"/>
                      <a:pt x="27" y="10"/>
                      <a:pt x="29" y="11"/>
                    </a:cubicBezTo>
                    <a:cubicBezTo>
                      <a:pt x="30" y="11"/>
                      <a:pt x="32" y="12"/>
                      <a:pt x="33" y="12"/>
                    </a:cubicBezTo>
                    <a:cubicBezTo>
                      <a:pt x="34" y="12"/>
                      <a:pt x="34" y="13"/>
                      <a:pt x="34" y="13"/>
                    </a:cubicBezTo>
                    <a:cubicBezTo>
                      <a:pt x="34" y="13"/>
                      <a:pt x="34" y="13"/>
                      <a:pt x="33" y="13"/>
                    </a:cubicBezTo>
                    <a:cubicBezTo>
                      <a:pt x="32" y="13"/>
                      <a:pt x="31" y="13"/>
                      <a:pt x="31" y="12"/>
                    </a:cubicBezTo>
                    <a:cubicBezTo>
                      <a:pt x="30" y="12"/>
                      <a:pt x="29" y="12"/>
                      <a:pt x="28" y="12"/>
                    </a:cubicBezTo>
                    <a:cubicBezTo>
                      <a:pt x="27" y="12"/>
                      <a:pt x="27" y="12"/>
                      <a:pt x="26" y="12"/>
                    </a:cubicBezTo>
                    <a:cubicBezTo>
                      <a:pt x="25" y="12"/>
                      <a:pt x="24" y="11"/>
                      <a:pt x="23" y="11"/>
                    </a:cubicBezTo>
                    <a:cubicBezTo>
                      <a:pt x="21" y="11"/>
                      <a:pt x="20" y="11"/>
                      <a:pt x="19" y="10"/>
                    </a:cubicBezTo>
                    <a:cubicBezTo>
                      <a:pt x="18" y="10"/>
                      <a:pt x="17" y="10"/>
                      <a:pt x="16" y="9"/>
                    </a:cubicBezTo>
                    <a:cubicBezTo>
                      <a:pt x="15" y="9"/>
                      <a:pt x="14" y="8"/>
                      <a:pt x="13" y="8"/>
                    </a:cubicBezTo>
                    <a:cubicBezTo>
                      <a:pt x="12" y="7"/>
                      <a:pt x="11" y="7"/>
                      <a:pt x="10" y="6"/>
                    </a:cubicBezTo>
                    <a:cubicBezTo>
                      <a:pt x="9" y="6"/>
                      <a:pt x="8" y="5"/>
                      <a:pt x="7" y="5"/>
                    </a:cubicBezTo>
                    <a:cubicBezTo>
                      <a:pt x="6" y="4"/>
                      <a:pt x="5" y="4"/>
                      <a:pt x="5" y="3"/>
                    </a:cubicBezTo>
                    <a:cubicBezTo>
                      <a:pt x="4" y="3"/>
                      <a:pt x="3" y="2"/>
                      <a:pt x="3" y="2"/>
                    </a:cubicBezTo>
                    <a:cubicBezTo>
                      <a:pt x="2" y="1"/>
                      <a:pt x="2" y="1"/>
                      <a:pt x="1"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931"/>
              <p:cNvSpPr/>
              <p:nvPr/>
            </p:nvSpPr>
            <p:spPr bwMode="auto">
              <a:xfrm>
                <a:off x="2867026" y="717550"/>
                <a:ext cx="161925" cy="76200"/>
              </a:xfrm>
              <a:custGeom>
                <a:avLst/>
                <a:gdLst>
                  <a:gd name="T0" fmla="*/ 38 w 38"/>
                  <a:gd name="T1" fmla="*/ 0 h 18"/>
                  <a:gd name="T2" fmla="*/ 36 w 38"/>
                  <a:gd name="T3" fmla="*/ 1 h 18"/>
                  <a:gd name="T4" fmla="*/ 32 w 38"/>
                  <a:gd name="T5" fmla="*/ 3 h 18"/>
                  <a:gd name="T6" fmla="*/ 26 w 38"/>
                  <a:gd name="T7" fmla="*/ 6 h 18"/>
                  <a:gd name="T8" fmla="*/ 23 w 38"/>
                  <a:gd name="T9" fmla="*/ 7 h 18"/>
                  <a:gd name="T10" fmla="*/ 19 w 38"/>
                  <a:gd name="T11" fmla="*/ 9 h 18"/>
                  <a:gd name="T12" fmla="*/ 6 w 38"/>
                  <a:gd name="T13" fmla="*/ 15 h 18"/>
                  <a:gd name="T14" fmla="*/ 2 w 38"/>
                  <a:gd name="T15" fmla="*/ 17 h 18"/>
                  <a:gd name="T16" fmla="*/ 0 w 38"/>
                  <a:gd name="T17" fmla="*/ 18 h 18"/>
                  <a:gd name="T18" fmla="*/ 2 w 38"/>
                  <a:gd name="T19" fmla="*/ 17 h 18"/>
                  <a:gd name="T20" fmla="*/ 3 w 38"/>
                  <a:gd name="T21" fmla="*/ 16 h 18"/>
                  <a:gd name="T22" fmla="*/ 5 w 38"/>
                  <a:gd name="T23" fmla="*/ 14 h 18"/>
                  <a:gd name="T24" fmla="*/ 8 w 38"/>
                  <a:gd name="T25" fmla="*/ 12 h 18"/>
                  <a:gd name="T26" fmla="*/ 11 w 38"/>
                  <a:gd name="T27" fmla="*/ 10 h 18"/>
                  <a:gd name="T28" fmla="*/ 14 w 38"/>
                  <a:gd name="T29" fmla="*/ 8 h 18"/>
                  <a:gd name="T30" fmla="*/ 18 w 38"/>
                  <a:gd name="T31" fmla="*/ 6 h 18"/>
                  <a:gd name="T32" fmla="*/ 21 w 38"/>
                  <a:gd name="T33" fmla="*/ 5 h 18"/>
                  <a:gd name="T34" fmla="*/ 25 w 38"/>
                  <a:gd name="T35" fmla="*/ 3 h 18"/>
                  <a:gd name="T36" fmla="*/ 28 w 38"/>
                  <a:gd name="T37" fmla="*/ 2 h 18"/>
                  <a:gd name="T38" fmla="*/ 31 w 38"/>
                  <a:gd name="T39" fmla="*/ 1 h 18"/>
                  <a:gd name="T40" fmla="*/ 34 w 38"/>
                  <a:gd name="T41" fmla="*/ 1 h 18"/>
                  <a:gd name="T42" fmla="*/ 36 w 38"/>
                  <a:gd name="T43" fmla="*/ 0 h 18"/>
                  <a:gd name="T44" fmla="*/ 38 w 38"/>
                  <a:gd name="T4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8">
                    <a:moveTo>
                      <a:pt x="38" y="0"/>
                    </a:moveTo>
                    <a:cubicBezTo>
                      <a:pt x="38" y="0"/>
                      <a:pt x="37" y="0"/>
                      <a:pt x="36" y="1"/>
                    </a:cubicBezTo>
                    <a:cubicBezTo>
                      <a:pt x="35" y="1"/>
                      <a:pt x="34" y="2"/>
                      <a:pt x="32" y="3"/>
                    </a:cubicBezTo>
                    <a:cubicBezTo>
                      <a:pt x="30" y="4"/>
                      <a:pt x="28" y="5"/>
                      <a:pt x="26" y="6"/>
                    </a:cubicBezTo>
                    <a:cubicBezTo>
                      <a:pt x="25" y="6"/>
                      <a:pt x="24" y="7"/>
                      <a:pt x="23" y="7"/>
                    </a:cubicBezTo>
                    <a:cubicBezTo>
                      <a:pt x="21" y="8"/>
                      <a:pt x="20" y="8"/>
                      <a:pt x="19" y="9"/>
                    </a:cubicBezTo>
                    <a:cubicBezTo>
                      <a:pt x="14" y="11"/>
                      <a:pt x="10" y="14"/>
                      <a:pt x="6" y="15"/>
                    </a:cubicBezTo>
                    <a:cubicBezTo>
                      <a:pt x="5" y="16"/>
                      <a:pt x="3" y="17"/>
                      <a:pt x="2" y="17"/>
                    </a:cubicBezTo>
                    <a:cubicBezTo>
                      <a:pt x="1" y="18"/>
                      <a:pt x="0" y="18"/>
                      <a:pt x="0" y="18"/>
                    </a:cubicBezTo>
                    <a:cubicBezTo>
                      <a:pt x="0" y="18"/>
                      <a:pt x="1" y="18"/>
                      <a:pt x="2" y="17"/>
                    </a:cubicBezTo>
                    <a:cubicBezTo>
                      <a:pt x="2" y="17"/>
                      <a:pt x="3" y="16"/>
                      <a:pt x="3" y="16"/>
                    </a:cubicBezTo>
                    <a:cubicBezTo>
                      <a:pt x="4" y="15"/>
                      <a:pt x="5" y="14"/>
                      <a:pt x="5" y="14"/>
                    </a:cubicBezTo>
                    <a:cubicBezTo>
                      <a:pt x="6" y="13"/>
                      <a:pt x="7" y="13"/>
                      <a:pt x="8" y="12"/>
                    </a:cubicBezTo>
                    <a:cubicBezTo>
                      <a:pt x="9" y="11"/>
                      <a:pt x="10" y="11"/>
                      <a:pt x="11" y="10"/>
                    </a:cubicBezTo>
                    <a:cubicBezTo>
                      <a:pt x="12" y="9"/>
                      <a:pt x="13" y="9"/>
                      <a:pt x="14" y="8"/>
                    </a:cubicBezTo>
                    <a:cubicBezTo>
                      <a:pt x="15" y="7"/>
                      <a:pt x="17" y="7"/>
                      <a:pt x="18" y="6"/>
                    </a:cubicBezTo>
                    <a:cubicBezTo>
                      <a:pt x="19" y="6"/>
                      <a:pt x="20" y="5"/>
                      <a:pt x="21" y="5"/>
                    </a:cubicBezTo>
                    <a:cubicBezTo>
                      <a:pt x="23" y="4"/>
                      <a:pt x="24" y="4"/>
                      <a:pt x="25" y="3"/>
                    </a:cubicBezTo>
                    <a:cubicBezTo>
                      <a:pt x="26" y="3"/>
                      <a:pt x="27" y="2"/>
                      <a:pt x="28" y="2"/>
                    </a:cubicBezTo>
                    <a:cubicBezTo>
                      <a:pt x="29" y="2"/>
                      <a:pt x="30" y="2"/>
                      <a:pt x="31" y="1"/>
                    </a:cubicBezTo>
                    <a:cubicBezTo>
                      <a:pt x="32" y="1"/>
                      <a:pt x="33" y="1"/>
                      <a:pt x="34" y="1"/>
                    </a:cubicBezTo>
                    <a:cubicBezTo>
                      <a:pt x="35" y="0"/>
                      <a:pt x="35" y="0"/>
                      <a:pt x="36" y="0"/>
                    </a:cubicBezTo>
                    <a:cubicBezTo>
                      <a:pt x="37" y="0"/>
                      <a:pt x="38" y="0"/>
                      <a:pt x="38"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932"/>
              <p:cNvSpPr/>
              <p:nvPr/>
            </p:nvSpPr>
            <p:spPr bwMode="auto">
              <a:xfrm>
                <a:off x="2820989" y="717550"/>
                <a:ext cx="76200" cy="147638"/>
              </a:xfrm>
              <a:custGeom>
                <a:avLst/>
                <a:gdLst>
                  <a:gd name="T0" fmla="*/ 0 w 18"/>
                  <a:gd name="T1" fmla="*/ 18 h 35"/>
                  <a:gd name="T2" fmla="*/ 14 w 18"/>
                  <a:gd name="T3" fmla="*/ 0 h 35"/>
                  <a:gd name="T4" fmla="*/ 14 w 18"/>
                  <a:gd name="T5" fmla="*/ 35 h 35"/>
                  <a:gd name="T6" fmla="*/ 0 w 18"/>
                  <a:gd name="T7" fmla="*/ 18 h 35"/>
                </a:gdLst>
                <a:ahLst/>
                <a:cxnLst>
                  <a:cxn ang="0">
                    <a:pos x="T0" y="T1"/>
                  </a:cxn>
                  <a:cxn ang="0">
                    <a:pos x="T2" y="T3"/>
                  </a:cxn>
                  <a:cxn ang="0">
                    <a:pos x="T4" y="T5"/>
                  </a:cxn>
                  <a:cxn ang="0">
                    <a:pos x="T6" y="T7"/>
                  </a:cxn>
                </a:cxnLst>
                <a:rect l="0" t="0" r="r" b="b"/>
                <a:pathLst>
                  <a:path w="18" h="35">
                    <a:moveTo>
                      <a:pt x="0" y="18"/>
                    </a:moveTo>
                    <a:cubicBezTo>
                      <a:pt x="3" y="10"/>
                      <a:pt x="7" y="4"/>
                      <a:pt x="14" y="0"/>
                    </a:cubicBezTo>
                    <a:cubicBezTo>
                      <a:pt x="14" y="0"/>
                      <a:pt x="18" y="24"/>
                      <a:pt x="14" y="35"/>
                    </a:cubicBezTo>
                    <a:cubicBezTo>
                      <a:pt x="14" y="35"/>
                      <a:pt x="1" y="26"/>
                      <a:pt x="0" y="1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933"/>
              <p:cNvSpPr/>
              <p:nvPr/>
            </p:nvSpPr>
            <p:spPr bwMode="auto">
              <a:xfrm>
                <a:off x="2374901" y="746125"/>
                <a:ext cx="466725" cy="60325"/>
              </a:xfrm>
              <a:custGeom>
                <a:avLst/>
                <a:gdLst>
                  <a:gd name="T0" fmla="*/ 107 w 110"/>
                  <a:gd name="T1" fmla="*/ 14 h 14"/>
                  <a:gd name="T2" fmla="*/ 0 w 110"/>
                  <a:gd name="T3" fmla="*/ 4 h 14"/>
                  <a:gd name="T4" fmla="*/ 0 w 110"/>
                  <a:gd name="T5" fmla="*/ 0 h 14"/>
                  <a:gd name="T6" fmla="*/ 110 w 110"/>
                  <a:gd name="T7" fmla="*/ 9 h 14"/>
                  <a:gd name="T8" fmla="*/ 110 w 110"/>
                  <a:gd name="T9" fmla="*/ 14 h 14"/>
                  <a:gd name="T10" fmla="*/ 107 w 110"/>
                  <a:gd name="T11" fmla="*/ 14 h 14"/>
                </a:gdLst>
                <a:ahLst/>
                <a:cxnLst>
                  <a:cxn ang="0">
                    <a:pos x="T0" y="T1"/>
                  </a:cxn>
                  <a:cxn ang="0">
                    <a:pos x="T2" y="T3"/>
                  </a:cxn>
                  <a:cxn ang="0">
                    <a:pos x="T4" y="T5"/>
                  </a:cxn>
                  <a:cxn ang="0">
                    <a:pos x="T6" y="T7"/>
                  </a:cxn>
                  <a:cxn ang="0">
                    <a:pos x="T8" y="T9"/>
                  </a:cxn>
                  <a:cxn ang="0">
                    <a:pos x="T10" y="T11"/>
                  </a:cxn>
                </a:cxnLst>
                <a:rect l="0" t="0" r="r" b="b"/>
                <a:pathLst>
                  <a:path w="110" h="14">
                    <a:moveTo>
                      <a:pt x="107" y="14"/>
                    </a:moveTo>
                    <a:cubicBezTo>
                      <a:pt x="93" y="14"/>
                      <a:pt x="50" y="10"/>
                      <a:pt x="0" y="4"/>
                    </a:cubicBezTo>
                    <a:cubicBezTo>
                      <a:pt x="0" y="0"/>
                      <a:pt x="0" y="0"/>
                      <a:pt x="0" y="0"/>
                    </a:cubicBezTo>
                    <a:cubicBezTo>
                      <a:pt x="61" y="7"/>
                      <a:pt x="104" y="10"/>
                      <a:pt x="110" y="9"/>
                    </a:cubicBezTo>
                    <a:cubicBezTo>
                      <a:pt x="110" y="14"/>
                      <a:pt x="110" y="14"/>
                      <a:pt x="110" y="14"/>
                    </a:cubicBezTo>
                    <a:cubicBezTo>
                      <a:pt x="110" y="14"/>
                      <a:pt x="108" y="14"/>
                      <a:pt x="107" y="1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04" name="组合 203"/>
          <p:cNvGrpSpPr/>
          <p:nvPr/>
        </p:nvGrpSpPr>
        <p:grpSpPr>
          <a:xfrm>
            <a:off x="10098228" y="5337783"/>
            <a:ext cx="1357313" cy="992188"/>
            <a:chOff x="9704389" y="4233863"/>
            <a:chExt cx="1357313" cy="992188"/>
          </a:xfrm>
        </p:grpSpPr>
        <p:sp>
          <p:nvSpPr>
            <p:cNvPr id="205" name="Freeform 435"/>
            <p:cNvSpPr/>
            <p:nvPr/>
          </p:nvSpPr>
          <p:spPr bwMode="auto">
            <a:xfrm>
              <a:off x="9704389" y="4665663"/>
              <a:ext cx="288925" cy="458788"/>
            </a:xfrm>
            <a:custGeom>
              <a:avLst/>
              <a:gdLst>
                <a:gd name="T0" fmla="*/ 68 w 68"/>
                <a:gd name="T1" fmla="*/ 40 h 108"/>
                <a:gd name="T2" fmla="*/ 10 w 68"/>
                <a:gd name="T3" fmla="*/ 21 h 108"/>
                <a:gd name="T4" fmla="*/ 19 w 68"/>
                <a:gd name="T5" fmla="*/ 40 h 108"/>
                <a:gd name="T6" fmla="*/ 3 w 68"/>
                <a:gd name="T7" fmla="*/ 60 h 108"/>
                <a:gd name="T8" fmla="*/ 30 w 68"/>
                <a:gd name="T9" fmla="*/ 69 h 108"/>
                <a:gd name="T10" fmla="*/ 33 w 68"/>
                <a:gd name="T11" fmla="*/ 95 h 108"/>
                <a:gd name="T12" fmla="*/ 68 w 68"/>
                <a:gd name="T13" fmla="*/ 40 h 108"/>
              </a:gdLst>
              <a:ahLst/>
              <a:cxnLst>
                <a:cxn ang="0">
                  <a:pos x="T0" y="T1"/>
                </a:cxn>
                <a:cxn ang="0">
                  <a:pos x="T2" y="T3"/>
                </a:cxn>
                <a:cxn ang="0">
                  <a:pos x="T4" y="T5"/>
                </a:cxn>
                <a:cxn ang="0">
                  <a:pos x="T6" y="T7"/>
                </a:cxn>
                <a:cxn ang="0">
                  <a:pos x="T8" y="T9"/>
                </a:cxn>
                <a:cxn ang="0">
                  <a:pos x="T10" y="T11"/>
                </a:cxn>
                <a:cxn ang="0">
                  <a:pos x="T12" y="T13"/>
                </a:cxn>
              </a:cxnLst>
              <a:rect l="0" t="0" r="r" b="b"/>
              <a:pathLst>
                <a:path w="68" h="108">
                  <a:moveTo>
                    <a:pt x="68" y="40"/>
                  </a:moveTo>
                  <a:cubicBezTo>
                    <a:pt x="68" y="40"/>
                    <a:pt x="25" y="0"/>
                    <a:pt x="10" y="21"/>
                  </a:cubicBezTo>
                  <a:cubicBezTo>
                    <a:pt x="0" y="35"/>
                    <a:pt x="19" y="40"/>
                    <a:pt x="19" y="40"/>
                  </a:cubicBezTo>
                  <a:cubicBezTo>
                    <a:pt x="19" y="40"/>
                    <a:pt x="0" y="44"/>
                    <a:pt x="3" y="60"/>
                  </a:cubicBezTo>
                  <a:cubicBezTo>
                    <a:pt x="6" y="76"/>
                    <a:pt x="30" y="69"/>
                    <a:pt x="30" y="69"/>
                  </a:cubicBezTo>
                  <a:cubicBezTo>
                    <a:pt x="30" y="69"/>
                    <a:pt x="22" y="83"/>
                    <a:pt x="33" y="95"/>
                  </a:cubicBezTo>
                  <a:cubicBezTo>
                    <a:pt x="44" y="108"/>
                    <a:pt x="68" y="65"/>
                    <a:pt x="68" y="4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36"/>
            <p:cNvSpPr/>
            <p:nvPr/>
          </p:nvSpPr>
          <p:spPr bwMode="auto">
            <a:xfrm>
              <a:off x="9856789" y="4852988"/>
              <a:ext cx="111125" cy="185738"/>
            </a:xfrm>
            <a:custGeom>
              <a:avLst/>
              <a:gdLst>
                <a:gd name="T0" fmla="*/ 26 w 26"/>
                <a:gd name="T1" fmla="*/ 0 h 44"/>
                <a:gd name="T2" fmla="*/ 26 w 26"/>
                <a:gd name="T3" fmla="*/ 0 h 44"/>
                <a:gd name="T4" fmla="*/ 25 w 26"/>
                <a:gd name="T5" fmla="*/ 2 h 44"/>
                <a:gd name="T6" fmla="*/ 24 w 26"/>
                <a:gd name="T7" fmla="*/ 4 h 44"/>
                <a:gd name="T8" fmla="*/ 23 w 26"/>
                <a:gd name="T9" fmla="*/ 8 h 44"/>
                <a:gd name="T10" fmla="*/ 22 w 26"/>
                <a:gd name="T11" fmla="*/ 9 h 44"/>
                <a:gd name="T12" fmla="*/ 21 w 26"/>
                <a:gd name="T13" fmla="*/ 11 h 44"/>
                <a:gd name="T14" fmla="*/ 19 w 26"/>
                <a:gd name="T15" fmla="*/ 15 h 44"/>
                <a:gd name="T16" fmla="*/ 17 w 26"/>
                <a:gd name="T17" fmla="*/ 19 h 44"/>
                <a:gd name="T18" fmla="*/ 15 w 26"/>
                <a:gd name="T19" fmla="*/ 23 h 44"/>
                <a:gd name="T20" fmla="*/ 13 w 26"/>
                <a:gd name="T21" fmla="*/ 25 h 44"/>
                <a:gd name="T22" fmla="*/ 12 w 26"/>
                <a:gd name="T23" fmla="*/ 27 h 44"/>
                <a:gd name="T24" fmla="*/ 12 w 26"/>
                <a:gd name="T25" fmla="*/ 28 h 44"/>
                <a:gd name="T26" fmla="*/ 11 w 26"/>
                <a:gd name="T27" fmla="*/ 29 h 44"/>
                <a:gd name="T28" fmla="*/ 10 w 26"/>
                <a:gd name="T29" fmla="*/ 31 h 44"/>
                <a:gd name="T30" fmla="*/ 8 w 26"/>
                <a:gd name="T31" fmla="*/ 33 h 44"/>
                <a:gd name="T32" fmla="*/ 7 w 26"/>
                <a:gd name="T33" fmla="*/ 35 h 44"/>
                <a:gd name="T34" fmla="*/ 5 w 26"/>
                <a:gd name="T35" fmla="*/ 38 h 44"/>
                <a:gd name="T36" fmla="*/ 4 w 26"/>
                <a:gd name="T37" fmla="*/ 39 h 44"/>
                <a:gd name="T38" fmla="*/ 3 w 26"/>
                <a:gd name="T39" fmla="*/ 41 h 44"/>
                <a:gd name="T40" fmla="*/ 1 w 26"/>
                <a:gd name="T41" fmla="*/ 43 h 44"/>
                <a:gd name="T42" fmla="*/ 0 w 26"/>
                <a:gd name="T43" fmla="*/ 44 h 44"/>
                <a:gd name="T44" fmla="*/ 0 w 26"/>
                <a:gd name="T45" fmla="*/ 44 h 44"/>
                <a:gd name="T46" fmla="*/ 0 w 26"/>
                <a:gd name="T47" fmla="*/ 44 h 44"/>
                <a:gd name="T48" fmla="*/ 2 w 26"/>
                <a:gd name="T49" fmla="*/ 43 h 44"/>
                <a:gd name="T50" fmla="*/ 4 w 26"/>
                <a:gd name="T51" fmla="*/ 42 h 44"/>
                <a:gd name="T52" fmla="*/ 5 w 26"/>
                <a:gd name="T53" fmla="*/ 41 h 44"/>
                <a:gd name="T54" fmla="*/ 7 w 26"/>
                <a:gd name="T55" fmla="*/ 40 h 44"/>
                <a:gd name="T56" fmla="*/ 8 w 26"/>
                <a:gd name="T57" fmla="*/ 39 h 44"/>
                <a:gd name="T58" fmla="*/ 10 w 26"/>
                <a:gd name="T59" fmla="*/ 37 h 44"/>
                <a:gd name="T60" fmla="*/ 11 w 26"/>
                <a:gd name="T61" fmla="*/ 36 h 44"/>
                <a:gd name="T62" fmla="*/ 13 w 26"/>
                <a:gd name="T63" fmla="*/ 34 h 44"/>
                <a:gd name="T64" fmla="*/ 16 w 26"/>
                <a:gd name="T65" fmla="*/ 30 h 44"/>
                <a:gd name="T66" fmla="*/ 19 w 26"/>
                <a:gd name="T67" fmla="*/ 26 h 44"/>
                <a:gd name="T68" fmla="*/ 20 w 26"/>
                <a:gd name="T69" fmla="*/ 24 h 44"/>
                <a:gd name="T70" fmla="*/ 21 w 26"/>
                <a:gd name="T71" fmla="*/ 21 h 44"/>
                <a:gd name="T72" fmla="*/ 22 w 26"/>
                <a:gd name="T73" fmla="*/ 19 h 44"/>
                <a:gd name="T74" fmla="*/ 23 w 26"/>
                <a:gd name="T75" fmla="*/ 17 h 44"/>
                <a:gd name="T76" fmla="*/ 25 w 26"/>
                <a:gd name="T77" fmla="*/ 12 h 44"/>
                <a:gd name="T78" fmla="*/ 25 w 26"/>
                <a:gd name="T79" fmla="*/ 10 h 44"/>
                <a:gd name="T80" fmla="*/ 25 w 26"/>
                <a:gd name="T81" fmla="*/ 8 h 44"/>
                <a:gd name="T82" fmla="*/ 26 w 26"/>
                <a:gd name="T83" fmla="*/ 7 h 44"/>
                <a:gd name="T84" fmla="*/ 26 w 26"/>
                <a:gd name="T85" fmla="*/ 5 h 44"/>
                <a:gd name="T86" fmla="*/ 26 w 26"/>
                <a:gd name="T87" fmla="*/ 3 h 44"/>
                <a:gd name="T88" fmla="*/ 26 w 26"/>
                <a:gd name="T89" fmla="*/ 2 h 44"/>
                <a:gd name="T90" fmla="*/ 26 w 26"/>
                <a:gd name="T91" fmla="*/ 1 h 44"/>
                <a:gd name="T92" fmla="*/ 26 w 26"/>
                <a:gd name="T9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44">
                  <a:moveTo>
                    <a:pt x="26" y="0"/>
                  </a:moveTo>
                  <a:cubicBezTo>
                    <a:pt x="26" y="0"/>
                    <a:pt x="26" y="0"/>
                    <a:pt x="26" y="0"/>
                  </a:cubicBezTo>
                  <a:cubicBezTo>
                    <a:pt x="26" y="1"/>
                    <a:pt x="25" y="1"/>
                    <a:pt x="25" y="2"/>
                  </a:cubicBezTo>
                  <a:cubicBezTo>
                    <a:pt x="25" y="3"/>
                    <a:pt x="25" y="4"/>
                    <a:pt x="24" y="4"/>
                  </a:cubicBezTo>
                  <a:cubicBezTo>
                    <a:pt x="24" y="5"/>
                    <a:pt x="23" y="6"/>
                    <a:pt x="23" y="8"/>
                  </a:cubicBezTo>
                  <a:cubicBezTo>
                    <a:pt x="23" y="8"/>
                    <a:pt x="22" y="9"/>
                    <a:pt x="22" y="9"/>
                  </a:cubicBezTo>
                  <a:cubicBezTo>
                    <a:pt x="22" y="10"/>
                    <a:pt x="21" y="10"/>
                    <a:pt x="21" y="11"/>
                  </a:cubicBezTo>
                  <a:cubicBezTo>
                    <a:pt x="21" y="12"/>
                    <a:pt x="20" y="14"/>
                    <a:pt x="19" y="15"/>
                  </a:cubicBezTo>
                  <a:cubicBezTo>
                    <a:pt x="19" y="16"/>
                    <a:pt x="18" y="18"/>
                    <a:pt x="17" y="19"/>
                  </a:cubicBezTo>
                  <a:cubicBezTo>
                    <a:pt x="16" y="21"/>
                    <a:pt x="16" y="22"/>
                    <a:pt x="15" y="23"/>
                  </a:cubicBezTo>
                  <a:cubicBezTo>
                    <a:pt x="14" y="24"/>
                    <a:pt x="14" y="25"/>
                    <a:pt x="13" y="25"/>
                  </a:cubicBezTo>
                  <a:cubicBezTo>
                    <a:pt x="13" y="26"/>
                    <a:pt x="13" y="27"/>
                    <a:pt x="12" y="27"/>
                  </a:cubicBezTo>
                  <a:cubicBezTo>
                    <a:pt x="12" y="28"/>
                    <a:pt x="12" y="28"/>
                    <a:pt x="12" y="28"/>
                  </a:cubicBezTo>
                  <a:cubicBezTo>
                    <a:pt x="11" y="29"/>
                    <a:pt x="11" y="29"/>
                    <a:pt x="11" y="29"/>
                  </a:cubicBezTo>
                  <a:cubicBezTo>
                    <a:pt x="10" y="30"/>
                    <a:pt x="10" y="31"/>
                    <a:pt x="10" y="31"/>
                  </a:cubicBezTo>
                  <a:cubicBezTo>
                    <a:pt x="9" y="32"/>
                    <a:pt x="9" y="32"/>
                    <a:pt x="8" y="33"/>
                  </a:cubicBezTo>
                  <a:cubicBezTo>
                    <a:pt x="8" y="34"/>
                    <a:pt x="8" y="34"/>
                    <a:pt x="7" y="35"/>
                  </a:cubicBezTo>
                  <a:cubicBezTo>
                    <a:pt x="6" y="36"/>
                    <a:pt x="6" y="37"/>
                    <a:pt x="5" y="38"/>
                  </a:cubicBezTo>
                  <a:cubicBezTo>
                    <a:pt x="4" y="38"/>
                    <a:pt x="4" y="39"/>
                    <a:pt x="4" y="39"/>
                  </a:cubicBezTo>
                  <a:cubicBezTo>
                    <a:pt x="3" y="40"/>
                    <a:pt x="3" y="40"/>
                    <a:pt x="3" y="41"/>
                  </a:cubicBezTo>
                  <a:cubicBezTo>
                    <a:pt x="2" y="41"/>
                    <a:pt x="2" y="42"/>
                    <a:pt x="1" y="43"/>
                  </a:cubicBezTo>
                  <a:cubicBezTo>
                    <a:pt x="1" y="43"/>
                    <a:pt x="0" y="44"/>
                    <a:pt x="0" y="44"/>
                  </a:cubicBezTo>
                  <a:cubicBezTo>
                    <a:pt x="0" y="44"/>
                    <a:pt x="0" y="44"/>
                    <a:pt x="0" y="44"/>
                  </a:cubicBezTo>
                  <a:cubicBezTo>
                    <a:pt x="0" y="44"/>
                    <a:pt x="0" y="44"/>
                    <a:pt x="0" y="44"/>
                  </a:cubicBezTo>
                  <a:cubicBezTo>
                    <a:pt x="1" y="44"/>
                    <a:pt x="1" y="44"/>
                    <a:pt x="2" y="43"/>
                  </a:cubicBezTo>
                  <a:cubicBezTo>
                    <a:pt x="2" y="43"/>
                    <a:pt x="3" y="42"/>
                    <a:pt x="4" y="42"/>
                  </a:cubicBezTo>
                  <a:cubicBezTo>
                    <a:pt x="4" y="42"/>
                    <a:pt x="5" y="41"/>
                    <a:pt x="5" y="41"/>
                  </a:cubicBezTo>
                  <a:cubicBezTo>
                    <a:pt x="6" y="41"/>
                    <a:pt x="6" y="40"/>
                    <a:pt x="7" y="40"/>
                  </a:cubicBezTo>
                  <a:cubicBezTo>
                    <a:pt x="7" y="39"/>
                    <a:pt x="8" y="39"/>
                    <a:pt x="8" y="39"/>
                  </a:cubicBezTo>
                  <a:cubicBezTo>
                    <a:pt x="9" y="38"/>
                    <a:pt x="9" y="38"/>
                    <a:pt x="10" y="37"/>
                  </a:cubicBezTo>
                  <a:cubicBezTo>
                    <a:pt x="10" y="37"/>
                    <a:pt x="11" y="36"/>
                    <a:pt x="11" y="36"/>
                  </a:cubicBezTo>
                  <a:cubicBezTo>
                    <a:pt x="12" y="35"/>
                    <a:pt x="13" y="34"/>
                    <a:pt x="13" y="34"/>
                  </a:cubicBezTo>
                  <a:cubicBezTo>
                    <a:pt x="14" y="33"/>
                    <a:pt x="15" y="31"/>
                    <a:pt x="16" y="30"/>
                  </a:cubicBezTo>
                  <a:cubicBezTo>
                    <a:pt x="17" y="29"/>
                    <a:pt x="18" y="27"/>
                    <a:pt x="19" y="26"/>
                  </a:cubicBezTo>
                  <a:cubicBezTo>
                    <a:pt x="19" y="25"/>
                    <a:pt x="20" y="24"/>
                    <a:pt x="20" y="24"/>
                  </a:cubicBezTo>
                  <a:cubicBezTo>
                    <a:pt x="21" y="23"/>
                    <a:pt x="21" y="22"/>
                    <a:pt x="21" y="21"/>
                  </a:cubicBezTo>
                  <a:cubicBezTo>
                    <a:pt x="22" y="20"/>
                    <a:pt x="22" y="20"/>
                    <a:pt x="22" y="19"/>
                  </a:cubicBezTo>
                  <a:cubicBezTo>
                    <a:pt x="23" y="18"/>
                    <a:pt x="23" y="17"/>
                    <a:pt x="23" y="17"/>
                  </a:cubicBezTo>
                  <a:cubicBezTo>
                    <a:pt x="24" y="15"/>
                    <a:pt x="24" y="14"/>
                    <a:pt x="25" y="12"/>
                  </a:cubicBezTo>
                  <a:cubicBezTo>
                    <a:pt x="25" y="12"/>
                    <a:pt x="25" y="11"/>
                    <a:pt x="25" y="10"/>
                  </a:cubicBezTo>
                  <a:cubicBezTo>
                    <a:pt x="25" y="10"/>
                    <a:pt x="25" y="9"/>
                    <a:pt x="25" y="8"/>
                  </a:cubicBezTo>
                  <a:cubicBezTo>
                    <a:pt x="26" y="8"/>
                    <a:pt x="26" y="7"/>
                    <a:pt x="26" y="7"/>
                  </a:cubicBezTo>
                  <a:cubicBezTo>
                    <a:pt x="26" y="6"/>
                    <a:pt x="26" y="5"/>
                    <a:pt x="26" y="5"/>
                  </a:cubicBezTo>
                  <a:cubicBezTo>
                    <a:pt x="26" y="4"/>
                    <a:pt x="26" y="4"/>
                    <a:pt x="26" y="3"/>
                  </a:cubicBezTo>
                  <a:cubicBezTo>
                    <a:pt x="26" y="3"/>
                    <a:pt x="26" y="3"/>
                    <a:pt x="26" y="2"/>
                  </a:cubicBezTo>
                  <a:cubicBezTo>
                    <a:pt x="26" y="2"/>
                    <a:pt x="26" y="1"/>
                    <a:pt x="26" y="1"/>
                  </a:cubicBezTo>
                  <a:cubicBezTo>
                    <a:pt x="26" y="0"/>
                    <a:pt x="26" y="0"/>
                    <a:pt x="26"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37"/>
            <p:cNvSpPr/>
            <p:nvPr/>
          </p:nvSpPr>
          <p:spPr bwMode="auto">
            <a:xfrm>
              <a:off x="9777414" y="4767263"/>
              <a:ext cx="190500" cy="85725"/>
            </a:xfrm>
            <a:custGeom>
              <a:avLst/>
              <a:gdLst>
                <a:gd name="T0" fmla="*/ 0 w 45"/>
                <a:gd name="T1" fmla="*/ 1 h 20"/>
                <a:gd name="T2" fmla="*/ 0 w 45"/>
                <a:gd name="T3" fmla="*/ 1 h 20"/>
                <a:gd name="T4" fmla="*/ 1 w 45"/>
                <a:gd name="T5" fmla="*/ 1 h 20"/>
                <a:gd name="T6" fmla="*/ 2 w 45"/>
                <a:gd name="T7" fmla="*/ 1 h 20"/>
                <a:gd name="T8" fmla="*/ 4 w 45"/>
                <a:gd name="T9" fmla="*/ 2 h 20"/>
                <a:gd name="T10" fmla="*/ 7 w 45"/>
                <a:gd name="T11" fmla="*/ 3 h 20"/>
                <a:gd name="T12" fmla="*/ 14 w 45"/>
                <a:gd name="T13" fmla="*/ 7 h 20"/>
                <a:gd name="T14" fmla="*/ 18 w 45"/>
                <a:gd name="T15" fmla="*/ 9 h 20"/>
                <a:gd name="T16" fmla="*/ 22 w 45"/>
                <a:gd name="T17" fmla="*/ 11 h 20"/>
                <a:gd name="T18" fmla="*/ 27 w 45"/>
                <a:gd name="T19" fmla="*/ 12 h 20"/>
                <a:gd name="T20" fmla="*/ 31 w 45"/>
                <a:gd name="T21" fmla="*/ 14 h 20"/>
                <a:gd name="T22" fmla="*/ 33 w 45"/>
                <a:gd name="T23" fmla="*/ 14 h 20"/>
                <a:gd name="T24" fmla="*/ 35 w 45"/>
                <a:gd name="T25" fmla="*/ 15 h 20"/>
                <a:gd name="T26" fmla="*/ 38 w 45"/>
                <a:gd name="T27" fmla="*/ 16 h 20"/>
                <a:gd name="T28" fmla="*/ 43 w 45"/>
                <a:gd name="T29" fmla="*/ 19 h 20"/>
                <a:gd name="T30" fmla="*/ 45 w 45"/>
                <a:gd name="T31" fmla="*/ 20 h 20"/>
                <a:gd name="T32" fmla="*/ 45 w 45"/>
                <a:gd name="T33" fmla="*/ 20 h 20"/>
                <a:gd name="T34" fmla="*/ 45 w 45"/>
                <a:gd name="T35" fmla="*/ 19 h 20"/>
                <a:gd name="T36" fmla="*/ 44 w 45"/>
                <a:gd name="T37" fmla="*/ 18 h 20"/>
                <a:gd name="T38" fmla="*/ 42 w 45"/>
                <a:gd name="T39" fmla="*/ 16 h 20"/>
                <a:gd name="T40" fmla="*/ 40 w 45"/>
                <a:gd name="T41" fmla="*/ 14 h 20"/>
                <a:gd name="T42" fmla="*/ 36 w 45"/>
                <a:gd name="T43" fmla="*/ 12 h 20"/>
                <a:gd name="T44" fmla="*/ 35 w 45"/>
                <a:gd name="T45" fmla="*/ 11 h 20"/>
                <a:gd name="T46" fmla="*/ 34 w 45"/>
                <a:gd name="T47" fmla="*/ 10 h 20"/>
                <a:gd name="T48" fmla="*/ 33 w 45"/>
                <a:gd name="T49" fmla="*/ 10 h 20"/>
                <a:gd name="T50" fmla="*/ 28 w 45"/>
                <a:gd name="T51" fmla="*/ 8 h 20"/>
                <a:gd name="T52" fmla="*/ 24 w 45"/>
                <a:gd name="T53" fmla="*/ 6 h 20"/>
                <a:gd name="T54" fmla="*/ 20 w 45"/>
                <a:gd name="T55" fmla="*/ 5 h 20"/>
                <a:gd name="T56" fmla="*/ 16 w 45"/>
                <a:gd name="T57" fmla="*/ 3 h 20"/>
                <a:gd name="T58" fmla="*/ 12 w 45"/>
                <a:gd name="T59" fmla="*/ 2 h 20"/>
                <a:gd name="T60" fmla="*/ 8 w 45"/>
                <a:gd name="T61" fmla="*/ 1 h 20"/>
                <a:gd name="T62" fmla="*/ 4 w 45"/>
                <a:gd name="T63" fmla="*/ 0 h 20"/>
                <a:gd name="T64" fmla="*/ 2 w 45"/>
                <a:gd name="T65" fmla="*/ 0 h 20"/>
                <a:gd name="T66" fmla="*/ 0 w 45"/>
                <a:gd name="T67" fmla="*/ 1 h 20"/>
                <a:gd name="T68" fmla="*/ 0 w 45"/>
                <a:gd name="T6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0">
                  <a:moveTo>
                    <a:pt x="0" y="1"/>
                  </a:moveTo>
                  <a:cubicBezTo>
                    <a:pt x="0" y="1"/>
                    <a:pt x="0" y="1"/>
                    <a:pt x="0" y="1"/>
                  </a:cubicBezTo>
                  <a:cubicBezTo>
                    <a:pt x="0" y="1"/>
                    <a:pt x="1" y="1"/>
                    <a:pt x="1" y="1"/>
                  </a:cubicBezTo>
                  <a:cubicBezTo>
                    <a:pt x="1" y="1"/>
                    <a:pt x="1" y="1"/>
                    <a:pt x="2" y="1"/>
                  </a:cubicBezTo>
                  <a:cubicBezTo>
                    <a:pt x="2" y="2"/>
                    <a:pt x="3" y="2"/>
                    <a:pt x="4" y="2"/>
                  </a:cubicBezTo>
                  <a:cubicBezTo>
                    <a:pt x="5" y="3"/>
                    <a:pt x="6" y="3"/>
                    <a:pt x="7" y="3"/>
                  </a:cubicBezTo>
                  <a:cubicBezTo>
                    <a:pt x="9" y="5"/>
                    <a:pt x="11" y="6"/>
                    <a:pt x="14" y="7"/>
                  </a:cubicBezTo>
                  <a:cubicBezTo>
                    <a:pt x="15" y="8"/>
                    <a:pt x="16" y="9"/>
                    <a:pt x="18" y="9"/>
                  </a:cubicBezTo>
                  <a:cubicBezTo>
                    <a:pt x="19" y="10"/>
                    <a:pt x="21" y="10"/>
                    <a:pt x="22" y="11"/>
                  </a:cubicBezTo>
                  <a:cubicBezTo>
                    <a:pt x="24" y="12"/>
                    <a:pt x="25" y="12"/>
                    <a:pt x="27" y="12"/>
                  </a:cubicBezTo>
                  <a:cubicBezTo>
                    <a:pt x="28" y="13"/>
                    <a:pt x="30" y="13"/>
                    <a:pt x="31" y="14"/>
                  </a:cubicBezTo>
                  <a:cubicBezTo>
                    <a:pt x="32" y="14"/>
                    <a:pt x="32" y="14"/>
                    <a:pt x="33" y="14"/>
                  </a:cubicBezTo>
                  <a:cubicBezTo>
                    <a:pt x="34" y="15"/>
                    <a:pt x="34" y="15"/>
                    <a:pt x="35" y="15"/>
                  </a:cubicBezTo>
                  <a:cubicBezTo>
                    <a:pt x="36" y="16"/>
                    <a:pt x="37" y="16"/>
                    <a:pt x="38" y="16"/>
                  </a:cubicBezTo>
                  <a:cubicBezTo>
                    <a:pt x="40" y="17"/>
                    <a:pt x="42" y="18"/>
                    <a:pt x="43" y="19"/>
                  </a:cubicBezTo>
                  <a:cubicBezTo>
                    <a:pt x="44" y="19"/>
                    <a:pt x="44" y="19"/>
                    <a:pt x="45" y="20"/>
                  </a:cubicBezTo>
                  <a:cubicBezTo>
                    <a:pt x="45" y="20"/>
                    <a:pt x="45" y="20"/>
                    <a:pt x="45" y="20"/>
                  </a:cubicBezTo>
                  <a:cubicBezTo>
                    <a:pt x="45" y="20"/>
                    <a:pt x="45" y="20"/>
                    <a:pt x="45" y="19"/>
                  </a:cubicBezTo>
                  <a:cubicBezTo>
                    <a:pt x="45" y="19"/>
                    <a:pt x="44" y="19"/>
                    <a:pt x="44" y="18"/>
                  </a:cubicBezTo>
                  <a:cubicBezTo>
                    <a:pt x="43" y="18"/>
                    <a:pt x="43" y="17"/>
                    <a:pt x="42" y="16"/>
                  </a:cubicBezTo>
                  <a:cubicBezTo>
                    <a:pt x="41" y="15"/>
                    <a:pt x="41" y="15"/>
                    <a:pt x="40" y="14"/>
                  </a:cubicBezTo>
                  <a:cubicBezTo>
                    <a:pt x="39" y="13"/>
                    <a:pt x="38" y="12"/>
                    <a:pt x="36" y="12"/>
                  </a:cubicBezTo>
                  <a:cubicBezTo>
                    <a:pt x="36" y="11"/>
                    <a:pt x="35" y="11"/>
                    <a:pt x="35" y="11"/>
                  </a:cubicBezTo>
                  <a:cubicBezTo>
                    <a:pt x="34" y="11"/>
                    <a:pt x="34" y="10"/>
                    <a:pt x="34" y="10"/>
                  </a:cubicBezTo>
                  <a:cubicBezTo>
                    <a:pt x="33" y="10"/>
                    <a:pt x="33" y="10"/>
                    <a:pt x="33" y="10"/>
                  </a:cubicBezTo>
                  <a:cubicBezTo>
                    <a:pt x="31" y="9"/>
                    <a:pt x="30" y="9"/>
                    <a:pt x="28" y="8"/>
                  </a:cubicBezTo>
                  <a:cubicBezTo>
                    <a:pt x="27" y="7"/>
                    <a:pt x="25" y="7"/>
                    <a:pt x="24" y="6"/>
                  </a:cubicBezTo>
                  <a:cubicBezTo>
                    <a:pt x="22" y="6"/>
                    <a:pt x="21" y="5"/>
                    <a:pt x="20" y="5"/>
                  </a:cubicBezTo>
                  <a:cubicBezTo>
                    <a:pt x="18" y="4"/>
                    <a:pt x="17" y="4"/>
                    <a:pt x="16" y="3"/>
                  </a:cubicBezTo>
                  <a:cubicBezTo>
                    <a:pt x="14" y="3"/>
                    <a:pt x="13" y="2"/>
                    <a:pt x="12" y="2"/>
                  </a:cubicBezTo>
                  <a:cubicBezTo>
                    <a:pt x="10" y="1"/>
                    <a:pt x="9" y="1"/>
                    <a:pt x="8" y="1"/>
                  </a:cubicBezTo>
                  <a:cubicBezTo>
                    <a:pt x="7" y="1"/>
                    <a:pt x="5" y="0"/>
                    <a:pt x="4" y="0"/>
                  </a:cubicBezTo>
                  <a:cubicBezTo>
                    <a:pt x="3" y="0"/>
                    <a:pt x="3" y="0"/>
                    <a:pt x="2" y="0"/>
                  </a:cubicBezTo>
                  <a:cubicBezTo>
                    <a:pt x="1" y="0"/>
                    <a:pt x="1" y="1"/>
                    <a:pt x="0" y="1"/>
                  </a:cubicBezTo>
                  <a:cubicBezTo>
                    <a:pt x="0"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38"/>
            <p:cNvSpPr/>
            <p:nvPr/>
          </p:nvSpPr>
          <p:spPr bwMode="auto">
            <a:xfrm>
              <a:off x="9742489" y="4848226"/>
              <a:ext cx="233363" cy="68263"/>
            </a:xfrm>
            <a:custGeom>
              <a:avLst/>
              <a:gdLst>
                <a:gd name="T0" fmla="*/ 0 w 55"/>
                <a:gd name="T1" fmla="*/ 16 h 16"/>
                <a:gd name="T2" fmla="*/ 0 w 55"/>
                <a:gd name="T3" fmla="*/ 15 h 16"/>
                <a:gd name="T4" fmla="*/ 2 w 55"/>
                <a:gd name="T5" fmla="*/ 15 h 16"/>
                <a:gd name="T6" fmla="*/ 8 w 55"/>
                <a:gd name="T7" fmla="*/ 13 h 16"/>
                <a:gd name="T8" fmla="*/ 12 w 55"/>
                <a:gd name="T9" fmla="*/ 13 h 16"/>
                <a:gd name="T10" fmla="*/ 17 w 55"/>
                <a:gd name="T11" fmla="*/ 13 h 16"/>
                <a:gd name="T12" fmla="*/ 18 w 55"/>
                <a:gd name="T13" fmla="*/ 13 h 16"/>
                <a:gd name="T14" fmla="*/ 18 w 55"/>
                <a:gd name="T15" fmla="*/ 13 h 16"/>
                <a:gd name="T16" fmla="*/ 20 w 55"/>
                <a:gd name="T17" fmla="*/ 13 h 16"/>
                <a:gd name="T18" fmla="*/ 22 w 55"/>
                <a:gd name="T19" fmla="*/ 12 h 16"/>
                <a:gd name="T20" fmla="*/ 28 w 55"/>
                <a:gd name="T21" fmla="*/ 11 h 16"/>
                <a:gd name="T22" fmla="*/ 33 w 55"/>
                <a:gd name="T23" fmla="*/ 9 h 16"/>
                <a:gd name="T24" fmla="*/ 38 w 55"/>
                <a:gd name="T25" fmla="*/ 8 h 16"/>
                <a:gd name="T26" fmla="*/ 46 w 55"/>
                <a:gd name="T27" fmla="*/ 4 h 16"/>
                <a:gd name="T28" fmla="*/ 52 w 55"/>
                <a:gd name="T29" fmla="*/ 1 h 16"/>
                <a:gd name="T30" fmla="*/ 54 w 55"/>
                <a:gd name="T31" fmla="*/ 1 h 16"/>
                <a:gd name="T32" fmla="*/ 55 w 55"/>
                <a:gd name="T33" fmla="*/ 0 h 16"/>
                <a:gd name="T34" fmla="*/ 54 w 55"/>
                <a:gd name="T35" fmla="*/ 0 h 16"/>
                <a:gd name="T36" fmla="*/ 52 w 55"/>
                <a:gd name="T37" fmla="*/ 0 h 16"/>
                <a:gd name="T38" fmla="*/ 46 w 55"/>
                <a:gd name="T39" fmla="*/ 1 h 16"/>
                <a:gd name="T40" fmla="*/ 37 w 55"/>
                <a:gd name="T41" fmla="*/ 4 h 16"/>
                <a:gd name="T42" fmla="*/ 32 w 55"/>
                <a:gd name="T43" fmla="*/ 5 h 16"/>
                <a:gd name="T44" fmla="*/ 26 w 55"/>
                <a:gd name="T45" fmla="*/ 6 h 16"/>
                <a:gd name="T46" fmla="*/ 21 w 55"/>
                <a:gd name="T47" fmla="*/ 8 h 16"/>
                <a:gd name="T48" fmla="*/ 19 w 55"/>
                <a:gd name="T49" fmla="*/ 8 h 16"/>
                <a:gd name="T50" fmla="*/ 18 w 55"/>
                <a:gd name="T51" fmla="*/ 8 h 16"/>
                <a:gd name="T52" fmla="*/ 17 w 55"/>
                <a:gd name="T53" fmla="*/ 9 h 16"/>
                <a:gd name="T54" fmla="*/ 12 w 55"/>
                <a:gd name="T55" fmla="*/ 9 h 16"/>
                <a:gd name="T56" fmla="*/ 10 w 55"/>
                <a:gd name="T57" fmla="*/ 10 h 16"/>
                <a:gd name="T58" fmla="*/ 8 w 55"/>
                <a:gd name="T59" fmla="*/ 10 h 16"/>
                <a:gd name="T60" fmla="*/ 8 w 55"/>
                <a:gd name="T61" fmla="*/ 10 h 16"/>
                <a:gd name="T62" fmla="*/ 7 w 55"/>
                <a:gd name="T63" fmla="*/ 11 h 16"/>
                <a:gd name="T64" fmla="*/ 4 w 55"/>
                <a:gd name="T65" fmla="*/ 12 h 16"/>
                <a:gd name="T66" fmla="*/ 1 w 55"/>
                <a:gd name="T67" fmla="*/ 14 h 16"/>
                <a:gd name="T68" fmla="*/ 0 w 55"/>
                <a:gd name="T69" fmla="*/ 15 h 16"/>
                <a:gd name="T70" fmla="*/ 0 w 55"/>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16">
                  <a:moveTo>
                    <a:pt x="0" y="16"/>
                  </a:moveTo>
                  <a:cubicBezTo>
                    <a:pt x="0" y="16"/>
                    <a:pt x="0" y="16"/>
                    <a:pt x="0" y="15"/>
                  </a:cubicBezTo>
                  <a:cubicBezTo>
                    <a:pt x="1" y="15"/>
                    <a:pt x="1" y="15"/>
                    <a:pt x="2" y="15"/>
                  </a:cubicBezTo>
                  <a:cubicBezTo>
                    <a:pt x="3" y="14"/>
                    <a:pt x="5" y="14"/>
                    <a:pt x="8" y="13"/>
                  </a:cubicBezTo>
                  <a:cubicBezTo>
                    <a:pt x="9" y="13"/>
                    <a:pt x="11" y="13"/>
                    <a:pt x="12" y="13"/>
                  </a:cubicBezTo>
                  <a:cubicBezTo>
                    <a:pt x="14" y="13"/>
                    <a:pt x="15" y="13"/>
                    <a:pt x="17" y="13"/>
                  </a:cubicBezTo>
                  <a:cubicBezTo>
                    <a:pt x="18" y="13"/>
                    <a:pt x="18" y="13"/>
                    <a:pt x="18" y="13"/>
                  </a:cubicBezTo>
                  <a:cubicBezTo>
                    <a:pt x="18" y="13"/>
                    <a:pt x="18" y="13"/>
                    <a:pt x="18" y="13"/>
                  </a:cubicBezTo>
                  <a:cubicBezTo>
                    <a:pt x="19" y="13"/>
                    <a:pt x="19" y="13"/>
                    <a:pt x="20" y="13"/>
                  </a:cubicBezTo>
                  <a:cubicBezTo>
                    <a:pt x="21" y="12"/>
                    <a:pt x="21" y="12"/>
                    <a:pt x="22" y="12"/>
                  </a:cubicBezTo>
                  <a:cubicBezTo>
                    <a:pt x="24" y="12"/>
                    <a:pt x="26" y="11"/>
                    <a:pt x="28" y="11"/>
                  </a:cubicBezTo>
                  <a:cubicBezTo>
                    <a:pt x="30" y="10"/>
                    <a:pt x="31" y="10"/>
                    <a:pt x="33" y="9"/>
                  </a:cubicBezTo>
                  <a:cubicBezTo>
                    <a:pt x="35" y="9"/>
                    <a:pt x="36" y="8"/>
                    <a:pt x="38" y="8"/>
                  </a:cubicBezTo>
                  <a:cubicBezTo>
                    <a:pt x="41" y="6"/>
                    <a:pt x="44" y="5"/>
                    <a:pt x="46" y="4"/>
                  </a:cubicBezTo>
                  <a:cubicBezTo>
                    <a:pt x="49" y="3"/>
                    <a:pt x="51" y="2"/>
                    <a:pt x="52" y="1"/>
                  </a:cubicBezTo>
                  <a:cubicBezTo>
                    <a:pt x="53" y="1"/>
                    <a:pt x="54" y="1"/>
                    <a:pt x="54" y="1"/>
                  </a:cubicBezTo>
                  <a:cubicBezTo>
                    <a:pt x="54" y="0"/>
                    <a:pt x="55" y="0"/>
                    <a:pt x="55" y="0"/>
                  </a:cubicBezTo>
                  <a:cubicBezTo>
                    <a:pt x="55" y="0"/>
                    <a:pt x="54" y="0"/>
                    <a:pt x="54" y="0"/>
                  </a:cubicBezTo>
                  <a:cubicBezTo>
                    <a:pt x="53" y="0"/>
                    <a:pt x="53" y="0"/>
                    <a:pt x="52" y="0"/>
                  </a:cubicBezTo>
                  <a:cubicBezTo>
                    <a:pt x="50" y="1"/>
                    <a:pt x="48" y="1"/>
                    <a:pt x="46" y="1"/>
                  </a:cubicBezTo>
                  <a:cubicBezTo>
                    <a:pt x="43" y="2"/>
                    <a:pt x="40" y="3"/>
                    <a:pt x="37" y="4"/>
                  </a:cubicBezTo>
                  <a:cubicBezTo>
                    <a:pt x="35" y="4"/>
                    <a:pt x="33" y="4"/>
                    <a:pt x="32" y="5"/>
                  </a:cubicBezTo>
                  <a:cubicBezTo>
                    <a:pt x="30" y="5"/>
                    <a:pt x="28" y="6"/>
                    <a:pt x="26" y="6"/>
                  </a:cubicBezTo>
                  <a:cubicBezTo>
                    <a:pt x="25" y="7"/>
                    <a:pt x="23" y="7"/>
                    <a:pt x="21" y="8"/>
                  </a:cubicBezTo>
                  <a:cubicBezTo>
                    <a:pt x="21" y="8"/>
                    <a:pt x="20" y="8"/>
                    <a:pt x="19" y="8"/>
                  </a:cubicBezTo>
                  <a:cubicBezTo>
                    <a:pt x="19" y="8"/>
                    <a:pt x="18" y="8"/>
                    <a:pt x="18" y="8"/>
                  </a:cubicBezTo>
                  <a:cubicBezTo>
                    <a:pt x="17" y="8"/>
                    <a:pt x="17" y="9"/>
                    <a:pt x="17" y="9"/>
                  </a:cubicBezTo>
                  <a:cubicBezTo>
                    <a:pt x="15" y="9"/>
                    <a:pt x="13" y="9"/>
                    <a:pt x="12" y="9"/>
                  </a:cubicBezTo>
                  <a:cubicBezTo>
                    <a:pt x="11" y="10"/>
                    <a:pt x="10" y="10"/>
                    <a:pt x="10" y="10"/>
                  </a:cubicBezTo>
                  <a:cubicBezTo>
                    <a:pt x="9" y="10"/>
                    <a:pt x="9" y="10"/>
                    <a:pt x="8" y="10"/>
                  </a:cubicBezTo>
                  <a:cubicBezTo>
                    <a:pt x="8" y="10"/>
                    <a:pt x="8" y="10"/>
                    <a:pt x="8" y="10"/>
                  </a:cubicBezTo>
                  <a:cubicBezTo>
                    <a:pt x="8" y="10"/>
                    <a:pt x="8" y="11"/>
                    <a:pt x="7" y="11"/>
                  </a:cubicBezTo>
                  <a:cubicBezTo>
                    <a:pt x="6" y="11"/>
                    <a:pt x="5" y="12"/>
                    <a:pt x="4" y="12"/>
                  </a:cubicBezTo>
                  <a:cubicBezTo>
                    <a:pt x="3" y="13"/>
                    <a:pt x="2" y="13"/>
                    <a:pt x="1" y="14"/>
                  </a:cubicBezTo>
                  <a:cubicBezTo>
                    <a:pt x="1" y="14"/>
                    <a:pt x="0" y="15"/>
                    <a:pt x="0" y="15"/>
                  </a:cubicBezTo>
                  <a:cubicBezTo>
                    <a:pt x="0" y="16"/>
                    <a:pt x="0" y="16"/>
                    <a:pt x="0" y="1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39"/>
            <p:cNvSpPr/>
            <p:nvPr/>
          </p:nvSpPr>
          <p:spPr bwMode="auto">
            <a:xfrm>
              <a:off x="9853614" y="4852988"/>
              <a:ext cx="114300" cy="93663"/>
            </a:xfrm>
            <a:custGeom>
              <a:avLst/>
              <a:gdLst>
                <a:gd name="T0" fmla="*/ 27 w 27"/>
                <a:gd name="T1" fmla="*/ 0 h 22"/>
                <a:gd name="T2" fmla="*/ 26 w 27"/>
                <a:gd name="T3" fmla="*/ 1 h 22"/>
                <a:gd name="T4" fmla="*/ 23 w 27"/>
                <a:gd name="T5" fmla="*/ 4 h 22"/>
                <a:gd name="T6" fmla="*/ 19 w 27"/>
                <a:gd name="T7" fmla="*/ 7 h 22"/>
                <a:gd name="T8" fmla="*/ 16 w 27"/>
                <a:gd name="T9" fmla="*/ 9 h 22"/>
                <a:gd name="T10" fmla="*/ 14 w 27"/>
                <a:gd name="T11" fmla="*/ 11 h 22"/>
                <a:gd name="T12" fmla="*/ 11 w 27"/>
                <a:gd name="T13" fmla="*/ 13 h 22"/>
                <a:gd name="T14" fmla="*/ 9 w 27"/>
                <a:gd name="T15" fmla="*/ 15 h 22"/>
                <a:gd name="T16" fmla="*/ 5 w 27"/>
                <a:gd name="T17" fmla="*/ 19 h 22"/>
                <a:gd name="T18" fmla="*/ 2 w 27"/>
                <a:gd name="T19" fmla="*/ 21 h 22"/>
                <a:gd name="T20" fmla="*/ 0 w 27"/>
                <a:gd name="T21" fmla="*/ 22 h 22"/>
                <a:gd name="T22" fmla="*/ 2 w 27"/>
                <a:gd name="T23" fmla="*/ 22 h 22"/>
                <a:gd name="T24" fmla="*/ 4 w 27"/>
                <a:gd name="T25" fmla="*/ 21 h 22"/>
                <a:gd name="T26" fmla="*/ 6 w 27"/>
                <a:gd name="T27" fmla="*/ 20 h 22"/>
                <a:gd name="T28" fmla="*/ 8 w 27"/>
                <a:gd name="T29" fmla="*/ 19 h 22"/>
                <a:gd name="T30" fmla="*/ 11 w 27"/>
                <a:gd name="T31" fmla="*/ 17 h 22"/>
                <a:gd name="T32" fmla="*/ 13 w 27"/>
                <a:gd name="T33" fmla="*/ 16 h 22"/>
                <a:gd name="T34" fmla="*/ 16 w 27"/>
                <a:gd name="T35" fmla="*/ 14 h 22"/>
                <a:gd name="T36" fmla="*/ 18 w 27"/>
                <a:gd name="T37" fmla="*/ 11 h 22"/>
                <a:gd name="T38" fmla="*/ 20 w 27"/>
                <a:gd name="T39" fmla="*/ 9 h 22"/>
                <a:gd name="T40" fmla="*/ 22 w 27"/>
                <a:gd name="T41" fmla="*/ 7 h 22"/>
                <a:gd name="T42" fmla="*/ 24 w 27"/>
                <a:gd name="T43" fmla="*/ 5 h 22"/>
                <a:gd name="T44" fmla="*/ 25 w 27"/>
                <a:gd name="T45" fmla="*/ 3 h 22"/>
                <a:gd name="T46" fmla="*/ 26 w 27"/>
                <a:gd name="T47" fmla="*/ 1 h 22"/>
                <a:gd name="T48" fmla="*/ 27 w 27"/>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2">
                  <a:moveTo>
                    <a:pt x="27" y="0"/>
                  </a:moveTo>
                  <a:cubicBezTo>
                    <a:pt x="27" y="0"/>
                    <a:pt x="26" y="0"/>
                    <a:pt x="26" y="1"/>
                  </a:cubicBezTo>
                  <a:cubicBezTo>
                    <a:pt x="25" y="1"/>
                    <a:pt x="24" y="2"/>
                    <a:pt x="23" y="4"/>
                  </a:cubicBezTo>
                  <a:cubicBezTo>
                    <a:pt x="22" y="5"/>
                    <a:pt x="20" y="6"/>
                    <a:pt x="19" y="7"/>
                  </a:cubicBezTo>
                  <a:cubicBezTo>
                    <a:pt x="18" y="8"/>
                    <a:pt x="17" y="9"/>
                    <a:pt x="16" y="9"/>
                  </a:cubicBezTo>
                  <a:cubicBezTo>
                    <a:pt x="16" y="10"/>
                    <a:pt x="15" y="11"/>
                    <a:pt x="14" y="11"/>
                  </a:cubicBezTo>
                  <a:cubicBezTo>
                    <a:pt x="13" y="12"/>
                    <a:pt x="12" y="13"/>
                    <a:pt x="11" y="13"/>
                  </a:cubicBezTo>
                  <a:cubicBezTo>
                    <a:pt x="11" y="14"/>
                    <a:pt x="10" y="15"/>
                    <a:pt x="9" y="15"/>
                  </a:cubicBezTo>
                  <a:cubicBezTo>
                    <a:pt x="7" y="17"/>
                    <a:pt x="6" y="18"/>
                    <a:pt x="5" y="19"/>
                  </a:cubicBezTo>
                  <a:cubicBezTo>
                    <a:pt x="3" y="20"/>
                    <a:pt x="2" y="21"/>
                    <a:pt x="2" y="21"/>
                  </a:cubicBezTo>
                  <a:cubicBezTo>
                    <a:pt x="1" y="22"/>
                    <a:pt x="0" y="22"/>
                    <a:pt x="0" y="22"/>
                  </a:cubicBezTo>
                  <a:cubicBezTo>
                    <a:pt x="0" y="22"/>
                    <a:pt x="1" y="22"/>
                    <a:pt x="2" y="22"/>
                  </a:cubicBezTo>
                  <a:cubicBezTo>
                    <a:pt x="2" y="22"/>
                    <a:pt x="3" y="22"/>
                    <a:pt x="4" y="21"/>
                  </a:cubicBezTo>
                  <a:cubicBezTo>
                    <a:pt x="4" y="21"/>
                    <a:pt x="5" y="21"/>
                    <a:pt x="6" y="20"/>
                  </a:cubicBezTo>
                  <a:cubicBezTo>
                    <a:pt x="6" y="20"/>
                    <a:pt x="7" y="19"/>
                    <a:pt x="8" y="19"/>
                  </a:cubicBezTo>
                  <a:cubicBezTo>
                    <a:pt x="9" y="19"/>
                    <a:pt x="10" y="18"/>
                    <a:pt x="11" y="17"/>
                  </a:cubicBezTo>
                  <a:cubicBezTo>
                    <a:pt x="11" y="17"/>
                    <a:pt x="12" y="16"/>
                    <a:pt x="13" y="16"/>
                  </a:cubicBezTo>
                  <a:cubicBezTo>
                    <a:pt x="14" y="15"/>
                    <a:pt x="15" y="14"/>
                    <a:pt x="16" y="14"/>
                  </a:cubicBezTo>
                  <a:cubicBezTo>
                    <a:pt x="17" y="13"/>
                    <a:pt x="17" y="12"/>
                    <a:pt x="18" y="11"/>
                  </a:cubicBezTo>
                  <a:cubicBezTo>
                    <a:pt x="19" y="11"/>
                    <a:pt x="20" y="10"/>
                    <a:pt x="20" y="9"/>
                  </a:cubicBezTo>
                  <a:cubicBezTo>
                    <a:pt x="21" y="8"/>
                    <a:pt x="22" y="7"/>
                    <a:pt x="22" y="7"/>
                  </a:cubicBezTo>
                  <a:cubicBezTo>
                    <a:pt x="23" y="6"/>
                    <a:pt x="24" y="5"/>
                    <a:pt x="24" y="5"/>
                  </a:cubicBezTo>
                  <a:cubicBezTo>
                    <a:pt x="24" y="4"/>
                    <a:pt x="25" y="3"/>
                    <a:pt x="25" y="3"/>
                  </a:cubicBezTo>
                  <a:cubicBezTo>
                    <a:pt x="26" y="2"/>
                    <a:pt x="26" y="2"/>
                    <a:pt x="26" y="1"/>
                  </a:cubicBezTo>
                  <a:cubicBezTo>
                    <a:pt x="27" y="0"/>
                    <a:pt x="27" y="0"/>
                    <a:pt x="2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40"/>
            <p:cNvSpPr/>
            <p:nvPr/>
          </p:nvSpPr>
          <p:spPr bwMode="auto">
            <a:xfrm>
              <a:off x="9802814" y="4830763"/>
              <a:ext cx="168275" cy="22225"/>
            </a:xfrm>
            <a:custGeom>
              <a:avLst/>
              <a:gdLst>
                <a:gd name="T0" fmla="*/ 0 w 40"/>
                <a:gd name="T1" fmla="*/ 1 h 5"/>
                <a:gd name="T2" fmla="*/ 2 w 40"/>
                <a:gd name="T3" fmla="*/ 1 h 5"/>
                <a:gd name="T4" fmla="*/ 6 w 40"/>
                <a:gd name="T5" fmla="*/ 1 h 5"/>
                <a:gd name="T6" fmla="*/ 13 w 40"/>
                <a:gd name="T7" fmla="*/ 2 h 5"/>
                <a:gd name="T8" fmla="*/ 16 w 40"/>
                <a:gd name="T9" fmla="*/ 2 h 5"/>
                <a:gd name="T10" fmla="*/ 20 w 40"/>
                <a:gd name="T11" fmla="*/ 3 h 5"/>
                <a:gd name="T12" fmla="*/ 34 w 40"/>
                <a:gd name="T13" fmla="*/ 4 h 5"/>
                <a:gd name="T14" fmla="*/ 38 w 40"/>
                <a:gd name="T15" fmla="*/ 5 h 5"/>
                <a:gd name="T16" fmla="*/ 40 w 40"/>
                <a:gd name="T17" fmla="*/ 5 h 5"/>
                <a:gd name="T18" fmla="*/ 38 w 40"/>
                <a:gd name="T19" fmla="*/ 4 h 5"/>
                <a:gd name="T20" fmla="*/ 36 w 40"/>
                <a:gd name="T21" fmla="*/ 4 h 5"/>
                <a:gd name="T22" fmla="*/ 34 w 40"/>
                <a:gd name="T23" fmla="*/ 3 h 5"/>
                <a:gd name="T24" fmla="*/ 31 w 40"/>
                <a:gd name="T25" fmla="*/ 2 h 5"/>
                <a:gd name="T26" fmla="*/ 28 w 40"/>
                <a:gd name="T27" fmla="*/ 1 h 5"/>
                <a:gd name="T28" fmla="*/ 24 w 40"/>
                <a:gd name="T29" fmla="*/ 0 h 5"/>
                <a:gd name="T30" fmla="*/ 20 w 40"/>
                <a:gd name="T31" fmla="*/ 0 h 5"/>
                <a:gd name="T32" fmla="*/ 17 w 40"/>
                <a:gd name="T33" fmla="*/ 0 h 5"/>
                <a:gd name="T34" fmla="*/ 13 w 40"/>
                <a:gd name="T35" fmla="*/ 0 h 5"/>
                <a:gd name="T36" fmla="*/ 10 w 40"/>
                <a:gd name="T37" fmla="*/ 0 h 5"/>
                <a:gd name="T38" fmla="*/ 6 w 40"/>
                <a:gd name="T39" fmla="*/ 0 h 5"/>
                <a:gd name="T40" fmla="*/ 4 w 40"/>
                <a:gd name="T41" fmla="*/ 0 h 5"/>
                <a:gd name="T42" fmla="*/ 2 w 40"/>
                <a:gd name="T43" fmla="*/ 0 h 5"/>
                <a:gd name="T44" fmla="*/ 0 w 40"/>
                <a:gd name="T4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
                  <a:moveTo>
                    <a:pt x="0" y="1"/>
                  </a:moveTo>
                  <a:cubicBezTo>
                    <a:pt x="0" y="1"/>
                    <a:pt x="1" y="1"/>
                    <a:pt x="2" y="1"/>
                  </a:cubicBezTo>
                  <a:cubicBezTo>
                    <a:pt x="3" y="1"/>
                    <a:pt x="5" y="1"/>
                    <a:pt x="6" y="1"/>
                  </a:cubicBezTo>
                  <a:cubicBezTo>
                    <a:pt x="8" y="2"/>
                    <a:pt x="10" y="2"/>
                    <a:pt x="13" y="2"/>
                  </a:cubicBezTo>
                  <a:cubicBezTo>
                    <a:pt x="14" y="2"/>
                    <a:pt x="15" y="2"/>
                    <a:pt x="16" y="2"/>
                  </a:cubicBezTo>
                  <a:cubicBezTo>
                    <a:pt x="18" y="2"/>
                    <a:pt x="19" y="3"/>
                    <a:pt x="20" y="3"/>
                  </a:cubicBezTo>
                  <a:cubicBezTo>
                    <a:pt x="25" y="3"/>
                    <a:pt x="30" y="4"/>
                    <a:pt x="34" y="4"/>
                  </a:cubicBezTo>
                  <a:cubicBezTo>
                    <a:pt x="35" y="5"/>
                    <a:pt x="37" y="5"/>
                    <a:pt x="38" y="5"/>
                  </a:cubicBezTo>
                  <a:cubicBezTo>
                    <a:pt x="39" y="5"/>
                    <a:pt x="40" y="5"/>
                    <a:pt x="40" y="5"/>
                  </a:cubicBezTo>
                  <a:cubicBezTo>
                    <a:pt x="40" y="5"/>
                    <a:pt x="39" y="5"/>
                    <a:pt x="38" y="4"/>
                  </a:cubicBezTo>
                  <a:cubicBezTo>
                    <a:pt x="38" y="4"/>
                    <a:pt x="37" y="4"/>
                    <a:pt x="36" y="4"/>
                  </a:cubicBezTo>
                  <a:cubicBezTo>
                    <a:pt x="36" y="3"/>
                    <a:pt x="35" y="3"/>
                    <a:pt x="34" y="3"/>
                  </a:cubicBezTo>
                  <a:cubicBezTo>
                    <a:pt x="33" y="3"/>
                    <a:pt x="32" y="2"/>
                    <a:pt x="31" y="2"/>
                  </a:cubicBezTo>
                  <a:cubicBezTo>
                    <a:pt x="30" y="2"/>
                    <a:pt x="29" y="1"/>
                    <a:pt x="28" y="1"/>
                  </a:cubicBezTo>
                  <a:cubicBezTo>
                    <a:pt x="26" y="1"/>
                    <a:pt x="25" y="1"/>
                    <a:pt x="24" y="0"/>
                  </a:cubicBezTo>
                  <a:cubicBezTo>
                    <a:pt x="23" y="0"/>
                    <a:pt x="22" y="0"/>
                    <a:pt x="20" y="0"/>
                  </a:cubicBezTo>
                  <a:cubicBezTo>
                    <a:pt x="19" y="0"/>
                    <a:pt x="18" y="0"/>
                    <a:pt x="17" y="0"/>
                  </a:cubicBezTo>
                  <a:cubicBezTo>
                    <a:pt x="15" y="0"/>
                    <a:pt x="14" y="0"/>
                    <a:pt x="13" y="0"/>
                  </a:cubicBezTo>
                  <a:cubicBezTo>
                    <a:pt x="12" y="0"/>
                    <a:pt x="11" y="0"/>
                    <a:pt x="10" y="0"/>
                  </a:cubicBezTo>
                  <a:cubicBezTo>
                    <a:pt x="8" y="0"/>
                    <a:pt x="7" y="0"/>
                    <a:pt x="6" y="0"/>
                  </a:cubicBezTo>
                  <a:cubicBezTo>
                    <a:pt x="6" y="0"/>
                    <a:pt x="5" y="0"/>
                    <a:pt x="4" y="0"/>
                  </a:cubicBezTo>
                  <a:cubicBezTo>
                    <a:pt x="3" y="0"/>
                    <a:pt x="2" y="0"/>
                    <a:pt x="2" y="0"/>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41"/>
            <p:cNvSpPr/>
            <p:nvPr/>
          </p:nvSpPr>
          <p:spPr bwMode="auto">
            <a:xfrm>
              <a:off x="9937751" y="4784726"/>
              <a:ext cx="84138" cy="134938"/>
            </a:xfrm>
            <a:custGeom>
              <a:avLst/>
              <a:gdLst>
                <a:gd name="T0" fmla="*/ 18 w 20"/>
                <a:gd name="T1" fmla="*/ 12 h 32"/>
                <a:gd name="T2" fmla="*/ 0 w 20"/>
                <a:gd name="T3" fmla="*/ 0 h 32"/>
                <a:gd name="T4" fmla="*/ 10 w 20"/>
                <a:gd name="T5" fmla="*/ 32 h 32"/>
                <a:gd name="T6" fmla="*/ 18 w 20"/>
                <a:gd name="T7" fmla="*/ 12 h 32"/>
              </a:gdLst>
              <a:ahLst/>
              <a:cxnLst>
                <a:cxn ang="0">
                  <a:pos x="T0" y="T1"/>
                </a:cxn>
                <a:cxn ang="0">
                  <a:pos x="T2" y="T3"/>
                </a:cxn>
                <a:cxn ang="0">
                  <a:pos x="T4" y="T5"/>
                </a:cxn>
                <a:cxn ang="0">
                  <a:pos x="T6" y="T7"/>
                </a:cxn>
              </a:cxnLst>
              <a:rect l="0" t="0" r="r" b="b"/>
              <a:pathLst>
                <a:path w="20" h="32">
                  <a:moveTo>
                    <a:pt x="18" y="12"/>
                  </a:moveTo>
                  <a:cubicBezTo>
                    <a:pt x="13" y="6"/>
                    <a:pt x="7" y="2"/>
                    <a:pt x="0" y="0"/>
                  </a:cubicBezTo>
                  <a:cubicBezTo>
                    <a:pt x="0" y="0"/>
                    <a:pt x="4" y="24"/>
                    <a:pt x="10" y="32"/>
                  </a:cubicBezTo>
                  <a:cubicBezTo>
                    <a:pt x="10" y="32"/>
                    <a:pt x="20" y="20"/>
                    <a:pt x="18" y="1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42"/>
            <p:cNvSpPr/>
            <p:nvPr/>
          </p:nvSpPr>
          <p:spPr bwMode="auto">
            <a:xfrm>
              <a:off x="9993314" y="4292601"/>
              <a:ext cx="1068388" cy="560388"/>
            </a:xfrm>
            <a:custGeom>
              <a:avLst/>
              <a:gdLst>
                <a:gd name="T0" fmla="*/ 1 w 252"/>
                <a:gd name="T1" fmla="*/ 132 h 132"/>
                <a:gd name="T2" fmla="*/ 0 w 252"/>
                <a:gd name="T3" fmla="*/ 128 h 132"/>
                <a:gd name="T4" fmla="*/ 249 w 252"/>
                <a:gd name="T5" fmla="*/ 0 h 132"/>
                <a:gd name="T6" fmla="*/ 252 w 252"/>
                <a:gd name="T7" fmla="*/ 4 h 132"/>
                <a:gd name="T8" fmla="*/ 1 w 252"/>
                <a:gd name="T9" fmla="*/ 132 h 132"/>
              </a:gdLst>
              <a:ahLst/>
              <a:cxnLst>
                <a:cxn ang="0">
                  <a:pos x="T0" y="T1"/>
                </a:cxn>
                <a:cxn ang="0">
                  <a:pos x="T2" y="T3"/>
                </a:cxn>
                <a:cxn ang="0">
                  <a:pos x="T4" y="T5"/>
                </a:cxn>
                <a:cxn ang="0">
                  <a:pos x="T6" y="T7"/>
                </a:cxn>
                <a:cxn ang="0">
                  <a:pos x="T8" y="T9"/>
                </a:cxn>
              </a:cxnLst>
              <a:rect l="0" t="0" r="r" b="b"/>
              <a:pathLst>
                <a:path w="251" h="132">
                  <a:moveTo>
                    <a:pt x="1" y="132"/>
                  </a:moveTo>
                  <a:cubicBezTo>
                    <a:pt x="0" y="128"/>
                    <a:pt x="0" y="128"/>
                    <a:pt x="0" y="128"/>
                  </a:cubicBezTo>
                  <a:cubicBezTo>
                    <a:pt x="15" y="125"/>
                    <a:pt x="219" y="28"/>
                    <a:pt x="249" y="0"/>
                  </a:cubicBezTo>
                  <a:cubicBezTo>
                    <a:pt x="252" y="4"/>
                    <a:pt x="252" y="4"/>
                    <a:pt x="252" y="4"/>
                  </a:cubicBezTo>
                  <a:cubicBezTo>
                    <a:pt x="220" y="33"/>
                    <a:pt x="16" y="129"/>
                    <a:pt x="1" y="1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43"/>
            <p:cNvSpPr/>
            <p:nvPr/>
          </p:nvSpPr>
          <p:spPr bwMode="auto">
            <a:xfrm>
              <a:off x="10158414" y="4873626"/>
              <a:ext cx="317500" cy="352425"/>
            </a:xfrm>
            <a:custGeom>
              <a:avLst/>
              <a:gdLst>
                <a:gd name="T0" fmla="*/ 60 w 75"/>
                <a:gd name="T1" fmla="*/ 12 h 83"/>
                <a:gd name="T2" fmla="*/ 1 w 75"/>
                <a:gd name="T3" fmla="*/ 26 h 83"/>
                <a:gd name="T4" fmla="*/ 19 w 75"/>
                <a:gd name="T5" fmla="*/ 38 h 83"/>
                <a:gd name="T6" fmla="*/ 15 w 75"/>
                <a:gd name="T7" fmla="*/ 63 h 83"/>
                <a:gd name="T8" fmla="*/ 43 w 75"/>
                <a:gd name="T9" fmla="*/ 57 h 83"/>
                <a:gd name="T10" fmla="*/ 59 w 75"/>
                <a:gd name="T11" fmla="*/ 78 h 83"/>
                <a:gd name="T12" fmla="*/ 60 w 7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75" h="83">
                  <a:moveTo>
                    <a:pt x="60" y="12"/>
                  </a:moveTo>
                  <a:cubicBezTo>
                    <a:pt x="60" y="12"/>
                    <a:pt x="2" y="0"/>
                    <a:pt x="1" y="26"/>
                  </a:cubicBezTo>
                  <a:cubicBezTo>
                    <a:pt x="0" y="43"/>
                    <a:pt x="19" y="38"/>
                    <a:pt x="19" y="38"/>
                  </a:cubicBezTo>
                  <a:cubicBezTo>
                    <a:pt x="19" y="38"/>
                    <a:pt x="4" y="51"/>
                    <a:pt x="15" y="63"/>
                  </a:cubicBezTo>
                  <a:cubicBezTo>
                    <a:pt x="26" y="75"/>
                    <a:pt x="43" y="57"/>
                    <a:pt x="43" y="57"/>
                  </a:cubicBezTo>
                  <a:cubicBezTo>
                    <a:pt x="43" y="57"/>
                    <a:pt x="43" y="72"/>
                    <a:pt x="59" y="78"/>
                  </a:cubicBezTo>
                  <a:cubicBezTo>
                    <a:pt x="75" y="83"/>
                    <a:pt x="73" y="34"/>
                    <a:pt x="60" y="12"/>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44"/>
            <p:cNvSpPr/>
            <p:nvPr/>
          </p:nvSpPr>
          <p:spPr bwMode="auto">
            <a:xfrm>
              <a:off x="10399714" y="4949826"/>
              <a:ext cx="33338" cy="220663"/>
            </a:xfrm>
            <a:custGeom>
              <a:avLst/>
              <a:gdLst>
                <a:gd name="T0" fmla="*/ 0 w 8"/>
                <a:gd name="T1" fmla="*/ 0 h 52"/>
                <a:gd name="T2" fmla="*/ 0 w 8"/>
                <a:gd name="T3" fmla="*/ 1 h 52"/>
                <a:gd name="T4" fmla="*/ 1 w 8"/>
                <a:gd name="T5" fmla="*/ 3 h 52"/>
                <a:gd name="T6" fmla="*/ 1 w 8"/>
                <a:gd name="T7" fmla="*/ 5 h 52"/>
                <a:gd name="T8" fmla="*/ 1 w 8"/>
                <a:gd name="T9" fmla="*/ 9 h 52"/>
                <a:gd name="T10" fmla="*/ 2 w 8"/>
                <a:gd name="T11" fmla="*/ 11 h 52"/>
                <a:gd name="T12" fmla="*/ 2 w 8"/>
                <a:gd name="T13" fmla="*/ 13 h 52"/>
                <a:gd name="T14" fmla="*/ 2 w 8"/>
                <a:gd name="T15" fmla="*/ 17 h 52"/>
                <a:gd name="T16" fmla="*/ 3 w 8"/>
                <a:gd name="T17" fmla="*/ 22 h 52"/>
                <a:gd name="T18" fmla="*/ 3 w 8"/>
                <a:gd name="T19" fmla="*/ 26 h 52"/>
                <a:gd name="T20" fmla="*/ 3 w 8"/>
                <a:gd name="T21" fmla="*/ 29 h 52"/>
                <a:gd name="T22" fmla="*/ 3 w 8"/>
                <a:gd name="T23" fmla="*/ 31 h 52"/>
                <a:gd name="T24" fmla="*/ 3 w 8"/>
                <a:gd name="T25" fmla="*/ 32 h 52"/>
                <a:gd name="T26" fmla="*/ 3 w 8"/>
                <a:gd name="T27" fmla="*/ 33 h 52"/>
                <a:gd name="T28" fmla="*/ 2 w 8"/>
                <a:gd name="T29" fmla="*/ 36 h 52"/>
                <a:gd name="T30" fmla="*/ 2 w 8"/>
                <a:gd name="T31" fmla="*/ 38 h 52"/>
                <a:gd name="T32" fmla="*/ 2 w 8"/>
                <a:gd name="T33" fmla="*/ 40 h 52"/>
                <a:gd name="T34" fmla="*/ 2 w 8"/>
                <a:gd name="T35" fmla="*/ 44 h 52"/>
                <a:gd name="T36" fmla="*/ 2 w 8"/>
                <a:gd name="T37" fmla="*/ 46 h 52"/>
                <a:gd name="T38" fmla="*/ 1 w 8"/>
                <a:gd name="T39" fmla="*/ 47 h 52"/>
                <a:gd name="T40" fmla="*/ 1 w 8"/>
                <a:gd name="T41" fmla="*/ 50 h 52"/>
                <a:gd name="T42" fmla="*/ 1 w 8"/>
                <a:gd name="T43" fmla="*/ 52 h 52"/>
                <a:gd name="T44" fmla="*/ 1 w 8"/>
                <a:gd name="T45" fmla="*/ 52 h 52"/>
                <a:gd name="T46" fmla="*/ 1 w 8"/>
                <a:gd name="T47" fmla="*/ 52 h 52"/>
                <a:gd name="T48" fmla="*/ 2 w 8"/>
                <a:gd name="T49" fmla="*/ 50 h 52"/>
                <a:gd name="T50" fmla="*/ 3 w 8"/>
                <a:gd name="T51" fmla="*/ 48 h 52"/>
                <a:gd name="T52" fmla="*/ 4 w 8"/>
                <a:gd name="T53" fmla="*/ 46 h 52"/>
                <a:gd name="T54" fmla="*/ 5 w 8"/>
                <a:gd name="T55" fmla="*/ 45 h 52"/>
                <a:gd name="T56" fmla="*/ 5 w 8"/>
                <a:gd name="T57" fmla="*/ 43 h 52"/>
                <a:gd name="T58" fmla="*/ 6 w 8"/>
                <a:gd name="T59" fmla="*/ 41 h 52"/>
                <a:gd name="T60" fmla="*/ 6 w 8"/>
                <a:gd name="T61" fmla="*/ 39 h 52"/>
                <a:gd name="T62" fmla="*/ 7 w 8"/>
                <a:gd name="T63" fmla="*/ 36 h 52"/>
                <a:gd name="T64" fmla="*/ 7 w 8"/>
                <a:gd name="T65" fmla="*/ 31 h 52"/>
                <a:gd name="T66" fmla="*/ 8 w 8"/>
                <a:gd name="T67" fmla="*/ 26 h 52"/>
                <a:gd name="T68" fmla="*/ 7 w 8"/>
                <a:gd name="T69" fmla="*/ 24 h 52"/>
                <a:gd name="T70" fmla="*/ 7 w 8"/>
                <a:gd name="T71" fmla="*/ 21 h 52"/>
                <a:gd name="T72" fmla="*/ 7 w 8"/>
                <a:gd name="T73" fmla="*/ 19 h 52"/>
                <a:gd name="T74" fmla="*/ 7 w 8"/>
                <a:gd name="T75" fmla="*/ 16 h 52"/>
                <a:gd name="T76" fmla="*/ 5 w 8"/>
                <a:gd name="T77" fmla="*/ 12 h 52"/>
                <a:gd name="T78" fmla="*/ 5 w 8"/>
                <a:gd name="T79" fmla="*/ 10 h 52"/>
                <a:gd name="T80" fmla="*/ 4 w 8"/>
                <a:gd name="T81" fmla="*/ 8 h 52"/>
                <a:gd name="T82" fmla="*/ 3 w 8"/>
                <a:gd name="T83" fmla="*/ 6 h 52"/>
                <a:gd name="T84" fmla="*/ 3 w 8"/>
                <a:gd name="T85" fmla="*/ 5 h 52"/>
                <a:gd name="T86" fmla="*/ 2 w 8"/>
                <a:gd name="T87" fmla="*/ 4 h 52"/>
                <a:gd name="T88" fmla="*/ 2 w 8"/>
                <a:gd name="T89" fmla="*/ 2 h 52"/>
                <a:gd name="T90" fmla="*/ 1 w 8"/>
                <a:gd name="T91" fmla="*/ 1 h 52"/>
                <a:gd name="T92" fmla="*/ 0 w 8"/>
                <a:gd name="T9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52">
                  <a:moveTo>
                    <a:pt x="0" y="0"/>
                  </a:moveTo>
                  <a:cubicBezTo>
                    <a:pt x="0" y="0"/>
                    <a:pt x="0" y="1"/>
                    <a:pt x="0" y="1"/>
                  </a:cubicBezTo>
                  <a:cubicBezTo>
                    <a:pt x="0" y="1"/>
                    <a:pt x="0" y="2"/>
                    <a:pt x="1" y="3"/>
                  </a:cubicBezTo>
                  <a:cubicBezTo>
                    <a:pt x="1" y="4"/>
                    <a:pt x="1" y="4"/>
                    <a:pt x="1" y="5"/>
                  </a:cubicBezTo>
                  <a:cubicBezTo>
                    <a:pt x="1" y="6"/>
                    <a:pt x="1" y="7"/>
                    <a:pt x="1" y="9"/>
                  </a:cubicBezTo>
                  <a:cubicBezTo>
                    <a:pt x="1" y="9"/>
                    <a:pt x="2" y="10"/>
                    <a:pt x="2" y="11"/>
                  </a:cubicBezTo>
                  <a:cubicBezTo>
                    <a:pt x="2" y="11"/>
                    <a:pt x="2" y="12"/>
                    <a:pt x="2" y="13"/>
                  </a:cubicBezTo>
                  <a:cubicBezTo>
                    <a:pt x="2" y="14"/>
                    <a:pt x="2" y="15"/>
                    <a:pt x="2" y="17"/>
                  </a:cubicBezTo>
                  <a:cubicBezTo>
                    <a:pt x="2" y="18"/>
                    <a:pt x="3" y="20"/>
                    <a:pt x="3" y="22"/>
                  </a:cubicBezTo>
                  <a:cubicBezTo>
                    <a:pt x="3" y="23"/>
                    <a:pt x="3" y="25"/>
                    <a:pt x="3" y="26"/>
                  </a:cubicBezTo>
                  <a:cubicBezTo>
                    <a:pt x="3" y="27"/>
                    <a:pt x="3" y="28"/>
                    <a:pt x="3" y="29"/>
                  </a:cubicBezTo>
                  <a:cubicBezTo>
                    <a:pt x="3" y="30"/>
                    <a:pt x="3" y="30"/>
                    <a:pt x="3" y="31"/>
                  </a:cubicBezTo>
                  <a:cubicBezTo>
                    <a:pt x="3" y="32"/>
                    <a:pt x="3" y="32"/>
                    <a:pt x="3" y="32"/>
                  </a:cubicBezTo>
                  <a:cubicBezTo>
                    <a:pt x="3" y="33"/>
                    <a:pt x="3" y="33"/>
                    <a:pt x="3" y="33"/>
                  </a:cubicBezTo>
                  <a:cubicBezTo>
                    <a:pt x="3" y="34"/>
                    <a:pt x="3" y="35"/>
                    <a:pt x="2" y="36"/>
                  </a:cubicBezTo>
                  <a:cubicBezTo>
                    <a:pt x="2" y="37"/>
                    <a:pt x="2" y="37"/>
                    <a:pt x="2" y="38"/>
                  </a:cubicBezTo>
                  <a:cubicBezTo>
                    <a:pt x="2" y="39"/>
                    <a:pt x="2" y="39"/>
                    <a:pt x="2" y="40"/>
                  </a:cubicBezTo>
                  <a:cubicBezTo>
                    <a:pt x="2" y="42"/>
                    <a:pt x="2" y="43"/>
                    <a:pt x="2" y="44"/>
                  </a:cubicBezTo>
                  <a:cubicBezTo>
                    <a:pt x="2" y="45"/>
                    <a:pt x="2" y="45"/>
                    <a:pt x="2" y="46"/>
                  </a:cubicBezTo>
                  <a:cubicBezTo>
                    <a:pt x="2" y="46"/>
                    <a:pt x="1" y="47"/>
                    <a:pt x="1" y="47"/>
                  </a:cubicBezTo>
                  <a:cubicBezTo>
                    <a:pt x="1" y="48"/>
                    <a:pt x="1" y="49"/>
                    <a:pt x="1" y="50"/>
                  </a:cubicBezTo>
                  <a:cubicBezTo>
                    <a:pt x="1" y="51"/>
                    <a:pt x="1" y="51"/>
                    <a:pt x="1" y="52"/>
                  </a:cubicBezTo>
                  <a:cubicBezTo>
                    <a:pt x="1" y="52"/>
                    <a:pt x="1" y="52"/>
                    <a:pt x="1" y="52"/>
                  </a:cubicBezTo>
                  <a:cubicBezTo>
                    <a:pt x="1" y="52"/>
                    <a:pt x="1" y="52"/>
                    <a:pt x="1" y="52"/>
                  </a:cubicBezTo>
                  <a:cubicBezTo>
                    <a:pt x="1" y="51"/>
                    <a:pt x="2" y="51"/>
                    <a:pt x="2" y="50"/>
                  </a:cubicBezTo>
                  <a:cubicBezTo>
                    <a:pt x="2" y="50"/>
                    <a:pt x="3" y="49"/>
                    <a:pt x="3" y="48"/>
                  </a:cubicBezTo>
                  <a:cubicBezTo>
                    <a:pt x="3" y="47"/>
                    <a:pt x="4" y="47"/>
                    <a:pt x="4" y="46"/>
                  </a:cubicBezTo>
                  <a:cubicBezTo>
                    <a:pt x="4" y="46"/>
                    <a:pt x="4" y="45"/>
                    <a:pt x="5" y="45"/>
                  </a:cubicBezTo>
                  <a:cubicBezTo>
                    <a:pt x="5" y="44"/>
                    <a:pt x="5" y="43"/>
                    <a:pt x="5" y="43"/>
                  </a:cubicBezTo>
                  <a:cubicBezTo>
                    <a:pt x="5" y="42"/>
                    <a:pt x="6" y="41"/>
                    <a:pt x="6" y="41"/>
                  </a:cubicBezTo>
                  <a:cubicBezTo>
                    <a:pt x="6" y="40"/>
                    <a:pt x="6" y="39"/>
                    <a:pt x="6" y="39"/>
                  </a:cubicBezTo>
                  <a:cubicBezTo>
                    <a:pt x="6" y="38"/>
                    <a:pt x="7" y="37"/>
                    <a:pt x="7" y="36"/>
                  </a:cubicBezTo>
                  <a:cubicBezTo>
                    <a:pt x="7" y="35"/>
                    <a:pt x="7" y="33"/>
                    <a:pt x="7" y="31"/>
                  </a:cubicBezTo>
                  <a:cubicBezTo>
                    <a:pt x="8" y="30"/>
                    <a:pt x="8" y="28"/>
                    <a:pt x="8" y="26"/>
                  </a:cubicBezTo>
                  <a:cubicBezTo>
                    <a:pt x="8" y="25"/>
                    <a:pt x="7" y="25"/>
                    <a:pt x="7" y="24"/>
                  </a:cubicBezTo>
                  <a:cubicBezTo>
                    <a:pt x="7" y="23"/>
                    <a:pt x="7" y="22"/>
                    <a:pt x="7" y="21"/>
                  </a:cubicBezTo>
                  <a:cubicBezTo>
                    <a:pt x="7" y="20"/>
                    <a:pt x="7" y="20"/>
                    <a:pt x="7" y="19"/>
                  </a:cubicBezTo>
                  <a:cubicBezTo>
                    <a:pt x="7" y="18"/>
                    <a:pt x="7" y="17"/>
                    <a:pt x="7" y="16"/>
                  </a:cubicBezTo>
                  <a:cubicBezTo>
                    <a:pt x="6" y="15"/>
                    <a:pt x="6" y="13"/>
                    <a:pt x="5" y="12"/>
                  </a:cubicBezTo>
                  <a:cubicBezTo>
                    <a:pt x="5" y="11"/>
                    <a:pt x="5" y="11"/>
                    <a:pt x="5" y="10"/>
                  </a:cubicBezTo>
                  <a:cubicBezTo>
                    <a:pt x="5" y="9"/>
                    <a:pt x="4" y="9"/>
                    <a:pt x="4" y="8"/>
                  </a:cubicBezTo>
                  <a:cubicBezTo>
                    <a:pt x="4" y="7"/>
                    <a:pt x="4" y="7"/>
                    <a:pt x="3" y="6"/>
                  </a:cubicBezTo>
                  <a:cubicBezTo>
                    <a:pt x="3" y="6"/>
                    <a:pt x="3" y="5"/>
                    <a:pt x="3" y="5"/>
                  </a:cubicBezTo>
                  <a:cubicBezTo>
                    <a:pt x="3" y="4"/>
                    <a:pt x="2" y="4"/>
                    <a:pt x="2" y="4"/>
                  </a:cubicBezTo>
                  <a:cubicBezTo>
                    <a:pt x="2" y="3"/>
                    <a:pt x="2" y="3"/>
                    <a:pt x="2" y="2"/>
                  </a:cubicBezTo>
                  <a:cubicBezTo>
                    <a:pt x="1" y="2"/>
                    <a:pt x="1" y="1"/>
                    <a:pt x="1"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45"/>
            <p:cNvSpPr/>
            <p:nvPr/>
          </p:nvSpPr>
          <p:spPr bwMode="auto">
            <a:xfrm>
              <a:off x="10196514" y="4941888"/>
              <a:ext cx="203200" cy="42863"/>
            </a:xfrm>
            <a:custGeom>
              <a:avLst/>
              <a:gdLst>
                <a:gd name="T0" fmla="*/ 0 w 48"/>
                <a:gd name="T1" fmla="*/ 10 h 10"/>
                <a:gd name="T2" fmla="*/ 0 w 48"/>
                <a:gd name="T3" fmla="*/ 10 h 10"/>
                <a:gd name="T4" fmla="*/ 1 w 48"/>
                <a:gd name="T5" fmla="*/ 9 h 10"/>
                <a:gd name="T6" fmla="*/ 2 w 48"/>
                <a:gd name="T7" fmla="*/ 9 h 10"/>
                <a:gd name="T8" fmla="*/ 4 w 48"/>
                <a:gd name="T9" fmla="*/ 9 h 10"/>
                <a:gd name="T10" fmla="*/ 7 w 48"/>
                <a:gd name="T11" fmla="*/ 8 h 10"/>
                <a:gd name="T12" fmla="*/ 15 w 48"/>
                <a:gd name="T13" fmla="*/ 8 h 10"/>
                <a:gd name="T14" fmla="*/ 20 w 48"/>
                <a:gd name="T15" fmla="*/ 8 h 10"/>
                <a:gd name="T16" fmla="*/ 24 w 48"/>
                <a:gd name="T17" fmla="*/ 7 h 10"/>
                <a:gd name="T18" fmla="*/ 29 w 48"/>
                <a:gd name="T19" fmla="*/ 6 h 10"/>
                <a:gd name="T20" fmla="*/ 33 w 48"/>
                <a:gd name="T21" fmla="*/ 5 h 10"/>
                <a:gd name="T22" fmla="*/ 35 w 48"/>
                <a:gd name="T23" fmla="*/ 4 h 10"/>
                <a:gd name="T24" fmla="*/ 37 w 48"/>
                <a:gd name="T25" fmla="*/ 4 h 10"/>
                <a:gd name="T26" fmla="*/ 41 w 48"/>
                <a:gd name="T27" fmla="*/ 3 h 10"/>
                <a:gd name="T28" fmla="*/ 46 w 48"/>
                <a:gd name="T29" fmla="*/ 3 h 10"/>
                <a:gd name="T30" fmla="*/ 48 w 48"/>
                <a:gd name="T31" fmla="*/ 2 h 10"/>
                <a:gd name="T32" fmla="*/ 48 w 48"/>
                <a:gd name="T33" fmla="*/ 2 h 10"/>
                <a:gd name="T34" fmla="*/ 48 w 48"/>
                <a:gd name="T35" fmla="*/ 2 h 10"/>
                <a:gd name="T36" fmla="*/ 46 w 48"/>
                <a:gd name="T37" fmla="*/ 2 h 10"/>
                <a:gd name="T38" fmla="*/ 44 w 48"/>
                <a:gd name="T39" fmla="*/ 1 h 10"/>
                <a:gd name="T40" fmla="*/ 41 w 48"/>
                <a:gd name="T41" fmla="*/ 0 h 10"/>
                <a:gd name="T42" fmla="*/ 37 w 48"/>
                <a:gd name="T43" fmla="*/ 0 h 10"/>
                <a:gd name="T44" fmla="*/ 34 w 48"/>
                <a:gd name="T45" fmla="*/ 0 h 10"/>
                <a:gd name="T46" fmla="*/ 33 w 48"/>
                <a:gd name="T47" fmla="*/ 0 h 10"/>
                <a:gd name="T48" fmla="*/ 32 w 48"/>
                <a:gd name="T49" fmla="*/ 0 h 10"/>
                <a:gd name="T50" fmla="*/ 28 w 48"/>
                <a:gd name="T51" fmla="*/ 1 h 10"/>
                <a:gd name="T52" fmla="*/ 23 w 48"/>
                <a:gd name="T53" fmla="*/ 2 h 10"/>
                <a:gd name="T54" fmla="*/ 19 w 48"/>
                <a:gd name="T55" fmla="*/ 3 h 10"/>
                <a:gd name="T56" fmla="*/ 14 w 48"/>
                <a:gd name="T57" fmla="*/ 4 h 10"/>
                <a:gd name="T58" fmla="*/ 10 w 48"/>
                <a:gd name="T59" fmla="*/ 5 h 10"/>
                <a:gd name="T60" fmla="*/ 6 w 48"/>
                <a:gd name="T61" fmla="*/ 6 h 10"/>
                <a:gd name="T62" fmla="*/ 3 w 48"/>
                <a:gd name="T63" fmla="*/ 7 h 10"/>
                <a:gd name="T64" fmla="*/ 1 w 48"/>
                <a:gd name="T65" fmla="*/ 8 h 10"/>
                <a:gd name="T66" fmla="*/ 0 w 48"/>
                <a:gd name="T67" fmla="*/ 9 h 10"/>
                <a:gd name="T68" fmla="*/ 0 w 48"/>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10">
                  <a:moveTo>
                    <a:pt x="0" y="10"/>
                  </a:moveTo>
                  <a:cubicBezTo>
                    <a:pt x="0" y="10"/>
                    <a:pt x="0" y="10"/>
                    <a:pt x="0" y="10"/>
                  </a:cubicBezTo>
                  <a:cubicBezTo>
                    <a:pt x="0" y="10"/>
                    <a:pt x="0" y="10"/>
                    <a:pt x="1" y="9"/>
                  </a:cubicBezTo>
                  <a:cubicBezTo>
                    <a:pt x="1" y="9"/>
                    <a:pt x="1" y="9"/>
                    <a:pt x="2" y="9"/>
                  </a:cubicBezTo>
                  <a:cubicBezTo>
                    <a:pt x="2" y="9"/>
                    <a:pt x="3" y="9"/>
                    <a:pt x="4" y="9"/>
                  </a:cubicBezTo>
                  <a:cubicBezTo>
                    <a:pt x="5" y="9"/>
                    <a:pt x="6" y="8"/>
                    <a:pt x="7" y="8"/>
                  </a:cubicBezTo>
                  <a:cubicBezTo>
                    <a:pt x="9" y="8"/>
                    <a:pt x="12" y="8"/>
                    <a:pt x="15" y="8"/>
                  </a:cubicBezTo>
                  <a:cubicBezTo>
                    <a:pt x="16" y="8"/>
                    <a:pt x="18" y="8"/>
                    <a:pt x="20" y="8"/>
                  </a:cubicBezTo>
                  <a:cubicBezTo>
                    <a:pt x="21" y="7"/>
                    <a:pt x="23" y="7"/>
                    <a:pt x="24" y="7"/>
                  </a:cubicBezTo>
                  <a:cubicBezTo>
                    <a:pt x="26" y="6"/>
                    <a:pt x="27" y="6"/>
                    <a:pt x="29" y="6"/>
                  </a:cubicBezTo>
                  <a:cubicBezTo>
                    <a:pt x="30" y="5"/>
                    <a:pt x="32" y="5"/>
                    <a:pt x="33" y="5"/>
                  </a:cubicBezTo>
                  <a:cubicBezTo>
                    <a:pt x="34" y="4"/>
                    <a:pt x="34" y="4"/>
                    <a:pt x="35" y="4"/>
                  </a:cubicBezTo>
                  <a:cubicBezTo>
                    <a:pt x="36" y="4"/>
                    <a:pt x="36" y="4"/>
                    <a:pt x="37" y="4"/>
                  </a:cubicBezTo>
                  <a:cubicBezTo>
                    <a:pt x="38" y="3"/>
                    <a:pt x="40" y="3"/>
                    <a:pt x="41" y="3"/>
                  </a:cubicBezTo>
                  <a:cubicBezTo>
                    <a:pt x="43" y="3"/>
                    <a:pt x="45" y="3"/>
                    <a:pt x="46" y="3"/>
                  </a:cubicBezTo>
                  <a:cubicBezTo>
                    <a:pt x="47" y="3"/>
                    <a:pt x="47" y="2"/>
                    <a:pt x="48" y="2"/>
                  </a:cubicBezTo>
                  <a:cubicBezTo>
                    <a:pt x="48" y="2"/>
                    <a:pt x="48" y="2"/>
                    <a:pt x="48" y="2"/>
                  </a:cubicBezTo>
                  <a:cubicBezTo>
                    <a:pt x="48" y="2"/>
                    <a:pt x="48" y="2"/>
                    <a:pt x="48" y="2"/>
                  </a:cubicBezTo>
                  <a:cubicBezTo>
                    <a:pt x="47" y="2"/>
                    <a:pt x="47" y="2"/>
                    <a:pt x="46" y="2"/>
                  </a:cubicBezTo>
                  <a:cubicBezTo>
                    <a:pt x="46" y="1"/>
                    <a:pt x="45" y="1"/>
                    <a:pt x="44" y="1"/>
                  </a:cubicBezTo>
                  <a:cubicBezTo>
                    <a:pt x="43" y="1"/>
                    <a:pt x="42" y="0"/>
                    <a:pt x="41" y="0"/>
                  </a:cubicBezTo>
                  <a:cubicBezTo>
                    <a:pt x="39" y="0"/>
                    <a:pt x="38" y="0"/>
                    <a:pt x="37" y="0"/>
                  </a:cubicBezTo>
                  <a:cubicBezTo>
                    <a:pt x="36" y="0"/>
                    <a:pt x="35" y="0"/>
                    <a:pt x="34" y="0"/>
                  </a:cubicBezTo>
                  <a:cubicBezTo>
                    <a:pt x="34" y="0"/>
                    <a:pt x="34" y="0"/>
                    <a:pt x="33" y="0"/>
                  </a:cubicBezTo>
                  <a:cubicBezTo>
                    <a:pt x="33" y="0"/>
                    <a:pt x="33" y="0"/>
                    <a:pt x="32" y="0"/>
                  </a:cubicBezTo>
                  <a:cubicBezTo>
                    <a:pt x="31" y="1"/>
                    <a:pt x="29" y="1"/>
                    <a:pt x="28" y="1"/>
                  </a:cubicBezTo>
                  <a:cubicBezTo>
                    <a:pt x="26" y="1"/>
                    <a:pt x="25" y="2"/>
                    <a:pt x="23" y="2"/>
                  </a:cubicBezTo>
                  <a:cubicBezTo>
                    <a:pt x="22" y="2"/>
                    <a:pt x="20" y="3"/>
                    <a:pt x="19" y="3"/>
                  </a:cubicBezTo>
                  <a:cubicBezTo>
                    <a:pt x="17" y="3"/>
                    <a:pt x="16" y="3"/>
                    <a:pt x="14" y="4"/>
                  </a:cubicBezTo>
                  <a:cubicBezTo>
                    <a:pt x="13" y="4"/>
                    <a:pt x="12" y="4"/>
                    <a:pt x="10" y="5"/>
                  </a:cubicBezTo>
                  <a:cubicBezTo>
                    <a:pt x="9" y="5"/>
                    <a:pt x="8" y="5"/>
                    <a:pt x="6" y="6"/>
                  </a:cubicBezTo>
                  <a:cubicBezTo>
                    <a:pt x="5" y="6"/>
                    <a:pt x="4" y="6"/>
                    <a:pt x="3" y="7"/>
                  </a:cubicBezTo>
                  <a:cubicBezTo>
                    <a:pt x="2" y="7"/>
                    <a:pt x="2" y="8"/>
                    <a:pt x="1" y="8"/>
                  </a:cubicBezTo>
                  <a:cubicBezTo>
                    <a:pt x="1" y="9"/>
                    <a:pt x="0" y="9"/>
                    <a:pt x="0" y="9"/>
                  </a:cubicBezTo>
                  <a:cubicBezTo>
                    <a:pt x="0" y="10"/>
                    <a:pt x="0" y="10"/>
                    <a:pt x="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46"/>
            <p:cNvSpPr/>
            <p:nvPr/>
          </p:nvSpPr>
          <p:spPr bwMode="auto">
            <a:xfrm>
              <a:off x="10239376" y="4946651"/>
              <a:ext cx="165100" cy="177800"/>
            </a:xfrm>
            <a:custGeom>
              <a:avLst/>
              <a:gdLst>
                <a:gd name="T0" fmla="*/ 0 w 39"/>
                <a:gd name="T1" fmla="*/ 42 h 42"/>
                <a:gd name="T2" fmla="*/ 1 w 39"/>
                <a:gd name="T3" fmla="*/ 41 h 42"/>
                <a:gd name="T4" fmla="*/ 2 w 39"/>
                <a:gd name="T5" fmla="*/ 40 h 42"/>
                <a:gd name="T6" fmla="*/ 6 w 39"/>
                <a:gd name="T7" fmla="*/ 36 h 42"/>
                <a:gd name="T8" fmla="*/ 10 w 39"/>
                <a:gd name="T9" fmla="*/ 33 h 42"/>
                <a:gd name="T10" fmla="*/ 14 w 39"/>
                <a:gd name="T11" fmla="*/ 30 h 42"/>
                <a:gd name="T12" fmla="*/ 14 w 39"/>
                <a:gd name="T13" fmla="*/ 30 h 42"/>
                <a:gd name="T14" fmla="*/ 15 w 39"/>
                <a:gd name="T15" fmla="*/ 30 h 42"/>
                <a:gd name="T16" fmla="*/ 16 w 39"/>
                <a:gd name="T17" fmla="*/ 29 h 42"/>
                <a:gd name="T18" fmla="*/ 18 w 39"/>
                <a:gd name="T19" fmla="*/ 27 h 42"/>
                <a:gd name="T20" fmla="*/ 22 w 39"/>
                <a:gd name="T21" fmla="*/ 23 h 42"/>
                <a:gd name="T22" fmla="*/ 25 w 39"/>
                <a:gd name="T23" fmla="*/ 19 h 42"/>
                <a:gd name="T24" fmla="*/ 29 w 39"/>
                <a:gd name="T25" fmla="*/ 15 h 42"/>
                <a:gd name="T26" fmla="*/ 34 w 39"/>
                <a:gd name="T27" fmla="*/ 8 h 42"/>
                <a:gd name="T28" fmla="*/ 38 w 39"/>
                <a:gd name="T29" fmla="*/ 2 h 42"/>
                <a:gd name="T30" fmla="*/ 39 w 39"/>
                <a:gd name="T31" fmla="*/ 1 h 42"/>
                <a:gd name="T32" fmla="*/ 39 w 39"/>
                <a:gd name="T33" fmla="*/ 0 h 42"/>
                <a:gd name="T34" fmla="*/ 39 w 39"/>
                <a:gd name="T35" fmla="*/ 1 h 42"/>
                <a:gd name="T36" fmla="*/ 37 w 39"/>
                <a:gd name="T37" fmla="*/ 2 h 42"/>
                <a:gd name="T38" fmla="*/ 32 w 39"/>
                <a:gd name="T39" fmla="*/ 6 h 42"/>
                <a:gd name="T40" fmla="*/ 25 w 39"/>
                <a:gd name="T41" fmla="*/ 12 h 42"/>
                <a:gd name="T42" fmla="*/ 22 w 39"/>
                <a:gd name="T43" fmla="*/ 16 h 42"/>
                <a:gd name="T44" fmla="*/ 18 w 39"/>
                <a:gd name="T45" fmla="*/ 20 h 42"/>
                <a:gd name="T46" fmla="*/ 15 w 39"/>
                <a:gd name="T47" fmla="*/ 24 h 42"/>
                <a:gd name="T48" fmla="*/ 13 w 39"/>
                <a:gd name="T49" fmla="*/ 25 h 42"/>
                <a:gd name="T50" fmla="*/ 12 w 39"/>
                <a:gd name="T51" fmla="*/ 26 h 42"/>
                <a:gd name="T52" fmla="*/ 11 w 39"/>
                <a:gd name="T53" fmla="*/ 27 h 42"/>
                <a:gd name="T54" fmla="*/ 7 w 39"/>
                <a:gd name="T55" fmla="*/ 30 h 42"/>
                <a:gd name="T56" fmla="*/ 6 w 39"/>
                <a:gd name="T57" fmla="*/ 32 h 42"/>
                <a:gd name="T58" fmla="*/ 5 w 39"/>
                <a:gd name="T59" fmla="*/ 33 h 42"/>
                <a:gd name="T60" fmla="*/ 5 w 39"/>
                <a:gd name="T61" fmla="*/ 33 h 42"/>
                <a:gd name="T62" fmla="*/ 4 w 39"/>
                <a:gd name="T63" fmla="*/ 34 h 42"/>
                <a:gd name="T64" fmla="*/ 2 w 39"/>
                <a:gd name="T65" fmla="*/ 37 h 42"/>
                <a:gd name="T66" fmla="*/ 1 w 39"/>
                <a:gd name="T67" fmla="*/ 39 h 42"/>
                <a:gd name="T68" fmla="*/ 0 w 39"/>
                <a:gd name="T69" fmla="*/ 41 h 42"/>
                <a:gd name="T70" fmla="*/ 0 w 39"/>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2">
                  <a:moveTo>
                    <a:pt x="0" y="42"/>
                  </a:moveTo>
                  <a:cubicBezTo>
                    <a:pt x="0" y="42"/>
                    <a:pt x="0" y="42"/>
                    <a:pt x="1" y="41"/>
                  </a:cubicBezTo>
                  <a:cubicBezTo>
                    <a:pt x="1" y="41"/>
                    <a:pt x="1" y="40"/>
                    <a:pt x="2" y="40"/>
                  </a:cubicBezTo>
                  <a:cubicBezTo>
                    <a:pt x="3" y="39"/>
                    <a:pt x="4" y="37"/>
                    <a:pt x="6" y="36"/>
                  </a:cubicBezTo>
                  <a:cubicBezTo>
                    <a:pt x="7" y="35"/>
                    <a:pt x="8" y="34"/>
                    <a:pt x="10" y="33"/>
                  </a:cubicBezTo>
                  <a:cubicBezTo>
                    <a:pt x="11" y="32"/>
                    <a:pt x="12" y="31"/>
                    <a:pt x="14" y="30"/>
                  </a:cubicBezTo>
                  <a:cubicBezTo>
                    <a:pt x="14" y="30"/>
                    <a:pt x="14" y="30"/>
                    <a:pt x="14" y="30"/>
                  </a:cubicBezTo>
                  <a:cubicBezTo>
                    <a:pt x="15" y="30"/>
                    <a:pt x="15" y="30"/>
                    <a:pt x="15" y="30"/>
                  </a:cubicBezTo>
                  <a:cubicBezTo>
                    <a:pt x="15" y="29"/>
                    <a:pt x="15" y="29"/>
                    <a:pt x="16" y="29"/>
                  </a:cubicBezTo>
                  <a:cubicBezTo>
                    <a:pt x="17" y="28"/>
                    <a:pt x="17" y="28"/>
                    <a:pt x="18" y="27"/>
                  </a:cubicBezTo>
                  <a:cubicBezTo>
                    <a:pt x="19" y="26"/>
                    <a:pt x="21" y="25"/>
                    <a:pt x="22" y="23"/>
                  </a:cubicBezTo>
                  <a:cubicBezTo>
                    <a:pt x="23" y="22"/>
                    <a:pt x="24" y="21"/>
                    <a:pt x="25" y="19"/>
                  </a:cubicBezTo>
                  <a:cubicBezTo>
                    <a:pt x="27" y="18"/>
                    <a:pt x="28" y="16"/>
                    <a:pt x="29" y="15"/>
                  </a:cubicBezTo>
                  <a:cubicBezTo>
                    <a:pt x="31" y="13"/>
                    <a:pt x="33" y="10"/>
                    <a:pt x="34" y="8"/>
                  </a:cubicBezTo>
                  <a:cubicBezTo>
                    <a:pt x="36" y="6"/>
                    <a:pt x="37" y="4"/>
                    <a:pt x="38" y="2"/>
                  </a:cubicBezTo>
                  <a:cubicBezTo>
                    <a:pt x="38" y="2"/>
                    <a:pt x="39" y="1"/>
                    <a:pt x="39" y="1"/>
                  </a:cubicBezTo>
                  <a:cubicBezTo>
                    <a:pt x="39" y="0"/>
                    <a:pt x="39" y="0"/>
                    <a:pt x="39" y="0"/>
                  </a:cubicBezTo>
                  <a:cubicBezTo>
                    <a:pt x="39" y="0"/>
                    <a:pt x="39" y="0"/>
                    <a:pt x="39" y="1"/>
                  </a:cubicBezTo>
                  <a:cubicBezTo>
                    <a:pt x="38" y="1"/>
                    <a:pt x="38" y="1"/>
                    <a:pt x="37" y="2"/>
                  </a:cubicBezTo>
                  <a:cubicBezTo>
                    <a:pt x="36" y="3"/>
                    <a:pt x="34" y="4"/>
                    <a:pt x="32" y="6"/>
                  </a:cubicBezTo>
                  <a:cubicBezTo>
                    <a:pt x="30" y="8"/>
                    <a:pt x="28" y="10"/>
                    <a:pt x="25" y="12"/>
                  </a:cubicBezTo>
                  <a:cubicBezTo>
                    <a:pt x="24" y="14"/>
                    <a:pt x="23" y="15"/>
                    <a:pt x="22" y="16"/>
                  </a:cubicBezTo>
                  <a:cubicBezTo>
                    <a:pt x="21" y="17"/>
                    <a:pt x="20" y="19"/>
                    <a:pt x="18" y="20"/>
                  </a:cubicBezTo>
                  <a:cubicBezTo>
                    <a:pt x="17" y="21"/>
                    <a:pt x="16" y="22"/>
                    <a:pt x="15" y="24"/>
                  </a:cubicBezTo>
                  <a:cubicBezTo>
                    <a:pt x="14" y="24"/>
                    <a:pt x="13" y="25"/>
                    <a:pt x="13" y="25"/>
                  </a:cubicBezTo>
                  <a:cubicBezTo>
                    <a:pt x="13" y="26"/>
                    <a:pt x="12" y="26"/>
                    <a:pt x="12" y="26"/>
                  </a:cubicBezTo>
                  <a:cubicBezTo>
                    <a:pt x="12" y="27"/>
                    <a:pt x="11" y="27"/>
                    <a:pt x="11" y="27"/>
                  </a:cubicBezTo>
                  <a:cubicBezTo>
                    <a:pt x="10" y="28"/>
                    <a:pt x="9" y="29"/>
                    <a:pt x="7" y="30"/>
                  </a:cubicBezTo>
                  <a:cubicBezTo>
                    <a:pt x="7" y="31"/>
                    <a:pt x="6" y="31"/>
                    <a:pt x="6" y="32"/>
                  </a:cubicBezTo>
                  <a:cubicBezTo>
                    <a:pt x="5" y="32"/>
                    <a:pt x="5" y="32"/>
                    <a:pt x="5" y="33"/>
                  </a:cubicBezTo>
                  <a:cubicBezTo>
                    <a:pt x="5" y="33"/>
                    <a:pt x="5" y="33"/>
                    <a:pt x="5" y="33"/>
                  </a:cubicBezTo>
                  <a:cubicBezTo>
                    <a:pt x="5" y="33"/>
                    <a:pt x="4" y="33"/>
                    <a:pt x="4" y="34"/>
                  </a:cubicBezTo>
                  <a:cubicBezTo>
                    <a:pt x="3" y="35"/>
                    <a:pt x="3" y="36"/>
                    <a:pt x="2" y="37"/>
                  </a:cubicBezTo>
                  <a:cubicBezTo>
                    <a:pt x="1" y="38"/>
                    <a:pt x="1" y="39"/>
                    <a:pt x="1" y="39"/>
                  </a:cubicBezTo>
                  <a:cubicBezTo>
                    <a:pt x="1" y="40"/>
                    <a:pt x="0" y="41"/>
                    <a:pt x="0" y="41"/>
                  </a:cubicBezTo>
                  <a:cubicBezTo>
                    <a:pt x="0" y="42"/>
                    <a:pt x="0" y="42"/>
                    <a:pt x="0" y="4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47"/>
            <p:cNvSpPr/>
            <p:nvPr/>
          </p:nvSpPr>
          <p:spPr bwMode="auto">
            <a:xfrm>
              <a:off x="10353676" y="4954588"/>
              <a:ext cx="46038" cy="139700"/>
            </a:xfrm>
            <a:custGeom>
              <a:avLst/>
              <a:gdLst>
                <a:gd name="T0" fmla="*/ 11 w 11"/>
                <a:gd name="T1" fmla="*/ 0 h 33"/>
                <a:gd name="T2" fmla="*/ 11 w 11"/>
                <a:gd name="T3" fmla="*/ 1 h 33"/>
                <a:gd name="T4" fmla="*/ 9 w 11"/>
                <a:gd name="T5" fmla="*/ 5 h 33"/>
                <a:gd name="T6" fmla="*/ 8 w 11"/>
                <a:gd name="T7" fmla="*/ 10 h 33"/>
                <a:gd name="T8" fmla="*/ 7 w 11"/>
                <a:gd name="T9" fmla="*/ 13 h 33"/>
                <a:gd name="T10" fmla="*/ 6 w 11"/>
                <a:gd name="T11" fmla="*/ 16 h 33"/>
                <a:gd name="T12" fmla="*/ 5 w 11"/>
                <a:gd name="T13" fmla="*/ 19 h 33"/>
                <a:gd name="T14" fmla="*/ 4 w 11"/>
                <a:gd name="T15" fmla="*/ 22 h 33"/>
                <a:gd name="T16" fmla="*/ 2 w 11"/>
                <a:gd name="T17" fmla="*/ 27 h 33"/>
                <a:gd name="T18" fmla="*/ 1 w 11"/>
                <a:gd name="T19" fmla="*/ 31 h 33"/>
                <a:gd name="T20" fmla="*/ 0 w 11"/>
                <a:gd name="T21" fmla="*/ 33 h 33"/>
                <a:gd name="T22" fmla="*/ 1 w 11"/>
                <a:gd name="T23" fmla="*/ 31 h 33"/>
                <a:gd name="T24" fmla="*/ 2 w 11"/>
                <a:gd name="T25" fmla="*/ 30 h 33"/>
                <a:gd name="T26" fmla="*/ 3 w 11"/>
                <a:gd name="T27" fmla="*/ 28 h 33"/>
                <a:gd name="T28" fmla="*/ 5 w 11"/>
                <a:gd name="T29" fmla="*/ 26 h 33"/>
                <a:gd name="T30" fmla="*/ 6 w 11"/>
                <a:gd name="T31" fmla="*/ 23 h 33"/>
                <a:gd name="T32" fmla="*/ 7 w 11"/>
                <a:gd name="T33" fmla="*/ 20 h 33"/>
                <a:gd name="T34" fmla="*/ 9 w 11"/>
                <a:gd name="T35" fmla="*/ 17 h 33"/>
                <a:gd name="T36" fmla="*/ 10 w 11"/>
                <a:gd name="T37" fmla="*/ 14 h 33"/>
                <a:gd name="T38" fmla="*/ 10 w 11"/>
                <a:gd name="T39" fmla="*/ 11 h 33"/>
                <a:gd name="T40" fmla="*/ 11 w 11"/>
                <a:gd name="T41" fmla="*/ 8 h 33"/>
                <a:gd name="T42" fmla="*/ 11 w 11"/>
                <a:gd name="T43" fmla="*/ 5 h 33"/>
                <a:gd name="T44" fmla="*/ 11 w 11"/>
                <a:gd name="T45" fmla="*/ 3 h 33"/>
                <a:gd name="T46" fmla="*/ 11 w 11"/>
                <a:gd name="T47" fmla="*/ 1 h 33"/>
                <a:gd name="T48" fmla="*/ 11 w 11"/>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11" y="0"/>
                  </a:moveTo>
                  <a:cubicBezTo>
                    <a:pt x="11" y="0"/>
                    <a:pt x="11" y="0"/>
                    <a:pt x="11" y="1"/>
                  </a:cubicBezTo>
                  <a:cubicBezTo>
                    <a:pt x="10" y="2"/>
                    <a:pt x="10" y="3"/>
                    <a:pt x="9" y="5"/>
                  </a:cubicBezTo>
                  <a:cubicBezTo>
                    <a:pt x="9" y="6"/>
                    <a:pt x="8" y="8"/>
                    <a:pt x="8" y="10"/>
                  </a:cubicBezTo>
                  <a:cubicBezTo>
                    <a:pt x="8" y="11"/>
                    <a:pt x="7" y="12"/>
                    <a:pt x="7" y="13"/>
                  </a:cubicBezTo>
                  <a:cubicBezTo>
                    <a:pt x="7" y="14"/>
                    <a:pt x="6" y="15"/>
                    <a:pt x="6" y="16"/>
                  </a:cubicBezTo>
                  <a:cubicBezTo>
                    <a:pt x="6" y="17"/>
                    <a:pt x="5" y="18"/>
                    <a:pt x="5" y="19"/>
                  </a:cubicBezTo>
                  <a:cubicBezTo>
                    <a:pt x="5" y="20"/>
                    <a:pt x="4" y="21"/>
                    <a:pt x="4" y="22"/>
                  </a:cubicBezTo>
                  <a:cubicBezTo>
                    <a:pt x="3" y="24"/>
                    <a:pt x="3" y="26"/>
                    <a:pt x="2" y="27"/>
                  </a:cubicBezTo>
                  <a:cubicBezTo>
                    <a:pt x="1" y="29"/>
                    <a:pt x="1" y="30"/>
                    <a:pt x="1" y="31"/>
                  </a:cubicBezTo>
                  <a:cubicBezTo>
                    <a:pt x="0" y="32"/>
                    <a:pt x="0" y="33"/>
                    <a:pt x="0" y="33"/>
                  </a:cubicBezTo>
                  <a:cubicBezTo>
                    <a:pt x="0" y="33"/>
                    <a:pt x="1" y="32"/>
                    <a:pt x="1" y="31"/>
                  </a:cubicBezTo>
                  <a:cubicBezTo>
                    <a:pt x="1" y="31"/>
                    <a:pt x="2" y="31"/>
                    <a:pt x="2" y="30"/>
                  </a:cubicBezTo>
                  <a:cubicBezTo>
                    <a:pt x="3" y="29"/>
                    <a:pt x="3" y="29"/>
                    <a:pt x="3" y="28"/>
                  </a:cubicBezTo>
                  <a:cubicBezTo>
                    <a:pt x="4" y="27"/>
                    <a:pt x="4" y="27"/>
                    <a:pt x="5" y="26"/>
                  </a:cubicBezTo>
                  <a:cubicBezTo>
                    <a:pt x="5" y="25"/>
                    <a:pt x="6" y="24"/>
                    <a:pt x="6" y="23"/>
                  </a:cubicBezTo>
                  <a:cubicBezTo>
                    <a:pt x="7" y="22"/>
                    <a:pt x="7" y="21"/>
                    <a:pt x="7" y="20"/>
                  </a:cubicBezTo>
                  <a:cubicBezTo>
                    <a:pt x="8" y="19"/>
                    <a:pt x="8" y="18"/>
                    <a:pt x="9" y="17"/>
                  </a:cubicBezTo>
                  <a:cubicBezTo>
                    <a:pt x="9" y="16"/>
                    <a:pt x="9" y="15"/>
                    <a:pt x="10" y="14"/>
                  </a:cubicBezTo>
                  <a:cubicBezTo>
                    <a:pt x="10" y="13"/>
                    <a:pt x="10" y="12"/>
                    <a:pt x="10" y="11"/>
                  </a:cubicBezTo>
                  <a:cubicBezTo>
                    <a:pt x="10" y="10"/>
                    <a:pt x="11" y="9"/>
                    <a:pt x="11" y="8"/>
                  </a:cubicBezTo>
                  <a:cubicBezTo>
                    <a:pt x="11" y="7"/>
                    <a:pt x="11" y="6"/>
                    <a:pt x="11" y="5"/>
                  </a:cubicBezTo>
                  <a:cubicBezTo>
                    <a:pt x="11" y="4"/>
                    <a:pt x="11" y="3"/>
                    <a:pt x="11" y="3"/>
                  </a:cubicBezTo>
                  <a:cubicBezTo>
                    <a:pt x="11" y="2"/>
                    <a:pt x="11" y="2"/>
                    <a:pt x="11" y="1"/>
                  </a:cubicBezTo>
                  <a:cubicBezTo>
                    <a:pt x="11" y="0"/>
                    <a:pt x="11" y="0"/>
                    <a:pt x="1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48"/>
            <p:cNvSpPr/>
            <p:nvPr/>
          </p:nvSpPr>
          <p:spPr bwMode="auto">
            <a:xfrm>
              <a:off x="10252076" y="4949826"/>
              <a:ext cx="152400" cy="73025"/>
            </a:xfrm>
            <a:custGeom>
              <a:avLst/>
              <a:gdLst>
                <a:gd name="T0" fmla="*/ 0 w 36"/>
                <a:gd name="T1" fmla="*/ 17 h 17"/>
                <a:gd name="T2" fmla="*/ 1 w 36"/>
                <a:gd name="T3" fmla="*/ 16 h 17"/>
                <a:gd name="T4" fmla="*/ 6 w 36"/>
                <a:gd name="T5" fmla="*/ 14 h 17"/>
                <a:gd name="T6" fmla="*/ 11 w 36"/>
                <a:gd name="T7" fmla="*/ 12 h 17"/>
                <a:gd name="T8" fmla="*/ 15 w 36"/>
                <a:gd name="T9" fmla="*/ 10 h 17"/>
                <a:gd name="T10" fmla="*/ 18 w 36"/>
                <a:gd name="T11" fmla="*/ 9 h 17"/>
                <a:gd name="T12" fmla="*/ 30 w 36"/>
                <a:gd name="T13" fmla="*/ 3 h 17"/>
                <a:gd name="T14" fmla="*/ 34 w 36"/>
                <a:gd name="T15" fmla="*/ 1 h 17"/>
                <a:gd name="T16" fmla="*/ 36 w 36"/>
                <a:gd name="T17" fmla="*/ 0 h 17"/>
                <a:gd name="T18" fmla="*/ 34 w 36"/>
                <a:gd name="T19" fmla="*/ 1 h 17"/>
                <a:gd name="T20" fmla="*/ 32 w 36"/>
                <a:gd name="T21" fmla="*/ 1 h 17"/>
                <a:gd name="T22" fmla="*/ 30 w 36"/>
                <a:gd name="T23" fmla="*/ 1 h 17"/>
                <a:gd name="T24" fmla="*/ 27 w 36"/>
                <a:gd name="T25" fmla="*/ 2 h 17"/>
                <a:gd name="T26" fmla="*/ 24 w 36"/>
                <a:gd name="T27" fmla="*/ 3 h 17"/>
                <a:gd name="T28" fmla="*/ 20 w 36"/>
                <a:gd name="T29" fmla="*/ 5 h 17"/>
                <a:gd name="T30" fmla="*/ 17 w 36"/>
                <a:gd name="T31" fmla="*/ 6 h 17"/>
                <a:gd name="T32" fmla="*/ 13 w 36"/>
                <a:gd name="T33" fmla="*/ 8 h 17"/>
                <a:gd name="T34" fmla="*/ 10 w 36"/>
                <a:gd name="T35" fmla="*/ 10 h 17"/>
                <a:gd name="T36" fmla="*/ 7 w 36"/>
                <a:gd name="T37" fmla="*/ 11 h 17"/>
                <a:gd name="T38" fmla="*/ 5 w 36"/>
                <a:gd name="T39" fmla="*/ 13 h 17"/>
                <a:gd name="T40" fmla="*/ 3 w 36"/>
                <a:gd name="T41" fmla="*/ 15 h 17"/>
                <a:gd name="T42" fmla="*/ 1 w 36"/>
                <a:gd name="T43" fmla="*/ 16 h 17"/>
                <a:gd name="T44" fmla="*/ 0 w 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7">
                  <a:moveTo>
                    <a:pt x="0" y="17"/>
                  </a:moveTo>
                  <a:cubicBezTo>
                    <a:pt x="0" y="17"/>
                    <a:pt x="0" y="17"/>
                    <a:pt x="1" y="16"/>
                  </a:cubicBezTo>
                  <a:cubicBezTo>
                    <a:pt x="2" y="16"/>
                    <a:pt x="4" y="15"/>
                    <a:pt x="6" y="14"/>
                  </a:cubicBezTo>
                  <a:cubicBezTo>
                    <a:pt x="7" y="14"/>
                    <a:pt x="9" y="13"/>
                    <a:pt x="11" y="12"/>
                  </a:cubicBezTo>
                  <a:cubicBezTo>
                    <a:pt x="12" y="11"/>
                    <a:pt x="13" y="11"/>
                    <a:pt x="15" y="10"/>
                  </a:cubicBezTo>
                  <a:cubicBezTo>
                    <a:pt x="16" y="10"/>
                    <a:pt x="17" y="9"/>
                    <a:pt x="18" y="9"/>
                  </a:cubicBezTo>
                  <a:cubicBezTo>
                    <a:pt x="22" y="6"/>
                    <a:pt x="27" y="4"/>
                    <a:pt x="30" y="3"/>
                  </a:cubicBezTo>
                  <a:cubicBezTo>
                    <a:pt x="32" y="2"/>
                    <a:pt x="33" y="2"/>
                    <a:pt x="34" y="1"/>
                  </a:cubicBezTo>
                  <a:cubicBezTo>
                    <a:pt x="35" y="1"/>
                    <a:pt x="36" y="0"/>
                    <a:pt x="36" y="0"/>
                  </a:cubicBezTo>
                  <a:cubicBezTo>
                    <a:pt x="36" y="0"/>
                    <a:pt x="35" y="0"/>
                    <a:pt x="34" y="1"/>
                  </a:cubicBezTo>
                  <a:cubicBezTo>
                    <a:pt x="34" y="1"/>
                    <a:pt x="33" y="1"/>
                    <a:pt x="32" y="1"/>
                  </a:cubicBezTo>
                  <a:cubicBezTo>
                    <a:pt x="32" y="1"/>
                    <a:pt x="31" y="1"/>
                    <a:pt x="30" y="1"/>
                  </a:cubicBezTo>
                  <a:cubicBezTo>
                    <a:pt x="29" y="2"/>
                    <a:pt x="28" y="2"/>
                    <a:pt x="27" y="2"/>
                  </a:cubicBezTo>
                  <a:cubicBezTo>
                    <a:pt x="26" y="3"/>
                    <a:pt x="25" y="3"/>
                    <a:pt x="24" y="3"/>
                  </a:cubicBezTo>
                  <a:cubicBezTo>
                    <a:pt x="22" y="4"/>
                    <a:pt x="21" y="4"/>
                    <a:pt x="20" y="5"/>
                  </a:cubicBezTo>
                  <a:cubicBezTo>
                    <a:pt x="19" y="5"/>
                    <a:pt x="18" y="6"/>
                    <a:pt x="17" y="6"/>
                  </a:cubicBezTo>
                  <a:cubicBezTo>
                    <a:pt x="16" y="7"/>
                    <a:pt x="14" y="7"/>
                    <a:pt x="13" y="8"/>
                  </a:cubicBezTo>
                  <a:cubicBezTo>
                    <a:pt x="12" y="8"/>
                    <a:pt x="11" y="9"/>
                    <a:pt x="10" y="10"/>
                  </a:cubicBezTo>
                  <a:cubicBezTo>
                    <a:pt x="9" y="10"/>
                    <a:pt x="8" y="11"/>
                    <a:pt x="7" y="11"/>
                  </a:cubicBezTo>
                  <a:cubicBezTo>
                    <a:pt x="6" y="12"/>
                    <a:pt x="5" y="13"/>
                    <a:pt x="5" y="13"/>
                  </a:cubicBezTo>
                  <a:cubicBezTo>
                    <a:pt x="4" y="14"/>
                    <a:pt x="3" y="14"/>
                    <a:pt x="3" y="15"/>
                  </a:cubicBezTo>
                  <a:cubicBezTo>
                    <a:pt x="2" y="15"/>
                    <a:pt x="2" y="16"/>
                    <a:pt x="1" y="16"/>
                  </a:cubicBezTo>
                  <a:cubicBezTo>
                    <a:pt x="0" y="17"/>
                    <a:pt x="0" y="17"/>
                    <a:pt x="0" y="1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449"/>
            <p:cNvSpPr/>
            <p:nvPr/>
          </p:nvSpPr>
          <p:spPr bwMode="auto">
            <a:xfrm>
              <a:off x="10340976" y="4899026"/>
              <a:ext cx="114300" cy="101600"/>
            </a:xfrm>
            <a:custGeom>
              <a:avLst/>
              <a:gdLst>
                <a:gd name="T0" fmla="*/ 22 w 27"/>
                <a:gd name="T1" fmla="*/ 4 h 24"/>
                <a:gd name="T2" fmla="*/ 0 w 27"/>
                <a:gd name="T3" fmla="*/ 3 h 24"/>
                <a:gd name="T4" fmla="*/ 25 w 27"/>
                <a:gd name="T5" fmla="*/ 24 h 24"/>
                <a:gd name="T6" fmla="*/ 22 w 27"/>
                <a:gd name="T7" fmla="*/ 4 h 24"/>
              </a:gdLst>
              <a:ahLst/>
              <a:cxnLst>
                <a:cxn ang="0">
                  <a:pos x="T0" y="T1"/>
                </a:cxn>
                <a:cxn ang="0">
                  <a:pos x="T2" y="T3"/>
                </a:cxn>
                <a:cxn ang="0">
                  <a:pos x="T4" y="T5"/>
                </a:cxn>
                <a:cxn ang="0">
                  <a:pos x="T6" y="T7"/>
                </a:cxn>
              </a:cxnLst>
              <a:rect l="0" t="0" r="r" b="b"/>
              <a:pathLst>
                <a:path w="27" h="24">
                  <a:moveTo>
                    <a:pt x="22" y="4"/>
                  </a:moveTo>
                  <a:cubicBezTo>
                    <a:pt x="14" y="1"/>
                    <a:pt x="7" y="0"/>
                    <a:pt x="0" y="3"/>
                  </a:cubicBezTo>
                  <a:cubicBezTo>
                    <a:pt x="0" y="3"/>
                    <a:pt x="16" y="21"/>
                    <a:pt x="25" y="24"/>
                  </a:cubicBezTo>
                  <a:cubicBezTo>
                    <a:pt x="25" y="24"/>
                    <a:pt x="27" y="9"/>
                    <a:pt x="22" y="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450"/>
            <p:cNvSpPr/>
            <p:nvPr/>
          </p:nvSpPr>
          <p:spPr bwMode="auto">
            <a:xfrm>
              <a:off x="10412414" y="4500563"/>
              <a:ext cx="304800" cy="436563"/>
            </a:xfrm>
            <a:custGeom>
              <a:avLst/>
              <a:gdLst>
                <a:gd name="T0" fmla="*/ 3 w 72"/>
                <a:gd name="T1" fmla="*/ 103 h 103"/>
                <a:gd name="T2" fmla="*/ 0 w 72"/>
                <a:gd name="T3" fmla="*/ 100 h 103"/>
                <a:gd name="T4" fmla="*/ 68 w 72"/>
                <a:gd name="T5" fmla="*/ 0 h 103"/>
                <a:gd name="T6" fmla="*/ 72 w 72"/>
                <a:gd name="T7" fmla="*/ 2 h 103"/>
                <a:gd name="T8" fmla="*/ 3 w 72"/>
                <a:gd name="T9" fmla="*/ 103 h 103"/>
              </a:gdLst>
              <a:ahLst/>
              <a:cxnLst>
                <a:cxn ang="0">
                  <a:pos x="T0" y="T1"/>
                </a:cxn>
                <a:cxn ang="0">
                  <a:pos x="T2" y="T3"/>
                </a:cxn>
                <a:cxn ang="0">
                  <a:pos x="T4" y="T5"/>
                </a:cxn>
                <a:cxn ang="0">
                  <a:pos x="T6" y="T7"/>
                </a:cxn>
                <a:cxn ang="0">
                  <a:pos x="T8" y="T9"/>
                </a:cxn>
              </a:cxnLst>
              <a:rect l="0" t="0" r="r" b="b"/>
              <a:pathLst>
                <a:path w="72" h="103">
                  <a:moveTo>
                    <a:pt x="3" y="103"/>
                  </a:moveTo>
                  <a:cubicBezTo>
                    <a:pt x="0" y="100"/>
                    <a:pt x="0" y="100"/>
                    <a:pt x="0" y="100"/>
                  </a:cubicBezTo>
                  <a:cubicBezTo>
                    <a:pt x="5" y="96"/>
                    <a:pt x="34" y="54"/>
                    <a:pt x="68" y="0"/>
                  </a:cubicBezTo>
                  <a:cubicBezTo>
                    <a:pt x="72" y="2"/>
                    <a:pt x="72" y="2"/>
                    <a:pt x="72" y="2"/>
                  </a:cubicBezTo>
                  <a:cubicBezTo>
                    <a:pt x="40" y="52"/>
                    <a:pt x="9" y="98"/>
                    <a:pt x="3" y="10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451"/>
            <p:cNvSpPr/>
            <p:nvPr/>
          </p:nvSpPr>
          <p:spPr bwMode="auto">
            <a:xfrm>
              <a:off x="9772651" y="4233863"/>
              <a:ext cx="296863" cy="403225"/>
            </a:xfrm>
            <a:custGeom>
              <a:avLst/>
              <a:gdLst>
                <a:gd name="T0" fmla="*/ 70 w 70"/>
                <a:gd name="T1" fmla="*/ 59 h 95"/>
                <a:gd name="T2" fmla="*/ 39 w 70"/>
                <a:gd name="T3" fmla="*/ 7 h 95"/>
                <a:gd name="T4" fmla="*/ 33 w 70"/>
                <a:gd name="T5" fmla="*/ 27 h 95"/>
                <a:gd name="T6" fmla="*/ 8 w 70"/>
                <a:gd name="T7" fmla="*/ 32 h 95"/>
                <a:gd name="T8" fmla="*/ 23 w 70"/>
                <a:gd name="T9" fmla="*/ 57 h 95"/>
                <a:gd name="T10" fmla="*/ 8 w 70"/>
                <a:gd name="T11" fmla="*/ 79 h 95"/>
                <a:gd name="T12" fmla="*/ 70 w 70"/>
                <a:gd name="T13" fmla="*/ 59 h 95"/>
              </a:gdLst>
              <a:ahLst/>
              <a:cxnLst>
                <a:cxn ang="0">
                  <a:pos x="T0" y="T1"/>
                </a:cxn>
                <a:cxn ang="0">
                  <a:pos x="T2" y="T3"/>
                </a:cxn>
                <a:cxn ang="0">
                  <a:pos x="T4" y="T5"/>
                </a:cxn>
                <a:cxn ang="0">
                  <a:pos x="T6" y="T7"/>
                </a:cxn>
                <a:cxn ang="0">
                  <a:pos x="T8" y="T9"/>
                </a:cxn>
                <a:cxn ang="0">
                  <a:pos x="T10" y="T11"/>
                </a:cxn>
                <a:cxn ang="0">
                  <a:pos x="T12" y="T13"/>
                </a:cxn>
              </a:cxnLst>
              <a:rect l="0" t="0" r="r" b="b"/>
              <a:pathLst>
                <a:path w="70" h="95">
                  <a:moveTo>
                    <a:pt x="70" y="59"/>
                  </a:moveTo>
                  <a:cubicBezTo>
                    <a:pt x="70" y="59"/>
                    <a:pt x="63" y="0"/>
                    <a:pt x="39" y="7"/>
                  </a:cubicBezTo>
                  <a:cubicBezTo>
                    <a:pt x="22" y="11"/>
                    <a:pt x="33" y="27"/>
                    <a:pt x="33" y="27"/>
                  </a:cubicBezTo>
                  <a:cubicBezTo>
                    <a:pt x="33" y="27"/>
                    <a:pt x="16" y="18"/>
                    <a:pt x="8" y="32"/>
                  </a:cubicBezTo>
                  <a:cubicBezTo>
                    <a:pt x="0" y="46"/>
                    <a:pt x="23" y="57"/>
                    <a:pt x="23" y="57"/>
                  </a:cubicBezTo>
                  <a:cubicBezTo>
                    <a:pt x="23" y="57"/>
                    <a:pt x="8" y="62"/>
                    <a:pt x="8" y="79"/>
                  </a:cubicBezTo>
                  <a:cubicBezTo>
                    <a:pt x="8" y="95"/>
                    <a:pt x="54" y="78"/>
                    <a:pt x="70"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452"/>
            <p:cNvSpPr/>
            <p:nvPr/>
          </p:nvSpPr>
          <p:spPr bwMode="auto">
            <a:xfrm>
              <a:off x="9836151" y="4479926"/>
              <a:ext cx="207963" cy="76200"/>
            </a:xfrm>
            <a:custGeom>
              <a:avLst/>
              <a:gdLst>
                <a:gd name="T0" fmla="*/ 49 w 49"/>
                <a:gd name="T1" fmla="*/ 0 h 18"/>
                <a:gd name="T2" fmla="*/ 48 w 49"/>
                <a:gd name="T3" fmla="*/ 0 h 18"/>
                <a:gd name="T4" fmla="*/ 46 w 49"/>
                <a:gd name="T5" fmla="*/ 1 h 18"/>
                <a:gd name="T6" fmla="*/ 44 w 49"/>
                <a:gd name="T7" fmla="*/ 2 h 18"/>
                <a:gd name="T8" fmla="*/ 41 w 49"/>
                <a:gd name="T9" fmla="*/ 4 h 18"/>
                <a:gd name="T10" fmla="*/ 39 w 49"/>
                <a:gd name="T11" fmla="*/ 5 h 18"/>
                <a:gd name="T12" fmla="*/ 37 w 49"/>
                <a:gd name="T13" fmla="*/ 5 h 18"/>
                <a:gd name="T14" fmla="*/ 34 w 49"/>
                <a:gd name="T15" fmla="*/ 7 h 18"/>
                <a:gd name="T16" fmla="*/ 29 w 49"/>
                <a:gd name="T17" fmla="*/ 9 h 18"/>
                <a:gd name="T18" fmla="*/ 25 w 49"/>
                <a:gd name="T19" fmla="*/ 11 h 18"/>
                <a:gd name="T20" fmla="*/ 22 w 49"/>
                <a:gd name="T21" fmla="*/ 11 h 18"/>
                <a:gd name="T22" fmla="*/ 20 w 49"/>
                <a:gd name="T23" fmla="*/ 12 h 18"/>
                <a:gd name="T24" fmla="*/ 19 w 49"/>
                <a:gd name="T25" fmla="*/ 12 h 18"/>
                <a:gd name="T26" fmla="*/ 18 w 49"/>
                <a:gd name="T27" fmla="*/ 13 h 18"/>
                <a:gd name="T28" fmla="*/ 16 w 49"/>
                <a:gd name="T29" fmla="*/ 13 h 18"/>
                <a:gd name="T30" fmla="*/ 14 w 49"/>
                <a:gd name="T31" fmla="*/ 14 h 18"/>
                <a:gd name="T32" fmla="*/ 12 w 49"/>
                <a:gd name="T33" fmla="*/ 15 h 18"/>
                <a:gd name="T34" fmla="*/ 8 w 49"/>
                <a:gd name="T35" fmla="*/ 15 h 18"/>
                <a:gd name="T36" fmla="*/ 6 w 49"/>
                <a:gd name="T37" fmla="*/ 16 h 18"/>
                <a:gd name="T38" fmla="*/ 4 w 49"/>
                <a:gd name="T39" fmla="*/ 16 h 18"/>
                <a:gd name="T40" fmla="*/ 2 w 49"/>
                <a:gd name="T41" fmla="*/ 17 h 18"/>
                <a:gd name="T42" fmla="*/ 0 w 49"/>
                <a:gd name="T43" fmla="*/ 17 h 18"/>
                <a:gd name="T44" fmla="*/ 0 w 49"/>
                <a:gd name="T45" fmla="*/ 17 h 18"/>
                <a:gd name="T46" fmla="*/ 0 w 49"/>
                <a:gd name="T47" fmla="*/ 17 h 18"/>
                <a:gd name="T48" fmla="*/ 2 w 49"/>
                <a:gd name="T49" fmla="*/ 18 h 18"/>
                <a:gd name="T50" fmla="*/ 4 w 49"/>
                <a:gd name="T51" fmla="*/ 18 h 18"/>
                <a:gd name="T52" fmla="*/ 6 w 49"/>
                <a:gd name="T53" fmla="*/ 18 h 18"/>
                <a:gd name="T54" fmla="*/ 8 w 49"/>
                <a:gd name="T55" fmla="*/ 18 h 18"/>
                <a:gd name="T56" fmla="*/ 10 w 49"/>
                <a:gd name="T57" fmla="*/ 18 h 18"/>
                <a:gd name="T58" fmla="*/ 12 w 49"/>
                <a:gd name="T59" fmla="*/ 18 h 18"/>
                <a:gd name="T60" fmla="*/ 14 w 49"/>
                <a:gd name="T61" fmla="*/ 18 h 18"/>
                <a:gd name="T62" fmla="*/ 17 w 49"/>
                <a:gd name="T63" fmla="*/ 18 h 18"/>
                <a:gd name="T64" fmla="*/ 21 w 49"/>
                <a:gd name="T65" fmla="*/ 17 h 18"/>
                <a:gd name="T66" fmla="*/ 26 w 49"/>
                <a:gd name="T67" fmla="*/ 15 h 18"/>
                <a:gd name="T68" fmla="*/ 29 w 49"/>
                <a:gd name="T69" fmla="*/ 14 h 18"/>
                <a:gd name="T70" fmla="*/ 31 w 49"/>
                <a:gd name="T71" fmla="*/ 13 h 18"/>
                <a:gd name="T72" fmla="*/ 33 w 49"/>
                <a:gd name="T73" fmla="*/ 12 h 18"/>
                <a:gd name="T74" fmla="*/ 35 w 49"/>
                <a:gd name="T75" fmla="*/ 11 h 18"/>
                <a:gd name="T76" fmla="*/ 39 w 49"/>
                <a:gd name="T77" fmla="*/ 9 h 18"/>
                <a:gd name="T78" fmla="*/ 41 w 49"/>
                <a:gd name="T79" fmla="*/ 7 h 18"/>
                <a:gd name="T80" fmla="*/ 43 w 49"/>
                <a:gd name="T81" fmla="*/ 6 h 18"/>
                <a:gd name="T82" fmla="*/ 44 w 49"/>
                <a:gd name="T83" fmla="*/ 5 h 18"/>
                <a:gd name="T84" fmla="*/ 45 w 49"/>
                <a:gd name="T85" fmla="*/ 4 h 18"/>
                <a:gd name="T86" fmla="*/ 46 w 49"/>
                <a:gd name="T87" fmla="*/ 3 h 18"/>
                <a:gd name="T88" fmla="*/ 47 w 49"/>
                <a:gd name="T89" fmla="*/ 2 h 18"/>
                <a:gd name="T90" fmla="*/ 48 w 49"/>
                <a:gd name="T91" fmla="*/ 1 h 18"/>
                <a:gd name="T92" fmla="*/ 49 w 49"/>
                <a:gd name="T9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18">
                  <a:moveTo>
                    <a:pt x="49" y="0"/>
                  </a:moveTo>
                  <a:cubicBezTo>
                    <a:pt x="49" y="0"/>
                    <a:pt x="48" y="0"/>
                    <a:pt x="48" y="0"/>
                  </a:cubicBezTo>
                  <a:cubicBezTo>
                    <a:pt x="48" y="1"/>
                    <a:pt x="47" y="1"/>
                    <a:pt x="46" y="1"/>
                  </a:cubicBezTo>
                  <a:cubicBezTo>
                    <a:pt x="46" y="1"/>
                    <a:pt x="45" y="2"/>
                    <a:pt x="44" y="2"/>
                  </a:cubicBezTo>
                  <a:cubicBezTo>
                    <a:pt x="43" y="3"/>
                    <a:pt x="42" y="3"/>
                    <a:pt x="41" y="4"/>
                  </a:cubicBezTo>
                  <a:cubicBezTo>
                    <a:pt x="40" y="4"/>
                    <a:pt x="40" y="4"/>
                    <a:pt x="39" y="5"/>
                  </a:cubicBezTo>
                  <a:cubicBezTo>
                    <a:pt x="39" y="5"/>
                    <a:pt x="38" y="5"/>
                    <a:pt x="37" y="5"/>
                  </a:cubicBezTo>
                  <a:cubicBezTo>
                    <a:pt x="36" y="6"/>
                    <a:pt x="35" y="7"/>
                    <a:pt x="34" y="7"/>
                  </a:cubicBezTo>
                  <a:cubicBezTo>
                    <a:pt x="32" y="8"/>
                    <a:pt x="31" y="8"/>
                    <a:pt x="29" y="9"/>
                  </a:cubicBezTo>
                  <a:cubicBezTo>
                    <a:pt x="28" y="10"/>
                    <a:pt x="26" y="10"/>
                    <a:pt x="25" y="11"/>
                  </a:cubicBezTo>
                  <a:cubicBezTo>
                    <a:pt x="24" y="11"/>
                    <a:pt x="23" y="11"/>
                    <a:pt x="22" y="11"/>
                  </a:cubicBezTo>
                  <a:cubicBezTo>
                    <a:pt x="22" y="12"/>
                    <a:pt x="21" y="12"/>
                    <a:pt x="20" y="12"/>
                  </a:cubicBezTo>
                  <a:cubicBezTo>
                    <a:pt x="20" y="12"/>
                    <a:pt x="19" y="12"/>
                    <a:pt x="19" y="12"/>
                  </a:cubicBezTo>
                  <a:cubicBezTo>
                    <a:pt x="19" y="13"/>
                    <a:pt x="18" y="13"/>
                    <a:pt x="18" y="13"/>
                  </a:cubicBezTo>
                  <a:cubicBezTo>
                    <a:pt x="17" y="13"/>
                    <a:pt x="16" y="13"/>
                    <a:pt x="16" y="13"/>
                  </a:cubicBezTo>
                  <a:cubicBezTo>
                    <a:pt x="15" y="14"/>
                    <a:pt x="14" y="14"/>
                    <a:pt x="14" y="14"/>
                  </a:cubicBezTo>
                  <a:cubicBezTo>
                    <a:pt x="13" y="14"/>
                    <a:pt x="12" y="14"/>
                    <a:pt x="12" y="15"/>
                  </a:cubicBezTo>
                  <a:cubicBezTo>
                    <a:pt x="10" y="15"/>
                    <a:pt x="9" y="15"/>
                    <a:pt x="8" y="15"/>
                  </a:cubicBezTo>
                  <a:cubicBezTo>
                    <a:pt x="7" y="16"/>
                    <a:pt x="7" y="16"/>
                    <a:pt x="6" y="16"/>
                  </a:cubicBezTo>
                  <a:cubicBezTo>
                    <a:pt x="5" y="16"/>
                    <a:pt x="5" y="16"/>
                    <a:pt x="4" y="16"/>
                  </a:cubicBezTo>
                  <a:cubicBezTo>
                    <a:pt x="3" y="16"/>
                    <a:pt x="3" y="16"/>
                    <a:pt x="2" y="17"/>
                  </a:cubicBezTo>
                  <a:cubicBezTo>
                    <a:pt x="1" y="17"/>
                    <a:pt x="1" y="17"/>
                    <a:pt x="0" y="17"/>
                  </a:cubicBezTo>
                  <a:cubicBezTo>
                    <a:pt x="0" y="17"/>
                    <a:pt x="0" y="17"/>
                    <a:pt x="0" y="17"/>
                  </a:cubicBezTo>
                  <a:cubicBezTo>
                    <a:pt x="0" y="17"/>
                    <a:pt x="0" y="17"/>
                    <a:pt x="0" y="17"/>
                  </a:cubicBezTo>
                  <a:cubicBezTo>
                    <a:pt x="1" y="17"/>
                    <a:pt x="1" y="17"/>
                    <a:pt x="2" y="18"/>
                  </a:cubicBezTo>
                  <a:cubicBezTo>
                    <a:pt x="3" y="18"/>
                    <a:pt x="3" y="18"/>
                    <a:pt x="4" y="18"/>
                  </a:cubicBezTo>
                  <a:cubicBezTo>
                    <a:pt x="5" y="18"/>
                    <a:pt x="6" y="18"/>
                    <a:pt x="6" y="18"/>
                  </a:cubicBezTo>
                  <a:cubicBezTo>
                    <a:pt x="7" y="18"/>
                    <a:pt x="7" y="18"/>
                    <a:pt x="8" y="18"/>
                  </a:cubicBezTo>
                  <a:cubicBezTo>
                    <a:pt x="9" y="18"/>
                    <a:pt x="9" y="18"/>
                    <a:pt x="10" y="18"/>
                  </a:cubicBezTo>
                  <a:cubicBezTo>
                    <a:pt x="11" y="18"/>
                    <a:pt x="11" y="18"/>
                    <a:pt x="12" y="18"/>
                  </a:cubicBezTo>
                  <a:cubicBezTo>
                    <a:pt x="13" y="18"/>
                    <a:pt x="14" y="18"/>
                    <a:pt x="14" y="18"/>
                  </a:cubicBezTo>
                  <a:cubicBezTo>
                    <a:pt x="15" y="18"/>
                    <a:pt x="16" y="18"/>
                    <a:pt x="17" y="18"/>
                  </a:cubicBezTo>
                  <a:cubicBezTo>
                    <a:pt x="18" y="17"/>
                    <a:pt x="20" y="17"/>
                    <a:pt x="21" y="17"/>
                  </a:cubicBezTo>
                  <a:cubicBezTo>
                    <a:pt x="23" y="16"/>
                    <a:pt x="25" y="16"/>
                    <a:pt x="26" y="15"/>
                  </a:cubicBezTo>
                  <a:cubicBezTo>
                    <a:pt x="27" y="15"/>
                    <a:pt x="28" y="15"/>
                    <a:pt x="29" y="14"/>
                  </a:cubicBezTo>
                  <a:cubicBezTo>
                    <a:pt x="30" y="14"/>
                    <a:pt x="30" y="14"/>
                    <a:pt x="31" y="13"/>
                  </a:cubicBezTo>
                  <a:cubicBezTo>
                    <a:pt x="32" y="13"/>
                    <a:pt x="33" y="13"/>
                    <a:pt x="33" y="12"/>
                  </a:cubicBezTo>
                  <a:cubicBezTo>
                    <a:pt x="34" y="12"/>
                    <a:pt x="35" y="11"/>
                    <a:pt x="35" y="11"/>
                  </a:cubicBezTo>
                  <a:cubicBezTo>
                    <a:pt x="37" y="10"/>
                    <a:pt x="38" y="9"/>
                    <a:pt x="39" y="9"/>
                  </a:cubicBezTo>
                  <a:cubicBezTo>
                    <a:pt x="40" y="8"/>
                    <a:pt x="40" y="8"/>
                    <a:pt x="41" y="7"/>
                  </a:cubicBezTo>
                  <a:cubicBezTo>
                    <a:pt x="42" y="7"/>
                    <a:pt x="42" y="7"/>
                    <a:pt x="43" y="6"/>
                  </a:cubicBezTo>
                  <a:cubicBezTo>
                    <a:pt x="43" y="6"/>
                    <a:pt x="44" y="5"/>
                    <a:pt x="44" y="5"/>
                  </a:cubicBezTo>
                  <a:cubicBezTo>
                    <a:pt x="44" y="5"/>
                    <a:pt x="45" y="4"/>
                    <a:pt x="45" y="4"/>
                  </a:cubicBezTo>
                  <a:cubicBezTo>
                    <a:pt x="46" y="3"/>
                    <a:pt x="46" y="3"/>
                    <a:pt x="46" y="3"/>
                  </a:cubicBezTo>
                  <a:cubicBezTo>
                    <a:pt x="46" y="2"/>
                    <a:pt x="47" y="2"/>
                    <a:pt x="47" y="2"/>
                  </a:cubicBezTo>
                  <a:cubicBezTo>
                    <a:pt x="47" y="1"/>
                    <a:pt x="48" y="1"/>
                    <a:pt x="48" y="1"/>
                  </a:cubicBezTo>
                  <a:cubicBezTo>
                    <a:pt x="48" y="0"/>
                    <a:pt x="49" y="0"/>
                    <a:pt x="4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453"/>
            <p:cNvSpPr/>
            <p:nvPr/>
          </p:nvSpPr>
          <p:spPr bwMode="auto">
            <a:xfrm>
              <a:off x="9945689" y="4292601"/>
              <a:ext cx="98425" cy="187325"/>
            </a:xfrm>
            <a:custGeom>
              <a:avLst/>
              <a:gdLst>
                <a:gd name="T0" fmla="*/ 0 w 23"/>
                <a:gd name="T1" fmla="*/ 0 h 44"/>
                <a:gd name="T2" fmla="*/ 0 w 23"/>
                <a:gd name="T3" fmla="*/ 1 h 44"/>
                <a:gd name="T4" fmla="*/ 1 w 23"/>
                <a:gd name="T5" fmla="*/ 1 h 44"/>
                <a:gd name="T6" fmla="*/ 1 w 23"/>
                <a:gd name="T7" fmla="*/ 2 h 44"/>
                <a:gd name="T8" fmla="*/ 2 w 23"/>
                <a:gd name="T9" fmla="*/ 4 h 44"/>
                <a:gd name="T10" fmla="*/ 4 w 23"/>
                <a:gd name="T11" fmla="*/ 7 h 44"/>
                <a:gd name="T12" fmla="*/ 7 w 23"/>
                <a:gd name="T13" fmla="*/ 14 h 44"/>
                <a:gd name="T14" fmla="*/ 8 w 23"/>
                <a:gd name="T15" fmla="*/ 18 h 44"/>
                <a:gd name="T16" fmla="*/ 11 w 23"/>
                <a:gd name="T17" fmla="*/ 23 h 44"/>
                <a:gd name="T18" fmla="*/ 13 w 23"/>
                <a:gd name="T19" fmla="*/ 27 h 44"/>
                <a:gd name="T20" fmla="*/ 16 w 23"/>
                <a:gd name="T21" fmla="*/ 30 h 44"/>
                <a:gd name="T22" fmla="*/ 17 w 23"/>
                <a:gd name="T23" fmla="*/ 32 h 44"/>
                <a:gd name="T24" fmla="*/ 18 w 23"/>
                <a:gd name="T25" fmla="*/ 34 h 44"/>
                <a:gd name="T26" fmla="*/ 19 w 23"/>
                <a:gd name="T27" fmla="*/ 37 h 44"/>
                <a:gd name="T28" fmla="*/ 22 w 23"/>
                <a:gd name="T29" fmla="*/ 42 h 44"/>
                <a:gd name="T30" fmla="*/ 22 w 23"/>
                <a:gd name="T31" fmla="*/ 44 h 44"/>
                <a:gd name="T32" fmla="*/ 23 w 23"/>
                <a:gd name="T33" fmla="*/ 44 h 44"/>
                <a:gd name="T34" fmla="*/ 23 w 23"/>
                <a:gd name="T35" fmla="*/ 44 h 44"/>
                <a:gd name="T36" fmla="*/ 23 w 23"/>
                <a:gd name="T37" fmla="*/ 42 h 44"/>
                <a:gd name="T38" fmla="*/ 23 w 23"/>
                <a:gd name="T39" fmla="*/ 39 h 44"/>
                <a:gd name="T40" fmla="*/ 22 w 23"/>
                <a:gd name="T41" fmla="*/ 36 h 44"/>
                <a:gd name="T42" fmla="*/ 21 w 23"/>
                <a:gd name="T43" fmla="*/ 32 h 44"/>
                <a:gd name="T44" fmla="*/ 20 w 23"/>
                <a:gd name="T45" fmla="*/ 30 h 44"/>
                <a:gd name="T46" fmla="*/ 20 w 23"/>
                <a:gd name="T47" fmla="*/ 29 h 44"/>
                <a:gd name="T48" fmla="*/ 19 w 23"/>
                <a:gd name="T49" fmla="*/ 28 h 44"/>
                <a:gd name="T50" fmla="*/ 17 w 23"/>
                <a:gd name="T51" fmla="*/ 24 h 44"/>
                <a:gd name="T52" fmla="*/ 15 w 23"/>
                <a:gd name="T53" fmla="*/ 20 h 44"/>
                <a:gd name="T54" fmla="*/ 13 w 23"/>
                <a:gd name="T55" fmla="*/ 16 h 44"/>
                <a:gd name="T56" fmla="*/ 11 w 23"/>
                <a:gd name="T57" fmla="*/ 12 h 44"/>
                <a:gd name="T58" fmla="*/ 8 w 23"/>
                <a:gd name="T59" fmla="*/ 9 h 44"/>
                <a:gd name="T60" fmla="*/ 6 w 23"/>
                <a:gd name="T61" fmla="*/ 5 h 44"/>
                <a:gd name="T62" fmla="*/ 4 w 23"/>
                <a:gd name="T63" fmla="*/ 3 h 44"/>
                <a:gd name="T64" fmla="*/ 2 w 23"/>
                <a:gd name="T65" fmla="*/ 1 h 44"/>
                <a:gd name="T66" fmla="*/ 1 w 23"/>
                <a:gd name="T67" fmla="*/ 0 h 44"/>
                <a:gd name="T68" fmla="*/ 0 w 23"/>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44">
                  <a:moveTo>
                    <a:pt x="0" y="0"/>
                  </a:moveTo>
                  <a:cubicBezTo>
                    <a:pt x="0" y="0"/>
                    <a:pt x="0" y="0"/>
                    <a:pt x="0" y="1"/>
                  </a:cubicBezTo>
                  <a:cubicBezTo>
                    <a:pt x="0" y="1"/>
                    <a:pt x="1" y="1"/>
                    <a:pt x="1" y="1"/>
                  </a:cubicBezTo>
                  <a:cubicBezTo>
                    <a:pt x="1" y="1"/>
                    <a:pt x="1" y="2"/>
                    <a:pt x="1" y="2"/>
                  </a:cubicBezTo>
                  <a:cubicBezTo>
                    <a:pt x="2" y="3"/>
                    <a:pt x="2" y="3"/>
                    <a:pt x="2" y="4"/>
                  </a:cubicBezTo>
                  <a:cubicBezTo>
                    <a:pt x="3" y="5"/>
                    <a:pt x="3" y="6"/>
                    <a:pt x="4" y="7"/>
                  </a:cubicBezTo>
                  <a:cubicBezTo>
                    <a:pt x="5" y="9"/>
                    <a:pt x="6" y="11"/>
                    <a:pt x="7" y="14"/>
                  </a:cubicBezTo>
                  <a:cubicBezTo>
                    <a:pt x="7" y="16"/>
                    <a:pt x="8" y="17"/>
                    <a:pt x="8" y="18"/>
                  </a:cubicBezTo>
                  <a:cubicBezTo>
                    <a:pt x="9" y="20"/>
                    <a:pt x="10" y="21"/>
                    <a:pt x="11" y="23"/>
                  </a:cubicBezTo>
                  <a:cubicBezTo>
                    <a:pt x="12" y="24"/>
                    <a:pt x="12" y="25"/>
                    <a:pt x="13" y="27"/>
                  </a:cubicBezTo>
                  <a:cubicBezTo>
                    <a:pt x="14" y="28"/>
                    <a:pt x="15" y="29"/>
                    <a:pt x="16" y="30"/>
                  </a:cubicBezTo>
                  <a:cubicBezTo>
                    <a:pt x="16" y="31"/>
                    <a:pt x="16" y="32"/>
                    <a:pt x="17" y="32"/>
                  </a:cubicBezTo>
                  <a:cubicBezTo>
                    <a:pt x="17" y="33"/>
                    <a:pt x="17" y="33"/>
                    <a:pt x="18" y="34"/>
                  </a:cubicBezTo>
                  <a:cubicBezTo>
                    <a:pt x="18" y="35"/>
                    <a:pt x="19" y="36"/>
                    <a:pt x="19" y="37"/>
                  </a:cubicBezTo>
                  <a:cubicBezTo>
                    <a:pt x="21" y="39"/>
                    <a:pt x="21" y="41"/>
                    <a:pt x="22" y="42"/>
                  </a:cubicBezTo>
                  <a:cubicBezTo>
                    <a:pt x="22" y="43"/>
                    <a:pt x="22" y="43"/>
                    <a:pt x="22" y="44"/>
                  </a:cubicBezTo>
                  <a:cubicBezTo>
                    <a:pt x="22" y="44"/>
                    <a:pt x="23" y="44"/>
                    <a:pt x="23" y="44"/>
                  </a:cubicBezTo>
                  <a:cubicBezTo>
                    <a:pt x="23" y="44"/>
                    <a:pt x="23" y="44"/>
                    <a:pt x="23" y="44"/>
                  </a:cubicBezTo>
                  <a:cubicBezTo>
                    <a:pt x="23" y="43"/>
                    <a:pt x="23" y="43"/>
                    <a:pt x="23" y="42"/>
                  </a:cubicBezTo>
                  <a:cubicBezTo>
                    <a:pt x="23" y="41"/>
                    <a:pt x="23" y="40"/>
                    <a:pt x="23" y="39"/>
                  </a:cubicBezTo>
                  <a:cubicBezTo>
                    <a:pt x="23" y="38"/>
                    <a:pt x="22" y="37"/>
                    <a:pt x="22" y="36"/>
                  </a:cubicBezTo>
                  <a:cubicBezTo>
                    <a:pt x="22" y="35"/>
                    <a:pt x="22" y="34"/>
                    <a:pt x="21" y="32"/>
                  </a:cubicBezTo>
                  <a:cubicBezTo>
                    <a:pt x="21" y="32"/>
                    <a:pt x="21" y="31"/>
                    <a:pt x="20" y="30"/>
                  </a:cubicBezTo>
                  <a:cubicBezTo>
                    <a:pt x="20" y="30"/>
                    <a:pt x="20" y="30"/>
                    <a:pt x="20" y="29"/>
                  </a:cubicBezTo>
                  <a:cubicBezTo>
                    <a:pt x="20" y="29"/>
                    <a:pt x="20" y="29"/>
                    <a:pt x="19" y="28"/>
                  </a:cubicBezTo>
                  <a:cubicBezTo>
                    <a:pt x="19" y="27"/>
                    <a:pt x="18" y="26"/>
                    <a:pt x="17" y="24"/>
                  </a:cubicBezTo>
                  <a:cubicBezTo>
                    <a:pt x="17" y="23"/>
                    <a:pt x="16" y="21"/>
                    <a:pt x="15" y="20"/>
                  </a:cubicBezTo>
                  <a:cubicBezTo>
                    <a:pt x="14" y="19"/>
                    <a:pt x="13" y="18"/>
                    <a:pt x="13" y="16"/>
                  </a:cubicBezTo>
                  <a:cubicBezTo>
                    <a:pt x="12" y="15"/>
                    <a:pt x="11" y="14"/>
                    <a:pt x="11" y="12"/>
                  </a:cubicBezTo>
                  <a:cubicBezTo>
                    <a:pt x="10" y="11"/>
                    <a:pt x="9" y="10"/>
                    <a:pt x="8" y="9"/>
                  </a:cubicBezTo>
                  <a:cubicBezTo>
                    <a:pt x="8" y="8"/>
                    <a:pt x="7" y="6"/>
                    <a:pt x="6" y="5"/>
                  </a:cubicBezTo>
                  <a:cubicBezTo>
                    <a:pt x="5" y="4"/>
                    <a:pt x="5" y="4"/>
                    <a:pt x="4" y="3"/>
                  </a:cubicBezTo>
                  <a:cubicBezTo>
                    <a:pt x="3" y="2"/>
                    <a:pt x="3" y="2"/>
                    <a:pt x="2" y="1"/>
                  </a:cubicBezTo>
                  <a:cubicBezTo>
                    <a:pt x="1" y="1"/>
                    <a:pt x="1" y="1"/>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454"/>
            <p:cNvSpPr/>
            <p:nvPr/>
          </p:nvSpPr>
          <p:spPr bwMode="auto">
            <a:xfrm>
              <a:off x="9828214" y="4383088"/>
              <a:ext cx="219075" cy="96838"/>
            </a:xfrm>
            <a:custGeom>
              <a:avLst/>
              <a:gdLst>
                <a:gd name="T0" fmla="*/ 0 w 52"/>
                <a:gd name="T1" fmla="*/ 0 h 23"/>
                <a:gd name="T2" fmla="*/ 1 w 52"/>
                <a:gd name="T3" fmla="*/ 0 h 23"/>
                <a:gd name="T4" fmla="*/ 2 w 52"/>
                <a:gd name="T5" fmla="*/ 1 h 23"/>
                <a:gd name="T6" fmla="*/ 8 w 52"/>
                <a:gd name="T7" fmla="*/ 4 h 23"/>
                <a:gd name="T8" fmla="*/ 11 w 52"/>
                <a:gd name="T9" fmla="*/ 6 h 23"/>
                <a:gd name="T10" fmla="*/ 15 w 52"/>
                <a:gd name="T11" fmla="*/ 9 h 23"/>
                <a:gd name="T12" fmla="*/ 16 w 52"/>
                <a:gd name="T13" fmla="*/ 9 h 23"/>
                <a:gd name="T14" fmla="*/ 16 w 52"/>
                <a:gd name="T15" fmla="*/ 10 h 23"/>
                <a:gd name="T16" fmla="*/ 17 w 52"/>
                <a:gd name="T17" fmla="*/ 11 h 23"/>
                <a:gd name="T18" fmla="*/ 20 w 52"/>
                <a:gd name="T19" fmla="*/ 12 h 23"/>
                <a:gd name="T20" fmla="*/ 25 w 52"/>
                <a:gd name="T21" fmla="*/ 14 h 23"/>
                <a:gd name="T22" fmla="*/ 30 w 52"/>
                <a:gd name="T23" fmla="*/ 17 h 23"/>
                <a:gd name="T24" fmla="*/ 34 w 52"/>
                <a:gd name="T25" fmla="*/ 18 h 23"/>
                <a:gd name="T26" fmla="*/ 43 w 52"/>
                <a:gd name="T27" fmla="*/ 21 h 23"/>
                <a:gd name="T28" fmla="*/ 50 w 52"/>
                <a:gd name="T29" fmla="*/ 23 h 23"/>
                <a:gd name="T30" fmla="*/ 51 w 52"/>
                <a:gd name="T31" fmla="*/ 23 h 23"/>
                <a:gd name="T32" fmla="*/ 52 w 52"/>
                <a:gd name="T33" fmla="*/ 23 h 23"/>
                <a:gd name="T34" fmla="*/ 51 w 52"/>
                <a:gd name="T35" fmla="*/ 23 h 23"/>
                <a:gd name="T36" fmla="*/ 50 w 52"/>
                <a:gd name="T37" fmla="*/ 22 h 23"/>
                <a:gd name="T38" fmla="*/ 44 w 52"/>
                <a:gd name="T39" fmla="*/ 19 h 23"/>
                <a:gd name="T40" fmla="*/ 36 w 52"/>
                <a:gd name="T41" fmla="*/ 14 h 23"/>
                <a:gd name="T42" fmla="*/ 31 w 52"/>
                <a:gd name="T43" fmla="*/ 12 h 23"/>
                <a:gd name="T44" fmla="*/ 27 w 52"/>
                <a:gd name="T45" fmla="*/ 10 h 23"/>
                <a:gd name="T46" fmla="*/ 22 w 52"/>
                <a:gd name="T47" fmla="*/ 8 h 23"/>
                <a:gd name="T48" fmla="*/ 20 w 52"/>
                <a:gd name="T49" fmla="*/ 7 h 23"/>
                <a:gd name="T50" fmla="*/ 19 w 52"/>
                <a:gd name="T51" fmla="*/ 6 h 23"/>
                <a:gd name="T52" fmla="*/ 18 w 52"/>
                <a:gd name="T53" fmla="*/ 5 h 23"/>
                <a:gd name="T54" fmla="*/ 13 w 52"/>
                <a:gd name="T55" fmla="*/ 3 h 23"/>
                <a:gd name="T56" fmla="*/ 11 w 52"/>
                <a:gd name="T57" fmla="*/ 2 h 23"/>
                <a:gd name="T58" fmla="*/ 10 w 52"/>
                <a:gd name="T59" fmla="*/ 1 h 23"/>
                <a:gd name="T60" fmla="*/ 10 w 52"/>
                <a:gd name="T61" fmla="*/ 1 h 23"/>
                <a:gd name="T62" fmla="*/ 9 w 52"/>
                <a:gd name="T63" fmla="*/ 1 h 23"/>
                <a:gd name="T64" fmla="*/ 6 w 52"/>
                <a:gd name="T65" fmla="*/ 0 h 23"/>
                <a:gd name="T66" fmla="*/ 3 w 52"/>
                <a:gd name="T67" fmla="*/ 0 h 23"/>
                <a:gd name="T68" fmla="*/ 1 w 52"/>
                <a:gd name="T69" fmla="*/ 0 h 23"/>
                <a:gd name="T70" fmla="*/ 0 w 52"/>
                <a:gd name="T7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23">
                  <a:moveTo>
                    <a:pt x="0" y="0"/>
                  </a:moveTo>
                  <a:cubicBezTo>
                    <a:pt x="0" y="0"/>
                    <a:pt x="0" y="0"/>
                    <a:pt x="1" y="0"/>
                  </a:cubicBezTo>
                  <a:cubicBezTo>
                    <a:pt x="1" y="0"/>
                    <a:pt x="2" y="0"/>
                    <a:pt x="2" y="1"/>
                  </a:cubicBezTo>
                  <a:cubicBezTo>
                    <a:pt x="4" y="1"/>
                    <a:pt x="6" y="2"/>
                    <a:pt x="8" y="4"/>
                  </a:cubicBezTo>
                  <a:cubicBezTo>
                    <a:pt x="9" y="4"/>
                    <a:pt x="10" y="5"/>
                    <a:pt x="11" y="6"/>
                  </a:cubicBezTo>
                  <a:cubicBezTo>
                    <a:pt x="13" y="7"/>
                    <a:pt x="14" y="8"/>
                    <a:pt x="15" y="9"/>
                  </a:cubicBezTo>
                  <a:cubicBezTo>
                    <a:pt x="16" y="9"/>
                    <a:pt x="16" y="9"/>
                    <a:pt x="16" y="9"/>
                  </a:cubicBezTo>
                  <a:cubicBezTo>
                    <a:pt x="16" y="10"/>
                    <a:pt x="16" y="10"/>
                    <a:pt x="16" y="10"/>
                  </a:cubicBezTo>
                  <a:cubicBezTo>
                    <a:pt x="17" y="10"/>
                    <a:pt x="17" y="10"/>
                    <a:pt x="17" y="11"/>
                  </a:cubicBezTo>
                  <a:cubicBezTo>
                    <a:pt x="18" y="11"/>
                    <a:pt x="19" y="11"/>
                    <a:pt x="20" y="12"/>
                  </a:cubicBezTo>
                  <a:cubicBezTo>
                    <a:pt x="21" y="13"/>
                    <a:pt x="23" y="14"/>
                    <a:pt x="25" y="14"/>
                  </a:cubicBezTo>
                  <a:cubicBezTo>
                    <a:pt x="26" y="15"/>
                    <a:pt x="28" y="16"/>
                    <a:pt x="30" y="17"/>
                  </a:cubicBezTo>
                  <a:cubicBezTo>
                    <a:pt x="31" y="17"/>
                    <a:pt x="33" y="18"/>
                    <a:pt x="34" y="18"/>
                  </a:cubicBezTo>
                  <a:cubicBezTo>
                    <a:pt x="38" y="20"/>
                    <a:pt x="41" y="21"/>
                    <a:pt x="43" y="21"/>
                  </a:cubicBezTo>
                  <a:cubicBezTo>
                    <a:pt x="46" y="22"/>
                    <a:pt x="48" y="23"/>
                    <a:pt x="50" y="23"/>
                  </a:cubicBezTo>
                  <a:cubicBezTo>
                    <a:pt x="50" y="23"/>
                    <a:pt x="51" y="23"/>
                    <a:pt x="51" y="23"/>
                  </a:cubicBezTo>
                  <a:cubicBezTo>
                    <a:pt x="52" y="23"/>
                    <a:pt x="52" y="23"/>
                    <a:pt x="52" y="23"/>
                  </a:cubicBezTo>
                  <a:cubicBezTo>
                    <a:pt x="52" y="23"/>
                    <a:pt x="52" y="23"/>
                    <a:pt x="51" y="23"/>
                  </a:cubicBezTo>
                  <a:cubicBezTo>
                    <a:pt x="51" y="23"/>
                    <a:pt x="51" y="22"/>
                    <a:pt x="50" y="22"/>
                  </a:cubicBezTo>
                  <a:cubicBezTo>
                    <a:pt x="49" y="21"/>
                    <a:pt x="47" y="20"/>
                    <a:pt x="44" y="19"/>
                  </a:cubicBezTo>
                  <a:cubicBezTo>
                    <a:pt x="42" y="17"/>
                    <a:pt x="39" y="16"/>
                    <a:pt x="36" y="14"/>
                  </a:cubicBezTo>
                  <a:cubicBezTo>
                    <a:pt x="35" y="14"/>
                    <a:pt x="33" y="13"/>
                    <a:pt x="31" y="12"/>
                  </a:cubicBezTo>
                  <a:cubicBezTo>
                    <a:pt x="30" y="11"/>
                    <a:pt x="28" y="11"/>
                    <a:pt x="27" y="10"/>
                  </a:cubicBezTo>
                  <a:cubicBezTo>
                    <a:pt x="25" y="9"/>
                    <a:pt x="23" y="9"/>
                    <a:pt x="22" y="8"/>
                  </a:cubicBezTo>
                  <a:cubicBezTo>
                    <a:pt x="21" y="7"/>
                    <a:pt x="20" y="7"/>
                    <a:pt x="20" y="7"/>
                  </a:cubicBezTo>
                  <a:cubicBezTo>
                    <a:pt x="19" y="6"/>
                    <a:pt x="19" y="6"/>
                    <a:pt x="19" y="6"/>
                  </a:cubicBezTo>
                  <a:cubicBezTo>
                    <a:pt x="18" y="6"/>
                    <a:pt x="18" y="6"/>
                    <a:pt x="18" y="5"/>
                  </a:cubicBezTo>
                  <a:cubicBezTo>
                    <a:pt x="16" y="5"/>
                    <a:pt x="15" y="4"/>
                    <a:pt x="13" y="3"/>
                  </a:cubicBezTo>
                  <a:cubicBezTo>
                    <a:pt x="13" y="3"/>
                    <a:pt x="12" y="2"/>
                    <a:pt x="11" y="2"/>
                  </a:cubicBezTo>
                  <a:cubicBezTo>
                    <a:pt x="11" y="2"/>
                    <a:pt x="11" y="2"/>
                    <a:pt x="10" y="1"/>
                  </a:cubicBezTo>
                  <a:cubicBezTo>
                    <a:pt x="10" y="1"/>
                    <a:pt x="10" y="1"/>
                    <a:pt x="10" y="1"/>
                  </a:cubicBezTo>
                  <a:cubicBezTo>
                    <a:pt x="10" y="1"/>
                    <a:pt x="9" y="1"/>
                    <a:pt x="9" y="1"/>
                  </a:cubicBezTo>
                  <a:cubicBezTo>
                    <a:pt x="8" y="1"/>
                    <a:pt x="7" y="0"/>
                    <a:pt x="6" y="0"/>
                  </a:cubicBezTo>
                  <a:cubicBezTo>
                    <a:pt x="4" y="0"/>
                    <a:pt x="3" y="0"/>
                    <a:pt x="3" y="0"/>
                  </a:cubicBezTo>
                  <a:cubicBezTo>
                    <a:pt x="2" y="0"/>
                    <a:pt x="1" y="0"/>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455"/>
            <p:cNvSpPr/>
            <p:nvPr/>
          </p:nvSpPr>
          <p:spPr bwMode="auto">
            <a:xfrm>
              <a:off x="9894889" y="4479926"/>
              <a:ext cx="144463" cy="12700"/>
            </a:xfrm>
            <a:custGeom>
              <a:avLst/>
              <a:gdLst>
                <a:gd name="T0" fmla="*/ 34 w 34"/>
                <a:gd name="T1" fmla="*/ 0 h 3"/>
                <a:gd name="T2" fmla="*/ 33 w 34"/>
                <a:gd name="T3" fmla="*/ 0 h 3"/>
                <a:gd name="T4" fmla="*/ 29 w 34"/>
                <a:gd name="T5" fmla="*/ 0 h 3"/>
                <a:gd name="T6" fmla="*/ 23 w 34"/>
                <a:gd name="T7" fmla="*/ 0 h 3"/>
                <a:gd name="T8" fmla="*/ 20 w 34"/>
                <a:gd name="T9" fmla="*/ 0 h 3"/>
                <a:gd name="T10" fmla="*/ 17 w 34"/>
                <a:gd name="T11" fmla="*/ 0 h 3"/>
                <a:gd name="T12" fmla="*/ 14 w 34"/>
                <a:gd name="T13" fmla="*/ 0 h 3"/>
                <a:gd name="T14" fmla="*/ 11 w 34"/>
                <a:gd name="T15" fmla="*/ 0 h 3"/>
                <a:gd name="T16" fmla="*/ 5 w 34"/>
                <a:gd name="T17" fmla="*/ 0 h 3"/>
                <a:gd name="T18" fmla="*/ 1 w 34"/>
                <a:gd name="T19" fmla="*/ 0 h 3"/>
                <a:gd name="T20" fmla="*/ 0 w 34"/>
                <a:gd name="T21" fmla="*/ 0 h 3"/>
                <a:gd name="T22" fmla="*/ 1 w 34"/>
                <a:gd name="T23" fmla="*/ 1 h 3"/>
                <a:gd name="T24" fmla="*/ 3 w 34"/>
                <a:gd name="T25" fmla="*/ 1 h 3"/>
                <a:gd name="T26" fmla="*/ 5 w 34"/>
                <a:gd name="T27" fmla="*/ 2 h 3"/>
                <a:gd name="T28" fmla="*/ 8 w 34"/>
                <a:gd name="T29" fmla="*/ 2 h 3"/>
                <a:gd name="T30" fmla="*/ 10 w 34"/>
                <a:gd name="T31" fmla="*/ 3 h 3"/>
                <a:gd name="T32" fmla="*/ 14 w 34"/>
                <a:gd name="T33" fmla="*/ 3 h 3"/>
                <a:gd name="T34" fmla="*/ 17 w 34"/>
                <a:gd name="T35" fmla="*/ 3 h 3"/>
                <a:gd name="T36" fmla="*/ 20 w 34"/>
                <a:gd name="T37" fmla="*/ 3 h 3"/>
                <a:gd name="T38" fmla="*/ 24 w 34"/>
                <a:gd name="T39" fmla="*/ 3 h 3"/>
                <a:gd name="T40" fmla="*/ 26 w 34"/>
                <a:gd name="T41" fmla="*/ 2 h 3"/>
                <a:gd name="T42" fmla="*/ 29 w 34"/>
                <a:gd name="T43" fmla="*/ 2 h 3"/>
                <a:gd name="T44" fmla="*/ 31 w 34"/>
                <a:gd name="T45" fmla="*/ 1 h 3"/>
                <a:gd name="T46" fmla="*/ 33 w 34"/>
                <a:gd name="T47" fmla="*/ 0 h 3"/>
                <a:gd name="T48" fmla="*/ 34 w 34"/>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
                  <a:moveTo>
                    <a:pt x="34" y="0"/>
                  </a:moveTo>
                  <a:cubicBezTo>
                    <a:pt x="34" y="0"/>
                    <a:pt x="34" y="0"/>
                    <a:pt x="33" y="0"/>
                  </a:cubicBezTo>
                  <a:cubicBezTo>
                    <a:pt x="32" y="0"/>
                    <a:pt x="31" y="0"/>
                    <a:pt x="29" y="0"/>
                  </a:cubicBezTo>
                  <a:cubicBezTo>
                    <a:pt x="27" y="0"/>
                    <a:pt x="25" y="0"/>
                    <a:pt x="23" y="0"/>
                  </a:cubicBezTo>
                  <a:cubicBezTo>
                    <a:pt x="22" y="0"/>
                    <a:pt x="21" y="0"/>
                    <a:pt x="20" y="0"/>
                  </a:cubicBezTo>
                  <a:cubicBezTo>
                    <a:pt x="19" y="0"/>
                    <a:pt x="18" y="0"/>
                    <a:pt x="17" y="0"/>
                  </a:cubicBezTo>
                  <a:cubicBezTo>
                    <a:pt x="16" y="0"/>
                    <a:pt x="15" y="0"/>
                    <a:pt x="14" y="0"/>
                  </a:cubicBezTo>
                  <a:cubicBezTo>
                    <a:pt x="13" y="0"/>
                    <a:pt x="12" y="0"/>
                    <a:pt x="11" y="0"/>
                  </a:cubicBezTo>
                  <a:cubicBezTo>
                    <a:pt x="9" y="0"/>
                    <a:pt x="7" y="0"/>
                    <a:pt x="5" y="0"/>
                  </a:cubicBezTo>
                  <a:cubicBezTo>
                    <a:pt x="3" y="0"/>
                    <a:pt x="2" y="0"/>
                    <a:pt x="1" y="0"/>
                  </a:cubicBezTo>
                  <a:cubicBezTo>
                    <a:pt x="0" y="0"/>
                    <a:pt x="0" y="0"/>
                    <a:pt x="0" y="0"/>
                  </a:cubicBezTo>
                  <a:cubicBezTo>
                    <a:pt x="0" y="0"/>
                    <a:pt x="0" y="0"/>
                    <a:pt x="1" y="1"/>
                  </a:cubicBezTo>
                  <a:cubicBezTo>
                    <a:pt x="1" y="1"/>
                    <a:pt x="2" y="1"/>
                    <a:pt x="3" y="1"/>
                  </a:cubicBezTo>
                  <a:cubicBezTo>
                    <a:pt x="3" y="1"/>
                    <a:pt x="4" y="2"/>
                    <a:pt x="5" y="2"/>
                  </a:cubicBezTo>
                  <a:cubicBezTo>
                    <a:pt x="6" y="2"/>
                    <a:pt x="7" y="2"/>
                    <a:pt x="8" y="2"/>
                  </a:cubicBezTo>
                  <a:cubicBezTo>
                    <a:pt x="8" y="3"/>
                    <a:pt x="9" y="3"/>
                    <a:pt x="10" y="3"/>
                  </a:cubicBezTo>
                  <a:cubicBezTo>
                    <a:pt x="12" y="3"/>
                    <a:pt x="13" y="3"/>
                    <a:pt x="14" y="3"/>
                  </a:cubicBezTo>
                  <a:cubicBezTo>
                    <a:pt x="15" y="3"/>
                    <a:pt x="16" y="3"/>
                    <a:pt x="17" y="3"/>
                  </a:cubicBezTo>
                  <a:cubicBezTo>
                    <a:pt x="18" y="3"/>
                    <a:pt x="19" y="3"/>
                    <a:pt x="20" y="3"/>
                  </a:cubicBezTo>
                  <a:cubicBezTo>
                    <a:pt x="21" y="3"/>
                    <a:pt x="22" y="3"/>
                    <a:pt x="24" y="3"/>
                  </a:cubicBezTo>
                  <a:cubicBezTo>
                    <a:pt x="25" y="3"/>
                    <a:pt x="26" y="2"/>
                    <a:pt x="26" y="2"/>
                  </a:cubicBezTo>
                  <a:cubicBezTo>
                    <a:pt x="27" y="2"/>
                    <a:pt x="28" y="2"/>
                    <a:pt x="29" y="2"/>
                  </a:cubicBezTo>
                  <a:cubicBezTo>
                    <a:pt x="30" y="1"/>
                    <a:pt x="31" y="1"/>
                    <a:pt x="31" y="1"/>
                  </a:cubicBezTo>
                  <a:cubicBezTo>
                    <a:pt x="32" y="1"/>
                    <a:pt x="32" y="1"/>
                    <a:pt x="33" y="0"/>
                  </a:cubicBezTo>
                  <a:cubicBezTo>
                    <a:pt x="34" y="0"/>
                    <a:pt x="34" y="0"/>
                    <a:pt x="34"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456"/>
            <p:cNvSpPr/>
            <p:nvPr/>
          </p:nvSpPr>
          <p:spPr bwMode="auto">
            <a:xfrm>
              <a:off x="9925051" y="4360863"/>
              <a:ext cx="119063" cy="123825"/>
            </a:xfrm>
            <a:custGeom>
              <a:avLst/>
              <a:gdLst>
                <a:gd name="T0" fmla="*/ 0 w 28"/>
                <a:gd name="T1" fmla="*/ 0 h 29"/>
                <a:gd name="T2" fmla="*/ 2 w 28"/>
                <a:gd name="T3" fmla="*/ 1 h 29"/>
                <a:gd name="T4" fmla="*/ 5 w 28"/>
                <a:gd name="T5" fmla="*/ 4 h 29"/>
                <a:gd name="T6" fmla="*/ 9 w 28"/>
                <a:gd name="T7" fmla="*/ 9 h 29"/>
                <a:gd name="T8" fmla="*/ 12 w 28"/>
                <a:gd name="T9" fmla="*/ 11 h 29"/>
                <a:gd name="T10" fmla="*/ 14 w 28"/>
                <a:gd name="T11" fmla="*/ 14 h 29"/>
                <a:gd name="T12" fmla="*/ 24 w 28"/>
                <a:gd name="T13" fmla="*/ 24 h 29"/>
                <a:gd name="T14" fmla="*/ 27 w 28"/>
                <a:gd name="T15" fmla="*/ 27 h 29"/>
                <a:gd name="T16" fmla="*/ 28 w 28"/>
                <a:gd name="T17" fmla="*/ 29 h 29"/>
                <a:gd name="T18" fmla="*/ 27 w 28"/>
                <a:gd name="T19" fmla="*/ 27 h 29"/>
                <a:gd name="T20" fmla="*/ 26 w 28"/>
                <a:gd name="T21" fmla="*/ 25 h 29"/>
                <a:gd name="T22" fmla="*/ 25 w 28"/>
                <a:gd name="T23" fmla="*/ 23 h 29"/>
                <a:gd name="T24" fmla="*/ 23 w 28"/>
                <a:gd name="T25" fmla="*/ 21 h 29"/>
                <a:gd name="T26" fmla="*/ 21 w 28"/>
                <a:gd name="T27" fmla="*/ 18 h 29"/>
                <a:gd name="T28" fmla="*/ 19 w 28"/>
                <a:gd name="T29" fmla="*/ 15 h 29"/>
                <a:gd name="T30" fmla="*/ 16 w 28"/>
                <a:gd name="T31" fmla="*/ 12 h 29"/>
                <a:gd name="T32" fmla="*/ 14 w 28"/>
                <a:gd name="T33" fmla="*/ 10 h 29"/>
                <a:gd name="T34" fmla="*/ 11 w 28"/>
                <a:gd name="T35" fmla="*/ 7 h 29"/>
                <a:gd name="T36" fmla="*/ 8 w 28"/>
                <a:gd name="T37" fmla="*/ 5 h 29"/>
                <a:gd name="T38" fmla="*/ 6 w 28"/>
                <a:gd name="T39" fmla="*/ 3 h 29"/>
                <a:gd name="T40" fmla="*/ 4 w 28"/>
                <a:gd name="T41" fmla="*/ 2 h 29"/>
                <a:gd name="T42" fmla="*/ 2 w 28"/>
                <a:gd name="T43" fmla="*/ 1 h 29"/>
                <a:gd name="T44" fmla="*/ 0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0" y="0"/>
                  </a:moveTo>
                  <a:cubicBezTo>
                    <a:pt x="0" y="0"/>
                    <a:pt x="1" y="0"/>
                    <a:pt x="2" y="1"/>
                  </a:cubicBezTo>
                  <a:cubicBezTo>
                    <a:pt x="2" y="2"/>
                    <a:pt x="3" y="3"/>
                    <a:pt x="5" y="4"/>
                  </a:cubicBezTo>
                  <a:cubicBezTo>
                    <a:pt x="6" y="6"/>
                    <a:pt x="8" y="7"/>
                    <a:pt x="9" y="9"/>
                  </a:cubicBezTo>
                  <a:cubicBezTo>
                    <a:pt x="10" y="10"/>
                    <a:pt x="11" y="11"/>
                    <a:pt x="12" y="11"/>
                  </a:cubicBezTo>
                  <a:cubicBezTo>
                    <a:pt x="13" y="12"/>
                    <a:pt x="13" y="13"/>
                    <a:pt x="14" y="14"/>
                  </a:cubicBezTo>
                  <a:cubicBezTo>
                    <a:pt x="18" y="18"/>
                    <a:pt x="21" y="21"/>
                    <a:pt x="24" y="24"/>
                  </a:cubicBezTo>
                  <a:cubicBezTo>
                    <a:pt x="25" y="25"/>
                    <a:pt x="26" y="27"/>
                    <a:pt x="27" y="27"/>
                  </a:cubicBezTo>
                  <a:cubicBezTo>
                    <a:pt x="27" y="28"/>
                    <a:pt x="28" y="29"/>
                    <a:pt x="28" y="29"/>
                  </a:cubicBezTo>
                  <a:cubicBezTo>
                    <a:pt x="28" y="29"/>
                    <a:pt x="28" y="28"/>
                    <a:pt x="27" y="27"/>
                  </a:cubicBezTo>
                  <a:cubicBezTo>
                    <a:pt x="27" y="27"/>
                    <a:pt x="27" y="26"/>
                    <a:pt x="26" y="25"/>
                  </a:cubicBezTo>
                  <a:cubicBezTo>
                    <a:pt x="26" y="25"/>
                    <a:pt x="25" y="24"/>
                    <a:pt x="25" y="23"/>
                  </a:cubicBezTo>
                  <a:cubicBezTo>
                    <a:pt x="24" y="22"/>
                    <a:pt x="24" y="21"/>
                    <a:pt x="23" y="21"/>
                  </a:cubicBezTo>
                  <a:cubicBezTo>
                    <a:pt x="23" y="20"/>
                    <a:pt x="22" y="19"/>
                    <a:pt x="21" y="18"/>
                  </a:cubicBezTo>
                  <a:cubicBezTo>
                    <a:pt x="20" y="17"/>
                    <a:pt x="20" y="16"/>
                    <a:pt x="19" y="15"/>
                  </a:cubicBezTo>
                  <a:cubicBezTo>
                    <a:pt x="18" y="14"/>
                    <a:pt x="17" y="13"/>
                    <a:pt x="16" y="12"/>
                  </a:cubicBezTo>
                  <a:cubicBezTo>
                    <a:pt x="15" y="11"/>
                    <a:pt x="15" y="10"/>
                    <a:pt x="14" y="10"/>
                  </a:cubicBezTo>
                  <a:cubicBezTo>
                    <a:pt x="13" y="9"/>
                    <a:pt x="12" y="8"/>
                    <a:pt x="11" y="7"/>
                  </a:cubicBezTo>
                  <a:cubicBezTo>
                    <a:pt x="10" y="6"/>
                    <a:pt x="9" y="6"/>
                    <a:pt x="8" y="5"/>
                  </a:cubicBezTo>
                  <a:cubicBezTo>
                    <a:pt x="7" y="4"/>
                    <a:pt x="7" y="4"/>
                    <a:pt x="6" y="3"/>
                  </a:cubicBezTo>
                  <a:cubicBezTo>
                    <a:pt x="5" y="3"/>
                    <a:pt x="4" y="2"/>
                    <a:pt x="4" y="2"/>
                  </a:cubicBezTo>
                  <a:cubicBezTo>
                    <a:pt x="3" y="1"/>
                    <a:pt x="2" y="1"/>
                    <a:pt x="2"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457"/>
            <p:cNvSpPr/>
            <p:nvPr/>
          </p:nvSpPr>
          <p:spPr bwMode="auto">
            <a:xfrm>
              <a:off x="10009189" y="4411663"/>
              <a:ext cx="76200" cy="127000"/>
            </a:xfrm>
            <a:custGeom>
              <a:avLst/>
              <a:gdLst>
                <a:gd name="T0" fmla="*/ 18 w 18"/>
                <a:gd name="T1" fmla="*/ 20 h 30"/>
                <a:gd name="T2" fmla="*/ 12 w 18"/>
                <a:gd name="T3" fmla="*/ 0 h 30"/>
                <a:gd name="T4" fmla="*/ 0 w 18"/>
                <a:gd name="T5" fmla="*/ 30 h 30"/>
                <a:gd name="T6" fmla="*/ 18 w 18"/>
                <a:gd name="T7" fmla="*/ 20 h 30"/>
              </a:gdLst>
              <a:ahLst/>
              <a:cxnLst>
                <a:cxn ang="0">
                  <a:pos x="T0" y="T1"/>
                </a:cxn>
                <a:cxn ang="0">
                  <a:pos x="T2" y="T3"/>
                </a:cxn>
                <a:cxn ang="0">
                  <a:pos x="T4" y="T5"/>
                </a:cxn>
                <a:cxn ang="0">
                  <a:pos x="T6" y="T7"/>
                </a:cxn>
              </a:cxnLst>
              <a:rect l="0" t="0" r="r" b="b"/>
              <a:pathLst>
                <a:path w="18" h="30">
                  <a:moveTo>
                    <a:pt x="18" y="20"/>
                  </a:moveTo>
                  <a:cubicBezTo>
                    <a:pt x="18" y="12"/>
                    <a:pt x="16" y="5"/>
                    <a:pt x="12" y="0"/>
                  </a:cubicBezTo>
                  <a:cubicBezTo>
                    <a:pt x="12" y="0"/>
                    <a:pt x="0" y="20"/>
                    <a:pt x="0" y="30"/>
                  </a:cubicBezTo>
                  <a:cubicBezTo>
                    <a:pt x="0" y="30"/>
                    <a:pt x="15" y="27"/>
                    <a:pt x="18" y="2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458"/>
            <p:cNvSpPr/>
            <p:nvPr/>
          </p:nvSpPr>
          <p:spPr bwMode="auto">
            <a:xfrm>
              <a:off x="10059989" y="4484688"/>
              <a:ext cx="441325" cy="139700"/>
            </a:xfrm>
            <a:custGeom>
              <a:avLst/>
              <a:gdLst>
                <a:gd name="T0" fmla="*/ 103 w 104"/>
                <a:gd name="T1" fmla="*/ 33 h 33"/>
                <a:gd name="T2" fmla="*/ 0 w 104"/>
                <a:gd name="T3" fmla="*/ 4 h 33"/>
                <a:gd name="T4" fmla="*/ 3 w 104"/>
                <a:gd name="T5" fmla="*/ 0 h 33"/>
                <a:gd name="T6" fmla="*/ 104 w 104"/>
                <a:gd name="T7" fmla="*/ 28 h 33"/>
                <a:gd name="T8" fmla="*/ 103 w 104"/>
                <a:gd name="T9" fmla="*/ 33 h 33"/>
              </a:gdLst>
              <a:ahLst/>
              <a:cxnLst>
                <a:cxn ang="0">
                  <a:pos x="T0" y="T1"/>
                </a:cxn>
                <a:cxn ang="0">
                  <a:pos x="T2" y="T3"/>
                </a:cxn>
                <a:cxn ang="0">
                  <a:pos x="T4" y="T5"/>
                </a:cxn>
                <a:cxn ang="0">
                  <a:pos x="T6" y="T7"/>
                </a:cxn>
                <a:cxn ang="0">
                  <a:pos x="T8" y="T9"/>
                </a:cxn>
              </a:cxnLst>
              <a:rect l="0" t="0" r="r" b="b"/>
              <a:pathLst>
                <a:path w="104" h="33">
                  <a:moveTo>
                    <a:pt x="103" y="33"/>
                  </a:moveTo>
                  <a:cubicBezTo>
                    <a:pt x="50" y="20"/>
                    <a:pt x="6" y="7"/>
                    <a:pt x="0" y="4"/>
                  </a:cubicBezTo>
                  <a:cubicBezTo>
                    <a:pt x="3" y="0"/>
                    <a:pt x="3" y="0"/>
                    <a:pt x="3" y="0"/>
                  </a:cubicBezTo>
                  <a:cubicBezTo>
                    <a:pt x="7" y="3"/>
                    <a:pt x="47" y="14"/>
                    <a:pt x="104" y="28"/>
                  </a:cubicBezTo>
                  <a:lnTo>
                    <a:pt x="103" y="3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1" presetClass="entr" presetSubtype="0" fill="hold" grpId="0" nodeType="withEffect">
                                  <p:stCondLst>
                                    <p:cond delay="700"/>
                                  </p:stCondLst>
                                  <p:iterate type="lt">
                                    <p:tmPct val="10000"/>
                                  </p:iterate>
                                  <p:childTnLst>
                                    <p:set>
                                      <p:cBhvr>
                                        <p:cTn id="9" dur="1" fill="hold">
                                          <p:stCondLst>
                                            <p:cond delay="0"/>
                                          </p:stCondLst>
                                        </p:cTn>
                                        <p:tgtEl>
                                          <p:spTgt spid="7"/>
                                        </p:tgtEl>
                                        <p:attrNameLst>
                                          <p:attrName>style.visibility</p:attrName>
                                        </p:attrNameLst>
                                      </p:cBhvr>
                                      <p:to>
                                        <p:strVal val="visible"/>
                                      </p:to>
                                    </p:set>
                                    <p:anim calcmode="lin" valueType="num">
                                      <p:cBhvr>
                                        <p:cTn id="10" dur="4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1" dur="400" fill="hold"/>
                                        <p:tgtEl>
                                          <p:spTgt spid="7"/>
                                        </p:tgtEl>
                                        <p:attrNameLst>
                                          <p:attrName>ppt_y</p:attrName>
                                        </p:attrNameLst>
                                      </p:cBhvr>
                                      <p:tavLst>
                                        <p:tav tm="0">
                                          <p:val>
                                            <p:strVal val="#ppt_y"/>
                                          </p:val>
                                        </p:tav>
                                        <p:tav tm="100000">
                                          <p:val>
                                            <p:strVal val="#ppt_y"/>
                                          </p:val>
                                        </p:tav>
                                      </p:tavLst>
                                    </p:anim>
                                    <p:anim calcmode="lin" valueType="num">
                                      <p:cBhvr>
                                        <p:cTn id="12" dur="4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3" dur="4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400" tmFilter="0,0; .5, 1; 1, 1"/>
                                        <p:tgtEl>
                                          <p:spTgt spid="7"/>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20088" y="3004167"/>
            <a:ext cx="5724644" cy="830997"/>
          </a:xfrm>
          <a:prstGeom prst="rect">
            <a:avLst/>
          </a:prstGeom>
          <a:noFill/>
          <a:effectLst>
            <a:outerShdw blurRad="63500" sx="102000" sy="102000" algn="ctr" rotWithShape="0">
              <a:prstClr val="black">
                <a:alpha val="40000"/>
              </a:prstClr>
            </a:outerShdw>
          </a:effectLst>
        </p:spPr>
        <p:txBody>
          <a:bodyPr wrap="none" rtlCol="0">
            <a:spAutoFit/>
          </a:bodyPr>
          <a:lstStyle/>
          <a:p>
            <a:pPr algn="ctr">
              <a:defRPr/>
            </a:pPr>
            <a:r>
              <a:rPr lang="zh-CN" altLang="en-US" sz="4800">
                <a:solidFill>
                  <a:schemeClr val="tx1">
                    <a:lumMod val="75000"/>
                    <a:lumOff val="25000"/>
                  </a:schemeClr>
                </a:solidFill>
                <a:latin typeface="微软雅黑" panose="020B0503020204020204" pitchFamily="34" charset="-122"/>
                <a:ea typeface="微软雅黑" panose="020B0503020204020204" pitchFamily="34" charset="-122"/>
              </a:rPr>
              <a:t>绪论：课题来源分析</a:t>
            </a:r>
          </a:p>
        </p:txBody>
      </p:sp>
      <p:sp>
        <p:nvSpPr>
          <p:cNvPr id="5" name="矩形 4"/>
          <p:cNvSpPr/>
          <p:nvPr/>
        </p:nvSpPr>
        <p:spPr>
          <a:xfrm>
            <a:off x="2192992" y="2095772"/>
            <a:ext cx="1433406" cy="2646878"/>
          </a:xfrm>
          <a:prstGeom prst="rect">
            <a:avLst/>
          </a:prstGeom>
        </p:spPr>
        <p:txBody>
          <a:bodyPr wrap="none">
            <a:spAutoFit/>
          </a:bodyPr>
          <a:lstStyle/>
          <a:p>
            <a:pPr algn="ctr"/>
            <a:r>
              <a:rPr lang="en-US" altLang="zh-CN" sz="166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66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圆角矩形 6"/>
          <p:cNvSpPr/>
          <p:nvPr/>
        </p:nvSpPr>
        <p:spPr>
          <a:xfrm>
            <a:off x="1666242" y="2201943"/>
            <a:ext cx="2445129" cy="2445129"/>
          </a:xfrm>
          <a:prstGeom prst="roundRect">
            <a:avLst>
              <a:gd name="adj" fmla="val 0"/>
            </a:avLst>
          </a:pr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矩形 6"/>
          <p:cNvSpPr/>
          <p:nvPr/>
        </p:nvSpPr>
        <p:spPr>
          <a:xfrm>
            <a:off x="688465" y="856359"/>
            <a:ext cx="10839196" cy="5133703"/>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96765" y="5768975"/>
            <a:ext cx="1309688" cy="1089025"/>
            <a:chOff x="1974736" y="4337051"/>
            <a:chExt cx="1309688" cy="1089025"/>
          </a:xfrm>
        </p:grpSpPr>
        <p:sp>
          <p:nvSpPr>
            <p:cNvPr id="9" name="Freeform 338"/>
            <p:cNvSpPr/>
            <p:nvPr/>
          </p:nvSpPr>
          <p:spPr bwMode="auto">
            <a:xfrm>
              <a:off x="1974736" y="4591051"/>
              <a:ext cx="1022350" cy="835025"/>
            </a:xfrm>
            <a:custGeom>
              <a:avLst/>
              <a:gdLst>
                <a:gd name="T0" fmla="*/ 241 w 241"/>
                <a:gd name="T1" fmla="*/ 2 h 197"/>
                <a:gd name="T2" fmla="*/ 2 w 241"/>
                <a:gd name="T3" fmla="*/ 197 h 197"/>
                <a:gd name="T4" fmla="*/ 0 w 241"/>
                <a:gd name="T5" fmla="*/ 196 h 197"/>
                <a:gd name="T6" fmla="*/ 240 w 241"/>
                <a:gd name="T7" fmla="*/ 0 h 197"/>
                <a:gd name="T8" fmla="*/ 241 w 241"/>
                <a:gd name="T9" fmla="*/ 2 h 197"/>
              </a:gdLst>
              <a:ahLst/>
              <a:cxnLst>
                <a:cxn ang="0">
                  <a:pos x="T0" y="T1"/>
                </a:cxn>
                <a:cxn ang="0">
                  <a:pos x="T2" y="T3"/>
                </a:cxn>
                <a:cxn ang="0">
                  <a:pos x="T4" y="T5"/>
                </a:cxn>
                <a:cxn ang="0">
                  <a:pos x="T6" y="T7"/>
                </a:cxn>
                <a:cxn ang="0">
                  <a:pos x="T8" y="T9"/>
                </a:cxn>
              </a:cxnLst>
              <a:rect l="0" t="0" r="r" b="b"/>
              <a:pathLst>
                <a:path w="241" h="197">
                  <a:moveTo>
                    <a:pt x="241" y="2"/>
                  </a:moveTo>
                  <a:cubicBezTo>
                    <a:pt x="201" y="24"/>
                    <a:pt x="96" y="87"/>
                    <a:pt x="2" y="197"/>
                  </a:cubicBezTo>
                  <a:cubicBezTo>
                    <a:pt x="0" y="196"/>
                    <a:pt x="0" y="196"/>
                    <a:pt x="0" y="196"/>
                  </a:cubicBezTo>
                  <a:cubicBezTo>
                    <a:pt x="94" y="85"/>
                    <a:pt x="199" y="22"/>
                    <a:pt x="240" y="0"/>
                  </a:cubicBezTo>
                  <a:lnTo>
                    <a:pt x="241" y="2"/>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39"/>
            <p:cNvSpPr/>
            <p:nvPr/>
          </p:nvSpPr>
          <p:spPr bwMode="auto">
            <a:xfrm>
              <a:off x="2187461" y="5108576"/>
              <a:ext cx="355600" cy="203200"/>
            </a:xfrm>
            <a:custGeom>
              <a:avLst/>
              <a:gdLst>
                <a:gd name="T0" fmla="*/ 0 w 84"/>
                <a:gd name="T1" fmla="*/ 25 h 48"/>
                <a:gd name="T2" fmla="*/ 84 w 84"/>
                <a:gd name="T3" fmla="*/ 22 h 48"/>
                <a:gd name="T4" fmla="*/ 0 w 84"/>
                <a:gd name="T5" fmla="*/ 25 h 48"/>
              </a:gdLst>
              <a:ahLst/>
              <a:cxnLst>
                <a:cxn ang="0">
                  <a:pos x="T0" y="T1"/>
                </a:cxn>
                <a:cxn ang="0">
                  <a:pos x="T2" y="T3"/>
                </a:cxn>
                <a:cxn ang="0">
                  <a:pos x="T4" y="T5"/>
                </a:cxn>
              </a:cxnLst>
              <a:rect l="0" t="0" r="r" b="b"/>
              <a:pathLst>
                <a:path w="84" h="48">
                  <a:moveTo>
                    <a:pt x="0" y="25"/>
                  </a:moveTo>
                  <a:cubicBezTo>
                    <a:pt x="0" y="25"/>
                    <a:pt x="44" y="0"/>
                    <a:pt x="84" y="22"/>
                  </a:cubicBezTo>
                  <a:cubicBezTo>
                    <a:pt x="84" y="22"/>
                    <a:pt x="37" y="48"/>
                    <a:pt x="0"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40"/>
            <p:cNvSpPr/>
            <p:nvPr/>
          </p:nvSpPr>
          <p:spPr bwMode="auto">
            <a:xfrm>
              <a:off x="2360499" y="4943476"/>
              <a:ext cx="355600" cy="198438"/>
            </a:xfrm>
            <a:custGeom>
              <a:avLst/>
              <a:gdLst>
                <a:gd name="T0" fmla="*/ 0 w 84"/>
                <a:gd name="T1" fmla="*/ 24 h 47"/>
                <a:gd name="T2" fmla="*/ 84 w 84"/>
                <a:gd name="T3" fmla="*/ 21 h 47"/>
                <a:gd name="T4" fmla="*/ 0 w 84"/>
                <a:gd name="T5" fmla="*/ 24 h 47"/>
              </a:gdLst>
              <a:ahLst/>
              <a:cxnLst>
                <a:cxn ang="0">
                  <a:pos x="T0" y="T1"/>
                </a:cxn>
                <a:cxn ang="0">
                  <a:pos x="T2" y="T3"/>
                </a:cxn>
                <a:cxn ang="0">
                  <a:pos x="T4" y="T5"/>
                </a:cxn>
              </a:cxnLst>
              <a:rect l="0" t="0" r="r" b="b"/>
              <a:pathLst>
                <a:path w="84" h="47">
                  <a:moveTo>
                    <a:pt x="0" y="24"/>
                  </a:moveTo>
                  <a:cubicBezTo>
                    <a:pt x="0" y="24"/>
                    <a:pt x="44" y="0"/>
                    <a:pt x="84" y="21"/>
                  </a:cubicBezTo>
                  <a:cubicBezTo>
                    <a:pt x="84" y="21"/>
                    <a:pt x="37" y="47"/>
                    <a:pt x="0" y="2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1"/>
            <p:cNvSpPr/>
            <p:nvPr/>
          </p:nvSpPr>
          <p:spPr bwMode="auto">
            <a:xfrm>
              <a:off x="2743086" y="4718051"/>
              <a:ext cx="333375" cy="177800"/>
            </a:xfrm>
            <a:custGeom>
              <a:avLst/>
              <a:gdLst>
                <a:gd name="T0" fmla="*/ 0 w 79"/>
                <a:gd name="T1" fmla="*/ 8 h 42"/>
                <a:gd name="T2" fmla="*/ 79 w 79"/>
                <a:gd name="T3" fmla="*/ 34 h 42"/>
                <a:gd name="T4" fmla="*/ 0 w 79"/>
                <a:gd name="T5" fmla="*/ 8 h 42"/>
              </a:gdLst>
              <a:ahLst/>
              <a:cxnLst>
                <a:cxn ang="0">
                  <a:pos x="T0" y="T1"/>
                </a:cxn>
                <a:cxn ang="0">
                  <a:pos x="T2" y="T3"/>
                </a:cxn>
                <a:cxn ang="0">
                  <a:pos x="T4" y="T5"/>
                </a:cxn>
              </a:cxnLst>
              <a:rect l="0" t="0" r="r" b="b"/>
              <a:pathLst>
                <a:path w="79" h="42">
                  <a:moveTo>
                    <a:pt x="0" y="8"/>
                  </a:moveTo>
                  <a:cubicBezTo>
                    <a:pt x="0" y="8"/>
                    <a:pt x="49" y="0"/>
                    <a:pt x="79" y="34"/>
                  </a:cubicBezTo>
                  <a:cubicBezTo>
                    <a:pt x="79" y="34"/>
                    <a:pt x="26" y="42"/>
                    <a:pt x="0" y="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42"/>
            <p:cNvSpPr/>
            <p:nvPr/>
          </p:nvSpPr>
          <p:spPr bwMode="auto">
            <a:xfrm>
              <a:off x="2870086" y="4638676"/>
              <a:ext cx="338138" cy="177800"/>
            </a:xfrm>
            <a:custGeom>
              <a:avLst/>
              <a:gdLst>
                <a:gd name="T0" fmla="*/ 0 w 80"/>
                <a:gd name="T1" fmla="*/ 8 h 42"/>
                <a:gd name="T2" fmla="*/ 80 w 80"/>
                <a:gd name="T3" fmla="*/ 34 h 42"/>
                <a:gd name="T4" fmla="*/ 0 w 80"/>
                <a:gd name="T5" fmla="*/ 8 h 42"/>
              </a:gdLst>
              <a:ahLst/>
              <a:cxnLst>
                <a:cxn ang="0">
                  <a:pos x="T0" y="T1"/>
                </a:cxn>
                <a:cxn ang="0">
                  <a:pos x="T2" y="T3"/>
                </a:cxn>
                <a:cxn ang="0">
                  <a:pos x="T4" y="T5"/>
                </a:cxn>
              </a:cxnLst>
              <a:rect l="0" t="0" r="r" b="b"/>
              <a:pathLst>
                <a:path w="80" h="42">
                  <a:moveTo>
                    <a:pt x="0" y="8"/>
                  </a:moveTo>
                  <a:cubicBezTo>
                    <a:pt x="0" y="8"/>
                    <a:pt x="50" y="0"/>
                    <a:pt x="80" y="34"/>
                  </a:cubicBezTo>
                  <a:cubicBezTo>
                    <a:pt x="80" y="34"/>
                    <a:pt x="27" y="42"/>
                    <a:pt x="0" y="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43"/>
            <p:cNvSpPr/>
            <p:nvPr/>
          </p:nvSpPr>
          <p:spPr bwMode="auto">
            <a:xfrm>
              <a:off x="2954224" y="4464051"/>
              <a:ext cx="330200" cy="200025"/>
            </a:xfrm>
            <a:custGeom>
              <a:avLst/>
              <a:gdLst>
                <a:gd name="T0" fmla="*/ 0 w 78"/>
                <a:gd name="T1" fmla="*/ 37 h 47"/>
                <a:gd name="T2" fmla="*/ 78 w 78"/>
                <a:gd name="T3" fmla="*/ 8 h 47"/>
                <a:gd name="T4" fmla="*/ 0 w 78"/>
                <a:gd name="T5" fmla="*/ 37 h 47"/>
              </a:gdLst>
              <a:ahLst/>
              <a:cxnLst>
                <a:cxn ang="0">
                  <a:pos x="T0" y="T1"/>
                </a:cxn>
                <a:cxn ang="0">
                  <a:pos x="T2" y="T3"/>
                </a:cxn>
                <a:cxn ang="0">
                  <a:pos x="T4" y="T5"/>
                </a:cxn>
              </a:cxnLst>
              <a:rect l="0" t="0" r="r" b="b"/>
              <a:pathLst>
                <a:path w="78" h="47">
                  <a:moveTo>
                    <a:pt x="0" y="37"/>
                  </a:moveTo>
                  <a:cubicBezTo>
                    <a:pt x="0" y="37"/>
                    <a:pt x="34" y="0"/>
                    <a:pt x="78" y="8"/>
                  </a:cubicBezTo>
                  <a:cubicBezTo>
                    <a:pt x="78" y="8"/>
                    <a:pt x="42" y="47"/>
                    <a:pt x="0" y="3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4"/>
            <p:cNvSpPr/>
            <p:nvPr/>
          </p:nvSpPr>
          <p:spPr bwMode="auto">
            <a:xfrm>
              <a:off x="2593861" y="4841876"/>
              <a:ext cx="327025" cy="169863"/>
            </a:xfrm>
            <a:custGeom>
              <a:avLst/>
              <a:gdLst>
                <a:gd name="T0" fmla="*/ 0 w 77"/>
                <a:gd name="T1" fmla="*/ 3 h 40"/>
                <a:gd name="T2" fmla="*/ 77 w 77"/>
                <a:gd name="T3" fmla="*/ 36 h 40"/>
                <a:gd name="T4" fmla="*/ 0 w 77"/>
                <a:gd name="T5" fmla="*/ 3 h 40"/>
              </a:gdLst>
              <a:ahLst/>
              <a:cxnLst>
                <a:cxn ang="0">
                  <a:pos x="T0" y="T1"/>
                </a:cxn>
                <a:cxn ang="0">
                  <a:pos x="T2" y="T3"/>
                </a:cxn>
                <a:cxn ang="0">
                  <a:pos x="T4" y="T5"/>
                </a:cxn>
              </a:cxnLst>
              <a:rect l="0" t="0" r="r" b="b"/>
              <a:pathLst>
                <a:path w="77" h="40">
                  <a:moveTo>
                    <a:pt x="0" y="3"/>
                  </a:moveTo>
                  <a:cubicBezTo>
                    <a:pt x="0" y="3"/>
                    <a:pt x="50" y="0"/>
                    <a:pt x="77" y="36"/>
                  </a:cubicBezTo>
                  <a:cubicBezTo>
                    <a:pt x="77" y="36"/>
                    <a:pt x="24" y="40"/>
                    <a:pt x="0" y="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45"/>
            <p:cNvSpPr/>
            <p:nvPr/>
          </p:nvSpPr>
          <p:spPr bwMode="auto">
            <a:xfrm>
              <a:off x="2144599" y="4870451"/>
              <a:ext cx="177800" cy="339725"/>
            </a:xfrm>
            <a:custGeom>
              <a:avLst/>
              <a:gdLst>
                <a:gd name="T0" fmla="*/ 8 w 42"/>
                <a:gd name="T1" fmla="*/ 80 h 80"/>
                <a:gd name="T2" fmla="*/ 33 w 42"/>
                <a:gd name="T3" fmla="*/ 0 h 80"/>
                <a:gd name="T4" fmla="*/ 8 w 42"/>
                <a:gd name="T5" fmla="*/ 80 h 80"/>
              </a:gdLst>
              <a:ahLst/>
              <a:cxnLst>
                <a:cxn ang="0">
                  <a:pos x="T0" y="T1"/>
                </a:cxn>
                <a:cxn ang="0">
                  <a:pos x="T2" y="T3"/>
                </a:cxn>
                <a:cxn ang="0">
                  <a:pos x="T4" y="T5"/>
                </a:cxn>
              </a:cxnLst>
              <a:rect l="0" t="0" r="r" b="b"/>
              <a:pathLst>
                <a:path w="42" h="80">
                  <a:moveTo>
                    <a:pt x="8" y="80"/>
                  </a:moveTo>
                  <a:cubicBezTo>
                    <a:pt x="8" y="80"/>
                    <a:pt x="0" y="30"/>
                    <a:pt x="33" y="0"/>
                  </a:cubicBezTo>
                  <a:cubicBezTo>
                    <a:pt x="33" y="0"/>
                    <a:pt x="42" y="53"/>
                    <a:pt x="8"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6"/>
            <p:cNvSpPr/>
            <p:nvPr/>
          </p:nvSpPr>
          <p:spPr bwMode="auto">
            <a:xfrm>
              <a:off x="2317636" y="4702176"/>
              <a:ext cx="179388" cy="338138"/>
            </a:xfrm>
            <a:custGeom>
              <a:avLst/>
              <a:gdLst>
                <a:gd name="T0" fmla="*/ 8 w 42"/>
                <a:gd name="T1" fmla="*/ 80 h 80"/>
                <a:gd name="T2" fmla="*/ 33 w 42"/>
                <a:gd name="T3" fmla="*/ 0 h 80"/>
                <a:gd name="T4" fmla="*/ 8 w 42"/>
                <a:gd name="T5" fmla="*/ 80 h 80"/>
              </a:gdLst>
              <a:ahLst/>
              <a:cxnLst>
                <a:cxn ang="0">
                  <a:pos x="T0" y="T1"/>
                </a:cxn>
                <a:cxn ang="0">
                  <a:pos x="T2" y="T3"/>
                </a:cxn>
                <a:cxn ang="0">
                  <a:pos x="T4" y="T5"/>
                </a:cxn>
              </a:cxnLst>
              <a:rect l="0" t="0" r="r" b="b"/>
              <a:pathLst>
                <a:path w="42" h="80">
                  <a:moveTo>
                    <a:pt x="8" y="80"/>
                  </a:moveTo>
                  <a:cubicBezTo>
                    <a:pt x="8" y="80"/>
                    <a:pt x="0" y="31"/>
                    <a:pt x="33" y="0"/>
                  </a:cubicBezTo>
                  <a:cubicBezTo>
                    <a:pt x="33" y="0"/>
                    <a:pt x="42" y="53"/>
                    <a:pt x="8"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47"/>
            <p:cNvSpPr/>
            <p:nvPr/>
          </p:nvSpPr>
          <p:spPr bwMode="auto">
            <a:xfrm>
              <a:off x="2500199" y="4502151"/>
              <a:ext cx="195263" cy="352425"/>
            </a:xfrm>
            <a:custGeom>
              <a:avLst/>
              <a:gdLst>
                <a:gd name="T0" fmla="*/ 22 w 46"/>
                <a:gd name="T1" fmla="*/ 83 h 83"/>
                <a:gd name="T2" fmla="*/ 22 w 46"/>
                <a:gd name="T3" fmla="*/ 0 h 83"/>
                <a:gd name="T4" fmla="*/ 22 w 46"/>
                <a:gd name="T5" fmla="*/ 83 h 83"/>
              </a:gdLst>
              <a:ahLst/>
              <a:cxnLst>
                <a:cxn ang="0">
                  <a:pos x="T0" y="T1"/>
                </a:cxn>
                <a:cxn ang="0">
                  <a:pos x="T2" y="T3"/>
                </a:cxn>
                <a:cxn ang="0">
                  <a:pos x="T4" y="T5"/>
                </a:cxn>
              </a:cxnLst>
              <a:rect l="0" t="0" r="r" b="b"/>
              <a:pathLst>
                <a:path w="46" h="83">
                  <a:moveTo>
                    <a:pt x="22" y="83"/>
                  </a:moveTo>
                  <a:cubicBezTo>
                    <a:pt x="22" y="83"/>
                    <a:pt x="0" y="38"/>
                    <a:pt x="22" y="0"/>
                  </a:cubicBezTo>
                  <a:cubicBezTo>
                    <a:pt x="22" y="0"/>
                    <a:pt x="46" y="47"/>
                    <a:pt x="22" y="8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8"/>
            <p:cNvSpPr/>
            <p:nvPr/>
          </p:nvSpPr>
          <p:spPr bwMode="auto">
            <a:xfrm>
              <a:off x="2674824" y="4400551"/>
              <a:ext cx="190500" cy="347663"/>
            </a:xfrm>
            <a:custGeom>
              <a:avLst/>
              <a:gdLst>
                <a:gd name="T0" fmla="*/ 16 w 45"/>
                <a:gd name="T1" fmla="*/ 82 h 82"/>
                <a:gd name="T2" fmla="*/ 28 w 45"/>
                <a:gd name="T3" fmla="*/ 0 h 82"/>
                <a:gd name="T4" fmla="*/ 16 w 45"/>
                <a:gd name="T5" fmla="*/ 82 h 82"/>
              </a:gdLst>
              <a:ahLst/>
              <a:cxnLst>
                <a:cxn ang="0">
                  <a:pos x="T0" y="T1"/>
                </a:cxn>
                <a:cxn ang="0">
                  <a:pos x="T2" y="T3"/>
                </a:cxn>
                <a:cxn ang="0">
                  <a:pos x="T4" y="T5"/>
                </a:cxn>
              </a:cxnLst>
              <a:rect l="0" t="0" r="r" b="b"/>
              <a:pathLst>
                <a:path w="45" h="82">
                  <a:moveTo>
                    <a:pt x="16" y="82"/>
                  </a:moveTo>
                  <a:cubicBezTo>
                    <a:pt x="16" y="82"/>
                    <a:pt x="0" y="35"/>
                    <a:pt x="28" y="0"/>
                  </a:cubicBezTo>
                  <a:cubicBezTo>
                    <a:pt x="28" y="0"/>
                    <a:pt x="45" y="50"/>
                    <a:pt x="16" y="8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49"/>
            <p:cNvSpPr/>
            <p:nvPr/>
          </p:nvSpPr>
          <p:spPr bwMode="auto">
            <a:xfrm>
              <a:off x="2847861" y="4337051"/>
              <a:ext cx="169863" cy="330200"/>
            </a:xfrm>
            <a:custGeom>
              <a:avLst/>
              <a:gdLst>
                <a:gd name="T0" fmla="*/ 4 w 40"/>
                <a:gd name="T1" fmla="*/ 78 h 78"/>
                <a:gd name="T2" fmla="*/ 35 w 40"/>
                <a:gd name="T3" fmla="*/ 0 h 78"/>
                <a:gd name="T4" fmla="*/ 4 w 40"/>
                <a:gd name="T5" fmla="*/ 78 h 78"/>
              </a:gdLst>
              <a:ahLst/>
              <a:cxnLst>
                <a:cxn ang="0">
                  <a:pos x="T0" y="T1"/>
                </a:cxn>
                <a:cxn ang="0">
                  <a:pos x="T2" y="T3"/>
                </a:cxn>
                <a:cxn ang="0">
                  <a:pos x="T4" y="T5"/>
                </a:cxn>
              </a:cxnLst>
              <a:rect l="0" t="0" r="r" b="b"/>
              <a:pathLst>
                <a:path w="40" h="78">
                  <a:moveTo>
                    <a:pt x="4" y="78"/>
                  </a:moveTo>
                  <a:cubicBezTo>
                    <a:pt x="4" y="78"/>
                    <a:pt x="0" y="28"/>
                    <a:pt x="35" y="0"/>
                  </a:cubicBezTo>
                  <a:cubicBezTo>
                    <a:pt x="35" y="0"/>
                    <a:pt x="40" y="53"/>
                    <a:pt x="4" y="7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10598103" y="4079540"/>
            <a:ext cx="1352551" cy="1135063"/>
            <a:chOff x="9318626" y="700088"/>
            <a:chExt cx="1352551" cy="1135063"/>
          </a:xfrm>
        </p:grpSpPr>
        <p:sp>
          <p:nvSpPr>
            <p:cNvPr id="22" name="Freeform 505"/>
            <p:cNvSpPr/>
            <p:nvPr/>
          </p:nvSpPr>
          <p:spPr bwMode="auto">
            <a:xfrm>
              <a:off x="9318626" y="1220788"/>
              <a:ext cx="784225" cy="614363"/>
            </a:xfrm>
            <a:custGeom>
              <a:avLst/>
              <a:gdLst>
                <a:gd name="T0" fmla="*/ 185 w 185"/>
                <a:gd name="T1" fmla="*/ 0 h 145"/>
                <a:gd name="T2" fmla="*/ 39 w 185"/>
                <a:gd name="T3" fmla="*/ 67 h 145"/>
                <a:gd name="T4" fmla="*/ 185 w 185"/>
                <a:gd name="T5" fmla="*/ 0 h 145"/>
              </a:gdLst>
              <a:ahLst/>
              <a:cxnLst>
                <a:cxn ang="0">
                  <a:pos x="T0" y="T1"/>
                </a:cxn>
                <a:cxn ang="0">
                  <a:pos x="T2" y="T3"/>
                </a:cxn>
                <a:cxn ang="0">
                  <a:pos x="T4" y="T5"/>
                </a:cxn>
              </a:cxnLst>
              <a:rect l="0" t="0" r="r" b="b"/>
              <a:pathLst>
                <a:path w="185" h="145">
                  <a:moveTo>
                    <a:pt x="185" y="0"/>
                  </a:moveTo>
                  <a:cubicBezTo>
                    <a:pt x="185" y="0"/>
                    <a:pt x="96" y="145"/>
                    <a:pt x="39" y="67"/>
                  </a:cubicBezTo>
                  <a:cubicBezTo>
                    <a:pt x="0" y="13"/>
                    <a:pt x="185" y="0"/>
                    <a:pt x="185"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06"/>
            <p:cNvSpPr/>
            <p:nvPr/>
          </p:nvSpPr>
          <p:spPr bwMode="auto">
            <a:xfrm>
              <a:off x="9544051" y="1238250"/>
              <a:ext cx="541338" cy="274638"/>
            </a:xfrm>
            <a:custGeom>
              <a:avLst/>
              <a:gdLst>
                <a:gd name="T0" fmla="*/ 128 w 128"/>
                <a:gd name="T1" fmla="*/ 0 h 65"/>
                <a:gd name="T2" fmla="*/ 126 w 128"/>
                <a:gd name="T3" fmla="*/ 1 h 65"/>
                <a:gd name="T4" fmla="*/ 123 w 128"/>
                <a:gd name="T5" fmla="*/ 3 h 65"/>
                <a:gd name="T6" fmla="*/ 109 w 128"/>
                <a:gd name="T7" fmla="*/ 13 h 65"/>
                <a:gd name="T8" fmla="*/ 100 w 128"/>
                <a:gd name="T9" fmla="*/ 19 h 65"/>
                <a:gd name="T10" fmla="*/ 90 w 128"/>
                <a:gd name="T11" fmla="*/ 26 h 65"/>
                <a:gd name="T12" fmla="*/ 79 w 128"/>
                <a:gd name="T13" fmla="*/ 32 h 65"/>
                <a:gd name="T14" fmla="*/ 67 w 128"/>
                <a:gd name="T15" fmla="*/ 39 h 65"/>
                <a:gd name="T16" fmla="*/ 55 w 128"/>
                <a:gd name="T17" fmla="*/ 45 h 65"/>
                <a:gd name="T18" fmla="*/ 49 w 128"/>
                <a:gd name="T19" fmla="*/ 48 h 65"/>
                <a:gd name="T20" fmla="*/ 43 w 128"/>
                <a:gd name="T21" fmla="*/ 51 h 65"/>
                <a:gd name="T22" fmla="*/ 32 w 128"/>
                <a:gd name="T23" fmla="*/ 55 h 65"/>
                <a:gd name="T24" fmla="*/ 21 w 128"/>
                <a:gd name="T25" fmla="*/ 59 h 65"/>
                <a:gd name="T26" fmla="*/ 13 w 128"/>
                <a:gd name="T27" fmla="*/ 62 h 65"/>
                <a:gd name="T28" fmla="*/ 6 w 128"/>
                <a:gd name="T29" fmla="*/ 64 h 65"/>
                <a:gd name="T30" fmla="*/ 0 w 128"/>
                <a:gd name="T31" fmla="*/ 65 h 65"/>
                <a:gd name="T32" fmla="*/ 5 w 128"/>
                <a:gd name="T33" fmla="*/ 63 h 65"/>
                <a:gd name="T34" fmla="*/ 12 w 128"/>
                <a:gd name="T35" fmla="*/ 61 h 65"/>
                <a:gd name="T36" fmla="*/ 21 w 128"/>
                <a:gd name="T37" fmla="*/ 57 h 65"/>
                <a:gd name="T38" fmla="*/ 31 w 128"/>
                <a:gd name="T39" fmla="*/ 53 h 65"/>
                <a:gd name="T40" fmla="*/ 33 w 128"/>
                <a:gd name="T41" fmla="*/ 52 h 65"/>
                <a:gd name="T42" fmla="*/ 36 w 128"/>
                <a:gd name="T43" fmla="*/ 51 h 65"/>
                <a:gd name="T44" fmla="*/ 42 w 128"/>
                <a:gd name="T45" fmla="*/ 48 h 65"/>
                <a:gd name="T46" fmla="*/ 53 w 128"/>
                <a:gd name="T47" fmla="*/ 42 h 65"/>
                <a:gd name="T48" fmla="*/ 65 w 128"/>
                <a:gd name="T49" fmla="*/ 36 h 65"/>
                <a:gd name="T50" fmla="*/ 77 w 128"/>
                <a:gd name="T51" fmla="*/ 30 h 65"/>
                <a:gd name="T52" fmla="*/ 88 w 128"/>
                <a:gd name="T53" fmla="*/ 23 h 65"/>
                <a:gd name="T54" fmla="*/ 99 w 128"/>
                <a:gd name="T55" fmla="*/ 17 h 65"/>
                <a:gd name="T56" fmla="*/ 108 w 128"/>
                <a:gd name="T57" fmla="*/ 11 h 65"/>
                <a:gd name="T58" fmla="*/ 122 w 128"/>
                <a:gd name="T59" fmla="*/ 3 h 65"/>
                <a:gd name="T60" fmla="*/ 128 w 128"/>
                <a:gd name="T6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65">
                  <a:moveTo>
                    <a:pt x="128" y="0"/>
                  </a:moveTo>
                  <a:cubicBezTo>
                    <a:pt x="128" y="0"/>
                    <a:pt x="127" y="0"/>
                    <a:pt x="126" y="1"/>
                  </a:cubicBezTo>
                  <a:cubicBezTo>
                    <a:pt x="125" y="1"/>
                    <a:pt x="124" y="2"/>
                    <a:pt x="123" y="3"/>
                  </a:cubicBezTo>
                  <a:cubicBezTo>
                    <a:pt x="119" y="6"/>
                    <a:pt x="115" y="9"/>
                    <a:pt x="109" y="13"/>
                  </a:cubicBezTo>
                  <a:cubicBezTo>
                    <a:pt x="107" y="15"/>
                    <a:pt x="104" y="17"/>
                    <a:pt x="100" y="19"/>
                  </a:cubicBezTo>
                  <a:cubicBezTo>
                    <a:pt x="97" y="21"/>
                    <a:pt x="94" y="24"/>
                    <a:pt x="90" y="26"/>
                  </a:cubicBezTo>
                  <a:cubicBezTo>
                    <a:pt x="86" y="28"/>
                    <a:pt x="83" y="30"/>
                    <a:pt x="79" y="32"/>
                  </a:cubicBezTo>
                  <a:cubicBezTo>
                    <a:pt x="75" y="35"/>
                    <a:pt x="71" y="37"/>
                    <a:pt x="67" y="39"/>
                  </a:cubicBezTo>
                  <a:cubicBezTo>
                    <a:pt x="63" y="41"/>
                    <a:pt x="59" y="43"/>
                    <a:pt x="55" y="45"/>
                  </a:cubicBezTo>
                  <a:cubicBezTo>
                    <a:pt x="53" y="46"/>
                    <a:pt x="51" y="47"/>
                    <a:pt x="49" y="48"/>
                  </a:cubicBezTo>
                  <a:cubicBezTo>
                    <a:pt x="47" y="49"/>
                    <a:pt x="45" y="50"/>
                    <a:pt x="43" y="51"/>
                  </a:cubicBezTo>
                  <a:cubicBezTo>
                    <a:pt x="39" y="52"/>
                    <a:pt x="35" y="54"/>
                    <a:pt x="32" y="55"/>
                  </a:cubicBezTo>
                  <a:cubicBezTo>
                    <a:pt x="28" y="57"/>
                    <a:pt x="25" y="58"/>
                    <a:pt x="21" y="59"/>
                  </a:cubicBezTo>
                  <a:cubicBezTo>
                    <a:pt x="18" y="60"/>
                    <a:pt x="15" y="61"/>
                    <a:pt x="13" y="62"/>
                  </a:cubicBezTo>
                  <a:cubicBezTo>
                    <a:pt x="10" y="63"/>
                    <a:pt x="8" y="63"/>
                    <a:pt x="6" y="64"/>
                  </a:cubicBezTo>
                  <a:cubicBezTo>
                    <a:pt x="2" y="65"/>
                    <a:pt x="0" y="65"/>
                    <a:pt x="0" y="65"/>
                  </a:cubicBezTo>
                  <a:cubicBezTo>
                    <a:pt x="0" y="65"/>
                    <a:pt x="2" y="65"/>
                    <a:pt x="5" y="63"/>
                  </a:cubicBezTo>
                  <a:cubicBezTo>
                    <a:pt x="7" y="63"/>
                    <a:pt x="10" y="62"/>
                    <a:pt x="12" y="61"/>
                  </a:cubicBezTo>
                  <a:cubicBezTo>
                    <a:pt x="15" y="60"/>
                    <a:pt x="18" y="59"/>
                    <a:pt x="21" y="57"/>
                  </a:cubicBezTo>
                  <a:cubicBezTo>
                    <a:pt x="24" y="56"/>
                    <a:pt x="27" y="55"/>
                    <a:pt x="31" y="53"/>
                  </a:cubicBezTo>
                  <a:cubicBezTo>
                    <a:pt x="32" y="53"/>
                    <a:pt x="33" y="52"/>
                    <a:pt x="33" y="52"/>
                  </a:cubicBezTo>
                  <a:cubicBezTo>
                    <a:pt x="34" y="51"/>
                    <a:pt x="35" y="51"/>
                    <a:pt x="36" y="51"/>
                  </a:cubicBezTo>
                  <a:cubicBezTo>
                    <a:pt x="38" y="50"/>
                    <a:pt x="40" y="49"/>
                    <a:pt x="42" y="48"/>
                  </a:cubicBezTo>
                  <a:cubicBezTo>
                    <a:pt x="46" y="46"/>
                    <a:pt x="49" y="44"/>
                    <a:pt x="53" y="42"/>
                  </a:cubicBezTo>
                  <a:cubicBezTo>
                    <a:pt x="57" y="40"/>
                    <a:pt x="61" y="38"/>
                    <a:pt x="65" y="36"/>
                  </a:cubicBezTo>
                  <a:cubicBezTo>
                    <a:pt x="69" y="34"/>
                    <a:pt x="73" y="32"/>
                    <a:pt x="77" y="30"/>
                  </a:cubicBezTo>
                  <a:cubicBezTo>
                    <a:pt x="81" y="27"/>
                    <a:pt x="85" y="25"/>
                    <a:pt x="88" y="23"/>
                  </a:cubicBezTo>
                  <a:cubicBezTo>
                    <a:pt x="92" y="21"/>
                    <a:pt x="96" y="19"/>
                    <a:pt x="99" y="17"/>
                  </a:cubicBezTo>
                  <a:cubicBezTo>
                    <a:pt x="102" y="15"/>
                    <a:pt x="105" y="13"/>
                    <a:pt x="108" y="11"/>
                  </a:cubicBezTo>
                  <a:cubicBezTo>
                    <a:pt x="114" y="8"/>
                    <a:pt x="119" y="5"/>
                    <a:pt x="122" y="3"/>
                  </a:cubicBezTo>
                  <a:cubicBezTo>
                    <a:pt x="126" y="1"/>
                    <a:pt x="128" y="0"/>
                    <a:pt x="128"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07"/>
            <p:cNvSpPr/>
            <p:nvPr/>
          </p:nvSpPr>
          <p:spPr bwMode="auto">
            <a:xfrm>
              <a:off x="9840914" y="1301750"/>
              <a:ext cx="109538" cy="20638"/>
            </a:xfrm>
            <a:custGeom>
              <a:avLst/>
              <a:gdLst>
                <a:gd name="T0" fmla="*/ 69 w 69"/>
                <a:gd name="T1" fmla="*/ 13 h 13"/>
                <a:gd name="T2" fmla="*/ 0 w 69"/>
                <a:gd name="T3" fmla="*/ 0 h 13"/>
                <a:gd name="T4" fmla="*/ 69 w 69"/>
                <a:gd name="T5" fmla="*/ 11 h 13"/>
                <a:gd name="T6" fmla="*/ 69 w 69"/>
                <a:gd name="T7" fmla="*/ 13 h 13"/>
              </a:gdLst>
              <a:ahLst/>
              <a:cxnLst>
                <a:cxn ang="0">
                  <a:pos x="T0" y="T1"/>
                </a:cxn>
                <a:cxn ang="0">
                  <a:pos x="T2" y="T3"/>
                </a:cxn>
                <a:cxn ang="0">
                  <a:pos x="T4" y="T5"/>
                </a:cxn>
                <a:cxn ang="0">
                  <a:pos x="T6" y="T7"/>
                </a:cxn>
              </a:cxnLst>
              <a:rect l="0" t="0" r="r" b="b"/>
              <a:pathLst>
                <a:path w="69" h="13">
                  <a:moveTo>
                    <a:pt x="69" y="13"/>
                  </a:moveTo>
                  <a:lnTo>
                    <a:pt x="0" y="0"/>
                  </a:lnTo>
                  <a:lnTo>
                    <a:pt x="69" y="11"/>
                  </a:lnTo>
                  <a:lnTo>
                    <a:pt x="69"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08"/>
            <p:cNvSpPr/>
            <p:nvPr/>
          </p:nvSpPr>
          <p:spPr bwMode="auto">
            <a:xfrm>
              <a:off x="9640889" y="1335088"/>
              <a:ext cx="228600" cy="42863"/>
            </a:xfrm>
            <a:custGeom>
              <a:avLst/>
              <a:gdLst>
                <a:gd name="T0" fmla="*/ 142 w 144"/>
                <a:gd name="T1" fmla="*/ 27 h 27"/>
                <a:gd name="T2" fmla="*/ 0 w 144"/>
                <a:gd name="T3" fmla="*/ 0 h 27"/>
                <a:gd name="T4" fmla="*/ 144 w 144"/>
                <a:gd name="T5" fmla="*/ 22 h 27"/>
                <a:gd name="T6" fmla="*/ 142 w 144"/>
                <a:gd name="T7" fmla="*/ 27 h 27"/>
              </a:gdLst>
              <a:ahLst/>
              <a:cxnLst>
                <a:cxn ang="0">
                  <a:pos x="T0" y="T1"/>
                </a:cxn>
                <a:cxn ang="0">
                  <a:pos x="T2" y="T3"/>
                </a:cxn>
                <a:cxn ang="0">
                  <a:pos x="T4" y="T5"/>
                </a:cxn>
                <a:cxn ang="0">
                  <a:pos x="T6" y="T7"/>
                </a:cxn>
              </a:cxnLst>
              <a:rect l="0" t="0" r="r" b="b"/>
              <a:pathLst>
                <a:path w="144" h="27">
                  <a:moveTo>
                    <a:pt x="142" y="27"/>
                  </a:moveTo>
                  <a:lnTo>
                    <a:pt x="0" y="0"/>
                  </a:lnTo>
                  <a:lnTo>
                    <a:pt x="144" y="22"/>
                  </a:lnTo>
                  <a:lnTo>
                    <a:pt x="142" y="2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09"/>
            <p:cNvSpPr/>
            <p:nvPr/>
          </p:nvSpPr>
          <p:spPr bwMode="auto">
            <a:xfrm>
              <a:off x="9526589" y="1408113"/>
              <a:ext cx="233363" cy="20638"/>
            </a:xfrm>
            <a:custGeom>
              <a:avLst/>
              <a:gdLst>
                <a:gd name="T0" fmla="*/ 147 w 147"/>
                <a:gd name="T1" fmla="*/ 13 h 13"/>
                <a:gd name="T2" fmla="*/ 0 w 147"/>
                <a:gd name="T3" fmla="*/ 0 h 13"/>
                <a:gd name="T4" fmla="*/ 147 w 147"/>
                <a:gd name="T5" fmla="*/ 10 h 13"/>
                <a:gd name="T6" fmla="*/ 147 w 147"/>
                <a:gd name="T7" fmla="*/ 13 h 13"/>
              </a:gdLst>
              <a:ahLst/>
              <a:cxnLst>
                <a:cxn ang="0">
                  <a:pos x="T0" y="T1"/>
                </a:cxn>
                <a:cxn ang="0">
                  <a:pos x="T2" y="T3"/>
                </a:cxn>
                <a:cxn ang="0">
                  <a:pos x="T4" y="T5"/>
                </a:cxn>
                <a:cxn ang="0">
                  <a:pos x="T6" y="T7"/>
                </a:cxn>
              </a:cxnLst>
              <a:rect l="0" t="0" r="r" b="b"/>
              <a:pathLst>
                <a:path w="147" h="13">
                  <a:moveTo>
                    <a:pt x="147" y="13"/>
                  </a:moveTo>
                  <a:lnTo>
                    <a:pt x="0" y="0"/>
                  </a:lnTo>
                  <a:lnTo>
                    <a:pt x="147" y="10"/>
                  </a:lnTo>
                  <a:lnTo>
                    <a:pt x="147"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10"/>
            <p:cNvSpPr/>
            <p:nvPr/>
          </p:nvSpPr>
          <p:spPr bwMode="auto">
            <a:xfrm>
              <a:off x="9493251" y="1462088"/>
              <a:ext cx="142875" cy="25400"/>
            </a:xfrm>
            <a:custGeom>
              <a:avLst/>
              <a:gdLst>
                <a:gd name="T0" fmla="*/ 90 w 90"/>
                <a:gd name="T1" fmla="*/ 16 h 16"/>
                <a:gd name="T2" fmla="*/ 0 w 90"/>
                <a:gd name="T3" fmla="*/ 0 h 16"/>
                <a:gd name="T4" fmla="*/ 90 w 90"/>
                <a:gd name="T5" fmla="*/ 11 h 16"/>
                <a:gd name="T6" fmla="*/ 90 w 90"/>
                <a:gd name="T7" fmla="*/ 16 h 16"/>
              </a:gdLst>
              <a:ahLst/>
              <a:cxnLst>
                <a:cxn ang="0">
                  <a:pos x="T0" y="T1"/>
                </a:cxn>
                <a:cxn ang="0">
                  <a:pos x="T2" y="T3"/>
                </a:cxn>
                <a:cxn ang="0">
                  <a:pos x="T4" y="T5"/>
                </a:cxn>
                <a:cxn ang="0">
                  <a:pos x="T6" y="T7"/>
                </a:cxn>
              </a:cxnLst>
              <a:rect l="0" t="0" r="r" b="b"/>
              <a:pathLst>
                <a:path w="90" h="16">
                  <a:moveTo>
                    <a:pt x="90" y="16"/>
                  </a:moveTo>
                  <a:lnTo>
                    <a:pt x="0" y="0"/>
                  </a:lnTo>
                  <a:lnTo>
                    <a:pt x="90" y="11"/>
                  </a:lnTo>
                  <a:lnTo>
                    <a:pt x="90" y="16"/>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11"/>
            <p:cNvSpPr/>
            <p:nvPr/>
          </p:nvSpPr>
          <p:spPr bwMode="auto">
            <a:xfrm>
              <a:off x="9971089" y="1289050"/>
              <a:ext cx="38100" cy="88900"/>
            </a:xfrm>
            <a:custGeom>
              <a:avLst/>
              <a:gdLst>
                <a:gd name="T0" fmla="*/ 9 w 9"/>
                <a:gd name="T1" fmla="*/ 1 h 21"/>
                <a:gd name="T2" fmla="*/ 4 w 9"/>
                <a:gd name="T3" fmla="*/ 11 h 21"/>
                <a:gd name="T4" fmla="*/ 1 w 9"/>
                <a:gd name="T5" fmla="*/ 18 h 21"/>
                <a:gd name="T6" fmla="*/ 0 w 9"/>
                <a:gd name="T7" fmla="*/ 20 h 21"/>
                <a:gd name="T8" fmla="*/ 0 w 9"/>
                <a:gd name="T9" fmla="*/ 21 h 21"/>
                <a:gd name="T10" fmla="*/ 0 w 9"/>
                <a:gd name="T11" fmla="*/ 20 h 21"/>
                <a:gd name="T12" fmla="*/ 0 w 9"/>
                <a:gd name="T13" fmla="*/ 18 h 21"/>
                <a:gd name="T14" fmla="*/ 3 w 9"/>
                <a:gd name="T15" fmla="*/ 10 h 21"/>
                <a:gd name="T16" fmla="*/ 7 w 9"/>
                <a:gd name="T17" fmla="*/ 0 h 21"/>
                <a:gd name="T18" fmla="*/ 9 w 9"/>
                <a:gd name="T1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9" y="1"/>
                  </a:moveTo>
                  <a:cubicBezTo>
                    <a:pt x="9" y="1"/>
                    <a:pt x="6" y="6"/>
                    <a:pt x="4" y="11"/>
                  </a:cubicBezTo>
                  <a:cubicBezTo>
                    <a:pt x="2" y="13"/>
                    <a:pt x="1" y="16"/>
                    <a:pt x="1" y="18"/>
                  </a:cubicBezTo>
                  <a:cubicBezTo>
                    <a:pt x="0" y="19"/>
                    <a:pt x="0" y="20"/>
                    <a:pt x="0" y="20"/>
                  </a:cubicBezTo>
                  <a:cubicBezTo>
                    <a:pt x="0" y="21"/>
                    <a:pt x="0" y="21"/>
                    <a:pt x="0" y="21"/>
                  </a:cubicBezTo>
                  <a:cubicBezTo>
                    <a:pt x="0" y="21"/>
                    <a:pt x="0" y="21"/>
                    <a:pt x="0" y="20"/>
                  </a:cubicBezTo>
                  <a:cubicBezTo>
                    <a:pt x="0" y="20"/>
                    <a:pt x="0" y="19"/>
                    <a:pt x="0" y="18"/>
                  </a:cubicBezTo>
                  <a:cubicBezTo>
                    <a:pt x="1" y="16"/>
                    <a:pt x="2" y="13"/>
                    <a:pt x="3" y="10"/>
                  </a:cubicBezTo>
                  <a:cubicBezTo>
                    <a:pt x="5" y="5"/>
                    <a:pt x="7" y="0"/>
                    <a:pt x="7" y="0"/>
                  </a:cubicBezTo>
                  <a:lnTo>
                    <a:pt x="9"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12"/>
            <p:cNvSpPr/>
            <p:nvPr/>
          </p:nvSpPr>
          <p:spPr bwMode="auto">
            <a:xfrm>
              <a:off x="9879014" y="1344613"/>
              <a:ext cx="38100" cy="139700"/>
            </a:xfrm>
            <a:custGeom>
              <a:avLst/>
              <a:gdLst>
                <a:gd name="T0" fmla="*/ 24 w 24"/>
                <a:gd name="T1" fmla="*/ 0 h 88"/>
                <a:gd name="T2" fmla="*/ 0 w 24"/>
                <a:gd name="T3" fmla="*/ 88 h 88"/>
                <a:gd name="T4" fmla="*/ 18 w 24"/>
                <a:gd name="T5" fmla="*/ 0 h 88"/>
                <a:gd name="T6" fmla="*/ 24 w 24"/>
                <a:gd name="T7" fmla="*/ 0 h 88"/>
              </a:gdLst>
              <a:ahLst/>
              <a:cxnLst>
                <a:cxn ang="0">
                  <a:pos x="T0" y="T1"/>
                </a:cxn>
                <a:cxn ang="0">
                  <a:pos x="T2" y="T3"/>
                </a:cxn>
                <a:cxn ang="0">
                  <a:pos x="T4" y="T5"/>
                </a:cxn>
                <a:cxn ang="0">
                  <a:pos x="T6" y="T7"/>
                </a:cxn>
              </a:cxnLst>
              <a:rect l="0" t="0" r="r" b="b"/>
              <a:pathLst>
                <a:path w="24" h="88">
                  <a:moveTo>
                    <a:pt x="24" y="0"/>
                  </a:moveTo>
                  <a:lnTo>
                    <a:pt x="0" y="88"/>
                  </a:lnTo>
                  <a:lnTo>
                    <a:pt x="18" y="0"/>
                  </a:lnTo>
                  <a:lnTo>
                    <a:pt x="24"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13"/>
            <p:cNvSpPr/>
            <p:nvPr/>
          </p:nvSpPr>
          <p:spPr bwMode="auto">
            <a:xfrm>
              <a:off x="9785351" y="1403350"/>
              <a:ext cx="30163" cy="131763"/>
            </a:xfrm>
            <a:custGeom>
              <a:avLst/>
              <a:gdLst>
                <a:gd name="T0" fmla="*/ 7 w 7"/>
                <a:gd name="T1" fmla="*/ 1 h 31"/>
                <a:gd name="T2" fmla="*/ 6 w 7"/>
                <a:gd name="T3" fmla="*/ 5 h 31"/>
                <a:gd name="T4" fmla="*/ 2 w 7"/>
                <a:gd name="T5" fmla="*/ 15 h 31"/>
                <a:gd name="T6" fmla="*/ 1 w 7"/>
                <a:gd name="T7" fmla="*/ 26 h 31"/>
                <a:gd name="T8" fmla="*/ 0 w 7"/>
                <a:gd name="T9" fmla="*/ 31 h 31"/>
                <a:gd name="T10" fmla="*/ 0 w 7"/>
                <a:gd name="T11" fmla="*/ 26 h 31"/>
                <a:gd name="T12" fmla="*/ 2 w 7"/>
                <a:gd name="T13" fmla="*/ 15 h 31"/>
                <a:gd name="T14" fmla="*/ 4 w 7"/>
                <a:gd name="T15" fmla="*/ 5 h 31"/>
                <a:gd name="T16" fmla="*/ 6 w 7"/>
                <a:gd name="T17" fmla="*/ 0 h 31"/>
                <a:gd name="T18" fmla="*/ 7 w 7"/>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7" y="1"/>
                  </a:moveTo>
                  <a:cubicBezTo>
                    <a:pt x="7" y="1"/>
                    <a:pt x="7" y="2"/>
                    <a:pt x="6" y="5"/>
                  </a:cubicBezTo>
                  <a:cubicBezTo>
                    <a:pt x="4" y="8"/>
                    <a:pt x="3" y="12"/>
                    <a:pt x="2" y="15"/>
                  </a:cubicBezTo>
                  <a:cubicBezTo>
                    <a:pt x="2" y="19"/>
                    <a:pt x="1" y="23"/>
                    <a:pt x="1" y="26"/>
                  </a:cubicBezTo>
                  <a:cubicBezTo>
                    <a:pt x="0" y="29"/>
                    <a:pt x="0" y="31"/>
                    <a:pt x="0" y="31"/>
                  </a:cubicBezTo>
                  <a:cubicBezTo>
                    <a:pt x="0" y="31"/>
                    <a:pt x="0" y="29"/>
                    <a:pt x="0" y="26"/>
                  </a:cubicBezTo>
                  <a:cubicBezTo>
                    <a:pt x="0" y="23"/>
                    <a:pt x="1" y="19"/>
                    <a:pt x="2" y="15"/>
                  </a:cubicBezTo>
                  <a:cubicBezTo>
                    <a:pt x="2" y="11"/>
                    <a:pt x="3" y="7"/>
                    <a:pt x="4" y="5"/>
                  </a:cubicBezTo>
                  <a:cubicBezTo>
                    <a:pt x="5" y="2"/>
                    <a:pt x="6" y="0"/>
                    <a:pt x="6" y="0"/>
                  </a:cubicBezTo>
                  <a:lnTo>
                    <a:pt x="7"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14"/>
            <p:cNvSpPr/>
            <p:nvPr/>
          </p:nvSpPr>
          <p:spPr bwMode="auto">
            <a:xfrm>
              <a:off x="9683751" y="1458913"/>
              <a:ext cx="20638" cy="109538"/>
            </a:xfrm>
            <a:custGeom>
              <a:avLst/>
              <a:gdLst>
                <a:gd name="T0" fmla="*/ 13 w 13"/>
                <a:gd name="T1" fmla="*/ 2 h 69"/>
                <a:gd name="T2" fmla="*/ 0 w 13"/>
                <a:gd name="T3" fmla="*/ 69 h 69"/>
                <a:gd name="T4" fmla="*/ 8 w 13"/>
                <a:gd name="T5" fmla="*/ 0 h 69"/>
                <a:gd name="T6" fmla="*/ 13 w 13"/>
                <a:gd name="T7" fmla="*/ 2 h 69"/>
              </a:gdLst>
              <a:ahLst/>
              <a:cxnLst>
                <a:cxn ang="0">
                  <a:pos x="T0" y="T1"/>
                </a:cxn>
                <a:cxn ang="0">
                  <a:pos x="T2" y="T3"/>
                </a:cxn>
                <a:cxn ang="0">
                  <a:pos x="T4" y="T5"/>
                </a:cxn>
                <a:cxn ang="0">
                  <a:pos x="T6" y="T7"/>
                </a:cxn>
              </a:cxnLst>
              <a:rect l="0" t="0" r="r" b="b"/>
              <a:pathLst>
                <a:path w="13" h="69">
                  <a:moveTo>
                    <a:pt x="13" y="2"/>
                  </a:moveTo>
                  <a:lnTo>
                    <a:pt x="0" y="69"/>
                  </a:lnTo>
                  <a:lnTo>
                    <a:pt x="8" y="0"/>
                  </a:lnTo>
                  <a:lnTo>
                    <a:pt x="13"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15"/>
            <p:cNvSpPr/>
            <p:nvPr/>
          </p:nvSpPr>
          <p:spPr bwMode="auto">
            <a:xfrm>
              <a:off x="9594851" y="1497013"/>
              <a:ext cx="7938" cy="63500"/>
            </a:xfrm>
            <a:custGeom>
              <a:avLst/>
              <a:gdLst>
                <a:gd name="T0" fmla="*/ 2 w 2"/>
                <a:gd name="T1" fmla="*/ 0 h 15"/>
                <a:gd name="T2" fmla="*/ 2 w 2"/>
                <a:gd name="T3" fmla="*/ 3 h 15"/>
                <a:gd name="T4" fmla="*/ 1 w 2"/>
                <a:gd name="T5" fmla="*/ 8 h 15"/>
                <a:gd name="T6" fmla="*/ 1 w 2"/>
                <a:gd name="T7" fmla="*/ 13 h 15"/>
                <a:gd name="T8" fmla="*/ 2 w 2"/>
                <a:gd name="T9" fmla="*/ 15 h 15"/>
                <a:gd name="T10" fmla="*/ 1 w 2"/>
                <a:gd name="T11" fmla="*/ 13 h 15"/>
                <a:gd name="T12" fmla="*/ 0 w 2"/>
                <a:gd name="T13" fmla="*/ 8 h 15"/>
                <a:gd name="T14" fmla="*/ 0 w 2"/>
                <a:gd name="T15" fmla="*/ 2 h 15"/>
                <a:gd name="T16" fmla="*/ 0 w 2"/>
                <a:gd name="T17" fmla="*/ 0 h 15"/>
                <a:gd name="T18" fmla="*/ 2 w 2"/>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5">
                  <a:moveTo>
                    <a:pt x="2" y="0"/>
                  </a:moveTo>
                  <a:cubicBezTo>
                    <a:pt x="2" y="0"/>
                    <a:pt x="2" y="1"/>
                    <a:pt x="2" y="3"/>
                  </a:cubicBezTo>
                  <a:cubicBezTo>
                    <a:pt x="1" y="4"/>
                    <a:pt x="1" y="6"/>
                    <a:pt x="1" y="8"/>
                  </a:cubicBezTo>
                  <a:cubicBezTo>
                    <a:pt x="1" y="10"/>
                    <a:pt x="1" y="12"/>
                    <a:pt x="1" y="13"/>
                  </a:cubicBezTo>
                  <a:cubicBezTo>
                    <a:pt x="1" y="14"/>
                    <a:pt x="2" y="15"/>
                    <a:pt x="2" y="15"/>
                  </a:cubicBezTo>
                  <a:cubicBezTo>
                    <a:pt x="2" y="15"/>
                    <a:pt x="1" y="15"/>
                    <a:pt x="1" y="13"/>
                  </a:cubicBezTo>
                  <a:cubicBezTo>
                    <a:pt x="1" y="12"/>
                    <a:pt x="0" y="10"/>
                    <a:pt x="0" y="8"/>
                  </a:cubicBezTo>
                  <a:cubicBezTo>
                    <a:pt x="0" y="6"/>
                    <a:pt x="0" y="4"/>
                    <a:pt x="0" y="2"/>
                  </a:cubicBezTo>
                  <a:cubicBezTo>
                    <a:pt x="0" y="1"/>
                    <a:pt x="0" y="0"/>
                    <a:pt x="0" y="0"/>
                  </a:cubicBezTo>
                  <a:lnTo>
                    <a:pt x="2"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87"/>
            <p:cNvSpPr/>
            <p:nvPr/>
          </p:nvSpPr>
          <p:spPr bwMode="auto">
            <a:xfrm>
              <a:off x="9790114" y="700088"/>
              <a:ext cx="881063" cy="914400"/>
            </a:xfrm>
            <a:custGeom>
              <a:avLst/>
              <a:gdLst>
                <a:gd name="T0" fmla="*/ 115 w 208"/>
                <a:gd name="T1" fmla="*/ 0 h 216"/>
                <a:gd name="T2" fmla="*/ 149 w 208"/>
                <a:gd name="T3" fmla="*/ 31 h 216"/>
                <a:gd name="T4" fmla="*/ 202 w 208"/>
                <a:gd name="T5" fmla="*/ 65 h 216"/>
                <a:gd name="T6" fmla="*/ 192 w 208"/>
                <a:gd name="T7" fmla="*/ 120 h 216"/>
                <a:gd name="T8" fmla="*/ 201 w 208"/>
                <a:gd name="T9" fmla="*/ 155 h 216"/>
                <a:gd name="T10" fmla="*/ 144 w 208"/>
                <a:gd name="T11" fmla="*/ 192 h 216"/>
                <a:gd name="T12" fmla="*/ 123 w 208"/>
                <a:gd name="T13" fmla="*/ 213 h 216"/>
                <a:gd name="T14" fmla="*/ 72 w 208"/>
                <a:gd name="T15" fmla="*/ 185 h 216"/>
                <a:gd name="T16" fmla="*/ 34 w 208"/>
                <a:gd name="T17" fmla="*/ 181 h 216"/>
                <a:gd name="T18" fmla="*/ 22 w 208"/>
                <a:gd name="T19" fmla="*/ 128 h 216"/>
                <a:gd name="T20" fmla="*/ 1 w 208"/>
                <a:gd name="T21" fmla="*/ 96 h 216"/>
                <a:gd name="T22" fmla="*/ 39 w 208"/>
                <a:gd name="T23" fmla="*/ 54 h 216"/>
                <a:gd name="T24" fmla="*/ 44 w 208"/>
                <a:gd name="T25" fmla="*/ 13 h 216"/>
                <a:gd name="T26" fmla="*/ 83 w 208"/>
                <a:gd name="T27" fmla="*/ 22 h 216"/>
                <a:gd name="T28" fmla="*/ 115 w 208"/>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16">
                  <a:moveTo>
                    <a:pt x="115" y="0"/>
                  </a:moveTo>
                  <a:cubicBezTo>
                    <a:pt x="127" y="0"/>
                    <a:pt x="130" y="14"/>
                    <a:pt x="149" y="31"/>
                  </a:cubicBezTo>
                  <a:cubicBezTo>
                    <a:pt x="176" y="55"/>
                    <a:pt x="195" y="48"/>
                    <a:pt x="202" y="65"/>
                  </a:cubicBezTo>
                  <a:cubicBezTo>
                    <a:pt x="208" y="81"/>
                    <a:pt x="189" y="91"/>
                    <a:pt x="192" y="120"/>
                  </a:cubicBezTo>
                  <a:cubicBezTo>
                    <a:pt x="195" y="141"/>
                    <a:pt x="205" y="144"/>
                    <a:pt x="201" y="155"/>
                  </a:cubicBezTo>
                  <a:cubicBezTo>
                    <a:pt x="196" y="171"/>
                    <a:pt x="173" y="169"/>
                    <a:pt x="144" y="192"/>
                  </a:cubicBezTo>
                  <a:cubicBezTo>
                    <a:pt x="130" y="203"/>
                    <a:pt x="132" y="211"/>
                    <a:pt x="123" y="213"/>
                  </a:cubicBezTo>
                  <a:cubicBezTo>
                    <a:pt x="107" y="216"/>
                    <a:pt x="100" y="192"/>
                    <a:pt x="72" y="185"/>
                  </a:cubicBezTo>
                  <a:cubicBezTo>
                    <a:pt x="51" y="179"/>
                    <a:pt x="43" y="189"/>
                    <a:pt x="34" y="181"/>
                  </a:cubicBezTo>
                  <a:cubicBezTo>
                    <a:pt x="22" y="171"/>
                    <a:pt x="34" y="153"/>
                    <a:pt x="22" y="128"/>
                  </a:cubicBezTo>
                  <a:cubicBezTo>
                    <a:pt x="13" y="108"/>
                    <a:pt x="0" y="107"/>
                    <a:pt x="1" y="96"/>
                  </a:cubicBezTo>
                  <a:cubicBezTo>
                    <a:pt x="1" y="79"/>
                    <a:pt x="29" y="78"/>
                    <a:pt x="39" y="54"/>
                  </a:cubicBezTo>
                  <a:cubicBezTo>
                    <a:pt x="46" y="34"/>
                    <a:pt x="36" y="19"/>
                    <a:pt x="44" y="13"/>
                  </a:cubicBezTo>
                  <a:cubicBezTo>
                    <a:pt x="53" y="8"/>
                    <a:pt x="65" y="25"/>
                    <a:pt x="83" y="22"/>
                  </a:cubicBezTo>
                  <a:cubicBezTo>
                    <a:pt x="100" y="18"/>
                    <a:pt x="102" y="1"/>
                    <a:pt x="115" y="0"/>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88"/>
            <p:cNvSpPr/>
            <p:nvPr/>
          </p:nvSpPr>
          <p:spPr bwMode="auto">
            <a:xfrm>
              <a:off x="10107614" y="1017588"/>
              <a:ext cx="279400" cy="258763"/>
            </a:xfrm>
            <a:custGeom>
              <a:avLst/>
              <a:gdLst>
                <a:gd name="T0" fmla="*/ 0 w 66"/>
                <a:gd name="T1" fmla="*/ 29 h 61"/>
                <a:gd name="T2" fmla="*/ 18 w 66"/>
                <a:gd name="T3" fmla="*/ 57 h 61"/>
                <a:gd name="T4" fmla="*/ 51 w 66"/>
                <a:gd name="T5" fmla="*/ 52 h 61"/>
                <a:gd name="T6" fmla="*/ 42 w 66"/>
                <a:gd name="T7" fmla="*/ 9 h 61"/>
                <a:gd name="T8" fmla="*/ 0 w 66"/>
                <a:gd name="T9" fmla="*/ 29 h 61"/>
              </a:gdLst>
              <a:ahLst/>
              <a:cxnLst>
                <a:cxn ang="0">
                  <a:pos x="T0" y="T1"/>
                </a:cxn>
                <a:cxn ang="0">
                  <a:pos x="T2" y="T3"/>
                </a:cxn>
                <a:cxn ang="0">
                  <a:pos x="T4" y="T5"/>
                </a:cxn>
                <a:cxn ang="0">
                  <a:pos x="T6" y="T7"/>
                </a:cxn>
                <a:cxn ang="0">
                  <a:pos x="T8" y="T9"/>
                </a:cxn>
              </a:cxnLst>
              <a:rect l="0" t="0" r="r" b="b"/>
              <a:pathLst>
                <a:path w="66" h="61">
                  <a:moveTo>
                    <a:pt x="0" y="29"/>
                  </a:moveTo>
                  <a:cubicBezTo>
                    <a:pt x="0" y="41"/>
                    <a:pt x="7" y="52"/>
                    <a:pt x="18" y="57"/>
                  </a:cubicBezTo>
                  <a:cubicBezTo>
                    <a:pt x="29" y="61"/>
                    <a:pt x="42" y="59"/>
                    <a:pt x="51" y="52"/>
                  </a:cubicBezTo>
                  <a:cubicBezTo>
                    <a:pt x="66" y="40"/>
                    <a:pt x="57" y="16"/>
                    <a:pt x="42" y="9"/>
                  </a:cubicBezTo>
                  <a:cubicBezTo>
                    <a:pt x="24" y="0"/>
                    <a:pt x="1" y="7"/>
                    <a:pt x="0" y="29"/>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89"/>
            <p:cNvSpPr/>
            <p:nvPr/>
          </p:nvSpPr>
          <p:spPr bwMode="auto">
            <a:xfrm>
              <a:off x="10366376" y="979488"/>
              <a:ext cx="223838" cy="119063"/>
            </a:xfrm>
            <a:custGeom>
              <a:avLst/>
              <a:gdLst>
                <a:gd name="T0" fmla="*/ 0 w 53"/>
                <a:gd name="T1" fmla="*/ 28 h 28"/>
                <a:gd name="T2" fmla="*/ 2 w 53"/>
                <a:gd name="T3" fmla="*/ 26 h 28"/>
                <a:gd name="T4" fmla="*/ 8 w 53"/>
                <a:gd name="T5" fmla="*/ 22 h 28"/>
                <a:gd name="T6" fmla="*/ 26 w 53"/>
                <a:gd name="T7" fmla="*/ 12 h 28"/>
                <a:gd name="T8" fmla="*/ 44 w 53"/>
                <a:gd name="T9" fmla="*/ 3 h 28"/>
                <a:gd name="T10" fmla="*/ 51 w 53"/>
                <a:gd name="T11" fmla="*/ 1 h 28"/>
                <a:gd name="T12" fmla="*/ 53 w 53"/>
                <a:gd name="T13" fmla="*/ 0 h 28"/>
                <a:gd name="T14" fmla="*/ 47 w 53"/>
                <a:gd name="T15" fmla="*/ 8 h 28"/>
                <a:gd name="T16" fmla="*/ 40 w 53"/>
                <a:gd name="T17" fmla="*/ 14 h 28"/>
                <a:gd name="T18" fmla="*/ 35 w 53"/>
                <a:gd name="T19" fmla="*/ 17 h 28"/>
                <a:gd name="T20" fmla="*/ 30 w 53"/>
                <a:gd name="T21" fmla="*/ 20 h 28"/>
                <a:gd name="T22" fmla="*/ 25 w 53"/>
                <a:gd name="T23" fmla="*/ 23 h 28"/>
                <a:gd name="T24" fmla="*/ 20 w 53"/>
                <a:gd name="T25" fmla="*/ 25 h 28"/>
                <a:gd name="T26" fmla="*/ 10 w 53"/>
                <a:gd name="T27" fmla="*/ 27 h 28"/>
                <a:gd name="T28" fmla="*/ 0 w 53"/>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8">
                  <a:moveTo>
                    <a:pt x="0" y="28"/>
                  </a:moveTo>
                  <a:cubicBezTo>
                    <a:pt x="0" y="28"/>
                    <a:pt x="1" y="27"/>
                    <a:pt x="2" y="26"/>
                  </a:cubicBezTo>
                  <a:cubicBezTo>
                    <a:pt x="4" y="25"/>
                    <a:pt x="6" y="24"/>
                    <a:pt x="8" y="22"/>
                  </a:cubicBezTo>
                  <a:cubicBezTo>
                    <a:pt x="13" y="19"/>
                    <a:pt x="19" y="15"/>
                    <a:pt x="26" y="12"/>
                  </a:cubicBezTo>
                  <a:cubicBezTo>
                    <a:pt x="32" y="8"/>
                    <a:pt x="39" y="5"/>
                    <a:pt x="44" y="3"/>
                  </a:cubicBezTo>
                  <a:cubicBezTo>
                    <a:pt x="47" y="2"/>
                    <a:pt x="49" y="1"/>
                    <a:pt x="51" y="1"/>
                  </a:cubicBezTo>
                  <a:cubicBezTo>
                    <a:pt x="52" y="0"/>
                    <a:pt x="53" y="0"/>
                    <a:pt x="53" y="0"/>
                  </a:cubicBezTo>
                  <a:cubicBezTo>
                    <a:pt x="53" y="0"/>
                    <a:pt x="51" y="4"/>
                    <a:pt x="47" y="8"/>
                  </a:cubicBezTo>
                  <a:cubicBezTo>
                    <a:pt x="45" y="10"/>
                    <a:pt x="42" y="12"/>
                    <a:pt x="40" y="14"/>
                  </a:cubicBezTo>
                  <a:cubicBezTo>
                    <a:pt x="38" y="15"/>
                    <a:pt x="37" y="16"/>
                    <a:pt x="35" y="17"/>
                  </a:cubicBezTo>
                  <a:cubicBezTo>
                    <a:pt x="33" y="18"/>
                    <a:pt x="32" y="19"/>
                    <a:pt x="30" y="20"/>
                  </a:cubicBezTo>
                  <a:cubicBezTo>
                    <a:pt x="28" y="21"/>
                    <a:pt x="27" y="22"/>
                    <a:pt x="25" y="23"/>
                  </a:cubicBezTo>
                  <a:cubicBezTo>
                    <a:pt x="23" y="23"/>
                    <a:pt x="21" y="24"/>
                    <a:pt x="20" y="25"/>
                  </a:cubicBezTo>
                  <a:cubicBezTo>
                    <a:pt x="16" y="26"/>
                    <a:pt x="13" y="27"/>
                    <a:pt x="10" y="27"/>
                  </a:cubicBezTo>
                  <a:cubicBezTo>
                    <a:pt x="4" y="28"/>
                    <a:pt x="0" y="28"/>
                    <a:pt x="0" y="2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90"/>
            <p:cNvSpPr/>
            <p:nvPr/>
          </p:nvSpPr>
          <p:spPr bwMode="auto">
            <a:xfrm>
              <a:off x="10379076" y="1217613"/>
              <a:ext cx="207963" cy="127000"/>
            </a:xfrm>
            <a:custGeom>
              <a:avLst/>
              <a:gdLst>
                <a:gd name="T0" fmla="*/ 0 w 49"/>
                <a:gd name="T1" fmla="*/ 0 h 30"/>
                <a:gd name="T2" fmla="*/ 1 w 49"/>
                <a:gd name="T3" fmla="*/ 0 h 30"/>
                <a:gd name="T4" fmla="*/ 3 w 49"/>
                <a:gd name="T5" fmla="*/ 0 h 30"/>
                <a:gd name="T6" fmla="*/ 10 w 49"/>
                <a:gd name="T7" fmla="*/ 0 h 30"/>
                <a:gd name="T8" fmla="*/ 19 w 49"/>
                <a:gd name="T9" fmla="*/ 5 h 30"/>
                <a:gd name="T10" fmla="*/ 20 w 49"/>
                <a:gd name="T11" fmla="*/ 6 h 30"/>
                <a:gd name="T12" fmla="*/ 21 w 49"/>
                <a:gd name="T13" fmla="*/ 6 h 30"/>
                <a:gd name="T14" fmla="*/ 23 w 49"/>
                <a:gd name="T15" fmla="*/ 8 h 30"/>
                <a:gd name="T16" fmla="*/ 27 w 49"/>
                <a:gd name="T17" fmla="*/ 12 h 30"/>
                <a:gd name="T18" fmla="*/ 35 w 49"/>
                <a:gd name="T19" fmla="*/ 20 h 30"/>
                <a:gd name="T20" fmla="*/ 41 w 49"/>
                <a:gd name="T21" fmla="*/ 25 h 30"/>
                <a:gd name="T22" fmla="*/ 47 w 49"/>
                <a:gd name="T23" fmla="*/ 28 h 30"/>
                <a:gd name="T24" fmla="*/ 49 w 49"/>
                <a:gd name="T25" fmla="*/ 29 h 30"/>
                <a:gd name="T26" fmla="*/ 47 w 49"/>
                <a:gd name="T27" fmla="*/ 29 h 30"/>
                <a:gd name="T28" fmla="*/ 40 w 49"/>
                <a:gd name="T29" fmla="*/ 29 h 30"/>
                <a:gd name="T30" fmla="*/ 30 w 49"/>
                <a:gd name="T31" fmla="*/ 25 h 30"/>
                <a:gd name="T32" fmla="*/ 22 w 49"/>
                <a:gd name="T33" fmla="*/ 17 h 30"/>
                <a:gd name="T34" fmla="*/ 18 w 49"/>
                <a:gd name="T35" fmla="*/ 13 h 30"/>
                <a:gd name="T36" fmla="*/ 17 w 49"/>
                <a:gd name="T37" fmla="*/ 12 h 30"/>
                <a:gd name="T38" fmla="*/ 15 w 49"/>
                <a:gd name="T39" fmla="*/ 10 h 30"/>
                <a:gd name="T40" fmla="*/ 8 w 49"/>
                <a:gd name="T41" fmla="*/ 4 h 30"/>
                <a:gd name="T42" fmla="*/ 3 w 49"/>
                <a:gd name="T43" fmla="*/ 1 h 30"/>
                <a:gd name="T44" fmla="*/ 1 w 49"/>
                <a:gd name="T45" fmla="*/ 1 h 30"/>
                <a:gd name="T46" fmla="*/ 0 w 49"/>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30">
                  <a:moveTo>
                    <a:pt x="0" y="0"/>
                  </a:moveTo>
                  <a:cubicBezTo>
                    <a:pt x="0" y="0"/>
                    <a:pt x="0" y="0"/>
                    <a:pt x="1" y="0"/>
                  </a:cubicBezTo>
                  <a:cubicBezTo>
                    <a:pt x="1" y="0"/>
                    <a:pt x="2" y="0"/>
                    <a:pt x="3" y="0"/>
                  </a:cubicBezTo>
                  <a:cubicBezTo>
                    <a:pt x="4" y="0"/>
                    <a:pt x="7" y="0"/>
                    <a:pt x="10" y="0"/>
                  </a:cubicBezTo>
                  <a:cubicBezTo>
                    <a:pt x="13" y="1"/>
                    <a:pt x="16" y="3"/>
                    <a:pt x="19" y="5"/>
                  </a:cubicBezTo>
                  <a:cubicBezTo>
                    <a:pt x="19" y="5"/>
                    <a:pt x="20" y="5"/>
                    <a:pt x="20" y="6"/>
                  </a:cubicBezTo>
                  <a:cubicBezTo>
                    <a:pt x="21" y="6"/>
                    <a:pt x="21" y="6"/>
                    <a:pt x="21" y="6"/>
                  </a:cubicBezTo>
                  <a:cubicBezTo>
                    <a:pt x="22" y="7"/>
                    <a:pt x="23" y="8"/>
                    <a:pt x="23" y="8"/>
                  </a:cubicBezTo>
                  <a:cubicBezTo>
                    <a:pt x="25" y="10"/>
                    <a:pt x="26" y="11"/>
                    <a:pt x="27" y="12"/>
                  </a:cubicBezTo>
                  <a:cubicBezTo>
                    <a:pt x="30" y="15"/>
                    <a:pt x="32" y="17"/>
                    <a:pt x="35" y="20"/>
                  </a:cubicBezTo>
                  <a:cubicBezTo>
                    <a:pt x="37" y="22"/>
                    <a:pt x="39" y="24"/>
                    <a:pt x="41" y="25"/>
                  </a:cubicBezTo>
                  <a:cubicBezTo>
                    <a:pt x="43" y="26"/>
                    <a:pt x="45" y="27"/>
                    <a:pt x="47" y="28"/>
                  </a:cubicBezTo>
                  <a:cubicBezTo>
                    <a:pt x="48" y="28"/>
                    <a:pt x="49" y="29"/>
                    <a:pt x="49" y="29"/>
                  </a:cubicBezTo>
                  <a:cubicBezTo>
                    <a:pt x="49" y="29"/>
                    <a:pt x="48" y="29"/>
                    <a:pt x="47" y="29"/>
                  </a:cubicBezTo>
                  <a:cubicBezTo>
                    <a:pt x="45" y="30"/>
                    <a:pt x="42" y="30"/>
                    <a:pt x="40" y="29"/>
                  </a:cubicBezTo>
                  <a:cubicBezTo>
                    <a:pt x="37" y="28"/>
                    <a:pt x="33" y="27"/>
                    <a:pt x="30" y="25"/>
                  </a:cubicBezTo>
                  <a:cubicBezTo>
                    <a:pt x="27" y="23"/>
                    <a:pt x="25" y="20"/>
                    <a:pt x="22" y="17"/>
                  </a:cubicBezTo>
                  <a:cubicBezTo>
                    <a:pt x="21" y="16"/>
                    <a:pt x="20" y="15"/>
                    <a:pt x="18" y="13"/>
                  </a:cubicBezTo>
                  <a:cubicBezTo>
                    <a:pt x="18" y="13"/>
                    <a:pt x="17" y="12"/>
                    <a:pt x="17" y="12"/>
                  </a:cubicBezTo>
                  <a:cubicBezTo>
                    <a:pt x="16" y="11"/>
                    <a:pt x="15" y="10"/>
                    <a:pt x="15" y="10"/>
                  </a:cubicBezTo>
                  <a:cubicBezTo>
                    <a:pt x="13" y="8"/>
                    <a:pt x="10" y="6"/>
                    <a:pt x="8" y="4"/>
                  </a:cubicBezTo>
                  <a:cubicBezTo>
                    <a:pt x="6" y="3"/>
                    <a:pt x="4" y="2"/>
                    <a:pt x="3" y="1"/>
                  </a:cubicBezTo>
                  <a:cubicBezTo>
                    <a:pt x="2" y="1"/>
                    <a:pt x="1" y="1"/>
                    <a:pt x="1" y="1"/>
                  </a:cubicBezTo>
                  <a:cubicBezTo>
                    <a:pt x="0"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91"/>
            <p:cNvSpPr/>
            <p:nvPr/>
          </p:nvSpPr>
          <p:spPr bwMode="auto">
            <a:xfrm>
              <a:off x="10242551" y="1289050"/>
              <a:ext cx="76200" cy="271463"/>
            </a:xfrm>
            <a:custGeom>
              <a:avLst/>
              <a:gdLst>
                <a:gd name="T0" fmla="*/ 0 w 18"/>
                <a:gd name="T1" fmla="*/ 0 h 64"/>
                <a:gd name="T2" fmla="*/ 1 w 18"/>
                <a:gd name="T3" fmla="*/ 0 h 64"/>
                <a:gd name="T4" fmla="*/ 3 w 18"/>
                <a:gd name="T5" fmla="*/ 1 h 64"/>
                <a:gd name="T6" fmla="*/ 9 w 18"/>
                <a:gd name="T7" fmla="*/ 7 h 64"/>
                <a:gd name="T8" fmla="*/ 13 w 18"/>
                <a:gd name="T9" fmla="*/ 18 h 64"/>
                <a:gd name="T10" fmla="*/ 14 w 18"/>
                <a:gd name="T11" fmla="*/ 19 h 64"/>
                <a:gd name="T12" fmla="*/ 14 w 18"/>
                <a:gd name="T13" fmla="*/ 21 h 64"/>
                <a:gd name="T14" fmla="*/ 14 w 18"/>
                <a:gd name="T15" fmla="*/ 24 h 64"/>
                <a:gd name="T16" fmla="*/ 14 w 18"/>
                <a:gd name="T17" fmla="*/ 31 h 64"/>
                <a:gd name="T18" fmla="*/ 13 w 18"/>
                <a:gd name="T19" fmla="*/ 43 h 64"/>
                <a:gd name="T20" fmla="*/ 14 w 18"/>
                <a:gd name="T21" fmla="*/ 54 h 64"/>
                <a:gd name="T22" fmla="*/ 16 w 18"/>
                <a:gd name="T23" fmla="*/ 61 h 64"/>
                <a:gd name="T24" fmla="*/ 17 w 18"/>
                <a:gd name="T25" fmla="*/ 63 h 64"/>
                <a:gd name="T26" fmla="*/ 18 w 18"/>
                <a:gd name="T27" fmla="*/ 64 h 64"/>
                <a:gd name="T28" fmla="*/ 17 w 18"/>
                <a:gd name="T29" fmla="*/ 63 h 64"/>
                <a:gd name="T30" fmla="*/ 15 w 18"/>
                <a:gd name="T31" fmla="*/ 62 h 64"/>
                <a:gd name="T32" fmla="*/ 10 w 18"/>
                <a:gd name="T33" fmla="*/ 55 h 64"/>
                <a:gd name="T34" fmla="*/ 7 w 18"/>
                <a:gd name="T35" fmla="*/ 44 h 64"/>
                <a:gd name="T36" fmla="*/ 7 w 18"/>
                <a:gd name="T37" fmla="*/ 31 h 64"/>
                <a:gd name="T38" fmla="*/ 7 w 18"/>
                <a:gd name="T39" fmla="*/ 24 h 64"/>
                <a:gd name="T40" fmla="*/ 7 w 18"/>
                <a:gd name="T41" fmla="*/ 21 h 64"/>
                <a:gd name="T42" fmla="*/ 7 w 18"/>
                <a:gd name="T43" fmla="*/ 20 h 64"/>
                <a:gd name="T44" fmla="*/ 7 w 18"/>
                <a:gd name="T45" fmla="*/ 19 h 64"/>
                <a:gd name="T46" fmla="*/ 5 w 18"/>
                <a:gd name="T47" fmla="*/ 9 h 64"/>
                <a:gd name="T48" fmla="*/ 2 w 18"/>
                <a:gd name="T49" fmla="*/ 2 h 64"/>
                <a:gd name="T50" fmla="*/ 1 w 18"/>
                <a:gd name="T51" fmla="*/ 0 h 64"/>
                <a:gd name="T52" fmla="*/ 0 w 18"/>
                <a:gd name="T5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64">
                  <a:moveTo>
                    <a:pt x="0" y="0"/>
                  </a:moveTo>
                  <a:cubicBezTo>
                    <a:pt x="0" y="0"/>
                    <a:pt x="0" y="0"/>
                    <a:pt x="1" y="0"/>
                  </a:cubicBezTo>
                  <a:cubicBezTo>
                    <a:pt x="1" y="0"/>
                    <a:pt x="2" y="0"/>
                    <a:pt x="3" y="1"/>
                  </a:cubicBezTo>
                  <a:cubicBezTo>
                    <a:pt x="5" y="2"/>
                    <a:pt x="7" y="4"/>
                    <a:pt x="9" y="7"/>
                  </a:cubicBezTo>
                  <a:cubicBezTo>
                    <a:pt x="11" y="10"/>
                    <a:pt x="13" y="13"/>
                    <a:pt x="13" y="18"/>
                  </a:cubicBezTo>
                  <a:cubicBezTo>
                    <a:pt x="13" y="18"/>
                    <a:pt x="14" y="19"/>
                    <a:pt x="14" y="19"/>
                  </a:cubicBezTo>
                  <a:cubicBezTo>
                    <a:pt x="14" y="21"/>
                    <a:pt x="14" y="21"/>
                    <a:pt x="14" y="21"/>
                  </a:cubicBezTo>
                  <a:cubicBezTo>
                    <a:pt x="14" y="22"/>
                    <a:pt x="14" y="23"/>
                    <a:pt x="14" y="24"/>
                  </a:cubicBezTo>
                  <a:cubicBezTo>
                    <a:pt x="14" y="27"/>
                    <a:pt x="14" y="29"/>
                    <a:pt x="14" y="31"/>
                  </a:cubicBezTo>
                  <a:cubicBezTo>
                    <a:pt x="14" y="35"/>
                    <a:pt x="14" y="40"/>
                    <a:pt x="13" y="43"/>
                  </a:cubicBezTo>
                  <a:cubicBezTo>
                    <a:pt x="13" y="47"/>
                    <a:pt x="14" y="51"/>
                    <a:pt x="14" y="54"/>
                  </a:cubicBezTo>
                  <a:cubicBezTo>
                    <a:pt x="15" y="57"/>
                    <a:pt x="16" y="59"/>
                    <a:pt x="16" y="61"/>
                  </a:cubicBezTo>
                  <a:cubicBezTo>
                    <a:pt x="17" y="62"/>
                    <a:pt x="17" y="62"/>
                    <a:pt x="17" y="63"/>
                  </a:cubicBezTo>
                  <a:cubicBezTo>
                    <a:pt x="18" y="63"/>
                    <a:pt x="18" y="64"/>
                    <a:pt x="18" y="64"/>
                  </a:cubicBezTo>
                  <a:cubicBezTo>
                    <a:pt x="18" y="64"/>
                    <a:pt x="18" y="63"/>
                    <a:pt x="17" y="63"/>
                  </a:cubicBezTo>
                  <a:cubicBezTo>
                    <a:pt x="17" y="63"/>
                    <a:pt x="16" y="62"/>
                    <a:pt x="15" y="62"/>
                  </a:cubicBezTo>
                  <a:cubicBezTo>
                    <a:pt x="14" y="60"/>
                    <a:pt x="12" y="58"/>
                    <a:pt x="10" y="55"/>
                  </a:cubicBezTo>
                  <a:cubicBezTo>
                    <a:pt x="9" y="52"/>
                    <a:pt x="7" y="48"/>
                    <a:pt x="7" y="44"/>
                  </a:cubicBezTo>
                  <a:cubicBezTo>
                    <a:pt x="7" y="39"/>
                    <a:pt x="7" y="35"/>
                    <a:pt x="7" y="31"/>
                  </a:cubicBezTo>
                  <a:cubicBezTo>
                    <a:pt x="7" y="29"/>
                    <a:pt x="7" y="27"/>
                    <a:pt x="7" y="24"/>
                  </a:cubicBezTo>
                  <a:cubicBezTo>
                    <a:pt x="7" y="23"/>
                    <a:pt x="7" y="22"/>
                    <a:pt x="7" y="21"/>
                  </a:cubicBezTo>
                  <a:cubicBezTo>
                    <a:pt x="7" y="21"/>
                    <a:pt x="7" y="20"/>
                    <a:pt x="7" y="20"/>
                  </a:cubicBezTo>
                  <a:cubicBezTo>
                    <a:pt x="7" y="19"/>
                    <a:pt x="7" y="19"/>
                    <a:pt x="7" y="19"/>
                  </a:cubicBezTo>
                  <a:cubicBezTo>
                    <a:pt x="7" y="15"/>
                    <a:pt x="6" y="11"/>
                    <a:pt x="5" y="9"/>
                  </a:cubicBezTo>
                  <a:cubicBezTo>
                    <a:pt x="4" y="6"/>
                    <a:pt x="3" y="3"/>
                    <a:pt x="2" y="2"/>
                  </a:cubicBezTo>
                  <a:cubicBezTo>
                    <a:pt x="1" y="1"/>
                    <a:pt x="1" y="1"/>
                    <a:pt x="1" y="0"/>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92"/>
            <p:cNvSpPr/>
            <p:nvPr/>
          </p:nvSpPr>
          <p:spPr bwMode="auto">
            <a:xfrm>
              <a:off x="9950451" y="1243013"/>
              <a:ext cx="182563" cy="173038"/>
            </a:xfrm>
            <a:custGeom>
              <a:avLst/>
              <a:gdLst>
                <a:gd name="T0" fmla="*/ 0 w 43"/>
                <a:gd name="T1" fmla="*/ 41 h 41"/>
                <a:gd name="T2" fmla="*/ 1 w 43"/>
                <a:gd name="T3" fmla="*/ 39 h 41"/>
                <a:gd name="T4" fmla="*/ 2 w 43"/>
                <a:gd name="T5" fmla="*/ 36 h 41"/>
                <a:gd name="T6" fmla="*/ 3 w 43"/>
                <a:gd name="T7" fmla="*/ 34 h 41"/>
                <a:gd name="T8" fmla="*/ 4 w 43"/>
                <a:gd name="T9" fmla="*/ 32 h 41"/>
                <a:gd name="T10" fmla="*/ 7 w 43"/>
                <a:gd name="T11" fmla="*/ 29 h 41"/>
                <a:gd name="T12" fmla="*/ 11 w 43"/>
                <a:gd name="T13" fmla="*/ 25 h 41"/>
                <a:gd name="T14" fmla="*/ 20 w 43"/>
                <a:gd name="T15" fmla="*/ 18 h 41"/>
                <a:gd name="T16" fmla="*/ 29 w 43"/>
                <a:gd name="T17" fmla="*/ 12 h 41"/>
                <a:gd name="T18" fmla="*/ 33 w 43"/>
                <a:gd name="T19" fmla="*/ 9 h 41"/>
                <a:gd name="T20" fmla="*/ 36 w 43"/>
                <a:gd name="T21" fmla="*/ 6 h 41"/>
                <a:gd name="T22" fmla="*/ 39 w 43"/>
                <a:gd name="T23" fmla="*/ 4 h 41"/>
                <a:gd name="T24" fmla="*/ 41 w 43"/>
                <a:gd name="T25" fmla="*/ 2 h 41"/>
                <a:gd name="T26" fmla="*/ 43 w 43"/>
                <a:gd name="T27" fmla="*/ 0 h 41"/>
                <a:gd name="T28" fmla="*/ 43 w 43"/>
                <a:gd name="T29" fmla="*/ 3 h 41"/>
                <a:gd name="T30" fmla="*/ 41 w 43"/>
                <a:gd name="T31" fmla="*/ 6 h 41"/>
                <a:gd name="T32" fmla="*/ 41 w 43"/>
                <a:gd name="T33" fmla="*/ 7 h 41"/>
                <a:gd name="T34" fmla="*/ 39 w 43"/>
                <a:gd name="T35" fmla="*/ 9 h 41"/>
                <a:gd name="T36" fmla="*/ 36 w 43"/>
                <a:gd name="T37" fmla="*/ 13 h 41"/>
                <a:gd name="T38" fmla="*/ 33 w 43"/>
                <a:gd name="T39" fmla="*/ 17 h 41"/>
                <a:gd name="T40" fmla="*/ 28 w 43"/>
                <a:gd name="T41" fmla="*/ 21 h 41"/>
                <a:gd name="T42" fmla="*/ 24 w 43"/>
                <a:gd name="T43" fmla="*/ 24 h 41"/>
                <a:gd name="T44" fmla="*/ 19 w 43"/>
                <a:gd name="T45" fmla="*/ 27 h 41"/>
                <a:gd name="T46" fmla="*/ 15 w 43"/>
                <a:gd name="T47" fmla="*/ 30 h 41"/>
                <a:gd name="T48" fmla="*/ 11 w 43"/>
                <a:gd name="T49" fmla="*/ 33 h 41"/>
                <a:gd name="T50" fmla="*/ 7 w 43"/>
                <a:gd name="T51" fmla="*/ 35 h 41"/>
                <a:gd name="T52" fmla="*/ 4 w 43"/>
                <a:gd name="T53" fmla="*/ 38 h 41"/>
                <a:gd name="T54" fmla="*/ 2 w 43"/>
                <a:gd name="T55" fmla="*/ 40 h 41"/>
                <a:gd name="T56" fmla="*/ 0 w 43"/>
                <a:gd name="T5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41">
                  <a:moveTo>
                    <a:pt x="0" y="41"/>
                  </a:moveTo>
                  <a:cubicBezTo>
                    <a:pt x="0" y="41"/>
                    <a:pt x="0" y="40"/>
                    <a:pt x="1" y="39"/>
                  </a:cubicBezTo>
                  <a:cubicBezTo>
                    <a:pt x="1" y="38"/>
                    <a:pt x="2" y="37"/>
                    <a:pt x="2" y="36"/>
                  </a:cubicBezTo>
                  <a:cubicBezTo>
                    <a:pt x="2" y="35"/>
                    <a:pt x="3" y="35"/>
                    <a:pt x="3" y="34"/>
                  </a:cubicBezTo>
                  <a:cubicBezTo>
                    <a:pt x="3" y="34"/>
                    <a:pt x="4" y="33"/>
                    <a:pt x="4" y="32"/>
                  </a:cubicBezTo>
                  <a:cubicBezTo>
                    <a:pt x="5" y="31"/>
                    <a:pt x="6" y="30"/>
                    <a:pt x="7" y="29"/>
                  </a:cubicBezTo>
                  <a:cubicBezTo>
                    <a:pt x="8" y="27"/>
                    <a:pt x="10" y="26"/>
                    <a:pt x="11" y="25"/>
                  </a:cubicBezTo>
                  <a:cubicBezTo>
                    <a:pt x="14" y="22"/>
                    <a:pt x="17" y="20"/>
                    <a:pt x="20" y="18"/>
                  </a:cubicBezTo>
                  <a:cubicBezTo>
                    <a:pt x="23" y="16"/>
                    <a:pt x="26" y="14"/>
                    <a:pt x="29" y="12"/>
                  </a:cubicBezTo>
                  <a:cubicBezTo>
                    <a:pt x="30" y="11"/>
                    <a:pt x="32" y="10"/>
                    <a:pt x="33" y="9"/>
                  </a:cubicBezTo>
                  <a:cubicBezTo>
                    <a:pt x="34" y="8"/>
                    <a:pt x="35" y="7"/>
                    <a:pt x="36" y="6"/>
                  </a:cubicBezTo>
                  <a:cubicBezTo>
                    <a:pt x="37" y="6"/>
                    <a:pt x="38" y="5"/>
                    <a:pt x="39" y="4"/>
                  </a:cubicBezTo>
                  <a:cubicBezTo>
                    <a:pt x="40" y="3"/>
                    <a:pt x="41" y="3"/>
                    <a:pt x="41" y="2"/>
                  </a:cubicBezTo>
                  <a:cubicBezTo>
                    <a:pt x="43" y="1"/>
                    <a:pt x="43" y="0"/>
                    <a:pt x="43" y="0"/>
                  </a:cubicBezTo>
                  <a:cubicBezTo>
                    <a:pt x="43" y="0"/>
                    <a:pt x="43" y="1"/>
                    <a:pt x="43" y="3"/>
                  </a:cubicBezTo>
                  <a:cubicBezTo>
                    <a:pt x="42" y="4"/>
                    <a:pt x="42" y="5"/>
                    <a:pt x="41" y="6"/>
                  </a:cubicBezTo>
                  <a:cubicBezTo>
                    <a:pt x="41" y="6"/>
                    <a:pt x="41" y="7"/>
                    <a:pt x="41" y="7"/>
                  </a:cubicBezTo>
                  <a:cubicBezTo>
                    <a:pt x="40" y="8"/>
                    <a:pt x="40" y="9"/>
                    <a:pt x="39" y="9"/>
                  </a:cubicBezTo>
                  <a:cubicBezTo>
                    <a:pt x="39" y="11"/>
                    <a:pt x="38" y="12"/>
                    <a:pt x="36" y="13"/>
                  </a:cubicBezTo>
                  <a:cubicBezTo>
                    <a:pt x="35" y="14"/>
                    <a:pt x="34" y="16"/>
                    <a:pt x="33" y="17"/>
                  </a:cubicBezTo>
                  <a:cubicBezTo>
                    <a:pt x="31" y="18"/>
                    <a:pt x="30" y="19"/>
                    <a:pt x="28" y="21"/>
                  </a:cubicBezTo>
                  <a:cubicBezTo>
                    <a:pt x="27" y="22"/>
                    <a:pt x="25" y="23"/>
                    <a:pt x="24" y="24"/>
                  </a:cubicBezTo>
                  <a:cubicBezTo>
                    <a:pt x="22" y="25"/>
                    <a:pt x="21" y="26"/>
                    <a:pt x="19" y="27"/>
                  </a:cubicBezTo>
                  <a:cubicBezTo>
                    <a:pt x="18" y="28"/>
                    <a:pt x="16" y="29"/>
                    <a:pt x="15" y="30"/>
                  </a:cubicBezTo>
                  <a:cubicBezTo>
                    <a:pt x="14" y="31"/>
                    <a:pt x="12" y="32"/>
                    <a:pt x="11" y="33"/>
                  </a:cubicBezTo>
                  <a:cubicBezTo>
                    <a:pt x="10" y="34"/>
                    <a:pt x="8" y="34"/>
                    <a:pt x="7" y="35"/>
                  </a:cubicBezTo>
                  <a:cubicBezTo>
                    <a:pt x="6" y="36"/>
                    <a:pt x="5" y="37"/>
                    <a:pt x="4" y="38"/>
                  </a:cubicBezTo>
                  <a:cubicBezTo>
                    <a:pt x="4" y="38"/>
                    <a:pt x="3" y="39"/>
                    <a:pt x="2" y="40"/>
                  </a:cubicBezTo>
                  <a:cubicBezTo>
                    <a:pt x="1" y="41"/>
                    <a:pt x="0" y="41"/>
                    <a:pt x="0" y="4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93"/>
            <p:cNvSpPr/>
            <p:nvPr/>
          </p:nvSpPr>
          <p:spPr bwMode="auto">
            <a:xfrm>
              <a:off x="9836151" y="1063625"/>
              <a:ext cx="249238" cy="73025"/>
            </a:xfrm>
            <a:custGeom>
              <a:avLst/>
              <a:gdLst>
                <a:gd name="T0" fmla="*/ 0 w 59"/>
                <a:gd name="T1" fmla="*/ 7 h 17"/>
                <a:gd name="T2" fmla="*/ 1 w 59"/>
                <a:gd name="T3" fmla="*/ 6 h 17"/>
                <a:gd name="T4" fmla="*/ 2 w 59"/>
                <a:gd name="T5" fmla="*/ 5 h 17"/>
                <a:gd name="T6" fmla="*/ 9 w 59"/>
                <a:gd name="T7" fmla="*/ 1 h 17"/>
                <a:gd name="T8" fmla="*/ 20 w 59"/>
                <a:gd name="T9" fmla="*/ 1 h 17"/>
                <a:gd name="T10" fmla="*/ 21 w 59"/>
                <a:gd name="T11" fmla="*/ 1 h 17"/>
                <a:gd name="T12" fmla="*/ 23 w 59"/>
                <a:gd name="T13" fmla="*/ 1 h 17"/>
                <a:gd name="T14" fmla="*/ 26 w 59"/>
                <a:gd name="T15" fmla="*/ 2 h 17"/>
                <a:gd name="T16" fmla="*/ 31 w 59"/>
                <a:gd name="T17" fmla="*/ 4 h 17"/>
                <a:gd name="T18" fmla="*/ 37 w 59"/>
                <a:gd name="T19" fmla="*/ 6 h 17"/>
                <a:gd name="T20" fmla="*/ 41 w 59"/>
                <a:gd name="T21" fmla="*/ 8 h 17"/>
                <a:gd name="T22" fmla="*/ 50 w 59"/>
                <a:gd name="T23" fmla="*/ 12 h 17"/>
                <a:gd name="T24" fmla="*/ 56 w 59"/>
                <a:gd name="T25" fmla="*/ 13 h 17"/>
                <a:gd name="T26" fmla="*/ 59 w 59"/>
                <a:gd name="T27" fmla="*/ 14 h 17"/>
                <a:gd name="T28" fmla="*/ 56 w 59"/>
                <a:gd name="T29" fmla="*/ 15 h 17"/>
                <a:gd name="T30" fmla="*/ 49 w 59"/>
                <a:gd name="T31" fmla="*/ 17 h 17"/>
                <a:gd name="T32" fmla="*/ 39 w 59"/>
                <a:gd name="T33" fmla="*/ 16 h 17"/>
                <a:gd name="T34" fmla="*/ 33 w 59"/>
                <a:gd name="T35" fmla="*/ 15 h 17"/>
                <a:gd name="T36" fmla="*/ 28 w 59"/>
                <a:gd name="T37" fmla="*/ 13 h 17"/>
                <a:gd name="T38" fmla="*/ 23 w 59"/>
                <a:gd name="T39" fmla="*/ 11 h 17"/>
                <a:gd name="T40" fmla="*/ 20 w 59"/>
                <a:gd name="T41" fmla="*/ 10 h 17"/>
                <a:gd name="T42" fmla="*/ 18 w 59"/>
                <a:gd name="T43" fmla="*/ 9 h 17"/>
                <a:gd name="T44" fmla="*/ 10 w 59"/>
                <a:gd name="T45" fmla="*/ 7 h 17"/>
                <a:gd name="T46" fmla="*/ 3 w 59"/>
                <a:gd name="T47" fmla="*/ 7 h 17"/>
                <a:gd name="T48" fmla="*/ 1 w 59"/>
                <a:gd name="T49" fmla="*/ 7 h 17"/>
                <a:gd name="T50" fmla="*/ 0 w 59"/>
                <a:gd name="T5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7">
                  <a:moveTo>
                    <a:pt x="0" y="7"/>
                  </a:moveTo>
                  <a:cubicBezTo>
                    <a:pt x="0" y="7"/>
                    <a:pt x="1" y="7"/>
                    <a:pt x="1" y="6"/>
                  </a:cubicBezTo>
                  <a:cubicBezTo>
                    <a:pt x="1" y="6"/>
                    <a:pt x="2" y="5"/>
                    <a:pt x="2" y="5"/>
                  </a:cubicBezTo>
                  <a:cubicBezTo>
                    <a:pt x="4" y="4"/>
                    <a:pt x="6" y="2"/>
                    <a:pt x="9" y="1"/>
                  </a:cubicBezTo>
                  <a:cubicBezTo>
                    <a:pt x="12" y="1"/>
                    <a:pt x="16" y="0"/>
                    <a:pt x="20" y="1"/>
                  </a:cubicBezTo>
                  <a:cubicBezTo>
                    <a:pt x="20" y="1"/>
                    <a:pt x="21" y="1"/>
                    <a:pt x="21" y="1"/>
                  </a:cubicBezTo>
                  <a:cubicBezTo>
                    <a:pt x="23" y="1"/>
                    <a:pt x="23" y="1"/>
                    <a:pt x="23" y="1"/>
                  </a:cubicBezTo>
                  <a:cubicBezTo>
                    <a:pt x="24" y="1"/>
                    <a:pt x="25" y="2"/>
                    <a:pt x="26" y="2"/>
                  </a:cubicBezTo>
                  <a:cubicBezTo>
                    <a:pt x="28" y="2"/>
                    <a:pt x="30" y="3"/>
                    <a:pt x="31" y="4"/>
                  </a:cubicBezTo>
                  <a:cubicBezTo>
                    <a:pt x="33" y="5"/>
                    <a:pt x="35" y="5"/>
                    <a:pt x="37" y="6"/>
                  </a:cubicBezTo>
                  <a:cubicBezTo>
                    <a:pt x="38" y="7"/>
                    <a:pt x="40" y="7"/>
                    <a:pt x="41" y="8"/>
                  </a:cubicBezTo>
                  <a:cubicBezTo>
                    <a:pt x="44" y="9"/>
                    <a:pt x="47" y="11"/>
                    <a:pt x="50" y="12"/>
                  </a:cubicBezTo>
                  <a:cubicBezTo>
                    <a:pt x="52" y="12"/>
                    <a:pt x="54" y="13"/>
                    <a:pt x="56" y="13"/>
                  </a:cubicBezTo>
                  <a:cubicBezTo>
                    <a:pt x="58" y="14"/>
                    <a:pt x="59" y="14"/>
                    <a:pt x="59" y="14"/>
                  </a:cubicBezTo>
                  <a:cubicBezTo>
                    <a:pt x="59" y="14"/>
                    <a:pt x="58" y="14"/>
                    <a:pt x="56" y="15"/>
                  </a:cubicBezTo>
                  <a:cubicBezTo>
                    <a:pt x="55" y="16"/>
                    <a:pt x="52" y="17"/>
                    <a:pt x="49" y="17"/>
                  </a:cubicBezTo>
                  <a:cubicBezTo>
                    <a:pt x="46" y="17"/>
                    <a:pt x="42" y="17"/>
                    <a:pt x="39" y="16"/>
                  </a:cubicBezTo>
                  <a:cubicBezTo>
                    <a:pt x="37" y="16"/>
                    <a:pt x="35" y="15"/>
                    <a:pt x="33" y="15"/>
                  </a:cubicBezTo>
                  <a:cubicBezTo>
                    <a:pt x="31" y="14"/>
                    <a:pt x="30" y="14"/>
                    <a:pt x="28" y="13"/>
                  </a:cubicBezTo>
                  <a:cubicBezTo>
                    <a:pt x="26" y="12"/>
                    <a:pt x="24" y="12"/>
                    <a:pt x="23" y="11"/>
                  </a:cubicBezTo>
                  <a:cubicBezTo>
                    <a:pt x="22" y="11"/>
                    <a:pt x="21" y="10"/>
                    <a:pt x="20" y="10"/>
                  </a:cubicBezTo>
                  <a:cubicBezTo>
                    <a:pt x="20" y="10"/>
                    <a:pt x="19" y="9"/>
                    <a:pt x="18" y="9"/>
                  </a:cubicBezTo>
                  <a:cubicBezTo>
                    <a:pt x="15" y="8"/>
                    <a:pt x="12" y="7"/>
                    <a:pt x="10" y="7"/>
                  </a:cubicBezTo>
                  <a:cubicBezTo>
                    <a:pt x="7" y="7"/>
                    <a:pt x="5" y="7"/>
                    <a:pt x="3" y="7"/>
                  </a:cubicBezTo>
                  <a:cubicBezTo>
                    <a:pt x="2" y="7"/>
                    <a:pt x="2" y="7"/>
                    <a:pt x="1" y="7"/>
                  </a:cubicBezTo>
                  <a:cubicBezTo>
                    <a:pt x="1" y="7"/>
                    <a:pt x="0" y="7"/>
                    <a:pt x="0"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94"/>
            <p:cNvSpPr/>
            <p:nvPr/>
          </p:nvSpPr>
          <p:spPr bwMode="auto">
            <a:xfrm>
              <a:off x="9993314" y="793750"/>
              <a:ext cx="173038" cy="219075"/>
            </a:xfrm>
            <a:custGeom>
              <a:avLst/>
              <a:gdLst>
                <a:gd name="T0" fmla="*/ 0 w 41"/>
                <a:gd name="T1" fmla="*/ 0 h 52"/>
                <a:gd name="T2" fmla="*/ 1 w 41"/>
                <a:gd name="T3" fmla="*/ 0 h 52"/>
                <a:gd name="T4" fmla="*/ 3 w 41"/>
                <a:gd name="T5" fmla="*/ 0 h 52"/>
                <a:gd name="T6" fmla="*/ 11 w 41"/>
                <a:gd name="T7" fmla="*/ 3 h 52"/>
                <a:gd name="T8" fmla="*/ 20 w 41"/>
                <a:gd name="T9" fmla="*/ 10 h 52"/>
                <a:gd name="T10" fmla="*/ 25 w 41"/>
                <a:gd name="T11" fmla="*/ 15 h 52"/>
                <a:gd name="T12" fmla="*/ 28 w 41"/>
                <a:gd name="T13" fmla="*/ 21 h 52"/>
                <a:gd name="T14" fmla="*/ 32 w 41"/>
                <a:gd name="T15" fmla="*/ 33 h 52"/>
                <a:gd name="T16" fmla="*/ 34 w 41"/>
                <a:gd name="T17" fmla="*/ 38 h 52"/>
                <a:gd name="T18" fmla="*/ 36 w 41"/>
                <a:gd name="T19" fmla="*/ 43 h 52"/>
                <a:gd name="T20" fmla="*/ 39 w 41"/>
                <a:gd name="T21" fmla="*/ 50 h 52"/>
                <a:gd name="T22" fmla="*/ 41 w 41"/>
                <a:gd name="T23" fmla="*/ 52 h 52"/>
                <a:gd name="T24" fmla="*/ 40 w 41"/>
                <a:gd name="T25" fmla="*/ 52 h 52"/>
                <a:gd name="T26" fmla="*/ 38 w 41"/>
                <a:gd name="T27" fmla="*/ 51 h 52"/>
                <a:gd name="T28" fmla="*/ 32 w 41"/>
                <a:gd name="T29" fmla="*/ 45 h 52"/>
                <a:gd name="T30" fmla="*/ 29 w 41"/>
                <a:gd name="T31" fmla="*/ 41 h 52"/>
                <a:gd name="T32" fmla="*/ 26 w 41"/>
                <a:gd name="T33" fmla="*/ 35 h 52"/>
                <a:gd name="T34" fmla="*/ 21 w 41"/>
                <a:gd name="T35" fmla="*/ 24 h 52"/>
                <a:gd name="T36" fmla="*/ 19 w 41"/>
                <a:gd name="T37" fmla="*/ 19 h 52"/>
                <a:gd name="T38" fmla="*/ 15 w 41"/>
                <a:gd name="T39" fmla="*/ 14 h 52"/>
                <a:gd name="T40" fmla="*/ 12 w 41"/>
                <a:gd name="T41" fmla="*/ 10 h 52"/>
                <a:gd name="T42" fmla="*/ 8 w 41"/>
                <a:gd name="T43" fmla="*/ 6 h 52"/>
                <a:gd name="T44" fmla="*/ 2 w 41"/>
                <a:gd name="T45" fmla="*/ 1 h 52"/>
                <a:gd name="T46" fmla="*/ 0 w 4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52">
                  <a:moveTo>
                    <a:pt x="0" y="0"/>
                  </a:moveTo>
                  <a:cubicBezTo>
                    <a:pt x="0" y="0"/>
                    <a:pt x="0" y="0"/>
                    <a:pt x="1" y="0"/>
                  </a:cubicBezTo>
                  <a:cubicBezTo>
                    <a:pt x="1" y="0"/>
                    <a:pt x="2" y="0"/>
                    <a:pt x="3" y="0"/>
                  </a:cubicBezTo>
                  <a:cubicBezTo>
                    <a:pt x="5" y="1"/>
                    <a:pt x="8" y="1"/>
                    <a:pt x="11" y="3"/>
                  </a:cubicBezTo>
                  <a:cubicBezTo>
                    <a:pt x="14" y="4"/>
                    <a:pt x="17" y="6"/>
                    <a:pt x="20" y="10"/>
                  </a:cubicBezTo>
                  <a:cubicBezTo>
                    <a:pt x="22" y="11"/>
                    <a:pt x="23" y="13"/>
                    <a:pt x="25" y="15"/>
                  </a:cubicBezTo>
                  <a:cubicBezTo>
                    <a:pt x="26" y="17"/>
                    <a:pt x="27" y="19"/>
                    <a:pt x="28" y="21"/>
                  </a:cubicBezTo>
                  <a:cubicBezTo>
                    <a:pt x="30" y="25"/>
                    <a:pt x="31" y="29"/>
                    <a:pt x="32" y="33"/>
                  </a:cubicBezTo>
                  <a:cubicBezTo>
                    <a:pt x="33" y="35"/>
                    <a:pt x="33" y="37"/>
                    <a:pt x="34" y="38"/>
                  </a:cubicBezTo>
                  <a:cubicBezTo>
                    <a:pt x="34" y="40"/>
                    <a:pt x="35" y="42"/>
                    <a:pt x="36" y="43"/>
                  </a:cubicBezTo>
                  <a:cubicBezTo>
                    <a:pt x="37" y="46"/>
                    <a:pt x="38" y="48"/>
                    <a:pt x="39" y="50"/>
                  </a:cubicBezTo>
                  <a:cubicBezTo>
                    <a:pt x="40" y="51"/>
                    <a:pt x="41" y="52"/>
                    <a:pt x="41" y="52"/>
                  </a:cubicBezTo>
                  <a:cubicBezTo>
                    <a:pt x="41" y="52"/>
                    <a:pt x="41" y="52"/>
                    <a:pt x="40" y="52"/>
                  </a:cubicBezTo>
                  <a:cubicBezTo>
                    <a:pt x="40" y="51"/>
                    <a:pt x="39" y="51"/>
                    <a:pt x="38" y="51"/>
                  </a:cubicBezTo>
                  <a:cubicBezTo>
                    <a:pt x="37" y="50"/>
                    <a:pt x="34" y="48"/>
                    <a:pt x="32" y="45"/>
                  </a:cubicBezTo>
                  <a:cubicBezTo>
                    <a:pt x="31" y="44"/>
                    <a:pt x="30" y="42"/>
                    <a:pt x="29" y="41"/>
                  </a:cubicBezTo>
                  <a:cubicBezTo>
                    <a:pt x="28" y="39"/>
                    <a:pt x="27" y="37"/>
                    <a:pt x="26" y="35"/>
                  </a:cubicBezTo>
                  <a:cubicBezTo>
                    <a:pt x="24" y="31"/>
                    <a:pt x="23" y="27"/>
                    <a:pt x="21" y="24"/>
                  </a:cubicBezTo>
                  <a:cubicBezTo>
                    <a:pt x="21" y="22"/>
                    <a:pt x="20" y="20"/>
                    <a:pt x="19" y="19"/>
                  </a:cubicBezTo>
                  <a:cubicBezTo>
                    <a:pt x="18" y="17"/>
                    <a:pt x="17" y="15"/>
                    <a:pt x="15" y="14"/>
                  </a:cubicBezTo>
                  <a:cubicBezTo>
                    <a:pt x="14" y="12"/>
                    <a:pt x="13" y="11"/>
                    <a:pt x="12" y="10"/>
                  </a:cubicBezTo>
                  <a:cubicBezTo>
                    <a:pt x="11" y="8"/>
                    <a:pt x="10" y="7"/>
                    <a:pt x="8" y="6"/>
                  </a:cubicBezTo>
                  <a:cubicBezTo>
                    <a:pt x="6" y="4"/>
                    <a:pt x="4" y="3"/>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95"/>
            <p:cNvSpPr/>
            <p:nvPr/>
          </p:nvSpPr>
          <p:spPr bwMode="auto">
            <a:xfrm>
              <a:off x="10252076" y="738188"/>
              <a:ext cx="79375" cy="284163"/>
            </a:xfrm>
            <a:custGeom>
              <a:avLst/>
              <a:gdLst>
                <a:gd name="T0" fmla="*/ 13 w 19"/>
                <a:gd name="T1" fmla="*/ 0 h 67"/>
                <a:gd name="T2" fmla="*/ 14 w 19"/>
                <a:gd name="T3" fmla="*/ 3 h 67"/>
                <a:gd name="T4" fmla="*/ 17 w 19"/>
                <a:gd name="T5" fmla="*/ 11 h 67"/>
                <a:gd name="T6" fmla="*/ 18 w 19"/>
                <a:gd name="T7" fmla="*/ 16 h 67"/>
                <a:gd name="T8" fmla="*/ 19 w 19"/>
                <a:gd name="T9" fmla="*/ 22 h 67"/>
                <a:gd name="T10" fmla="*/ 18 w 19"/>
                <a:gd name="T11" fmla="*/ 29 h 67"/>
                <a:gd name="T12" fmla="*/ 17 w 19"/>
                <a:gd name="T13" fmla="*/ 33 h 67"/>
                <a:gd name="T14" fmla="*/ 16 w 19"/>
                <a:gd name="T15" fmla="*/ 35 h 67"/>
                <a:gd name="T16" fmla="*/ 15 w 19"/>
                <a:gd name="T17" fmla="*/ 36 h 67"/>
                <a:gd name="T18" fmla="*/ 11 w 19"/>
                <a:gd name="T19" fmla="*/ 42 h 67"/>
                <a:gd name="T20" fmla="*/ 8 w 19"/>
                <a:gd name="T21" fmla="*/ 47 h 67"/>
                <a:gd name="T22" fmla="*/ 4 w 19"/>
                <a:gd name="T23" fmla="*/ 56 h 67"/>
                <a:gd name="T24" fmla="*/ 3 w 19"/>
                <a:gd name="T25" fmla="*/ 64 h 67"/>
                <a:gd name="T26" fmla="*/ 3 w 19"/>
                <a:gd name="T27" fmla="*/ 66 h 67"/>
                <a:gd name="T28" fmla="*/ 3 w 19"/>
                <a:gd name="T29" fmla="*/ 67 h 67"/>
                <a:gd name="T30" fmla="*/ 3 w 19"/>
                <a:gd name="T31" fmla="*/ 66 h 67"/>
                <a:gd name="T32" fmla="*/ 2 w 19"/>
                <a:gd name="T33" fmla="*/ 64 h 67"/>
                <a:gd name="T34" fmla="*/ 1 w 19"/>
                <a:gd name="T35" fmla="*/ 61 h 67"/>
                <a:gd name="T36" fmla="*/ 0 w 19"/>
                <a:gd name="T37" fmla="*/ 56 h 67"/>
                <a:gd name="T38" fmla="*/ 0 w 19"/>
                <a:gd name="T39" fmla="*/ 50 h 67"/>
                <a:gd name="T40" fmla="*/ 2 w 19"/>
                <a:gd name="T41" fmla="*/ 44 h 67"/>
                <a:gd name="T42" fmla="*/ 5 w 19"/>
                <a:gd name="T43" fmla="*/ 38 h 67"/>
                <a:gd name="T44" fmla="*/ 9 w 19"/>
                <a:gd name="T45" fmla="*/ 32 h 67"/>
                <a:gd name="T46" fmla="*/ 9 w 19"/>
                <a:gd name="T47" fmla="*/ 31 h 67"/>
                <a:gd name="T48" fmla="*/ 10 w 19"/>
                <a:gd name="T49" fmla="*/ 30 h 67"/>
                <a:gd name="T50" fmla="*/ 11 w 19"/>
                <a:gd name="T51" fmla="*/ 27 h 67"/>
                <a:gd name="T52" fmla="*/ 12 w 19"/>
                <a:gd name="T53" fmla="*/ 22 h 67"/>
                <a:gd name="T54" fmla="*/ 13 w 19"/>
                <a:gd name="T55" fmla="*/ 11 h 67"/>
                <a:gd name="T56" fmla="*/ 13 w 19"/>
                <a:gd name="T57" fmla="*/ 3 h 67"/>
                <a:gd name="T58" fmla="*/ 13 w 19"/>
                <a:gd name="T5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67">
                  <a:moveTo>
                    <a:pt x="13" y="0"/>
                  </a:moveTo>
                  <a:cubicBezTo>
                    <a:pt x="13" y="0"/>
                    <a:pt x="13" y="1"/>
                    <a:pt x="14" y="3"/>
                  </a:cubicBezTo>
                  <a:cubicBezTo>
                    <a:pt x="15" y="5"/>
                    <a:pt x="16" y="7"/>
                    <a:pt x="17" y="11"/>
                  </a:cubicBezTo>
                  <a:cubicBezTo>
                    <a:pt x="18" y="12"/>
                    <a:pt x="18" y="14"/>
                    <a:pt x="18" y="16"/>
                  </a:cubicBezTo>
                  <a:cubicBezTo>
                    <a:pt x="19" y="18"/>
                    <a:pt x="19" y="20"/>
                    <a:pt x="19" y="22"/>
                  </a:cubicBezTo>
                  <a:cubicBezTo>
                    <a:pt x="19" y="25"/>
                    <a:pt x="19" y="27"/>
                    <a:pt x="18" y="29"/>
                  </a:cubicBezTo>
                  <a:cubicBezTo>
                    <a:pt x="17" y="31"/>
                    <a:pt x="17" y="32"/>
                    <a:pt x="17" y="33"/>
                  </a:cubicBezTo>
                  <a:cubicBezTo>
                    <a:pt x="16" y="33"/>
                    <a:pt x="16" y="34"/>
                    <a:pt x="16" y="35"/>
                  </a:cubicBezTo>
                  <a:cubicBezTo>
                    <a:pt x="15" y="35"/>
                    <a:pt x="15" y="36"/>
                    <a:pt x="15" y="36"/>
                  </a:cubicBezTo>
                  <a:cubicBezTo>
                    <a:pt x="13" y="38"/>
                    <a:pt x="12" y="40"/>
                    <a:pt x="11" y="42"/>
                  </a:cubicBezTo>
                  <a:cubicBezTo>
                    <a:pt x="10" y="43"/>
                    <a:pt x="9" y="45"/>
                    <a:pt x="8" y="47"/>
                  </a:cubicBezTo>
                  <a:cubicBezTo>
                    <a:pt x="6" y="50"/>
                    <a:pt x="5" y="53"/>
                    <a:pt x="4" y="56"/>
                  </a:cubicBezTo>
                  <a:cubicBezTo>
                    <a:pt x="4" y="59"/>
                    <a:pt x="3" y="62"/>
                    <a:pt x="3" y="64"/>
                  </a:cubicBezTo>
                  <a:cubicBezTo>
                    <a:pt x="3" y="65"/>
                    <a:pt x="3" y="66"/>
                    <a:pt x="3" y="66"/>
                  </a:cubicBezTo>
                  <a:cubicBezTo>
                    <a:pt x="3" y="67"/>
                    <a:pt x="3" y="67"/>
                    <a:pt x="3" y="67"/>
                  </a:cubicBezTo>
                  <a:cubicBezTo>
                    <a:pt x="3" y="67"/>
                    <a:pt x="3" y="67"/>
                    <a:pt x="3" y="66"/>
                  </a:cubicBezTo>
                  <a:cubicBezTo>
                    <a:pt x="3" y="66"/>
                    <a:pt x="2" y="65"/>
                    <a:pt x="2" y="64"/>
                  </a:cubicBezTo>
                  <a:cubicBezTo>
                    <a:pt x="1" y="63"/>
                    <a:pt x="1" y="62"/>
                    <a:pt x="1" y="61"/>
                  </a:cubicBezTo>
                  <a:cubicBezTo>
                    <a:pt x="0" y="59"/>
                    <a:pt x="0" y="58"/>
                    <a:pt x="0" y="56"/>
                  </a:cubicBezTo>
                  <a:cubicBezTo>
                    <a:pt x="0" y="54"/>
                    <a:pt x="0" y="52"/>
                    <a:pt x="0" y="50"/>
                  </a:cubicBezTo>
                  <a:cubicBezTo>
                    <a:pt x="1" y="48"/>
                    <a:pt x="1" y="46"/>
                    <a:pt x="2" y="44"/>
                  </a:cubicBezTo>
                  <a:cubicBezTo>
                    <a:pt x="3" y="42"/>
                    <a:pt x="4" y="40"/>
                    <a:pt x="5" y="38"/>
                  </a:cubicBezTo>
                  <a:cubicBezTo>
                    <a:pt x="6" y="36"/>
                    <a:pt x="8" y="34"/>
                    <a:pt x="9" y="32"/>
                  </a:cubicBezTo>
                  <a:cubicBezTo>
                    <a:pt x="9" y="31"/>
                    <a:pt x="9" y="31"/>
                    <a:pt x="9" y="31"/>
                  </a:cubicBezTo>
                  <a:cubicBezTo>
                    <a:pt x="10" y="31"/>
                    <a:pt x="10" y="30"/>
                    <a:pt x="10" y="30"/>
                  </a:cubicBezTo>
                  <a:cubicBezTo>
                    <a:pt x="10" y="29"/>
                    <a:pt x="11" y="28"/>
                    <a:pt x="11" y="27"/>
                  </a:cubicBezTo>
                  <a:cubicBezTo>
                    <a:pt x="12" y="25"/>
                    <a:pt x="12" y="24"/>
                    <a:pt x="12" y="22"/>
                  </a:cubicBezTo>
                  <a:cubicBezTo>
                    <a:pt x="13" y="18"/>
                    <a:pt x="13" y="14"/>
                    <a:pt x="13" y="11"/>
                  </a:cubicBezTo>
                  <a:cubicBezTo>
                    <a:pt x="13" y="8"/>
                    <a:pt x="13" y="5"/>
                    <a:pt x="13" y="3"/>
                  </a:cubicBezTo>
                  <a:cubicBezTo>
                    <a:pt x="13" y="1"/>
                    <a:pt x="13" y="0"/>
                    <a:pt x="13"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96"/>
            <p:cNvSpPr/>
            <p:nvPr/>
          </p:nvSpPr>
          <p:spPr bwMode="auto">
            <a:xfrm>
              <a:off x="10336214" y="1258888"/>
              <a:ext cx="134938" cy="165100"/>
            </a:xfrm>
            <a:custGeom>
              <a:avLst/>
              <a:gdLst>
                <a:gd name="T0" fmla="*/ 0 w 32"/>
                <a:gd name="T1" fmla="*/ 0 h 39"/>
                <a:gd name="T2" fmla="*/ 2 w 32"/>
                <a:gd name="T3" fmla="*/ 2 h 39"/>
                <a:gd name="T4" fmla="*/ 5 w 32"/>
                <a:gd name="T5" fmla="*/ 6 h 39"/>
                <a:gd name="T6" fmla="*/ 16 w 32"/>
                <a:gd name="T7" fmla="*/ 20 h 39"/>
                <a:gd name="T8" fmla="*/ 22 w 32"/>
                <a:gd name="T9" fmla="*/ 28 h 39"/>
                <a:gd name="T10" fmla="*/ 26 w 32"/>
                <a:gd name="T11" fmla="*/ 34 h 39"/>
                <a:gd name="T12" fmla="*/ 30 w 32"/>
                <a:gd name="T13" fmla="*/ 38 h 39"/>
                <a:gd name="T14" fmla="*/ 32 w 32"/>
                <a:gd name="T15" fmla="*/ 39 h 39"/>
                <a:gd name="T16" fmla="*/ 32 w 32"/>
                <a:gd name="T17" fmla="*/ 39 h 39"/>
                <a:gd name="T18" fmla="*/ 30 w 32"/>
                <a:gd name="T19" fmla="*/ 39 h 39"/>
                <a:gd name="T20" fmla="*/ 25 w 32"/>
                <a:gd name="T21" fmla="*/ 35 h 39"/>
                <a:gd name="T22" fmla="*/ 20 w 32"/>
                <a:gd name="T23" fmla="*/ 29 h 39"/>
                <a:gd name="T24" fmla="*/ 14 w 32"/>
                <a:gd name="T25" fmla="*/ 22 h 39"/>
                <a:gd name="T26" fmla="*/ 4 w 32"/>
                <a:gd name="T27" fmla="*/ 7 h 39"/>
                <a:gd name="T28" fmla="*/ 1 w 32"/>
                <a:gd name="T29" fmla="*/ 2 h 39"/>
                <a:gd name="T30" fmla="*/ 0 w 32"/>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9">
                  <a:moveTo>
                    <a:pt x="0" y="0"/>
                  </a:moveTo>
                  <a:cubicBezTo>
                    <a:pt x="0" y="0"/>
                    <a:pt x="1" y="1"/>
                    <a:pt x="2" y="2"/>
                  </a:cubicBezTo>
                  <a:cubicBezTo>
                    <a:pt x="2" y="3"/>
                    <a:pt x="4" y="5"/>
                    <a:pt x="5" y="6"/>
                  </a:cubicBezTo>
                  <a:cubicBezTo>
                    <a:pt x="8" y="10"/>
                    <a:pt x="12" y="15"/>
                    <a:pt x="16" y="20"/>
                  </a:cubicBezTo>
                  <a:cubicBezTo>
                    <a:pt x="18" y="23"/>
                    <a:pt x="20" y="25"/>
                    <a:pt x="22" y="28"/>
                  </a:cubicBezTo>
                  <a:cubicBezTo>
                    <a:pt x="23" y="30"/>
                    <a:pt x="25" y="32"/>
                    <a:pt x="26" y="34"/>
                  </a:cubicBezTo>
                  <a:cubicBezTo>
                    <a:pt x="28" y="36"/>
                    <a:pt x="29" y="37"/>
                    <a:pt x="30" y="38"/>
                  </a:cubicBezTo>
                  <a:cubicBezTo>
                    <a:pt x="32" y="39"/>
                    <a:pt x="32" y="39"/>
                    <a:pt x="32" y="39"/>
                  </a:cubicBezTo>
                  <a:cubicBezTo>
                    <a:pt x="32" y="39"/>
                    <a:pt x="32" y="39"/>
                    <a:pt x="32" y="39"/>
                  </a:cubicBezTo>
                  <a:cubicBezTo>
                    <a:pt x="31" y="39"/>
                    <a:pt x="31" y="39"/>
                    <a:pt x="30" y="39"/>
                  </a:cubicBezTo>
                  <a:cubicBezTo>
                    <a:pt x="29" y="38"/>
                    <a:pt x="27" y="37"/>
                    <a:pt x="25" y="35"/>
                  </a:cubicBezTo>
                  <a:cubicBezTo>
                    <a:pt x="23" y="34"/>
                    <a:pt x="22" y="31"/>
                    <a:pt x="20" y="29"/>
                  </a:cubicBezTo>
                  <a:cubicBezTo>
                    <a:pt x="18" y="27"/>
                    <a:pt x="16" y="24"/>
                    <a:pt x="14" y="22"/>
                  </a:cubicBezTo>
                  <a:cubicBezTo>
                    <a:pt x="10" y="17"/>
                    <a:pt x="7" y="11"/>
                    <a:pt x="4" y="7"/>
                  </a:cubicBezTo>
                  <a:cubicBezTo>
                    <a:pt x="3" y="5"/>
                    <a:pt x="2" y="4"/>
                    <a:pt x="1" y="2"/>
                  </a:cubicBezTo>
                  <a:cubicBezTo>
                    <a:pt x="0" y="1"/>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97"/>
            <p:cNvSpPr/>
            <p:nvPr/>
          </p:nvSpPr>
          <p:spPr bwMode="auto">
            <a:xfrm>
              <a:off x="10379076" y="1141413"/>
              <a:ext cx="168275" cy="38100"/>
            </a:xfrm>
            <a:custGeom>
              <a:avLst/>
              <a:gdLst>
                <a:gd name="T0" fmla="*/ 0 w 40"/>
                <a:gd name="T1" fmla="*/ 2 h 9"/>
                <a:gd name="T2" fmla="*/ 1 w 40"/>
                <a:gd name="T3" fmla="*/ 2 h 9"/>
                <a:gd name="T4" fmla="*/ 2 w 40"/>
                <a:gd name="T5" fmla="*/ 1 h 9"/>
                <a:gd name="T6" fmla="*/ 6 w 40"/>
                <a:gd name="T7" fmla="*/ 0 h 9"/>
                <a:gd name="T8" fmla="*/ 13 w 40"/>
                <a:gd name="T9" fmla="*/ 1 h 9"/>
                <a:gd name="T10" fmla="*/ 17 w 40"/>
                <a:gd name="T11" fmla="*/ 2 h 9"/>
                <a:gd name="T12" fmla="*/ 21 w 40"/>
                <a:gd name="T13" fmla="*/ 4 h 9"/>
                <a:gd name="T14" fmla="*/ 28 w 40"/>
                <a:gd name="T15" fmla="*/ 6 h 9"/>
                <a:gd name="T16" fmla="*/ 34 w 40"/>
                <a:gd name="T17" fmla="*/ 8 h 9"/>
                <a:gd name="T18" fmla="*/ 39 w 40"/>
                <a:gd name="T19" fmla="*/ 7 h 9"/>
                <a:gd name="T20" fmla="*/ 40 w 40"/>
                <a:gd name="T21" fmla="*/ 7 h 9"/>
                <a:gd name="T22" fmla="*/ 40 w 40"/>
                <a:gd name="T23" fmla="*/ 7 h 9"/>
                <a:gd name="T24" fmla="*/ 39 w 40"/>
                <a:gd name="T25" fmla="*/ 8 h 9"/>
                <a:gd name="T26" fmla="*/ 34 w 40"/>
                <a:gd name="T27" fmla="*/ 9 h 9"/>
                <a:gd name="T28" fmla="*/ 27 w 40"/>
                <a:gd name="T29" fmla="*/ 8 h 9"/>
                <a:gd name="T30" fmla="*/ 20 w 40"/>
                <a:gd name="T31" fmla="*/ 6 h 9"/>
                <a:gd name="T32" fmla="*/ 16 w 40"/>
                <a:gd name="T33" fmla="*/ 4 h 9"/>
                <a:gd name="T34" fmla="*/ 13 w 40"/>
                <a:gd name="T35" fmla="*/ 3 h 9"/>
                <a:gd name="T36" fmla="*/ 6 w 40"/>
                <a:gd name="T37" fmla="*/ 1 h 9"/>
                <a:gd name="T38" fmla="*/ 2 w 40"/>
                <a:gd name="T39" fmla="*/ 2 h 9"/>
                <a:gd name="T40" fmla="*/ 0 w 40"/>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
                  <a:moveTo>
                    <a:pt x="0" y="2"/>
                  </a:moveTo>
                  <a:cubicBezTo>
                    <a:pt x="0" y="2"/>
                    <a:pt x="0" y="2"/>
                    <a:pt x="1" y="2"/>
                  </a:cubicBezTo>
                  <a:cubicBezTo>
                    <a:pt x="1" y="2"/>
                    <a:pt x="1" y="2"/>
                    <a:pt x="2" y="1"/>
                  </a:cubicBezTo>
                  <a:cubicBezTo>
                    <a:pt x="3" y="1"/>
                    <a:pt x="4" y="0"/>
                    <a:pt x="6" y="0"/>
                  </a:cubicBezTo>
                  <a:cubicBezTo>
                    <a:pt x="9" y="0"/>
                    <a:pt x="11" y="0"/>
                    <a:pt x="13" y="1"/>
                  </a:cubicBezTo>
                  <a:cubicBezTo>
                    <a:pt x="15" y="1"/>
                    <a:pt x="16" y="2"/>
                    <a:pt x="17" y="2"/>
                  </a:cubicBezTo>
                  <a:cubicBezTo>
                    <a:pt x="18" y="3"/>
                    <a:pt x="20" y="3"/>
                    <a:pt x="21" y="4"/>
                  </a:cubicBezTo>
                  <a:cubicBezTo>
                    <a:pt x="23" y="5"/>
                    <a:pt x="26" y="6"/>
                    <a:pt x="28" y="6"/>
                  </a:cubicBezTo>
                  <a:cubicBezTo>
                    <a:pt x="30" y="7"/>
                    <a:pt x="32" y="7"/>
                    <a:pt x="34" y="8"/>
                  </a:cubicBezTo>
                  <a:cubicBezTo>
                    <a:pt x="36" y="8"/>
                    <a:pt x="38" y="7"/>
                    <a:pt x="39" y="7"/>
                  </a:cubicBezTo>
                  <a:cubicBezTo>
                    <a:pt x="40" y="7"/>
                    <a:pt x="40" y="7"/>
                    <a:pt x="40" y="7"/>
                  </a:cubicBezTo>
                  <a:cubicBezTo>
                    <a:pt x="40" y="7"/>
                    <a:pt x="40" y="7"/>
                    <a:pt x="40" y="7"/>
                  </a:cubicBezTo>
                  <a:cubicBezTo>
                    <a:pt x="40" y="7"/>
                    <a:pt x="39" y="7"/>
                    <a:pt x="39" y="8"/>
                  </a:cubicBezTo>
                  <a:cubicBezTo>
                    <a:pt x="38" y="8"/>
                    <a:pt x="36" y="9"/>
                    <a:pt x="34" y="9"/>
                  </a:cubicBezTo>
                  <a:cubicBezTo>
                    <a:pt x="32" y="9"/>
                    <a:pt x="30" y="9"/>
                    <a:pt x="27" y="8"/>
                  </a:cubicBezTo>
                  <a:cubicBezTo>
                    <a:pt x="25" y="8"/>
                    <a:pt x="22" y="7"/>
                    <a:pt x="20" y="6"/>
                  </a:cubicBezTo>
                  <a:cubicBezTo>
                    <a:pt x="19" y="5"/>
                    <a:pt x="17" y="5"/>
                    <a:pt x="16" y="4"/>
                  </a:cubicBezTo>
                  <a:cubicBezTo>
                    <a:pt x="15" y="4"/>
                    <a:pt x="14" y="3"/>
                    <a:pt x="13" y="3"/>
                  </a:cubicBezTo>
                  <a:cubicBezTo>
                    <a:pt x="11" y="2"/>
                    <a:pt x="8" y="2"/>
                    <a:pt x="6" y="1"/>
                  </a:cubicBezTo>
                  <a:cubicBezTo>
                    <a:pt x="5" y="1"/>
                    <a:pt x="3" y="2"/>
                    <a:pt x="2" y="2"/>
                  </a:cubicBezTo>
                  <a:cubicBezTo>
                    <a:pt x="1" y="2"/>
                    <a:pt x="0" y="2"/>
                    <a:pt x="0" y="2"/>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98"/>
            <p:cNvSpPr/>
            <p:nvPr/>
          </p:nvSpPr>
          <p:spPr bwMode="auto">
            <a:xfrm>
              <a:off x="10310814" y="898525"/>
              <a:ext cx="144463" cy="161925"/>
            </a:xfrm>
            <a:custGeom>
              <a:avLst/>
              <a:gdLst>
                <a:gd name="T0" fmla="*/ 34 w 34"/>
                <a:gd name="T1" fmla="*/ 0 h 38"/>
                <a:gd name="T2" fmla="*/ 32 w 34"/>
                <a:gd name="T3" fmla="*/ 1 h 38"/>
                <a:gd name="T4" fmla="*/ 28 w 34"/>
                <a:gd name="T5" fmla="*/ 5 h 38"/>
                <a:gd name="T6" fmla="*/ 24 w 34"/>
                <a:gd name="T7" fmla="*/ 12 h 38"/>
                <a:gd name="T8" fmla="*/ 23 w 34"/>
                <a:gd name="T9" fmla="*/ 17 h 38"/>
                <a:gd name="T10" fmla="*/ 21 w 34"/>
                <a:gd name="T11" fmla="*/ 22 h 38"/>
                <a:gd name="T12" fmla="*/ 17 w 34"/>
                <a:gd name="T13" fmla="*/ 26 h 38"/>
                <a:gd name="T14" fmla="*/ 12 w 34"/>
                <a:gd name="T15" fmla="*/ 27 h 38"/>
                <a:gd name="T16" fmla="*/ 5 w 34"/>
                <a:gd name="T17" fmla="*/ 32 h 38"/>
                <a:gd name="T18" fmla="*/ 1 w 34"/>
                <a:gd name="T19" fmla="*/ 36 h 38"/>
                <a:gd name="T20" fmla="*/ 0 w 34"/>
                <a:gd name="T21" fmla="*/ 38 h 38"/>
                <a:gd name="T22" fmla="*/ 0 w 34"/>
                <a:gd name="T23" fmla="*/ 38 h 38"/>
                <a:gd name="T24" fmla="*/ 1 w 34"/>
                <a:gd name="T25" fmla="*/ 36 h 38"/>
                <a:gd name="T26" fmla="*/ 4 w 34"/>
                <a:gd name="T27" fmla="*/ 31 h 38"/>
                <a:gd name="T28" fmla="*/ 12 w 34"/>
                <a:gd name="T29" fmla="*/ 25 h 38"/>
                <a:gd name="T30" fmla="*/ 16 w 34"/>
                <a:gd name="T31" fmla="*/ 24 h 38"/>
                <a:gd name="T32" fmla="*/ 19 w 34"/>
                <a:gd name="T33" fmla="*/ 21 h 38"/>
                <a:gd name="T34" fmla="*/ 20 w 34"/>
                <a:gd name="T35" fmla="*/ 16 h 38"/>
                <a:gd name="T36" fmla="*/ 22 w 34"/>
                <a:gd name="T37" fmla="*/ 12 h 38"/>
                <a:gd name="T38" fmla="*/ 27 w 34"/>
                <a:gd name="T39" fmla="*/ 4 h 38"/>
                <a:gd name="T40" fmla="*/ 32 w 34"/>
                <a:gd name="T41" fmla="*/ 1 h 38"/>
                <a:gd name="T42" fmla="*/ 34 w 34"/>
                <a:gd name="T43" fmla="*/ 0 h 38"/>
                <a:gd name="T44" fmla="*/ 34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34" y="0"/>
                  </a:moveTo>
                  <a:cubicBezTo>
                    <a:pt x="34" y="0"/>
                    <a:pt x="33" y="0"/>
                    <a:pt x="32" y="1"/>
                  </a:cubicBezTo>
                  <a:cubicBezTo>
                    <a:pt x="31" y="2"/>
                    <a:pt x="29" y="3"/>
                    <a:pt x="28" y="5"/>
                  </a:cubicBezTo>
                  <a:cubicBezTo>
                    <a:pt x="26" y="7"/>
                    <a:pt x="25" y="9"/>
                    <a:pt x="24" y="12"/>
                  </a:cubicBezTo>
                  <a:cubicBezTo>
                    <a:pt x="23" y="14"/>
                    <a:pt x="23" y="15"/>
                    <a:pt x="23" y="17"/>
                  </a:cubicBezTo>
                  <a:cubicBezTo>
                    <a:pt x="23" y="19"/>
                    <a:pt x="22" y="20"/>
                    <a:pt x="21" y="22"/>
                  </a:cubicBezTo>
                  <a:cubicBezTo>
                    <a:pt x="21" y="24"/>
                    <a:pt x="19" y="25"/>
                    <a:pt x="17" y="26"/>
                  </a:cubicBezTo>
                  <a:cubicBezTo>
                    <a:pt x="15" y="26"/>
                    <a:pt x="14" y="27"/>
                    <a:pt x="12" y="27"/>
                  </a:cubicBezTo>
                  <a:cubicBezTo>
                    <a:pt x="10" y="29"/>
                    <a:pt x="7" y="30"/>
                    <a:pt x="5" y="32"/>
                  </a:cubicBezTo>
                  <a:cubicBezTo>
                    <a:pt x="4" y="34"/>
                    <a:pt x="2" y="35"/>
                    <a:pt x="1" y="36"/>
                  </a:cubicBezTo>
                  <a:cubicBezTo>
                    <a:pt x="1" y="38"/>
                    <a:pt x="0" y="38"/>
                    <a:pt x="0" y="38"/>
                  </a:cubicBezTo>
                  <a:cubicBezTo>
                    <a:pt x="0" y="38"/>
                    <a:pt x="0" y="38"/>
                    <a:pt x="0" y="38"/>
                  </a:cubicBezTo>
                  <a:cubicBezTo>
                    <a:pt x="1" y="37"/>
                    <a:pt x="1" y="37"/>
                    <a:pt x="1" y="36"/>
                  </a:cubicBezTo>
                  <a:cubicBezTo>
                    <a:pt x="2" y="35"/>
                    <a:pt x="3" y="33"/>
                    <a:pt x="4" y="31"/>
                  </a:cubicBezTo>
                  <a:cubicBezTo>
                    <a:pt x="6" y="29"/>
                    <a:pt x="9" y="27"/>
                    <a:pt x="12" y="25"/>
                  </a:cubicBezTo>
                  <a:cubicBezTo>
                    <a:pt x="13" y="25"/>
                    <a:pt x="15" y="24"/>
                    <a:pt x="16" y="24"/>
                  </a:cubicBezTo>
                  <a:cubicBezTo>
                    <a:pt x="18" y="23"/>
                    <a:pt x="19" y="22"/>
                    <a:pt x="19" y="21"/>
                  </a:cubicBezTo>
                  <a:cubicBezTo>
                    <a:pt x="20" y="20"/>
                    <a:pt x="20" y="18"/>
                    <a:pt x="20" y="16"/>
                  </a:cubicBezTo>
                  <a:cubicBezTo>
                    <a:pt x="21" y="15"/>
                    <a:pt x="21" y="13"/>
                    <a:pt x="22" y="12"/>
                  </a:cubicBezTo>
                  <a:cubicBezTo>
                    <a:pt x="23" y="8"/>
                    <a:pt x="25" y="6"/>
                    <a:pt x="27" y="4"/>
                  </a:cubicBezTo>
                  <a:cubicBezTo>
                    <a:pt x="29" y="2"/>
                    <a:pt x="31" y="1"/>
                    <a:pt x="32" y="1"/>
                  </a:cubicBezTo>
                  <a:cubicBezTo>
                    <a:pt x="33" y="0"/>
                    <a:pt x="33" y="0"/>
                    <a:pt x="34" y="0"/>
                  </a:cubicBezTo>
                  <a:cubicBezTo>
                    <a:pt x="34" y="0"/>
                    <a:pt x="34" y="0"/>
                    <a:pt x="34"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99"/>
            <p:cNvSpPr/>
            <p:nvPr/>
          </p:nvSpPr>
          <p:spPr bwMode="auto">
            <a:xfrm>
              <a:off x="10148889" y="806450"/>
              <a:ext cx="77788" cy="198438"/>
            </a:xfrm>
            <a:custGeom>
              <a:avLst/>
              <a:gdLst>
                <a:gd name="T0" fmla="*/ 0 w 18"/>
                <a:gd name="T1" fmla="*/ 0 h 47"/>
                <a:gd name="T2" fmla="*/ 0 w 18"/>
                <a:gd name="T3" fmla="*/ 0 h 47"/>
                <a:gd name="T4" fmla="*/ 1 w 18"/>
                <a:gd name="T5" fmla="*/ 1 h 47"/>
                <a:gd name="T6" fmla="*/ 4 w 18"/>
                <a:gd name="T7" fmla="*/ 7 h 47"/>
                <a:gd name="T8" fmla="*/ 5 w 18"/>
                <a:gd name="T9" fmla="*/ 15 h 47"/>
                <a:gd name="T10" fmla="*/ 6 w 18"/>
                <a:gd name="T11" fmla="*/ 20 h 47"/>
                <a:gd name="T12" fmla="*/ 7 w 18"/>
                <a:gd name="T13" fmla="*/ 24 h 47"/>
                <a:gd name="T14" fmla="*/ 14 w 18"/>
                <a:gd name="T15" fmla="*/ 40 h 47"/>
                <a:gd name="T16" fmla="*/ 17 w 18"/>
                <a:gd name="T17" fmla="*/ 45 h 47"/>
                <a:gd name="T18" fmla="*/ 18 w 18"/>
                <a:gd name="T19" fmla="*/ 47 h 47"/>
                <a:gd name="T20" fmla="*/ 17 w 18"/>
                <a:gd name="T21" fmla="*/ 45 h 47"/>
                <a:gd name="T22" fmla="*/ 13 w 18"/>
                <a:gd name="T23" fmla="*/ 41 h 47"/>
                <a:gd name="T24" fmla="*/ 8 w 18"/>
                <a:gd name="T25" fmla="*/ 34 h 47"/>
                <a:gd name="T26" fmla="*/ 6 w 18"/>
                <a:gd name="T27" fmla="*/ 30 h 47"/>
                <a:gd name="T28" fmla="*/ 4 w 18"/>
                <a:gd name="T29" fmla="*/ 25 h 47"/>
                <a:gd name="T30" fmla="*/ 3 w 18"/>
                <a:gd name="T31" fmla="*/ 20 h 47"/>
                <a:gd name="T32" fmla="*/ 3 w 18"/>
                <a:gd name="T33" fmla="*/ 15 h 47"/>
                <a:gd name="T34" fmla="*/ 3 w 18"/>
                <a:gd name="T35" fmla="*/ 11 h 47"/>
                <a:gd name="T36" fmla="*/ 3 w 18"/>
                <a:gd name="T37" fmla="*/ 7 h 47"/>
                <a:gd name="T38" fmla="*/ 1 w 18"/>
                <a:gd name="T39" fmla="*/ 2 h 47"/>
                <a:gd name="T40" fmla="*/ 0 w 18"/>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47">
                  <a:moveTo>
                    <a:pt x="0" y="0"/>
                  </a:moveTo>
                  <a:cubicBezTo>
                    <a:pt x="0" y="0"/>
                    <a:pt x="0" y="0"/>
                    <a:pt x="0" y="0"/>
                  </a:cubicBezTo>
                  <a:cubicBezTo>
                    <a:pt x="1" y="0"/>
                    <a:pt x="1" y="1"/>
                    <a:pt x="1" y="1"/>
                  </a:cubicBezTo>
                  <a:cubicBezTo>
                    <a:pt x="2" y="2"/>
                    <a:pt x="4" y="4"/>
                    <a:pt x="4" y="7"/>
                  </a:cubicBezTo>
                  <a:cubicBezTo>
                    <a:pt x="5" y="9"/>
                    <a:pt x="5" y="12"/>
                    <a:pt x="5" y="15"/>
                  </a:cubicBezTo>
                  <a:cubicBezTo>
                    <a:pt x="5" y="17"/>
                    <a:pt x="5" y="18"/>
                    <a:pt x="6" y="20"/>
                  </a:cubicBezTo>
                  <a:cubicBezTo>
                    <a:pt x="6" y="21"/>
                    <a:pt x="6" y="23"/>
                    <a:pt x="7" y="24"/>
                  </a:cubicBezTo>
                  <a:cubicBezTo>
                    <a:pt x="8" y="30"/>
                    <a:pt x="11" y="36"/>
                    <a:pt x="14" y="40"/>
                  </a:cubicBezTo>
                  <a:cubicBezTo>
                    <a:pt x="15" y="42"/>
                    <a:pt x="16" y="44"/>
                    <a:pt x="17" y="45"/>
                  </a:cubicBezTo>
                  <a:cubicBezTo>
                    <a:pt x="18" y="46"/>
                    <a:pt x="18" y="47"/>
                    <a:pt x="18" y="47"/>
                  </a:cubicBezTo>
                  <a:cubicBezTo>
                    <a:pt x="18" y="47"/>
                    <a:pt x="18" y="46"/>
                    <a:pt x="17" y="45"/>
                  </a:cubicBezTo>
                  <a:cubicBezTo>
                    <a:pt x="16" y="44"/>
                    <a:pt x="14" y="43"/>
                    <a:pt x="13" y="41"/>
                  </a:cubicBezTo>
                  <a:cubicBezTo>
                    <a:pt x="11" y="39"/>
                    <a:pt x="9" y="37"/>
                    <a:pt x="8" y="34"/>
                  </a:cubicBezTo>
                  <a:cubicBezTo>
                    <a:pt x="7" y="33"/>
                    <a:pt x="6" y="31"/>
                    <a:pt x="6" y="30"/>
                  </a:cubicBezTo>
                  <a:cubicBezTo>
                    <a:pt x="5" y="28"/>
                    <a:pt x="5" y="27"/>
                    <a:pt x="4" y="25"/>
                  </a:cubicBezTo>
                  <a:cubicBezTo>
                    <a:pt x="4" y="23"/>
                    <a:pt x="4" y="22"/>
                    <a:pt x="3" y="20"/>
                  </a:cubicBezTo>
                  <a:cubicBezTo>
                    <a:pt x="3" y="18"/>
                    <a:pt x="3" y="17"/>
                    <a:pt x="3" y="15"/>
                  </a:cubicBezTo>
                  <a:cubicBezTo>
                    <a:pt x="3" y="14"/>
                    <a:pt x="3" y="12"/>
                    <a:pt x="3" y="11"/>
                  </a:cubicBezTo>
                  <a:cubicBezTo>
                    <a:pt x="3" y="9"/>
                    <a:pt x="3" y="8"/>
                    <a:pt x="3" y="7"/>
                  </a:cubicBezTo>
                  <a:cubicBezTo>
                    <a:pt x="3" y="5"/>
                    <a:pt x="2" y="3"/>
                    <a:pt x="1" y="2"/>
                  </a:cubicBezTo>
                  <a:cubicBezTo>
                    <a:pt x="0"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00"/>
            <p:cNvSpPr/>
            <p:nvPr/>
          </p:nvSpPr>
          <p:spPr bwMode="auto">
            <a:xfrm>
              <a:off x="9950451" y="984250"/>
              <a:ext cx="157163" cy="92075"/>
            </a:xfrm>
            <a:custGeom>
              <a:avLst/>
              <a:gdLst>
                <a:gd name="T0" fmla="*/ 0 w 37"/>
                <a:gd name="T1" fmla="*/ 1 h 22"/>
                <a:gd name="T2" fmla="*/ 0 w 37"/>
                <a:gd name="T3" fmla="*/ 0 h 22"/>
                <a:gd name="T4" fmla="*/ 2 w 37"/>
                <a:gd name="T5" fmla="*/ 0 h 22"/>
                <a:gd name="T6" fmla="*/ 7 w 37"/>
                <a:gd name="T7" fmla="*/ 0 h 22"/>
                <a:gd name="T8" fmla="*/ 14 w 37"/>
                <a:gd name="T9" fmla="*/ 3 h 22"/>
                <a:gd name="T10" fmla="*/ 21 w 37"/>
                <a:gd name="T11" fmla="*/ 7 h 22"/>
                <a:gd name="T12" fmla="*/ 27 w 37"/>
                <a:gd name="T13" fmla="*/ 12 h 22"/>
                <a:gd name="T14" fmla="*/ 32 w 37"/>
                <a:gd name="T15" fmla="*/ 17 h 22"/>
                <a:gd name="T16" fmla="*/ 35 w 37"/>
                <a:gd name="T17" fmla="*/ 20 h 22"/>
                <a:gd name="T18" fmla="*/ 37 w 37"/>
                <a:gd name="T19" fmla="*/ 22 h 22"/>
                <a:gd name="T20" fmla="*/ 31 w 37"/>
                <a:gd name="T21" fmla="*/ 18 h 22"/>
                <a:gd name="T22" fmla="*/ 25 w 37"/>
                <a:gd name="T23" fmla="*/ 14 h 22"/>
                <a:gd name="T24" fmla="*/ 19 w 37"/>
                <a:gd name="T25" fmla="*/ 9 h 22"/>
                <a:gd name="T26" fmla="*/ 13 w 37"/>
                <a:gd name="T27" fmla="*/ 4 h 22"/>
                <a:gd name="T28" fmla="*/ 6 w 37"/>
                <a:gd name="T29" fmla="*/ 2 h 22"/>
                <a:gd name="T30" fmla="*/ 2 w 37"/>
                <a:gd name="T31" fmla="*/ 1 h 22"/>
                <a:gd name="T32" fmla="*/ 0 w 37"/>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2">
                  <a:moveTo>
                    <a:pt x="0" y="1"/>
                  </a:moveTo>
                  <a:cubicBezTo>
                    <a:pt x="0" y="1"/>
                    <a:pt x="0" y="0"/>
                    <a:pt x="0" y="0"/>
                  </a:cubicBezTo>
                  <a:cubicBezTo>
                    <a:pt x="1" y="0"/>
                    <a:pt x="1" y="0"/>
                    <a:pt x="2" y="0"/>
                  </a:cubicBezTo>
                  <a:cubicBezTo>
                    <a:pt x="3" y="0"/>
                    <a:pt x="5" y="0"/>
                    <a:pt x="7" y="0"/>
                  </a:cubicBezTo>
                  <a:cubicBezTo>
                    <a:pt x="9" y="1"/>
                    <a:pt x="11" y="1"/>
                    <a:pt x="14" y="3"/>
                  </a:cubicBezTo>
                  <a:cubicBezTo>
                    <a:pt x="16" y="4"/>
                    <a:pt x="18" y="5"/>
                    <a:pt x="21" y="7"/>
                  </a:cubicBezTo>
                  <a:cubicBezTo>
                    <a:pt x="23" y="8"/>
                    <a:pt x="25" y="10"/>
                    <a:pt x="27" y="12"/>
                  </a:cubicBezTo>
                  <a:cubicBezTo>
                    <a:pt x="29" y="14"/>
                    <a:pt x="30" y="15"/>
                    <a:pt x="32" y="17"/>
                  </a:cubicBezTo>
                  <a:cubicBezTo>
                    <a:pt x="33" y="18"/>
                    <a:pt x="34" y="19"/>
                    <a:pt x="35" y="20"/>
                  </a:cubicBezTo>
                  <a:cubicBezTo>
                    <a:pt x="36" y="21"/>
                    <a:pt x="37" y="22"/>
                    <a:pt x="37" y="22"/>
                  </a:cubicBezTo>
                  <a:cubicBezTo>
                    <a:pt x="37" y="22"/>
                    <a:pt x="34" y="20"/>
                    <a:pt x="31" y="18"/>
                  </a:cubicBezTo>
                  <a:cubicBezTo>
                    <a:pt x="29" y="17"/>
                    <a:pt x="27" y="15"/>
                    <a:pt x="25" y="14"/>
                  </a:cubicBezTo>
                  <a:cubicBezTo>
                    <a:pt x="23" y="12"/>
                    <a:pt x="21" y="10"/>
                    <a:pt x="19" y="9"/>
                  </a:cubicBezTo>
                  <a:cubicBezTo>
                    <a:pt x="17" y="7"/>
                    <a:pt x="15" y="6"/>
                    <a:pt x="13" y="4"/>
                  </a:cubicBezTo>
                  <a:cubicBezTo>
                    <a:pt x="10" y="3"/>
                    <a:pt x="8" y="2"/>
                    <a:pt x="6" y="2"/>
                  </a:cubicBezTo>
                  <a:cubicBezTo>
                    <a:pt x="4" y="1"/>
                    <a:pt x="3" y="1"/>
                    <a:pt x="2" y="1"/>
                  </a:cubicBezTo>
                  <a:cubicBezTo>
                    <a:pt x="0" y="1"/>
                    <a:pt x="0" y="1"/>
                    <a:pt x="0" y="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01"/>
            <p:cNvSpPr/>
            <p:nvPr/>
          </p:nvSpPr>
          <p:spPr bwMode="auto">
            <a:xfrm>
              <a:off x="9920289" y="1195388"/>
              <a:ext cx="174625" cy="55563"/>
            </a:xfrm>
            <a:custGeom>
              <a:avLst/>
              <a:gdLst>
                <a:gd name="T0" fmla="*/ 0 w 41"/>
                <a:gd name="T1" fmla="*/ 13 h 13"/>
                <a:gd name="T2" fmla="*/ 1 w 41"/>
                <a:gd name="T3" fmla="*/ 13 h 13"/>
                <a:gd name="T4" fmla="*/ 2 w 41"/>
                <a:gd name="T5" fmla="*/ 11 h 13"/>
                <a:gd name="T6" fmla="*/ 6 w 41"/>
                <a:gd name="T7" fmla="*/ 9 h 13"/>
                <a:gd name="T8" fmla="*/ 13 w 41"/>
                <a:gd name="T9" fmla="*/ 8 h 13"/>
                <a:gd name="T10" fmla="*/ 17 w 41"/>
                <a:gd name="T11" fmla="*/ 8 h 13"/>
                <a:gd name="T12" fmla="*/ 21 w 41"/>
                <a:gd name="T13" fmla="*/ 8 h 13"/>
                <a:gd name="T14" fmla="*/ 29 w 41"/>
                <a:gd name="T15" fmla="*/ 6 h 13"/>
                <a:gd name="T16" fmla="*/ 35 w 41"/>
                <a:gd name="T17" fmla="*/ 4 h 13"/>
                <a:gd name="T18" fmla="*/ 40 w 41"/>
                <a:gd name="T19" fmla="*/ 1 h 13"/>
                <a:gd name="T20" fmla="*/ 41 w 41"/>
                <a:gd name="T21" fmla="*/ 0 h 13"/>
                <a:gd name="T22" fmla="*/ 41 w 41"/>
                <a:gd name="T23" fmla="*/ 0 h 13"/>
                <a:gd name="T24" fmla="*/ 40 w 41"/>
                <a:gd name="T25" fmla="*/ 1 h 13"/>
                <a:gd name="T26" fmla="*/ 36 w 41"/>
                <a:gd name="T27" fmla="*/ 5 h 13"/>
                <a:gd name="T28" fmla="*/ 21 w 41"/>
                <a:gd name="T29" fmla="*/ 10 h 13"/>
                <a:gd name="T30" fmla="*/ 17 w 41"/>
                <a:gd name="T31" fmla="*/ 10 h 13"/>
                <a:gd name="T32" fmla="*/ 13 w 41"/>
                <a:gd name="T33" fmla="*/ 10 h 13"/>
                <a:gd name="T34" fmla="*/ 6 w 41"/>
                <a:gd name="T35" fmla="*/ 10 h 13"/>
                <a:gd name="T36" fmla="*/ 2 w 41"/>
                <a:gd name="T37" fmla="*/ 12 h 13"/>
                <a:gd name="T38" fmla="*/ 0 w 41"/>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13">
                  <a:moveTo>
                    <a:pt x="0" y="13"/>
                  </a:moveTo>
                  <a:cubicBezTo>
                    <a:pt x="0" y="13"/>
                    <a:pt x="0" y="13"/>
                    <a:pt x="1" y="13"/>
                  </a:cubicBezTo>
                  <a:cubicBezTo>
                    <a:pt x="1" y="12"/>
                    <a:pt x="1" y="12"/>
                    <a:pt x="2" y="11"/>
                  </a:cubicBezTo>
                  <a:cubicBezTo>
                    <a:pt x="2" y="11"/>
                    <a:pt x="4" y="9"/>
                    <a:pt x="6" y="9"/>
                  </a:cubicBezTo>
                  <a:cubicBezTo>
                    <a:pt x="8" y="8"/>
                    <a:pt x="11" y="8"/>
                    <a:pt x="13" y="8"/>
                  </a:cubicBezTo>
                  <a:cubicBezTo>
                    <a:pt x="15" y="8"/>
                    <a:pt x="16" y="8"/>
                    <a:pt x="17" y="8"/>
                  </a:cubicBezTo>
                  <a:cubicBezTo>
                    <a:pt x="19" y="8"/>
                    <a:pt x="20" y="8"/>
                    <a:pt x="21" y="8"/>
                  </a:cubicBezTo>
                  <a:cubicBezTo>
                    <a:pt x="24" y="8"/>
                    <a:pt x="27" y="7"/>
                    <a:pt x="29" y="6"/>
                  </a:cubicBezTo>
                  <a:cubicBezTo>
                    <a:pt x="31" y="6"/>
                    <a:pt x="34" y="5"/>
                    <a:pt x="35" y="4"/>
                  </a:cubicBezTo>
                  <a:cubicBezTo>
                    <a:pt x="37" y="3"/>
                    <a:pt x="39" y="2"/>
                    <a:pt x="40" y="1"/>
                  </a:cubicBezTo>
                  <a:cubicBezTo>
                    <a:pt x="41" y="0"/>
                    <a:pt x="41" y="0"/>
                    <a:pt x="41" y="0"/>
                  </a:cubicBezTo>
                  <a:cubicBezTo>
                    <a:pt x="41" y="0"/>
                    <a:pt x="41" y="0"/>
                    <a:pt x="41" y="0"/>
                  </a:cubicBezTo>
                  <a:cubicBezTo>
                    <a:pt x="41" y="1"/>
                    <a:pt x="40" y="1"/>
                    <a:pt x="40" y="1"/>
                  </a:cubicBezTo>
                  <a:cubicBezTo>
                    <a:pt x="39" y="2"/>
                    <a:pt x="38" y="4"/>
                    <a:pt x="36" y="5"/>
                  </a:cubicBezTo>
                  <a:cubicBezTo>
                    <a:pt x="33" y="7"/>
                    <a:pt x="27" y="10"/>
                    <a:pt x="21" y="10"/>
                  </a:cubicBezTo>
                  <a:cubicBezTo>
                    <a:pt x="20" y="10"/>
                    <a:pt x="19" y="10"/>
                    <a:pt x="17" y="10"/>
                  </a:cubicBezTo>
                  <a:cubicBezTo>
                    <a:pt x="16" y="10"/>
                    <a:pt x="14" y="10"/>
                    <a:pt x="13" y="10"/>
                  </a:cubicBezTo>
                  <a:cubicBezTo>
                    <a:pt x="11" y="10"/>
                    <a:pt x="8" y="10"/>
                    <a:pt x="6" y="10"/>
                  </a:cubicBezTo>
                  <a:cubicBezTo>
                    <a:pt x="4" y="10"/>
                    <a:pt x="3" y="11"/>
                    <a:pt x="2" y="12"/>
                  </a:cubicBezTo>
                  <a:cubicBezTo>
                    <a:pt x="1" y="12"/>
                    <a:pt x="0" y="13"/>
                    <a:pt x="0" y="1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02"/>
            <p:cNvSpPr/>
            <p:nvPr/>
          </p:nvSpPr>
          <p:spPr bwMode="auto">
            <a:xfrm>
              <a:off x="10153651" y="1284288"/>
              <a:ext cx="47625" cy="190500"/>
            </a:xfrm>
            <a:custGeom>
              <a:avLst/>
              <a:gdLst>
                <a:gd name="T0" fmla="*/ 5 w 11"/>
                <a:gd name="T1" fmla="*/ 0 h 45"/>
                <a:gd name="T2" fmla="*/ 6 w 11"/>
                <a:gd name="T3" fmla="*/ 0 h 45"/>
                <a:gd name="T4" fmla="*/ 7 w 11"/>
                <a:gd name="T5" fmla="*/ 1 h 45"/>
                <a:gd name="T6" fmla="*/ 10 w 11"/>
                <a:gd name="T7" fmla="*/ 6 h 45"/>
                <a:gd name="T8" fmla="*/ 10 w 11"/>
                <a:gd name="T9" fmla="*/ 14 h 45"/>
                <a:gd name="T10" fmla="*/ 9 w 11"/>
                <a:gd name="T11" fmla="*/ 18 h 45"/>
                <a:gd name="T12" fmla="*/ 7 w 11"/>
                <a:gd name="T13" fmla="*/ 23 h 45"/>
                <a:gd name="T14" fmla="*/ 4 w 11"/>
                <a:gd name="T15" fmla="*/ 31 h 45"/>
                <a:gd name="T16" fmla="*/ 1 w 11"/>
                <a:gd name="T17" fmla="*/ 38 h 45"/>
                <a:gd name="T18" fmla="*/ 1 w 11"/>
                <a:gd name="T19" fmla="*/ 43 h 45"/>
                <a:gd name="T20" fmla="*/ 1 w 11"/>
                <a:gd name="T21" fmla="*/ 45 h 45"/>
                <a:gd name="T22" fmla="*/ 1 w 11"/>
                <a:gd name="T23" fmla="*/ 45 h 45"/>
                <a:gd name="T24" fmla="*/ 0 w 11"/>
                <a:gd name="T25" fmla="*/ 43 h 45"/>
                <a:gd name="T26" fmla="*/ 0 w 11"/>
                <a:gd name="T27" fmla="*/ 37 h 45"/>
                <a:gd name="T28" fmla="*/ 2 w 11"/>
                <a:gd name="T29" fmla="*/ 30 h 45"/>
                <a:gd name="T30" fmla="*/ 5 w 11"/>
                <a:gd name="T31" fmla="*/ 22 h 45"/>
                <a:gd name="T32" fmla="*/ 7 w 11"/>
                <a:gd name="T33" fmla="*/ 18 h 45"/>
                <a:gd name="T34" fmla="*/ 8 w 11"/>
                <a:gd name="T35" fmla="*/ 14 h 45"/>
                <a:gd name="T36" fmla="*/ 8 w 11"/>
                <a:gd name="T37" fmla="*/ 6 h 45"/>
                <a:gd name="T38" fmla="*/ 7 w 11"/>
                <a:gd name="T39" fmla="*/ 1 h 45"/>
                <a:gd name="T40" fmla="*/ 5 w 11"/>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45">
                  <a:moveTo>
                    <a:pt x="5" y="0"/>
                  </a:moveTo>
                  <a:cubicBezTo>
                    <a:pt x="5" y="0"/>
                    <a:pt x="6" y="0"/>
                    <a:pt x="6" y="0"/>
                  </a:cubicBezTo>
                  <a:cubicBezTo>
                    <a:pt x="6" y="0"/>
                    <a:pt x="7" y="0"/>
                    <a:pt x="7" y="1"/>
                  </a:cubicBezTo>
                  <a:cubicBezTo>
                    <a:pt x="8" y="2"/>
                    <a:pt x="9" y="4"/>
                    <a:pt x="10" y="6"/>
                  </a:cubicBezTo>
                  <a:cubicBezTo>
                    <a:pt x="10" y="8"/>
                    <a:pt x="11" y="11"/>
                    <a:pt x="10" y="14"/>
                  </a:cubicBezTo>
                  <a:cubicBezTo>
                    <a:pt x="10" y="15"/>
                    <a:pt x="10" y="17"/>
                    <a:pt x="9" y="18"/>
                  </a:cubicBezTo>
                  <a:cubicBezTo>
                    <a:pt x="9" y="20"/>
                    <a:pt x="8" y="21"/>
                    <a:pt x="7" y="23"/>
                  </a:cubicBezTo>
                  <a:cubicBezTo>
                    <a:pt x="6" y="25"/>
                    <a:pt x="5" y="28"/>
                    <a:pt x="4" y="31"/>
                  </a:cubicBezTo>
                  <a:cubicBezTo>
                    <a:pt x="2" y="33"/>
                    <a:pt x="2" y="36"/>
                    <a:pt x="1" y="38"/>
                  </a:cubicBezTo>
                  <a:cubicBezTo>
                    <a:pt x="1" y="40"/>
                    <a:pt x="1" y="42"/>
                    <a:pt x="1" y="43"/>
                  </a:cubicBezTo>
                  <a:cubicBezTo>
                    <a:pt x="1" y="44"/>
                    <a:pt x="1" y="45"/>
                    <a:pt x="1" y="45"/>
                  </a:cubicBezTo>
                  <a:cubicBezTo>
                    <a:pt x="1" y="45"/>
                    <a:pt x="1" y="45"/>
                    <a:pt x="1" y="45"/>
                  </a:cubicBezTo>
                  <a:cubicBezTo>
                    <a:pt x="1" y="44"/>
                    <a:pt x="0" y="44"/>
                    <a:pt x="0" y="43"/>
                  </a:cubicBezTo>
                  <a:cubicBezTo>
                    <a:pt x="0" y="42"/>
                    <a:pt x="0" y="40"/>
                    <a:pt x="0" y="37"/>
                  </a:cubicBezTo>
                  <a:cubicBezTo>
                    <a:pt x="0" y="35"/>
                    <a:pt x="1" y="32"/>
                    <a:pt x="2" y="30"/>
                  </a:cubicBezTo>
                  <a:cubicBezTo>
                    <a:pt x="3" y="27"/>
                    <a:pt x="4" y="24"/>
                    <a:pt x="5" y="22"/>
                  </a:cubicBezTo>
                  <a:cubicBezTo>
                    <a:pt x="6" y="20"/>
                    <a:pt x="6" y="19"/>
                    <a:pt x="7" y="18"/>
                  </a:cubicBezTo>
                  <a:cubicBezTo>
                    <a:pt x="7" y="16"/>
                    <a:pt x="8" y="15"/>
                    <a:pt x="8" y="14"/>
                  </a:cubicBezTo>
                  <a:cubicBezTo>
                    <a:pt x="9" y="11"/>
                    <a:pt x="9" y="8"/>
                    <a:pt x="8" y="6"/>
                  </a:cubicBezTo>
                  <a:cubicBezTo>
                    <a:pt x="8" y="4"/>
                    <a:pt x="7" y="2"/>
                    <a:pt x="7" y="1"/>
                  </a:cubicBezTo>
                  <a:cubicBezTo>
                    <a:pt x="6" y="0"/>
                    <a:pt x="5" y="0"/>
                    <a:pt x="5"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3"/>
            <p:cNvSpPr/>
            <p:nvPr/>
          </p:nvSpPr>
          <p:spPr bwMode="auto">
            <a:xfrm>
              <a:off x="10298114" y="1289050"/>
              <a:ext cx="96838" cy="185738"/>
            </a:xfrm>
            <a:custGeom>
              <a:avLst/>
              <a:gdLst>
                <a:gd name="T0" fmla="*/ 0 w 23"/>
                <a:gd name="T1" fmla="*/ 0 h 44"/>
                <a:gd name="T2" fmla="*/ 0 w 23"/>
                <a:gd name="T3" fmla="*/ 0 h 44"/>
                <a:gd name="T4" fmla="*/ 2 w 23"/>
                <a:gd name="T5" fmla="*/ 1 h 44"/>
                <a:gd name="T6" fmla="*/ 4 w 23"/>
                <a:gd name="T7" fmla="*/ 2 h 44"/>
                <a:gd name="T8" fmla="*/ 6 w 23"/>
                <a:gd name="T9" fmla="*/ 4 h 44"/>
                <a:gd name="T10" fmla="*/ 11 w 23"/>
                <a:gd name="T11" fmla="*/ 11 h 44"/>
                <a:gd name="T12" fmla="*/ 14 w 23"/>
                <a:gd name="T13" fmla="*/ 20 h 44"/>
                <a:gd name="T14" fmla="*/ 17 w 23"/>
                <a:gd name="T15" fmla="*/ 29 h 44"/>
                <a:gd name="T16" fmla="*/ 19 w 23"/>
                <a:gd name="T17" fmla="*/ 37 h 44"/>
                <a:gd name="T18" fmla="*/ 22 w 23"/>
                <a:gd name="T19" fmla="*/ 42 h 44"/>
                <a:gd name="T20" fmla="*/ 23 w 23"/>
                <a:gd name="T21" fmla="*/ 44 h 44"/>
                <a:gd name="T22" fmla="*/ 22 w 23"/>
                <a:gd name="T23" fmla="*/ 44 h 44"/>
                <a:gd name="T24" fmla="*/ 21 w 23"/>
                <a:gd name="T25" fmla="*/ 42 h 44"/>
                <a:gd name="T26" fmla="*/ 18 w 23"/>
                <a:gd name="T27" fmla="*/ 38 h 44"/>
                <a:gd name="T28" fmla="*/ 15 w 23"/>
                <a:gd name="T29" fmla="*/ 30 h 44"/>
                <a:gd name="T30" fmla="*/ 12 w 23"/>
                <a:gd name="T31" fmla="*/ 21 h 44"/>
                <a:gd name="T32" fmla="*/ 9 w 23"/>
                <a:gd name="T33" fmla="*/ 12 h 44"/>
                <a:gd name="T34" fmla="*/ 5 w 23"/>
                <a:gd name="T35" fmla="*/ 5 h 44"/>
                <a:gd name="T36" fmla="*/ 3 w 23"/>
                <a:gd name="T37" fmla="*/ 3 h 44"/>
                <a:gd name="T38" fmla="*/ 1 w 23"/>
                <a:gd name="T39" fmla="*/ 1 h 44"/>
                <a:gd name="T40" fmla="*/ 0 w 2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4">
                  <a:moveTo>
                    <a:pt x="0" y="0"/>
                  </a:moveTo>
                  <a:cubicBezTo>
                    <a:pt x="0" y="0"/>
                    <a:pt x="0" y="0"/>
                    <a:pt x="0" y="0"/>
                  </a:cubicBezTo>
                  <a:cubicBezTo>
                    <a:pt x="1" y="0"/>
                    <a:pt x="1" y="0"/>
                    <a:pt x="2" y="1"/>
                  </a:cubicBezTo>
                  <a:cubicBezTo>
                    <a:pt x="2" y="1"/>
                    <a:pt x="3" y="2"/>
                    <a:pt x="4" y="2"/>
                  </a:cubicBezTo>
                  <a:cubicBezTo>
                    <a:pt x="5" y="3"/>
                    <a:pt x="5" y="4"/>
                    <a:pt x="6" y="4"/>
                  </a:cubicBezTo>
                  <a:cubicBezTo>
                    <a:pt x="8" y="6"/>
                    <a:pt x="10" y="9"/>
                    <a:pt x="11" y="11"/>
                  </a:cubicBezTo>
                  <a:cubicBezTo>
                    <a:pt x="12" y="14"/>
                    <a:pt x="13" y="17"/>
                    <a:pt x="14" y="20"/>
                  </a:cubicBezTo>
                  <a:cubicBezTo>
                    <a:pt x="15" y="23"/>
                    <a:pt x="16" y="26"/>
                    <a:pt x="17" y="29"/>
                  </a:cubicBezTo>
                  <a:cubicBezTo>
                    <a:pt x="18" y="32"/>
                    <a:pt x="18" y="35"/>
                    <a:pt x="19" y="37"/>
                  </a:cubicBezTo>
                  <a:cubicBezTo>
                    <a:pt x="20" y="39"/>
                    <a:pt x="21" y="41"/>
                    <a:pt x="22" y="42"/>
                  </a:cubicBezTo>
                  <a:cubicBezTo>
                    <a:pt x="22" y="43"/>
                    <a:pt x="23" y="44"/>
                    <a:pt x="23" y="44"/>
                  </a:cubicBezTo>
                  <a:cubicBezTo>
                    <a:pt x="23" y="44"/>
                    <a:pt x="23" y="44"/>
                    <a:pt x="22" y="44"/>
                  </a:cubicBezTo>
                  <a:cubicBezTo>
                    <a:pt x="22" y="43"/>
                    <a:pt x="22" y="43"/>
                    <a:pt x="21" y="42"/>
                  </a:cubicBezTo>
                  <a:cubicBezTo>
                    <a:pt x="20" y="41"/>
                    <a:pt x="19" y="40"/>
                    <a:pt x="18" y="38"/>
                  </a:cubicBezTo>
                  <a:cubicBezTo>
                    <a:pt x="17" y="35"/>
                    <a:pt x="16" y="33"/>
                    <a:pt x="15" y="30"/>
                  </a:cubicBezTo>
                  <a:cubicBezTo>
                    <a:pt x="14" y="27"/>
                    <a:pt x="13" y="24"/>
                    <a:pt x="12" y="21"/>
                  </a:cubicBezTo>
                  <a:cubicBezTo>
                    <a:pt x="11" y="18"/>
                    <a:pt x="10" y="15"/>
                    <a:pt x="9" y="12"/>
                  </a:cubicBezTo>
                  <a:cubicBezTo>
                    <a:pt x="8" y="10"/>
                    <a:pt x="7" y="7"/>
                    <a:pt x="5" y="5"/>
                  </a:cubicBezTo>
                  <a:cubicBezTo>
                    <a:pt x="5" y="4"/>
                    <a:pt x="4" y="4"/>
                    <a:pt x="3" y="3"/>
                  </a:cubicBezTo>
                  <a:cubicBezTo>
                    <a:pt x="3" y="2"/>
                    <a:pt x="2" y="2"/>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04"/>
            <p:cNvSpPr/>
            <p:nvPr/>
          </p:nvSpPr>
          <p:spPr bwMode="auto">
            <a:xfrm>
              <a:off x="10361614" y="1243013"/>
              <a:ext cx="203200" cy="155575"/>
            </a:xfrm>
            <a:custGeom>
              <a:avLst/>
              <a:gdLst>
                <a:gd name="T0" fmla="*/ 0 w 48"/>
                <a:gd name="T1" fmla="*/ 0 h 37"/>
                <a:gd name="T2" fmla="*/ 3 w 48"/>
                <a:gd name="T3" fmla="*/ 1 h 37"/>
                <a:gd name="T4" fmla="*/ 8 w 48"/>
                <a:gd name="T5" fmla="*/ 6 h 37"/>
                <a:gd name="T6" fmla="*/ 24 w 48"/>
                <a:gd name="T7" fmla="*/ 19 h 37"/>
                <a:gd name="T8" fmla="*/ 40 w 48"/>
                <a:gd name="T9" fmla="*/ 32 h 37"/>
                <a:gd name="T10" fmla="*/ 46 w 48"/>
                <a:gd name="T11" fmla="*/ 36 h 37"/>
                <a:gd name="T12" fmla="*/ 48 w 48"/>
                <a:gd name="T13" fmla="*/ 37 h 37"/>
                <a:gd name="T14" fmla="*/ 48 w 48"/>
                <a:gd name="T15" fmla="*/ 37 h 37"/>
                <a:gd name="T16" fmla="*/ 46 w 48"/>
                <a:gd name="T17" fmla="*/ 36 h 37"/>
                <a:gd name="T18" fmla="*/ 39 w 48"/>
                <a:gd name="T19" fmla="*/ 34 h 37"/>
                <a:gd name="T20" fmla="*/ 31 w 48"/>
                <a:gd name="T21" fmla="*/ 28 h 37"/>
                <a:gd name="T22" fmla="*/ 22 w 48"/>
                <a:gd name="T23" fmla="*/ 21 h 37"/>
                <a:gd name="T24" fmla="*/ 7 w 48"/>
                <a:gd name="T25" fmla="*/ 7 h 37"/>
                <a:gd name="T26" fmla="*/ 2 w 48"/>
                <a:gd name="T27" fmla="*/ 2 h 37"/>
                <a:gd name="T28" fmla="*/ 0 w 48"/>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7">
                  <a:moveTo>
                    <a:pt x="0" y="0"/>
                  </a:moveTo>
                  <a:cubicBezTo>
                    <a:pt x="0" y="0"/>
                    <a:pt x="1" y="0"/>
                    <a:pt x="3" y="1"/>
                  </a:cubicBezTo>
                  <a:cubicBezTo>
                    <a:pt x="4" y="2"/>
                    <a:pt x="6" y="4"/>
                    <a:pt x="8" y="6"/>
                  </a:cubicBezTo>
                  <a:cubicBezTo>
                    <a:pt x="12" y="9"/>
                    <a:pt x="18" y="14"/>
                    <a:pt x="24" y="19"/>
                  </a:cubicBezTo>
                  <a:cubicBezTo>
                    <a:pt x="30" y="24"/>
                    <a:pt x="35" y="29"/>
                    <a:pt x="40" y="32"/>
                  </a:cubicBezTo>
                  <a:cubicBezTo>
                    <a:pt x="42" y="34"/>
                    <a:pt x="44" y="35"/>
                    <a:pt x="46" y="36"/>
                  </a:cubicBezTo>
                  <a:cubicBezTo>
                    <a:pt x="47" y="37"/>
                    <a:pt x="48" y="37"/>
                    <a:pt x="48" y="37"/>
                  </a:cubicBezTo>
                  <a:cubicBezTo>
                    <a:pt x="48" y="37"/>
                    <a:pt x="48" y="37"/>
                    <a:pt x="48" y="37"/>
                  </a:cubicBezTo>
                  <a:cubicBezTo>
                    <a:pt x="47" y="37"/>
                    <a:pt x="47" y="37"/>
                    <a:pt x="46" y="36"/>
                  </a:cubicBezTo>
                  <a:cubicBezTo>
                    <a:pt x="44" y="36"/>
                    <a:pt x="42" y="35"/>
                    <a:pt x="39" y="34"/>
                  </a:cubicBezTo>
                  <a:cubicBezTo>
                    <a:pt x="37" y="32"/>
                    <a:pt x="34" y="31"/>
                    <a:pt x="31" y="28"/>
                  </a:cubicBezTo>
                  <a:cubicBezTo>
                    <a:pt x="28" y="26"/>
                    <a:pt x="25" y="24"/>
                    <a:pt x="22" y="21"/>
                  </a:cubicBezTo>
                  <a:cubicBezTo>
                    <a:pt x="17" y="16"/>
                    <a:pt x="11" y="11"/>
                    <a:pt x="7" y="7"/>
                  </a:cubicBezTo>
                  <a:cubicBezTo>
                    <a:pt x="5" y="5"/>
                    <a:pt x="3" y="3"/>
                    <a:pt x="2"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05"/>
            <p:cNvSpPr/>
            <p:nvPr/>
          </p:nvSpPr>
          <p:spPr bwMode="auto">
            <a:xfrm>
              <a:off x="10394951" y="1179513"/>
              <a:ext cx="179388" cy="71438"/>
            </a:xfrm>
            <a:custGeom>
              <a:avLst/>
              <a:gdLst>
                <a:gd name="T0" fmla="*/ 0 w 42"/>
                <a:gd name="T1" fmla="*/ 0 h 17"/>
                <a:gd name="T2" fmla="*/ 2 w 42"/>
                <a:gd name="T3" fmla="*/ 0 h 17"/>
                <a:gd name="T4" fmla="*/ 7 w 42"/>
                <a:gd name="T5" fmla="*/ 0 h 17"/>
                <a:gd name="T6" fmla="*/ 15 w 42"/>
                <a:gd name="T7" fmla="*/ 2 h 17"/>
                <a:gd name="T8" fmla="*/ 22 w 42"/>
                <a:gd name="T9" fmla="*/ 6 h 17"/>
                <a:gd name="T10" fmla="*/ 29 w 42"/>
                <a:gd name="T11" fmla="*/ 11 h 17"/>
                <a:gd name="T12" fmla="*/ 32 w 42"/>
                <a:gd name="T13" fmla="*/ 14 h 17"/>
                <a:gd name="T14" fmla="*/ 35 w 42"/>
                <a:gd name="T15" fmla="*/ 15 h 17"/>
                <a:gd name="T16" fmla="*/ 40 w 42"/>
                <a:gd name="T17" fmla="*/ 16 h 17"/>
                <a:gd name="T18" fmla="*/ 42 w 42"/>
                <a:gd name="T19" fmla="*/ 15 h 17"/>
                <a:gd name="T20" fmla="*/ 42 w 42"/>
                <a:gd name="T21" fmla="*/ 16 h 17"/>
                <a:gd name="T22" fmla="*/ 40 w 42"/>
                <a:gd name="T23" fmla="*/ 16 h 17"/>
                <a:gd name="T24" fmla="*/ 35 w 42"/>
                <a:gd name="T25" fmla="*/ 17 h 17"/>
                <a:gd name="T26" fmla="*/ 31 w 42"/>
                <a:gd name="T27" fmla="*/ 15 h 17"/>
                <a:gd name="T28" fmla="*/ 28 w 42"/>
                <a:gd name="T29" fmla="*/ 13 h 17"/>
                <a:gd name="T30" fmla="*/ 21 w 42"/>
                <a:gd name="T31" fmla="*/ 8 h 17"/>
                <a:gd name="T32" fmla="*/ 7 w 42"/>
                <a:gd name="T33" fmla="*/ 2 h 17"/>
                <a:gd name="T34" fmla="*/ 2 w 42"/>
                <a:gd name="T35" fmla="*/ 1 h 17"/>
                <a:gd name="T36" fmla="*/ 0 w 42"/>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7">
                  <a:moveTo>
                    <a:pt x="0" y="0"/>
                  </a:moveTo>
                  <a:cubicBezTo>
                    <a:pt x="0" y="0"/>
                    <a:pt x="0" y="0"/>
                    <a:pt x="2" y="0"/>
                  </a:cubicBezTo>
                  <a:cubicBezTo>
                    <a:pt x="3" y="0"/>
                    <a:pt x="5" y="0"/>
                    <a:pt x="7" y="0"/>
                  </a:cubicBezTo>
                  <a:cubicBezTo>
                    <a:pt x="9" y="1"/>
                    <a:pt x="12" y="1"/>
                    <a:pt x="15" y="2"/>
                  </a:cubicBezTo>
                  <a:cubicBezTo>
                    <a:pt x="17" y="3"/>
                    <a:pt x="20" y="4"/>
                    <a:pt x="22" y="6"/>
                  </a:cubicBezTo>
                  <a:cubicBezTo>
                    <a:pt x="25" y="8"/>
                    <a:pt x="27" y="10"/>
                    <a:pt x="29" y="11"/>
                  </a:cubicBezTo>
                  <a:cubicBezTo>
                    <a:pt x="30" y="12"/>
                    <a:pt x="31" y="13"/>
                    <a:pt x="32" y="14"/>
                  </a:cubicBezTo>
                  <a:cubicBezTo>
                    <a:pt x="33" y="14"/>
                    <a:pt x="34" y="15"/>
                    <a:pt x="35" y="15"/>
                  </a:cubicBezTo>
                  <a:cubicBezTo>
                    <a:pt x="37" y="16"/>
                    <a:pt x="39" y="16"/>
                    <a:pt x="40" y="16"/>
                  </a:cubicBezTo>
                  <a:cubicBezTo>
                    <a:pt x="41" y="16"/>
                    <a:pt x="42" y="15"/>
                    <a:pt x="42" y="15"/>
                  </a:cubicBezTo>
                  <a:cubicBezTo>
                    <a:pt x="42" y="15"/>
                    <a:pt x="42" y="15"/>
                    <a:pt x="42" y="16"/>
                  </a:cubicBezTo>
                  <a:cubicBezTo>
                    <a:pt x="41" y="16"/>
                    <a:pt x="41" y="16"/>
                    <a:pt x="40" y="16"/>
                  </a:cubicBezTo>
                  <a:cubicBezTo>
                    <a:pt x="39" y="17"/>
                    <a:pt x="37" y="17"/>
                    <a:pt x="35" y="17"/>
                  </a:cubicBezTo>
                  <a:cubicBezTo>
                    <a:pt x="34" y="16"/>
                    <a:pt x="32" y="16"/>
                    <a:pt x="31" y="15"/>
                  </a:cubicBezTo>
                  <a:cubicBezTo>
                    <a:pt x="30" y="15"/>
                    <a:pt x="29" y="14"/>
                    <a:pt x="28" y="13"/>
                  </a:cubicBezTo>
                  <a:cubicBezTo>
                    <a:pt x="26" y="12"/>
                    <a:pt x="23" y="10"/>
                    <a:pt x="21" y="8"/>
                  </a:cubicBezTo>
                  <a:cubicBezTo>
                    <a:pt x="16" y="5"/>
                    <a:pt x="11" y="3"/>
                    <a:pt x="7" y="2"/>
                  </a:cubicBezTo>
                  <a:cubicBezTo>
                    <a:pt x="5" y="1"/>
                    <a:pt x="3" y="1"/>
                    <a:pt x="2"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06"/>
            <p:cNvSpPr/>
            <p:nvPr/>
          </p:nvSpPr>
          <p:spPr bwMode="auto">
            <a:xfrm>
              <a:off x="10280651" y="835025"/>
              <a:ext cx="111125" cy="212725"/>
            </a:xfrm>
            <a:custGeom>
              <a:avLst/>
              <a:gdLst>
                <a:gd name="T0" fmla="*/ 26 w 26"/>
                <a:gd name="T1" fmla="*/ 0 h 50"/>
                <a:gd name="T2" fmla="*/ 26 w 26"/>
                <a:gd name="T3" fmla="*/ 2 h 50"/>
                <a:gd name="T4" fmla="*/ 25 w 26"/>
                <a:gd name="T5" fmla="*/ 8 h 50"/>
                <a:gd name="T6" fmla="*/ 18 w 26"/>
                <a:gd name="T7" fmla="*/ 27 h 50"/>
                <a:gd name="T8" fmla="*/ 14 w 26"/>
                <a:gd name="T9" fmla="*/ 32 h 50"/>
                <a:gd name="T10" fmla="*/ 11 w 26"/>
                <a:gd name="T11" fmla="*/ 35 h 50"/>
                <a:gd name="T12" fmla="*/ 4 w 26"/>
                <a:gd name="T13" fmla="*/ 42 h 50"/>
                <a:gd name="T14" fmla="*/ 1 w 26"/>
                <a:gd name="T15" fmla="*/ 48 h 50"/>
                <a:gd name="T16" fmla="*/ 1 w 26"/>
                <a:gd name="T17" fmla="*/ 49 h 50"/>
                <a:gd name="T18" fmla="*/ 0 w 26"/>
                <a:gd name="T19" fmla="*/ 50 h 50"/>
                <a:gd name="T20" fmla="*/ 0 w 26"/>
                <a:gd name="T21" fmla="*/ 49 h 50"/>
                <a:gd name="T22" fmla="*/ 1 w 26"/>
                <a:gd name="T23" fmla="*/ 48 h 50"/>
                <a:gd name="T24" fmla="*/ 3 w 26"/>
                <a:gd name="T25" fmla="*/ 41 h 50"/>
                <a:gd name="T26" fmla="*/ 9 w 26"/>
                <a:gd name="T27" fmla="*/ 34 h 50"/>
                <a:gd name="T28" fmla="*/ 12 w 26"/>
                <a:gd name="T29" fmla="*/ 30 h 50"/>
                <a:gd name="T30" fmla="*/ 15 w 26"/>
                <a:gd name="T31" fmla="*/ 26 h 50"/>
                <a:gd name="T32" fmla="*/ 23 w 26"/>
                <a:gd name="T33" fmla="*/ 8 h 50"/>
                <a:gd name="T34" fmla="*/ 25 w 26"/>
                <a:gd name="T35" fmla="*/ 2 h 50"/>
                <a:gd name="T36" fmla="*/ 26 w 26"/>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50">
                  <a:moveTo>
                    <a:pt x="26" y="0"/>
                  </a:moveTo>
                  <a:cubicBezTo>
                    <a:pt x="26" y="0"/>
                    <a:pt x="26" y="0"/>
                    <a:pt x="26" y="2"/>
                  </a:cubicBezTo>
                  <a:cubicBezTo>
                    <a:pt x="26" y="4"/>
                    <a:pt x="25" y="6"/>
                    <a:pt x="25" y="8"/>
                  </a:cubicBezTo>
                  <a:cubicBezTo>
                    <a:pt x="24" y="14"/>
                    <a:pt x="22" y="21"/>
                    <a:pt x="18" y="27"/>
                  </a:cubicBezTo>
                  <a:cubicBezTo>
                    <a:pt x="16" y="29"/>
                    <a:pt x="15" y="30"/>
                    <a:pt x="14" y="32"/>
                  </a:cubicBezTo>
                  <a:cubicBezTo>
                    <a:pt x="13" y="33"/>
                    <a:pt x="12" y="34"/>
                    <a:pt x="11" y="35"/>
                  </a:cubicBezTo>
                  <a:cubicBezTo>
                    <a:pt x="8" y="38"/>
                    <a:pt x="6" y="40"/>
                    <a:pt x="4" y="42"/>
                  </a:cubicBezTo>
                  <a:cubicBezTo>
                    <a:pt x="3" y="44"/>
                    <a:pt x="2" y="46"/>
                    <a:pt x="1" y="48"/>
                  </a:cubicBezTo>
                  <a:cubicBezTo>
                    <a:pt x="1" y="48"/>
                    <a:pt x="1" y="49"/>
                    <a:pt x="1" y="49"/>
                  </a:cubicBezTo>
                  <a:cubicBezTo>
                    <a:pt x="0" y="50"/>
                    <a:pt x="0" y="50"/>
                    <a:pt x="0" y="50"/>
                  </a:cubicBezTo>
                  <a:cubicBezTo>
                    <a:pt x="0" y="50"/>
                    <a:pt x="0" y="50"/>
                    <a:pt x="0" y="49"/>
                  </a:cubicBezTo>
                  <a:cubicBezTo>
                    <a:pt x="1" y="49"/>
                    <a:pt x="1" y="48"/>
                    <a:pt x="1" y="48"/>
                  </a:cubicBezTo>
                  <a:cubicBezTo>
                    <a:pt x="1" y="46"/>
                    <a:pt x="2" y="44"/>
                    <a:pt x="3" y="41"/>
                  </a:cubicBezTo>
                  <a:cubicBezTo>
                    <a:pt x="5" y="39"/>
                    <a:pt x="7" y="37"/>
                    <a:pt x="9" y="34"/>
                  </a:cubicBezTo>
                  <a:cubicBezTo>
                    <a:pt x="10" y="33"/>
                    <a:pt x="11" y="31"/>
                    <a:pt x="12" y="30"/>
                  </a:cubicBezTo>
                  <a:cubicBezTo>
                    <a:pt x="13" y="29"/>
                    <a:pt x="15" y="27"/>
                    <a:pt x="15" y="26"/>
                  </a:cubicBezTo>
                  <a:cubicBezTo>
                    <a:pt x="19" y="20"/>
                    <a:pt x="22" y="13"/>
                    <a:pt x="23" y="8"/>
                  </a:cubicBezTo>
                  <a:cubicBezTo>
                    <a:pt x="24" y="6"/>
                    <a:pt x="25" y="3"/>
                    <a:pt x="25" y="2"/>
                  </a:cubicBezTo>
                  <a:cubicBezTo>
                    <a:pt x="26" y="0"/>
                    <a:pt x="26" y="0"/>
                    <a:pt x="2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08"/>
            <p:cNvSpPr/>
            <p:nvPr/>
          </p:nvSpPr>
          <p:spPr bwMode="auto">
            <a:xfrm>
              <a:off x="9996489" y="911224"/>
              <a:ext cx="139700" cy="119063"/>
            </a:xfrm>
            <a:custGeom>
              <a:avLst/>
              <a:gdLst>
                <a:gd name="T0" fmla="*/ 0 w 33"/>
                <a:gd name="T1" fmla="*/ 0 h 28"/>
                <a:gd name="T2" fmla="*/ 5 w 33"/>
                <a:gd name="T3" fmla="*/ 4 h 28"/>
                <a:gd name="T4" fmla="*/ 11 w 33"/>
                <a:gd name="T5" fmla="*/ 8 h 28"/>
                <a:gd name="T6" fmla="*/ 16 w 33"/>
                <a:gd name="T7" fmla="*/ 14 h 28"/>
                <a:gd name="T8" fmla="*/ 21 w 33"/>
                <a:gd name="T9" fmla="*/ 20 h 28"/>
                <a:gd name="T10" fmla="*/ 27 w 33"/>
                <a:gd name="T11" fmla="*/ 24 h 28"/>
                <a:gd name="T12" fmla="*/ 31 w 33"/>
                <a:gd name="T13" fmla="*/ 27 h 28"/>
                <a:gd name="T14" fmla="*/ 33 w 33"/>
                <a:gd name="T15" fmla="*/ 28 h 28"/>
                <a:gd name="T16" fmla="*/ 31 w 33"/>
                <a:gd name="T17" fmla="*/ 27 h 28"/>
                <a:gd name="T18" fmla="*/ 26 w 33"/>
                <a:gd name="T19" fmla="*/ 26 h 28"/>
                <a:gd name="T20" fmla="*/ 20 w 33"/>
                <a:gd name="T21" fmla="*/ 22 h 28"/>
                <a:gd name="T22" fmla="*/ 14 w 33"/>
                <a:gd name="T23" fmla="*/ 16 h 28"/>
                <a:gd name="T24" fmla="*/ 4 w 33"/>
                <a:gd name="T25" fmla="*/ 5 h 28"/>
                <a:gd name="T26" fmla="*/ 1 w 33"/>
                <a:gd name="T27" fmla="*/ 1 h 28"/>
                <a:gd name="T28" fmla="*/ 0 w 33"/>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8">
                  <a:moveTo>
                    <a:pt x="0" y="0"/>
                  </a:moveTo>
                  <a:cubicBezTo>
                    <a:pt x="0" y="0"/>
                    <a:pt x="2" y="1"/>
                    <a:pt x="5" y="4"/>
                  </a:cubicBezTo>
                  <a:cubicBezTo>
                    <a:pt x="7" y="5"/>
                    <a:pt x="9" y="7"/>
                    <a:pt x="11" y="8"/>
                  </a:cubicBezTo>
                  <a:cubicBezTo>
                    <a:pt x="12" y="10"/>
                    <a:pt x="14" y="12"/>
                    <a:pt x="16" y="14"/>
                  </a:cubicBezTo>
                  <a:cubicBezTo>
                    <a:pt x="18" y="16"/>
                    <a:pt x="20" y="18"/>
                    <a:pt x="21" y="20"/>
                  </a:cubicBezTo>
                  <a:cubicBezTo>
                    <a:pt x="23" y="22"/>
                    <a:pt x="25" y="23"/>
                    <a:pt x="27" y="24"/>
                  </a:cubicBezTo>
                  <a:cubicBezTo>
                    <a:pt x="28" y="26"/>
                    <a:pt x="30" y="26"/>
                    <a:pt x="31" y="27"/>
                  </a:cubicBezTo>
                  <a:cubicBezTo>
                    <a:pt x="32" y="27"/>
                    <a:pt x="33" y="28"/>
                    <a:pt x="33" y="28"/>
                  </a:cubicBezTo>
                  <a:cubicBezTo>
                    <a:pt x="33" y="28"/>
                    <a:pt x="32" y="28"/>
                    <a:pt x="31" y="27"/>
                  </a:cubicBezTo>
                  <a:cubicBezTo>
                    <a:pt x="30" y="27"/>
                    <a:pt x="28" y="27"/>
                    <a:pt x="26" y="26"/>
                  </a:cubicBezTo>
                  <a:cubicBezTo>
                    <a:pt x="24" y="25"/>
                    <a:pt x="22" y="23"/>
                    <a:pt x="20" y="22"/>
                  </a:cubicBezTo>
                  <a:cubicBezTo>
                    <a:pt x="18" y="20"/>
                    <a:pt x="16" y="18"/>
                    <a:pt x="14" y="16"/>
                  </a:cubicBezTo>
                  <a:cubicBezTo>
                    <a:pt x="10" y="12"/>
                    <a:pt x="7" y="8"/>
                    <a:pt x="4" y="5"/>
                  </a:cubicBezTo>
                  <a:cubicBezTo>
                    <a:pt x="3" y="3"/>
                    <a:pt x="2" y="2"/>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09"/>
            <p:cNvSpPr/>
            <p:nvPr/>
          </p:nvSpPr>
          <p:spPr bwMode="auto">
            <a:xfrm>
              <a:off x="9861551" y="1157287"/>
              <a:ext cx="220663" cy="38100"/>
            </a:xfrm>
            <a:custGeom>
              <a:avLst/>
              <a:gdLst>
                <a:gd name="T0" fmla="*/ 0 w 52"/>
                <a:gd name="T1" fmla="*/ 2 h 9"/>
                <a:gd name="T2" fmla="*/ 1 w 52"/>
                <a:gd name="T3" fmla="*/ 2 h 9"/>
                <a:gd name="T4" fmla="*/ 2 w 52"/>
                <a:gd name="T5" fmla="*/ 1 h 9"/>
                <a:gd name="T6" fmla="*/ 5 w 52"/>
                <a:gd name="T7" fmla="*/ 0 h 9"/>
                <a:gd name="T8" fmla="*/ 9 w 52"/>
                <a:gd name="T9" fmla="*/ 1 h 9"/>
                <a:gd name="T10" fmla="*/ 13 w 52"/>
                <a:gd name="T11" fmla="*/ 2 h 9"/>
                <a:gd name="T12" fmla="*/ 17 w 52"/>
                <a:gd name="T13" fmla="*/ 4 h 9"/>
                <a:gd name="T14" fmla="*/ 21 w 52"/>
                <a:gd name="T15" fmla="*/ 6 h 9"/>
                <a:gd name="T16" fmla="*/ 26 w 52"/>
                <a:gd name="T17" fmla="*/ 7 h 9"/>
                <a:gd name="T18" fmla="*/ 31 w 52"/>
                <a:gd name="T19" fmla="*/ 7 h 9"/>
                <a:gd name="T20" fmla="*/ 33 w 52"/>
                <a:gd name="T21" fmla="*/ 7 h 9"/>
                <a:gd name="T22" fmla="*/ 36 w 52"/>
                <a:gd name="T23" fmla="*/ 7 h 9"/>
                <a:gd name="T24" fmla="*/ 40 w 52"/>
                <a:gd name="T25" fmla="*/ 6 h 9"/>
                <a:gd name="T26" fmla="*/ 44 w 52"/>
                <a:gd name="T27" fmla="*/ 5 h 9"/>
                <a:gd name="T28" fmla="*/ 50 w 52"/>
                <a:gd name="T29" fmla="*/ 3 h 9"/>
                <a:gd name="T30" fmla="*/ 52 w 52"/>
                <a:gd name="T31" fmla="*/ 2 h 9"/>
                <a:gd name="T32" fmla="*/ 50 w 52"/>
                <a:gd name="T33" fmla="*/ 4 h 9"/>
                <a:gd name="T34" fmla="*/ 45 w 52"/>
                <a:gd name="T35" fmla="*/ 7 h 9"/>
                <a:gd name="T36" fmla="*/ 41 w 52"/>
                <a:gd name="T37" fmla="*/ 8 h 9"/>
                <a:gd name="T38" fmla="*/ 36 w 52"/>
                <a:gd name="T39" fmla="*/ 9 h 9"/>
                <a:gd name="T40" fmla="*/ 31 w 52"/>
                <a:gd name="T41" fmla="*/ 9 h 9"/>
                <a:gd name="T42" fmla="*/ 26 w 52"/>
                <a:gd name="T43" fmla="*/ 9 h 9"/>
                <a:gd name="T44" fmla="*/ 21 w 52"/>
                <a:gd name="T45" fmla="*/ 8 h 9"/>
                <a:gd name="T46" fmla="*/ 16 w 52"/>
                <a:gd name="T47" fmla="*/ 6 h 9"/>
                <a:gd name="T48" fmla="*/ 12 w 52"/>
                <a:gd name="T49" fmla="*/ 4 h 9"/>
                <a:gd name="T50" fmla="*/ 8 w 52"/>
                <a:gd name="T51" fmla="*/ 2 h 9"/>
                <a:gd name="T52" fmla="*/ 5 w 52"/>
                <a:gd name="T53" fmla="*/ 1 h 9"/>
                <a:gd name="T54" fmla="*/ 2 w 52"/>
                <a:gd name="T55" fmla="*/ 1 h 9"/>
                <a:gd name="T56" fmla="*/ 0 w 52"/>
                <a:gd name="T5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
                  <a:moveTo>
                    <a:pt x="0" y="2"/>
                  </a:moveTo>
                  <a:cubicBezTo>
                    <a:pt x="0" y="2"/>
                    <a:pt x="0" y="2"/>
                    <a:pt x="1" y="2"/>
                  </a:cubicBezTo>
                  <a:cubicBezTo>
                    <a:pt x="1" y="1"/>
                    <a:pt x="2" y="1"/>
                    <a:pt x="2" y="1"/>
                  </a:cubicBezTo>
                  <a:cubicBezTo>
                    <a:pt x="3" y="0"/>
                    <a:pt x="4" y="0"/>
                    <a:pt x="5" y="0"/>
                  </a:cubicBezTo>
                  <a:cubicBezTo>
                    <a:pt x="6" y="0"/>
                    <a:pt x="7" y="0"/>
                    <a:pt x="9" y="1"/>
                  </a:cubicBezTo>
                  <a:cubicBezTo>
                    <a:pt x="10" y="1"/>
                    <a:pt x="11" y="2"/>
                    <a:pt x="13" y="2"/>
                  </a:cubicBezTo>
                  <a:cubicBezTo>
                    <a:pt x="14" y="3"/>
                    <a:pt x="15" y="3"/>
                    <a:pt x="17" y="4"/>
                  </a:cubicBezTo>
                  <a:cubicBezTo>
                    <a:pt x="18" y="5"/>
                    <a:pt x="20" y="5"/>
                    <a:pt x="21" y="6"/>
                  </a:cubicBezTo>
                  <a:cubicBezTo>
                    <a:pt x="23" y="6"/>
                    <a:pt x="24" y="6"/>
                    <a:pt x="26" y="7"/>
                  </a:cubicBezTo>
                  <a:cubicBezTo>
                    <a:pt x="28" y="7"/>
                    <a:pt x="29" y="7"/>
                    <a:pt x="31" y="7"/>
                  </a:cubicBezTo>
                  <a:cubicBezTo>
                    <a:pt x="32" y="7"/>
                    <a:pt x="33" y="7"/>
                    <a:pt x="33" y="7"/>
                  </a:cubicBezTo>
                  <a:cubicBezTo>
                    <a:pt x="34" y="7"/>
                    <a:pt x="35" y="7"/>
                    <a:pt x="36" y="7"/>
                  </a:cubicBezTo>
                  <a:cubicBezTo>
                    <a:pt x="37" y="7"/>
                    <a:pt x="39" y="7"/>
                    <a:pt x="40" y="6"/>
                  </a:cubicBezTo>
                  <a:cubicBezTo>
                    <a:pt x="42" y="6"/>
                    <a:pt x="43" y="6"/>
                    <a:pt x="44" y="5"/>
                  </a:cubicBezTo>
                  <a:cubicBezTo>
                    <a:pt x="47" y="5"/>
                    <a:pt x="49" y="4"/>
                    <a:pt x="50" y="3"/>
                  </a:cubicBezTo>
                  <a:cubicBezTo>
                    <a:pt x="51" y="3"/>
                    <a:pt x="52" y="2"/>
                    <a:pt x="52" y="2"/>
                  </a:cubicBezTo>
                  <a:cubicBezTo>
                    <a:pt x="52" y="2"/>
                    <a:pt x="51" y="3"/>
                    <a:pt x="50" y="4"/>
                  </a:cubicBezTo>
                  <a:cubicBezTo>
                    <a:pt x="49" y="4"/>
                    <a:pt x="47" y="6"/>
                    <a:pt x="45" y="7"/>
                  </a:cubicBezTo>
                  <a:cubicBezTo>
                    <a:pt x="43" y="7"/>
                    <a:pt x="42" y="8"/>
                    <a:pt x="41" y="8"/>
                  </a:cubicBezTo>
                  <a:cubicBezTo>
                    <a:pt x="39" y="8"/>
                    <a:pt x="38" y="9"/>
                    <a:pt x="36" y="9"/>
                  </a:cubicBezTo>
                  <a:cubicBezTo>
                    <a:pt x="34" y="9"/>
                    <a:pt x="33" y="9"/>
                    <a:pt x="31" y="9"/>
                  </a:cubicBezTo>
                  <a:cubicBezTo>
                    <a:pt x="29" y="9"/>
                    <a:pt x="27" y="9"/>
                    <a:pt x="26" y="9"/>
                  </a:cubicBezTo>
                  <a:cubicBezTo>
                    <a:pt x="24" y="9"/>
                    <a:pt x="22" y="8"/>
                    <a:pt x="21" y="8"/>
                  </a:cubicBezTo>
                  <a:cubicBezTo>
                    <a:pt x="19" y="7"/>
                    <a:pt x="17" y="7"/>
                    <a:pt x="16" y="6"/>
                  </a:cubicBezTo>
                  <a:cubicBezTo>
                    <a:pt x="14" y="5"/>
                    <a:pt x="13" y="5"/>
                    <a:pt x="12" y="4"/>
                  </a:cubicBezTo>
                  <a:cubicBezTo>
                    <a:pt x="10" y="3"/>
                    <a:pt x="9" y="2"/>
                    <a:pt x="8" y="2"/>
                  </a:cubicBezTo>
                  <a:cubicBezTo>
                    <a:pt x="7" y="1"/>
                    <a:pt x="6" y="1"/>
                    <a:pt x="5" y="1"/>
                  </a:cubicBezTo>
                  <a:cubicBezTo>
                    <a:pt x="4" y="1"/>
                    <a:pt x="3" y="1"/>
                    <a:pt x="2" y="1"/>
                  </a:cubicBezTo>
                  <a:cubicBezTo>
                    <a:pt x="1"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10"/>
            <p:cNvSpPr/>
            <p:nvPr/>
          </p:nvSpPr>
          <p:spPr bwMode="auto">
            <a:xfrm>
              <a:off x="10069514" y="1276349"/>
              <a:ext cx="96838" cy="169863"/>
            </a:xfrm>
            <a:custGeom>
              <a:avLst/>
              <a:gdLst>
                <a:gd name="T0" fmla="*/ 22 w 23"/>
                <a:gd name="T1" fmla="*/ 0 h 40"/>
                <a:gd name="T2" fmla="*/ 22 w 23"/>
                <a:gd name="T3" fmla="*/ 2 h 40"/>
                <a:gd name="T4" fmla="*/ 23 w 23"/>
                <a:gd name="T5" fmla="*/ 7 h 40"/>
                <a:gd name="T6" fmla="*/ 20 w 23"/>
                <a:gd name="T7" fmla="*/ 15 h 40"/>
                <a:gd name="T8" fmla="*/ 18 w 23"/>
                <a:gd name="T9" fmla="*/ 19 h 40"/>
                <a:gd name="T10" fmla="*/ 15 w 23"/>
                <a:gd name="T11" fmla="*/ 22 h 40"/>
                <a:gd name="T12" fmla="*/ 11 w 23"/>
                <a:gd name="T13" fmla="*/ 25 h 40"/>
                <a:gd name="T14" fmla="*/ 8 w 23"/>
                <a:gd name="T15" fmla="*/ 28 h 40"/>
                <a:gd name="T16" fmla="*/ 3 w 23"/>
                <a:gd name="T17" fmla="*/ 34 h 40"/>
                <a:gd name="T18" fmla="*/ 0 w 23"/>
                <a:gd name="T19" fmla="*/ 38 h 40"/>
                <a:gd name="T20" fmla="*/ 0 w 23"/>
                <a:gd name="T21" fmla="*/ 40 h 40"/>
                <a:gd name="T22" fmla="*/ 0 w 23"/>
                <a:gd name="T23" fmla="*/ 40 h 40"/>
                <a:gd name="T24" fmla="*/ 0 w 23"/>
                <a:gd name="T25" fmla="*/ 38 h 40"/>
                <a:gd name="T26" fmla="*/ 2 w 23"/>
                <a:gd name="T27" fmla="*/ 33 h 40"/>
                <a:gd name="T28" fmla="*/ 7 w 23"/>
                <a:gd name="T29" fmla="*/ 27 h 40"/>
                <a:gd name="T30" fmla="*/ 10 w 23"/>
                <a:gd name="T31" fmla="*/ 23 h 40"/>
                <a:gd name="T32" fmla="*/ 13 w 23"/>
                <a:gd name="T33" fmla="*/ 20 h 40"/>
                <a:gd name="T34" fmla="*/ 19 w 23"/>
                <a:gd name="T35" fmla="*/ 14 h 40"/>
                <a:gd name="T36" fmla="*/ 21 w 23"/>
                <a:gd name="T37" fmla="*/ 7 h 40"/>
                <a:gd name="T38" fmla="*/ 22 w 23"/>
                <a:gd name="T39" fmla="*/ 2 h 40"/>
                <a:gd name="T40" fmla="*/ 22 w 23"/>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0">
                  <a:moveTo>
                    <a:pt x="22" y="0"/>
                  </a:moveTo>
                  <a:cubicBezTo>
                    <a:pt x="22" y="0"/>
                    <a:pt x="22" y="0"/>
                    <a:pt x="22" y="2"/>
                  </a:cubicBezTo>
                  <a:cubicBezTo>
                    <a:pt x="22" y="3"/>
                    <a:pt x="23" y="5"/>
                    <a:pt x="23" y="7"/>
                  </a:cubicBezTo>
                  <a:cubicBezTo>
                    <a:pt x="22" y="10"/>
                    <a:pt x="22" y="12"/>
                    <a:pt x="20" y="15"/>
                  </a:cubicBezTo>
                  <a:cubicBezTo>
                    <a:pt x="20" y="16"/>
                    <a:pt x="19" y="18"/>
                    <a:pt x="18" y="19"/>
                  </a:cubicBezTo>
                  <a:cubicBezTo>
                    <a:pt x="17" y="20"/>
                    <a:pt x="16" y="21"/>
                    <a:pt x="15" y="22"/>
                  </a:cubicBezTo>
                  <a:cubicBezTo>
                    <a:pt x="14" y="23"/>
                    <a:pt x="13" y="24"/>
                    <a:pt x="11" y="25"/>
                  </a:cubicBezTo>
                  <a:cubicBezTo>
                    <a:pt x="10" y="26"/>
                    <a:pt x="9" y="27"/>
                    <a:pt x="8" y="28"/>
                  </a:cubicBezTo>
                  <a:cubicBezTo>
                    <a:pt x="6" y="30"/>
                    <a:pt x="4" y="32"/>
                    <a:pt x="3" y="34"/>
                  </a:cubicBezTo>
                  <a:cubicBezTo>
                    <a:pt x="2" y="35"/>
                    <a:pt x="1" y="37"/>
                    <a:pt x="0" y="38"/>
                  </a:cubicBezTo>
                  <a:cubicBezTo>
                    <a:pt x="0" y="39"/>
                    <a:pt x="0" y="40"/>
                    <a:pt x="0" y="40"/>
                  </a:cubicBezTo>
                  <a:cubicBezTo>
                    <a:pt x="0" y="40"/>
                    <a:pt x="0" y="40"/>
                    <a:pt x="0" y="40"/>
                  </a:cubicBezTo>
                  <a:cubicBezTo>
                    <a:pt x="0" y="39"/>
                    <a:pt x="0" y="39"/>
                    <a:pt x="0" y="38"/>
                  </a:cubicBezTo>
                  <a:cubicBezTo>
                    <a:pt x="0" y="37"/>
                    <a:pt x="1" y="35"/>
                    <a:pt x="2" y="33"/>
                  </a:cubicBezTo>
                  <a:cubicBezTo>
                    <a:pt x="3" y="31"/>
                    <a:pt x="5" y="29"/>
                    <a:pt x="7" y="27"/>
                  </a:cubicBezTo>
                  <a:cubicBezTo>
                    <a:pt x="8" y="26"/>
                    <a:pt x="9" y="24"/>
                    <a:pt x="10" y="23"/>
                  </a:cubicBezTo>
                  <a:cubicBezTo>
                    <a:pt x="11" y="22"/>
                    <a:pt x="12" y="21"/>
                    <a:pt x="13" y="20"/>
                  </a:cubicBezTo>
                  <a:cubicBezTo>
                    <a:pt x="15" y="18"/>
                    <a:pt x="17" y="16"/>
                    <a:pt x="19" y="14"/>
                  </a:cubicBezTo>
                  <a:cubicBezTo>
                    <a:pt x="20" y="12"/>
                    <a:pt x="21" y="9"/>
                    <a:pt x="21" y="7"/>
                  </a:cubicBezTo>
                  <a:cubicBezTo>
                    <a:pt x="22" y="5"/>
                    <a:pt x="22" y="3"/>
                    <a:pt x="22" y="2"/>
                  </a:cubicBezTo>
                  <a:cubicBezTo>
                    <a:pt x="22" y="1"/>
                    <a:pt x="22" y="0"/>
                    <a:pt x="2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11"/>
            <p:cNvSpPr/>
            <p:nvPr/>
          </p:nvSpPr>
          <p:spPr bwMode="auto">
            <a:xfrm>
              <a:off x="10196514" y="1306512"/>
              <a:ext cx="42863" cy="211138"/>
            </a:xfrm>
            <a:custGeom>
              <a:avLst/>
              <a:gdLst>
                <a:gd name="T0" fmla="*/ 6 w 10"/>
                <a:gd name="T1" fmla="*/ 0 h 50"/>
                <a:gd name="T2" fmla="*/ 7 w 10"/>
                <a:gd name="T3" fmla="*/ 0 h 50"/>
                <a:gd name="T4" fmla="*/ 8 w 10"/>
                <a:gd name="T5" fmla="*/ 2 h 50"/>
                <a:gd name="T6" fmla="*/ 10 w 10"/>
                <a:gd name="T7" fmla="*/ 8 h 50"/>
                <a:gd name="T8" fmla="*/ 10 w 10"/>
                <a:gd name="T9" fmla="*/ 16 h 50"/>
                <a:gd name="T10" fmla="*/ 8 w 10"/>
                <a:gd name="T11" fmla="*/ 21 h 50"/>
                <a:gd name="T12" fmla="*/ 6 w 10"/>
                <a:gd name="T13" fmla="*/ 26 h 50"/>
                <a:gd name="T14" fmla="*/ 4 w 10"/>
                <a:gd name="T15" fmla="*/ 30 h 50"/>
                <a:gd name="T16" fmla="*/ 2 w 10"/>
                <a:gd name="T17" fmla="*/ 34 h 50"/>
                <a:gd name="T18" fmla="*/ 2 w 10"/>
                <a:gd name="T19" fmla="*/ 42 h 50"/>
                <a:gd name="T20" fmla="*/ 4 w 10"/>
                <a:gd name="T21" fmla="*/ 48 h 50"/>
                <a:gd name="T22" fmla="*/ 5 w 10"/>
                <a:gd name="T23" fmla="*/ 50 h 50"/>
                <a:gd name="T24" fmla="*/ 5 w 10"/>
                <a:gd name="T25" fmla="*/ 49 h 50"/>
                <a:gd name="T26" fmla="*/ 3 w 10"/>
                <a:gd name="T27" fmla="*/ 48 h 50"/>
                <a:gd name="T28" fmla="*/ 1 w 10"/>
                <a:gd name="T29" fmla="*/ 43 h 50"/>
                <a:gd name="T30" fmla="*/ 0 w 10"/>
                <a:gd name="T31" fmla="*/ 34 h 50"/>
                <a:gd name="T32" fmla="*/ 2 w 10"/>
                <a:gd name="T33" fmla="*/ 29 h 50"/>
                <a:gd name="T34" fmla="*/ 4 w 10"/>
                <a:gd name="T35" fmla="*/ 25 h 50"/>
                <a:gd name="T36" fmla="*/ 6 w 10"/>
                <a:gd name="T37" fmla="*/ 20 h 50"/>
                <a:gd name="T38" fmla="*/ 8 w 10"/>
                <a:gd name="T39" fmla="*/ 16 h 50"/>
                <a:gd name="T40" fmla="*/ 8 w 10"/>
                <a:gd name="T41" fmla="*/ 8 h 50"/>
                <a:gd name="T42" fmla="*/ 7 w 10"/>
                <a:gd name="T43" fmla="*/ 2 h 50"/>
                <a:gd name="T44" fmla="*/ 6 w 10"/>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50">
                  <a:moveTo>
                    <a:pt x="6" y="0"/>
                  </a:moveTo>
                  <a:cubicBezTo>
                    <a:pt x="6" y="0"/>
                    <a:pt x="7" y="0"/>
                    <a:pt x="7" y="0"/>
                  </a:cubicBezTo>
                  <a:cubicBezTo>
                    <a:pt x="7" y="1"/>
                    <a:pt x="7" y="1"/>
                    <a:pt x="8" y="2"/>
                  </a:cubicBezTo>
                  <a:cubicBezTo>
                    <a:pt x="8" y="3"/>
                    <a:pt x="9" y="5"/>
                    <a:pt x="10" y="8"/>
                  </a:cubicBezTo>
                  <a:cubicBezTo>
                    <a:pt x="10" y="10"/>
                    <a:pt x="10" y="13"/>
                    <a:pt x="10" y="16"/>
                  </a:cubicBezTo>
                  <a:cubicBezTo>
                    <a:pt x="9" y="18"/>
                    <a:pt x="9" y="20"/>
                    <a:pt x="8" y="21"/>
                  </a:cubicBezTo>
                  <a:cubicBezTo>
                    <a:pt x="7" y="23"/>
                    <a:pt x="7" y="24"/>
                    <a:pt x="6" y="26"/>
                  </a:cubicBezTo>
                  <a:cubicBezTo>
                    <a:pt x="5" y="27"/>
                    <a:pt x="4" y="29"/>
                    <a:pt x="4" y="30"/>
                  </a:cubicBezTo>
                  <a:cubicBezTo>
                    <a:pt x="3" y="31"/>
                    <a:pt x="3" y="33"/>
                    <a:pt x="2" y="34"/>
                  </a:cubicBezTo>
                  <a:cubicBezTo>
                    <a:pt x="2" y="37"/>
                    <a:pt x="2" y="40"/>
                    <a:pt x="2" y="42"/>
                  </a:cubicBezTo>
                  <a:cubicBezTo>
                    <a:pt x="3" y="45"/>
                    <a:pt x="3" y="47"/>
                    <a:pt x="4" y="48"/>
                  </a:cubicBezTo>
                  <a:cubicBezTo>
                    <a:pt x="5" y="49"/>
                    <a:pt x="5" y="50"/>
                    <a:pt x="5" y="50"/>
                  </a:cubicBezTo>
                  <a:cubicBezTo>
                    <a:pt x="5" y="50"/>
                    <a:pt x="5" y="50"/>
                    <a:pt x="5" y="49"/>
                  </a:cubicBezTo>
                  <a:cubicBezTo>
                    <a:pt x="4" y="49"/>
                    <a:pt x="4" y="49"/>
                    <a:pt x="3" y="48"/>
                  </a:cubicBezTo>
                  <a:cubicBezTo>
                    <a:pt x="3" y="47"/>
                    <a:pt x="2" y="45"/>
                    <a:pt x="1" y="43"/>
                  </a:cubicBezTo>
                  <a:cubicBezTo>
                    <a:pt x="0" y="40"/>
                    <a:pt x="0" y="37"/>
                    <a:pt x="0" y="34"/>
                  </a:cubicBezTo>
                  <a:cubicBezTo>
                    <a:pt x="0" y="32"/>
                    <a:pt x="1" y="31"/>
                    <a:pt x="2" y="29"/>
                  </a:cubicBezTo>
                  <a:cubicBezTo>
                    <a:pt x="2" y="28"/>
                    <a:pt x="3" y="26"/>
                    <a:pt x="4" y="25"/>
                  </a:cubicBezTo>
                  <a:cubicBezTo>
                    <a:pt x="5" y="23"/>
                    <a:pt x="5" y="22"/>
                    <a:pt x="6" y="20"/>
                  </a:cubicBezTo>
                  <a:cubicBezTo>
                    <a:pt x="7" y="19"/>
                    <a:pt x="7" y="17"/>
                    <a:pt x="8" y="16"/>
                  </a:cubicBezTo>
                  <a:cubicBezTo>
                    <a:pt x="8" y="13"/>
                    <a:pt x="8" y="10"/>
                    <a:pt x="8" y="8"/>
                  </a:cubicBezTo>
                  <a:cubicBezTo>
                    <a:pt x="8" y="5"/>
                    <a:pt x="8" y="3"/>
                    <a:pt x="7" y="2"/>
                  </a:cubicBezTo>
                  <a:cubicBezTo>
                    <a:pt x="7" y="1"/>
                    <a:pt x="6" y="0"/>
                    <a:pt x="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2"/>
            <p:cNvSpPr/>
            <p:nvPr/>
          </p:nvSpPr>
          <p:spPr bwMode="auto">
            <a:xfrm>
              <a:off x="10412414" y="1090612"/>
              <a:ext cx="177800" cy="38100"/>
            </a:xfrm>
            <a:custGeom>
              <a:avLst/>
              <a:gdLst>
                <a:gd name="T0" fmla="*/ 42 w 42"/>
                <a:gd name="T1" fmla="*/ 0 h 9"/>
                <a:gd name="T2" fmla="*/ 40 w 42"/>
                <a:gd name="T3" fmla="*/ 1 h 9"/>
                <a:gd name="T4" fmla="*/ 35 w 42"/>
                <a:gd name="T5" fmla="*/ 2 h 9"/>
                <a:gd name="T6" fmla="*/ 29 w 42"/>
                <a:gd name="T7" fmla="*/ 5 h 9"/>
                <a:gd name="T8" fmla="*/ 21 w 42"/>
                <a:gd name="T9" fmla="*/ 7 h 9"/>
                <a:gd name="T10" fmla="*/ 6 w 42"/>
                <a:gd name="T11" fmla="*/ 9 h 9"/>
                <a:gd name="T12" fmla="*/ 0 w 42"/>
                <a:gd name="T13" fmla="*/ 9 h 9"/>
                <a:gd name="T14" fmla="*/ 1 w 42"/>
                <a:gd name="T15" fmla="*/ 8 h 9"/>
                <a:gd name="T16" fmla="*/ 6 w 42"/>
                <a:gd name="T17" fmla="*/ 7 h 9"/>
                <a:gd name="T18" fmla="*/ 21 w 42"/>
                <a:gd name="T19" fmla="*/ 4 h 9"/>
                <a:gd name="T20" fmla="*/ 35 w 42"/>
                <a:gd name="T21" fmla="*/ 1 h 9"/>
                <a:gd name="T22" fmla="*/ 40 w 42"/>
                <a:gd name="T23" fmla="*/ 0 h 9"/>
                <a:gd name="T24" fmla="*/ 42 w 42"/>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
                  <a:moveTo>
                    <a:pt x="42" y="0"/>
                  </a:moveTo>
                  <a:cubicBezTo>
                    <a:pt x="42" y="0"/>
                    <a:pt x="41" y="0"/>
                    <a:pt x="40" y="1"/>
                  </a:cubicBezTo>
                  <a:cubicBezTo>
                    <a:pt x="39" y="1"/>
                    <a:pt x="37" y="2"/>
                    <a:pt x="35" y="2"/>
                  </a:cubicBezTo>
                  <a:cubicBezTo>
                    <a:pt x="34" y="3"/>
                    <a:pt x="31" y="4"/>
                    <a:pt x="29" y="5"/>
                  </a:cubicBezTo>
                  <a:cubicBezTo>
                    <a:pt x="26" y="5"/>
                    <a:pt x="24" y="6"/>
                    <a:pt x="21" y="7"/>
                  </a:cubicBezTo>
                  <a:cubicBezTo>
                    <a:pt x="16" y="8"/>
                    <a:pt x="10" y="8"/>
                    <a:pt x="6" y="9"/>
                  </a:cubicBezTo>
                  <a:cubicBezTo>
                    <a:pt x="2" y="9"/>
                    <a:pt x="0" y="9"/>
                    <a:pt x="0" y="9"/>
                  </a:cubicBezTo>
                  <a:cubicBezTo>
                    <a:pt x="0" y="9"/>
                    <a:pt x="0" y="8"/>
                    <a:pt x="1" y="8"/>
                  </a:cubicBezTo>
                  <a:cubicBezTo>
                    <a:pt x="3" y="8"/>
                    <a:pt x="4" y="8"/>
                    <a:pt x="6" y="7"/>
                  </a:cubicBezTo>
                  <a:cubicBezTo>
                    <a:pt x="10" y="6"/>
                    <a:pt x="15" y="5"/>
                    <a:pt x="21" y="4"/>
                  </a:cubicBezTo>
                  <a:cubicBezTo>
                    <a:pt x="26" y="3"/>
                    <a:pt x="31" y="2"/>
                    <a:pt x="35" y="1"/>
                  </a:cubicBezTo>
                  <a:cubicBezTo>
                    <a:pt x="37" y="1"/>
                    <a:pt x="39" y="0"/>
                    <a:pt x="40" y="0"/>
                  </a:cubicBezTo>
                  <a:cubicBezTo>
                    <a:pt x="41" y="0"/>
                    <a:pt x="42" y="0"/>
                    <a:pt x="4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3"/>
            <p:cNvSpPr/>
            <p:nvPr/>
          </p:nvSpPr>
          <p:spPr bwMode="auto">
            <a:xfrm>
              <a:off x="10336214" y="933449"/>
              <a:ext cx="190500" cy="142875"/>
            </a:xfrm>
            <a:custGeom>
              <a:avLst/>
              <a:gdLst>
                <a:gd name="T0" fmla="*/ 45 w 45"/>
                <a:gd name="T1" fmla="*/ 0 h 34"/>
                <a:gd name="T2" fmla="*/ 43 w 45"/>
                <a:gd name="T3" fmla="*/ 2 h 34"/>
                <a:gd name="T4" fmla="*/ 39 w 45"/>
                <a:gd name="T5" fmla="*/ 6 h 34"/>
                <a:gd name="T6" fmla="*/ 32 w 45"/>
                <a:gd name="T7" fmla="*/ 13 h 34"/>
                <a:gd name="T8" fmla="*/ 24 w 45"/>
                <a:gd name="T9" fmla="*/ 19 h 34"/>
                <a:gd name="T10" fmla="*/ 16 w 45"/>
                <a:gd name="T11" fmla="*/ 25 h 34"/>
                <a:gd name="T12" fmla="*/ 8 w 45"/>
                <a:gd name="T13" fmla="*/ 30 h 34"/>
                <a:gd name="T14" fmla="*/ 2 w 45"/>
                <a:gd name="T15" fmla="*/ 33 h 34"/>
                <a:gd name="T16" fmla="*/ 0 w 45"/>
                <a:gd name="T17" fmla="*/ 34 h 34"/>
                <a:gd name="T18" fmla="*/ 2 w 45"/>
                <a:gd name="T19" fmla="*/ 32 h 34"/>
                <a:gd name="T20" fmla="*/ 7 w 45"/>
                <a:gd name="T21" fmla="*/ 29 h 34"/>
                <a:gd name="T22" fmla="*/ 23 w 45"/>
                <a:gd name="T23" fmla="*/ 17 h 34"/>
                <a:gd name="T24" fmla="*/ 38 w 45"/>
                <a:gd name="T25" fmla="*/ 5 h 34"/>
                <a:gd name="T26" fmla="*/ 43 w 45"/>
                <a:gd name="T27" fmla="*/ 1 h 34"/>
                <a:gd name="T28" fmla="*/ 45 w 45"/>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34">
                  <a:moveTo>
                    <a:pt x="45" y="0"/>
                  </a:moveTo>
                  <a:cubicBezTo>
                    <a:pt x="45" y="0"/>
                    <a:pt x="44" y="0"/>
                    <a:pt x="43" y="2"/>
                  </a:cubicBezTo>
                  <a:cubicBezTo>
                    <a:pt x="42" y="3"/>
                    <a:pt x="40" y="4"/>
                    <a:pt x="39" y="6"/>
                  </a:cubicBezTo>
                  <a:cubicBezTo>
                    <a:pt x="37" y="8"/>
                    <a:pt x="35" y="10"/>
                    <a:pt x="32" y="13"/>
                  </a:cubicBezTo>
                  <a:cubicBezTo>
                    <a:pt x="30" y="15"/>
                    <a:pt x="27" y="17"/>
                    <a:pt x="24" y="19"/>
                  </a:cubicBezTo>
                  <a:cubicBezTo>
                    <a:pt x="21" y="21"/>
                    <a:pt x="18" y="23"/>
                    <a:pt x="16" y="25"/>
                  </a:cubicBezTo>
                  <a:cubicBezTo>
                    <a:pt x="13" y="27"/>
                    <a:pt x="10" y="29"/>
                    <a:pt x="8" y="30"/>
                  </a:cubicBezTo>
                  <a:cubicBezTo>
                    <a:pt x="6" y="31"/>
                    <a:pt x="4" y="32"/>
                    <a:pt x="2" y="33"/>
                  </a:cubicBezTo>
                  <a:cubicBezTo>
                    <a:pt x="1" y="34"/>
                    <a:pt x="0" y="34"/>
                    <a:pt x="0" y="34"/>
                  </a:cubicBezTo>
                  <a:cubicBezTo>
                    <a:pt x="0" y="34"/>
                    <a:pt x="1" y="33"/>
                    <a:pt x="2" y="32"/>
                  </a:cubicBezTo>
                  <a:cubicBezTo>
                    <a:pt x="3" y="32"/>
                    <a:pt x="5" y="30"/>
                    <a:pt x="7" y="29"/>
                  </a:cubicBezTo>
                  <a:cubicBezTo>
                    <a:pt x="11" y="26"/>
                    <a:pt x="17" y="22"/>
                    <a:pt x="23" y="17"/>
                  </a:cubicBezTo>
                  <a:cubicBezTo>
                    <a:pt x="28" y="13"/>
                    <a:pt x="34" y="9"/>
                    <a:pt x="38" y="5"/>
                  </a:cubicBezTo>
                  <a:cubicBezTo>
                    <a:pt x="40" y="4"/>
                    <a:pt x="41" y="2"/>
                    <a:pt x="43" y="1"/>
                  </a:cubicBezTo>
                  <a:cubicBezTo>
                    <a:pt x="44" y="0"/>
                    <a:pt x="45" y="0"/>
                    <a:pt x="45"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14"/>
            <p:cNvSpPr/>
            <p:nvPr/>
          </p:nvSpPr>
          <p:spPr bwMode="auto">
            <a:xfrm>
              <a:off x="9937751" y="1243012"/>
              <a:ext cx="169863" cy="92075"/>
            </a:xfrm>
            <a:custGeom>
              <a:avLst/>
              <a:gdLst>
                <a:gd name="T0" fmla="*/ 40 w 40"/>
                <a:gd name="T1" fmla="*/ 0 h 22"/>
                <a:gd name="T2" fmla="*/ 38 w 40"/>
                <a:gd name="T3" fmla="*/ 0 h 22"/>
                <a:gd name="T4" fmla="*/ 33 w 40"/>
                <a:gd name="T5" fmla="*/ 2 h 22"/>
                <a:gd name="T6" fmla="*/ 19 w 40"/>
                <a:gd name="T7" fmla="*/ 9 h 22"/>
                <a:gd name="T8" fmla="*/ 13 w 40"/>
                <a:gd name="T9" fmla="*/ 15 h 22"/>
                <a:gd name="T10" fmla="*/ 7 w 40"/>
                <a:gd name="T11" fmla="*/ 20 h 22"/>
                <a:gd name="T12" fmla="*/ 2 w 40"/>
                <a:gd name="T13" fmla="*/ 22 h 22"/>
                <a:gd name="T14" fmla="*/ 0 w 40"/>
                <a:gd name="T15" fmla="*/ 22 h 22"/>
                <a:gd name="T16" fmla="*/ 0 w 40"/>
                <a:gd name="T17" fmla="*/ 22 h 22"/>
                <a:gd name="T18" fmla="*/ 1 w 40"/>
                <a:gd name="T19" fmla="*/ 21 h 22"/>
                <a:gd name="T20" fmla="*/ 6 w 40"/>
                <a:gd name="T21" fmla="*/ 19 h 22"/>
                <a:gd name="T22" fmla="*/ 11 w 40"/>
                <a:gd name="T23" fmla="*/ 13 h 22"/>
                <a:gd name="T24" fmla="*/ 18 w 40"/>
                <a:gd name="T25" fmla="*/ 7 h 22"/>
                <a:gd name="T26" fmla="*/ 33 w 40"/>
                <a:gd name="T27" fmla="*/ 1 h 22"/>
                <a:gd name="T28" fmla="*/ 38 w 40"/>
                <a:gd name="T29" fmla="*/ 0 h 22"/>
                <a:gd name="T30" fmla="*/ 40 w 40"/>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2">
                  <a:moveTo>
                    <a:pt x="40" y="0"/>
                  </a:moveTo>
                  <a:cubicBezTo>
                    <a:pt x="40" y="0"/>
                    <a:pt x="39" y="0"/>
                    <a:pt x="38" y="0"/>
                  </a:cubicBezTo>
                  <a:cubicBezTo>
                    <a:pt x="37" y="1"/>
                    <a:pt x="35" y="1"/>
                    <a:pt x="33" y="2"/>
                  </a:cubicBezTo>
                  <a:cubicBezTo>
                    <a:pt x="29" y="4"/>
                    <a:pt x="24" y="6"/>
                    <a:pt x="19" y="9"/>
                  </a:cubicBezTo>
                  <a:cubicBezTo>
                    <a:pt x="17" y="11"/>
                    <a:pt x="15" y="13"/>
                    <a:pt x="13" y="15"/>
                  </a:cubicBezTo>
                  <a:cubicBezTo>
                    <a:pt x="11" y="17"/>
                    <a:pt x="9" y="19"/>
                    <a:pt x="7" y="20"/>
                  </a:cubicBezTo>
                  <a:cubicBezTo>
                    <a:pt x="5" y="21"/>
                    <a:pt x="3" y="21"/>
                    <a:pt x="2" y="22"/>
                  </a:cubicBezTo>
                  <a:cubicBezTo>
                    <a:pt x="1" y="22"/>
                    <a:pt x="0" y="22"/>
                    <a:pt x="0" y="22"/>
                  </a:cubicBezTo>
                  <a:cubicBezTo>
                    <a:pt x="0" y="22"/>
                    <a:pt x="0" y="22"/>
                    <a:pt x="0" y="22"/>
                  </a:cubicBezTo>
                  <a:cubicBezTo>
                    <a:pt x="0" y="22"/>
                    <a:pt x="0" y="21"/>
                    <a:pt x="1" y="21"/>
                  </a:cubicBezTo>
                  <a:cubicBezTo>
                    <a:pt x="3" y="21"/>
                    <a:pt x="4" y="20"/>
                    <a:pt x="6" y="19"/>
                  </a:cubicBezTo>
                  <a:cubicBezTo>
                    <a:pt x="8" y="17"/>
                    <a:pt x="9" y="15"/>
                    <a:pt x="11" y="13"/>
                  </a:cubicBezTo>
                  <a:cubicBezTo>
                    <a:pt x="13" y="11"/>
                    <a:pt x="15" y="9"/>
                    <a:pt x="18" y="7"/>
                  </a:cubicBezTo>
                  <a:cubicBezTo>
                    <a:pt x="23" y="4"/>
                    <a:pt x="28" y="2"/>
                    <a:pt x="33" y="1"/>
                  </a:cubicBezTo>
                  <a:cubicBezTo>
                    <a:pt x="35" y="0"/>
                    <a:pt x="37" y="0"/>
                    <a:pt x="38" y="0"/>
                  </a:cubicBezTo>
                  <a:cubicBezTo>
                    <a:pt x="39" y="0"/>
                    <a:pt x="40" y="0"/>
                    <a:pt x="4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5"/>
            <p:cNvSpPr/>
            <p:nvPr/>
          </p:nvSpPr>
          <p:spPr bwMode="auto">
            <a:xfrm>
              <a:off x="9917114" y="1012824"/>
              <a:ext cx="177800" cy="80963"/>
            </a:xfrm>
            <a:custGeom>
              <a:avLst/>
              <a:gdLst>
                <a:gd name="T0" fmla="*/ 0 w 42"/>
                <a:gd name="T1" fmla="*/ 1 h 19"/>
                <a:gd name="T2" fmla="*/ 0 w 42"/>
                <a:gd name="T3" fmla="*/ 1 h 19"/>
                <a:gd name="T4" fmla="*/ 2 w 42"/>
                <a:gd name="T5" fmla="*/ 0 h 19"/>
                <a:gd name="T6" fmla="*/ 7 w 42"/>
                <a:gd name="T7" fmla="*/ 1 h 19"/>
                <a:gd name="T8" fmla="*/ 14 w 42"/>
                <a:gd name="T9" fmla="*/ 4 h 19"/>
                <a:gd name="T10" fmla="*/ 22 w 42"/>
                <a:gd name="T11" fmla="*/ 8 h 19"/>
                <a:gd name="T12" fmla="*/ 35 w 42"/>
                <a:gd name="T13" fmla="*/ 15 h 19"/>
                <a:gd name="T14" fmla="*/ 40 w 42"/>
                <a:gd name="T15" fmla="*/ 18 h 19"/>
                <a:gd name="T16" fmla="*/ 42 w 42"/>
                <a:gd name="T17" fmla="*/ 19 h 19"/>
                <a:gd name="T18" fmla="*/ 40 w 42"/>
                <a:gd name="T19" fmla="*/ 19 h 19"/>
                <a:gd name="T20" fmla="*/ 35 w 42"/>
                <a:gd name="T21" fmla="*/ 17 h 19"/>
                <a:gd name="T22" fmla="*/ 21 w 42"/>
                <a:gd name="T23" fmla="*/ 10 h 19"/>
                <a:gd name="T24" fmla="*/ 13 w 42"/>
                <a:gd name="T25" fmla="*/ 6 h 19"/>
                <a:gd name="T26" fmla="*/ 7 w 42"/>
                <a:gd name="T27" fmla="*/ 2 h 19"/>
                <a:gd name="T28" fmla="*/ 2 w 42"/>
                <a:gd name="T29" fmla="*/ 1 h 19"/>
                <a:gd name="T30" fmla="*/ 0 w 42"/>
                <a:gd name="T3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19">
                  <a:moveTo>
                    <a:pt x="0" y="1"/>
                  </a:moveTo>
                  <a:cubicBezTo>
                    <a:pt x="0" y="1"/>
                    <a:pt x="0" y="1"/>
                    <a:pt x="0" y="1"/>
                  </a:cubicBezTo>
                  <a:cubicBezTo>
                    <a:pt x="1" y="1"/>
                    <a:pt x="1" y="0"/>
                    <a:pt x="2" y="0"/>
                  </a:cubicBezTo>
                  <a:cubicBezTo>
                    <a:pt x="3" y="0"/>
                    <a:pt x="5" y="0"/>
                    <a:pt x="7" y="1"/>
                  </a:cubicBezTo>
                  <a:cubicBezTo>
                    <a:pt x="9" y="1"/>
                    <a:pt x="12" y="3"/>
                    <a:pt x="14" y="4"/>
                  </a:cubicBezTo>
                  <a:cubicBezTo>
                    <a:pt x="17" y="5"/>
                    <a:pt x="19" y="6"/>
                    <a:pt x="22" y="8"/>
                  </a:cubicBezTo>
                  <a:cubicBezTo>
                    <a:pt x="27" y="10"/>
                    <a:pt x="32" y="13"/>
                    <a:pt x="35" y="15"/>
                  </a:cubicBezTo>
                  <a:cubicBezTo>
                    <a:pt x="37" y="16"/>
                    <a:pt x="39" y="17"/>
                    <a:pt x="40" y="18"/>
                  </a:cubicBezTo>
                  <a:cubicBezTo>
                    <a:pt x="41" y="19"/>
                    <a:pt x="42" y="19"/>
                    <a:pt x="42" y="19"/>
                  </a:cubicBezTo>
                  <a:cubicBezTo>
                    <a:pt x="42" y="19"/>
                    <a:pt x="41" y="19"/>
                    <a:pt x="40" y="19"/>
                  </a:cubicBezTo>
                  <a:cubicBezTo>
                    <a:pt x="39" y="18"/>
                    <a:pt x="37" y="17"/>
                    <a:pt x="35" y="17"/>
                  </a:cubicBezTo>
                  <a:cubicBezTo>
                    <a:pt x="31" y="15"/>
                    <a:pt x="26" y="12"/>
                    <a:pt x="21" y="10"/>
                  </a:cubicBezTo>
                  <a:cubicBezTo>
                    <a:pt x="18" y="8"/>
                    <a:pt x="15" y="7"/>
                    <a:pt x="13" y="6"/>
                  </a:cubicBezTo>
                  <a:cubicBezTo>
                    <a:pt x="11" y="4"/>
                    <a:pt x="9" y="3"/>
                    <a:pt x="7" y="2"/>
                  </a:cubicBezTo>
                  <a:cubicBezTo>
                    <a:pt x="5" y="1"/>
                    <a:pt x="3" y="1"/>
                    <a:pt x="2" y="1"/>
                  </a:cubicBezTo>
                  <a:cubicBezTo>
                    <a:pt x="1" y="1"/>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16"/>
            <p:cNvSpPr/>
            <p:nvPr/>
          </p:nvSpPr>
          <p:spPr bwMode="auto">
            <a:xfrm>
              <a:off x="10277476" y="1085849"/>
              <a:ext cx="25400" cy="25400"/>
            </a:xfrm>
            <a:custGeom>
              <a:avLst/>
              <a:gdLst>
                <a:gd name="T0" fmla="*/ 1 w 6"/>
                <a:gd name="T1" fmla="*/ 1 h 6"/>
                <a:gd name="T2" fmla="*/ 1 w 6"/>
                <a:gd name="T3" fmla="*/ 5 h 6"/>
                <a:gd name="T4" fmla="*/ 5 w 6"/>
                <a:gd name="T5" fmla="*/ 5 h 6"/>
                <a:gd name="T6" fmla="*/ 1 w 6"/>
                <a:gd name="T7" fmla="*/ 1 h 6"/>
              </a:gdLst>
              <a:ahLst/>
              <a:cxnLst>
                <a:cxn ang="0">
                  <a:pos x="T0" y="T1"/>
                </a:cxn>
                <a:cxn ang="0">
                  <a:pos x="T2" y="T3"/>
                </a:cxn>
                <a:cxn ang="0">
                  <a:pos x="T4" y="T5"/>
                </a:cxn>
                <a:cxn ang="0">
                  <a:pos x="T6" y="T7"/>
                </a:cxn>
              </a:cxnLst>
              <a:rect l="0" t="0" r="r" b="b"/>
              <a:pathLst>
                <a:path w="6" h="6">
                  <a:moveTo>
                    <a:pt x="1" y="1"/>
                  </a:moveTo>
                  <a:cubicBezTo>
                    <a:pt x="0" y="1"/>
                    <a:pt x="0" y="3"/>
                    <a:pt x="1" y="5"/>
                  </a:cubicBezTo>
                  <a:cubicBezTo>
                    <a:pt x="2" y="6"/>
                    <a:pt x="5" y="6"/>
                    <a:pt x="5" y="5"/>
                  </a:cubicBezTo>
                  <a:cubicBezTo>
                    <a:pt x="6" y="4"/>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17"/>
            <p:cNvSpPr/>
            <p:nvPr/>
          </p:nvSpPr>
          <p:spPr bwMode="auto">
            <a:xfrm>
              <a:off x="10175876" y="1166812"/>
              <a:ext cx="20638" cy="20638"/>
            </a:xfrm>
            <a:custGeom>
              <a:avLst/>
              <a:gdLst>
                <a:gd name="T0" fmla="*/ 1 w 5"/>
                <a:gd name="T1" fmla="*/ 1 h 5"/>
                <a:gd name="T2" fmla="*/ 1 w 5"/>
                <a:gd name="T3" fmla="*/ 4 h 5"/>
                <a:gd name="T4" fmla="*/ 4 w 5"/>
                <a:gd name="T5" fmla="*/ 4 h 5"/>
                <a:gd name="T6" fmla="*/ 1 w 5"/>
                <a:gd name="T7" fmla="*/ 1 h 5"/>
              </a:gdLst>
              <a:ahLst/>
              <a:cxnLst>
                <a:cxn ang="0">
                  <a:pos x="T0" y="T1"/>
                </a:cxn>
                <a:cxn ang="0">
                  <a:pos x="T2" y="T3"/>
                </a:cxn>
                <a:cxn ang="0">
                  <a:pos x="T4" y="T5"/>
                </a:cxn>
                <a:cxn ang="0">
                  <a:pos x="T6" y="T7"/>
                </a:cxn>
              </a:cxnLst>
              <a:rect l="0" t="0" r="r" b="b"/>
              <a:pathLst>
                <a:path w="5" h="5">
                  <a:moveTo>
                    <a:pt x="1" y="1"/>
                  </a:moveTo>
                  <a:cubicBezTo>
                    <a:pt x="0" y="1"/>
                    <a:pt x="0" y="3"/>
                    <a:pt x="1" y="4"/>
                  </a:cubicBezTo>
                  <a:cubicBezTo>
                    <a:pt x="2" y="5"/>
                    <a:pt x="4" y="5"/>
                    <a:pt x="4" y="4"/>
                  </a:cubicBezTo>
                  <a:cubicBezTo>
                    <a:pt x="5" y="3"/>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8"/>
            <p:cNvSpPr/>
            <p:nvPr/>
          </p:nvSpPr>
          <p:spPr bwMode="auto">
            <a:xfrm>
              <a:off x="10213976" y="1149349"/>
              <a:ext cx="20638" cy="17463"/>
            </a:xfrm>
            <a:custGeom>
              <a:avLst/>
              <a:gdLst>
                <a:gd name="T0" fmla="*/ 0 w 5"/>
                <a:gd name="T1" fmla="*/ 2 h 4"/>
                <a:gd name="T2" fmla="*/ 3 w 5"/>
                <a:gd name="T3" fmla="*/ 4 h 4"/>
                <a:gd name="T4" fmla="*/ 5 w 5"/>
                <a:gd name="T5" fmla="*/ 2 h 4"/>
                <a:gd name="T6" fmla="*/ 5 w 5"/>
                <a:gd name="T7" fmla="*/ 1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0" y="3"/>
                    <a:pt x="2" y="4"/>
                    <a:pt x="3" y="4"/>
                  </a:cubicBezTo>
                  <a:cubicBezTo>
                    <a:pt x="4" y="4"/>
                    <a:pt x="4" y="3"/>
                    <a:pt x="5" y="2"/>
                  </a:cubicBezTo>
                  <a:cubicBezTo>
                    <a:pt x="5" y="2"/>
                    <a:pt x="5" y="1"/>
                    <a:pt x="5" y="1"/>
                  </a:cubicBezTo>
                  <a:cubicBezTo>
                    <a:pt x="4"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9"/>
            <p:cNvSpPr/>
            <p:nvPr/>
          </p:nvSpPr>
          <p:spPr bwMode="auto">
            <a:xfrm>
              <a:off x="10260014" y="1225549"/>
              <a:ext cx="25400" cy="25400"/>
            </a:xfrm>
            <a:custGeom>
              <a:avLst/>
              <a:gdLst>
                <a:gd name="T0" fmla="*/ 6 w 6"/>
                <a:gd name="T1" fmla="*/ 5 h 6"/>
                <a:gd name="T2" fmla="*/ 0 w 6"/>
                <a:gd name="T3" fmla="*/ 3 h 6"/>
                <a:gd name="T4" fmla="*/ 2 w 6"/>
                <a:gd name="T5" fmla="*/ 1 h 6"/>
                <a:gd name="T6" fmla="*/ 4 w 6"/>
                <a:gd name="T7" fmla="*/ 1 h 6"/>
                <a:gd name="T8" fmla="*/ 5 w 6"/>
                <a:gd name="T9" fmla="*/ 3 h 6"/>
                <a:gd name="T10" fmla="*/ 6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6" y="5"/>
                  </a:moveTo>
                  <a:cubicBezTo>
                    <a:pt x="5" y="6"/>
                    <a:pt x="0" y="4"/>
                    <a:pt x="0" y="3"/>
                  </a:cubicBezTo>
                  <a:cubicBezTo>
                    <a:pt x="0" y="2"/>
                    <a:pt x="1" y="1"/>
                    <a:pt x="2" y="1"/>
                  </a:cubicBezTo>
                  <a:cubicBezTo>
                    <a:pt x="2" y="1"/>
                    <a:pt x="3" y="0"/>
                    <a:pt x="4" y="1"/>
                  </a:cubicBezTo>
                  <a:cubicBezTo>
                    <a:pt x="5" y="1"/>
                    <a:pt x="5" y="2"/>
                    <a:pt x="5" y="3"/>
                  </a:cubicBezTo>
                  <a:cubicBezTo>
                    <a:pt x="6" y="3"/>
                    <a:pt x="6" y="4"/>
                    <a:pt x="6"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0"/>
            <p:cNvSpPr/>
            <p:nvPr/>
          </p:nvSpPr>
          <p:spPr bwMode="auto">
            <a:xfrm>
              <a:off x="10315576" y="1204912"/>
              <a:ext cx="12700" cy="7938"/>
            </a:xfrm>
            <a:custGeom>
              <a:avLst/>
              <a:gdLst>
                <a:gd name="T0" fmla="*/ 0 w 3"/>
                <a:gd name="T1" fmla="*/ 0 h 2"/>
                <a:gd name="T2" fmla="*/ 2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1" y="2"/>
                    <a:pt x="2" y="2"/>
                  </a:cubicBezTo>
                  <a:cubicBezTo>
                    <a:pt x="3" y="2"/>
                    <a:pt x="3" y="1"/>
                    <a:pt x="3" y="1"/>
                  </a:cubicBezTo>
                  <a:cubicBezTo>
                    <a:pt x="3"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21"/>
            <p:cNvSpPr/>
            <p:nvPr/>
          </p:nvSpPr>
          <p:spPr bwMode="auto">
            <a:xfrm>
              <a:off x="10148889" y="1204912"/>
              <a:ext cx="17463" cy="15875"/>
            </a:xfrm>
            <a:custGeom>
              <a:avLst/>
              <a:gdLst>
                <a:gd name="T0" fmla="*/ 0 w 4"/>
                <a:gd name="T1" fmla="*/ 2 h 4"/>
                <a:gd name="T2" fmla="*/ 3 w 4"/>
                <a:gd name="T3" fmla="*/ 1 h 4"/>
                <a:gd name="T4" fmla="*/ 4 w 4"/>
                <a:gd name="T5" fmla="*/ 2 h 4"/>
                <a:gd name="T6" fmla="*/ 3 w 4"/>
                <a:gd name="T7" fmla="*/ 3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1"/>
                    <a:pt x="1" y="0"/>
                    <a:pt x="3" y="1"/>
                  </a:cubicBezTo>
                  <a:cubicBezTo>
                    <a:pt x="3" y="1"/>
                    <a:pt x="4" y="1"/>
                    <a:pt x="4" y="2"/>
                  </a:cubicBezTo>
                  <a:cubicBezTo>
                    <a:pt x="4" y="3"/>
                    <a:pt x="4" y="3"/>
                    <a:pt x="3" y="3"/>
                  </a:cubicBezTo>
                  <a:cubicBezTo>
                    <a:pt x="2" y="4"/>
                    <a:pt x="0" y="3"/>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2"/>
            <p:cNvSpPr/>
            <p:nvPr/>
          </p:nvSpPr>
          <p:spPr bwMode="auto">
            <a:xfrm>
              <a:off x="10128251" y="1141412"/>
              <a:ext cx="17463" cy="15875"/>
            </a:xfrm>
            <a:custGeom>
              <a:avLst/>
              <a:gdLst>
                <a:gd name="T0" fmla="*/ 1 w 4"/>
                <a:gd name="T1" fmla="*/ 3 h 4"/>
                <a:gd name="T2" fmla="*/ 4 w 4"/>
                <a:gd name="T3" fmla="*/ 4 h 4"/>
                <a:gd name="T4" fmla="*/ 3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4"/>
                  </a:cubicBezTo>
                  <a:cubicBezTo>
                    <a:pt x="4" y="3"/>
                    <a:pt x="4" y="2"/>
                    <a:pt x="3" y="1"/>
                  </a:cubicBezTo>
                  <a:cubicBezTo>
                    <a:pt x="3" y="1"/>
                    <a:pt x="3" y="0"/>
                    <a:pt x="2" y="0"/>
                  </a:cubicBezTo>
                  <a:cubicBezTo>
                    <a:pt x="1" y="0"/>
                    <a:pt x="0" y="1"/>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23"/>
            <p:cNvSpPr/>
            <p:nvPr/>
          </p:nvSpPr>
          <p:spPr bwMode="auto">
            <a:xfrm>
              <a:off x="10217151" y="1225549"/>
              <a:ext cx="17463" cy="17463"/>
            </a:xfrm>
            <a:custGeom>
              <a:avLst/>
              <a:gdLst>
                <a:gd name="T0" fmla="*/ 1 w 4"/>
                <a:gd name="T1" fmla="*/ 3 h 4"/>
                <a:gd name="T2" fmla="*/ 4 w 4"/>
                <a:gd name="T3" fmla="*/ 4 h 4"/>
                <a:gd name="T4" fmla="*/ 3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4"/>
                  </a:cubicBezTo>
                  <a:cubicBezTo>
                    <a:pt x="4" y="3"/>
                    <a:pt x="4" y="2"/>
                    <a:pt x="3" y="1"/>
                  </a:cubicBezTo>
                  <a:cubicBezTo>
                    <a:pt x="3" y="1"/>
                    <a:pt x="3" y="0"/>
                    <a:pt x="2" y="0"/>
                  </a:cubicBezTo>
                  <a:cubicBezTo>
                    <a:pt x="1"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24"/>
            <p:cNvSpPr/>
            <p:nvPr/>
          </p:nvSpPr>
          <p:spPr bwMode="auto">
            <a:xfrm>
              <a:off x="10252076" y="1174749"/>
              <a:ext cx="15875" cy="17463"/>
            </a:xfrm>
            <a:custGeom>
              <a:avLst/>
              <a:gdLst>
                <a:gd name="T0" fmla="*/ 0 w 4"/>
                <a:gd name="T1" fmla="*/ 3 h 4"/>
                <a:gd name="T2" fmla="*/ 3 w 4"/>
                <a:gd name="T3" fmla="*/ 4 h 4"/>
                <a:gd name="T4" fmla="*/ 3 w 4"/>
                <a:gd name="T5" fmla="*/ 1 h 4"/>
                <a:gd name="T6" fmla="*/ 2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1" y="4"/>
                    <a:pt x="3" y="4"/>
                    <a:pt x="3" y="4"/>
                  </a:cubicBezTo>
                  <a:cubicBezTo>
                    <a:pt x="4" y="3"/>
                    <a:pt x="4" y="2"/>
                    <a:pt x="3" y="1"/>
                  </a:cubicBezTo>
                  <a:cubicBezTo>
                    <a:pt x="3" y="1"/>
                    <a:pt x="2" y="0"/>
                    <a:pt x="2" y="0"/>
                  </a:cubicBezTo>
                  <a:cubicBezTo>
                    <a:pt x="1" y="0"/>
                    <a:pt x="0" y="1"/>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25"/>
            <p:cNvSpPr/>
            <p:nvPr/>
          </p:nvSpPr>
          <p:spPr bwMode="auto">
            <a:xfrm>
              <a:off x="10290176" y="1169987"/>
              <a:ext cx="15875" cy="22225"/>
            </a:xfrm>
            <a:custGeom>
              <a:avLst/>
              <a:gdLst>
                <a:gd name="T0" fmla="*/ 0 w 4"/>
                <a:gd name="T1" fmla="*/ 3 h 5"/>
                <a:gd name="T2" fmla="*/ 3 w 4"/>
                <a:gd name="T3" fmla="*/ 4 h 5"/>
                <a:gd name="T4" fmla="*/ 3 w 4"/>
                <a:gd name="T5" fmla="*/ 1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1" y="4"/>
                    <a:pt x="3" y="5"/>
                    <a:pt x="3" y="4"/>
                  </a:cubicBezTo>
                  <a:cubicBezTo>
                    <a:pt x="4" y="4"/>
                    <a:pt x="4" y="2"/>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26"/>
            <p:cNvSpPr/>
            <p:nvPr/>
          </p:nvSpPr>
          <p:spPr bwMode="auto">
            <a:xfrm>
              <a:off x="10175876" y="1119187"/>
              <a:ext cx="12700" cy="12700"/>
            </a:xfrm>
            <a:custGeom>
              <a:avLst/>
              <a:gdLst>
                <a:gd name="T0" fmla="*/ 0 w 3"/>
                <a:gd name="T1" fmla="*/ 3 h 3"/>
                <a:gd name="T2" fmla="*/ 3 w 3"/>
                <a:gd name="T3" fmla="*/ 1 h 3"/>
                <a:gd name="T4" fmla="*/ 2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3"/>
                    <a:pt x="3" y="3"/>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27"/>
            <p:cNvSpPr/>
            <p:nvPr/>
          </p:nvSpPr>
          <p:spPr bwMode="auto">
            <a:xfrm>
              <a:off x="10234614" y="1116012"/>
              <a:ext cx="20638" cy="20638"/>
            </a:xfrm>
            <a:custGeom>
              <a:avLst/>
              <a:gdLst>
                <a:gd name="T0" fmla="*/ 1 w 5"/>
                <a:gd name="T1" fmla="*/ 4 h 5"/>
                <a:gd name="T2" fmla="*/ 5 w 5"/>
                <a:gd name="T3" fmla="*/ 3 h 5"/>
                <a:gd name="T4" fmla="*/ 3 w 5"/>
                <a:gd name="T5" fmla="*/ 0 h 5"/>
                <a:gd name="T6" fmla="*/ 1 w 5"/>
                <a:gd name="T7" fmla="*/ 4 h 5"/>
              </a:gdLst>
              <a:ahLst/>
              <a:cxnLst>
                <a:cxn ang="0">
                  <a:pos x="T0" y="T1"/>
                </a:cxn>
                <a:cxn ang="0">
                  <a:pos x="T2" y="T3"/>
                </a:cxn>
                <a:cxn ang="0">
                  <a:pos x="T4" y="T5"/>
                </a:cxn>
                <a:cxn ang="0">
                  <a:pos x="T6" y="T7"/>
                </a:cxn>
              </a:cxnLst>
              <a:rect l="0" t="0" r="r" b="b"/>
              <a:pathLst>
                <a:path w="5" h="5">
                  <a:moveTo>
                    <a:pt x="1" y="4"/>
                  </a:moveTo>
                  <a:cubicBezTo>
                    <a:pt x="2" y="5"/>
                    <a:pt x="5" y="5"/>
                    <a:pt x="5" y="3"/>
                  </a:cubicBezTo>
                  <a:cubicBezTo>
                    <a:pt x="5" y="2"/>
                    <a:pt x="4" y="0"/>
                    <a:pt x="3" y="0"/>
                  </a:cubicBezTo>
                  <a:cubicBezTo>
                    <a:pt x="2" y="0"/>
                    <a:pt x="0" y="4"/>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28"/>
            <p:cNvSpPr/>
            <p:nvPr/>
          </p:nvSpPr>
          <p:spPr bwMode="auto">
            <a:xfrm>
              <a:off x="10213976" y="1068387"/>
              <a:ext cx="15875" cy="17463"/>
            </a:xfrm>
            <a:custGeom>
              <a:avLst/>
              <a:gdLst>
                <a:gd name="T0" fmla="*/ 0 w 4"/>
                <a:gd name="T1" fmla="*/ 3 h 4"/>
                <a:gd name="T2" fmla="*/ 3 w 4"/>
                <a:gd name="T3" fmla="*/ 4 h 4"/>
                <a:gd name="T4" fmla="*/ 4 w 4"/>
                <a:gd name="T5" fmla="*/ 2 h 4"/>
                <a:gd name="T6" fmla="*/ 4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2" y="4"/>
                    <a:pt x="3" y="4"/>
                  </a:cubicBezTo>
                  <a:cubicBezTo>
                    <a:pt x="3" y="4"/>
                    <a:pt x="3" y="3"/>
                    <a:pt x="4" y="2"/>
                  </a:cubicBezTo>
                  <a:cubicBezTo>
                    <a:pt x="4" y="1"/>
                    <a:pt x="4" y="1"/>
                    <a:pt x="4" y="0"/>
                  </a:cubicBezTo>
                  <a:cubicBezTo>
                    <a:pt x="3" y="0"/>
                    <a:pt x="0" y="1"/>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29"/>
            <p:cNvSpPr/>
            <p:nvPr/>
          </p:nvSpPr>
          <p:spPr bwMode="auto">
            <a:xfrm>
              <a:off x="10158414" y="1076324"/>
              <a:ext cx="17463" cy="17463"/>
            </a:xfrm>
            <a:custGeom>
              <a:avLst/>
              <a:gdLst>
                <a:gd name="T0" fmla="*/ 0 w 4"/>
                <a:gd name="T1" fmla="*/ 2 h 4"/>
                <a:gd name="T2" fmla="*/ 3 w 4"/>
                <a:gd name="T3" fmla="*/ 4 h 4"/>
                <a:gd name="T4" fmla="*/ 4 w 4"/>
                <a:gd name="T5" fmla="*/ 2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3"/>
                    <a:pt x="2" y="4"/>
                    <a:pt x="3" y="4"/>
                  </a:cubicBezTo>
                  <a:cubicBezTo>
                    <a:pt x="3" y="4"/>
                    <a:pt x="3" y="3"/>
                    <a:pt x="4" y="2"/>
                  </a:cubicBezTo>
                  <a:cubicBezTo>
                    <a:pt x="4" y="1"/>
                    <a:pt x="4" y="1"/>
                    <a:pt x="4" y="0"/>
                  </a:cubicBezTo>
                  <a:cubicBezTo>
                    <a:pt x="3"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30"/>
            <p:cNvSpPr/>
            <p:nvPr/>
          </p:nvSpPr>
          <p:spPr bwMode="auto">
            <a:xfrm>
              <a:off x="10298114" y="1131887"/>
              <a:ext cx="17463" cy="22225"/>
            </a:xfrm>
            <a:custGeom>
              <a:avLst/>
              <a:gdLst>
                <a:gd name="T0" fmla="*/ 1 w 4"/>
                <a:gd name="T1" fmla="*/ 3 h 5"/>
                <a:gd name="T2" fmla="*/ 3 w 4"/>
                <a:gd name="T3" fmla="*/ 4 h 5"/>
                <a:gd name="T4" fmla="*/ 4 w 4"/>
                <a:gd name="T5" fmla="*/ 3 h 5"/>
                <a:gd name="T6" fmla="*/ 4 w 4"/>
                <a:gd name="T7" fmla="*/ 2 h 5"/>
                <a:gd name="T8" fmla="*/ 3 w 4"/>
                <a:gd name="T9" fmla="*/ 0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4"/>
                  </a:cubicBezTo>
                  <a:cubicBezTo>
                    <a:pt x="4" y="4"/>
                    <a:pt x="4" y="3"/>
                    <a:pt x="4" y="3"/>
                  </a:cubicBezTo>
                  <a:cubicBezTo>
                    <a:pt x="4" y="3"/>
                    <a:pt x="4" y="2"/>
                    <a:pt x="4" y="2"/>
                  </a:cubicBezTo>
                  <a:cubicBezTo>
                    <a:pt x="4" y="1"/>
                    <a:pt x="3" y="0"/>
                    <a:pt x="3" y="0"/>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31"/>
            <p:cNvSpPr/>
            <p:nvPr/>
          </p:nvSpPr>
          <p:spPr bwMode="auto">
            <a:xfrm>
              <a:off x="10188576" y="1208087"/>
              <a:ext cx="15875" cy="22225"/>
            </a:xfrm>
            <a:custGeom>
              <a:avLst/>
              <a:gdLst>
                <a:gd name="T0" fmla="*/ 1 w 4"/>
                <a:gd name="T1" fmla="*/ 3 h 5"/>
                <a:gd name="T2" fmla="*/ 3 w 4"/>
                <a:gd name="T3" fmla="*/ 4 h 5"/>
                <a:gd name="T4" fmla="*/ 4 w 4"/>
                <a:gd name="T5" fmla="*/ 3 h 5"/>
                <a:gd name="T6" fmla="*/ 4 w 4"/>
                <a:gd name="T7" fmla="*/ 2 h 5"/>
                <a:gd name="T8" fmla="*/ 3 w 4"/>
                <a:gd name="T9" fmla="*/ 0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4"/>
                  </a:cubicBezTo>
                  <a:cubicBezTo>
                    <a:pt x="4" y="4"/>
                    <a:pt x="4" y="3"/>
                    <a:pt x="4" y="3"/>
                  </a:cubicBezTo>
                  <a:cubicBezTo>
                    <a:pt x="4" y="3"/>
                    <a:pt x="4" y="2"/>
                    <a:pt x="4" y="2"/>
                  </a:cubicBezTo>
                  <a:cubicBezTo>
                    <a:pt x="4" y="1"/>
                    <a:pt x="3" y="1"/>
                    <a:pt x="3" y="0"/>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a:off x="2269085" y="301707"/>
            <a:ext cx="1357313" cy="992188"/>
            <a:chOff x="9704389" y="4233863"/>
            <a:chExt cx="1357313" cy="992188"/>
          </a:xfrm>
        </p:grpSpPr>
        <p:sp>
          <p:nvSpPr>
            <p:cNvPr id="78" name="Freeform 435"/>
            <p:cNvSpPr/>
            <p:nvPr/>
          </p:nvSpPr>
          <p:spPr bwMode="auto">
            <a:xfrm>
              <a:off x="9704389" y="4665663"/>
              <a:ext cx="288925" cy="458788"/>
            </a:xfrm>
            <a:custGeom>
              <a:avLst/>
              <a:gdLst>
                <a:gd name="T0" fmla="*/ 68 w 68"/>
                <a:gd name="T1" fmla="*/ 40 h 108"/>
                <a:gd name="T2" fmla="*/ 10 w 68"/>
                <a:gd name="T3" fmla="*/ 21 h 108"/>
                <a:gd name="T4" fmla="*/ 19 w 68"/>
                <a:gd name="T5" fmla="*/ 40 h 108"/>
                <a:gd name="T6" fmla="*/ 3 w 68"/>
                <a:gd name="T7" fmla="*/ 60 h 108"/>
                <a:gd name="T8" fmla="*/ 30 w 68"/>
                <a:gd name="T9" fmla="*/ 69 h 108"/>
                <a:gd name="T10" fmla="*/ 33 w 68"/>
                <a:gd name="T11" fmla="*/ 95 h 108"/>
                <a:gd name="T12" fmla="*/ 68 w 68"/>
                <a:gd name="T13" fmla="*/ 40 h 108"/>
              </a:gdLst>
              <a:ahLst/>
              <a:cxnLst>
                <a:cxn ang="0">
                  <a:pos x="T0" y="T1"/>
                </a:cxn>
                <a:cxn ang="0">
                  <a:pos x="T2" y="T3"/>
                </a:cxn>
                <a:cxn ang="0">
                  <a:pos x="T4" y="T5"/>
                </a:cxn>
                <a:cxn ang="0">
                  <a:pos x="T6" y="T7"/>
                </a:cxn>
                <a:cxn ang="0">
                  <a:pos x="T8" y="T9"/>
                </a:cxn>
                <a:cxn ang="0">
                  <a:pos x="T10" y="T11"/>
                </a:cxn>
                <a:cxn ang="0">
                  <a:pos x="T12" y="T13"/>
                </a:cxn>
              </a:cxnLst>
              <a:rect l="0" t="0" r="r" b="b"/>
              <a:pathLst>
                <a:path w="68" h="108">
                  <a:moveTo>
                    <a:pt x="68" y="40"/>
                  </a:moveTo>
                  <a:cubicBezTo>
                    <a:pt x="68" y="40"/>
                    <a:pt x="25" y="0"/>
                    <a:pt x="10" y="21"/>
                  </a:cubicBezTo>
                  <a:cubicBezTo>
                    <a:pt x="0" y="35"/>
                    <a:pt x="19" y="40"/>
                    <a:pt x="19" y="40"/>
                  </a:cubicBezTo>
                  <a:cubicBezTo>
                    <a:pt x="19" y="40"/>
                    <a:pt x="0" y="44"/>
                    <a:pt x="3" y="60"/>
                  </a:cubicBezTo>
                  <a:cubicBezTo>
                    <a:pt x="6" y="76"/>
                    <a:pt x="30" y="69"/>
                    <a:pt x="30" y="69"/>
                  </a:cubicBezTo>
                  <a:cubicBezTo>
                    <a:pt x="30" y="69"/>
                    <a:pt x="22" y="83"/>
                    <a:pt x="33" y="95"/>
                  </a:cubicBezTo>
                  <a:cubicBezTo>
                    <a:pt x="44" y="108"/>
                    <a:pt x="68" y="65"/>
                    <a:pt x="68" y="4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6"/>
            <p:cNvSpPr/>
            <p:nvPr/>
          </p:nvSpPr>
          <p:spPr bwMode="auto">
            <a:xfrm>
              <a:off x="9856789" y="4852988"/>
              <a:ext cx="111125" cy="185738"/>
            </a:xfrm>
            <a:custGeom>
              <a:avLst/>
              <a:gdLst>
                <a:gd name="T0" fmla="*/ 26 w 26"/>
                <a:gd name="T1" fmla="*/ 0 h 44"/>
                <a:gd name="T2" fmla="*/ 26 w 26"/>
                <a:gd name="T3" fmla="*/ 0 h 44"/>
                <a:gd name="T4" fmla="*/ 25 w 26"/>
                <a:gd name="T5" fmla="*/ 2 h 44"/>
                <a:gd name="T6" fmla="*/ 24 w 26"/>
                <a:gd name="T7" fmla="*/ 4 h 44"/>
                <a:gd name="T8" fmla="*/ 23 w 26"/>
                <a:gd name="T9" fmla="*/ 8 h 44"/>
                <a:gd name="T10" fmla="*/ 22 w 26"/>
                <a:gd name="T11" fmla="*/ 9 h 44"/>
                <a:gd name="T12" fmla="*/ 21 w 26"/>
                <a:gd name="T13" fmla="*/ 11 h 44"/>
                <a:gd name="T14" fmla="*/ 19 w 26"/>
                <a:gd name="T15" fmla="*/ 15 h 44"/>
                <a:gd name="T16" fmla="*/ 17 w 26"/>
                <a:gd name="T17" fmla="*/ 19 h 44"/>
                <a:gd name="T18" fmla="*/ 15 w 26"/>
                <a:gd name="T19" fmla="*/ 23 h 44"/>
                <a:gd name="T20" fmla="*/ 13 w 26"/>
                <a:gd name="T21" fmla="*/ 25 h 44"/>
                <a:gd name="T22" fmla="*/ 12 w 26"/>
                <a:gd name="T23" fmla="*/ 27 h 44"/>
                <a:gd name="T24" fmla="*/ 12 w 26"/>
                <a:gd name="T25" fmla="*/ 28 h 44"/>
                <a:gd name="T26" fmla="*/ 11 w 26"/>
                <a:gd name="T27" fmla="*/ 29 h 44"/>
                <a:gd name="T28" fmla="*/ 10 w 26"/>
                <a:gd name="T29" fmla="*/ 31 h 44"/>
                <a:gd name="T30" fmla="*/ 8 w 26"/>
                <a:gd name="T31" fmla="*/ 33 h 44"/>
                <a:gd name="T32" fmla="*/ 7 w 26"/>
                <a:gd name="T33" fmla="*/ 35 h 44"/>
                <a:gd name="T34" fmla="*/ 5 w 26"/>
                <a:gd name="T35" fmla="*/ 38 h 44"/>
                <a:gd name="T36" fmla="*/ 4 w 26"/>
                <a:gd name="T37" fmla="*/ 39 h 44"/>
                <a:gd name="T38" fmla="*/ 3 w 26"/>
                <a:gd name="T39" fmla="*/ 41 h 44"/>
                <a:gd name="T40" fmla="*/ 1 w 26"/>
                <a:gd name="T41" fmla="*/ 43 h 44"/>
                <a:gd name="T42" fmla="*/ 0 w 26"/>
                <a:gd name="T43" fmla="*/ 44 h 44"/>
                <a:gd name="T44" fmla="*/ 0 w 26"/>
                <a:gd name="T45" fmla="*/ 44 h 44"/>
                <a:gd name="T46" fmla="*/ 0 w 26"/>
                <a:gd name="T47" fmla="*/ 44 h 44"/>
                <a:gd name="T48" fmla="*/ 2 w 26"/>
                <a:gd name="T49" fmla="*/ 43 h 44"/>
                <a:gd name="T50" fmla="*/ 4 w 26"/>
                <a:gd name="T51" fmla="*/ 42 h 44"/>
                <a:gd name="T52" fmla="*/ 5 w 26"/>
                <a:gd name="T53" fmla="*/ 41 h 44"/>
                <a:gd name="T54" fmla="*/ 7 w 26"/>
                <a:gd name="T55" fmla="*/ 40 h 44"/>
                <a:gd name="T56" fmla="*/ 8 w 26"/>
                <a:gd name="T57" fmla="*/ 39 h 44"/>
                <a:gd name="T58" fmla="*/ 10 w 26"/>
                <a:gd name="T59" fmla="*/ 37 h 44"/>
                <a:gd name="T60" fmla="*/ 11 w 26"/>
                <a:gd name="T61" fmla="*/ 36 h 44"/>
                <a:gd name="T62" fmla="*/ 13 w 26"/>
                <a:gd name="T63" fmla="*/ 34 h 44"/>
                <a:gd name="T64" fmla="*/ 16 w 26"/>
                <a:gd name="T65" fmla="*/ 30 h 44"/>
                <a:gd name="T66" fmla="*/ 19 w 26"/>
                <a:gd name="T67" fmla="*/ 26 h 44"/>
                <a:gd name="T68" fmla="*/ 20 w 26"/>
                <a:gd name="T69" fmla="*/ 24 h 44"/>
                <a:gd name="T70" fmla="*/ 21 w 26"/>
                <a:gd name="T71" fmla="*/ 21 h 44"/>
                <a:gd name="T72" fmla="*/ 22 w 26"/>
                <a:gd name="T73" fmla="*/ 19 h 44"/>
                <a:gd name="T74" fmla="*/ 23 w 26"/>
                <a:gd name="T75" fmla="*/ 17 h 44"/>
                <a:gd name="T76" fmla="*/ 25 w 26"/>
                <a:gd name="T77" fmla="*/ 12 h 44"/>
                <a:gd name="T78" fmla="*/ 25 w 26"/>
                <a:gd name="T79" fmla="*/ 10 h 44"/>
                <a:gd name="T80" fmla="*/ 25 w 26"/>
                <a:gd name="T81" fmla="*/ 8 h 44"/>
                <a:gd name="T82" fmla="*/ 26 w 26"/>
                <a:gd name="T83" fmla="*/ 7 h 44"/>
                <a:gd name="T84" fmla="*/ 26 w 26"/>
                <a:gd name="T85" fmla="*/ 5 h 44"/>
                <a:gd name="T86" fmla="*/ 26 w 26"/>
                <a:gd name="T87" fmla="*/ 3 h 44"/>
                <a:gd name="T88" fmla="*/ 26 w 26"/>
                <a:gd name="T89" fmla="*/ 2 h 44"/>
                <a:gd name="T90" fmla="*/ 26 w 26"/>
                <a:gd name="T91" fmla="*/ 1 h 44"/>
                <a:gd name="T92" fmla="*/ 26 w 26"/>
                <a:gd name="T9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44">
                  <a:moveTo>
                    <a:pt x="26" y="0"/>
                  </a:moveTo>
                  <a:cubicBezTo>
                    <a:pt x="26" y="0"/>
                    <a:pt x="26" y="0"/>
                    <a:pt x="26" y="0"/>
                  </a:cubicBezTo>
                  <a:cubicBezTo>
                    <a:pt x="26" y="1"/>
                    <a:pt x="25" y="1"/>
                    <a:pt x="25" y="2"/>
                  </a:cubicBezTo>
                  <a:cubicBezTo>
                    <a:pt x="25" y="3"/>
                    <a:pt x="25" y="4"/>
                    <a:pt x="24" y="4"/>
                  </a:cubicBezTo>
                  <a:cubicBezTo>
                    <a:pt x="24" y="5"/>
                    <a:pt x="23" y="6"/>
                    <a:pt x="23" y="8"/>
                  </a:cubicBezTo>
                  <a:cubicBezTo>
                    <a:pt x="23" y="8"/>
                    <a:pt x="22" y="9"/>
                    <a:pt x="22" y="9"/>
                  </a:cubicBezTo>
                  <a:cubicBezTo>
                    <a:pt x="22" y="10"/>
                    <a:pt x="21" y="10"/>
                    <a:pt x="21" y="11"/>
                  </a:cubicBezTo>
                  <a:cubicBezTo>
                    <a:pt x="21" y="12"/>
                    <a:pt x="20" y="14"/>
                    <a:pt x="19" y="15"/>
                  </a:cubicBezTo>
                  <a:cubicBezTo>
                    <a:pt x="19" y="16"/>
                    <a:pt x="18" y="18"/>
                    <a:pt x="17" y="19"/>
                  </a:cubicBezTo>
                  <a:cubicBezTo>
                    <a:pt x="16" y="21"/>
                    <a:pt x="16" y="22"/>
                    <a:pt x="15" y="23"/>
                  </a:cubicBezTo>
                  <a:cubicBezTo>
                    <a:pt x="14" y="24"/>
                    <a:pt x="14" y="25"/>
                    <a:pt x="13" y="25"/>
                  </a:cubicBezTo>
                  <a:cubicBezTo>
                    <a:pt x="13" y="26"/>
                    <a:pt x="13" y="27"/>
                    <a:pt x="12" y="27"/>
                  </a:cubicBezTo>
                  <a:cubicBezTo>
                    <a:pt x="12" y="28"/>
                    <a:pt x="12" y="28"/>
                    <a:pt x="12" y="28"/>
                  </a:cubicBezTo>
                  <a:cubicBezTo>
                    <a:pt x="11" y="29"/>
                    <a:pt x="11" y="29"/>
                    <a:pt x="11" y="29"/>
                  </a:cubicBezTo>
                  <a:cubicBezTo>
                    <a:pt x="10" y="30"/>
                    <a:pt x="10" y="31"/>
                    <a:pt x="10" y="31"/>
                  </a:cubicBezTo>
                  <a:cubicBezTo>
                    <a:pt x="9" y="32"/>
                    <a:pt x="9" y="32"/>
                    <a:pt x="8" y="33"/>
                  </a:cubicBezTo>
                  <a:cubicBezTo>
                    <a:pt x="8" y="34"/>
                    <a:pt x="8" y="34"/>
                    <a:pt x="7" y="35"/>
                  </a:cubicBezTo>
                  <a:cubicBezTo>
                    <a:pt x="6" y="36"/>
                    <a:pt x="6" y="37"/>
                    <a:pt x="5" y="38"/>
                  </a:cubicBezTo>
                  <a:cubicBezTo>
                    <a:pt x="4" y="38"/>
                    <a:pt x="4" y="39"/>
                    <a:pt x="4" y="39"/>
                  </a:cubicBezTo>
                  <a:cubicBezTo>
                    <a:pt x="3" y="40"/>
                    <a:pt x="3" y="40"/>
                    <a:pt x="3" y="41"/>
                  </a:cubicBezTo>
                  <a:cubicBezTo>
                    <a:pt x="2" y="41"/>
                    <a:pt x="2" y="42"/>
                    <a:pt x="1" y="43"/>
                  </a:cubicBezTo>
                  <a:cubicBezTo>
                    <a:pt x="1" y="43"/>
                    <a:pt x="0" y="44"/>
                    <a:pt x="0" y="44"/>
                  </a:cubicBezTo>
                  <a:cubicBezTo>
                    <a:pt x="0" y="44"/>
                    <a:pt x="0" y="44"/>
                    <a:pt x="0" y="44"/>
                  </a:cubicBezTo>
                  <a:cubicBezTo>
                    <a:pt x="0" y="44"/>
                    <a:pt x="0" y="44"/>
                    <a:pt x="0" y="44"/>
                  </a:cubicBezTo>
                  <a:cubicBezTo>
                    <a:pt x="1" y="44"/>
                    <a:pt x="1" y="44"/>
                    <a:pt x="2" y="43"/>
                  </a:cubicBezTo>
                  <a:cubicBezTo>
                    <a:pt x="2" y="43"/>
                    <a:pt x="3" y="42"/>
                    <a:pt x="4" y="42"/>
                  </a:cubicBezTo>
                  <a:cubicBezTo>
                    <a:pt x="4" y="42"/>
                    <a:pt x="5" y="41"/>
                    <a:pt x="5" y="41"/>
                  </a:cubicBezTo>
                  <a:cubicBezTo>
                    <a:pt x="6" y="41"/>
                    <a:pt x="6" y="40"/>
                    <a:pt x="7" y="40"/>
                  </a:cubicBezTo>
                  <a:cubicBezTo>
                    <a:pt x="7" y="39"/>
                    <a:pt x="8" y="39"/>
                    <a:pt x="8" y="39"/>
                  </a:cubicBezTo>
                  <a:cubicBezTo>
                    <a:pt x="9" y="38"/>
                    <a:pt x="9" y="38"/>
                    <a:pt x="10" y="37"/>
                  </a:cubicBezTo>
                  <a:cubicBezTo>
                    <a:pt x="10" y="37"/>
                    <a:pt x="11" y="36"/>
                    <a:pt x="11" y="36"/>
                  </a:cubicBezTo>
                  <a:cubicBezTo>
                    <a:pt x="12" y="35"/>
                    <a:pt x="13" y="34"/>
                    <a:pt x="13" y="34"/>
                  </a:cubicBezTo>
                  <a:cubicBezTo>
                    <a:pt x="14" y="33"/>
                    <a:pt x="15" y="31"/>
                    <a:pt x="16" y="30"/>
                  </a:cubicBezTo>
                  <a:cubicBezTo>
                    <a:pt x="17" y="29"/>
                    <a:pt x="18" y="27"/>
                    <a:pt x="19" y="26"/>
                  </a:cubicBezTo>
                  <a:cubicBezTo>
                    <a:pt x="19" y="25"/>
                    <a:pt x="20" y="24"/>
                    <a:pt x="20" y="24"/>
                  </a:cubicBezTo>
                  <a:cubicBezTo>
                    <a:pt x="21" y="23"/>
                    <a:pt x="21" y="22"/>
                    <a:pt x="21" y="21"/>
                  </a:cubicBezTo>
                  <a:cubicBezTo>
                    <a:pt x="22" y="20"/>
                    <a:pt x="22" y="20"/>
                    <a:pt x="22" y="19"/>
                  </a:cubicBezTo>
                  <a:cubicBezTo>
                    <a:pt x="23" y="18"/>
                    <a:pt x="23" y="17"/>
                    <a:pt x="23" y="17"/>
                  </a:cubicBezTo>
                  <a:cubicBezTo>
                    <a:pt x="24" y="15"/>
                    <a:pt x="24" y="14"/>
                    <a:pt x="25" y="12"/>
                  </a:cubicBezTo>
                  <a:cubicBezTo>
                    <a:pt x="25" y="12"/>
                    <a:pt x="25" y="11"/>
                    <a:pt x="25" y="10"/>
                  </a:cubicBezTo>
                  <a:cubicBezTo>
                    <a:pt x="25" y="10"/>
                    <a:pt x="25" y="9"/>
                    <a:pt x="25" y="8"/>
                  </a:cubicBezTo>
                  <a:cubicBezTo>
                    <a:pt x="26" y="8"/>
                    <a:pt x="26" y="7"/>
                    <a:pt x="26" y="7"/>
                  </a:cubicBezTo>
                  <a:cubicBezTo>
                    <a:pt x="26" y="6"/>
                    <a:pt x="26" y="5"/>
                    <a:pt x="26" y="5"/>
                  </a:cubicBezTo>
                  <a:cubicBezTo>
                    <a:pt x="26" y="4"/>
                    <a:pt x="26" y="4"/>
                    <a:pt x="26" y="3"/>
                  </a:cubicBezTo>
                  <a:cubicBezTo>
                    <a:pt x="26" y="3"/>
                    <a:pt x="26" y="3"/>
                    <a:pt x="26" y="2"/>
                  </a:cubicBezTo>
                  <a:cubicBezTo>
                    <a:pt x="26" y="2"/>
                    <a:pt x="26" y="1"/>
                    <a:pt x="26" y="1"/>
                  </a:cubicBezTo>
                  <a:cubicBezTo>
                    <a:pt x="26" y="0"/>
                    <a:pt x="26" y="0"/>
                    <a:pt x="26"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37"/>
            <p:cNvSpPr/>
            <p:nvPr/>
          </p:nvSpPr>
          <p:spPr bwMode="auto">
            <a:xfrm>
              <a:off x="9777414" y="4767263"/>
              <a:ext cx="190500" cy="85725"/>
            </a:xfrm>
            <a:custGeom>
              <a:avLst/>
              <a:gdLst>
                <a:gd name="T0" fmla="*/ 0 w 45"/>
                <a:gd name="T1" fmla="*/ 1 h 20"/>
                <a:gd name="T2" fmla="*/ 0 w 45"/>
                <a:gd name="T3" fmla="*/ 1 h 20"/>
                <a:gd name="T4" fmla="*/ 1 w 45"/>
                <a:gd name="T5" fmla="*/ 1 h 20"/>
                <a:gd name="T6" fmla="*/ 2 w 45"/>
                <a:gd name="T7" fmla="*/ 1 h 20"/>
                <a:gd name="T8" fmla="*/ 4 w 45"/>
                <a:gd name="T9" fmla="*/ 2 h 20"/>
                <a:gd name="T10" fmla="*/ 7 w 45"/>
                <a:gd name="T11" fmla="*/ 3 h 20"/>
                <a:gd name="T12" fmla="*/ 14 w 45"/>
                <a:gd name="T13" fmla="*/ 7 h 20"/>
                <a:gd name="T14" fmla="*/ 18 w 45"/>
                <a:gd name="T15" fmla="*/ 9 h 20"/>
                <a:gd name="T16" fmla="*/ 22 w 45"/>
                <a:gd name="T17" fmla="*/ 11 h 20"/>
                <a:gd name="T18" fmla="*/ 27 w 45"/>
                <a:gd name="T19" fmla="*/ 12 h 20"/>
                <a:gd name="T20" fmla="*/ 31 w 45"/>
                <a:gd name="T21" fmla="*/ 14 h 20"/>
                <a:gd name="T22" fmla="*/ 33 w 45"/>
                <a:gd name="T23" fmla="*/ 14 h 20"/>
                <a:gd name="T24" fmla="*/ 35 w 45"/>
                <a:gd name="T25" fmla="*/ 15 h 20"/>
                <a:gd name="T26" fmla="*/ 38 w 45"/>
                <a:gd name="T27" fmla="*/ 16 h 20"/>
                <a:gd name="T28" fmla="*/ 43 w 45"/>
                <a:gd name="T29" fmla="*/ 19 h 20"/>
                <a:gd name="T30" fmla="*/ 45 w 45"/>
                <a:gd name="T31" fmla="*/ 20 h 20"/>
                <a:gd name="T32" fmla="*/ 45 w 45"/>
                <a:gd name="T33" fmla="*/ 20 h 20"/>
                <a:gd name="T34" fmla="*/ 45 w 45"/>
                <a:gd name="T35" fmla="*/ 19 h 20"/>
                <a:gd name="T36" fmla="*/ 44 w 45"/>
                <a:gd name="T37" fmla="*/ 18 h 20"/>
                <a:gd name="T38" fmla="*/ 42 w 45"/>
                <a:gd name="T39" fmla="*/ 16 h 20"/>
                <a:gd name="T40" fmla="*/ 40 w 45"/>
                <a:gd name="T41" fmla="*/ 14 h 20"/>
                <a:gd name="T42" fmla="*/ 36 w 45"/>
                <a:gd name="T43" fmla="*/ 12 h 20"/>
                <a:gd name="T44" fmla="*/ 35 w 45"/>
                <a:gd name="T45" fmla="*/ 11 h 20"/>
                <a:gd name="T46" fmla="*/ 34 w 45"/>
                <a:gd name="T47" fmla="*/ 10 h 20"/>
                <a:gd name="T48" fmla="*/ 33 w 45"/>
                <a:gd name="T49" fmla="*/ 10 h 20"/>
                <a:gd name="T50" fmla="*/ 28 w 45"/>
                <a:gd name="T51" fmla="*/ 8 h 20"/>
                <a:gd name="T52" fmla="*/ 24 w 45"/>
                <a:gd name="T53" fmla="*/ 6 h 20"/>
                <a:gd name="T54" fmla="*/ 20 w 45"/>
                <a:gd name="T55" fmla="*/ 5 h 20"/>
                <a:gd name="T56" fmla="*/ 16 w 45"/>
                <a:gd name="T57" fmla="*/ 3 h 20"/>
                <a:gd name="T58" fmla="*/ 12 w 45"/>
                <a:gd name="T59" fmla="*/ 2 h 20"/>
                <a:gd name="T60" fmla="*/ 8 w 45"/>
                <a:gd name="T61" fmla="*/ 1 h 20"/>
                <a:gd name="T62" fmla="*/ 4 w 45"/>
                <a:gd name="T63" fmla="*/ 0 h 20"/>
                <a:gd name="T64" fmla="*/ 2 w 45"/>
                <a:gd name="T65" fmla="*/ 0 h 20"/>
                <a:gd name="T66" fmla="*/ 0 w 45"/>
                <a:gd name="T67" fmla="*/ 1 h 20"/>
                <a:gd name="T68" fmla="*/ 0 w 45"/>
                <a:gd name="T6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0">
                  <a:moveTo>
                    <a:pt x="0" y="1"/>
                  </a:moveTo>
                  <a:cubicBezTo>
                    <a:pt x="0" y="1"/>
                    <a:pt x="0" y="1"/>
                    <a:pt x="0" y="1"/>
                  </a:cubicBezTo>
                  <a:cubicBezTo>
                    <a:pt x="0" y="1"/>
                    <a:pt x="1" y="1"/>
                    <a:pt x="1" y="1"/>
                  </a:cubicBezTo>
                  <a:cubicBezTo>
                    <a:pt x="1" y="1"/>
                    <a:pt x="1" y="1"/>
                    <a:pt x="2" y="1"/>
                  </a:cubicBezTo>
                  <a:cubicBezTo>
                    <a:pt x="2" y="2"/>
                    <a:pt x="3" y="2"/>
                    <a:pt x="4" y="2"/>
                  </a:cubicBezTo>
                  <a:cubicBezTo>
                    <a:pt x="5" y="3"/>
                    <a:pt x="6" y="3"/>
                    <a:pt x="7" y="3"/>
                  </a:cubicBezTo>
                  <a:cubicBezTo>
                    <a:pt x="9" y="5"/>
                    <a:pt x="11" y="6"/>
                    <a:pt x="14" y="7"/>
                  </a:cubicBezTo>
                  <a:cubicBezTo>
                    <a:pt x="15" y="8"/>
                    <a:pt x="16" y="9"/>
                    <a:pt x="18" y="9"/>
                  </a:cubicBezTo>
                  <a:cubicBezTo>
                    <a:pt x="19" y="10"/>
                    <a:pt x="21" y="10"/>
                    <a:pt x="22" y="11"/>
                  </a:cubicBezTo>
                  <a:cubicBezTo>
                    <a:pt x="24" y="12"/>
                    <a:pt x="25" y="12"/>
                    <a:pt x="27" y="12"/>
                  </a:cubicBezTo>
                  <a:cubicBezTo>
                    <a:pt x="28" y="13"/>
                    <a:pt x="30" y="13"/>
                    <a:pt x="31" y="14"/>
                  </a:cubicBezTo>
                  <a:cubicBezTo>
                    <a:pt x="32" y="14"/>
                    <a:pt x="32" y="14"/>
                    <a:pt x="33" y="14"/>
                  </a:cubicBezTo>
                  <a:cubicBezTo>
                    <a:pt x="34" y="15"/>
                    <a:pt x="34" y="15"/>
                    <a:pt x="35" y="15"/>
                  </a:cubicBezTo>
                  <a:cubicBezTo>
                    <a:pt x="36" y="16"/>
                    <a:pt x="37" y="16"/>
                    <a:pt x="38" y="16"/>
                  </a:cubicBezTo>
                  <a:cubicBezTo>
                    <a:pt x="40" y="17"/>
                    <a:pt x="42" y="18"/>
                    <a:pt x="43" y="19"/>
                  </a:cubicBezTo>
                  <a:cubicBezTo>
                    <a:pt x="44" y="19"/>
                    <a:pt x="44" y="19"/>
                    <a:pt x="45" y="20"/>
                  </a:cubicBezTo>
                  <a:cubicBezTo>
                    <a:pt x="45" y="20"/>
                    <a:pt x="45" y="20"/>
                    <a:pt x="45" y="20"/>
                  </a:cubicBezTo>
                  <a:cubicBezTo>
                    <a:pt x="45" y="20"/>
                    <a:pt x="45" y="20"/>
                    <a:pt x="45" y="19"/>
                  </a:cubicBezTo>
                  <a:cubicBezTo>
                    <a:pt x="45" y="19"/>
                    <a:pt x="44" y="19"/>
                    <a:pt x="44" y="18"/>
                  </a:cubicBezTo>
                  <a:cubicBezTo>
                    <a:pt x="43" y="18"/>
                    <a:pt x="43" y="17"/>
                    <a:pt x="42" y="16"/>
                  </a:cubicBezTo>
                  <a:cubicBezTo>
                    <a:pt x="41" y="15"/>
                    <a:pt x="41" y="15"/>
                    <a:pt x="40" y="14"/>
                  </a:cubicBezTo>
                  <a:cubicBezTo>
                    <a:pt x="39" y="13"/>
                    <a:pt x="38" y="12"/>
                    <a:pt x="36" y="12"/>
                  </a:cubicBezTo>
                  <a:cubicBezTo>
                    <a:pt x="36" y="11"/>
                    <a:pt x="35" y="11"/>
                    <a:pt x="35" y="11"/>
                  </a:cubicBezTo>
                  <a:cubicBezTo>
                    <a:pt x="34" y="11"/>
                    <a:pt x="34" y="10"/>
                    <a:pt x="34" y="10"/>
                  </a:cubicBezTo>
                  <a:cubicBezTo>
                    <a:pt x="33" y="10"/>
                    <a:pt x="33" y="10"/>
                    <a:pt x="33" y="10"/>
                  </a:cubicBezTo>
                  <a:cubicBezTo>
                    <a:pt x="31" y="9"/>
                    <a:pt x="30" y="9"/>
                    <a:pt x="28" y="8"/>
                  </a:cubicBezTo>
                  <a:cubicBezTo>
                    <a:pt x="27" y="7"/>
                    <a:pt x="25" y="7"/>
                    <a:pt x="24" y="6"/>
                  </a:cubicBezTo>
                  <a:cubicBezTo>
                    <a:pt x="22" y="6"/>
                    <a:pt x="21" y="5"/>
                    <a:pt x="20" y="5"/>
                  </a:cubicBezTo>
                  <a:cubicBezTo>
                    <a:pt x="18" y="4"/>
                    <a:pt x="17" y="4"/>
                    <a:pt x="16" y="3"/>
                  </a:cubicBezTo>
                  <a:cubicBezTo>
                    <a:pt x="14" y="3"/>
                    <a:pt x="13" y="2"/>
                    <a:pt x="12" y="2"/>
                  </a:cubicBezTo>
                  <a:cubicBezTo>
                    <a:pt x="10" y="1"/>
                    <a:pt x="9" y="1"/>
                    <a:pt x="8" y="1"/>
                  </a:cubicBezTo>
                  <a:cubicBezTo>
                    <a:pt x="7" y="1"/>
                    <a:pt x="5" y="0"/>
                    <a:pt x="4" y="0"/>
                  </a:cubicBezTo>
                  <a:cubicBezTo>
                    <a:pt x="3" y="0"/>
                    <a:pt x="3" y="0"/>
                    <a:pt x="2" y="0"/>
                  </a:cubicBezTo>
                  <a:cubicBezTo>
                    <a:pt x="1" y="0"/>
                    <a:pt x="1" y="1"/>
                    <a:pt x="0" y="1"/>
                  </a:cubicBezTo>
                  <a:cubicBezTo>
                    <a:pt x="0"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38"/>
            <p:cNvSpPr/>
            <p:nvPr/>
          </p:nvSpPr>
          <p:spPr bwMode="auto">
            <a:xfrm>
              <a:off x="9742489" y="4848226"/>
              <a:ext cx="233363" cy="68263"/>
            </a:xfrm>
            <a:custGeom>
              <a:avLst/>
              <a:gdLst>
                <a:gd name="T0" fmla="*/ 0 w 55"/>
                <a:gd name="T1" fmla="*/ 16 h 16"/>
                <a:gd name="T2" fmla="*/ 0 w 55"/>
                <a:gd name="T3" fmla="*/ 15 h 16"/>
                <a:gd name="T4" fmla="*/ 2 w 55"/>
                <a:gd name="T5" fmla="*/ 15 h 16"/>
                <a:gd name="T6" fmla="*/ 8 w 55"/>
                <a:gd name="T7" fmla="*/ 13 h 16"/>
                <a:gd name="T8" fmla="*/ 12 w 55"/>
                <a:gd name="T9" fmla="*/ 13 h 16"/>
                <a:gd name="T10" fmla="*/ 17 w 55"/>
                <a:gd name="T11" fmla="*/ 13 h 16"/>
                <a:gd name="T12" fmla="*/ 18 w 55"/>
                <a:gd name="T13" fmla="*/ 13 h 16"/>
                <a:gd name="T14" fmla="*/ 18 w 55"/>
                <a:gd name="T15" fmla="*/ 13 h 16"/>
                <a:gd name="T16" fmla="*/ 20 w 55"/>
                <a:gd name="T17" fmla="*/ 13 h 16"/>
                <a:gd name="T18" fmla="*/ 22 w 55"/>
                <a:gd name="T19" fmla="*/ 12 h 16"/>
                <a:gd name="T20" fmla="*/ 28 w 55"/>
                <a:gd name="T21" fmla="*/ 11 h 16"/>
                <a:gd name="T22" fmla="*/ 33 w 55"/>
                <a:gd name="T23" fmla="*/ 9 h 16"/>
                <a:gd name="T24" fmla="*/ 38 w 55"/>
                <a:gd name="T25" fmla="*/ 8 h 16"/>
                <a:gd name="T26" fmla="*/ 46 w 55"/>
                <a:gd name="T27" fmla="*/ 4 h 16"/>
                <a:gd name="T28" fmla="*/ 52 w 55"/>
                <a:gd name="T29" fmla="*/ 1 h 16"/>
                <a:gd name="T30" fmla="*/ 54 w 55"/>
                <a:gd name="T31" fmla="*/ 1 h 16"/>
                <a:gd name="T32" fmla="*/ 55 w 55"/>
                <a:gd name="T33" fmla="*/ 0 h 16"/>
                <a:gd name="T34" fmla="*/ 54 w 55"/>
                <a:gd name="T35" fmla="*/ 0 h 16"/>
                <a:gd name="T36" fmla="*/ 52 w 55"/>
                <a:gd name="T37" fmla="*/ 0 h 16"/>
                <a:gd name="T38" fmla="*/ 46 w 55"/>
                <a:gd name="T39" fmla="*/ 1 h 16"/>
                <a:gd name="T40" fmla="*/ 37 w 55"/>
                <a:gd name="T41" fmla="*/ 4 h 16"/>
                <a:gd name="T42" fmla="*/ 32 w 55"/>
                <a:gd name="T43" fmla="*/ 5 h 16"/>
                <a:gd name="T44" fmla="*/ 26 w 55"/>
                <a:gd name="T45" fmla="*/ 6 h 16"/>
                <a:gd name="T46" fmla="*/ 21 w 55"/>
                <a:gd name="T47" fmla="*/ 8 h 16"/>
                <a:gd name="T48" fmla="*/ 19 w 55"/>
                <a:gd name="T49" fmla="*/ 8 h 16"/>
                <a:gd name="T50" fmla="*/ 18 w 55"/>
                <a:gd name="T51" fmla="*/ 8 h 16"/>
                <a:gd name="T52" fmla="*/ 17 w 55"/>
                <a:gd name="T53" fmla="*/ 9 h 16"/>
                <a:gd name="T54" fmla="*/ 12 w 55"/>
                <a:gd name="T55" fmla="*/ 9 h 16"/>
                <a:gd name="T56" fmla="*/ 10 w 55"/>
                <a:gd name="T57" fmla="*/ 10 h 16"/>
                <a:gd name="T58" fmla="*/ 8 w 55"/>
                <a:gd name="T59" fmla="*/ 10 h 16"/>
                <a:gd name="T60" fmla="*/ 8 w 55"/>
                <a:gd name="T61" fmla="*/ 10 h 16"/>
                <a:gd name="T62" fmla="*/ 7 w 55"/>
                <a:gd name="T63" fmla="*/ 11 h 16"/>
                <a:gd name="T64" fmla="*/ 4 w 55"/>
                <a:gd name="T65" fmla="*/ 12 h 16"/>
                <a:gd name="T66" fmla="*/ 1 w 55"/>
                <a:gd name="T67" fmla="*/ 14 h 16"/>
                <a:gd name="T68" fmla="*/ 0 w 55"/>
                <a:gd name="T69" fmla="*/ 15 h 16"/>
                <a:gd name="T70" fmla="*/ 0 w 55"/>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16">
                  <a:moveTo>
                    <a:pt x="0" y="16"/>
                  </a:moveTo>
                  <a:cubicBezTo>
                    <a:pt x="0" y="16"/>
                    <a:pt x="0" y="16"/>
                    <a:pt x="0" y="15"/>
                  </a:cubicBezTo>
                  <a:cubicBezTo>
                    <a:pt x="1" y="15"/>
                    <a:pt x="1" y="15"/>
                    <a:pt x="2" y="15"/>
                  </a:cubicBezTo>
                  <a:cubicBezTo>
                    <a:pt x="3" y="14"/>
                    <a:pt x="5" y="14"/>
                    <a:pt x="8" y="13"/>
                  </a:cubicBezTo>
                  <a:cubicBezTo>
                    <a:pt x="9" y="13"/>
                    <a:pt x="11" y="13"/>
                    <a:pt x="12" y="13"/>
                  </a:cubicBezTo>
                  <a:cubicBezTo>
                    <a:pt x="14" y="13"/>
                    <a:pt x="15" y="13"/>
                    <a:pt x="17" y="13"/>
                  </a:cubicBezTo>
                  <a:cubicBezTo>
                    <a:pt x="18" y="13"/>
                    <a:pt x="18" y="13"/>
                    <a:pt x="18" y="13"/>
                  </a:cubicBezTo>
                  <a:cubicBezTo>
                    <a:pt x="18" y="13"/>
                    <a:pt x="18" y="13"/>
                    <a:pt x="18" y="13"/>
                  </a:cubicBezTo>
                  <a:cubicBezTo>
                    <a:pt x="19" y="13"/>
                    <a:pt x="19" y="13"/>
                    <a:pt x="20" y="13"/>
                  </a:cubicBezTo>
                  <a:cubicBezTo>
                    <a:pt x="21" y="12"/>
                    <a:pt x="21" y="12"/>
                    <a:pt x="22" y="12"/>
                  </a:cubicBezTo>
                  <a:cubicBezTo>
                    <a:pt x="24" y="12"/>
                    <a:pt x="26" y="11"/>
                    <a:pt x="28" y="11"/>
                  </a:cubicBezTo>
                  <a:cubicBezTo>
                    <a:pt x="30" y="10"/>
                    <a:pt x="31" y="10"/>
                    <a:pt x="33" y="9"/>
                  </a:cubicBezTo>
                  <a:cubicBezTo>
                    <a:pt x="35" y="9"/>
                    <a:pt x="36" y="8"/>
                    <a:pt x="38" y="8"/>
                  </a:cubicBezTo>
                  <a:cubicBezTo>
                    <a:pt x="41" y="6"/>
                    <a:pt x="44" y="5"/>
                    <a:pt x="46" y="4"/>
                  </a:cubicBezTo>
                  <a:cubicBezTo>
                    <a:pt x="49" y="3"/>
                    <a:pt x="51" y="2"/>
                    <a:pt x="52" y="1"/>
                  </a:cubicBezTo>
                  <a:cubicBezTo>
                    <a:pt x="53" y="1"/>
                    <a:pt x="54" y="1"/>
                    <a:pt x="54" y="1"/>
                  </a:cubicBezTo>
                  <a:cubicBezTo>
                    <a:pt x="54" y="0"/>
                    <a:pt x="55" y="0"/>
                    <a:pt x="55" y="0"/>
                  </a:cubicBezTo>
                  <a:cubicBezTo>
                    <a:pt x="55" y="0"/>
                    <a:pt x="54" y="0"/>
                    <a:pt x="54" y="0"/>
                  </a:cubicBezTo>
                  <a:cubicBezTo>
                    <a:pt x="53" y="0"/>
                    <a:pt x="53" y="0"/>
                    <a:pt x="52" y="0"/>
                  </a:cubicBezTo>
                  <a:cubicBezTo>
                    <a:pt x="50" y="1"/>
                    <a:pt x="48" y="1"/>
                    <a:pt x="46" y="1"/>
                  </a:cubicBezTo>
                  <a:cubicBezTo>
                    <a:pt x="43" y="2"/>
                    <a:pt x="40" y="3"/>
                    <a:pt x="37" y="4"/>
                  </a:cubicBezTo>
                  <a:cubicBezTo>
                    <a:pt x="35" y="4"/>
                    <a:pt x="33" y="4"/>
                    <a:pt x="32" y="5"/>
                  </a:cubicBezTo>
                  <a:cubicBezTo>
                    <a:pt x="30" y="5"/>
                    <a:pt x="28" y="6"/>
                    <a:pt x="26" y="6"/>
                  </a:cubicBezTo>
                  <a:cubicBezTo>
                    <a:pt x="25" y="7"/>
                    <a:pt x="23" y="7"/>
                    <a:pt x="21" y="8"/>
                  </a:cubicBezTo>
                  <a:cubicBezTo>
                    <a:pt x="21" y="8"/>
                    <a:pt x="20" y="8"/>
                    <a:pt x="19" y="8"/>
                  </a:cubicBezTo>
                  <a:cubicBezTo>
                    <a:pt x="19" y="8"/>
                    <a:pt x="18" y="8"/>
                    <a:pt x="18" y="8"/>
                  </a:cubicBezTo>
                  <a:cubicBezTo>
                    <a:pt x="17" y="8"/>
                    <a:pt x="17" y="9"/>
                    <a:pt x="17" y="9"/>
                  </a:cubicBezTo>
                  <a:cubicBezTo>
                    <a:pt x="15" y="9"/>
                    <a:pt x="13" y="9"/>
                    <a:pt x="12" y="9"/>
                  </a:cubicBezTo>
                  <a:cubicBezTo>
                    <a:pt x="11" y="10"/>
                    <a:pt x="10" y="10"/>
                    <a:pt x="10" y="10"/>
                  </a:cubicBezTo>
                  <a:cubicBezTo>
                    <a:pt x="9" y="10"/>
                    <a:pt x="9" y="10"/>
                    <a:pt x="8" y="10"/>
                  </a:cubicBezTo>
                  <a:cubicBezTo>
                    <a:pt x="8" y="10"/>
                    <a:pt x="8" y="10"/>
                    <a:pt x="8" y="10"/>
                  </a:cubicBezTo>
                  <a:cubicBezTo>
                    <a:pt x="8" y="10"/>
                    <a:pt x="8" y="11"/>
                    <a:pt x="7" y="11"/>
                  </a:cubicBezTo>
                  <a:cubicBezTo>
                    <a:pt x="6" y="11"/>
                    <a:pt x="5" y="12"/>
                    <a:pt x="4" y="12"/>
                  </a:cubicBezTo>
                  <a:cubicBezTo>
                    <a:pt x="3" y="13"/>
                    <a:pt x="2" y="13"/>
                    <a:pt x="1" y="14"/>
                  </a:cubicBezTo>
                  <a:cubicBezTo>
                    <a:pt x="1" y="14"/>
                    <a:pt x="0" y="15"/>
                    <a:pt x="0" y="15"/>
                  </a:cubicBezTo>
                  <a:cubicBezTo>
                    <a:pt x="0" y="16"/>
                    <a:pt x="0" y="16"/>
                    <a:pt x="0" y="1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39"/>
            <p:cNvSpPr/>
            <p:nvPr/>
          </p:nvSpPr>
          <p:spPr bwMode="auto">
            <a:xfrm>
              <a:off x="9853614" y="4852988"/>
              <a:ext cx="114300" cy="93663"/>
            </a:xfrm>
            <a:custGeom>
              <a:avLst/>
              <a:gdLst>
                <a:gd name="T0" fmla="*/ 27 w 27"/>
                <a:gd name="T1" fmla="*/ 0 h 22"/>
                <a:gd name="T2" fmla="*/ 26 w 27"/>
                <a:gd name="T3" fmla="*/ 1 h 22"/>
                <a:gd name="T4" fmla="*/ 23 w 27"/>
                <a:gd name="T5" fmla="*/ 4 h 22"/>
                <a:gd name="T6" fmla="*/ 19 w 27"/>
                <a:gd name="T7" fmla="*/ 7 h 22"/>
                <a:gd name="T8" fmla="*/ 16 w 27"/>
                <a:gd name="T9" fmla="*/ 9 h 22"/>
                <a:gd name="T10" fmla="*/ 14 w 27"/>
                <a:gd name="T11" fmla="*/ 11 h 22"/>
                <a:gd name="T12" fmla="*/ 11 w 27"/>
                <a:gd name="T13" fmla="*/ 13 h 22"/>
                <a:gd name="T14" fmla="*/ 9 w 27"/>
                <a:gd name="T15" fmla="*/ 15 h 22"/>
                <a:gd name="T16" fmla="*/ 5 w 27"/>
                <a:gd name="T17" fmla="*/ 19 h 22"/>
                <a:gd name="T18" fmla="*/ 2 w 27"/>
                <a:gd name="T19" fmla="*/ 21 h 22"/>
                <a:gd name="T20" fmla="*/ 0 w 27"/>
                <a:gd name="T21" fmla="*/ 22 h 22"/>
                <a:gd name="T22" fmla="*/ 2 w 27"/>
                <a:gd name="T23" fmla="*/ 22 h 22"/>
                <a:gd name="T24" fmla="*/ 4 w 27"/>
                <a:gd name="T25" fmla="*/ 21 h 22"/>
                <a:gd name="T26" fmla="*/ 6 w 27"/>
                <a:gd name="T27" fmla="*/ 20 h 22"/>
                <a:gd name="T28" fmla="*/ 8 w 27"/>
                <a:gd name="T29" fmla="*/ 19 h 22"/>
                <a:gd name="T30" fmla="*/ 11 w 27"/>
                <a:gd name="T31" fmla="*/ 17 h 22"/>
                <a:gd name="T32" fmla="*/ 13 w 27"/>
                <a:gd name="T33" fmla="*/ 16 h 22"/>
                <a:gd name="T34" fmla="*/ 16 w 27"/>
                <a:gd name="T35" fmla="*/ 14 h 22"/>
                <a:gd name="T36" fmla="*/ 18 w 27"/>
                <a:gd name="T37" fmla="*/ 11 h 22"/>
                <a:gd name="T38" fmla="*/ 20 w 27"/>
                <a:gd name="T39" fmla="*/ 9 h 22"/>
                <a:gd name="T40" fmla="*/ 22 w 27"/>
                <a:gd name="T41" fmla="*/ 7 h 22"/>
                <a:gd name="T42" fmla="*/ 24 w 27"/>
                <a:gd name="T43" fmla="*/ 5 h 22"/>
                <a:gd name="T44" fmla="*/ 25 w 27"/>
                <a:gd name="T45" fmla="*/ 3 h 22"/>
                <a:gd name="T46" fmla="*/ 26 w 27"/>
                <a:gd name="T47" fmla="*/ 1 h 22"/>
                <a:gd name="T48" fmla="*/ 27 w 27"/>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2">
                  <a:moveTo>
                    <a:pt x="27" y="0"/>
                  </a:moveTo>
                  <a:cubicBezTo>
                    <a:pt x="27" y="0"/>
                    <a:pt x="26" y="0"/>
                    <a:pt x="26" y="1"/>
                  </a:cubicBezTo>
                  <a:cubicBezTo>
                    <a:pt x="25" y="1"/>
                    <a:pt x="24" y="2"/>
                    <a:pt x="23" y="4"/>
                  </a:cubicBezTo>
                  <a:cubicBezTo>
                    <a:pt x="22" y="5"/>
                    <a:pt x="20" y="6"/>
                    <a:pt x="19" y="7"/>
                  </a:cubicBezTo>
                  <a:cubicBezTo>
                    <a:pt x="18" y="8"/>
                    <a:pt x="17" y="9"/>
                    <a:pt x="16" y="9"/>
                  </a:cubicBezTo>
                  <a:cubicBezTo>
                    <a:pt x="16" y="10"/>
                    <a:pt x="15" y="11"/>
                    <a:pt x="14" y="11"/>
                  </a:cubicBezTo>
                  <a:cubicBezTo>
                    <a:pt x="13" y="12"/>
                    <a:pt x="12" y="13"/>
                    <a:pt x="11" y="13"/>
                  </a:cubicBezTo>
                  <a:cubicBezTo>
                    <a:pt x="11" y="14"/>
                    <a:pt x="10" y="15"/>
                    <a:pt x="9" y="15"/>
                  </a:cubicBezTo>
                  <a:cubicBezTo>
                    <a:pt x="7" y="17"/>
                    <a:pt x="6" y="18"/>
                    <a:pt x="5" y="19"/>
                  </a:cubicBezTo>
                  <a:cubicBezTo>
                    <a:pt x="3" y="20"/>
                    <a:pt x="2" y="21"/>
                    <a:pt x="2" y="21"/>
                  </a:cubicBezTo>
                  <a:cubicBezTo>
                    <a:pt x="1" y="22"/>
                    <a:pt x="0" y="22"/>
                    <a:pt x="0" y="22"/>
                  </a:cubicBezTo>
                  <a:cubicBezTo>
                    <a:pt x="0" y="22"/>
                    <a:pt x="1" y="22"/>
                    <a:pt x="2" y="22"/>
                  </a:cubicBezTo>
                  <a:cubicBezTo>
                    <a:pt x="2" y="22"/>
                    <a:pt x="3" y="22"/>
                    <a:pt x="4" y="21"/>
                  </a:cubicBezTo>
                  <a:cubicBezTo>
                    <a:pt x="4" y="21"/>
                    <a:pt x="5" y="21"/>
                    <a:pt x="6" y="20"/>
                  </a:cubicBezTo>
                  <a:cubicBezTo>
                    <a:pt x="6" y="20"/>
                    <a:pt x="7" y="19"/>
                    <a:pt x="8" y="19"/>
                  </a:cubicBezTo>
                  <a:cubicBezTo>
                    <a:pt x="9" y="19"/>
                    <a:pt x="10" y="18"/>
                    <a:pt x="11" y="17"/>
                  </a:cubicBezTo>
                  <a:cubicBezTo>
                    <a:pt x="11" y="17"/>
                    <a:pt x="12" y="16"/>
                    <a:pt x="13" y="16"/>
                  </a:cubicBezTo>
                  <a:cubicBezTo>
                    <a:pt x="14" y="15"/>
                    <a:pt x="15" y="14"/>
                    <a:pt x="16" y="14"/>
                  </a:cubicBezTo>
                  <a:cubicBezTo>
                    <a:pt x="17" y="13"/>
                    <a:pt x="17" y="12"/>
                    <a:pt x="18" y="11"/>
                  </a:cubicBezTo>
                  <a:cubicBezTo>
                    <a:pt x="19" y="11"/>
                    <a:pt x="20" y="10"/>
                    <a:pt x="20" y="9"/>
                  </a:cubicBezTo>
                  <a:cubicBezTo>
                    <a:pt x="21" y="8"/>
                    <a:pt x="22" y="7"/>
                    <a:pt x="22" y="7"/>
                  </a:cubicBezTo>
                  <a:cubicBezTo>
                    <a:pt x="23" y="6"/>
                    <a:pt x="24" y="5"/>
                    <a:pt x="24" y="5"/>
                  </a:cubicBezTo>
                  <a:cubicBezTo>
                    <a:pt x="24" y="4"/>
                    <a:pt x="25" y="3"/>
                    <a:pt x="25" y="3"/>
                  </a:cubicBezTo>
                  <a:cubicBezTo>
                    <a:pt x="26" y="2"/>
                    <a:pt x="26" y="2"/>
                    <a:pt x="26" y="1"/>
                  </a:cubicBezTo>
                  <a:cubicBezTo>
                    <a:pt x="27" y="0"/>
                    <a:pt x="27" y="0"/>
                    <a:pt x="2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40"/>
            <p:cNvSpPr/>
            <p:nvPr/>
          </p:nvSpPr>
          <p:spPr bwMode="auto">
            <a:xfrm>
              <a:off x="9802814" y="4830763"/>
              <a:ext cx="168275" cy="22225"/>
            </a:xfrm>
            <a:custGeom>
              <a:avLst/>
              <a:gdLst>
                <a:gd name="T0" fmla="*/ 0 w 40"/>
                <a:gd name="T1" fmla="*/ 1 h 5"/>
                <a:gd name="T2" fmla="*/ 2 w 40"/>
                <a:gd name="T3" fmla="*/ 1 h 5"/>
                <a:gd name="T4" fmla="*/ 6 w 40"/>
                <a:gd name="T5" fmla="*/ 1 h 5"/>
                <a:gd name="T6" fmla="*/ 13 w 40"/>
                <a:gd name="T7" fmla="*/ 2 h 5"/>
                <a:gd name="T8" fmla="*/ 16 w 40"/>
                <a:gd name="T9" fmla="*/ 2 h 5"/>
                <a:gd name="T10" fmla="*/ 20 w 40"/>
                <a:gd name="T11" fmla="*/ 3 h 5"/>
                <a:gd name="T12" fmla="*/ 34 w 40"/>
                <a:gd name="T13" fmla="*/ 4 h 5"/>
                <a:gd name="T14" fmla="*/ 38 w 40"/>
                <a:gd name="T15" fmla="*/ 5 h 5"/>
                <a:gd name="T16" fmla="*/ 40 w 40"/>
                <a:gd name="T17" fmla="*/ 5 h 5"/>
                <a:gd name="T18" fmla="*/ 38 w 40"/>
                <a:gd name="T19" fmla="*/ 4 h 5"/>
                <a:gd name="T20" fmla="*/ 36 w 40"/>
                <a:gd name="T21" fmla="*/ 4 h 5"/>
                <a:gd name="T22" fmla="*/ 34 w 40"/>
                <a:gd name="T23" fmla="*/ 3 h 5"/>
                <a:gd name="T24" fmla="*/ 31 w 40"/>
                <a:gd name="T25" fmla="*/ 2 h 5"/>
                <a:gd name="T26" fmla="*/ 28 w 40"/>
                <a:gd name="T27" fmla="*/ 1 h 5"/>
                <a:gd name="T28" fmla="*/ 24 w 40"/>
                <a:gd name="T29" fmla="*/ 0 h 5"/>
                <a:gd name="T30" fmla="*/ 20 w 40"/>
                <a:gd name="T31" fmla="*/ 0 h 5"/>
                <a:gd name="T32" fmla="*/ 17 w 40"/>
                <a:gd name="T33" fmla="*/ 0 h 5"/>
                <a:gd name="T34" fmla="*/ 13 w 40"/>
                <a:gd name="T35" fmla="*/ 0 h 5"/>
                <a:gd name="T36" fmla="*/ 10 w 40"/>
                <a:gd name="T37" fmla="*/ 0 h 5"/>
                <a:gd name="T38" fmla="*/ 6 w 40"/>
                <a:gd name="T39" fmla="*/ 0 h 5"/>
                <a:gd name="T40" fmla="*/ 4 w 40"/>
                <a:gd name="T41" fmla="*/ 0 h 5"/>
                <a:gd name="T42" fmla="*/ 2 w 40"/>
                <a:gd name="T43" fmla="*/ 0 h 5"/>
                <a:gd name="T44" fmla="*/ 0 w 40"/>
                <a:gd name="T4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
                  <a:moveTo>
                    <a:pt x="0" y="1"/>
                  </a:moveTo>
                  <a:cubicBezTo>
                    <a:pt x="0" y="1"/>
                    <a:pt x="1" y="1"/>
                    <a:pt x="2" y="1"/>
                  </a:cubicBezTo>
                  <a:cubicBezTo>
                    <a:pt x="3" y="1"/>
                    <a:pt x="5" y="1"/>
                    <a:pt x="6" y="1"/>
                  </a:cubicBezTo>
                  <a:cubicBezTo>
                    <a:pt x="8" y="2"/>
                    <a:pt x="10" y="2"/>
                    <a:pt x="13" y="2"/>
                  </a:cubicBezTo>
                  <a:cubicBezTo>
                    <a:pt x="14" y="2"/>
                    <a:pt x="15" y="2"/>
                    <a:pt x="16" y="2"/>
                  </a:cubicBezTo>
                  <a:cubicBezTo>
                    <a:pt x="18" y="2"/>
                    <a:pt x="19" y="3"/>
                    <a:pt x="20" y="3"/>
                  </a:cubicBezTo>
                  <a:cubicBezTo>
                    <a:pt x="25" y="3"/>
                    <a:pt x="30" y="4"/>
                    <a:pt x="34" y="4"/>
                  </a:cubicBezTo>
                  <a:cubicBezTo>
                    <a:pt x="35" y="5"/>
                    <a:pt x="37" y="5"/>
                    <a:pt x="38" y="5"/>
                  </a:cubicBezTo>
                  <a:cubicBezTo>
                    <a:pt x="39" y="5"/>
                    <a:pt x="40" y="5"/>
                    <a:pt x="40" y="5"/>
                  </a:cubicBezTo>
                  <a:cubicBezTo>
                    <a:pt x="40" y="5"/>
                    <a:pt x="39" y="5"/>
                    <a:pt x="38" y="4"/>
                  </a:cubicBezTo>
                  <a:cubicBezTo>
                    <a:pt x="38" y="4"/>
                    <a:pt x="37" y="4"/>
                    <a:pt x="36" y="4"/>
                  </a:cubicBezTo>
                  <a:cubicBezTo>
                    <a:pt x="36" y="3"/>
                    <a:pt x="35" y="3"/>
                    <a:pt x="34" y="3"/>
                  </a:cubicBezTo>
                  <a:cubicBezTo>
                    <a:pt x="33" y="3"/>
                    <a:pt x="32" y="2"/>
                    <a:pt x="31" y="2"/>
                  </a:cubicBezTo>
                  <a:cubicBezTo>
                    <a:pt x="30" y="2"/>
                    <a:pt x="29" y="1"/>
                    <a:pt x="28" y="1"/>
                  </a:cubicBezTo>
                  <a:cubicBezTo>
                    <a:pt x="26" y="1"/>
                    <a:pt x="25" y="1"/>
                    <a:pt x="24" y="0"/>
                  </a:cubicBezTo>
                  <a:cubicBezTo>
                    <a:pt x="23" y="0"/>
                    <a:pt x="22" y="0"/>
                    <a:pt x="20" y="0"/>
                  </a:cubicBezTo>
                  <a:cubicBezTo>
                    <a:pt x="19" y="0"/>
                    <a:pt x="18" y="0"/>
                    <a:pt x="17" y="0"/>
                  </a:cubicBezTo>
                  <a:cubicBezTo>
                    <a:pt x="15" y="0"/>
                    <a:pt x="14" y="0"/>
                    <a:pt x="13" y="0"/>
                  </a:cubicBezTo>
                  <a:cubicBezTo>
                    <a:pt x="12" y="0"/>
                    <a:pt x="11" y="0"/>
                    <a:pt x="10" y="0"/>
                  </a:cubicBezTo>
                  <a:cubicBezTo>
                    <a:pt x="8" y="0"/>
                    <a:pt x="7" y="0"/>
                    <a:pt x="6" y="0"/>
                  </a:cubicBezTo>
                  <a:cubicBezTo>
                    <a:pt x="6" y="0"/>
                    <a:pt x="5" y="0"/>
                    <a:pt x="4" y="0"/>
                  </a:cubicBezTo>
                  <a:cubicBezTo>
                    <a:pt x="3" y="0"/>
                    <a:pt x="2" y="0"/>
                    <a:pt x="2" y="0"/>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41"/>
            <p:cNvSpPr/>
            <p:nvPr/>
          </p:nvSpPr>
          <p:spPr bwMode="auto">
            <a:xfrm>
              <a:off x="9937751" y="4784726"/>
              <a:ext cx="84138" cy="134938"/>
            </a:xfrm>
            <a:custGeom>
              <a:avLst/>
              <a:gdLst>
                <a:gd name="T0" fmla="*/ 18 w 20"/>
                <a:gd name="T1" fmla="*/ 12 h 32"/>
                <a:gd name="T2" fmla="*/ 0 w 20"/>
                <a:gd name="T3" fmla="*/ 0 h 32"/>
                <a:gd name="T4" fmla="*/ 10 w 20"/>
                <a:gd name="T5" fmla="*/ 32 h 32"/>
                <a:gd name="T6" fmla="*/ 18 w 20"/>
                <a:gd name="T7" fmla="*/ 12 h 32"/>
              </a:gdLst>
              <a:ahLst/>
              <a:cxnLst>
                <a:cxn ang="0">
                  <a:pos x="T0" y="T1"/>
                </a:cxn>
                <a:cxn ang="0">
                  <a:pos x="T2" y="T3"/>
                </a:cxn>
                <a:cxn ang="0">
                  <a:pos x="T4" y="T5"/>
                </a:cxn>
                <a:cxn ang="0">
                  <a:pos x="T6" y="T7"/>
                </a:cxn>
              </a:cxnLst>
              <a:rect l="0" t="0" r="r" b="b"/>
              <a:pathLst>
                <a:path w="20" h="32">
                  <a:moveTo>
                    <a:pt x="18" y="12"/>
                  </a:moveTo>
                  <a:cubicBezTo>
                    <a:pt x="13" y="6"/>
                    <a:pt x="7" y="2"/>
                    <a:pt x="0" y="0"/>
                  </a:cubicBezTo>
                  <a:cubicBezTo>
                    <a:pt x="0" y="0"/>
                    <a:pt x="4" y="24"/>
                    <a:pt x="10" y="32"/>
                  </a:cubicBezTo>
                  <a:cubicBezTo>
                    <a:pt x="10" y="32"/>
                    <a:pt x="20" y="20"/>
                    <a:pt x="18" y="1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42"/>
            <p:cNvSpPr/>
            <p:nvPr/>
          </p:nvSpPr>
          <p:spPr bwMode="auto">
            <a:xfrm>
              <a:off x="9993314" y="4292601"/>
              <a:ext cx="1068388" cy="560388"/>
            </a:xfrm>
            <a:custGeom>
              <a:avLst/>
              <a:gdLst>
                <a:gd name="T0" fmla="*/ 1 w 252"/>
                <a:gd name="T1" fmla="*/ 132 h 132"/>
                <a:gd name="T2" fmla="*/ 0 w 252"/>
                <a:gd name="T3" fmla="*/ 128 h 132"/>
                <a:gd name="T4" fmla="*/ 249 w 252"/>
                <a:gd name="T5" fmla="*/ 0 h 132"/>
                <a:gd name="T6" fmla="*/ 252 w 252"/>
                <a:gd name="T7" fmla="*/ 4 h 132"/>
                <a:gd name="T8" fmla="*/ 1 w 252"/>
                <a:gd name="T9" fmla="*/ 132 h 132"/>
              </a:gdLst>
              <a:ahLst/>
              <a:cxnLst>
                <a:cxn ang="0">
                  <a:pos x="T0" y="T1"/>
                </a:cxn>
                <a:cxn ang="0">
                  <a:pos x="T2" y="T3"/>
                </a:cxn>
                <a:cxn ang="0">
                  <a:pos x="T4" y="T5"/>
                </a:cxn>
                <a:cxn ang="0">
                  <a:pos x="T6" y="T7"/>
                </a:cxn>
                <a:cxn ang="0">
                  <a:pos x="T8" y="T9"/>
                </a:cxn>
              </a:cxnLst>
              <a:rect l="0" t="0" r="r" b="b"/>
              <a:pathLst>
                <a:path w="251" h="132">
                  <a:moveTo>
                    <a:pt x="1" y="132"/>
                  </a:moveTo>
                  <a:cubicBezTo>
                    <a:pt x="0" y="128"/>
                    <a:pt x="0" y="128"/>
                    <a:pt x="0" y="128"/>
                  </a:cubicBezTo>
                  <a:cubicBezTo>
                    <a:pt x="15" y="125"/>
                    <a:pt x="219" y="28"/>
                    <a:pt x="249" y="0"/>
                  </a:cubicBezTo>
                  <a:cubicBezTo>
                    <a:pt x="252" y="4"/>
                    <a:pt x="252" y="4"/>
                    <a:pt x="252" y="4"/>
                  </a:cubicBezTo>
                  <a:cubicBezTo>
                    <a:pt x="220" y="33"/>
                    <a:pt x="16" y="129"/>
                    <a:pt x="1" y="1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43"/>
            <p:cNvSpPr/>
            <p:nvPr/>
          </p:nvSpPr>
          <p:spPr bwMode="auto">
            <a:xfrm>
              <a:off x="10158414" y="4873626"/>
              <a:ext cx="317500" cy="352425"/>
            </a:xfrm>
            <a:custGeom>
              <a:avLst/>
              <a:gdLst>
                <a:gd name="T0" fmla="*/ 60 w 75"/>
                <a:gd name="T1" fmla="*/ 12 h 83"/>
                <a:gd name="T2" fmla="*/ 1 w 75"/>
                <a:gd name="T3" fmla="*/ 26 h 83"/>
                <a:gd name="T4" fmla="*/ 19 w 75"/>
                <a:gd name="T5" fmla="*/ 38 h 83"/>
                <a:gd name="T6" fmla="*/ 15 w 75"/>
                <a:gd name="T7" fmla="*/ 63 h 83"/>
                <a:gd name="T8" fmla="*/ 43 w 75"/>
                <a:gd name="T9" fmla="*/ 57 h 83"/>
                <a:gd name="T10" fmla="*/ 59 w 75"/>
                <a:gd name="T11" fmla="*/ 78 h 83"/>
                <a:gd name="T12" fmla="*/ 60 w 7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75" h="83">
                  <a:moveTo>
                    <a:pt x="60" y="12"/>
                  </a:moveTo>
                  <a:cubicBezTo>
                    <a:pt x="60" y="12"/>
                    <a:pt x="2" y="0"/>
                    <a:pt x="1" y="26"/>
                  </a:cubicBezTo>
                  <a:cubicBezTo>
                    <a:pt x="0" y="43"/>
                    <a:pt x="19" y="38"/>
                    <a:pt x="19" y="38"/>
                  </a:cubicBezTo>
                  <a:cubicBezTo>
                    <a:pt x="19" y="38"/>
                    <a:pt x="4" y="51"/>
                    <a:pt x="15" y="63"/>
                  </a:cubicBezTo>
                  <a:cubicBezTo>
                    <a:pt x="26" y="75"/>
                    <a:pt x="43" y="57"/>
                    <a:pt x="43" y="57"/>
                  </a:cubicBezTo>
                  <a:cubicBezTo>
                    <a:pt x="43" y="57"/>
                    <a:pt x="43" y="72"/>
                    <a:pt x="59" y="78"/>
                  </a:cubicBezTo>
                  <a:cubicBezTo>
                    <a:pt x="75" y="83"/>
                    <a:pt x="73" y="34"/>
                    <a:pt x="60" y="12"/>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44"/>
            <p:cNvSpPr/>
            <p:nvPr/>
          </p:nvSpPr>
          <p:spPr bwMode="auto">
            <a:xfrm>
              <a:off x="10399714" y="4949826"/>
              <a:ext cx="33338" cy="220663"/>
            </a:xfrm>
            <a:custGeom>
              <a:avLst/>
              <a:gdLst>
                <a:gd name="T0" fmla="*/ 0 w 8"/>
                <a:gd name="T1" fmla="*/ 0 h 52"/>
                <a:gd name="T2" fmla="*/ 0 w 8"/>
                <a:gd name="T3" fmla="*/ 1 h 52"/>
                <a:gd name="T4" fmla="*/ 1 w 8"/>
                <a:gd name="T5" fmla="*/ 3 h 52"/>
                <a:gd name="T6" fmla="*/ 1 w 8"/>
                <a:gd name="T7" fmla="*/ 5 h 52"/>
                <a:gd name="T8" fmla="*/ 1 w 8"/>
                <a:gd name="T9" fmla="*/ 9 h 52"/>
                <a:gd name="T10" fmla="*/ 2 w 8"/>
                <a:gd name="T11" fmla="*/ 11 h 52"/>
                <a:gd name="T12" fmla="*/ 2 w 8"/>
                <a:gd name="T13" fmla="*/ 13 h 52"/>
                <a:gd name="T14" fmla="*/ 2 w 8"/>
                <a:gd name="T15" fmla="*/ 17 h 52"/>
                <a:gd name="T16" fmla="*/ 3 w 8"/>
                <a:gd name="T17" fmla="*/ 22 h 52"/>
                <a:gd name="T18" fmla="*/ 3 w 8"/>
                <a:gd name="T19" fmla="*/ 26 h 52"/>
                <a:gd name="T20" fmla="*/ 3 w 8"/>
                <a:gd name="T21" fmla="*/ 29 h 52"/>
                <a:gd name="T22" fmla="*/ 3 w 8"/>
                <a:gd name="T23" fmla="*/ 31 h 52"/>
                <a:gd name="T24" fmla="*/ 3 w 8"/>
                <a:gd name="T25" fmla="*/ 32 h 52"/>
                <a:gd name="T26" fmla="*/ 3 w 8"/>
                <a:gd name="T27" fmla="*/ 33 h 52"/>
                <a:gd name="T28" fmla="*/ 2 w 8"/>
                <a:gd name="T29" fmla="*/ 36 h 52"/>
                <a:gd name="T30" fmla="*/ 2 w 8"/>
                <a:gd name="T31" fmla="*/ 38 h 52"/>
                <a:gd name="T32" fmla="*/ 2 w 8"/>
                <a:gd name="T33" fmla="*/ 40 h 52"/>
                <a:gd name="T34" fmla="*/ 2 w 8"/>
                <a:gd name="T35" fmla="*/ 44 h 52"/>
                <a:gd name="T36" fmla="*/ 2 w 8"/>
                <a:gd name="T37" fmla="*/ 46 h 52"/>
                <a:gd name="T38" fmla="*/ 1 w 8"/>
                <a:gd name="T39" fmla="*/ 47 h 52"/>
                <a:gd name="T40" fmla="*/ 1 w 8"/>
                <a:gd name="T41" fmla="*/ 50 h 52"/>
                <a:gd name="T42" fmla="*/ 1 w 8"/>
                <a:gd name="T43" fmla="*/ 52 h 52"/>
                <a:gd name="T44" fmla="*/ 1 w 8"/>
                <a:gd name="T45" fmla="*/ 52 h 52"/>
                <a:gd name="T46" fmla="*/ 1 w 8"/>
                <a:gd name="T47" fmla="*/ 52 h 52"/>
                <a:gd name="T48" fmla="*/ 2 w 8"/>
                <a:gd name="T49" fmla="*/ 50 h 52"/>
                <a:gd name="T50" fmla="*/ 3 w 8"/>
                <a:gd name="T51" fmla="*/ 48 h 52"/>
                <a:gd name="T52" fmla="*/ 4 w 8"/>
                <a:gd name="T53" fmla="*/ 46 h 52"/>
                <a:gd name="T54" fmla="*/ 5 w 8"/>
                <a:gd name="T55" fmla="*/ 45 h 52"/>
                <a:gd name="T56" fmla="*/ 5 w 8"/>
                <a:gd name="T57" fmla="*/ 43 h 52"/>
                <a:gd name="T58" fmla="*/ 6 w 8"/>
                <a:gd name="T59" fmla="*/ 41 h 52"/>
                <a:gd name="T60" fmla="*/ 6 w 8"/>
                <a:gd name="T61" fmla="*/ 39 h 52"/>
                <a:gd name="T62" fmla="*/ 7 w 8"/>
                <a:gd name="T63" fmla="*/ 36 h 52"/>
                <a:gd name="T64" fmla="*/ 7 w 8"/>
                <a:gd name="T65" fmla="*/ 31 h 52"/>
                <a:gd name="T66" fmla="*/ 8 w 8"/>
                <a:gd name="T67" fmla="*/ 26 h 52"/>
                <a:gd name="T68" fmla="*/ 7 w 8"/>
                <a:gd name="T69" fmla="*/ 24 h 52"/>
                <a:gd name="T70" fmla="*/ 7 w 8"/>
                <a:gd name="T71" fmla="*/ 21 h 52"/>
                <a:gd name="T72" fmla="*/ 7 w 8"/>
                <a:gd name="T73" fmla="*/ 19 h 52"/>
                <a:gd name="T74" fmla="*/ 7 w 8"/>
                <a:gd name="T75" fmla="*/ 16 h 52"/>
                <a:gd name="T76" fmla="*/ 5 w 8"/>
                <a:gd name="T77" fmla="*/ 12 h 52"/>
                <a:gd name="T78" fmla="*/ 5 w 8"/>
                <a:gd name="T79" fmla="*/ 10 h 52"/>
                <a:gd name="T80" fmla="*/ 4 w 8"/>
                <a:gd name="T81" fmla="*/ 8 h 52"/>
                <a:gd name="T82" fmla="*/ 3 w 8"/>
                <a:gd name="T83" fmla="*/ 6 h 52"/>
                <a:gd name="T84" fmla="*/ 3 w 8"/>
                <a:gd name="T85" fmla="*/ 5 h 52"/>
                <a:gd name="T86" fmla="*/ 2 w 8"/>
                <a:gd name="T87" fmla="*/ 4 h 52"/>
                <a:gd name="T88" fmla="*/ 2 w 8"/>
                <a:gd name="T89" fmla="*/ 2 h 52"/>
                <a:gd name="T90" fmla="*/ 1 w 8"/>
                <a:gd name="T91" fmla="*/ 1 h 52"/>
                <a:gd name="T92" fmla="*/ 0 w 8"/>
                <a:gd name="T9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52">
                  <a:moveTo>
                    <a:pt x="0" y="0"/>
                  </a:moveTo>
                  <a:cubicBezTo>
                    <a:pt x="0" y="0"/>
                    <a:pt x="0" y="1"/>
                    <a:pt x="0" y="1"/>
                  </a:cubicBezTo>
                  <a:cubicBezTo>
                    <a:pt x="0" y="1"/>
                    <a:pt x="0" y="2"/>
                    <a:pt x="1" y="3"/>
                  </a:cubicBezTo>
                  <a:cubicBezTo>
                    <a:pt x="1" y="4"/>
                    <a:pt x="1" y="4"/>
                    <a:pt x="1" y="5"/>
                  </a:cubicBezTo>
                  <a:cubicBezTo>
                    <a:pt x="1" y="6"/>
                    <a:pt x="1" y="7"/>
                    <a:pt x="1" y="9"/>
                  </a:cubicBezTo>
                  <a:cubicBezTo>
                    <a:pt x="1" y="9"/>
                    <a:pt x="2" y="10"/>
                    <a:pt x="2" y="11"/>
                  </a:cubicBezTo>
                  <a:cubicBezTo>
                    <a:pt x="2" y="11"/>
                    <a:pt x="2" y="12"/>
                    <a:pt x="2" y="13"/>
                  </a:cubicBezTo>
                  <a:cubicBezTo>
                    <a:pt x="2" y="14"/>
                    <a:pt x="2" y="15"/>
                    <a:pt x="2" y="17"/>
                  </a:cubicBezTo>
                  <a:cubicBezTo>
                    <a:pt x="2" y="18"/>
                    <a:pt x="3" y="20"/>
                    <a:pt x="3" y="22"/>
                  </a:cubicBezTo>
                  <a:cubicBezTo>
                    <a:pt x="3" y="23"/>
                    <a:pt x="3" y="25"/>
                    <a:pt x="3" y="26"/>
                  </a:cubicBezTo>
                  <a:cubicBezTo>
                    <a:pt x="3" y="27"/>
                    <a:pt x="3" y="28"/>
                    <a:pt x="3" y="29"/>
                  </a:cubicBezTo>
                  <a:cubicBezTo>
                    <a:pt x="3" y="30"/>
                    <a:pt x="3" y="30"/>
                    <a:pt x="3" y="31"/>
                  </a:cubicBezTo>
                  <a:cubicBezTo>
                    <a:pt x="3" y="32"/>
                    <a:pt x="3" y="32"/>
                    <a:pt x="3" y="32"/>
                  </a:cubicBezTo>
                  <a:cubicBezTo>
                    <a:pt x="3" y="33"/>
                    <a:pt x="3" y="33"/>
                    <a:pt x="3" y="33"/>
                  </a:cubicBezTo>
                  <a:cubicBezTo>
                    <a:pt x="3" y="34"/>
                    <a:pt x="3" y="35"/>
                    <a:pt x="2" y="36"/>
                  </a:cubicBezTo>
                  <a:cubicBezTo>
                    <a:pt x="2" y="37"/>
                    <a:pt x="2" y="37"/>
                    <a:pt x="2" y="38"/>
                  </a:cubicBezTo>
                  <a:cubicBezTo>
                    <a:pt x="2" y="39"/>
                    <a:pt x="2" y="39"/>
                    <a:pt x="2" y="40"/>
                  </a:cubicBezTo>
                  <a:cubicBezTo>
                    <a:pt x="2" y="42"/>
                    <a:pt x="2" y="43"/>
                    <a:pt x="2" y="44"/>
                  </a:cubicBezTo>
                  <a:cubicBezTo>
                    <a:pt x="2" y="45"/>
                    <a:pt x="2" y="45"/>
                    <a:pt x="2" y="46"/>
                  </a:cubicBezTo>
                  <a:cubicBezTo>
                    <a:pt x="2" y="46"/>
                    <a:pt x="1" y="47"/>
                    <a:pt x="1" y="47"/>
                  </a:cubicBezTo>
                  <a:cubicBezTo>
                    <a:pt x="1" y="48"/>
                    <a:pt x="1" y="49"/>
                    <a:pt x="1" y="50"/>
                  </a:cubicBezTo>
                  <a:cubicBezTo>
                    <a:pt x="1" y="51"/>
                    <a:pt x="1" y="51"/>
                    <a:pt x="1" y="52"/>
                  </a:cubicBezTo>
                  <a:cubicBezTo>
                    <a:pt x="1" y="52"/>
                    <a:pt x="1" y="52"/>
                    <a:pt x="1" y="52"/>
                  </a:cubicBezTo>
                  <a:cubicBezTo>
                    <a:pt x="1" y="52"/>
                    <a:pt x="1" y="52"/>
                    <a:pt x="1" y="52"/>
                  </a:cubicBezTo>
                  <a:cubicBezTo>
                    <a:pt x="1" y="51"/>
                    <a:pt x="2" y="51"/>
                    <a:pt x="2" y="50"/>
                  </a:cubicBezTo>
                  <a:cubicBezTo>
                    <a:pt x="2" y="50"/>
                    <a:pt x="3" y="49"/>
                    <a:pt x="3" y="48"/>
                  </a:cubicBezTo>
                  <a:cubicBezTo>
                    <a:pt x="3" y="47"/>
                    <a:pt x="4" y="47"/>
                    <a:pt x="4" y="46"/>
                  </a:cubicBezTo>
                  <a:cubicBezTo>
                    <a:pt x="4" y="46"/>
                    <a:pt x="4" y="45"/>
                    <a:pt x="5" y="45"/>
                  </a:cubicBezTo>
                  <a:cubicBezTo>
                    <a:pt x="5" y="44"/>
                    <a:pt x="5" y="43"/>
                    <a:pt x="5" y="43"/>
                  </a:cubicBezTo>
                  <a:cubicBezTo>
                    <a:pt x="5" y="42"/>
                    <a:pt x="6" y="41"/>
                    <a:pt x="6" y="41"/>
                  </a:cubicBezTo>
                  <a:cubicBezTo>
                    <a:pt x="6" y="40"/>
                    <a:pt x="6" y="39"/>
                    <a:pt x="6" y="39"/>
                  </a:cubicBezTo>
                  <a:cubicBezTo>
                    <a:pt x="6" y="38"/>
                    <a:pt x="7" y="37"/>
                    <a:pt x="7" y="36"/>
                  </a:cubicBezTo>
                  <a:cubicBezTo>
                    <a:pt x="7" y="35"/>
                    <a:pt x="7" y="33"/>
                    <a:pt x="7" y="31"/>
                  </a:cubicBezTo>
                  <a:cubicBezTo>
                    <a:pt x="8" y="30"/>
                    <a:pt x="8" y="28"/>
                    <a:pt x="8" y="26"/>
                  </a:cubicBezTo>
                  <a:cubicBezTo>
                    <a:pt x="8" y="25"/>
                    <a:pt x="7" y="25"/>
                    <a:pt x="7" y="24"/>
                  </a:cubicBezTo>
                  <a:cubicBezTo>
                    <a:pt x="7" y="23"/>
                    <a:pt x="7" y="22"/>
                    <a:pt x="7" y="21"/>
                  </a:cubicBezTo>
                  <a:cubicBezTo>
                    <a:pt x="7" y="20"/>
                    <a:pt x="7" y="20"/>
                    <a:pt x="7" y="19"/>
                  </a:cubicBezTo>
                  <a:cubicBezTo>
                    <a:pt x="7" y="18"/>
                    <a:pt x="7" y="17"/>
                    <a:pt x="7" y="16"/>
                  </a:cubicBezTo>
                  <a:cubicBezTo>
                    <a:pt x="6" y="15"/>
                    <a:pt x="6" y="13"/>
                    <a:pt x="5" y="12"/>
                  </a:cubicBezTo>
                  <a:cubicBezTo>
                    <a:pt x="5" y="11"/>
                    <a:pt x="5" y="11"/>
                    <a:pt x="5" y="10"/>
                  </a:cubicBezTo>
                  <a:cubicBezTo>
                    <a:pt x="5" y="9"/>
                    <a:pt x="4" y="9"/>
                    <a:pt x="4" y="8"/>
                  </a:cubicBezTo>
                  <a:cubicBezTo>
                    <a:pt x="4" y="7"/>
                    <a:pt x="4" y="7"/>
                    <a:pt x="3" y="6"/>
                  </a:cubicBezTo>
                  <a:cubicBezTo>
                    <a:pt x="3" y="6"/>
                    <a:pt x="3" y="5"/>
                    <a:pt x="3" y="5"/>
                  </a:cubicBezTo>
                  <a:cubicBezTo>
                    <a:pt x="3" y="4"/>
                    <a:pt x="2" y="4"/>
                    <a:pt x="2" y="4"/>
                  </a:cubicBezTo>
                  <a:cubicBezTo>
                    <a:pt x="2" y="3"/>
                    <a:pt x="2" y="3"/>
                    <a:pt x="2" y="2"/>
                  </a:cubicBezTo>
                  <a:cubicBezTo>
                    <a:pt x="1" y="2"/>
                    <a:pt x="1" y="1"/>
                    <a:pt x="1"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5"/>
            <p:cNvSpPr/>
            <p:nvPr/>
          </p:nvSpPr>
          <p:spPr bwMode="auto">
            <a:xfrm>
              <a:off x="10196514" y="4941888"/>
              <a:ext cx="203200" cy="42863"/>
            </a:xfrm>
            <a:custGeom>
              <a:avLst/>
              <a:gdLst>
                <a:gd name="T0" fmla="*/ 0 w 48"/>
                <a:gd name="T1" fmla="*/ 10 h 10"/>
                <a:gd name="T2" fmla="*/ 0 w 48"/>
                <a:gd name="T3" fmla="*/ 10 h 10"/>
                <a:gd name="T4" fmla="*/ 1 w 48"/>
                <a:gd name="T5" fmla="*/ 9 h 10"/>
                <a:gd name="T6" fmla="*/ 2 w 48"/>
                <a:gd name="T7" fmla="*/ 9 h 10"/>
                <a:gd name="T8" fmla="*/ 4 w 48"/>
                <a:gd name="T9" fmla="*/ 9 h 10"/>
                <a:gd name="T10" fmla="*/ 7 w 48"/>
                <a:gd name="T11" fmla="*/ 8 h 10"/>
                <a:gd name="T12" fmla="*/ 15 w 48"/>
                <a:gd name="T13" fmla="*/ 8 h 10"/>
                <a:gd name="T14" fmla="*/ 20 w 48"/>
                <a:gd name="T15" fmla="*/ 8 h 10"/>
                <a:gd name="T16" fmla="*/ 24 w 48"/>
                <a:gd name="T17" fmla="*/ 7 h 10"/>
                <a:gd name="T18" fmla="*/ 29 w 48"/>
                <a:gd name="T19" fmla="*/ 6 h 10"/>
                <a:gd name="T20" fmla="*/ 33 w 48"/>
                <a:gd name="T21" fmla="*/ 5 h 10"/>
                <a:gd name="T22" fmla="*/ 35 w 48"/>
                <a:gd name="T23" fmla="*/ 4 h 10"/>
                <a:gd name="T24" fmla="*/ 37 w 48"/>
                <a:gd name="T25" fmla="*/ 4 h 10"/>
                <a:gd name="T26" fmla="*/ 41 w 48"/>
                <a:gd name="T27" fmla="*/ 3 h 10"/>
                <a:gd name="T28" fmla="*/ 46 w 48"/>
                <a:gd name="T29" fmla="*/ 3 h 10"/>
                <a:gd name="T30" fmla="*/ 48 w 48"/>
                <a:gd name="T31" fmla="*/ 2 h 10"/>
                <a:gd name="T32" fmla="*/ 48 w 48"/>
                <a:gd name="T33" fmla="*/ 2 h 10"/>
                <a:gd name="T34" fmla="*/ 48 w 48"/>
                <a:gd name="T35" fmla="*/ 2 h 10"/>
                <a:gd name="T36" fmla="*/ 46 w 48"/>
                <a:gd name="T37" fmla="*/ 2 h 10"/>
                <a:gd name="T38" fmla="*/ 44 w 48"/>
                <a:gd name="T39" fmla="*/ 1 h 10"/>
                <a:gd name="T40" fmla="*/ 41 w 48"/>
                <a:gd name="T41" fmla="*/ 0 h 10"/>
                <a:gd name="T42" fmla="*/ 37 w 48"/>
                <a:gd name="T43" fmla="*/ 0 h 10"/>
                <a:gd name="T44" fmla="*/ 34 w 48"/>
                <a:gd name="T45" fmla="*/ 0 h 10"/>
                <a:gd name="T46" fmla="*/ 33 w 48"/>
                <a:gd name="T47" fmla="*/ 0 h 10"/>
                <a:gd name="T48" fmla="*/ 32 w 48"/>
                <a:gd name="T49" fmla="*/ 0 h 10"/>
                <a:gd name="T50" fmla="*/ 28 w 48"/>
                <a:gd name="T51" fmla="*/ 1 h 10"/>
                <a:gd name="T52" fmla="*/ 23 w 48"/>
                <a:gd name="T53" fmla="*/ 2 h 10"/>
                <a:gd name="T54" fmla="*/ 19 w 48"/>
                <a:gd name="T55" fmla="*/ 3 h 10"/>
                <a:gd name="T56" fmla="*/ 14 w 48"/>
                <a:gd name="T57" fmla="*/ 4 h 10"/>
                <a:gd name="T58" fmla="*/ 10 w 48"/>
                <a:gd name="T59" fmla="*/ 5 h 10"/>
                <a:gd name="T60" fmla="*/ 6 w 48"/>
                <a:gd name="T61" fmla="*/ 6 h 10"/>
                <a:gd name="T62" fmla="*/ 3 w 48"/>
                <a:gd name="T63" fmla="*/ 7 h 10"/>
                <a:gd name="T64" fmla="*/ 1 w 48"/>
                <a:gd name="T65" fmla="*/ 8 h 10"/>
                <a:gd name="T66" fmla="*/ 0 w 48"/>
                <a:gd name="T67" fmla="*/ 9 h 10"/>
                <a:gd name="T68" fmla="*/ 0 w 48"/>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10">
                  <a:moveTo>
                    <a:pt x="0" y="10"/>
                  </a:moveTo>
                  <a:cubicBezTo>
                    <a:pt x="0" y="10"/>
                    <a:pt x="0" y="10"/>
                    <a:pt x="0" y="10"/>
                  </a:cubicBezTo>
                  <a:cubicBezTo>
                    <a:pt x="0" y="10"/>
                    <a:pt x="0" y="10"/>
                    <a:pt x="1" y="9"/>
                  </a:cubicBezTo>
                  <a:cubicBezTo>
                    <a:pt x="1" y="9"/>
                    <a:pt x="1" y="9"/>
                    <a:pt x="2" y="9"/>
                  </a:cubicBezTo>
                  <a:cubicBezTo>
                    <a:pt x="2" y="9"/>
                    <a:pt x="3" y="9"/>
                    <a:pt x="4" y="9"/>
                  </a:cubicBezTo>
                  <a:cubicBezTo>
                    <a:pt x="5" y="9"/>
                    <a:pt x="6" y="8"/>
                    <a:pt x="7" y="8"/>
                  </a:cubicBezTo>
                  <a:cubicBezTo>
                    <a:pt x="9" y="8"/>
                    <a:pt x="12" y="8"/>
                    <a:pt x="15" y="8"/>
                  </a:cubicBezTo>
                  <a:cubicBezTo>
                    <a:pt x="16" y="8"/>
                    <a:pt x="18" y="8"/>
                    <a:pt x="20" y="8"/>
                  </a:cubicBezTo>
                  <a:cubicBezTo>
                    <a:pt x="21" y="7"/>
                    <a:pt x="23" y="7"/>
                    <a:pt x="24" y="7"/>
                  </a:cubicBezTo>
                  <a:cubicBezTo>
                    <a:pt x="26" y="6"/>
                    <a:pt x="27" y="6"/>
                    <a:pt x="29" y="6"/>
                  </a:cubicBezTo>
                  <a:cubicBezTo>
                    <a:pt x="30" y="5"/>
                    <a:pt x="32" y="5"/>
                    <a:pt x="33" y="5"/>
                  </a:cubicBezTo>
                  <a:cubicBezTo>
                    <a:pt x="34" y="4"/>
                    <a:pt x="34" y="4"/>
                    <a:pt x="35" y="4"/>
                  </a:cubicBezTo>
                  <a:cubicBezTo>
                    <a:pt x="36" y="4"/>
                    <a:pt x="36" y="4"/>
                    <a:pt x="37" y="4"/>
                  </a:cubicBezTo>
                  <a:cubicBezTo>
                    <a:pt x="38" y="3"/>
                    <a:pt x="40" y="3"/>
                    <a:pt x="41" y="3"/>
                  </a:cubicBezTo>
                  <a:cubicBezTo>
                    <a:pt x="43" y="3"/>
                    <a:pt x="45" y="3"/>
                    <a:pt x="46" y="3"/>
                  </a:cubicBezTo>
                  <a:cubicBezTo>
                    <a:pt x="47" y="3"/>
                    <a:pt x="47" y="2"/>
                    <a:pt x="48" y="2"/>
                  </a:cubicBezTo>
                  <a:cubicBezTo>
                    <a:pt x="48" y="2"/>
                    <a:pt x="48" y="2"/>
                    <a:pt x="48" y="2"/>
                  </a:cubicBezTo>
                  <a:cubicBezTo>
                    <a:pt x="48" y="2"/>
                    <a:pt x="48" y="2"/>
                    <a:pt x="48" y="2"/>
                  </a:cubicBezTo>
                  <a:cubicBezTo>
                    <a:pt x="47" y="2"/>
                    <a:pt x="47" y="2"/>
                    <a:pt x="46" y="2"/>
                  </a:cubicBezTo>
                  <a:cubicBezTo>
                    <a:pt x="46" y="1"/>
                    <a:pt x="45" y="1"/>
                    <a:pt x="44" y="1"/>
                  </a:cubicBezTo>
                  <a:cubicBezTo>
                    <a:pt x="43" y="1"/>
                    <a:pt x="42" y="0"/>
                    <a:pt x="41" y="0"/>
                  </a:cubicBezTo>
                  <a:cubicBezTo>
                    <a:pt x="39" y="0"/>
                    <a:pt x="38" y="0"/>
                    <a:pt x="37" y="0"/>
                  </a:cubicBezTo>
                  <a:cubicBezTo>
                    <a:pt x="36" y="0"/>
                    <a:pt x="35" y="0"/>
                    <a:pt x="34" y="0"/>
                  </a:cubicBezTo>
                  <a:cubicBezTo>
                    <a:pt x="34" y="0"/>
                    <a:pt x="34" y="0"/>
                    <a:pt x="33" y="0"/>
                  </a:cubicBezTo>
                  <a:cubicBezTo>
                    <a:pt x="33" y="0"/>
                    <a:pt x="33" y="0"/>
                    <a:pt x="32" y="0"/>
                  </a:cubicBezTo>
                  <a:cubicBezTo>
                    <a:pt x="31" y="1"/>
                    <a:pt x="29" y="1"/>
                    <a:pt x="28" y="1"/>
                  </a:cubicBezTo>
                  <a:cubicBezTo>
                    <a:pt x="26" y="1"/>
                    <a:pt x="25" y="2"/>
                    <a:pt x="23" y="2"/>
                  </a:cubicBezTo>
                  <a:cubicBezTo>
                    <a:pt x="22" y="2"/>
                    <a:pt x="20" y="3"/>
                    <a:pt x="19" y="3"/>
                  </a:cubicBezTo>
                  <a:cubicBezTo>
                    <a:pt x="17" y="3"/>
                    <a:pt x="16" y="3"/>
                    <a:pt x="14" y="4"/>
                  </a:cubicBezTo>
                  <a:cubicBezTo>
                    <a:pt x="13" y="4"/>
                    <a:pt x="12" y="4"/>
                    <a:pt x="10" y="5"/>
                  </a:cubicBezTo>
                  <a:cubicBezTo>
                    <a:pt x="9" y="5"/>
                    <a:pt x="8" y="5"/>
                    <a:pt x="6" y="6"/>
                  </a:cubicBezTo>
                  <a:cubicBezTo>
                    <a:pt x="5" y="6"/>
                    <a:pt x="4" y="6"/>
                    <a:pt x="3" y="7"/>
                  </a:cubicBezTo>
                  <a:cubicBezTo>
                    <a:pt x="2" y="7"/>
                    <a:pt x="2" y="8"/>
                    <a:pt x="1" y="8"/>
                  </a:cubicBezTo>
                  <a:cubicBezTo>
                    <a:pt x="1" y="9"/>
                    <a:pt x="0" y="9"/>
                    <a:pt x="0" y="9"/>
                  </a:cubicBezTo>
                  <a:cubicBezTo>
                    <a:pt x="0" y="10"/>
                    <a:pt x="0" y="10"/>
                    <a:pt x="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46"/>
            <p:cNvSpPr/>
            <p:nvPr/>
          </p:nvSpPr>
          <p:spPr bwMode="auto">
            <a:xfrm>
              <a:off x="10239376" y="4946651"/>
              <a:ext cx="165100" cy="177800"/>
            </a:xfrm>
            <a:custGeom>
              <a:avLst/>
              <a:gdLst>
                <a:gd name="T0" fmla="*/ 0 w 39"/>
                <a:gd name="T1" fmla="*/ 42 h 42"/>
                <a:gd name="T2" fmla="*/ 1 w 39"/>
                <a:gd name="T3" fmla="*/ 41 h 42"/>
                <a:gd name="T4" fmla="*/ 2 w 39"/>
                <a:gd name="T5" fmla="*/ 40 h 42"/>
                <a:gd name="T6" fmla="*/ 6 w 39"/>
                <a:gd name="T7" fmla="*/ 36 h 42"/>
                <a:gd name="T8" fmla="*/ 10 w 39"/>
                <a:gd name="T9" fmla="*/ 33 h 42"/>
                <a:gd name="T10" fmla="*/ 14 w 39"/>
                <a:gd name="T11" fmla="*/ 30 h 42"/>
                <a:gd name="T12" fmla="*/ 14 w 39"/>
                <a:gd name="T13" fmla="*/ 30 h 42"/>
                <a:gd name="T14" fmla="*/ 15 w 39"/>
                <a:gd name="T15" fmla="*/ 30 h 42"/>
                <a:gd name="T16" fmla="*/ 16 w 39"/>
                <a:gd name="T17" fmla="*/ 29 h 42"/>
                <a:gd name="T18" fmla="*/ 18 w 39"/>
                <a:gd name="T19" fmla="*/ 27 h 42"/>
                <a:gd name="T20" fmla="*/ 22 w 39"/>
                <a:gd name="T21" fmla="*/ 23 h 42"/>
                <a:gd name="T22" fmla="*/ 25 w 39"/>
                <a:gd name="T23" fmla="*/ 19 h 42"/>
                <a:gd name="T24" fmla="*/ 29 w 39"/>
                <a:gd name="T25" fmla="*/ 15 h 42"/>
                <a:gd name="T26" fmla="*/ 34 w 39"/>
                <a:gd name="T27" fmla="*/ 8 h 42"/>
                <a:gd name="T28" fmla="*/ 38 w 39"/>
                <a:gd name="T29" fmla="*/ 2 h 42"/>
                <a:gd name="T30" fmla="*/ 39 w 39"/>
                <a:gd name="T31" fmla="*/ 1 h 42"/>
                <a:gd name="T32" fmla="*/ 39 w 39"/>
                <a:gd name="T33" fmla="*/ 0 h 42"/>
                <a:gd name="T34" fmla="*/ 39 w 39"/>
                <a:gd name="T35" fmla="*/ 1 h 42"/>
                <a:gd name="T36" fmla="*/ 37 w 39"/>
                <a:gd name="T37" fmla="*/ 2 h 42"/>
                <a:gd name="T38" fmla="*/ 32 w 39"/>
                <a:gd name="T39" fmla="*/ 6 h 42"/>
                <a:gd name="T40" fmla="*/ 25 w 39"/>
                <a:gd name="T41" fmla="*/ 12 h 42"/>
                <a:gd name="T42" fmla="*/ 22 w 39"/>
                <a:gd name="T43" fmla="*/ 16 h 42"/>
                <a:gd name="T44" fmla="*/ 18 w 39"/>
                <a:gd name="T45" fmla="*/ 20 h 42"/>
                <a:gd name="T46" fmla="*/ 15 w 39"/>
                <a:gd name="T47" fmla="*/ 24 h 42"/>
                <a:gd name="T48" fmla="*/ 13 w 39"/>
                <a:gd name="T49" fmla="*/ 25 h 42"/>
                <a:gd name="T50" fmla="*/ 12 w 39"/>
                <a:gd name="T51" fmla="*/ 26 h 42"/>
                <a:gd name="T52" fmla="*/ 11 w 39"/>
                <a:gd name="T53" fmla="*/ 27 h 42"/>
                <a:gd name="T54" fmla="*/ 7 w 39"/>
                <a:gd name="T55" fmla="*/ 30 h 42"/>
                <a:gd name="T56" fmla="*/ 6 w 39"/>
                <a:gd name="T57" fmla="*/ 32 h 42"/>
                <a:gd name="T58" fmla="*/ 5 w 39"/>
                <a:gd name="T59" fmla="*/ 33 h 42"/>
                <a:gd name="T60" fmla="*/ 5 w 39"/>
                <a:gd name="T61" fmla="*/ 33 h 42"/>
                <a:gd name="T62" fmla="*/ 4 w 39"/>
                <a:gd name="T63" fmla="*/ 34 h 42"/>
                <a:gd name="T64" fmla="*/ 2 w 39"/>
                <a:gd name="T65" fmla="*/ 37 h 42"/>
                <a:gd name="T66" fmla="*/ 1 w 39"/>
                <a:gd name="T67" fmla="*/ 39 h 42"/>
                <a:gd name="T68" fmla="*/ 0 w 39"/>
                <a:gd name="T69" fmla="*/ 41 h 42"/>
                <a:gd name="T70" fmla="*/ 0 w 39"/>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2">
                  <a:moveTo>
                    <a:pt x="0" y="42"/>
                  </a:moveTo>
                  <a:cubicBezTo>
                    <a:pt x="0" y="42"/>
                    <a:pt x="0" y="42"/>
                    <a:pt x="1" y="41"/>
                  </a:cubicBezTo>
                  <a:cubicBezTo>
                    <a:pt x="1" y="41"/>
                    <a:pt x="1" y="40"/>
                    <a:pt x="2" y="40"/>
                  </a:cubicBezTo>
                  <a:cubicBezTo>
                    <a:pt x="3" y="39"/>
                    <a:pt x="4" y="37"/>
                    <a:pt x="6" y="36"/>
                  </a:cubicBezTo>
                  <a:cubicBezTo>
                    <a:pt x="7" y="35"/>
                    <a:pt x="8" y="34"/>
                    <a:pt x="10" y="33"/>
                  </a:cubicBezTo>
                  <a:cubicBezTo>
                    <a:pt x="11" y="32"/>
                    <a:pt x="12" y="31"/>
                    <a:pt x="14" y="30"/>
                  </a:cubicBezTo>
                  <a:cubicBezTo>
                    <a:pt x="14" y="30"/>
                    <a:pt x="14" y="30"/>
                    <a:pt x="14" y="30"/>
                  </a:cubicBezTo>
                  <a:cubicBezTo>
                    <a:pt x="15" y="30"/>
                    <a:pt x="15" y="30"/>
                    <a:pt x="15" y="30"/>
                  </a:cubicBezTo>
                  <a:cubicBezTo>
                    <a:pt x="15" y="29"/>
                    <a:pt x="15" y="29"/>
                    <a:pt x="16" y="29"/>
                  </a:cubicBezTo>
                  <a:cubicBezTo>
                    <a:pt x="17" y="28"/>
                    <a:pt x="17" y="28"/>
                    <a:pt x="18" y="27"/>
                  </a:cubicBezTo>
                  <a:cubicBezTo>
                    <a:pt x="19" y="26"/>
                    <a:pt x="21" y="25"/>
                    <a:pt x="22" y="23"/>
                  </a:cubicBezTo>
                  <a:cubicBezTo>
                    <a:pt x="23" y="22"/>
                    <a:pt x="24" y="21"/>
                    <a:pt x="25" y="19"/>
                  </a:cubicBezTo>
                  <a:cubicBezTo>
                    <a:pt x="27" y="18"/>
                    <a:pt x="28" y="16"/>
                    <a:pt x="29" y="15"/>
                  </a:cubicBezTo>
                  <a:cubicBezTo>
                    <a:pt x="31" y="13"/>
                    <a:pt x="33" y="10"/>
                    <a:pt x="34" y="8"/>
                  </a:cubicBezTo>
                  <a:cubicBezTo>
                    <a:pt x="36" y="6"/>
                    <a:pt x="37" y="4"/>
                    <a:pt x="38" y="2"/>
                  </a:cubicBezTo>
                  <a:cubicBezTo>
                    <a:pt x="38" y="2"/>
                    <a:pt x="39" y="1"/>
                    <a:pt x="39" y="1"/>
                  </a:cubicBezTo>
                  <a:cubicBezTo>
                    <a:pt x="39" y="0"/>
                    <a:pt x="39" y="0"/>
                    <a:pt x="39" y="0"/>
                  </a:cubicBezTo>
                  <a:cubicBezTo>
                    <a:pt x="39" y="0"/>
                    <a:pt x="39" y="0"/>
                    <a:pt x="39" y="1"/>
                  </a:cubicBezTo>
                  <a:cubicBezTo>
                    <a:pt x="38" y="1"/>
                    <a:pt x="38" y="1"/>
                    <a:pt x="37" y="2"/>
                  </a:cubicBezTo>
                  <a:cubicBezTo>
                    <a:pt x="36" y="3"/>
                    <a:pt x="34" y="4"/>
                    <a:pt x="32" y="6"/>
                  </a:cubicBezTo>
                  <a:cubicBezTo>
                    <a:pt x="30" y="8"/>
                    <a:pt x="28" y="10"/>
                    <a:pt x="25" y="12"/>
                  </a:cubicBezTo>
                  <a:cubicBezTo>
                    <a:pt x="24" y="14"/>
                    <a:pt x="23" y="15"/>
                    <a:pt x="22" y="16"/>
                  </a:cubicBezTo>
                  <a:cubicBezTo>
                    <a:pt x="21" y="17"/>
                    <a:pt x="20" y="19"/>
                    <a:pt x="18" y="20"/>
                  </a:cubicBezTo>
                  <a:cubicBezTo>
                    <a:pt x="17" y="21"/>
                    <a:pt x="16" y="22"/>
                    <a:pt x="15" y="24"/>
                  </a:cubicBezTo>
                  <a:cubicBezTo>
                    <a:pt x="14" y="24"/>
                    <a:pt x="13" y="25"/>
                    <a:pt x="13" y="25"/>
                  </a:cubicBezTo>
                  <a:cubicBezTo>
                    <a:pt x="13" y="26"/>
                    <a:pt x="12" y="26"/>
                    <a:pt x="12" y="26"/>
                  </a:cubicBezTo>
                  <a:cubicBezTo>
                    <a:pt x="12" y="27"/>
                    <a:pt x="11" y="27"/>
                    <a:pt x="11" y="27"/>
                  </a:cubicBezTo>
                  <a:cubicBezTo>
                    <a:pt x="10" y="28"/>
                    <a:pt x="9" y="29"/>
                    <a:pt x="7" y="30"/>
                  </a:cubicBezTo>
                  <a:cubicBezTo>
                    <a:pt x="7" y="31"/>
                    <a:pt x="6" y="31"/>
                    <a:pt x="6" y="32"/>
                  </a:cubicBezTo>
                  <a:cubicBezTo>
                    <a:pt x="5" y="32"/>
                    <a:pt x="5" y="32"/>
                    <a:pt x="5" y="33"/>
                  </a:cubicBezTo>
                  <a:cubicBezTo>
                    <a:pt x="5" y="33"/>
                    <a:pt x="5" y="33"/>
                    <a:pt x="5" y="33"/>
                  </a:cubicBezTo>
                  <a:cubicBezTo>
                    <a:pt x="5" y="33"/>
                    <a:pt x="4" y="33"/>
                    <a:pt x="4" y="34"/>
                  </a:cubicBezTo>
                  <a:cubicBezTo>
                    <a:pt x="3" y="35"/>
                    <a:pt x="3" y="36"/>
                    <a:pt x="2" y="37"/>
                  </a:cubicBezTo>
                  <a:cubicBezTo>
                    <a:pt x="1" y="38"/>
                    <a:pt x="1" y="39"/>
                    <a:pt x="1" y="39"/>
                  </a:cubicBezTo>
                  <a:cubicBezTo>
                    <a:pt x="1" y="40"/>
                    <a:pt x="0" y="41"/>
                    <a:pt x="0" y="41"/>
                  </a:cubicBezTo>
                  <a:cubicBezTo>
                    <a:pt x="0" y="42"/>
                    <a:pt x="0" y="42"/>
                    <a:pt x="0" y="4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47"/>
            <p:cNvSpPr/>
            <p:nvPr/>
          </p:nvSpPr>
          <p:spPr bwMode="auto">
            <a:xfrm>
              <a:off x="10353676" y="4954588"/>
              <a:ext cx="46038" cy="139700"/>
            </a:xfrm>
            <a:custGeom>
              <a:avLst/>
              <a:gdLst>
                <a:gd name="T0" fmla="*/ 11 w 11"/>
                <a:gd name="T1" fmla="*/ 0 h 33"/>
                <a:gd name="T2" fmla="*/ 11 w 11"/>
                <a:gd name="T3" fmla="*/ 1 h 33"/>
                <a:gd name="T4" fmla="*/ 9 w 11"/>
                <a:gd name="T5" fmla="*/ 5 h 33"/>
                <a:gd name="T6" fmla="*/ 8 w 11"/>
                <a:gd name="T7" fmla="*/ 10 h 33"/>
                <a:gd name="T8" fmla="*/ 7 w 11"/>
                <a:gd name="T9" fmla="*/ 13 h 33"/>
                <a:gd name="T10" fmla="*/ 6 w 11"/>
                <a:gd name="T11" fmla="*/ 16 h 33"/>
                <a:gd name="T12" fmla="*/ 5 w 11"/>
                <a:gd name="T13" fmla="*/ 19 h 33"/>
                <a:gd name="T14" fmla="*/ 4 w 11"/>
                <a:gd name="T15" fmla="*/ 22 h 33"/>
                <a:gd name="T16" fmla="*/ 2 w 11"/>
                <a:gd name="T17" fmla="*/ 27 h 33"/>
                <a:gd name="T18" fmla="*/ 1 w 11"/>
                <a:gd name="T19" fmla="*/ 31 h 33"/>
                <a:gd name="T20" fmla="*/ 0 w 11"/>
                <a:gd name="T21" fmla="*/ 33 h 33"/>
                <a:gd name="T22" fmla="*/ 1 w 11"/>
                <a:gd name="T23" fmla="*/ 31 h 33"/>
                <a:gd name="T24" fmla="*/ 2 w 11"/>
                <a:gd name="T25" fmla="*/ 30 h 33"/>
                <a:gd name="T26" fmla="*/ 3 w 11"/>
                <a:gd name="T27" fmla="*/ 28 h 33"/>
                <a:gd name="T28" fmla="*/ 5 w 11"/>
                <a:gd name="T29" fmla="*/ 26 h 33"/>
                <a:gd name="T30" fmla="*/ 6 w 11"/>
                <a:gd name="T31" fmla="*/ 23 h 33"/>
                <a:gd name="T32" fmla="*/ 7 w 11"/>
                <a:gd name="T33" fmla="*/ 20 h 33"/>
                <a:gd name="T34" fmla="*/ 9 w 11"/>
                <a:gd name="T35" fmla="*/ 17 h 33"/>
                <a:gd name="T36" fmla="*/ 10 w 11"/>
                <a:gd name="T37" fmla="*/ 14 h 33"/>
                <a:gd name="T38" fmla="*/ 10 w 11"/>
                <a:gd name="T39" fmla="*/ 11 h 33"/>
                <a:gd name="T40" fmla="*/ 11 w 11"/>
                <a:gd name="T41" fmla="*/ 8 h 33"/>
                <a:gd name="T42" fmla="*/ 11 w 11"/>
                <a:gd name="T43" fmla="*/ 5 h 33"/>
                <a:gd name="T44" fmla="*/ 11 w 11"/>
                <a:gd name="T45" fmla="*/ 3 h 33"/>
                <a:gd name="T46" fmla="*/ 11 w 11"/>
                <a:gd name="T47" fmla="*/ 1 h 33"/>
                <a:gd name="T48" fmla="*/ 11 w 11"/>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11" y="0"/>
                  </a:moveTo>
                  <a:cubicBezTo>
                    <a:pt x="11" y="0"/>
                    <a:pt x="11" y="0"/>
                    <a:pt x="11" y="1"/>
                  </a:cubicBezTo>
                  <a:cubicBezTo>
                    <a:pt x="10" y="2"/>
                    <a:pt x="10" y="3"/>
                    <a:pt x="9" y="5"/>
                  </a:cubicBezTo>
                  <a:cubicBezTo>
                    <a:pt x="9" y="6"/>
                    <a:pt x="8" y="8"/>
                    <a:pt x="8" y="10"/>
                  </a:cubicBezTo>
                  <a:cubicBezTo>
                    <a:pt x="8" y="11"/>
                    <a:pt x="7" y="12"/>
                    <a:pt x="7" y="13"/>
                  </a:cubicBezTo>
                  <a:cubicBezTo>
                    <a:pt x="7" y="14"/>
                    <a:pt x="6" y="15"/>
                    <a:pt x="6" y="16"/>
                  </a:cubicBezTo>
                  <a:cubicBezTo>
                    <a:pt x="6" y="17"/>
                    <a:pt x="5" y="18"/>
                    <a:pt x="5" y="19"/>
                  </a:cubicBezTo>
                  <a:cubicBezTo>
                    <a:pt x="5" y="20"/>
                    <a:pt x="4" y="21"/>
                    <a:pt x="4" y="22"/>
                  </a:cubicBezTo>
                  <a:cubicBezTo>
                    <a:pt x="3" y="24"/>
                    <a:pt x="3" y="26"/>
                    <a:pt x="2" y="27"/>
                  </a:cubicBezTo>
                  <a:cubicBezTo>
                    <a:pt x="1" y="29"/>
                    <a:pt x="1" y="30"/>
                    <a:pt x="1" y="31"/>
                  </a:cubicBezTo>
                  <a:cubicBezTo>
                    <a:pt x="0" y="32"/>
                    <a:pt x="0" y="33"/>
                    <a:pt x="0" y="33"/>
                  </a:cubicBezTo>
                  <a:cubicBezTo>
                    <a:pt x="0" y="33"/>
                    <a:pt x="1" y="32"/>
                    <a:pt x="1" y="31"/>
                  </a:cubicBezTo>
                  <a:cubicBezTo>
                    <a:pt x="1" y="31"/>
                    <a:pt x="2" y="31"/>
                    <a:pt x="2" y="30"/>
                  </a:cubicBezTo>
                  <a:cubicBezTo>
                    <a:pt x="3" y="29"/>
                    <a:pt x="3" y="29"/>
                    <a:pt x="3" y="28"/>
                  </a:cubicBezTo>
                  <a:cubicBezTo>
                    <a:pt x="4" y="27"/>
                    <a:pt x="4" y="27"/>
                    <a:pt x="5" y="26"/>
                  </a:cubicBezTo>
                  <a:cubicBezTo>
                    <a:pt x="5" y="25"/>
                    <a:pt x="6" y="24"/>
                    <a:pt x="6" y="23"/>
                  </a:cubicBezTo>
                  <a:cubicBezTo>
                    <a:pt x="7" y="22"/>
                    <a:pt x="7" y="21"/>
                    <a:pt x="7" y="20"/>
                  </a:cubicBezTo>
                  <a:cubicBezTo>
                    <a:pt x="8" y="19"/>
                    <a:pt x="8" y="18"/>
                    <a:pt x="9" y="17"/>
                  </a:cubicBezTo>
                  <a:cubicBezTo>
                    <a:pt x="9" y="16"/>
                    <a:pt x="9" y="15"/>
                    <a:pt x="10" y="14"/>
                  </a:cubicBezTo>
                  <a:cubicBezTo>
                    <a:pt x="10" y="13"/>
                    <a:pt x="10" y="12"/>
                    <a:pt x="10" y="11"/>
                  </a:cubicBezTo>
                  <a:cubicBezTo>
                    <a:pt x="10" y="10"/>
                    <a:pt x="11" y="9"/>
                    <a:pt x="11" y="8"/>
                  </a:cubicBezTo>
                  <a:cubicBezTo>
                    <a:pt x="11" y="7"/>
                    <a:pt x="11" y="6"/>
                    <a:pt x="11" y="5"/>
                  </a:cubicBezTo>
                  <a:cubicBezTo>
                    <a:pt x="11" y="4"/>
                    <a:pt x="11" y="3"/>
                    <a:pt x="11" y="3"/>
                  </a:cubicBezTo>
                  <a:cubicBezTo>
                    <a:pt x="11" y="2"/>
                    <a:pt x="11" y="2"/>
                    <a:pt x="11" y="1"/>
                  </a:cubicBezTo>
                  <a:cubicBezTo>
                    <a:pt x="11" y="0"/>
                    <a:pt x="11" y="0"/>
                    <a:pt x="1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48"/>
            <p:cNvSpPr/>
            <p:nvPr/>
          </p:nvSpPr>
          <p:spPr bwMode="auto">
            <a:xfrm>
              <a:off x="10252076" y="4949826"/>
              <a:ext cx="152400" cy="73025"/>
            </a:xfrm>
            <a:custGeom>
              <a:avLst/>
              <a:gdLst>
                <a:gd name="T0" fmla="*/ 0 w 36"/>
                <a:gd name="T1" fmla="*/ 17 h 17"/>
                <a:gd name="T2" fmla="*/ 1 w 36"/>
                <a:gd name="T3" fmla="*/ 16 h 17"/>
                <a:gd name="T4" fmla="*/ 6 w 36"/>
                <a:gd name="T5" fmla="*/ 14 h 17"/>
                <a:gd name="T6" fmla="*/ 11 w 36"/>
                <a:gd name="T7" fmla="*/ 12 h 17"/>
                <a:gd name="T8" fmla="*/ 15 w 36"/>
                <a:gd name="T9" fmla="*/ 10 h 17"/>
                <a:gd name="T10" fmla="*/ 18 w 36"/>
                <a:gd name="T11" fmla="*/ 9 h 17"/>
                <a:gd name="T12" fmla="*/ 30 w 36"/>
                <a:gd name="T13" fmla="*/ 3 h 17"/>
                <a:gd name="T14" fmla="*/ 34 w 36"/>
                <a:gd name="T15" fmla="*/ 1 h 17"/>
                <a:gd name="T16" fmla="*/ 36 w 36"/>
                <a:gd name="T17" fmla="*/ 0 h 17"/>
                <a:gd name="T18" fmla="*/ 34 w 36"/>
                <a:gd name="T19" fmla="*/ 1 h 17"/>
                <a:gd name="T20" fmla="*/ 32 w 36"/>
                <a:gd name="T21" fmla="*/ 1 h 17"/>
                <a:gd name="T22" fmla="*/ 30 w 36"/>
                <a:gd name="T23" fmla="*/ 1 h 17"/>
                <a:gd name="T24" fmla="*/ 27 w 36"/>
                <a:gd name="T25" fmla="*/ 2 h 17"/>
                <a:gd name="T26" fmla="*/ 24 w 36"/>
                <a:gd name="T27" fmla="*/ 3 h 17"/>
                <a:gd name="T28" fmla="*/ 20 w 36"/>
                <a:gd name="T29" fmla="*/ 5 h 17"/>
                <a:gd name="T30" fmla="*/ 17 w 36"/>
                <a:gd name="T31" fmla="*/ 6 h 17"/>
                <a:gd name="T32" fmla="*/ 13 w 36"/>
                <a:gd name="T33" fmla="*/ 8 h 17"/>
                <a:gd name="T34" fmla="*/ 10 w 36"/>
                <a:gd name="T35" fmla="*/ 10 h 17"/>
                <a:gd name="T36" fmla="*/ 7 w 36"/>
                <a:gd name="T37" fmla="*/ 11 h 17"/>
                <a:gd name="T38" fmla="*/ 5 w 36"/>
                <a:gd name="T39" fmla="*/ 13 h 17"/>
                <a:gd name="T40" fmla="*/ 3 w 36"/>
                <a:gd name="T41" fmla="*/ 15 h 17"/>
                <a:gd name="T42" fmla="*/ 1 w 36"/>
                <a:gd name="T43" fmla="*/ 16 h 17"/>
                <a:gd name="T44" fmla="*/ 0 w 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7">
                  <a:moveTo>
                    <a:pt x="0" y="17"/>
                  </a:moveTo>
                  <a:cubicBezTo>
                    <a:pt x="0" y="17"/>
                    <a:pt x="0" y="17"/>
                    <a:pt x="1" y="16"/>
                  </a:cubicBezTo>
                  <a:cubicBezTo>
                    <a:pt x="2" y="16"/>
                    <a:pt x="4" y="15"/>
                    <a:pt x="6" y="14"/>
                  </a:cubicBezTo>
                  <a:cubicBezTo>
                    <a:pt x="7" y="14"/>
                    <a:pt x="9" y="13"/>
                    <a:pt x="11" y="12"/>
                  </a:cubicBezTo>
                  <a:cubicBezTo>
                    <a:pt x="12" y="11"/>
                    <a:pt x="13" y="11"/>
                    <a:pt x="15" y="10"/>
                  </a:cubicBezTo>
                  <a:cubicBezTo>
                    <a:pt x="16" y="10"/>
                    <a:pt x="17" y="9"/>
                    <a:pt x="18" y="9"/>
                  </a:cubicBezTo>
                  <a:cubicBezTo>
                    <a:pt x="22" y="6"/>
                    <a:pt x="27" y="4"/>
                    <a:pt x="30" y="3"/>
                  </a:cubicBezTo>
                  <a:cubicBezTo>
                    <a:pt x="32" y="2"/>
                    <a:pt x="33" y="2"/>
                    <a:pt x="34" y="1"/>
                  </a:cubicBezTo>
                  <a:cubicBezTo>
                    <a:pt x="35" y="1"/>
                    <a:pt x="36" y="0"/>
                    <a:pt x="36" y="0"/>
                  </a:cubicBezTo>
                  <a:cubicBezTo>
                    <a:pt x="36" y="0"/>
                    <a:pt x="35" y="0"/>
                    <a:pt x="34" y="1"/>
                  </a:cubicBezTo>
                  <a:cubicBezTo>
                    <a:pt x="34" y="1"/>
                    <a:pt x="33" y="1"/>
                    <a:pt x="32" y="1"/>
                  </a:cubicBezTo>
                  <a:cubicBezTo>
                    <a:pt x="32" y="1"/>
                    <a:pt x="31" y="1"/>
                    <a:pt x="30" y="1"/>
                  </a:cubicBezTo>
                  <a:cubicBezTo>
                    <a:pt x="29" y="2"/>
                    <a:pt x="28" y="2"/>
                    <a:pt x="27" y="2"/>
                  </a:cubicBezTo>
                  <a:cubicBezTo>
                    <a:pt x="26" y="3"/>
                    <a:pt x="25" y="3"/>
                    <a:pt x="24" y="3"/>
                  </a:cubicBezTo>
                  <a:cubicBezTo>
                    <a:pt x="22" y="4"/>
                    <a:pt x="21" y="4"/>
                    <a:pt x="20" y="5"/>
                  </a:cubicBezTo>
                  <a:cubicBezTo>
                    <a:pt x="19" y="5"/>
                    <a:pt x="18" y="6"/>
                    <a:pt x="17" y="6"/>
                  </a:cubicBezTo>
                  <a:cubicBezTo>
                    <a:pt x="16" y="7"/>
                    <a:pt x="14" y="7"/>
                    <a:pt x="13" y="8"/>
                  </a:cubicBezTo>
                  <a:cubicBezTo>
                    <a:pt x="12" y="8"/>
                    <a:pt x="11" y="9"/>
                    <a:pt x="10" y="10"/>
                  </a:cubicBezTo>
                  <a:cubicBezTo>
                    <a:pt x="9" y="10"/>
                    <a:pt x="8" y="11"/>
                    <a:pt x="7" y="11"/>
                  </a:cubicBezTo>
                  <a:cubicBezTo>
                    <a:pt x="6" y="12"/>
                    <a:pt x="5" y="13"/>
                    <a:pt x="5" y="13"/>
                  </a:cubicBezTo>
                  <a:cubicBezTo>
                    <a:pt x="4" y="14"/>
                    <a:pt x="3" y="14"/>
                    <a:pt x="3" y="15"/>
                  </a:cubicBezTo>
                  <a:cubicBezTo>
                    <a:pt x="2" y="15"/>
                    <a:pt x="2" y="16"/>
                    <a:pt x="1" y="16"/>
                  </a:cubicBezTo>
                  <a:cubicBezTo>
                    <a:pt x="0" y="17"/>
                    <a:pt x="0" y="17"/>
                    <a:pt x="0" y="1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49"/>
            <p:cNvSpPr/>
            <p:nvPr/>
          </p:nvSpPr>
          <p:spPr bwMode="auto">
            <a:xfrm>
              <a:off x="10340976" y="4899026"/>
              <a:ext cx="114300" cy="101600"/>
            </a:xfrm>
            <a:custGeom>
              <a:avLst/>
              <a:gdLst>
                <a:gd name="T0" fmla="*/ 22 w 27"/>
                <a:gd name="T1" fmla="*/ 4 h 24"/>
                <a:gd name="T2" fmla="*/ 0 w 27"/>
                <a:gd name="T3" fmla="*/ 3 h 24"/>
                <a:gd name="T4" fmla="*/ 25 w 27"/>
                <a:gd name="T5" fmla="*/ 24 h 24"/>
                <a:gd name="T6" fmla="*/ 22 w 27"/>
                <a:gd name="T7" fmla="*/ 4 h 24"/>
              </a:gdLst>
              <a:ahLst/>
              <a:cxnLst>
                <a:cxn ang="0">
                  <a:pos x="T0" y="T1"/>
                </a:cxn>
                <a:cxn ang="0">
                  <a:pos x="T2" y="T3"/>
                </a:cxn>
                <a:cxn ang="0">
                  <a:pos x="T4" y="T5"/>
                </a:cxn>
                <a:cxn ang="0">
                  <a:pos x="T6" y="T7"/>
                </a:cxn>
              </a:cxnLst>
              <a:rect l="0" t="0" r="r" b="b"/>
              <a:pathLst>
                <a:path w="27" h="24">
                  <a:moveTo>
                    <a:pt x="22" y="4"/>
                  </a:moveTo>
                  <a:cubicBezTo>
                    <a:pt x="14" y="1"/>
                    <a:pt x="7" y="0"/>
                    <a:pt x="0" y="3"/>
                  </a:cubicBezTo>
                  <a:cubicBezTo>
                    <a:pt x="0" y="3"/>
                    <a:pt x="16" y="21"/>
                    <a:pt x="25" y="24"/>
                  </a:cubicBezTo>
                  <a:cubicBezTo>
                    <a:pt x="25" y="24"/>
                    <a:pt x="27" y="9"/>
                    <a:pt x="22" y="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50"/>
            <p:cNvSpPr/>
            <p:nvPr/>
          </p:nvSpPr>
          <p:spPr bwMode="auto">
            <a:xfrm>
              <a:off x="10412414" y="4500563"/>
              <a:ext cx="304800" cy="436563"/>
            </a:xfrm>
            <a:custGeom>
              <a:avLst/>
              <a:gdLst>
                <a:gd name="T0" fmla="*/ 3 w 72"/>
                <a:gd name="T1" fmla="*/ 103 h 103"/>
                <a:gd name="T2" fmla="*/ 0 w 72"/>
                <a:gd name="T3" fmla="*/ 100 h 103"/>
                <a:gd name="T4" fmla="*/ 68 w 72"/>
                <a:gd name="T5" fmla="*/ 0 h 103"/>
                <a:gd name="T6" fmla="*/ 72 w 72"/>
                <a:gd name="T7" fmla="*/ 2 h 103"/>
                <a:gd name="T8" fmla="*/ 3 w 72"/>
                <a:gd name="T9" fmla="*/ 103 h 103"/>
              </a:gdLst>
              <a:ahLst/>
              <a:cxnLst>
                <a:cxn ang="0">
                  <a:pos x="T0" y="T1"/>
                </a:cxn>
                <a:cxn ang="0">
                  <a:pos x="T2" y="T3"/>
                </a:cxn>
                <a:cxn ang="0">
                  <a:pos x="T4" y="T5"/>
                </a:cxn>
                <a:cxn ang="0">
                  <a:pos x="T6" y="T7"/>
                </a:cxn>
                <a:cxn ang="0">
                  <a:pos x="T8" y="T9"/>
                </a:cxn>
              </a:cxnLst>
              <a:rect l="0" t="0" r="r" b="b"/>
              <a:pathLst>
                <a:path w="72" h="103">
                  <a:moveTo>
                    <a:pt x="3" y="103"/>
                  </a:moveTo>
                  <a:cubicBezTo>
                    <a:pt x="0" y="100"/>
                    <a:pt x="0" y="100"/>
                    <a:pt x="0" y="100"/>
                  </a:cubicBezTo>
                  <a:cubicBezTo>
                    <a:pt x="5" y="96"/>
                    <a:pt x="34" y="54"/>
                    <a:pt x="68" y="0"/>
                  </a:cubicBezTo>
                  <a:cubicBezTo>
                    <a:pt x="72" y="2"/>
                    <a:pt x="72" y="2"/>
                    <a:pt x="72" y="2"/>
                  </a:cubicBezTo>
                  <a:cubicBezTo>
                    <a:pt x="40" y="52"/>
                    <a:pt x="9" y="98"/>
                    <a:pt x="3" y="10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51"/>
            <p:cNvSpPr/>
            <p:nvPr/>
          </p:nvSpPr>
          <p:spPr bwMode="auto">
            <a:xfrm>
              <a:off x="9772651" y="4233863"/>
              <a:ext cx="296863" cy="403225"/>
            </a:xfrm>
            <a:custGeom>
              <a:avLst/>
              <a:gdLst>
                <a:gd name="T0" fmla="*/ 70 w 70"/>
                <a:gd name="T1" fmla="*/ 59 h 95"/>
                <a:gd name="T2" fmla="*/ 39 w 70"/>
                <a:gd name="T3" fmla="*/ 7 h 95"/>
                <a:gd name="T4" fmla="*/ 33 w 70"/>
                <a:gd name="T5" fmla="*/ 27 h 95"/>
                <a:gd name="T6" fmla="*/ 8 w 70"/>
                <a:gd name="T7" fmla="*/ 32 h 95"/>
                <a:gd name="T8" fmla="*/ 23 w 70"/>
                <a:gd name="T9" fmla="*/ 57 h 95"/>
                <a:gd name="T10" fmla="*/ 8 w 70"/>
                <a:gd name="T11" fmla="*/ 79 h 95"/>
                <a:gd name="T12" fmla="*/ 70 w 70"/>
                <a:gd name="T13" fmla="*/ 59 h 95"/>
              </a:gdLst>
              <a:ahLst/>
              <a:cxnLst>
                <a:cxn ang="0">
                  <a:pos x="T0" y="T1"/>
                </a:cxn>
                <a:cxn ang="0">
                  <a:pos x="T2" y="T3"/>
                </a:cxn>
                <a:cxn ang="0">
                  <a:pos x="T4" y="T5"/>
                </a:cxn>
                <a:cxn ang="0">
                  <a:pos x="T6" y="T7"/>
                </a:cxn>
                <a:cxn ang="0">
                  <a:pos x="T8" y="T9"/>
                </a:cxn>
                <a:cxn ang="0">
                  <a:pos x="T10" y="T11"/>
                </a:cxn>
                <a:cxn ang="0">
                  <a:pos x="T12" y="T13"/>
                </a:cxn>
              </a:cxnLst>
              <a:rect l="0" t="0" r="r" b="b"/>
              <a:pathLst>
                <a:path w="70" h="95">
                  <a:moveTo>
                    <a:pt x="70" y="59"/>
                  </a:moveTo>
                  <a:cubicBezTo>
                    <a:pt x="70" y="59"/>
                    <a:pt x="63" y="0"/>
                    <a:pt x="39" y="7"/>
                  </a:cubicBezTo>
                  <a:cubicBezTo>
                    <a:pt x="22" y="11"/>
                    <a:pt x="33" y="27"/>
                    <a:pt x="33" y="27"/>
                  </a:cubicBezTo>
                  <a:cubicBezTo>
                    <a:pt x="33" y="27"/>
                    <a:pt x="16" y="18"/>
                    <a:pt x="8" y="32"/>
                  </a:cubicBezTo>
                  <a:cubicBezTo>
                    <a:pt x="0" y="46"/>
                    <a:pt x="23" y="57"/>
                    <a:pt x="23" y="57"/>
                  </a:cubicBezTo>
                  <a:cubicBezTo>
                    <a:pt x="23" y="57"/>
                    <a:pt x="8" y="62"/>
                    <a:pt x="8" y="79"/>
                  </a:cubicBezTo>
                  <a:cubicBezTo>
                    <a:pt x="8" y="95"/>
                    <a:pt x="54" y="78"/>
                    <a:pt x="70"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52"/>
            <p:cNvSpPr/>
            <p:nvPr/>
          </p:nvSpPr>
          <p:spPr bwMode="auto">
            <a:xfrm>
              <a:off x="9836151" y="4479926"/>
              <a:ext cx="207963" cy="76200"/>
            </a:xfrm>
            <a:custGeom>
              <a:avLst/>
              <a:gdLst>
                <a:gd name="T0" fmla="*/ 49 w 49"/>
                <a:gd name="T1" fmla="*/ 0 h 18"/>
                <a:gd name="T2" fmla="*/ 48 w 49"/>
                <a:gd name="T3" fmla="*/ 0 h 18"/>
                <a:gd name="T4" fmla="*/ 46 w 49"/>
                <a:gd name="T5" fmla="*/ 1 h 18"/>
                <a:gd name="T6" fmla="*/ 44 w 49"/>
                <a:gd name="T7" fmla="*/ 2 h 18"/>
                <a:gd name="T8" fmla="*/ 41 w 49"/>
                <a:gd name="T9" fmla="*/ 4 h 18"/>
                <a:gd name="T10" fmla="*/ 39 w 49"/>
                <a:gd name="T11" fmla="*/ 5 h 18"/>
                <a:gd name="T12" fmla="*/ 37 w 49"/>
                <a:gd name="T13" fmla="*/ 5 h 18"/>
                <a:gd name="T14" fmla="*/ 34 w 49"/>
                <a:gd name="T15" fmla="*/ 7 h 18"/>
                <a:gd name="T16" fmla="*/ 29 w 49"/>
                <a:gd name="T17" fmla="*/ 9 h 18"/>
                <a:gd name="T18" fmla="*/ 25 w 49"/>
                <a:gd name="T19" fmla="*/ 11 h 18"/>
                <a:gd name="T20" fmla="*/ 22 w 49"/>
                <a:gd name="T21" fmla="*/ 11 h 18"/>
                <a:gd name="T22" fmla="*/ 20 w 49"/>
                <a:gd name="T23" fmla="*/ 12 h 18"/>
                <a:gd name="T24" fmla="*/ 19 w 49"/>
                <a:gd name="T25" fmla="*/ 12 h 18"/>
                <a:gd name="T26" fmla="*/ 18 w 49"/>
                <a:gd name="T27" fmla="*/ 13 h 18"/>
                <a:gd name="T28" fmla="*/ 16 w 49"/>
                <a:gd name="T29" fmla="*/ 13 h 18"/>
                <a:gd name="T30" fmla="*/ 14 w 49"/>
                <a:gd name="T31" fmla="*/ 14 h 18"/>
                <a:gd name="T32" fmla="*/ 12 w 49"/>
                <a:gd name="T33" fmla="*/ 15 h 18"/>
                <a:gd name="T34" fmla="*/ 8 w 49"/>
                <a:gd name="T35" fmla="*/ 15 h 18"/>
                <a:gd name="T36" fmla="*/ 6 w 49"/>
                <a:gd name="T37" fmla="*/ 16 h 18"/>
                <a:gd name="T38" fmla="*/ 4 w 49"/>
                <a:gd name="T39" fmla="*/ 16 h 18"/>
                <a:gd name="T40" fmla="*/ 2 w 49"/>
                <a:gd name="T41" fmla="*/ 17 h 18"/>
                <a:gd name="T42" fmla="*/ 0 w 49"/>
                <a:gd name="T43" fmla="*/ 17 h 18"/>
                <a:gd name="T44" fmla="*/ 0 w 49"/>
                <a:gd name="T45" fmla="*/ 17 h 18"/>
                <a:gd name="T46" fmla="*/ 0 w 49"/>
                <a:gd name="T47" fmla="*/ 17 h 18"/>
                <a:gd name="T48" fmla="*/ 2 w 49"/>
                <a:gd name="T49" fmla="*/ 18 h 18"/>
                <a:gd name="T50" fmla="*/ 4 w 49"/>
                <a:gd name="T51" fmla="*/ 18 h 18"/>
                <a:gd name="T52" fmla="*/ 6 w 49"/>
                <a:gd name="T53" fmla="*/ 18 h 18"/>
                <a:gd name="T54" fmla="*/ 8 w 49"/>
                <a:gd name="T55" fmla="*/ 18 h 18"/>
                <a:gd name="T56" fmla="*/ 10 w 49"/>
                <a:gd name="T57" fmla="*/ 18 h 18"/>
                <a:gd name="T58" fmla="*/ 12 w 49"/>
                <a:gd name="T59" fmla="*/ 18 h 18"/>
                <a:gd name="T60" fmla="*/ 14 w 49"/>
                <a:gd name="T61" fmla="*/ 18 h 18"/>
                <a:gd name="T62" fmla="*/ 17 w 49"/>
                <a:gd name="T63" fmla="*/ 18 h 18"/>
                <a:gd name="T64" fmla="*/ 21 w 49"/>
                <a:gd name="T65" fmla="*/ 17 h 18"/>
                <a:gd name="T66" fmla="*/ 26 w 49"/>
                <a:gd name="T67" fmla="*/ 15 h 18"/>
                <a:gd name="T68" fmla="*/ 29 w 49"/>
                <a:gd name="T69" fmla="*/ 14 h 18"/>
                <a:gd name="T70" fmla="*/ 31 w 49"/>
                <a:gd name="T71" fmla="*/ 13 h 18"/>
                <a:gd name="T72" fmla="*/ 33 w 49"/>
                <a:gd name="T73" fmla="*/ 12 h 18"/>
                <a:gd name="T74" fmla="*/ 35 w 49"/>
                <a:gd name="T75" fmla="*/ 11 h 18"/>
                <a:gd name="T76" fmla="*/ 39 w 49"/>
                <a:gd name="T77" fmla="*/ 9 h 18"/>
                <a:gd name="T78" fmla="*/ 41 w 49"/>
                <a:gd name="T79" fmla="*/ 7 h 18"/>
                <a:gd name="T80" fmla="*/ 43 w 49"/>
                <a:gd name="T81" fmla="*/ 6 h 18"/>
                <a:gd name="T82" fmla="*/ 44 w 49"/>
                <a:gd name="T83" fmla="*/ 5 h 18"/>
                <a:gd name="T84" fmla="*/ 45 w 49"/>
                <a:gd name="T85" fmla="*/ 4 h 18"/>
                <a:gd name="T86" fmla="*/ 46 w 49"/>
                <a:gd name="T87" fmla="*/ 3 h 18"/>
                <a:gd name="T88" fmla="*/ 47 w 49"/>
                <a:gd name="T89" fmla="*/ 2 h 18"/>
                <a:gd name="T90" fmla="*/ 48 w 49"/>
                <a:gd name="T91" fmla="*/ 1 h 18"/>
                <a:gd name="T92" fmla="*/ 49 w 49"/>
                <a:gd name="T9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18">
                  <a:moveTo>
                    <a:pt x="49" y="0"/>
                  </a:moveTo>
                  <a:cubicBezTo>
                    <a:pt x="49" y="0"/>
                    <a:pt x="48" y="0"/>
                    <a:pt x="48" y="0"/>
                  </a:cubicBezTo>
                  <a:cubicBezTo>
                    <a:pt x="48" y="1"/>
                    <a:pt x="47" y="1"/>
                    <a:pt x="46" y="1"/>
                  </a:cubicBezTo>
                  <a:cubicBezTo>
                    <a:pt x="46" y="1"/>
                    <a:pt x="45" y="2"/>
                    <a:pt x="44" y="2"/>
                  </a:cubicBezTo>
                  <a:cubicBezTo>
                    <a:pt x="43" y="3"/>
                    <a:pt x="42" y="3"/>
                    <a:pt x="41" y="4"/>
                  </a:cubicBezTo>
                  <a:cubicBezTo>
                    <a:pt x="40" y="4"/>
                    <a:pt x="40" y="4"/>
                    <a:pt x="39" y="5"/>
                  </a:cubicBezTo>
                  <a:cubicBezTo>
                    <a:pt x="39" y="5"/>
                    <a:pt x="38" y="5"/>
                    <a:pt x="37" y="5"/>
                  </a:cubicBezTo>
                  <a:cubicBezTo>
                    <a:pt x="36" y="6"/>
                    <a:pt x="35" y="7"/>
                    <a:pt x="34" y="7"/>
                  </a:cubicBezTo>
                  <a:cubicBezTo>
                    <a:pt x="32" y="8"/>
                    <a:pt x="31" y="8"/>
                    <a:pt x="29" y="9"/>
                  </a:cubicBezTo>
                  <a:cubicBezTo>
                    <a:pt x="28" y="10"/>
                    <a:pt x="26" y="10"/>
                    <a:pt x="25" y="11"/>
                  </a:cubicBezTo>
                  <a:cubicBezTo>
                    <a:pt x="24" y="11"/>
                    <a:pt x="23" y="11"/>
                    <a:pt x="22" y="11"/>
                  </a:cubicBezTo>
                  <a:cubicBezTo>
                    <a:pt x="22" y="12"/>
                    <a:pt x="21" y="12"/>
                    <a:pt x="20" y="12"/>
                  </a:cubicBezTo>
                  <a:cubicBezTo>
                    <a:pt x="20" y="12"/>
                    <a:pt x="19" y="12"/>
                    <a:pt x="19" y="12"/>
                  </a:cubicBezTo>
                  <a:cubicBezTo>
                    <a:pt x="19" y="13"/>
                    <a:pt x="18" y="13"/>
                    <a:pt x="18" y="13"/>
                  </a:cubicBezTo>
                  <a:cubicBezTo>
                    <a:pt x="17" y="13"/>
                    <a:pt x="16" y="13"/>
                    <a:pt x="16" y="13"/>
                  </a:cubicBezTo>
                  <a:cubicBezTo>
                    <a:pt x="15" y="14"/>
                    <a:pt x="14" y="14"/>
                    <a:pt x="14" y="14"/>
                  </a:cubicBezTo>
                  <a:cubicBezTo>
                    <a:pt x="13" y="14"/>
                    <a:pt x="12" y="14"/>
                    <a:pt x="12" y="15"/>
                  </a:cubicBezTo>
                  <a:cubicBezTo>
                    <a:pt x="10" y="15"/>
                    <a:pt x="9" y="15"/>
                    <a:pt x="8" y="15"/>
                  </a:cubicBezTo>
                  <a:cubicBezTo>
                    <a:pt x="7" y="16"/>
                    <a:pt x="7" y="16"/>
                    <a:pt x="6" y="16"/>
                  </a:cubicBezTo>
                  <a:cubicBezTo>
                    <a:pt x="5" y="16"/>
                    <a:pt x="5" y="16"/>
                    <a:pt x="4" y="16"/>
                  </a:cubicBezTo>
                  <a:cubicBezTo>
                    <a:pt x="3" y="16"/>
                    <a:pt x="3" y="16"/>
                    <a:pt x="2" y="17"/>
                  </a:cubicBezTo>
                  <a:cubicBezTo>
                    <a:pt x="1" y="17"/>
                    <a:pt x="1" y="17"/>
                    <a:pt x="0" y="17"/>
                  </a:cubicBezTo>
                  <a:cubicBezTo>
                    <a:pt x="0" y="17"/>
                    <a:pt x="0" y="17"/>
                    <a:pt x="0" y="17"/>
                  </a:cubicBezTo>
                  <a:cubicBezTo>
                    <a:pt x="0" y="17"/>
                    <a:pt x="0" y="17"/>
                    <a:pt x="0" y="17"/>
                  </a:cubicBezTo>
                  <a:cubicBezTo>
                    <a:pt x="1" y="17"/>
                    <a:pt x="1" y="17"/>
                    <a:pt x="2" y="18"/>
                  </a:cubicBezTo>
                  <a:cubicBezTo>
                    <a:pt x="3" y="18"/>
                    <a:pt x="3" y="18"/>
                    <a:pt x="4" y="18"/>
                  </a:cubicBezTo>
                  <a:cubicBezTo>
                    <a:pt x="5" y="18"/>
                    <a:pt x="6" y="18"/>
                    <a:pt x="6" y="18"/>
                  </a:cubicBezTo>
                  <a:cubicBezTo>
                    <a:pt x="7" y="18"/>
                    <a:pt x="7" y="18"/>
                    <a:pt x="8" y="18"/>
                  </a:cubicBezTo>
                  <a:cubicBezTo>
                    <a:pt x="9" y="18"/>
                    <a:pt x="9" y="18"/>
                    <a:pt x="10" y="18"/>
                  </a:cubicBezTo>
                  <a:cubicBezTo>
                    <a:pt x="11" y="18"/>
                    <a:pt x="11" y="18"/>
                    <a:pt x="12" y="18"/>
                  </a:cubicBezTo>
                  <a:cubicBezTo>
                    <a:pt x="13" y="18"/>
                    <a:pt x="14" y="18"/>
                    <a:pt x="14" y="18"/>
                  </a:cubicBezTo>
                  <a:cubicBezTo>
                    <a:pt x="15" y="18"/>
                    <a:pt x="16" y="18"/>
                    <a:pt x="17" y="18"/>
                  </a:cubicBezTo>
                  <a:cubicBezTo>
                    <a:pt x="18" y="17"/>
                    <a:pt x="20" y="17"/>
                    <a:pt x="21" y="17"/>
                  </a:cubicBezTo>
                  <a:cubicBezTo>
                    <a:pt x="23" y="16"/>
                    <a:pt x="25" y="16"/>
                    <a:pt x="26" y="15"/>
                  </a:cubicBezTo>
                  <a:cubicBezTo>
                    <a:pt x="27" y="15"/>
                    <a:pt x="28" y="15"/>
                    <a:pt x="29" y="14"/>
                  </a:cubicBezTo>
                  <a:cubicBezTo>
                    <a:pt x="30" y="14"/>
                    <a:pt x="30" y="14"/>
                    <a:pt x="31" y="13"/>
                  </a:cubicBezTo>
                  <a:cubicBezTo>
                    <a:pt x="32" y="13"/>
                    <a:pt x="33" y="13"/>
                    <a:pt x="33" y="12"/>
                  </a:cubicBezTo>
                  <a:cubicBezTo>
                    <a:pt x="34" y="12"/>
                    <a:pt x="35" y="11"/>
                    <a:pt x="35" y="11"/>
                  </a:cubicBezTo>
                  <a:cubicBezTo>
                    <a:pt x="37" y="10"/>
                    <a:pt x="38" y="9"/>
                    <a:pt x="39" y="9"/>
                  </a:cubicBezTo>
                  <a:cubicBezTo>
                    <a:pt x="40" y="8"/>
                    <a:pt x="40" y="8"/>
                    <a:pt x="41" y="7"/>
                  </a:cubicBezTo>
                  <a:cubicBezTo>
                    <a:pt x="42" y="7"/>
                    <a:pt x="42" y="7"/>
                    <a:pt x="43" y="6"/>
                  </a:cubicBezTo>
                  <a:cubicBezTo>
                    <a:pt x="43" y="6"/>
                    <a:pt x="44" y="5"/>
                    <a:pt x="44" y="5"/>
                  </a:cubicBezTo>
                  <a:cubicBezTo>
                    <a:pt x="44" y="5"/>
                    <a:pt x="45" y="4"/>
                    <a:pt x="45" y="4"/>
                  </a:cubicBezTo>
                  <a:cubicBezTo>
                    <a:pt x="46" y="3"/>
                    <a:pt x="46" y="3"/>
                    <a:pt x="46" y="3"/>
                  </a:cubicBezTo>
                  <a:cubicBezTo>
                    <a:pt x="46" y="2"/>
                    <a:pt x="47" y="2"/>
                    <a:pt x="47" y="2"/>
                  </a:cubicBezTo>
                  <a:cubicBezTo>
                    <a:pt x="47" y="1"/>
                    <a:pt x="48" y="1"/>
                    <a:pt x="48" y="1"/>
                  </a:cubicBezTo>
                  <a:cubicBezTo>
                    <a:pt x="48" y="0"/>
                    <a:pt x="49" y="0"/>
                    <a:pt x="4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53"/>
            <p:cNvSpPr/>
            <p:nvPr/>
          </p:nvSpPr>
          <p:spPr bwMode="auto">
            <a:xfrm>
              <a:off x="9945689" y="4292601"/>
              <a:ext cx="98425" cy="187325"/>
            </a:xfrm>
            <a:custGeom>
              <a:avLst/>
              <a:gdLst>
                <a:gd name="T0" fmla="*/ 0 w 23"/>
                <a:gd name="T1" fmla="*/ 0 h 44"/>
                <a:gd name="T2" fmla="*/ 0 w 23"/>
                <a:gd name="T3" fmla="*/ 1 h 44"/>
                <a:gd name="T4" fmla="*/ 1 w 23"/>
                <a:gd name="T5" fmla="*/ 1 h 44"/>
                <a:gd name="T6" fmla="*/ 1 w 23"/>
                <a:gd name="T7" fmla="*/ 2 h 44"/>
                <a:gd name="T8" fmla="*/ 2 w 23"/>
                <a:gd name="T9" fmla="*/ 4 h 44"/>
                <a:gd name="T10" fmla="*/ 4 w 23"/>
                <a:gd name="T11" fmla="*/ 7 h 44"/>
                <a:gd name="T12" fmla="*/ 7 w 23"/>
                <a:gd name="T13" fmla="*/ 14 h 44"/>
                <a:gd name="T14" fmla="*/ 8 w 23"/>
                <a:gd name="T15" fmla="*/ 18 h 44"/>
                <a:gd name="T16" fmla="*/ 11 w 23"/>
                <a:gd name="T17" fmla="*/ 23 h 44"/>
                <a:gd name="T18" fmla="*/ 13 w 23"/>
                <a:gd name="T19" fmla="*/ 27 h 44"/>
                <a:gd name="T20" fmla="*/ 16 w 23"/>
                <a:gd name="T21" fmla="*/ 30 h 44"/>
                <a:gd name="T22" fmla="*/ 17 w 23"/>
                <a:gd name="T23" fmla="*/ 32 h 44"/>
                <a:gd name="T24" fmla="*/ 18 w 23"/>
                <a:gd name="T25" fmla="*/ 34 h 44"/>
                <a:gd name="T26" fmla="*/ 19 w 23"/>
                <a:gd name="T27" fmla="*/ 37 h 44"/>
                <a:gd name="T28" fmla="*/ 22 w 23"/>
                <a:gd name="T29" fmla="*/ 42 h 44"/>
                <a:gd name="T30" fmla="*/ 22 w 23"/>
                <a:gd name="T31" fmla="*/ 44 h 44"/>
                <a:gd name="T32" fmla="*/ 23 w 23"/>
                <a:gd name="T33" fmla="*/ 44 h 44"/>
                <a:gd name="T34" fmla="*/ 23 w 23"/>
                <a:gd name="T35" fmla="*/ 44 h 44"/>
                <a:gd name="T36" fmla="*/ 23 w 23"/>
                <a:gd name="T37" fmla="*/ 42 h 44"/>
                <a:gd name="T38" fmla="*/ 23 w 23"/>
                <a:gd name="T39" fmla="*/ 39 h 44"/>
                <a:gd name="T40" fmla="*/ 22 w 23"/>
                <a:gd name="T41" fmla="*/ 36 h 44"/>
                <a:gd name="T42" fmla="*/ 21 w 23"/>
                <a:gd name="T43" fmla="*/ 32 h 44"/>
                <a:gd name="T44" fmla="*/ 20 w 23"/>
                <a:gd name="T45" fmla="*/ 30 h 44"/>
                <a:gd name="T46" fmla="*/ 20 w 23"/>
                <a:gd name="T47" fmla="*/ 29 h 44"/>
                <a:gd name="T48" fmla="*/ 19 w 23"/>
                <a:gd name="T49" fmla="*/ 28 h 44"/>
                <a:gd name="T50" fmla="*/ 17 w 23"/>
                <a:gd name="T51" fmla="*/ 24 h 44"/>
                <a:gd name="T52" fmla="*/ 15 w 23"/>
                <a:gd name="T53" fmla="*/ 20 h 44"/>
                <a:gd name="T54" fmla="*/ 13 w 23"/>
                <a:gd name="T55" fmla="*/ 16 h 44"/>
                <a:gd name="T56" fmla="*/ 11 w 23"/>
                <a:gd name="T57" fmla="*/ 12 h 44"/>
                <a:gd name="T58" fmla="*/ 8 w 23"/>
                <a:gd name="T59" fmla="*/ 9 h 44"/>
                <a:gd name="T60" fmla="*/ 6 w 23"/>
                <a:gd name="T61" fmla="*/ 5 h 44"/>
                <a:gd name="T62" fmla="*/ 4 w 23"/>
                <a:gd name="T63" fmla="*/ 3 h 44"/>
                <a:gd name="T64" fmla="*/ 2 w 23"/>
                <a:gd name="T65" fmla="*/ 1 h 44"/>
                <a:gd name="T66" fmla="*/ 1 w 23"/>
                <a:gd name="T67" fmla="*/ 0 h 44"/>
                <a:gd name="T68" fmla="*/ 0 w 23"/>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44">
                  <a:moveTo>
                    <a:pt x="0" y="0"/>
                  </a:moveTo>
                  <a:cubicBezTo>
                    <a:pt x="0" y="0"/>
                    <a:pt x="0" y="0"/>
                    <a:pt x="0" y="1"/>
                  </a:cubicBezTo>
                  <a:cubicBezTo>
                    <a:pt x="0" y="1"/>
                    <a:pt x="1" y="1"/>
                    <a:pt x="1" y="1"/>
                  </a:cubicBezTo>
                  <a:cubicBezTo>
                    <a:pt x="1" y="1"/>
                    <a:pt x="1" y="2"/>
                    <a:pt x="1" y="2"/>
                  </a:cubicBezTo>
                  <a:cubicBezTo>
                    <a:pt x="2" y="3"/>
                    <a:pt x="2" y="3"/>
                    <a:pt x="2" y="4"/>
                  </a:cubicBezTo>
                  <a:cubicBezTo>
                    <a:pt x="3" y="5"/>
                    <a:pt x="3" y="6"/>
                    <a:pt x="4" y="7"/>
                  </a:cubicBezTo>
                  <a:cubicBezTo>
                    <a:pt x="5" y="9"/>
                    <a:pt x="6" y="11"/>
                    <a:pt x="7" y="14"/>
                  </a:cubicBezTo>
                  <a:cubicBezTo>
                    <a:pt x="7" y="16"/>
                    <a:pt x="8" y="17"/>
                    <a:pt x="8" y="18"/>
                  </a:cubicBezTo>
                  <a:cubicBezTo>
                    <a:pt x="9" y="20"/>
                    <a:pt x="10" y="21"/>
                    <a:pt x="11" y="23"/>
                  </a:cubicBezTo>
                  <a:cubicBezTo>
                    <a:pt x="12" y="24"/>
                    <a:pt x="12" y="25"/>
                    <a:pt x="13" y="27"/>
                  </a:cubicBezTo>
                  <a:cubicBezTo>
                    <a:pt x="14" y="28"/>
                    <a:pt x="15" y="29"/>
                    <a:pt x="16" y="30"/>
                  </a:cubicBezTo>
                  <a:cubicBezTo>
                    <a:pt x="16" y="31"/>
                    <a:pt x="16" y="32"/>
                    <a:pt x="17" y="32"/>
                  </a:cubicBezTo>
                  <a:cubicBezTo>
                    <a:pt x="17" y="33"/>
                    <a:pt x="17" y="33"/>
                    <a:pt x="18" y="34"/>
                  </a:cubicBezTo>
                  <a:cubicBezTo>
                    <a:pt x="18" y="35"/>
                    <a:pt x="19" y="36"/>
                    <a:pt x="19" y="37"/>
                  </a:cubicBezTo>
                  <a:cubicBezTo>
                    <a:pt x="21" y="39"/>
                    <a:pt x="21" y="41"/>
                    <a:pt x="22" y="42"/>
                  </a:cubicBezTo>
                  <a:cubicBezTo>
                    <a:pt x="22" y="43"/>
                    <a:pt x="22" y="43"/>
                    <a:pt x="22" y="44"/>
                  </a:cubicBezTo>
                  <a:cubicBezTo>
                    <a:pt x="22" y="44"/>
                    <a:pt x="23" y="44"/>
                    <a:pt x="23" y="44"/>
                  </a:cubicBezTo>
                  <a:cubicBezTo>
                    <a:pt x="23" y="44"/>
                    <a:pt x="23" y="44"/>
                    <a:pt x="23" y="44"/>
                  </a:cubicBezTo>
                  <a:cubicBezTo>
                    <a:pt x="23" y="43"/>
                    <a:pt x="23" y="43"/>
                    <a:pt x="23" y="42"/>
                  </a:cubicBezTo>
                  <a:cubicBezTo>
                    <a:pt x="23" y="41"/>
                    <a:pt x="23" y="40"/>
                    <a:pt x="23" y="39"/>
                  </a:cubicBezTo>
                  <a:cubicBezTo>
                    <a:pt x="23" y="38"/>
                    <a:pt x="22" y="37"/>
                    <a:pt x="22" y="36"/>
                  </a:cubicBezTo>
                  <a:cubicBezTo>
                    <a:pt x="22" y="35"/>
                    <a:pt x="22" y="34"/>
                    <a:pt x="21" y="32"/>
                  </a:cubicBezTo>
                  <a:cubicBezTo>
                    <a:pt x="21" y="32"/>
                    <a:pt x="21" y="31"/>
                    <a:pt x="20" y="30"/>
                  </a:cubicBezTo>
                  <a:cubicBezTo>
                    <a:pt x="20" y="30"/>
                    <a:pt x="20" y="30"/>
                    <a:pt x="20" y="29"/>
                  </a:cubicBezTo>
                  <a:cubicBezTo>
                    <a:pt x="20" y="29"/>
                    <a:pt x="20" y="29"/>
                    <a:pt x="19" y="28"/>
                  </a:cubicBezTo>
                  <a:cubicBezTo>
                    <a:pt x="19" y="27"/>
                    <a:pt x="18" y="26"/>
                    <a:pt x="17" y="24"/>
                  </a:cubicBezTo>
                  <a:cubicBezTo>
                    <a:pt x="17" y="23"/>
                    <a:pt x="16" y="21"/>
                    <a:pt x="15" y="20"/>
                  </a:cubicBezTo>
                  <a:cubicBezTo>
                    <a:pt x="14" y="19"/>
                    <a:pt x="13" y="18"/>
                    <a:pt x="13" y="16"/>
                  </a:cubicBezTo>
                  <a:cubicBezTo>
                    <a:pt x="12" y="15"/>
                    <a:pt x="11" y="14"/>
                    <a:pt x="11" y="12"/>
                  </a:cubicBezTo>
                  <a:cubicBezTo>
                    <a:pt x="10" y="11"/>
                    <a:pt x="9" y="10"/>
                    <a:pt x="8" y="9"/>
                  </a:cubicBezTo>
                  <a:cubicBezTo>
                    <a:pt x="8" y="8"/>
                    <a:pt x="7" y="6"/>
                    <a:pt x="6" y="5"/>
                  </a:cubicBezTo>
                  <a:cubicBezTo>
                    <a:pt x="5" y="4"/>
                    <a:pt x="5" y="4"/>
                    <a:pt x="4" y="3"/>
                  </a:cubicBezTo>
                  <a:cubicBezTo>
                    <a:pt x="3" y="2"/>
                    <a:pt x="3" y="2"/>
                    <a:pt x="2" y="1"/>
                  </a:cubicBezTo>
                  <a:cubicBezTo>
                    <a:pt x="1" y="1"/>
                    <a:pt x="1" y="1"/>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54"/>
            <p:cNvSpPr/>
            <p:nvPr/>
          </p:nvSpPr>
          <p:spPr bwMode="auto">
            <a:xfrm>
              <a:off x="9828214" y="4383088"/>
              <a:ext cx="219075" cy="96838"/>
            </a:xfrm>
            <a:custGeom>
              <a:avLst/>
              <a:gdLst>
                <a:gd name="T0" fmla="*/ 0 w 52"/>
                <a:gd name="T1" fmla="*/ 0 h 23"/>
                <a:gd name="T2" fmla="*/ 1 w 52"/>
                <a:gd name="T3" fmla="*/ 0 h 23"/>
                <a:gd name="T4" fmla="*/ 2 w 52"/>
                <a:gd name="T5" fmla="*/ 1 h 23"/>
                <a:gd name="T6" fmla="*/ 8 w 52"/>
                <a:gd name="T7" fmla="*/ 4 h 23"/>
                <a:gd name="T8" fmla="*/ 11 w 52"/>
                <a:gd name="T9" fmla="*/ 6 h 23"/>
                <a:gd name="T10" fmla="*/ 15 w 52"/>
                <a:gd name="T11" fmla="*/ 9 h 23"/>
                <a:gd name="T12" fmla="*/ 16 w 52"/>
                <a:gd name="T13" fmla="*/ 9 h 23"/>
                <a:gd name="T14" fmla="*/ 16 w 52"/>
                <a:gd name="T15" fmla="*/ 10 h 23"/>
                <a:gd name="T16" fmla="*/ 17 w 52"/>
                <a:gd name="T17" fmla="*/ 11 h 23"/>
                <a:gd name="T18" fmla="*/ 20 w 52"/>
                <a:gd name="T19" fmla="*/ 12 h 23"/>
                <a:gd name="T20" fmla="*/ 25 w 52"/>
                <a:gd name="T21" fmla="*/ 14 h 23"/>
                <a:gd name="T22" fmla="*/ 30 w 52"/>
                <a:gd name="T23" fmla="*/ 17 h 23"/>
                <a:gd name="T24" fmla="*/ 34 w 52"/>
                <a:gd name="T25" fmla="*/ 18 h 23"/>
                <a:gd name="T26" fmla="*/ 43 w 52"/>
                <a:gd name="T27" fmla="*/ 21 h 23"/>
                <a:gd name="T28" fmla="*/ 50 w 52"/>
                <a:gd name="T29" fmla="*/ 23 h 23"/>
                <a:gd name="T30" fmla="*/ 51 w 52"/>
                <a:gd name="T31" fmla="*/ 23 h 23"/>
                <a:gd name="T32" fmla="*/ 52 w 52"/>
                <a:gd name="T33" fmla="*/ 23 h 23"/>
                <a:gd name="T34" fmla="*/ 51 w 52"/>
                <a:gd name="T35" fmla="*/ 23 h 23"/>
                <a:gd name="T36" fmla="*/ 50 w 52"/>
                <a:gd name="T37" fmla="*/ 22 h 23"/>
                <a:gd name="T38" fmla="*/ 44 w 52"/>
                <a:gd name="T39" fmla="*/ 19 h 23"/>
                <a:gd name="T40" fmla="*/ 36 w 52"/>
                <a:gd name="T41" fmla="*/ 14 h 23"/>
                <a:gd name="T42" fmla="*/ 31 w 52"/>
                <a:gd name="T43" fmla="*/ 12 h 23"/>
                <a:gd name="T44" fmla="*/ 27 w 52"/>
                <a:gd name="T45" fmla="*/ 10 h 23"/>
                <a:gd name="T46" fmla="*/ 22 w 52"/>
                <a:gd name="T47" fmla="*/ 8 h 23"/>
                <a:gd name="T48" fmla="*/ 20 w 52"/>
                <a:gd name="T49" fmla="*/ 7 h 23"/>
                <a:gd name="T50" fmla="*/ 19 w 52"/>
                <a:gd name="T51" fmla="*/ 6 h 23"/>
                <a:gd name="T52" fmla="*/ 18 w 52"/>
                <a:gd name="T53" fmla="*/ 5 h 23"/>
                <a:gd name="T54" fmla="*/ 13 w 52"/>
                <a:gd name="T55" fmla="*/ 3 h 23"/>
                <a:gd name="T56" fmla="*/ 11 w 52"/>
                <a:gd name="T57" fmla="*/ 2 h 23"/>
                <a:gd name="T58" fmla="*/ 10 w 52"/>
                <a:gd name="T59" fmla="*/ 1 h 23"/>
                <a:gd name="T60" fmla="*/ 10 w 52"/>
                <a:gd name="T61" fmla="*/ 1 h 23"/>
                <a:gd name="T62" fmla="*/ 9 w 52"/>
                <a:gd name="T63" fmla="*/ 1 h 23"/>
                <a:gd name="T64" fmla="*/ 6 w 52"/>
                <a:gd name="T65" fmla="*/ 0 h 23"/>
                <a:gd name="T66" fmla="*/ 3 w 52"/>
                <a:gd name="T67" fmla="*/ 0 h 23"/>
                <a:gd name="T68" fmla="*/ 1 w 52"/>
                <a:gd name="T69" fmla="*/ 0 h 23"/>
                <a:gd name="T70" fmla="*/ 0 w 52"/>
                <a:gd name="T7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23">
                  <a:moveTo>
                    <a:pt x="0" y="0"/>
                  </a:moveTo>
                  <a:cubicBezTo>
                    <a:pt x="0" y="0"/>
                    <a:pt x="0" y="0"/>
                    <a:pt x="1" y="0"/>
                  </a:cubicBezTo>
                  <a:cubicBezTo>
                    <a:pt x="1" y="0"/>
                    <a:pt x="2" y="0"/>
                    <a:pt x="2" y="1"/>
                  </a:cubicBezTo>
                  <a:cubicBezTo>
                    <a:pt x="4" y="1"/>
                    <a:pt x="6" y="2"/>
                    <a:pt x="8" y="4"/>
                  </a:cubicBezTo>
                  <a:cubicBezTo>
                    <a:pt x="9" y="4"/>
                    <a:pt x="10" y="5"/>
                    <a:pt x="11" y="6"/>
                  </a:cubicBezTo>
                  <a:cubicBezTo>
                    <a:pt x="13" y="7"/>
                    <a:pt x="14" y="8"/>
                    <a:pt x="15" y="9"/>
                  </a:cubicBezTo>
                  <a:cubicBezTo>
                    <a:pt x="16" y="9"/>
                    <a:pt x="16" y="9"/>
                    <a:pt x="16" y="9"/>
                  </a:cubicBezTo>
                  <a:cubicBezTo>
                    <a:pt x="16" y="10"/>
                    <a:pt x="16" y="10"/>
                    <a:pt x="16" y="10"/>
                  </a:cubicBezTo>
                  <a:cubicBezTo>
                    <a:pt x="17" y="10"/>
                    <a:pt x="17" y="10"/>
                    <a:pt x="17" y="11"/>
                  </a:cubicBezTo>
                  <a:cubicBezTo>
                    <a:pt x="18" y="11"/>
                    <a:pt x="19" y="11"/>
                    <a:pt x="20" y="12"/>
                  </a:cubicBezTo>
                  <a:cubicBezTo>
                    <a:pt x="21" y="13"/>
                    <a:pt x="23" y="14"/>
                    <a:pt x="25" y="14"/>
                  </a:cubicBezTo>
                  <a:cubicBezTo>
                    <a:pt x="26" y="15"/>
                    <a:pt x="28" y="16"/>
                    <a:pt x="30" y="17"/>
                  </a:cubicBezTo>
                  <a:cubicBezTo>
                    <a:pt x="31" y="17"/>
                    <a:pt x="33" y="18"/>
                    <a:pt x="34" y="18"/>
                  </a:cubicBezTo>
                  <a:cubicBezTo>
                    <a:pt x="38" y="20"/>
                    <a:pt x="41" y="21"/>
                    <a:pt x="43" y="21"/>
                  </a:cubicBezTo>
                  <a:cubicBezTo>
                    <a:pt x="46" y="22"/>
                    <a:pt x="48" y="23"/>
                    <a:pt x="50" y="23"/>
                  </a:cubicBezTo>
                  <a:cubicBezTo>
                    <a:pt x="50" y="23"/>
                    <a:pt x="51" y="23"/>
                    <a:pt x="51" y="23"/>
                  </a:cubicBezTo>
                  <a:cubicBezTo>
                    <a:pt x="52" y="23"/>
                    <a:pt x="52" y="23"/>
                    <a:pt x="52" y="23"/>
                  </a:cubicBezTo>
                  <a:cubicBezTo>
                    <a:pt x="52" y="23"/>
                    <a:pt x="52" y="23"/>
                    <a:pt x="51" y="23"/>
                  </a:cubicBezTo>
                  <a:cubicBezTo>
                    <a:pt x="51" y="23"/>
                    <a:pt x="51" y="22"/>
                    <a:pt x="50" y="22"/>
                  </a:cubicBezTo>
                  <a:cubicBezTo>
                    <a:pt x="49" y="21"/>
                    <a:pt x="47" y="20"/>
                    <a:pt x="44" y="19"/>
                  </a:cubicBezTo>
                  <a:cubicBezTo>
                    <a:pt x="42" y="17"/>
                    <a:pt x="39" y="16"/>
                    <a:pt x="36" y="14"/>
                  </a:cubicBezTo>
                  <a:cubicBezTo>
                    <a:pt x="35" y="14"/>
                    <a:pt x="33" y="13"/>
                    <a:pt x="31" y="12"/>
                  </a:cubicBezTo>
                  <a:cubicBezTo>
                    <a:pt x="30" y="11"/>
                    <a:pt x="28" y="11"/>
                    <a:pt x="27" y="10"/>
                  </a:cubicBezTo>
                  <a:cubicBezTo>
                    <a:pt x="25" y="9"/>
                    <a:pt x="23" y="9"/>
                    <a:pt x="22" y="8"/>
                  </a:cubicBezTo>
                  <a:cubicBezTo>
                    <a:pt x="21" y="7"/>
                    <a:pt x="20" y="7"/>
                    <a:pt x="20" y="7"/>
                  </a:cubicBezTo>
                  <a:cubicBezTo>
                    <a:pt x="19" y="6"/>
                    <a:pt x="19" y="6"/>
                    <a:pt x="19" y="6"/>
                  </a:cubicBezTo>
                  <a:cubicBezTo>
                    <a:pt x="18" y="6"/>
                    <a:pt x="18" y="6"/>
                    <a:pt x="18" y="5"/>
                  </a:cubicBezTo>
                  <a:cubicBezTo>
                    <a:pt x="16" y="5"/>
                    <a:pt x="15" y="4"/>
                    <a:pt x="13" y="3"/>
                  </a:cubicBezTo>
                  <a:cubicBezTo>
                    <a:pt x="13" y="3"/>
                    <a:pt x="12" y="2"/>
                    <a:pt x="11" y="2"/>
                  </a:cubicBezTo>
                  <a:cubicBezTo>
                    <a:pt x="11" y="2"/>
                    <a:pt x="11" y="2"/>
                    <a:pt x="10" y="1"/>
                  </a:cubicBezTo>
                  <a:cubicBezTo>
                    <a:pt x="10" y="1"/>
                    <a:pt x="10" y="1"/>
                    <a:pt x="10" y="1"/>
                  </a:cubicBezTo>
                  <a:cubicBezTo>
                    <a:pt x="10" y="1"/>
                    <a:pt x="9" y="1"/>
                    <a:pt x="9" y="1"/>
                  </a:cubicBezTo>
                  <a:cubicBezTo>
                    <a:pt x="8" y="1"/>
                    <a:pt x="7" y="0"/>
                    <a:pt x="6" y="0"/>
                  </a:cubicBezTo>
                  <a:cubicBezTo>
                    <a:pt x="4" y="0"/>
                    <a:pt x="3" y="0"/>
                    <a:pt x="3" y="0"/>
                  </a:cubicBezTo>
                  <a:cubicBezTo>
                    <a:pt x="2" y="0"/>
                    <a:pt x="1" y="0"/>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55"/>
            <p:cNvSpPr/>
            <p:nvPr/>
          </p:nvSpPr>
          <p:spPr bwMode="auto">
            <a:xfrm>
              <a:off x="9894889" y="4479926"/>
              <a:ext cx="144463" cy="12700"/>
            </a:xfrm>
            <a:custGeom>
              <a:avLst/>
              <a:gdLst>
                <a:gd name="T0" fmla="*/ 34 w 34"/>
                <a:gd name="T1" fmla="*/ 0 h 3"/>
                <a:gd name="T2" fmla="*/ 33 w 34"/>
                <a:gd name="T3" fmla="*/ 0 h 3"/>
                <a:gd name="T4" fmla="*/ 29 w 34"/>
                <a:gd name="T5" fmla="*/ 0 h 3"/>
                <a:gd name="T6" fmla="*/ 23 w 34"/>
                <a:gd name="T7" fmla="*/ 0 h 3"/>
                <a:gd name="T8" fmla="*/ 20 w 34"/>
                <a:gd name="T9" fmla="*/ 0 h 3"/>
                <a:gd name="T10" fmla="*/ 17 w 34"/>
                <a:gd name="T11" fmla="*/ 0 h 3"/>
                <a:gd name="T12" fmla="*/ 14 w 34"/>
                <a:gd name="T13" fmla="*/ 0 h 3"/>
                <a:gd name="T14" fmla="*/ 11 w 34"/>
                <a:gd name="T15" fmla="*/ 0 h 3"/>
                <a:gd name="T16" fmla="*/ 5 w 34"/>
                <a:gd name="T17" fmla="*/ 0 h 3"/>
                <a:gd name="T18" fmla="*/ 1 w 34"/>
                <a:gd name="T19" fmla="*/ 0 h 3"/>
                <a:gd name="T20" fmla="*/ 0 w 34"/>
                <a:gd name="T21" fmla="*/ 0 h 3"/>
                <a:gd name="T22" fmla="*/ 1 w 34"/>
                <a:gd name="T23" fmla="*/ 1 h 3"/>
                <a:gd name="T24" fmla="*/ 3 w 34"/>
                <a:gd name="T25" fmla="*/ 1 h 3"/>
                <a:gd name="T26" fmla="*/ 5 w 34"/>
                <a:gd name="T27" fmla="*/ 2 h 3"/>
                <a:gd name="T28" fmla="*/ 8 w 34"/>
                <a:gd name="T29" fmla="*/ 2 h 3"/>
                <a:gd name="T30" fmla="*/ 10 w 34"/>
                <a:gd name="T31" fmla="*/ 3 h 3"/>
                <a:gd name="T32" fmla="*/ 14 w 34"/>
                <a:gd name="T33" fmla="*/ 3 h 3"/>
                <a:gd name="T34" fmla="*/ 17 w 34"/>
                <a:gd name="T35" fmla="*/ 3 h 3"/>
                <a:gd name="T36" fmla="*/ 20 w 34"/>
                <a:gd name="T37" fmla="*/ 3 h 3"/>
                <a:gd name="T38" fmla="*/ 24 w 34"/>
                <a:gd name="T39" fmla="*/ 3 h 3"/>
                <a:gd name="T40" fmla="*/ 26 w 34"/>
                <a:gd name="T41" fmla="*/ 2 h 3"/>
                <a:gd name="T42" fmla="*/ 29 w 34"/>
                <a:gd name="T43" fmla="*/ 2 h 3"/>
                <a:gd name="T44" fmla="*/ 31 w 34"/>
                <a:gd name="T45" fmla="*/ 1 h 3"/>
                <a:gd name="T46" fmla="*/ 33 w 34"/>
                <a:gd name="T47" fmla="*/ 0 h 3"/>
                <a:gd name="T48" fmla="*/ 34 w 34"/>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
                  <a:moveTo>
                    <a:pt x="34" y="0"/>
                  </a:moveTo>
                  <a:cubicBezTo>
                    <a:pt x="34" y="0"/>
                    <a:pt x="34" y="0"/>
                    <a:pt x="33" y="0"/>
                  </a:cubicBezTo>
                  <a:cubicBezTo>
                    <a:pt x="32" y="0"/>
                    <a:pt x="31" y="0"/>
                    <a:pt x="29" y="0"/>
                  </a:cubicBezTo>
                  <a:cubicBezTo>
                    <a:pt x="27" y="0"/>
                    <a:pt x="25" y="0"/>
                    <a:pt x="23" y="0"/>
                  </a:cubicBezTo>
                  <a:cubicBezTo>
                    <a:pt x="22" y="0"/>
                    <a:pt x="21" y="0"/>
                    <a:pt x="20" y="0"/>
                  </a:cubicBezTo>
                  <a:cubicBezTo>
                    <a:pt x="19" y="0"/>
                    <a:pt x="18" y="0"/>
                    <a:pt x="17" y="0"/>
                  </a:cubicBezTo>
                  <a:cubicBezTo>
                    <a:pt x="16" y="0"/>
                    <a:pt x="15" y="0"/>
                    <a:pt x="14" y="0"/>
                  </a:cubicBezTo>
                  <a:cubicBezTo>
                    <a:pt x="13" y="0"/>
                    <a:pt x="12" y="0"/>
                    <a:pt x="11" y="0"/>
                  </a:cubicBezTo>
                  <a:cubicBezTo>
                    <a:pt x="9" y="0"/>
                    <a:pt x="7" y="0"/>
                    <a:pt x="5" y="0"/>
                  </a:cubicBezTo>
                  <a:cubicBezTo>
                    <a:pt x="3" y="0"/>
                    <a:pt x="2" y="0"/>
                    <a:pt x="1" y="0"/>
                  </a:cubicBezTo>
                  <a:cubicBezTo>
                    <a:pt x="0" y="0"/>
                    <a:pt x="0" y="0"/>
                    <a:pt x="0" y="0"/>
                  </a:cubicBezTo>
                  <a:cubicBezTo>
                    <a:pt x="0" y="0"/>
                    <a:pt x="0" y="0"/>
                    <a:pt x="1" y="1"/>
                  </a:cubicBezTo>
                  <a:cubicBezTo>
                    <a:pt x="1" y="1"/>
                    <a:pt x="2" y="1"/>
                    <a:pt x="3" y="1"/>
                  </a:cubicBezTo>
                  <a:cubicBezTo>
                    <a:pt x="3" y="1"/>
                    <a:pt x="4" y="2"/>
                    <a:pt x="5" y="2"/>
                  </a:cubicBezTo>
                  <a:cubicBezTo>
                    <a:pt x="6" y="2"/>
                    <a:pt x="7" y="2"/>
                    <a:pt x="8" y="2"/>
                  </a:cubicBezTo>
                  <a:cubicBezTo>
                    <a:pt x="8" y="3"/>
                    <a:pt x="9" y="3"/>
                    <a:pt x="10" y="3"/>
                  </a:cubicBezTo>
                  <a:cubicBezTo>
                    <a:pt x="12" y="3"/>
                    <a:pt x="13" y="3"/>
                    <a:pt x="14" y="3"/>
                  </a:cubicBezTo>
                  <a:cubicBezTo>
                    <a:pt x="15" y="3"/>
                    <a:pt x="16" y="3"/>
                    <a:pt x="17" y="3"/>
                  </a:cubicBezTo>
                  <a:cubicBezTo>
                    <a:pt x="18" y="3"/>
                    <a:pt x="19" y="3"/>
                    <a:pt x="20" y="3"/>
                  </a:cubicBezTo>
                  <a:cubicBezTo>
                    <a:pt x="21" y="3"/>
                    <a:pt x="22" y="3"/>
                    <a:pt x="24" y="3"/>
                  </a:cubicBezTo>
                  <a:cubicBezTo>
                    <a:pt x="25" y="3"/>
                    <a:pt x="26" y="2"/>
                    <a:pt x="26" y="2"/>
                  </a:cubicBezTo>
                  <a:cubicBezTo>
                    <a:pt x="27" y="2"/>
                    <a:pt x="28" y="2"/>
                    <a:pt x="29" y="2"/>
                  </a:cubicBezTo>
                  <a:cubicBezTo>
                    <a:pt x="30" y="1"/>
                    <a:pt x="31" y="1"/>
                    <a:pt x="31" y="1"/>
                  </a:cubicBezTo>
                  <a:cubicBezTo>
                    <a:pt x="32" y="1"/>
                    <a:pt x="32" y="1"/>
                    <a:pt x="33" y="0"/>
                  </a:cubicBezTo>
                  <a:cubicBezTo>
                    <a:pt x="34" y="0"/>
                    <a:pt x="34" y="0"/>
                    <a:pt x="34"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56"/>
            <p:cNvSpPr/>
            <p:nvPr/>
          </p:nvSpPr>
          <p:spPr bwMode="auto">
            <a:xfrm>
              <a:off x="9925051" y="4360863"/>
              <a:ext cx="119063" cy="123825"/>
            </a:xfrm>
            <a:custGeom>
              <a:avLst/>
              <a:gdLst>
                <a:gd name="T0" fmla="*/ 0 w 28"/>
                <a:gd name="T1" fmla="*/ 0 h 29"/>
                <a:gd name="T2" fmla="*/ 2 w 28"/>
                <a:gd name="T3" fmla="*/ 1 h 29"/>
                <a:gd name="T4" fmla="*/ 5 w 28"/>
                <a:gd name="T5" fmla="*/ 4 h 29"/>
                <a:gd name="T6" fmla="*/ 9 w 28"/>
                <a:gd name="T7" fmla="*/ 9 h 29"/>
                <a:gd name="T8" fmla="*/ 12 w 28"/>
                <a:gd name="T9" fmla="*/ 11 h 29"/>
                <a:gd name="T10" fmla="*/ 14 w 28"/>
                <a:gd name="T11" fmla="*/ 14 h 29"/>
                <a:gd name="T12" fmla="*/ 24 w 28"/>
                <a:gd name="T13" fmla="*/ 24 h 29"/>
                <a:gd name="T14" fmla="*/ 27 w 28"/>
                <a:gd name="T15" fmla="*/ 27 h 29"/>
                <a:gd name="T16" fmla="*/ 28 w 28"/>
                <a:gd name="T17" fmla="*/ 29 h 29"/>
                <a:gd name="T18" fmla="*/ 27 w 28"/>
                <a:gd name="T19" fmla="*/ 27 h 29"/>
                <a:gd name="T20" fmla="*/ 26 w 28"/>
                <a:gd name="T21" fmla="*/ 25 h 29"/>
                <a:gd name="T22" fmla="*/ 25 w 28"/>
                <a:gd name="T23" fmla="*/ 23 h 29"/>
                <a:gd name="T24" fmla="*/ 23 w 28"/>
                <a:gd name="T25" fmla="*/ 21 h 29"/>
                <a:gd name="T26" fmla="*/ 21 w 28"/>
                <a:gd name="T27" fmla="*/ 18 h 29"/>
                <a:gd name="T28" fmla="*/ 19 w 28"/>
                <a:gd name="T29" fmla="*/ 15 h 29"/>
                <a:gd name="T30" fmla="*/ 16 w 28"/>
                <a:gd name="T31" fmla="*/ 12 h 29"/>
                <a:gd name="T32" fmla="*/ 14 w 28"/>
                <a:gd name="T33" fmla="*/ 10 h 29"/>
                <a:gd name="T34" fmla="*/ 11 w 28"/>
                <a:gd name="T35" fmla="*/ 7 h 29"/>
                <a:gd name="T36" fmla="*/ 8 w 28"/>
                <a:gd name="T37" fmla="*/ 5 h 29"/>
                <a:gd name="T38" fmla="*/ 6 w 28"/>
                <a:gd name="T39" fmla="*/ 3 h 29"/>
                <a:gd name="T40" fmla="*/ 4 w 28"/>
                <a:gd name="T41" fmla="*/ 2 h 29"/>
                <a:gd name="T42" fmla="*/ 2 w 28"/>
                <a:gd name="T43" fmla="*/ 1 h 29"/>
                <a:gd name="T44" fmla="*/ 0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0" y="0"/>
                  </a:moveTo>
                  <a:cubicBezTo>
                    <a:pt x="0" y="0"/>
                    <a:pt x="1" y="0"/>
                    <a:pt x="2" y="1"/>
                  </a:cubicBezTo>
                  <a:cubicBezTo>
                    <a:pt x="2" y="2"/>
                    <a:pt x="3" y="3"/>
                    <a:pt x="5" y="4"/>
                  </a:cubicBezTo>
                  <a:cubicBezTo>
                    <a:pt x="6" y="6"/>
                    <a:pt x="8" y="7"/>
                    <a:pt x="9" y="9"/>
                  </a:cubicBezTo>
                  <a:cubicBezTo>
                    <a:pt x="10" y="10"/>
                    <a:pt x="11" y="11"/>
                    <a:pt x="12" y="11"/>
                  </a:cubicBezTo>
                  <a:cubicBezTo>
                    <a:pt x="13" y="12"/>
                    <a:pt x="13" y="13"/>
                    <a:pt x="14" y="14"/>
                  </a:cubicBezTo>
                  <a:cubicBezTo>
                    <a:pt x="18" y="18"/>
                    <a:pt x="21" y="21"/>
                    <a:pt x="24" y="24"/>
                  </a:cubicBezTo>
                  <a:cubicBezTo>
                    <a:pt x="25" y="25"/>
                    <a:pt x="26" y="27"/>
                    <a:pt x="27" y="27"/>
                  </a:cubicBezTo>
                  <a:cubicBezTo>
                    <a:pt x="27" y="28"/>
                    <a:pt x="28" y="29"/>
                    <a:pt x="28" y="29"/>
                  </a:cubicBezTo>
                  <a:cubicBezTo>
                    <a:pt x="28" y="29"/>
                    <a:pt x="28" y="28"/>
                    <a:pt x="27" y="27"/>
                  </a:cubicBezTo>
                  <a:cubicBezTo>
                    <a:pt x="27" y="27"/>
                    <a:pt x="27" y="26"/>
                    <a:pt x="26" y="25"/>
                  </a:cubicBezTo>
                  <a:cubicBezTo>
                    <a:pt x="26" y="25"/>
                    <a:pt x="25" y="24"/>
                    <a:pt x="25" y="23"/>
                  </a:cubicBezTo>
                  <a:cubicBezTo>
                    <a:pt x="24" y="22"/>
                    <a:pt x="24" y="21"/>
                    <a:pt x="23" y="21"/>
                  </a:cubicBezTo>
                  <a:cubicBezTo>
                    <a:pt x="23" y="20"/>
                    <a:pt x="22" y="19"/>
                    <a:pt x="21" y="18"/>
                  </a:cubicBezTo>
                  <a:cubicBezTo>
                    <a:pt x="20" y="17"/>
                    <a:pt x="20" y="16"/>
                    <a:pt x="19" y="15"/>
                  </a:cubicBezTo>
                  <a:cubicBezTo>
                    <a:pt x="18" y="14"/>
                    <a:pt x="17" y="13"/>
                    <a:pt x="16" y="12"/>
                  </a:cubicBezTo>
                  <a:cubicBezTo>
                    <a:pt x="15" y="11"/>
                    <a:pt x="15" y="10"/>
                    <a:pt x="14" y="10"/>
                  </a:cubicBezTo>
                  <a:cubicBezTo>
                    <a:pt x="13" y="9"/>
                    <a:pt x="12" y="8"/>
                    <a:pt x="11" y="7"/>
                  </a:cubicBezTo>
                  <a:cubicBezTo>
                    <a:pt x="10" y="6"/>
                    <a:pt x="9" y="6"/>
                    <a:pt x="8" y="5"/>
                  </a:cubicBezTo>
                  <a:cubicBezTo>
                    <a:pt x="7" y="4"/>
                    <a:pt x="7" y="4"/>
                    <a:pt x="6" y="3"/>
                  </a:cubicBezTo>
                  <a:cubicBezTo>
                    <a:pt x="5" y="3"/>
                    <a:pt x="4" y="2"/>
                    <a:pt x="4" y="2"/>
                  </a:cubicBezTo>
                  <a:cubicBezTo>
                    <a:pt x="3" y="1"/>
                    <a:pt x="2" y="1"/>
                    <a:pt x="2"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57"/>
            <p:cNvSpPr/>
            <p:nvPr/>
          </p:nvSpPr>
          <p:spPr bwMode="auto">
            <a:xfrm>
              <a:off x="10009189" y="4411663"/>
              <a:ext cx="76200" cy="127000"/>
            </a:xfrm>
            <a:custGeom>
              <a:avLst/>
              <a:gdLst>
                <a:gd name="T0" fmla="*/ 18 w 18"/>
                <a:gd name="T1" fmla="*/ 20 h 30"/>
                <a:gd name="T2" fmla="*/ 12 w 18"/>
                <a:gd name="T3" fmla="*/ 0 h 30"/>
                <a:gd name="T4" fmla="*/ 0 w 18"/>
                <a:gd name="T5" fmla="*/ 30 h 30"/>
                <a:gd name="T6" fmla="*/ 18 w 18"/>
                <a:gd name="T7" fmla="*/ 20 h 30"/>
              </a:gdLst>
              <a:ahLst/>
              <a:cxnLst>
                <a:cxn ang="0">
                  <a:pos x="T0" y="T1"/>
                </a:cxn>
                <a:cxn ang="0">
                  <a:pos x="T2" y="T3"/>
                </a:cxn>
                <a:cxn ang="0">
                  <a:pos x="T4" y="T5"/>
                </a:cxn>
                <a:cxn ang="0">
                  <a:pos x="T6" y="T7"/>
                </a:cxn>
              </a:cxnLst>
              <a:rect l="0" t="0" r="r" b="b"/>
              <a:pathLst>
                <a:path w="18" h="30">
                  <a:moveTo>
                    <a:pt x="18" y="20"/>
                  </a:moveTo>
                  <a:cubicBezTo>
                    <a:pt x="18" y="12"/>
                    <a:pt x="16" y="5"/>
                    <a:pt x="12" y="0"/>
                  </a:cubicBezTo>
                  <a:cubicBezTo>
                    <a:pt x="12" y="0"/>
                    <a:pt x="0" y="20"/>
                    <a:pt x="0" y="30"/>
                  </a:cubicBezTo>
                  <a:cubicBezTo>
                    <a:pt x="0" y="30"/>
                    <a:pt x="15" y="27"/>
                    <a:pt x="18" y="2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58"/>
            <p:cNvSpPr/>
            <p:nvPr/>
          </p:nvSpPr>
          <p:spPr bwMode="auto">
            <a:xfrm>
              <a:off x="10059989" y="4484688"/>
              <a:ext cx="441325" cy="139700"/>
            </a:xfrm>
            <a:custGeom>
              <a:avLst/>
              <a:gdLst>
                <a:gd name="T0" fmla="*/ 103 w 104"/>
                <a:gd name="T1" fmla="*/ 33 h 33"/>
                <a:gd name="T2" fmla="*/ 0 w 104"/>
                <a:gd name="T3" fmla="*/ 4 h 33"/>
                <a:gd name="T4" fmla="*/ 3 w 104"/>
                <a:gd name="T5" fmla="*/ 0 h 33"/>
                <a:gd name="T6" fmla="*/ 104 w 104"/>
                <a:gd name="T7" fmla="*/ 28 h 33"/>
                <a:gd name="T8" fmla="*/ 103 w 104"/>
                <a:gd name="T9" fmla="*/ 33 h 33"/>
              </a:gdLst>
              <a:ahLst/>
              <a:cxnLst>
                <a:cxn ang="0">
                  <a:pos x="T0" y="T1"/>
                </a:cxn>
                <a:cxn ang="0">
                  <a:pos x="T2" y="T3"/>
                </a:cxn>
                <a:cxn ang="0">
                  <a:pos x="T4" y="T5"/>
                </a:cxn>
                <a:cxn ang="0">
                  <a:pos x="T6" y="T7"/>
                </a:cxn>
                <a:cxn ang="0">
                  <a:pos x="T8" y="T9"/>
                </a:cxn>
              </a:cxnLst>
              <a:rect l="0" t="0" r="r" b="b"/>
              <a:pathLst>
                <a:path w="104" h="33">
                  <a:moveTo>
                    <a:pt x="103" y="33"/>
                  </a:moveTo>
                  <a:cubicBezTo>
                    <a:pt x="50" y="20"/>
                    <a:pt x="6" y="7"/>
                    <a:pt x="0" y="4"/>
                  </a:cubicBezTo>
                  <a:cubicBezTo>
                    <a:pt x="3" y="0"/>
                    <a:pt x="3" y="0"/>
                    <a:pt x="3" y="0"/>
                  </a:cubicBezTo>
                  <a:cubicBezTo>
                    <a:pt x="7" y="3"/>
                    <a:pt x="47" y="14"/>
                    <a:pt x="104" y="28"/>
                  </a:cubicBezTo>
                  <a:lnTo>
                    <a:pt x="103" y="3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绪论：课题来源分析</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4</a:t>
            </a:fld>
            <a:endParaRPr lang="zh-CN" altLang="en-US" sz="1000">
              <a:solidFill>
                <a:schemeClr val="bg1"/>
              </a:solidFill>
              <a:latin typeface="微软雅黑" panose="020B0503020204020204" pitchFamily="34" charset="-122"/>
              <a:ea typeface="微软雅黑" panose="020B0503020204020204" pitchFamily="34" charset="-122"/>
            </a:endParaRPr>
          </a:p>
        </p:txBody>
      </p:sp>
      <p:grpSp>
        <p:nvGrpSpPr>
          <p:cNvPr id="9" name="组合 23"/>
          <p:cNvGrpSpPr/>
          <p:nvPr/>
        </p:nvGrpSpPr>
        <p:grpSpPr>
          <a:xfrm>
            <a:off x="1250950" y="1636713"/>
            <a:ext cx="1350963" cy="1360487"/>
            <a:chOff x="58056" y="2076450"/>
            <a:chExt cx="1350963" cy="1360487"/>
          </a:xfrm>
        </p:grpSpPr>
        <p:sp>
          <p:nvSpPr>
            <p:cNvPr id="10" name="Oval 5"/>
            <p:cNvSpPr>
              <a:spLocks noChangeArrowheads="1"/>
            </p:cNvSpPr>
            <p:nvPr/>
          </p:nvSpPr>
          <p:spPr bwMode="auto">
            <a:xfrm>
              <a:off x="58056" y="2076450"/>
              <a:ext cx="1350963" cy="13604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1" name="Rectangle 6"/>
            <p:cNvSpPr>
              <a:spLocks noChangeArrowheads="1"/>
            </p:cNvSpPr>
            <p:nvPr/>
          </p:nvSpPr>
          <p:spPr bwMode="auto">
            <a:xfrm>
              <a:off x="710519" y="2755900"/>
              <a:ext cx="30163" cy="306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2" name="Freeform 7"/>
            <p:cNvSpPr>
              <a:spLocks noEditPoints="1"/>
            </p:cNvSpPr>
            <p:nvPr/>
          </p:nvSpPr>
          <p:spPr bwMode="auto">
            <a:xfrm>
              <a:off x="696231" y="2741613"/>
              <a:ext cx="63500" cy="63500"/>
            </a:xfrm>
            <a:custGeom>
              <a:avLst/>
              <a:gdLst>
                <a:gd name="T0" fmla="*/ 2147483646 w 17"/>
                <a:gd name="T1" fmla="*/ 2147483646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0 h 17"/>
                <a:gd name="T12" fmla="*/ 0 w 17"/>
                <a:gd name="T13" fmla="*/ 2147483646 h 17"/>
                <a:gd name="T14" fmla="*/ 2147483646 w 17"/>
                <a:gd name="T15" fmla="*/ 2147483646 h 17"/>
                <a:gd name="T16" fmla="*/ 2147483646 w 17"/>
                <a:gd name="T17" fmla="*/ 2147483646 h 17"/>
                <a:gd name="T18" fmla="*/ 2147483646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8" y="8"/>
                  </a:moveTo>
                  <a:cubicBezTo>
                    <a:pt x="9" y="8"/>
                    <a:pt x="9" y="8"/>
                    <a:pt x="9" y="8"/>
                  </a:cubicBezTo>
                  <a:cubicBezTo>
                    <a:pt x="9" y="9"/>
                    <a:pt x="9" y="9"/>
                    <a:pt x="8" y="9"/>
                  </a:cubicBezTo>
                  <a:cubicBezTo>
                    <a:pt x="8" y="9"/>
                    <a:pt x="8" y="9"/>
                    <a:pt x="8" y="8"/>
                  </a:cubicBezTo>
                  <a:cubicBezTo>
                    <a:pt x="8" y="8"/>
                    <a:pt x="8" y="8"/>
                    <a:pt x="8" y="8"/>
                  </a:cubicBezTo>
                  <a:moveTo>
                    <a:pt x="8" y="0"/>
                  </a:moveTo>
                  <a:cubicBezTo>
                    <a:pt x="4" y="0"/>
                    <a:pt x="0" y="3"/>
                    <a:pt x="0" y="8"/>
                  </a:cubicBezTo>
                  <a:cubicBezTo>
                    <a:pt x="0" y="13"/>
                    <a:pt x="4" y="17"/>
                    <a:pt x="8" y="17"/>
                  </a:cubicBezTo>
                  <a:cubicBezTo>
                    <a:pt x="13" y="17"/>
                    <a:pt x="17" y="13"/>
                    <a:pt x="17" y="8"/>
                  </a:cubicBezTo>
                  <a:cubicBezTo>
                    <a:pt x="17" y="3"/>
                    <a:pt x="13" y="0"/>
                    <a:pt x="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Rectangle 8"/>
            <p:cNvSpPr>
              <a:spLocks noChangeArrowheads="1"/>
            </p:cNvSpPr>
            <p:nvPr/>
          </p:nvSpPr>
          <p:spPr bwMode="auto">
            <a:xfrm>
              <a:off x="534306" y="2416175"/>
              <a:ext cx="385763" cy="30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4" name="Freeform 9"/>
            <p:cNvSpPr>
              <a:spLocks noEditPoints="1"/>
            </p:cNvSpPr>
            <p:nvPr/>
          </p:nvSpPr>
          <p:spPr bwMode="auto">
            <a:xfrm>
              <a:off x="481919" y="2495550"/>
              <a:ext cx="492125" cy="600075"/>
            </a:xfrm>
            <a:custGeom>
              <a:avLst/>
              <a:gdLst>
                <a:gd name="T0" fmla="*/ 2147483646 w 310"/>
                <a:gd name="T1" fmla="*/ 2147483646 h 378"/>
                <a:gd name="T2" fmla="*/ 2147483646 w 310"/>
                <a:gd name="T3" fmla="*/ 2147483646 h 378"/>
                <a:gd name="T4" fmla="*/ 0 w 310"/>
                <a:gd name="T5" fmla="*/ 2147483646 h 378"/>
                <a:gd name="T6" fmla="*/ 2147483646 w 310"/>
                <a:gd name="T7" fmla="*/ 2147483646 h 378"/>
                <a:gd name="T8" fmla="*/ 2147483646 w 310"/>
                <a:gd name="T9" fmla="*/ 0 h 378"/>
                <a:gd name="T10" fmla="*/ 2147483646 w 310"/>
                <a:gd name="T11" fmla="*/ 0 h 378"/>
                <a:gd name="T12" fmla="*/ 2147483646 w 310"/>
                <a:gd name="T13" fmla="*/ 2147483646 h 378"/>
                <a:gd name="T14" fmla="*/ 2147483646 w 310"/>
                <a:gd name="T15" fmla="*/ 2147483646 h 378"/>
                <a:gd name="T16" fmla="*/ 2147483646 w 310"/>
                <a:gd name="T17" fmla="*/ 2147483646 h 378"/>
                <a:gd name="T18" fmla="*/ 2147483646 w 310"/>
                <a:gd name="T19" fmla="*/ 2147483646 h 378"/>
                <a:gd name="T20" fmla="*/ 2147483646 w 310"/>
                <a:gd name="T21" fmla="*/ 2147483646 h 378"/>
                <a:gd name="T22" fmla="*/ 2147483646 w 310"/>
                <a:gd name="T23" fmla="*/ 2147483646 h 378"/>
                <a:gd name="T24" fmla="*/ 2147483646 w 310"/>
                <a:gd name="T25" fmla="*/ 2147483646 h 378"/>
                <a:gd name="T26" fmla="*/ 2147483646 w 310"/>
                <a:gd name="T27" fmla="*/ 2147483646 h 378"/>
                <a:gd name="T28" fmla="*/ 2147483646 w 310"/>
                <a:gd name="T29" fmla="*/ 2147483646 h 378"/>
                <a:gd name="T30" fmla="*/ 2147483646 w 310"/>
                <a:gd name="T31" fmla="*/ 2147483646 h 378"/>
                <a:gd name="T32" fmla="*/ 2147483646 w 310"/>
                <a:gd name="T33" fmla="*/ 2147483646 h 378"/>
                <a:gd name="T34" fmla="*/ 2147483646 w 310"/>
                <a:gd name="T35" fmla="*/ 2147483646 h 3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0" h="378">
                  <a:moveTo>
                    <a:pt x="165" y="378"/>
                  </a:moveTo>
                  <a:lnTo>
                    <a:pt x="144" y="378"/>
                  </a:lnTo>
                  <a:lnTo>
                    <a:pt x="0" y="193"/>
                  </a:lnTo>
                  <a:lnTo>
                    <a:pt x="64" y="62"/>
                  </a:lnTo>
                  <a:lnTo>
                    <a:pt x="64" y="0"/>
                  </a:lnTo>
                  <a:lnTo>
                    <a:pt x="246" y="0"/>
                  </a:lnTo>
                  <a:lnTo>
                    <a:pt x="246" y="62"/>
                  </a:lnTo>
                  <a:lnTo>
                    <a:pt x="310" y="193"/>
                  </a:lnTo>
                  <a:lnTo>
                    <a:pt x="165" y="378"/>
                  </a:lnTo>
                  <a:close/>
                  <a:moveTo>
                    <a:pt x="154" y="359"/>
                  </a:moveTo>
                  <a:lnTo>
                    <a:pt x="156" y="359"/>
                  </a:lnTo>
                  <a:lnTo>
                    <a:pt x="286" y="190"/>
                  </a:lnTo>
                  <a:lnTo>
                    <a:pt x="227" y="66"/>
                  </a:lnTo>
                  <a:lnTo>
                    <a:pt x="227" y="19"/>
                  </a:lnTo>
                  <a:lnTo>
                    <a:pt x="83" y="19"/>
                  </a:lnTo>
                  <a:lnTo>
                    <a:pt x="83" y="66"/>
                  </a:lnTo>
                  <a:lnTo>
                    <a:pt x="21" y="190"/>
                  </a:lnTo>
                  <a:lnTo>
                    <a:pt x="154" y="3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组合 24"/>
          <p:cNvGrpSpPr/>
          <p:nvPr/>
        </p:nvGrpSpPr>
        <p:grpSpPr>
          <a:xfrm>
            <a:off x="4035425" y="1636713"/>
            <a:ext cx="1339850" cy="1349375"/>
            <a:chOff x="3706131" y="2082800"/>
            <a:chExt cx="1339850" cy="1349375"/>
          </a:xfrm>
        </p:grpSpPr>
        <p:sp>
          <p:nvSpPr>
            <p:cNvPr id="16" name="Oval 10"/>
            <p:cNvSpPr>
              <a:spLocks noChangeArrowheads="1"/>
            </p:cNvSpPr>
            <p:nvPr/>
          </p:nvSpPr>
          <p:spPr bwMode="auto">
            <a:xfrm>
              <a:off x="3706131" y="2082800"/>
              <a:ext cx="1339850" cy="13493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7" name="Freeform 11"/>
            <p:cNvSpPr>
              <a:spLocks noEditPoints="1"/>
            </p:cNvSpPr>
            <p:nvPr/>
          </p:nvSpPr>
          <p:spPr bwMode="auto">
            <a:xfrm>
              <a:off x="4006169" y="2479675"/>
              <a:ext cx="709613" cy="465137"/>
            </a:xfrm>
            <a:custGeom>
              <a:avLst/>
              <a:gdLst>
                <a:gd name="T0" fmla="*/ 2147483646 w 189"/>
                <a:gd name="T1" fmla="*/ 2147483646 h 123"/>
                <a:gd name="T2" fmla="*/ 2147483646 w 189"/>
                <a:gd name="T3" fmla="*/ 2147483646 h 123"/>
                <a:gd name="T4" fmla="*/ 0 w 189"/>
                <a:gd name="T5" fmla="*/ 2147483646 h 123"/>
                <a:gd name="T6" fmla="*/ 0 w 189"/>
                <a:gd name="T7" fmla="*/ 2147483646 h 123"/>
                <a:gd name="T8" fmla="*/ 2147483646 w 189"/>
                <a:gd name="T9" fmla="*/ 0 h 123"/>
                <a:gd name="T10" fmla="*/ 2147483646 w 189"/>
                <a:gd name="T11" fmla="*/ 0 h 123"/>
                <a:gd name="T12" fmla="*/ 2147483646 w 189"/>
                <a:gd name="T13" fmla="*/ 2147483646 h 123"/>
                <a:gd name="T14" fmla="*/ 2147483646 w 189"/>
                <a:gd name="T15" fmla="*/ 2147483646 h 123"/>
                <a:gd name="T16" fmla="*/ 2147483646 w 189"/>
                <a:gd name="T17" fmla="*/ 2147483646 h 123"/>
                <a:gd name="T18" fmla="*/ 2147483646 w 189"/>
                <a:gd name="T19" fmla="*/ 2147483646 h 123"/>
                <a:gd name="T20" fmla="*/ 2147483646 w 189"/>
                <a:gd name="T21" fmla="*/ 2147483646 h 123"/>
                <a:gd name="T22" fmla="*/ 2147483646 w 189"/>
                <a:gd name="T23" fmla="*/ 2147483646 h 123"/>
                <a:gd name="T24" fmla="*/ 2147483646 w 189"/>
                <a:gd name="T25" fmla="*/ 2147483646 h 123"/>
                <a:gd name="T26" fmla="*/ 2147483646 w 189"/>
                <a:gd name="T27" fmla="*/ 2147483646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123">
                  <a:moveTo>
                    <a:pt x="185" y="123"/>
                  </a:moveTo>
                  <a:cubicBezTo>
                    <a:pt x="4" y="123"/>
                    <a:pt x="4" y="123"/>
                    <a:pt x="4" y="123"/>
                  </a:cubicBezTo>
                  <a:cubicBezTo>
                    <a:pt x="2" y="123"/>
                    <a:pt x="0" y="121"/>
                    <a:pt x="0" y="119"/>
                  </a:cubicBezTo>
                  <a:cubicBezTo>
                    <a:pt x="0" y="4"/>
                    <a:pt x="0" y="4"/>
                    <a:pt x="0" y="4"/>
                  </a:cubicBezTo>
                  <a:cubicBezTo>
                    <a:pt x="0" y="2"/>
                    <a:pt x="2" y="0"/>
                    <a:pt x="4" y="0"/>
                  </a:cubicBezTo>
                  <a:cubicBezTo>
                    <a:pt x="185" y="0"/>
                    <a:pt x="185" y="0"/>
                    <a:pt x="185" y="0"/>
                  </a:cubicBezTo>
                  <a:cubicBezTo>
                    <a:pt x="187" y="0"/>
                    <a:pt x="189" y="2"/>
                    <a:pt x="189" y="4"/>
                  </a:cubicBezTo>
                  <a:cubicBezTo>
                    <a:pt x="189" y="119"/>
                    <a:pt x="189" y="119"/>
                    <a:pt x="189" y="119"/>
                  </a:cubicBezTo>
                  <a:cubicBezTo>
                    <a:pt x="189" y="121"/>
                    <a:pt x="187" y="123"/>
                    <a:pt x="185" y="123"/>
                  </a:cubicBezTo>
                  <a:close/>
                  <a:moveTo>
                    <a:pt x="8" y="115"/>
                  </a:moveTo>
                  <a:cubicBezTo>
                    <a:pt x="181" y="115"/>
                    <a:pt x="181" y="115"/>
                    <a:pt x="181" y="115"/>
                  </a:cubicBezTo>
                  <a:cubicBezTo>
                    <a:pt x="181" y="8"/>
                    <a:pt x="181" y="8"/>
                    <a:pt x="181" y="8"/>
                  </a:cubicBezTo>
                  <a:cubicBezTo>
                    <a:pt x="8" y="8"/>
                    <a:pt x="8" y="8"/>
                    <a:pt x="8" y="8"/>
                  </a:cubicBezTo>
                  <a:lnTo>
                    <a:pt x="8"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2"/>
            <p:cNvSpPr>
              <a:spLocks noEditPoints="1"/>
            </p:cNvSpPr>
            <p:nvPr/>
          </p:nvSpPr>
          <p:spPr bwMode="auto">
            <a:xfrm>
              <a:off x="4066494" y="2540000"/>
              <a:ext cx="585788" cy="341312"/>
            </a:xfrm>
            <a:custGeom>
              <a:avLst/>
              <a:gdLst>
                <a:gd name="T0" fmla="*/ 2147483646 w 156"/>
                <a:gd name="T1" fmla="*/ 2147483646 h 90"/>
                <a:gd name="T2" fmla="*/ 2147483646 w 156"/>
                <a:gd name="T3" fmla="*/ 2147483646 h 90"/>
                <a:gd name="T4" fmla="*/ 0 w 156"/>
                <a:gd name="T5" fmla="*/ 2147483646 h 90"/>
                <a:gd name="T6" fmla="*/ 0 w 156"/>
                <a:gd name="T7" fmla="*/ 2147483646 h 90"/>
                <a:gd name="T8" fmla="*/ 2147483646 w 156"/>
                <a:gd name="T9" fmla="*/ 0 h 90"/>
                <a:gd name="T10" fmla="*/ 2147483646 w 156"/>
                <a:gd name="T11" fmla="*/ 0 h 90"/>
                <a:gd name="T12" fmla="*/ 2147483646 w 156"/>
                <a:gd name="T13" fmla="*/ 2147483646 h 90"/>
                <a:gd name="T14" fmla="*/ 2147483646 w 156"/>
                <a:gd name="T15" fmla="*/ 2147483646 h 90"/>
                <a:gd name="T16" fmla="*/ 2147483646 w 156"/>
                <a:gd name="T17" fmla="*/ 2147483646 h 90"/>
                <a:gd name="T18" fmla="*/ 2147483646 w 156"/>
                <a:gd name="T19" fmla="*/ 2147483646 h 90"/>
                <a:gd name="T20" fmla="*/ 2147483646 w 156"/>
                <a:gd name="T21" fmla="*/ 2147483646 h 90"/>
                <a:gd name="T22" fmla="*/ 2147483646 w 156"/>
                <a:gd name="T23" fmla="*/ 2147483646 h 90"/>
                <a:gd name="T24" fmla="*/ 2147483646 w 156"/>
                <a:gd name="T25" fmla="*/ 2147483646 h 90"/>
                <a:gd name="T26" fmla="*/ 2147483646 w 156"/>
                <a:gd name="T27" fmla="*/ 2147483646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90">
                  <a:moveTo>
                    <a:pt x="152" y="90"/>
                  </a:moveTo>
                  <a:cubicBezTo>
                    <a:pt x="4" y="90"/>
                    <a:pt x="4" y="90"/>
                    <a:pt x="4" y="90"/>
                  </a:cubicBezTo>
                  <a:cubicBezTo>
                    <a:pt x="2" y="90"/>
                    <a:pt x="0" y="89"/>
                    <a:pt x="0" y="86"/>
                  </a:cubicBezTo>
                  <a:cubicBezTo>
                    <a:pt x="0" y="4"/>
                    <a:pt x="0" y="4"/>
                    <a:pt x="0" y="4"/>
                  </a:cubicBezTo>
                  <a:cubicBezTo>
                    <a:pt x="0" y="2"/>
                    <a:pt x="2" y="0"/>
                    <a:pt x="4" y="0"/>
                  </a:cubicBezTo>
                  <a:cubicBezTo>
                    <a:pt x="152" y="0"/>
                    <a:pt x="152" y="0"/>
                    <a:pt x="152" y="0"/>
                  </a:cubicBezTo>
                  <a:cubicBezTo>
                    <a:pt x="154" y="0"/>
                    <a:pt x="156" y="2"/>
                    <a:pt x="156" y="4"/>
                  </a:cubicBezTo>
                  <a:cubicBezTo>
                    <a:pt x="156" y="86"/>
                    <a:pt x="156" y="86"/>
                    <a:pt x="156" y="86"/>
                  </a:cubicBezTo>
                  <a:cubicBezTo>
                    <a:pt x="156" y="89"/>
                    <a:pt x="154" y="90"/>
                    <a:pt x="152" y="90"/>
                  </a:cubicBezTo>
                  <a:close/>
                  <a:moveTo>
                    <a:pt x="8" y="82"/>
                  </a:moveTo>
                  <a:cubicBezTo>
                    <a:pt x="148" y="82"/>
                    <a:pt x="148" y="82"/>
                    <a:pt x="148" y="82"/>
                  </a:cubicBezTo>
                  <a:cubicBezTo>
                    <a:pt x="148" y="8"/>
                    <a:pt x="148" y="8"/>
                    <a:pt x="148" y="8"/>
                  </a:cubicBezTo>
                  <a:cubicBezTo>
                    <a:pt x="8" y="8"/>
                    <a:pt x="8" y="8"/>
                    <a:pt x="8" y="8"/>
                  </a:cubicBezTo>
                  <a:lnTo>
                    <a:pt x="8" y="8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3"/>
            <p:cNvSpPr/>
            <p:nvPr/>
          </p:nvSpPr>
          <p:spPr bwMode="auto">
            <a:xfrm>
              <a:off x="3920444" y="3005138"/>
              <a:ext cx="889000" cy="30162"/>
            </a:xfrm>
            <a:custGeom>
              <a:avLst/>
              <a:gdLst>
                <a:gd name="T0" fmla="*/ 2147483646 w 237"/>
                <a:gd name="T1" fmla="*/ 2147483646 h 8"/>
                <a:gd name="T2" fmla="*/ 2147483646 w 237"/>
                <a:gd name="T3" fmla="*/ 2147483646 h 8"/>
                <a:gd name="T4" fmla="*/ 0 w 237"/>
                <a:gd name="T5" fmla="*/ 2147483646 h 8"/>
                <a:gd name="T6" fmla="*/ 2147483646 w 237"/>
                <a:gd name="T7" fmla="*/ 0 h 8"/>
                <a:gd name="T8" fmla="*/ 2147483646 w 237"/>
                <a:gd name="T9" fmla="*/ 0 h 8"/>
                <a:gd name="T10" fmla="*/ 2147483646 w 237"/>
                <a:gd name="T11" fmla="*/ 2147483646 h 8"/>
                <a:gd name="T12" fmla="*/ 2147483646 w 237"/>
                <a:gd name="T13" fmla="*/ 214748364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6" h="8">
                  <a:moveTo>
                    <a:pt x="233" y="8"/>
                  </a:moveTo>
                  <a:cubicBezTo>
                    <a:pt x="4" y="8"/>
                    <a:pt x="4" y="8"/>
                    <a:pt x="4" y="8"/>
                  </a:cubicBezTo>
                  <a:cubicBezTo>
                    <a:pt x="2" y="8"/>
                    <a:pt x="0" y="6"/>
                    <a:pt x="0" y="4"/>
                  </a:cubicBezTo>
                  <a:cubicBezTo>
                    <a:pt x="0" y="2"/>
                    <a:pt x="2" y="0"/>
                    <a:pt x="4" y="0"/>
                  </a:cubicBezTo>
                  <a:cubicBezTo>
                    <a:pt x="233" y="0"/>
                    <a:pt x="233" y="0"/>
                    <a:pt x="233" y="0"/>
                  </a:cubicBezTo>
                  <a:cubicBezTo>
                    <a:pt x="235" y="0"/>
                    <a:pt x="237" y="2"/>
                    <a:pt x="237" y="4"/>
                  </a:cubicBezTo>
                  <a:cubicBezTo>
                    <a:pt x="237" y="6"/>
                    <a:pt x="235" y="8"/>
                    <a:pt x="233"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 name="组合 25"/>
          <p:cNvGrpSpPr/>
          <p:nvPr/>
        </p:nvGrpSpPr>
        <p:grpSpPr>
          <a:xfrm>
            <a:off x="6808788" y="1636713"/>
            <a:ext cx="1336675" cy="1346200"/>
            <a:chOff x="7249431" y="2082800"/>
            <a:chExt cx="1336675" cy="1346200"/>
          </a:xfrm>
        </p:grpSpPr>
        <p:sp>
          <p:nvSpPr>
            <p:cNvPr id="21" name="Oval 14"/>
            <p:cNvSpPr>
              <a:spLocks noChangeArrowheads="1"/>
            </p:cNvSpPr>
            <p:nvPr/>
          </p:nvSpPr>
          <p:spPr bwMode="auto">
            <a:xfrm>
              <a:off x="7249431" y="2082800"/>
              <a:ext cx="1336675" cy="134620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22" name="Freeform 15"/>
            <p:cNvSpPr>
              <a:spLocks noEditPoints="1"/>
            </p:cNvSpPr>
            <p:nvPr/>
          </p:nvSpPr>
          <p:spPr bwMode="auto">
            <a:xfrm>
              <a:off x="7576456" y="2389188"/>
              <a:ext cx="682625" cy="687387"/>
            </a:xfrm>
            <a:custGeom>
              <a:avLst/>
              <a:gdLst>
                <a:gd name="T0" fmla="*/ 2147483646 w 182"/>
                <a:gd name="T1" fmla="*/ 2147483646 h 182"/>
                <a:gd name="T2" fmla="*/ 2147483646 w 182"/>
                <a:gd name="T3" fmla="*/ 2147483646 h 182"/>
                <a:gd name="T4" fmla="*/ 2147483646 w 182"/>
                <a:gd name="T5" fmla="*/ 2147483646 h 182"/>
                <a:gd name="T6" fmla="*/ 2147483646 w 182"/>
                <a:gd name="T7" fmla="*/ 2147483646 h 182"/>
                <a:gd name="T8" fmla="*/ 2147483646 w 182"/>
                <a:gd name="T9" fmla="*/ 2147483646 h 182"/>
                <a:gd name="T10" fmla="*/ 0 w 182"/>
                <a:gd name="T11" fmla="*/ 2147483646 h 182"/>
                <a:gd name="T12" fmla="*/ 2147483646 w 182"/>
                <a:gd name="T13" fmla="*/ 2147483646 h 182"/>
                <a:gd name="T14" fmla="*/ 2147483646 w 182"/>
                <a:gd name="T15" fmla="*/ 2147483646 h 182"/>
                <a:gd name="T16" fmla="*/ 2147483646 w 182"/>
                <a:gd name="T17" fmla="*/ 2147483646 h 182"/>
                <a:gd name="T18" fmla="*/ 2147483646 w 182"/>
                <a:gd name="T19" fmla="*/ 2147483646 h 182"/>
                <a:gd name="T20" fmla="*/ 2147483646 w 182"/>
                <a:gd name="T21" fmla="*/ 2147483646 h 182"/>
                <a:gd name="T22" fmla="*/ 2147483646 w 182"/>
                <a:gd name="T23" fmla="*/ 0 h 182"/>
                <a:gd name="T24" fmla="*/ 2147483646 w 182"/>
                <a:gd name="T25" fmla="*/ 2147483646 h 182"/>
                <a:gd name="T26" fmla="*/ 2147483646 w 182"/>
                <a:gd name="T27" fmla="*/ 2147483646 h 182"/>
                <a:gd name="T28" fmla="*/ 2147483646 w 182"/>
                <a:gd name="T29" fmla="*/ 2147483646 h 182"/>
                <a:gd name="T30" fmla="*/ 2147483646 w 182"/>
                <a:gd name="T31" fmla="*/ 2147483646 h 182"/>
                <a:gd name="T32" fmla="*/ 2147483646 w 182"/>
                <a:gd name="T33" fmla="*/ 2147483646 h 182"/>
                <a:gd name="T34" fmla="*/ 2147483646 w 182"/>
                <a:gd name="T35" fmla="*/ 2147483646 h 182"/>
                <a:gd name="T36" fmla="*/ 2147483646 w 182"/>
                <a:gd name="T37" fmla="*/ 2147483646 h 182"/>
                <a:gd name="T38" fmla="*/ 2147483646 w 182"/>
                <a:gd name="T39" fmla="*/ 2147483646 h 182"/>
                <a:gd name="T40" fmla="*/ 2147483646 w 182"/>
                <a:gd name="T41" fmla="*/ 2147483646 h 182"/>
                <a:gd name="T42" fmla="*/ 2147483646 w 182"/>
                <a:gd name="T43" fmla="*/ 2147483646 h 182"/>
                <a:gd name="T44" fmla="*/ 2147483646 w 182"/>
                <a:gd name="T45" fmla="*/ 2147483646 h 182"/>
                <a:gd name="T46" fmla="*/ 2147483646 w 182"/>
                <a:gd name="T47" fmla="*/ 2147483646 h 182"/>
                <a:gd name="T48" fmla="*/ 2147483646 w 182"/>
                <a:gd name="T49" fmla="*/ 2147483646 h 182"/>
                <a:gd name="T50" fmla="*/ 2147483646 w 182"/>
                <a:gd name="T51" fmla="*/ 2147483646 h 182"/>
                <a:gd name="T52" fmla="*/ 2147483646 w 182"/>
                <a:gd name="T53" fmla="*/ 2147483646 h 182"/>
                <a:gd name="T54" fmla="*/ 2147483646 w 182"/>
                <a:gd name="T55" fmla="*/ 2147483646 h 182"/>
                <a:gd name="T56" fmla="*/ 2147483646 w 182"/>
                <a:gd name="T57" fmla="*/ 2147483646 h 182"/>
                <a:gd name="T58" fmla="*/ 2147483646 w 182"/>
                <a:gd name="T59" fmla="*/ 2147483646 h 182"/>
                <a:gd name="T60" fmla="*/ 2147483646 w 182"/>
                <a:gd name="T61" fmla="*/ 2147483646 h 182"/>
                <a:gd name="T62" fmla="*/ 2147483646 w 182"/>
                <a:gd name="T63" fmla="*/ 2147483646 h 182"/>
                <a:gd name="T64" fmla="*/ 2147483646 w 182"/>
                <a:gd name="T65" fmla="*/ 2147483646 h 182"/>
                <a:gd name="T66" fmla="*/ 2147483646 w 182"/>
                <a:gd name="T67" fmla="*/ 2147483646 h 182"/>
                <a:gd name="T68" fmla="*/ 2147483646 w 182"/>
                <a:gd name="T69" fmla="*/ 2147483646 h 182"/>
                <a:gd name="T70" fmla="*/ 2147483646 w 182"/>
                <a:gd name="T71" fmla="*/ 2147483646 h 182"/>
                <a:gd name="T72" fmla="*/ 2147483646 w 182"/>
                <a:gd name="T73" fmla="*/ 2147483646 h 182"/>
                <a:gd name="T74" fmla="*/ 2147483646 w 182"/>
                <a:gd name="T75" fmla="*/ 2147483646 h 182"/>
                <a:gd name="T76" fmla="*/ 2147483646 w 182"/>
                <a:gd name="T77" fmla="*/ 2147483646 h 182"/>
                <a:gd name="T78" fmla="*/ 2147483646 w 182"/>
                <a:gd name="T79" fmla="*/ 2147483646 h 182"/>
                <a:gd name="T80" fmla="*/ 2147483646 w 182"/>
                <a:gd name="T81" fmla="*/ 2147483646 h 182"/>
                <a:gd name="T82" fmla="*/ 2147483646 w 182"/>
                <a:gd name="T83" fmla="*/ 2147483646 h 182"/>
                <a:gd name="T84" fmla="*/ 2147483646 w 182"/>
                <a:gd name="T85" fmla="*/ 2147483646 h 182"/>
                <a:gd name="T86" fmla="*/ 2147483646 w 182"/>
                <a:gd name="T87" fmla="*/ 2147483646 h 182"/>
                <a:gd name="T88" fmla="*/ 2147483646 w 182"/>
                <a:gd name="T89" fmla="*/ 2147483646 h 182"/>
                <a:gd name="T90" fmla="*/ 2147483646 w 182"/>
                <a:gd name="T91" fmla="*/ 2147483646 h 182"/>
                <a:gd name="T92" fmla="*/ 2147483646 w 182"/>
                <a:gd name="T93" fmla="*/ 2147483646 h 182"/>
                <a:gd name="T94" fmla="*/ 2147483646 w 182"/>
                <a:gd name="T95" fmla="*/ 2147483646 h 182"/>
                <a:gd name="T96" fmla="*/ 2147483646 w 182"/>
                <a:gd name="T97" fmla="*/ 2147483646 h 182"/>
                <a:gd name="T98" fmla="*/ 2147483646 w 182"/>
                <a:gd name="T99" fmla="*/ 2147483646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2" h="182">
                  <a:moveTo>
                    <a:pt x="102" y="182"/>
                  </a:moveTo>
                  <a:cubicBezTo>
                    <a:pt x="81" y="182"/>
                    <a:pt x="81" y="182"/>
                    <a:pt x="81" y="182"/>
                  </a:cubicBezTo>
                  <a:cubicBezTo>
                    <a:pt x="76" y="182"/>
                    <a:pt x="71" y="178"/>
                    <a:pt x="71" y="172"/>
                  </a:cubicBezTo>
                  <a:cubicBezTo>
                    <a:pt x="71" y="159"/>
                    <a:pt x="71" y="159"/>
                    <a:pt x="71" y="159"/>
                  </a:cubicBezTo>
                  <a:cubicBezTo>
                    <a:pt x="71" y="158"/>
                    <a:pt x="70" y="156"/>
                    <a:pt x="69" y="155"/>
                  </a:cubicBezTo>
                  <a:cubicBezTo>
                    <a:pt x="62" y="153"/>
                    <a:pt x="62" y="153"/>
                    <a:pt x="62" y="153"/>
                  </a:cubicBezTo>
                  <a:cubicBezTo>
                    <a:pt x="60" y="152"/>
                    <a:pt x="59" y="152"/>
                    <a:pt x="58" y="153"/>
                  </a:cubicBezTo>
                  <a:cubicBezTo>
                    <a:pt x="48" y="163"/>
                    <a:pt x="48" y="163"/>
                    <a:pt x="48" y="163"/>
                  </a:cubicBezTo>
                  <a:cubicBezTo>
                    <a:pt x="44" y="166"/>
                    <a:pt x="38" y="166"/>
                    <a:pt x="34" y="163"/>
                  </a:cubicBezTo>
                  <a:cubicBezTo>
                    <a:pt x="20" y="148"/>
                    <a:pt x="20" y="148"/>
                    <a:pt x="20" y="148"/>
                  </a:cubicBezTo>
                  <a:cubicBezTo>
                    <a:pt x="18" y="146"/>
                    <a:pt x="17" y="144"/>
                    <a:pt x="17" y="141"/>
                  </a:cubicBezTo>
                  <a:cubicBezTo>
                    <a:pt x="17" y="139"/>
                    <a:pt x="18" y="136"/>
                    <a:pt x="20" y="134"/>
                  </a:cubicBezTo>
                  <a:cubicBezTo>
                    <a:pt x="29" y="125"/>
                    <a:pt x="29" y="125"/>
                    <a:pt x="29" y="125"/>
                  </a:cubicBezTo>
                  <a:cubicBezTo>
                    <a:pt x="30" y="124"/>
                    <a:pt x="31" y="122"/>
                    <a:pt x="30" y="120"/>
                  </a:cubicBezTo>
                  <a:cubicBezTo>
                    <a:pt x="27" y="114"/>
                    <a:pt x="27" y="114"/>
                    <a:pt x="27" y="114"/>
                  </a:cubicBezTo>
                  <a:cubicBezTo>
                    <a:pt x="27" y="113"/>
                    <a:pt x="25" y="111"/>
                    <a:pt x="24" y="111"/>
                  </a:cubicBezTo>
                  <a:cubicBezTo>
                    <a:pt x="10" y="111"/>
                    <a:pt x="10" y="111"/>
                    <a:pt x="10" y="111"/>
                  </a:cubicBezTo>
                  <a:cubicBezTo>
                    <a:pt x="5" y="111"/>
                    <a:pt x="0" y="107"/>
                    <a:pt x="0" y="101"/>
                  </a:cubicBezTo>
                  <a:cubicBezTo>
                    <a:pt x="0" y="81"/>
                    <a:pt x="0" y="81"/>
                    <a:pt x="0" y="81"/>
                  </a:cubicBezTo>
                  <a:cubicBezTo>
                    <a:pt x="0" y="75"/>
                    <a:pt x="5" y="71"/>
                    <a:pt x="10" y="71"/>
                  </a:cubicBezTo>
                  <a:cubicBezTo>
                    <a:pt x="24" y="71"/>
                    <a:pt x="24" y="71"/>
                    <a:pt x="24" y="71"/>
                  </a:cubicBezTo>
                  <a:cubicBezTo>
                    <a:pt x="25" y="71"/>
                    <a:pt x="27" y="70"/>
                    <a:pt x="27" y="68"/>
                  </a:cubicBezTo>
                  <a:cubicBezTo>
                    <a:pt x="30" y="62"/>
                    <a:pt x="30" y="62"/>
                    <a:pt x="30" y="62"/>
                  </a:cubicBezTo>
                  <a:cubicBezTo>
                    <a:pt x="31" y="60"/>
                    <a:pt x="30" y="58"/>
                    <a:pt x="29" y="57"/>
                  </a:cubicBezTo>
                  <a:cubicBezTo>
                    <a:pt x="20" y="48"/>
                    <a:pt x="20" y="48"/>
                    <a:pt x="20" y="48"/>
                  </a:cubicBezTo>
                  <a:cubicBezTo>
                    <a:pt x="18" y="46"/>
                    <a:pt x="17" y="44"/>
                    <a:pt x="17" y="41"/>
                  </a:cubicBezTo>
                  <a:cubicBezTo>
                    <a:pt x="17" y="38"/>
                    <a:pt x="18" y="36"/>
                    <a:pt x="20" y="34"/>
                  </a:cubicBezTo>
                  <a:cubicBezTo>
                    <a:pt x="34" y="19"/>
                    <a:pt x="34" y="19"/>
                    <a:pt x="34" y="19"/>
                  </a:cubicBezTo>
                  <a:cubicBezTo>
                    <a:pt x="38" y="16"/>
                    <a:pt x="44" y="16"/>
                    <a:pt x="48" y="19"/>
                  </a:cubicBezTo>
                  <a:cubicBezTo>
                    <a:pt x="58" y="29"/>
                    <a:pt x="58" y="29"/>
                    <a:pt x="58" y="29"/>
                  </a:cubicBezTo>
                  <a:cubicBezTo>
                    <a:pt x="59" y="30"/>
                    <a:pt x="61" y="30"/>
                    <a:pt x="62" y="30"/>
                  </a:cubicBezTo>
                  <a:cubicBezTo>
                    <a:pt x="68" y="27"/>
                    <a:pt x="68" y="27"/>
                    <a:pt x="68" y="27"/>
                  </a:cubicBezTo>
                  <a:cubicBezTo>
                    <a:pt x="70" y="26"/>
                    <a:pt x="71" y="25"/>
                    <a:pt x="71" y="23"/>
                  </a:cubicBezTo>
                  <a:cubicBezTo>
                    <a:pt x="71" y="10"/>
                    <a:pt x="71" y="10"/>
                    <a:pt x="71" y="10"/>
                  </a:cubicBezTo>
                  <a:cubicBezTo>
                    <a:pt x="71" y="4"/>
                    <a:pt x="76" y="0"/>
                    <a:pt x="81" y="0"/>
                  </a:cubicBezTo>
                  <a:cubicBezTo>
                    <a:pt x="102" y="0"/>
                    <a:pt x="102" y="0"/>
                    <a:pt x="102" y="0"/>
                  </a:cubicBezTo>
                  <a:cubicBezTo>
                    <a:pt x="107" y="0"/>
                    <a:pt x="112" y="4"/>
                    <a:pt x="112" y="10"/>
                  </a:cubicBezTo>
                  <a:cubicBezTo>
                    <a:pt x="112" y="23"/>
                    <a:pt x="112" y="23"/>
                    <a:pt x="112" y="23"/>
                  </a:cubicBezTo>
                  <a:cubicBezTo>
                    <a:pt x="112" y="25"/>
                    <a:pt x="113" y="26"/>
                    <a:pt x="114" y="27"/>
                  </a:cubicBezTo>
                  <a:cubicBezTo>
                    <a:pt x="120" y="29"/>
                    <a:pt x="120" y="29"/>
                    <a:pt x="120" y="29"/>
                  </a:cubicBezTo>
                  <a:cubicBezTo>
                    <a:pt x="122" y="30"/>
                    <a:pt x="124" y="30"/>
                    <a:pt x="125" y="29"/>
                  </a:cubicBezTo>
                  <a:cubicBezTo>
                    <a:pt x="135" y="19"/>
                    <a:pt x="135" y="19"/>
                    <a:pt x="135" y="19"/>
                  </a:cubicBezTo>
                  <a:cubicBezTo>
                    <a:pt x="138" y="16"/>
                    <a:pt x="145" y="16"/>
                    <a:pt x="148" y="19"/>
                  </a:cubicBezTo>
                  <a:cubicBezTo>
                    <a:pt x="163" y="34"/>
                    <a:pt x="163" y="34"/>
                    <a:pt x="163" y="34"/>
                  </a:cubicBezTo>
                  <a:cubicBezTo>
                    <a:pt x="165" y="36"/>
                    <a:pt x="166" y="38"/>
                    <a:pt x="166" y="41"/>
                  </a:cubicBezTo>
                  <a:cubicBezTo>
                    <a:pt x="166" y="44"/>
                    <a:pt x="165" y="46"/>
                    <a:pt x="163" y="48"/>
                  </a:cubicBezTo>
                  <a:cubicBezTo>
                    <a:pt x="154" y="57"/>
                    <a:pt x="154" y="57"/>
                    <a:pt x="154" y="57"/>
                  </a:cubicBezTo>
                  <a:cubicBezTo>
                    <a:pt x="153" y="58"/>
                    <a:pt x="152" y="60"/>
                    <a:pt x="153" y="62"/>
                  </a:cubicBezTo>
                  <a:cubicBezTo>
                    <a:pt x="156" y="68"/>
                    <a:pt x="156" y="68"/>
                    <a:pt x="156" y="68"/>
                  </a:cubicBezTo>
                  <a:cubicBezTo>
                    <a:pt x="156" y="70"/>
                    <a:pt x="158" y="71"/>
                    <a:pt x="159" y="71"/>
                  </a:cubicBezTo>
                  <a:cubicBezTo>
                    <a:pt x="173" y="71"/>
                    <a:pt x="173" y="71"/>
                    <a:pt x="173" y="71"/>
                  </a:cubicBezTo>
                  <a:cubicBezTo>
                    <a:pt x="178" y="71"/>
                    <a:pt x="182" y="75"/>
                    <a:pt x="182" y="81"/>
                  </a:cubicBezTo>
                  <a:cubicBezTo>
                    <a:pt x="182" y="101"/>
                    <a:pt x="182" y="101"/>
                    <a:pt x="182" y="101"/>
                  </a:cubicBezTo>
                  <a:cubicBezTo>
                    <a:pt x="182" y="107"/>
                    <a:pt x="178" y="111"/>
                    <a:pt x="173" y="111"/>
                  </a:cubicBezTo>
                  <a:cubicBezTo>
                    <a:pt x="159" y="111"/>
                    <a:pt x="159" y="111"/>
                    <a:pt x="159" y="111"/>
                  </a:cubicBezTo>
                  <a:cubicBezTo>
                    <a:pt x="158" y="111"/>
                    <a:pt x="156" y="112"/>
                    <a:pt x="156" y="114"/>
                  </a:cubicBezTo>
                  <a:cubicBezTo>
                    <a:pt x="153" y="120"/>
                    <a:pt x="153" y="120"/>
                    <a:pt x="153" y="120"/>
                  </a:cubicBezTo>
                  <a:cubicBezTo>
                    <a:pt x="152" y="122"/>
                    <a:pt x="153" y="124"/>
                    <a:pt x="154" y="125"/>
                  </a:cubicBezTo>
                  <a:cubicBezTo>
                    <a:pt x="163" y="134"/>
                    <a:pt x="163" y="134"/>
                    <a:pt x="163" y="134"/>
                  </a:cubicBezTo>
                  <a:cubicBezTo>
                    <a:pt x="165" y="136"/>
                    <a:pt x="166" y="139"/>
                    <a:pt x="166" y="141"/>
                  </a:cubicBezTo>
                  <a:cubicBezTo>
                    <a:pt x="166" y="144"/>
                    <a:pt x="165" y="146"/>
                    <a:pt x="163" y="148"/>
                  </a:cubicBezTo>
                  <a:cubicBezTo>
                    <a:pt x="148" y="163"/>
                    <a:pt x="148" y="163"/>
                    <a:pt x="148" y="163"/>
                  </a:cubicBezTo>
                  <a:cubicBezTo>
                    <a:pt x="145" y="166"/>
                    <a:pt x="138" y="166"/>
                    <a:pt x="135" y="163"/>
                  </a:cubicBezTo>
                  <a:cubicBezTo>
                    <a:pt x="125" y="153"/>
                    <a:pt x="125" y="153"/>
                    <a:pt x="125" y="153"/>
                  </a:cubicBezTo>
                  <a:cubicBezTo>
                    <a:pt x="124" y="152"/>
                    <a:pt x="122" y="152"/>
                    <a:pt x="121" y="153"/>
                  </a:cubicBezTo>
                  <a:cubicBezTo>
                    <a:pt x="114" y="155"/>
                    <a:pt x="114" y="155"/>
                    <a:pt x="114" y="155"/>
                  </a:cubicBezTo>
                  <a:cubicBezTo>
                    <a:pt x="113" y="156"/>
                    <a:pt x="112" y="158"/>
                    <a:pt x="112" y="159"/>
                  </a:cubicBezTo>
                  <a:cubicBezTo>
                    <a:pt x="112" y="172"/>
                    <a:pt x="112" y="172"/>
                    <a:pt x="112" y="172"/>
                  </a:cubicBezTo>
                  <a:cubicBezTo>
                    <a:pt x="112" y="178"/>
                    <a:pt x="107" y="182"/>
                    <a:pt x="102" y="182"/>
                  </a:cubicBezTo>
                  <a:close/>
                  <a:moveTo>
                    <a:pt x="61" y="144"/>
                  </a:moveTo>
                  <a:cubicBezTo>
                    <a:pt x="62" y="144"/>
                    <a:pt x="64" y="145"/>
                    <a:pt x="66" y="145"/>
                  </a:cubicBezTo>
                  <a:cubicBezTo>
                    <a:pt x="71" y="148"/>
                    <a:pt x="71" y="148"/>
                    <a:pt x="71" y="148"/>
                  </a:cubicBezTo>
                  <a:cubicBezTo>
                    <a:pt x="76" y="149"/>
                    <a:pt x="79" y="154"/>
                    <a:pt x="79" y="159"/>
                  </a:cubicBezTo>
                  <a:cubicBezTo>
                    <a:pt x="79" y="172"/>
                    <a:pt x="79" y="172"/>
                    <a:pt x="79" y="172"/>
                  </a:cubicBezTo>
                  <a:cubicBezTo>
                    <a:pt x="79" y="173"/>
                    <a:pt x="80" y="174"/>
                    <a:pt x="81" y="174"/>
                  </a:cubicBezTo>
                  <a:cubicBezTo>
                    <a:pt x="102" y="174"/>
                    <a:pt x="102" y="174"/>
                    <a:pt x="102" y="174"/>
                  </a:cubicBezTo>
                  <a:cubicBezTo>
                    <a:pt x="103" y="174"/>
                    <a:pt x="103" y="173"/>
                    <a:pt x="103" y="172"/>
                  </a:cubicBezTo>
                  <a:cubicBezTo>
                    <a:pt x="103" y="159"/>
                    <a:pt x="103" y="159"/>
                    <a:pt x="103" y="159"/>
                  </a:cubicBezTo>
                  <a:cubicBezTo>
                    <a:pt x="103" y="154"/>
                    <a:pt x="107" y="149"/>
                    <a:pt x="112" y="148"/>
                  </a:cubicBezTo>
                  <a:cubicBezTo>
                    <a:pt x="117" y="145"/>
                    <a:pt x="117" y="145"/>
                    <a:pt x="117" y="145"/>
                  </a:cubicBezTo>
                  <a:cubicBezTo>
                    <a:pt x="119" y="145"/>
                    <a:pt x="120" y="144"/>
                    <a:pt x="122" y="144"/>
                  </a:cubicBezTo>
                  <a:cubicBezTo>
                    <a:pt x="126" y="144"/>
                    <a:pt x="129" y="145"/>
                    <a:pt x="131" y="148"/>
                  </a:cubicBezTo>
                  <a:cubicBezTo>
                    <a:pt x="140" y="157"/>
                    <a:pt x="140" y="157"/>
                    <a:pt x="140" y="157"/>
                  </a:cubicBezTo>
                  <a:cubicBezTo>
                    <a:pt x="141" y="158"/>
                    <a:pt x="142" y="158"/>
                    <a:pt x="143" y="157"/>
                  </a:cubicBezTo>
                  <a:cubicBezTo>
                    <a:pt x="157" y="142"/>
                    <a:pt x="157" y="142"/>
                    <a:pt x="157" y="142"/>
                  </a:cubicBezTo>
                  <a:cubicBezTo>
                    <a:pt x="158" y="142"/>
                    <a:pt x="158" y="141"/>
                    <a:pt x="158" y="141"/>
                  </a:cubicBezTo>
                  <a:cubicBezTo>
                    <a:pt x="158" y="141"/>
                    <a:pt x="158" y="140"/>
                    <a:pt x="157" y="140"/>
                  </a:cubicBezTo>
                  <a:cubicBezTo>
                    <a:pt x="148" y="131"/>
                    <a:pt x="148" y="131"/>
                    <a:pt x="148" y="131"/>
                  </a:cubicBezTo>
                  <a:cubicBezTo>
                    <a:pt x="144" y="127"/>
                    <a:pt x="143" y="121"/>
                    <a:pt x="146" y="117"/>
                  </a:cubicBezTo>
                  <a:cubicBezTo>
                    <a:pt x="148" y="111"/>
                    <a:pt x="148" y="111"/>
                    <a:pt x="148" y="111"/>
                  </a:cubicBezTo>
                  <a:cubicBezTo>
                    <a:pt x="149" y="107"/>
                    <a:pt x="154" y="103"/>
                    <a:pt x="159" y="103"/>
                  </a:cubicBezTo>
                  <a:cubicBezTo>
                    <a:pt x="173" y="103"/>
                    <a:pt x="173" y="103"/>
                    <a:pt x="173" y="103"/>
                  </a:cubicBezTo>
                  <a:cubicBezTo>
                    <a:pt x="174" y="103"/>
                    <a:pt x="174" y="102"/>
                    <a:pt x="174" y="101"/>
                  </a:cubicBezTo>
                  <a:cubicBezTo>
                    <a:pt x="174" y="81"/>
                    <a:pt x="174" y="81"/>
                    <a:pt x="174" y="81"/>
                  </a:cubicBezTo>
                  <a:cubicBezTo>
                    <a:pt x="174" y="80"/>
                    <a:pt x="174" y="79"/>
                    <a:pt x="173" y="79"/>
                  </a:cubicBezTo>
                  <a:cubicBezTo>
                    <a:pt x="159" y="79"/>
                    <a:pt x="159" y="79"/>
                    <a:pt x="159" y="79"/>
                  </a:cubicBezTo>
                  <a:cubicBezTo>
                    <a:pt x="154" y="79"/>
                    <a:pt x="149" y="76"/>
                    <a:pt x="148" y="71"/>
                  </a:cubicBezTo>
                  <a:cubicBezTo>
                    <a:pt x="146" y="65"/>
                    <a:pt x="146" y="65"/>
                    <a:pt x="146" y="65"/>
                  </a:cubicBezTo>
                  <a:cubicBezTo>
                    <a:pt x="143" y="61"/>
                    <a:pt x="144" y="55"/>
                    <a:pt x="148" y="52"/>
                  </a:cubicBezTo>
                  <a:cubicBezTo>
                    <a:pt x="157" y="42"/>
                    <a:pt x="157" y="42"/>
                    <a:pt x="157" y="42"/>
                  </a:cubicBezTo>
                  <a:cubicBezTo>
                    <a:pt x="158" y="42"/>
                    <a:pt x="158" y="41"/>
                    <a:pt x="158" y="41"/>
                  </a:cubicBezTo>
                  <a:cubicBezTo>
                    <a:pt x="158" y="41"/>
                    <a:pt x="158" y="40"/>
                    <a:pt x="157" y="40"/>
                  </a:cubicBezTo>
                  <a:cubicBezTo>
                    <a:pt x="143" y="25"/>
                    <a:pt x="143" y="25"/>
                    <a:pt x="143" y="25"/>
                  </a:cubicBezTo>
                  <a:cubicBezTo>
                    <a:pt x="142" y="24"/>
                    <a:pt x="141" y="24"/>
                    <a:pt x="140" y="25"/>
                  </a:cubicBezTo>
                  <a:cubicBezTo>
                    <a:pt x="131" y="35"/>
                    <a:pt x="131" y="35"/>
                    <a:pt x="131" y="35"/>
                  </a:cubicBezTo>
                  <a:cubicBezTo>
                    <a:pt x="128" y="38"/>
                    <a:pt x="121" y="39"/>
                    <a:pt x="117" y="37"/>
                  </a:cubicBezTo>
                  <a:cubicBezTo>
                    <a:pt x="111" y="34"/>
                    <a:pt x="111" y="34"/>
                    <a:pt x="111" y="34"/>
                  </a:cubicBezTo>
                  <a:cubicBezTo>
                    <a:pt x="107" y="33"/>
                    <a:pt x="103" y="28"/>
                    <a:pt x="103" y="23"/>
                  </a:cubicBezTo>
                  <a:cubicBezTo>
                    <a:pt x="103" y="10"/>
                    <a:pt x="103" y="10"/>
                    <a:pt x="103" y="10"/>
                  </a:cubicBezTo>
                  <a:cubicBezTo>
                    <a:pt x="103" y="9"/>
                    <a:pt x="103" y="8"/>
                    <a:pt x="102" y="8"/>
                  </a:cubicBezTo>
                  <a:cubicBezTo>
                    <a:pt x="81" y="8"/>
                    <a:pt x="81" y="8"/>
                    <a:pt x="81" y="8"/>
                  </a:cubicBezTo>
                  <a:cubicBezTo>
                    <a:pt x="80" y="8"/>
                    <a:pt x="79" y="9"/>
                    <a:pt x="79" y="10"/>
                  </a:cubicBezTo>
                  <a:cubicBezTo>
                    <a:pt x="79" y="23"/>
                    <a:pt x="79" y="23"/>
                    <a:pt x="79" y="23"/>
                  </a:cubicBezTo>
                  <a:cubicBezTo>
                    <a:pt x="79" y="28"/>
                    <a:pt x="76" y="33"/>
                    <a:pt x="71" y="35"/>
                  </a:cubicBezTo>
                  <a:cubicBezTo>
                    <a:pt x="65" y="37"/>
                    <a:pt x="65" y="37"/>
                    <a:pt x="65" y="37"/>
                  </a:cubicBezTo>
                  <a:cubicBezTo>
                    <a:pt x="64" y="38"/>
                    <a:pt x="62" y="38"/>
                    <a:pt x="61" y="38"/>
                  </a:cubicBezTo>
                  <a:cubicBezTo>
                    <a:pt x="57" y="38"/>
                    <a:pt x="54" y="37"/>
                    <a:pt x="52" y="35"/>
                  </a:cubicBezTo>
                  <a:cubicBezTo>
                    <a:pt x="42" y="25"/>
                    <a:pt x="42" y="25"/>
                    <a:pt x="42" y="25"/>
                  </a:cubicBezTo>
                  <a:cubicBezTo>
                    <a:pt x="42" y="24"/>
                    <a:pt x="41" y="24"/>
                    <a:pt x="40" y="25"/>
                  </a:cubicBezTo>
                  <a:cubicBezTo>
                    <a:pt x="25" y="40"/>
                    <a:pt x="25" y="40"/>
                    <a:pt x="25" y="40"/>
                  </a:cubicBezTo>
                  <a:cubicBezTo>
                    <a:pt x="25" y="40"/>
                    <a:pt x="25" y="41"/>
                    <a:pt x="25" y="41"/>
                  </a:cubicBezTo>
                  <a:cubicBezTo>
                    <a:pt x="25" y="41"/>
                    <a:pt x="25" y="42"/>
                    <a:pt x="25" y="42"/>
                  </a:cubicBezTo>
                  <a:cubicBezTo>
                    <a:pt x="35" y="52"/>
                    <a:pt x="35" y="52"/>
                    <a:pt x="35" y="52"/>
                  </a:cubicBezTo>
                  <a:cubicBezTo>
                    <a:pt x="38" y="55"/>
                    <a:pt x="39" y="61"/>
                    <a:pt x="37" y="65"/>
                  </a:cubicBezTo>
                  <a:cubicBezTo>
                    <a:pt x="35" y="71"/>
                    <a:pt x="35" y="71"/>
                    <a:pt x="35" y="71"/>
                  </a:cubicBezTo>
                  <a:cubicBezTo>
                    <a:pt x="33" y="76"/>
                    <a:pt x="28" y="79"/>
                    <a:pt x="24" y="79"/>
                  </a:cubicBezTo>
                  <a:cubicBezTo>
                    <a:pt x="10" y="79"/>
                    <a:pt x="10" y="79"/>
                    <a:pt x="10" y="79"/>
                  </a:cubicBezTo>
                  <a:cubicBezTo>
                    <a:pt x="9" y="79"/>
                    <a:pt x="8" y="80"/>
                    <a:pt x="8" y="81"/>
                  </a:cubicBezTo>
                  <a:cubicBezTo>
                    <a:pt x="8" y="101"/>
                    <a:pt x="8" y="101"/>
                    <a:pt x="8" y="101"/>
                  </a:cubicBezTo>
                  <a:cubicBezTo>
                    <a:pt x="8" y="102"/>
                    <a:pt x="9" y="103"/>
                    <a:pt x="10" y="103"/>
                  </a:cubicBezTo>
                  <a:cubicBezTo>
                    <a:pt x="24" y="103"/>
                    <a:pt x="24" y="103"/>
                    <a:pt x="24" y="103"/>
                  </a:cubicBezTo>
                  <a:cubicBezTo>
                    <a:pt x="28" y="103"/>
                    <a:pt x="33" y="107"/>
                    <a:pt x="35" y="111"/>
                  </a:cubicBezTo>
                  <a:cubicBezTo>
                    <a:pt x="37" y="117"/>
                    <a:pt x="37" y="117"/>
                    <a:pt x="37" y="117"/>
                  </a:cubicBezTo>
                  <a:cubicBezTo>
                    <a:pt x="39" y="121"/>
                    <a:pt x="38" y="127"/>
                    <a:pt x="35" y="131"/>
                  </a:cubicBezTo>
                  <a:cubicBezTo>
                    <a:pt x="25" y="140"/>
                    <a:pt x="25" y="140"/>
                    <a:pt x="25" y="140"/>
                  </a:cubicBezTo>
                  <a:cubicBezTo>
                    <a:pt x="25" y="140"/>
                    <a:pt x="25" y="141"/>
                    <a:pt x="25" y="141"/>
                  </a:cubicBezTo>
                  <a:cubicBezTo>
                    <a:pt x="25" y="141"/>
                    <a:pt x="25" y="142"/>
                    <a:pt x="25" y="142"/>
                  </a:cubicBezTo>
                  <a:cubicBezTo>
                    <a:pt x="40" y="157"/>
                    <a:pt x="40" y="157"/>
                    <a:pt x="40" y="157"/>
                  </a:cubicBezTo>
                  <a:cubicBezTo>
                    <a:pt x="41" y="158"/>
                    <a:pt x="42" y="158"/>
                    <a:pt x="42" y="157"/>
                  </a:cubicBezTo>
                  <a:cubicBezTo>
                    <a:pt x="52" y="148"/>
                    <a:pt x="52" y="148"/>
                    <a:pt x="52" y="148"/>
                  </a:cubicBezTo>
                  <a:cubicBezTo>
                    <a:pt x="54" y="145"/>
                    <a:pt x="57" y="144"/>
                    <a:pt x="61" y="144"/>
                  </a:cubicBezTo>
                  <a:close/>
                  <a:moveTo>
                    <a:pt x="91" y="123"/>
                  </a:moveTo>
                  <a:cubicBezTo>
                    <a:pt x="74" y="123"/>
                    <a:pt x="60" y="108"/>
                    <a:pt x="60" y="91"/>
                  </a:cubicBezTo>
                  <a:cubicBezTo>
                    <a:pt x="60" y="74"/>
                    <a:pt x="74" y="60"/>
                    <a:pt x="91" y="60"/>
                  </a:cubicBezTo>
                  <a:cubicBezTo>
                    <a:pt x="109" y="60"/>
                    <a:pt x="123" y="74"/>
                    <a:pt x="123" y="91"/>
                  </a:cubicBezTo>
                  <a:cubicBezTo>
                    <a:pt x="123" y="108"/>
                    <a:pt x="109" y="123"/>
                    <a:pt x="91" y="123"/>
                  </a:cubicBezTo>
                  <a:close/>
                  <a:moveTo>
                    <a:pt x="91" y="68"/>
                  </a:moveTo>
                  <a:cubicBezTo>
                    <a:pt x="79" y="68"/>
                    <a:pt x="68" y="78"/>
                    <a:pt x="68" y="91"/>
                  </a:cubicBezTo>
                  <a:cubicBezTo>
                    <a:pt x="68" y="104"/>
                    <a:pt x="79" y="114"/>
                    <a:pt x="91" y="114"/>
                  </a:cubicBezTo>
                  <a:cubicBezTo>
                    <a:pt x="104" y="114"/>
                    <a:pt x="115" y="104"/>
                    <a:pt x="115" y="91"/>
                  </a:cubicBezTo>
                  <a:cubicBezTo>
                    <a:pt x="115" y="78"/>
                    <a:pt x="104" y="68"/>
                    <a:pt x="91"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组合 26"/>
          <p:cNvGrpSpPr/>
          <p:nvPr/>
        </p:nvGrpSpPr>
        <p:grpSpPr>
          <a:xfrm>
            <a:off x="9578975" y="1636713"/>
            <a:ext cx="1335088" cy="1346200"/>
            <a:chOff x="10767331" y="2082800"/>
            <a:chExt cx="1335088" cy="1346200"/>
          </a:xfrm>
        </p:grpSpPr>
        <p:sp>
          <p:nvSpPr>
            <p:cNvPr id="24" name="Oval 16"/>
            <p:cNvSpPr>
              <a:spLocks noChangeArrowheads="1"/>
            </p:cNvSpPr>
            <p:nvPr/>
          </p:nvSpPr>
          <p:spPr bwMode="auto">
            <a:xfrm>
              <a:off x="10767331" y="2082800"/>
              <a:ext cx="1335088" cy="13462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endParaRPr lang="zh-CN" altLang="en-US" sz="1800"/>
            </a:p>
          </p:txBody>
        </p:sp>
        <p:sp>
          <p:nvSpPr>
            <p:cNvPr id="25" name="Freeform 17"/>
            <p:cNvSpPr>
              <a:spLocks noEditPoints="1"/>
            </p:cNvSpPr>
            <p:nvPr/>
          </p:nvSpPr>
          <p:spPr bwMode="auto">
            <a:xfrm>
              <a:off x="11081656" y="2416175"/>
              <a:ext cx="593725" cy="539750"/>
            </a:xfrm>
            <a:custGeom>
              <a:avLst/>
              <a:gdLst>
                <a:gd name="T0" fmla="*/ 2147483646 w 158"/>
                <a:gd name="T1" fmla="*/ 2147483646 h 143"/>
                <a:gd name="T2" fmla="*/ 2147483646 w 158"/>
                <a:gd name="T3" fmla="*/ 2147483646 h 143"/>
                <a:gd name="T4" fmla="*/ 2147483646 w 158"/>
                <a:gd name="T5" fmla="*/ 2147483646 h 143"/>
                <a:gd name="T6" fmla="*/ 2147483646 w 158"/>
                <a:gd name="T7" fmla="*/ 2147483646 h 143"/>
                <a:gd name="T8" fmla="*/ 2147483646 w 158"/>
                <a:gd name="T9" fmla="*/ 2147483646 h 143"/>
                <a:gd name="T10" fmla="*/ 0 w 158"/>
                <a:gd name="T11" fmla="*/ 2147483646 h 143"/>
                <a:gd name="T12" fmla="*/ 2147483646 w 158"/>
                <a:gd name="T13" fmla="*/ 0 h 143"/>
                <a:gd name="T14" fmla="*/ 2147483646 w 158"/>
                <a:gd name="T15" fmla="*/ 2147483646 h 143"/>
                <a:gd name="T16" fmla="*/ 2147483646 w 158"/>
                <a:gd name="T17" fmla="*/ 2147483646 h 143"/>
                <a:gd name="T18" fmla="*/ 2147483646 w 158"/>
                <a:gd name="T19" fmla="*/ 2147483646 h 143"/>
                <a:gd name="T20" fmla="*/ 2147483646 w 158"/>
                <a:gd name="T21" fmla="*/ 2147483646 h 143"/>
                <a:gd name="T22" fmla="*/ 2147483646 w 158"/>
                <a:gd name="T23" fmla="*/ 2147483646 h 143"/>
                <a:gd name="T24" fmla="*/ 2147483646 w 158"/>
                <a:gd name="T25" fmla="*/ 2147483646 h 143"/>
                <a:gd name="T26" fmla="*/ 2147483646 w 158"/>
                <a:gd name="T27" fmla="*/ 2147483646 h 143"/>
                <a:gd name="T28" fmla="*/ 2147483646 w 158"/>
                <a:gd name="T29" fmla="*/ 2147483646 h 143"/>
                <a:gd name="T30" fmla="*/ 2147483646 w 158"/>
                <a:gd name="T31" fmla="*/ 2147483646 h 143"/>
                <a:gd name="T32" fmla="*/ 2147483646 w 158"/>
                <a:gd name="T33" fmla="*/ 2147483646 h 143"/>
                <a:gd name="T34" fmla="*/ 2147483646 w 158"/>
                <a:gd name="T35" fmla="*/ 2147483646 h 143"/>
                <a:gd name="T36" fmla="*/ 2147483646 w 158"/>
                <a:gd name="T37" fmla="*/ 2147483646 h 143"/>
                <a:gd name="T38" fmla="*/ 2147483646 w 158"/>
                <a:gd name="T39" fmla="*/ 2147483646 h 143"/>
                <a:gd name="T40" fmla="*/ 2147483646 w 158"/>
                <a:gd name="T41" fmla="*/ 2147483646 h 143"/>
                <a:gd name="T42" fmla="*/ 2147483646 w 158"/>
                <a:gd name="T43" fmla="*/ 2147483646 h 143"/>
                <a:gd name="T44" fmla="*/ 2147483646 w 158"/>
                <a:gd name="T45" fmla="*/ 2147483646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8" h="143">
                  <a:moveTo>
                    <a:pt x="30" y="143"/>
                  </a:moveTo>
                  <a:cubicBezTo>
                    <a:pt x="28" y="143"/>
                    <a:pt x="26" y="143"/>
                    <a:pt x="24" y="143"/>
                  </a:cubicBezTo>
                  <a:cubicBezTo>
                    <a:pt x="23" y="143"/>
                    <a:pt x="21" y="142"/>
                    <a:pt x="21" y="140"/>
                  </a:cubicBezTo>
                  <a:cubicBezTo>
                    <a:pt x="20" y="138"/>
                    <a:pt x="21" y="136"/>
                    <a:pt x="23" y="135"/>
                  </a:cubicBezTo>
                  <a:cubicBezTo>
                    <a:pt x="31" y="132"/>
                    <a:pt x="37" y="126"/>
                    <a:pt x="41" y="119"/>
                  </a:cubicBezTo>
                  <a:cubicBezTo>
                    <a:pt x="16" y="108"/>
                    <a:pt x="0" y="87"/>
                    <a:pt x="0" y="64"/>
                  </a:cubicBezTo>
                  <a:cubicBezTo>
                    <a:pt x="0" y="29"/>
                    <a:pt x="36" y="0"/>
                    <a:pt x="79" y="0"/>
                  </a:cubicBezTo>
                  <a:cubicBezTo>
                    <a:pt x="123" y="0"/>
                    <a:pt x="158" y="29"/>
                    <a:pt x="158" y="64"/>
                  </a:cubicBezTo>
                  <a:cubicBezTo>
                    <a:pt x="158" y="98"/>
                    <a:pt x="123" y="127"/>
                    <a:pt x="79" y="127"/>
                  </a:cubicBezTo>
                  <a:cubicBezTo>
                    <a:pt x="78" y="127"/>
                    <a:pt x="76" y="127"/>
                    <a:pt x="75" y="127"/>
                  </a:cubicBezTo>
                  <a:cubicBezTo>
                    <a:pt x="64" y="137"/>
                    <a:pt x="48" y="143"/>
                    <a:pt x="30" y="143"/>
                  </a:cubicBezTo>
                  <a:close/>
                  <a:moveTo>
                    <a:pt x="79" y="8"/>
                  </a:moveTo>
                  <a:cubicBezTo>
                    <a:pt x="40" y="8"/>
                    <a:pt x="8" y="33"/>
                    <a:pt x="8" y="64"/>
                  </a:cubicBezTo>
                  <a:cubicBezTo>
                    <a:pt x="8" y="85"/>
                    <a:pt x="24" y="104"/>
                    <a:pt x="49" y="113"/>
                  </a:cubicBezTo>
                  <a:cubicBezTo>
                    <a:pt x="50" y="114"/>
                    <a:pt x="50" y="115"/>
                    <a:pt x="51" y="116"/>
                  </a:cubicBezTo>
                  <a:cubicBezTo>
                    <a:pt x="51" y="117"/>
                    <a:pt x="51" y="118"/>
                    <a:pt x="51" y="119"/>
                  </a:cubicBezTo>
                  <a:cubicBezTo>
                    <a:pt x="50" y="120"/>
                    <a:pt x="50" y="120"/>
                    <a:pt x="50" y="120"/>
                  </a:cubicBezTo>
                  <a:cubicBezTo>
                    <a:pt x="50" y="121"/>
                    <a:pt x="50" y="121"/>
                    <a:pt x="49" y="122"/>
                  </a:cubicBezTo>
                  <a:cubicBezTo>
                    <a:pt x="46" y="127"/>
                    <a:pt x="43" y="131"/>
                    <a:pt x="39" y="135"/>
                  </a:cubicBezTo>
                  <a:cubicBezTo>
                    <a:pt x="51" y="133"/>
                    <a:pt x="62" y="128"/>
                    <a:pt x="70" y="120"/>
                  </a:cubicBezTo>
                  <a:cubicBezTo>
                    <a:pt x="71" y="119"/>
                    <a:pt x="72" y="119"/>
                    <a:pt x="74" y="119"/>
                  </a:cubicBezTo>
                  <a:cubicBezTo>
                    <a:pt x="115" y="121"/>
                    <a:pt x="150" y="95"/>
                    <a:pt x="150" y="64"/>
                  </a:cubicBezTo>
                  <a:cubicBezTo>
                    <a:pt x="150" y="33"/>
                    <a:pt x="118" y="8"/>
                    <a:pt x="79"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8"/>
            <p:cNvSpPr/>
            <p:nvPr/>
          </p:nvSpPr>
          <p:spPr bwMode="auto">
            <a:xfrm>
              <a:off x="11351531" y="2619375"/>
              <a:ext cx="481013" cy="431800"/>
            </a:xfrm>
            <a:custGeom>
              <a:avLst/>
              <a:gdLst>
                <a:gd name="T0" fmla="*/ 2147483646 w 128"/>
                <a:gd name="T1" fmla="*/ 2147483646 h 114"/>
                <a:gd name="T2" fmla="*/ 2147483646 w 128"/>
                <a:gd name="T3" fmla="*/ 2147483646 h 114"/>
                <a:gd name="T4" fmla="*/ 2147483646 w 128"/>
                <a:gd name="T5" fmla="*/ 2147483646 h 114"/>
                <a:gd name="T6" fmla="*/ 2147483646 w 128"/>
                <a:gd name="T7" fmla="*/ 2147483646 h 114"/>
                <a:gd name="T8" fmla="*/ 2147483646 w 128"/>
                <a:gd name="T9" fmla="*/ 2147483646 h 114"/>
                <a:gd name="T10" fmla="*/ 2147483646 w 128"/>
                <a:gd name="T11" fmla="*/ 2147483646 h 114"/>
                <a:gd name="T12" fmla="*/ 2147483646 w 128"/>
                <a:gd name="T13" fmla="*/ 2147483646 h 114"/>
                <a:gd name="T14" fmla="*/ 2147483646 w 128"/>
                <a:gd name="T15" fmla="*/ 2147483646 h 114"/>
                <a:gd name="T16" fmla="*/ 2147483646 w 128"/>
                <a:gd name="T17" fmla="*/ 2147483646 h 114"/>
                <a:gd name="T18" fmla="*/ 2147483646 w 128"/>
                <a:gd name="T19" fmla="*/ 2147483646 h 114"/>
                <a:gd name="T20" fmla="*/ 2147483646 w 128"/>
                <a:gd name="T21" fmla="*/ 2147483646 h 114"/>
                <a:gd name="T22" fmla="*/ 2147483646 w 128"/>
                <a:gd name="T23" fmla="*/ 2147483646 h 114"/>
                <a:gd name="T24" fmla="*/ 2147483646 w 128"/>
                <a:gd name="T25" fmla="*/ 2147483646 h 114"/>
                <a:gd name="T26" fmla="*/ 2147483646 w 128"/>
                <a:gd name="T27" fmla="*/ 2147483646 h 114"/>
                <a:gd name="T28" fmla="*/ 2147483646 w 128"/>
                <a:gd name="T29" fmla="*/ 2147483646 h 114"/>
                <a:gd name="T30" fmla="*/ 2147483646 w 128"/>
                <a:gd name="T31" fmla="*/ 2147483646 h 114"/>
                <a:gd name="T32" fmla="*/ 2147483646 w 128"/>
                <a:gd name="T33" fmla="*/ 2147483646 h 114"/>
                <a:gd name="T34" fmla="*/ 2147483646 w 128"/>
                <a:gd name="T35" fmla="*/ 2147483646 h 114"/>
                <a:gd name="T36" fmla="*/ 2147483646 w 128"/>
                <a:gd name="T37" fmla="*/ 2147483646 h 114"/>
                <a:gd name="T38" fmla="*/ 2147483646 w 128"/>
                <a:gd name="T39" fmla="*/ 2147483646 h 114"/>
                <a:gd name="T40" fmla="*/ 2147483646 w 128"/>
                <a:gd name="T41" fmla="*/ 2147483646 h 114"/>
                <a:gd name="T42" fmla="*/ 2147483646 w 128"/>
                <a:gd name="T43" fmla="*/ 2147483646 h 114"/>
                <a:gd name="T44" fmla="*/ 2147483646 w 128"/>
                <a:gd name="T45" fmla="*/ 2147483646 h 114"/>
                <a:gd name="T46" fmla="*/ 2147483646 w 128"/>
                <a:gd name="T47" fmla="*/ 2147483646 h 114"/>
                <a:gd name="T48" fmla="*/ 2147483646 w 128"/>
                <a:gd name="T49" fmla="*/ 2147483646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114">
                  <a:moveTo>
                    <a:pt x="101" y="114"/>
                  </a:moveTo>
                  <a:cubicBezTo>
                    <a:pt x="90" y="114"/>
                    <a:pt x="81" y="111"/>
                    <a:pt x="73" y="105"/>
                  </a:cubicBezTo>
                  <a:cubicBezTo>
                    <a:pt x="72" y="105"/>
                    <a:pt x="71" y="106"/>
                    <a:pt x="70" y="106"/>
                  </a:cubicBezTo>
                  <a:cubicBezTo>
                    <a:pt x="40" y="111"/>
                    <a:pt x="11" y="98"/>
                    <a:pt x="1" y="74"/>
                  </a:cubicBezTo>
                  <a:cubicBezTo>
                    <a:pt x="0" y="72"/>
                    <a:pt x="1" y="70"/>
                    <a:pt x="3" y="69"/>
                  </a:cubicBezTo>
                  <a:cubicBezTo>
                    <a:pt x="5" y="68"/>
                    <a:pt x="8" y="69"/>
                    <a:pt x="9" y="71"/>
                  </a:cubicBezTo>
                  <a:cubicBezTo>
                    <a:pt x="17" y="91"/>
                    <a:pt x="42" y="103"/>
                    <a:pt x="69" y="98"/>
                  </a:cubicBezTo>
                  <a:cubicBezTo>
                    <a:pt x="70" y="98"/>
                    <a:pt x="71" y="97"/>
                    <a:pt x="73" y="97"/>
                  </a:cubicBezTo>
                  <a:cubicBezTo>
                    <a:pt x="74" y="97"/>
                    <a:pt x="75" y="97"/>
                    <a:pt x="76" y="98"/>
                  </a:cubicBezTo>
                  <a:cubicBezTo>
                    <a:pt x="83" y="103"/>
                    <a:pt x="92" y="106"/>
                    <a:pt x="101" y="106"/>
                  </a:cubicBezTo>
                  <a:cubicBezTo>
                    <a:pt x="98" y="103"/>
                    <a:pt x="95" y="101"/>
                    <a:pt x="92" y="97"/>
                  </a:cubicBezTo>
                  <a:cubicBezTo>
                    <a:pt x="92" y="97"/>
                    <a:pt x="91" y="96"/>
                    <a:pt x="91" y="95"/>
                  </a:cubicBezTo>
                  <a:cubicBezTo>
                    <a:pt x="91" y="95"/>
                    <a:pt x="91" y="95"/>
                    <a:pt x="91" y="95"/>
                  </a:cubicBezTo>
                  <a:cubicBezTo>
                    <a:pt x="90" y="94"/>
                    <a:pt x="90" y="93"/>
                    <a:pt x="90" y="92"/>
                  </a:cubicBezTo>
                  <a:cubicBezTo>
                    <a:pt x="90" y="91"/>
                    <a:pt x="91" y="90"/>
                    <a:pt x="92" y="89"/>
                  </a:cubicBezTo>
                  <a:cubicBezTo>
                    <a:pt x="110" y="78"/>
                    <a:pt x="120" y="59"/>
                    <a:pt x="117" y="41"/>
                  </a:cubicBezTo>
                  <a:cubicBezTo>
                    <a:pt x="115" y="27"/>
                    <a:pt x="104" y="15"/>
                    <a:pt x="89" y="9"/>
                  </a:cubicBezTo>
                  <a:cubicBezTo>
                    <a:pt x="87" y="8"/>
                    <a:pt x="86" y="5"/>
                    <a:pt x="87" y="3"/>
                  </a:cubicBezTo>
                  <a:cubicBezTo>
                    <a:pt x="88" y="1"/>
                    <a:pt x="90" y="0"/>
                    <a:pt x="92" y="1"/>
                  </a:cubicBezTo>
                  <a:cubicBezTo>
                    <a:pt x="110" y="8"/>
                    <a:pt x="122" y="23"/>
                    <a:pt x="125" y="40"/>
                  </a:cubicBezTo>
                  <a:cubicBezTo>
                    <a:pt x="128" y="60"/>
                    <a:pt x="118" y="80"/>
                    <a:pt x="100" y="93"/>
                  </a:cubicBezTo>
                  <a:cubicBezTo>
                    <a:pt x="104" y="98"/>
                    <a:pt x="109" y="102"/>
                    <a:pt x="116" y="104"/>
                  </a:cubicBezTo>
                  <a:cubicBezTo>
                    <a:pt x="118" y="105"/>
                    <a:pt x="119" y="106"/>
                    <a:pt x="119" y="108"/>
                  </a:cubicBezTo>
                  <a:cubicBezTo>
                    <a:pt x="119" y="110"/>
                    <a:pt x="117" y="111"/>
                    <a:pt x="116" y="112"/>
                  </a:cubicBezTo>
                  <a:cubicBezTo>
                    <a:pt x="111" y="113"/>
                    <a:pt x="106" y="114"/>
                    <a:pt x="101" y="1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9"/>
            <p:cNvSpPr>
              <a:spLocks noEditPoints="1"/>
            </p:cNvSpPr>
            <p:nvPr/>
          </p:nvSpPr>
          <p:spPr bwMode="auto">
            <a:xfrm>
              <a:off x="11221356" y="2619375"/>
              <a:ext cx="77788" cy="79375"/>
            </a:xfrm>
            <a:custGeom>
              <a:avLst/>
              <a:gdLst>
                <a:gd name="T0" fmla="*/ 2147483646 w 21"/>
                <a:gd name="T1" fmla="*/ 2147483646 h 21"/>
                <a:gd name="T2" fmla="*/ 2147483646 w 21"/>
                <a:gd name="T3" fmla="*/ 2147483646 h 21"/>
                <a:gd name="T4" fmla="*/ 2147483646 w 21"/>
                <a:gd name="T5" fmla="*/ 2147483646 h 21"/>
                <a:gd name="T6" fmla="*/ 2147483646 w 21"/>
                <a:gd name="T7" fmla="*/ 2147483646 h 21"/>
                <a:gd name="T8" fmla="*/ 2147483646 w 21"/>
                <a:gd name="T9" fmla="*/ 2147483646 h 21"/>
                <a:gd name="T10" fmla="*/ 2147483646 w 21"/>
                <a:gd name="T11" fmla="*/ 0 h 21"/>
                <a:gd name="T12" fmla="*/ 0 w 21"/>
                <a:gd name="T13" fmla="*/ 2147483646 h 21"/>
                <a:gd name="T14" fmla="*/ 2147483646 w 21"/>
                <a:gd name="T15" fmla="*/ 2147483646 h 21"/>
                <a:gd name="T16" fmla="*/ 2147483646 w 21"/>
                <a:gd name="T17" fmla="*/ 2147483646 h 21"/>
                <a:gd name="T18" fmla="*/ 2147483646 w 21"/>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1">
                  <a:moveTo>
                    <a:pt x="10" y="8"/>
                  </a:moveTo>
                  <a:cubicBezTo>
                    <a:pt x="11" y="8"/>
                    <a:pt x="13" y="9"/>
                    <a:pt x="13" y="11"/>
                  </a:cubicBezTo>
                  <a:cubicBezTo>
                    <a:pt x="13" y="12"/>
                    <a:pt x="11" y="13"/>
                    <a:pt x="10" y="13"/>
                  </a:cubicBezTo>
                  <a:cubicBezTo>
                    <a:pt x="9" y="13"/>
                    <a:pt x="8" y="12"/>
                    <a:pt x="8" y="11"/>
                  </a:cubicBezTo>
                  <a:cubicBezTo>
                    <a:pt x="8" y="9"/>
                    <a:pt x="9" y="8"/>
                    <a:pt x="10" y="8"/>
                  </a:cubicBezTo>
                  <a:moveTo>
                    <a:pt x="10" y="0"/>
                  </a:moveTo>
                  <a:cubicBezTo>
                    <a:pt x="4" y="0"/>
                    <a:pt x="0" y="5"/>
                    <a:pt x="0" y="11"/>
                  </a:cubicBezTo>
                  <a:cubicBezTo>
                    <a:pt x="0" y="16"/>
                    <a:pt x="4" y="21"/>
                    <a:pt x="10" y="21"/>
                  </a:cubicBezTo>
                  <a:cubicBezTo>
                    <a:pt x="16" y="21"/>
                    <a:pt x="21" y="16"/>
                    <a:pt x="21" y="11"/>
                  </a:cubicBezTo>
                  <a:cubicBezTo>
                    <a:pt x="21" y="5"/>
                    <a:pt x="16"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20"/>
            <p:cNvSpPr>
              <a:spLocks noEditPoints="1"/>
            </p:cNvSpPr>
            <p:nvPr/>
          </p:nvSpPr>
          <p:spPr bwMode="auto">
            <a:xfrm>
              <a:off x="11340419" y="2619375"/>
              <a:ext cx="79375" cy="79375"/>
            </a:xfrm>
            <a:custGeom>
              <a:avLst/>
              <a:gdLst>
                <a:gd name="T0" fmla="*/ 2147483646 w 21"/>
                <a:gd name="T1" fmla="*/ 2147483646 h 21"/>
                <a:gd name="T2" fmla="*/ 2147483646 w 21"/>
                <a:gd name="T3" fmla="*/ 2147483646 h 21"/>
                <a:gd name="T4" fmla="*/ 2147483646 w 21"/>
                <a:gd name="T5" fmla="*/ 2147483646 h 21"/>
                <a:gd name="T6" fmla="*/ 2147483646 w 21"/>
                <a:gd name="T7" fmla="*/ 2147483646 h 21"/>
                <a:gd name="T8" fmla="*/ 2147483646 w 21"/>
                <a:gd name="T9" fmla="*/ 2147483646 h 21"/>
                <a:gd name="T10" fmla="*/ 2147483646 w 21"/>
                <a:gd name="T11" fmla="*/ 0 h 21"/>
                <a:gd name="T12" fmla="*/ 0 w 21"/>
                <a:gd name="T13" fmla="*/ 2147483646 h 21"/>
                <a:gd name="T14" fmla="*/ 2147483646 w 21"/>
                <a:gd name="T15" fmla="*/ 2147483646 h 21"/>
                <a:gd name="T16" fmla="*/ 2147483646 w 21"/>
                <a:gd name="T17" fmla="*/ 2147483646 h 21"/>
                <a:gd name="T18" fmla="*/ 2147483646 w 21"/>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1">
                  <a:moveTo>
                    <a:pt x="10" y="8"/>
                  </a:moveTo>
                  <a:cubicBezTo>
                    <a:pt x="12" y="8"/>
                    <a:pt x="13" y="9"/>
                    <a:pt x="13" y="11"/>
                  </a:cubicBezTo>
                  <a:cubicBezTo>
                    <a:pt x="13" y="12"/>
                    <a:pt x="12" y="13"/>
                    <a:pt x="10" y="13"/>
                  </a:cubicBezTo>
                  <a:cubicBezTo>
                    <a:pt x="9" y="13"/>
                    <a:pt x="8" y="12"/>
                    <a:pt x="8" y="11"/>
                  </a:cubicBezTo>
                  <a:cubicBezTo>
                    <a:pt x="8" y="9"/>
                    <a:pt x="9" y="8"/>
                    <a:pt x="10" y="8"/>
                  </a:cubicBezTo>
                  <a:moveTo>
                    <a:pt x="10" y="0"/>
                  </a:moveTo>
                  <a:cubicBezTo>
                    <a:pt x="5" y="0"/>
                    <a:pt x="0" y="5"/>
                    <a:pt x="0" y="11"/>
                  </a:cubicBezTo>
                  <a:cubicBezTo>
                    <a:pt x="0" y="16"/>
                    <a:pt x="5" y="21"/>
                    <a:pt x="10" y="21"/>
                  </a:cubicBezTo>
                  <a:cubicBezTo>
                    <a:pt x="16" y="21"/>
                    <a:pt x="21" y="16"/>
                    <a:pt x="21" y="11"/>
                  </a:cubicBezTo>
                  <a:cubicBezTo>
                    <a:pt x="21" y="5"/>
                    <a:pt x="16"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21"/>
            <p:cNvSpPr>
              <a:spLocks noEditPoints="1"/>
            </p:cNvSpPr>
            <p:nvPr/>
          </p:nvSpPr>
          <p:spPr bwMode="auto">
            <a:xfrm>
              <a:off x="11461069" y="2619375"/>
              <a:ext cx="79375" cy="79375"/>
            </a:xfrm>
            <a:custGeom>
              <a:avLst/>
              <a:gdLst>
                <a:gd name="T0" fmla="*/ 2147483646 w 21"/>
                <a:gd name="T1" fmla="*/ 2147483646 h 21"/>
                <a:gd name="T2" fmla="*/ 2147483646 w 21"/>
                <a:gd name="T3" fmla="*/ 2147483646 h 21"/>
                <a:gd name="T4" fmla="*/ 2147483646 w 21"/>
                <a:gd name="T5" fmla="*/ 2147483646 h 21"/>
                <a:gd name="T6" fmla="*/ 2147483646 w 21"/>
                <a:gd name="T7" fmla="*/ 2147483646 h 21"/>
                <a:gd name="T8" fmla="*/ 2147483646 w 21"/>
                <a:gd name="T9" fmla="*/ 2147483646 h 21"/>
                <a:gd name="T10" fmla="*/ 2147483646 w 21"/>
                <a:gd name="T11" fmla="*/ 0 h 21"/>
                <a:gd name="T12" fmla="*/ 0 w 21"/>
                <a:gd name="T13" fmla="*/ 2147483646 h 21"/>
                <a:gd name="T14" fmla="*/ 2147483646 w 21"/>
                <a:gd name="T15" fmla="*/ 2147483646 h 21"/>
                <a:gd name="T16" fmla="*/ 2147483646 w 21"/>
                <a:gd name="T17" fmla="*/ 2147483646 h 21"/>
                <a:gd name="T18" fmla="*/ 2147483646 w 21"/>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1">
                  <a:moveTo>
                    <a:pt x="11" y="8"/>
                  </a:moveTo>
                  <a:cubicBezTo>
                    <a:pt x="12" y="8"/>
                    <a:pt x="13" y="9"/>
                    <a:pt x="13" y="11"/>
                  </a:cubicBezTo>
                  <a:cubicBezTo>
                    <a:pt x="13" y="12"/>
                    <a:pt x="12" y="13"/>
                    <a:pt x="11" y="13"/>
                  </a:cubicBezTo>
                  <a:cubicBezTo>
                    <a:pt x="9" y="13"/>
                    <a:pt x="8" y="12"/>
                    <a:pt x="8" y="11"/>
                  </a:cubicBezTo>
                  <a:cubicBezTo>
                    <a:pt x="8" y="9"/>
                    <a:pt x="9" y="8"/>
                    <a:pt x="11" y="8"/>
                  </a:cubicBezTo>
                  <a:moveTo>
                    <a:pt x="11" y="0"/>
                  </a:moveTo>
                  <a:cubicBezTo>
                    <a:pt x="5" y="0"/>
                    <a:pt x="0" y="5"/>
                    <a:pt x="0" y="11"/>
                  </a:cubicBezTo>
                  <a:cubicBezTo>
                    <a:pt x="0" y="16"/>
                    <a:pt x="5" y="21"/>
                    <a:pt x="11" y="21"/>
                  </a:cubicBezTo>
                  <a:cubicBezTo>
                    <a:pt x="17" y="21"/>
                    <a:pt x="21" y="16"/>
                    <a:pt x="21" y="11"/>
                  </a:cubicBezTo>
                  <a:cubicBezTo>
                    <a:pt x="21" y="5"/>
                    <a:pt x="17" y="0"/>
                    <a:pt x="1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 name="文本框 30"/>
          <p:cNvSpPr txBox="1">
            <a:spLocks noChangeArrowheads="1"/>
          </p:cNvSpPr>
          <p:nvPr/>
        </p:nvSpPr>
        <p:spPr bwMode="auto">
          <a:xfrm>
            <a:off x="1098550" y="3146425"/>
            <a:ext cx="16208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p>
        </p:txBody>
      </p:sp>
      <p:sp>
        <p:nvSpPr>
          <p:cNvPr id="31" name="矩形 31"/>
          <p:cNvSpPr>
            <a:spLocks noChangeArrowheads="1"/>
          </p:cNvSpPr>
          <p:nvPr/>
        </p:nvSpPr>
        <p:spPr bwMode="auto">
          <a:xfrm>
            <a:off x="720725" y="4013200"/>
            <a:ext cx="23764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rPr>
              <a:t>添加内容添加内容添加内容添加内容添加内容添加内容添加内容添加内容添加内容</a:t>
            </a:r>
            <a:endParaRPr lang="zh-CN" altLang="en-US" sz="1600" dirty="0">
              <a:latin typeface="微软雅黑" panose="020B0503020204020204" pitchFamily="34" charset="-122"/>
              <a:ea typeface="微软雅黑" panose="020B0503020204020204" pitchFamily="34" charset="-122"/>
            </a:endParaRPr>
          </a:p>
        </p:txBody>
      </p:sp>
      <p:sp>
        <p:nvSpPr>
          <p:cNvPr id="32" name="文本框 32"/>
          <p:cNvSpPr txBox="1">
            <a:spLocks noChangeArrowheads="1"/>
          </p:cNvSpPr>
          <p:nvPr/>
        </p:nvSpPr>
        <p:spPr bwMode="auto">
          <a:xfrm>
            <a:off x="3884613" y="3146425"/>
            <a:ext cx="1620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p>
        </p:txBody>
      </p:sp>
      <p:sp>
        <p:nvSpPr>
          <p:cNvPr id="33" name="矩形 33"/>
          <p:cNvSpPr>
            <a:spLocks noChangeArrowheads="1"/>
          </p:cNvSpPr>
          <p:nvPr/>
        </p:nvSpPr>
        <p:spPr bwMode="auto">
          <a:xfrm>
            <a:off x="3508375" y="4013200"/>
            <a:ext cx="2374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rPr>
              <a:t>添加内容添加内容添加内容添加内容添加内容添加内容添加内容添加内容添加内容</a:t>
            </a:r>
            <a:endParaRPr lang="zh-CN" altLang="en-US" sz="1600" dirty="0">
              <a:latin typeface="微软雅黑" panose="020B0503020204020204" pitchFamily="34" charset="-122"/>
              <a:ea typeface="微软雅黑" panose="020B0503020204020204" pitchFamily="34" charset="-122"/>
            </a:endParaRPr>
          </a:p>
        </p:txBody>
      </p:sp>
      <p:sp>
        <p:nvSpPr>
          <p:cNvPr id="34" name="文本框 34"/>
          <p:cNvSpPr txBox="1">
            <a:spLocks noChangeArrowheads="1"/>
          </p:cNvSpPr>
          <p:nvPr/>
        </p:nvSpPr>
        <p:spPr bwMode="auto">
          <a:xfrm>
            <a:off x="6686550" y="3146425"/>
            <a:ext cx="16208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p>
        </p:txBody>
      </p:sp>
      <p:sp>
        <p:nvSpPr>
          <p:cNvPr id="35" name="矩形 35"/>
          <p:cNvSpPr>
            <a:spLocks noChangeArrowheads="1"/>
          </p:cNvSpPr>
          <p:nvPr/>
        </p:nvSpPr>
        <p:spPr bwMode="auto">
          <a:xfrm>
            <a:off x="6308725" y="4013200"/>
            <a:ext cx="23764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rPr>
              <a:t>添加内容添加内容添加内容添加内容添加内容添加内容添加内容添加内容添加内容</a:t>
            </a:r>
            <a:endParaRPr lang="zh-CN" altLang="en-US" sz="1600" dirty="0">
              <a:latin typeface="微软雅黑" panose="020B0503020204020204" pitchFamily="34" charset="-122"/>
              <a:ea typeface="微软雅黑" panose="020B0503020204020204" pitchFamily="34" charset="-122"/>
            </a:endParaRPr>
          </a:p>
        </p:txBody>
      </p:sp>
      <p:sp>
        <p:nvSpPr>
          <p:cNvPr id="36" name="文本框 36"/>
          <p:cNvSpPr txBox="1">
            <a:spLocks noChangeArrowheads="1"/>
          </p:cNvSpPr>
          <p:nvPr/>
        </p:nvSpPr>
        <p:spPr bwMode="auto">
          <a:xfrm>
            <a:off x="9444038" y="3146425"/>
            <a:ext cx="1620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添加标题</a:t>
            </a:r>
          </a:p>
        </p:txBody>
      </p:sp>
      <p:sp>
        <p:nvSpPr>
          <p:cNvPr id="37" name="矩形 37"/>
          <p:cNvSpPr>
            <a:spLocks noChangeArrowheads="1"/>
          </p:cNvSpPr>
          <p:nvPr/>
        </p:nvSpPr>
        <p:spPr bwMode="auto">
          <a:xfrm>
            <a:off x="9066213" y="4013200"/>
            <a:ext cx="23764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dirty="0">
                <a:latin typeface="宋体" panose="02010600030101010101" pitchFamily="2" charset="-122"/>
              </a:rPr>
              <a:t>添加内容添加内容添加内容添加内容添加内容添加内容添加内容添加内容添加内容</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绪论：课题来源分析</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5</a:t>
            </a:fld>
            <a:endParaRPr lang="zh-CN" altLang="en-US" sz="100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448505" y="2420888"/>
            <a:ext cx="862013" cy="862012"/>
            <a:chOff x="1304925" y="4157663"/>
            <a:chExt cx="862013" cy="862012"/>
          </a:xfrm>
        </p:grpSpPr>
        <p:sp>
          <p:nvSpPr>
            <p:cNvPr id="39" name="Teardrop 39"/>
            <p:cNvSpPr/>
            <p:nvPr/>
          </p:nvSpPr>
          <p:spPr bwMode="auto">
            <a:xfrm>
              <a:off x="1304925"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solidFill>
              <a:schemeClr val="accent1"/>
            </a:solidFill>
            <a:ln>
              <a:noFill/>
            </a:ln>
          </p:spPr>
          <p:txBody>
            <a:bodyPr anchor="ctr"/>
            <a:lstStyle/>
            <a:p>
              <a:endParaRPr lang="zh-CN" altLang="en-US"/>
            </a:p>
          </p:txBody>
        </p:sp>
        <p:sp>
          <p:nvSpPr>
            <p:cNvPr id="40" name="Freeform 299"/>
            <p:cNvSpPr/>
            <p:nvPr/>
          </p:nvSpPr>
          <p:spPr bwMode="auto">
            <a:xfrm>
              <a:off x="1543050" y="4479925"/>
              <a:ext cx="276225" cy="276225"/>
            </a:xfrm>
            <a:custGeom>
              <a:avLst/>
              <a:gdLst>
                <a:gd name="T0" fmla="*/ 181 w 206"/>
                <a:gd name="T1" fmla="*/ 172 h 206"/>
                <a:gd name="T2" fmla="*/ 172 w 206"/>
                <a:gd name="T3" fmla="*/ 180 h 206"/>
                <a:gd name="T4" fmla="*/ 35 w 206"/>
                <a:gd name="T5" fmla="*/ 180 h 206"/>
                <a:gd name="T6" fmla="*/ 26 w 206"/>
                <a:gd name="T7" fmla="*/ 172 h 206"/>
                <a:gd name="T8" fmla="*/ 26 w 206"/>
                <a:gd name="T9" fmla="*/ 34 h 206"/>
                <a:gd name="T10" fmla="*/ 35 w 206"/>
                <a:gd name="T11" fmla="*/ 25 h 206"/>
                <a:gd name="T12" fmla="*/ 154 w 206"/>
                <a:gd name="T13" fmla="*/ 25 h 206"/>
                <a:gd name="T14" fmla="*/ 179 w 206"/>
                <a:gd name="T15" fmla="*/ 0 h 206"/>
                <a:gd name="T16" fmla="*/ 172 w 206"/>
                <a:gd name="T17" fmla="*/ 0 h 206"/>
                <a:gd name="T18" fmla="*/ 35 w 206"/>
                <a:gd name="T19" fmla="*/ 0 h 206"/>
                <a:gd name="T20" fmla="*/ 0 w 206"/>
                <a:gd name="T21" fmla="*/ 34 h 206"/>
                <a:gd name="T22" fmla="*/ 0 w 206"/>
                <a:gd name="T23" fmla="*/ 172 h 206"/>
                <a:gd name="T24" fmla="*/ 35 w 206"/>
                <a:gd name="T25" fmla="*/ 206 h 206"/>
                <a:gd name="T26" fmla="*/ 172 w 206"/>
                <a:gd name="T27" fmla="*/ 206 h 206"/>
                <a:gd name="T28" fmla="*/ 206 w 206"/>
                <a:gd name="T29" fmla="*/ 172 h 206"/>
                <a:gd name="T30" fmla="*/ 206 w 206"/>
                <a:gd name="T31" fmla="*/ 95 h 206"/>
                <a:gd name="T32" fmla="*/ 181 w 206"/>
                <a:gd name="T33" fmla="*/ 121 h 206"/>
                <a:gd name="T34" fmla="*/ 181 w 206"/>
                <a:gd name="T35" fmla="*/ 17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206">
                  <a:moveTo>
                    <a:pt x="181" y="172"/>
                  </a:moveTo>
                  <a:cubicBezTo>
                    <a:pt x="181" y="176"/>
                    <a:pt x="177" y="180"/>
                    <a:pt x="172" y="180"/>
                  </a:cubicBezTo>
                  <a:cubicBezTo>
                    <a:pt x="35" y="180"/>
                    <a:pt x="35" y="180"/>
                    <a:pt x="35" y="180"/>
                  </a:cubicBezTo>
                  <a:cubicBezTo>
                    <a:pt x="30" y="180"/>
                    <a:pt x="26" y="176"/>
                    <a:pt x="26" y="172"/>
                  </a:cubicBezTo>
                  <a:cubicBezTo>
                    <a:pt x="26" y="34"/>
                    <a:pt x="26" y="34"/>
                    <a:pt x="26" y="34"/>
                  </a:cubicBezTo>
                  <a:cubicBezTo>
                    <a:pt x="26" y="29"/>
                    <a:pt x="30" y="25"/>
                    <a:pt x="35" y="25"/>
                  </a:cubicBezTo>
                  <a:cubicBezTo>
                    <a:pt x="154" y="25"/>
                    <a:pt x="154" y="25"/>
                    <a:pt x="154" y="25"/>
                  </a:cubicBezTo>
                  <a:cubicBezTo>
                    <a:pt x="179" y="0"/>
                    <a:pt x="179" y="0"/>
                    <a:pt x="179" y="0"/>
                  </a:cubicBezTo>
                  <a:cubicBezTo>
                    <a:pt x="177" y="0"/>
                    <a:pt x="174" y="0"/>
                    <a:pt x="172" y="0"/>
                  </a:cubicBezTo>
                  <a:cubicBezTo>
                    <a:pt x="35" y="0"/>
                    <a:pt x="35" y="0"/>
                    <a:pt x="35" y="0"/>
                  </a:cubicBezTo>
                  <a:cubicBezTo>
                    <a:pt x="16" y="0"/>
                    <a:pt x="0" y="15"/>
                    <a:pt x="0" y="34"/>
                  </a:cubicBezTo>
                  <a:cubicBezTo>
                    <a:pt x="0" y="172"/>
                    <a:pt x="0" y="172"/>
                    <a:pt x="0" y="172"/>
                  </a:cubicBezTo>
                  <a:cubicBezTo>
                    <a:pt x="0" y="190"/>
                    <a:pt x="16" y="206"/>
                    <a:pt x="35" y="206"/>
                  </a:cubicBezTo>
                  <a:cubicBezTo>
                    <a:pt x="172" y="206"/>
                    <a:pt x="172" y="206"/>
                    <a:pt x="172" y="206"/>
                  </a:cubicBezTo>
                  <a:cubicBezTo>
                    <a:pt x="191" y="206"/>
                    <a:pt x="206" y="190"/>
                    <a:pt x="206" y="172"/>
                  </a:cubicBezTo>
                  <a:cubicBezTo>
                    <a:pt x="206" y="95"/>
                    <a:pt x="206" y="95"/>
                    <a:pt x="206" y="95"/>
                  </a:cubicBezTo>
                  <a:cubicBezTo>
                    <a:pt x="181" y="121"/>
                    <a:pt x="181" y="121"/>
                    <a:pt x="181" y="121"/>
                  </a:cubicBezTo>
                  <a:lnTo>
                    <a:pt x="181" y="1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300"/>
            <p:cNvSpPr>
              <a:spLocks noEditPoints="1"/>
            </p:cNvSpPr>
            <p:nvPr/>
          </p:nvSpPr>
          <p:spPr bwMode="auto">
            <a:xfrm>
              <a:off x="1660525" y="4465638"/>
              <a:ext cx="222250" cy="222250"/>
            </a:xfrm>
            <a:custGeom>
              <a:avLst/>
              <a:gdLst>
                <a:gd name="T0" fmla="*/ 74 w 74"/>
                <a:gd name="T1" fmla="*/ 17 h 74"/>
                <a:gd name="T2" fmla="*/ 57 w 74"/>
                <a:gd name="T3" fmla="*/ 0 h 74"/>
                <a:gd name="T4" fmla="*/ 8 w 74"/>
                <a:gd name="T5" fmla="*/ 50 h 74"/>
                <a:gd name="T6" fmla="*/ 0 w 74"/>
                <a:gd name="T7" fmla="*/ 74 h 74"/>
                <a:gd name="T8" fmla="*/ 24 w 74"/>
                <a:gd name="T9" fmla="*/ 66 h 74"/>
                <a:gd name="T10" fmla="*/ 74 w 74"/>
                <a:gd name="T11" fmla="*/ 17 h 74"/>
                <a:gd name="T12" fmla="*/ 19 w 74"/>
                <a:gd name="T13" fmla="*/ 52 h 74"/>
                <a:gd name="T14" fmla="*/ 17 w 74"/>
                <a:gd name="T15" fmla="*/ 50 h 74"/>
                <a:gd name="T16" fmla="*/ 57 w 74"/>
                <a:gd name="T17" fmla="*/ 9 h 74"/>
                <a:gd name="T18" fmla="*/ 60 w 74"/>
                <a:gd name="T19" fmla="*/ 11 h 74"/>
                <a:gd name="T20" fmla="*/ 19 w 74"/>
                <a:gd name="T21"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4">
                  <a:moveTo>
                    <a:pt x="74" y="17"/>
                  </a:moveTo>
                  <a:lnTo>
                    <a:pt x="57" y="0"/>
                  </a:lnTo>
                  <a:lnTo>
                    <a:pt x="8" y="50"/>
                  </a:lnTo>
                  <a:lnTo>
                    <a:pt x="0" y="74"/>
                  </a:lnTo>
                  <a:lnTo>
                    <a:pt x="24" y="66"/>
                  </a:lnTo>
                  <a:lnTo>
                    <a:pt x="74" y="17"/>
                  </a:lnTo>
                  <a:close/>
                  <a:moveTo>
                    <a:pt x="19" y="52"/>
                  </a:moveTo>
                  <a:lnTo>
                    <a:pt x="17" y="50"/>
                  </a:lnTo>
                  <a:lnTo>
                    <a:pt x="57" y="9"/>
                  </a:lnTo>
                  <a:lnTo>
                    <a:pt x="60" y="11"/>
                  </a:lnTo>
                  <a:lnTo>
                    <a:pt x="19"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301"/>
            <p:cNvSpPr/>
            <p:nvPr/>
          </p:nvSpPr>
          <p:spPr bwMode="auto">
            <a:xfrm>
              <a:off x="1849438" y="4416425"/>
              <a:ext cx="80962" cy="82550"/>
            </a:xfrm>
            <a:custGeom>
              <a:avLst/>
              <a:gdLst>
                <a:gd name="T0" fmla="*/ 0 w 27"/>
                <a:gd name="T1" fmla="*/ 11 h 27"/>
                <a:gd name="T2" fmla="*/ 16 w 27"/>
                <a:gd name="T3" fmla="*/ 27 h 27"/>
                <a:gd name="T4" fmla="*/ 27 w 27"/>
                <a:gd name="T5" fmla="*/ 16 h 27"/>
                <a:gd name="T6" fmla="*/ 11 w 27"/>
                <a:gd name="T7" fmla="*/ 0 h 27"/>
                <a:gd name="T8" fmla="*/ 0 w 27"/>
                <a:gd name="T9" fmla="*/ 11 h 27"/>
              </a:gdLst>
              <a:ahLst/>
              <a:cxnLst>
                <a:cxn ang="0">
                  <a:pos x="T0" y="T1"/>
                </a:cxn>
                <a:cxn ang="0">
                  <a:pos x="T2" y="T3"/>
                </a:cxn>
                <a:cxn ang="0">
                  <a:pos x="T4" y="T5"/>
                </a:cxn>
                <a:cxn ang="0">
                  <a:pos x="T6" y="T7"/>
                </a:cxn>
                <a:cxn ang="0">
                  <a:pos x="T8" y="T9"/>
                </a:cxn>
              </a:cxnLst>
              <a:rect l="0" t="0" r="r" b="b"/>
              <a:pathLst>
                <a:path w="27" h="27">
                  <a:moveTo>
                    <a:pt x="0" y="11"/>
                  </a:moveTo>
                  <a:lnTo>
                    <a:pt x="16" y="27"/>
                  </a:lnTo>
                  <a:lnTo>
                    <a:pt x="27" y="16"/>
                  </a:lnTo>
                  <a:lnTo>
                    <a:pt x="11"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3" name="组合 42"/>
          <p:cNvGrpSpPr/>
          <p:nvPr/>
        </p:nvGrpSpPr>
        <p:grpSpPr>
          <a:xfrm>
            <a:off x="7169855" y="2420888"/>
            <a:ext cx="862013" cy="862012"/>
            <a:chOff x="7026275" y="4157663"/>
            <a:chExt cx="862013" cy="862012"/>
          </a:xfrm>
        </p:grpSpPr>
        <p:sp>
          <p:nvSpPr>
            <p:cNvPr id="44" name="Teardrop 41"/>
            <p:cNvSpPr/>
            <p:nvPr/>
          </p:nvSpPr>
          <p:spPr bwMode="auto">
            <a:xfrm>
              <a:off x="7026275"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solidFill>
              <a:schemeClr val="accent3"/>
            </a:solidFill>
            <a:ln>
              <a:noFill/>
            </a:ln>
          </p:spPr>
          <p:txBody>
            <a:bodyPr anchor="ctr"/>
            <a:lstStyle/>
            <a:p>
              <a:endParaRPr lang="zh-CN" altLang="en-US"/>
            </a:p>
          </p:txBody>
        </p:sp>
        <p:sp>
          <p:nvSpPr>
            <p:cNvPr id="45" name="Freeform 372"/>
            <p:cNvSpPr/>
            <p:nvPr/>
          </p:nvSpPr>
          <p:spPr bwMode="auto">
            <a:xfrm>
              <a:off x="7265988" y="4395788"/>
              <a:ext cx="384175" cy="384175"/>
            </a:xfrm>
            <a:custGeom>
              <a:avLst/>
              <a:gdLst>
                <a:gd name="T0" fmla="*/ 282 w 288"/>
                <a:gd name="T1" fmla="*/ 54 h 288"/>
                <a:gd name="T2" fmla="*/ 243 w 288"/>
                <a:gd name="T3" fmla="*/ 79 h 288"/>
                <a:gd name="T4" fmla="*/ 209 w 288"/>
                <a:gd name="T5" fmla="*/ 45 h 288"/>
                <a:gd name="T6" fmla="*/ 233 w 288"/>
                <a:gd name="T7" fmla="*/ 6 h 288"/>
                <a:gd name="T8" fmla="*/ 227 w 288"/>
                <a:gd name="T9" fmla="*/ 0 h 288"/>
                <a:gd name="T10" fmla="*/ 162 w 288"/>
                <a:gd name="T11" fmla="*/ 65 h 288"/>
                <a:gd name="T12" fmla="*/ 167 w 288"/>
                <a:gd name="T13" fmla="*/ 85 h 288"/>
                <a:gd name="T14" fmla="*/ 84 w 288"/>
                <a:gd name="T15" fmla="*/ 168 h 288"/>
                <a:gd name="T16" fmla="*/ 65 w 288"/>
                <a:gd name="T17" fmla="*/ 162 h 288"/>
                <a:gd name="T18" fmla="*/ 0 w 288"/>
                <a:gd name="T19" fmla="*/ 228 h 288"/>
                <a:gd name="T20" fmla="*/ 6 w 288"/>
                <a:gd name="T21" fmla="*/ 234 h 288"/>
                <a:gd name="T22" fmla="*/ 45 w 288"/>
                <a:gd name="T23" fmla="*/ 209 h 288"/>
                <a:gd name="T24" fmla="*/ 79 w 288"/>
                <a:gd name="T25" fmla="*/ 243 h 288"/>
                <a:gd name="T26" fmla="*/ 54 w 288"/>
                <a:gd name="T27" fmla="*/ 282 h 288"/>
                <a:gd name="T28" fmla="*/ 60 w 288"/>
                <a:gd name="T29" fmla="*/ 288 h 288"/>
                <a:gd name="T30" fmla="*/ 125 w 288"/>
                <a:gd name="T31" fmla="*/ 223 h 288"/>
                <a:gd name="T32" fmla="*/ 120 w 288"/>
                <a:gd name="T33" fmla="*/ 204 h 288"/>
                <a:gd name="T34" fmla="*/ 204 w 288"/>
                <a:gd name="T35" fmla="*/ 120 h 288"/>
                <a:gd name="T36" fmla="*/ 222 w 288"/>
                <a:gd name="T37" fmla="*/ 126 h 288"/>
                <a:gd name="T38" fmla="*/ 287 w 288"/>
                <a:gd name="T39" fmla="*/ 60 h 288"/>
                <a:gd name="T40" fmla="*/ 282 w 288"/>
                <a:gd name="T41" fmla="*/ 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288">
                  <a:moveTo>
                    <a:pt x="282" y="54"/>
                  </a:moveTo>
                  <a:cubicBezTo>
                    <a:pt x="255" y="81"/>
                    <a:pt x="259" y="79"/>
                    <a:pt x="243" y="79"/>
                  </a:cubicBezTo>
                  <a:cubicBezTo>
                    <a:pt x="230" y="79"/>
                    <a:pt x="209" y="58"/>
                    <a:pt x="209" y="45"/>
                  </a:cubicBezTo>
                  <a:cubicBezTo>
                    <a:pt x="209" y="28"/>
                    <a:pt x="206" y="33"/>
                    <a:pt x="233" y="6"/>
                  </a:cubicBezTo>
                  <a:cubicBezTo>
                    <a:pt x="231" y="4"/>
                    <a:pt x="227" y="0"/>
                    <a:pt x="227" y="0"/>
                  </a:cubicBezTo>
                  <a:cubicBezTo>
                    <a:pt x="194" y="1"/>
                    <a:pt x="162" y="32"/>
                    <a:pt x="162" y="65"/>
                  </a:cubicBezTo>
                  <a:cubicBezTo>
                    <a:pt x="162" y="71"/>
                    <a:pt x="164" y="78"/>
                    <a:pt x="167" y="85"/>
                  </a:cubicBezTo>
                  <a:cubicBezTo>
                    <a:pt x="84" y="168"/>
                    <a:pt x="84" y="168"/>
                    <a:pt x="84" y="168"/>
                  </a:cubicBezTo>
                  <a:cubicBezTo>
                    <a:pt x="78" y="164"/>
                    <a:pt x="71" y="162"/>
                    <a:pt x="65" y="162"/>
                  </a:cubicBezTo>
                  <a:cubicBezTo>
                    <a:pt x="32" y="162"/>
                    <a:pt x="0" y="194"/>
                    <a:pt x="0" y="228"/>
                  </a:cubicBezTo>
                  <a:cubicBezTo>
                    <a:pt x="0" y="228"/>
                    <a:pt x="4" y="231"/>
                    <a:pt x="6" y="234"/>
                  </a:cubicBezTo>
                  <a:cubicBezTo>
                    <a:pt x="33" y="207"/>
                    <a:pt x="28" y="209"/>
                    <a:pt x="45" y="209"/>
                  </a:cubicBezTo>
                  <a:cubicBezTo>
                    <a:pt x="58" y="209"/>
                    <a:pt x="79" y="230"/>
                    <a:pt x="79" y="243"/>
                  </a:cubicBezTo>
                  <a:cubicBezTo>
                    <a:pt x="79" y="260"/>
                    <a:pt x="82" y="255"/>
                    <a:pt x="54" y="282"/>
                  </a:cubicBezTo>
                  <a:cubicBezTo>
                    <a:pt x="56" y="284"/>
                    <a:pt x="60" y="288"/>
                    <a:pt x="60" y="288"/>
                  </a:cubicBezTo>
                  <a:cubicBezTo>
                    <a:pt x="94" y="287"/>
                    <a:pt x="125" y="256"/>
                    <a:pt x="125" y="223"/>
                  </a:cubicBezTo>
                  <a:cubicBezTo>
                    <a:pt x="125" y="217"/>
                    <a:pt x="123" y="210"/>
                    <a:pt x="120" y="204"/>
                  </a:cubicBezTo>
                  <a:cubicBezTo>
                    <a:pt x="204" y="120"/>
                    <a:pt x="204" y="120"/>
                    <a:pt x="204" y="120"/>
                  </a:cubicBezTo>
                  <a:cubicBezTo>
                    <a:pt x="210" y="124"/>
                    <a:pt x="216" y="126"/>
                    <a:pt x="222" y="126"/>
                  </a:cubicBezTo>
                  <a:cubicBezTo>
                    <a:pt x="256" y="126"/>
                    <a:pt x="288" y="94"/>
                    <a:pt x="287" y="60"/>
                  </a:cubicBezTo>
                  <a:cubicBezTo>
                    <a:pt x="287" y="60"/>
                    <a:pt x="284" y="56"/>
                    <a:pt x="282"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 name="组合 45"/>
          <p:cNvGrpSpPr/>
          <p:nvPr/>
        </p:nvGrpSpPr>
        <p:grpSpPr>
          <a:xfrm>
            <a:off x="10022593" y="2420888"/>
            <a:ext cx="860425" cy="862012"/>
            <a:chOff x="9879013" y="4157663"/>
            <a:chExt cx="860425" cy="862012"/>
          </a:xfrm>
        </p:grpSpPr>
        <p:sp>
          <p:nvSpPr>
            <p:cNvPr id="47" name="Teardrop 48"/>
            <p:cNvSpPr/>
            <p:nvPr/>
          </p:nvSpPr>
          <p:spPr bwMode="auto">
            <a:xfrm>
              <a:off x="9879013" y="4157663"/>
              <a:ext cx="860425" cy="862012"/>
            </a:xfrm>
            <a:custGeom>
              <a:avLst/>
              <a:gdLst>
                <a:gd name="T0" fmla="*/ 0 w 860425"/>
                <a:gd name="T1" fmla="*/ 431006 h 862012"/>
                <a:gd name="T2" fmla="*/ 430213 w 860425"/>
                <a:gd name="T3" fmla="*/ 0 h 862012"/>
                <a:gd name="T4" fmla="*/ 860425 w 860425"/>
                <a:gd name="T5" fmla="*/ 0 h 862012"/>
                <a:gd name="T6" fmla="*/ 860425 w 860425"/>
                <a:gd name="T7" fmla="*/ 431006 h 862012"/>
                <a:gd name="T8" fmla="*/ 430212 w 860425"/>
                <a:gd name="T9" fmla="*/ 862012 h 862012"/>
                <a:gd name="T10" fmla="*/ -1 w 860425"/>
                <a:gd name="T11" fmla="*/ 431006 h 862012"/>
                <a:gd name="T12" fmla="*/ 0 w 860425"/>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0425" h="862012">
                  <a:moveTo>
                    <a:pt x="0" y="431006"/>
                  </a:moveTo>
                  <a:cubicBezTo>
                    <a:pt x="0" y="192968"/>
                    <a:pt x="192613" y="0"/>
                    <a:pt x="430213" y="0"/>
                  </a:cubicBezTo>
                  <a:lnTo>
                    <a:pt x="860425" y="0"/>
                  </a:lnTo>
                  <a:lnTo>
                    <a:pt x="860425" y="431006"/>
                  </a:lnTo>
                  <a:cubicBezTo>
                    <a:pt x="860425" y="669044"/>
                    <a:pt x="667812" y="862012"/>
                    <a:pt x="430212" y="862012"/>
                  </a:cubicBezTo>
                  <a:cubicBezTo>
                    <a:pt x="192612" y="862012"/>
                    <a:pt x="-1" y="669044"/>
                    <a:pt x="-1" y="431006"/>
                  </a:cubicBezTo>
                  <a:lnTo>
                    <a:pt x="0" y="431006"/>
                  </a:lnTo>
                  <a:close/>
                </a:path>
              </a:pathLst>
            </a:custGeom>
            <a:solidFill>
              <a:schemeClr val="accent4"/>
            </a:solidFill>
            <a:ln>
              <a:noFill/>
            </a:ln>
          </p:spPr>
          <p:txBody>
            <a:bodyPr anchor="ctr"/>
            <a:lstStyle/>
            <a:p>
              <a:endParaRPr lang="zh-CN" altLang="en-US"/>
            </a:p>
          </p:txBody>
        </p:sp>
        <p:sp>
          <p:nvSpPr>
            <p:cNvPr id="48" name="Freeform 384"/>
            <p:cNvSpPr/>
            <p:nvPr/>
          </p:nvSpPr>
          <p:spPr bwMode="auto">
            <a:xfrm>
              <a:off x="10115550" y="4559300"/>
              <a:ext cx="185738" cy="185738"/>
            </a:xfrm>
            <a:custGeom>
              <a:avLst/>
              <a:gdLst>
                <a:gd name="T0" fmla="*/ 49 w 62"/>
                <a:gd name="T1" fmla="*/ 9 h 62"/>
                <a:gd name="T2" fmla="*/ 27 w 62"/>
                <a:gd name="T3" fmla="*/ 31 h 62"/>
                <a:gd name="T4" fmla="*/ 24 w 62"/>
                <a:gd name="T5" fmla="*/ 27 h 62"/>
                <a:gd name="T6" fmla="*/ 45 w 62"/>
                <a:gd name="T7" fmla="*/ 6 h 62"/>
                <a:gd name="T8" fmla="*/ 39 w 62"/>
                <a:gd name="T9" fmla="*/ 0 h 62"/>
                <a:gd name="T10" fmla="*/ 11 w 62"/>
                <a:gd name="T11" fmla="*/ 28 h 62"/>
                <a:gd name="T12" fmla="*/ 0 w 62"/>
                <a:gd name="T13" fmla="*/ 62 h 62"/>
                <a:gd name="T14" fmla="*/ 35 w 62"/>
                <a:gd name="T15" fmla="*/ 51 h 62"/>
                <a:gd name="T16" fmla="*/ 62 w 62"/>
                <a:gd name="T17" fmla="*/ 23 h 62"/>
                <a:gd name="T18" fmla="*/ 49 w 62"/>
                <a:gd name="T1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49" y="9"/>
                  </a:moveTo>
                  <a:lnTo>
                    <a:pt x="27" y="31"/>
                  </a:lnTo>
                  <a:lnTo>
                    <a:pt x="24" y="27"/>
                  </a:lnTo>
                  <a:lnTo>
                    <a:pt x="45" y="6"/>
                  </a:lnTo>
                  <a:lnTo>
                    <a:pt x="39" y="0"/>
                  </a:lnTo>
                  <a:lnTo>
                    <a:pt x="11" y="28"/>
                  </a:lnTo>
                  <a:lnTo>
                    <a:pt x="0" y="62"/>
                  </a:lnTo>
                  <a:lnTo>
                    <a:pt x="35" y="51"/>
                  </a:lnTo>
                  <a:lnTo>
                    <a:pt x="62" y="23"/>
                  </a:lnTo>
                  <a:lnTo>
                    <a:pt x="49" y="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385"/>
            <p:cNvSpPr/>
            <p:nvPr/>
          </p:nvSpPr>
          <p:spPr bwMode="auto">
            <a:xfrm>
              <a:off x="10310813" y="4432300"/>
              <a:ext cx="120650" cy="117475"/>
            </a:xfrm>
            <a:custGeom>
              <a:avLst/>
              <a:gdLst>
                <a:gd name="T0" fmla="*/ 6 w 40"/>
                <a:gd name="T1" fmla="*/ 21 h 39"/>
                <a:gd name="T2" fmla="*/ 16 w 40"/>
                <a:gd name="T3" fmla="*/ 12 h 39"/>
                <a:gd name="T4" fmla="*/ 20 w 40"/>
                <a:gd name="T5" fmla="*/ 15 h 39"/>
                <a:gd name="T6" fmla="*/ 10 w 40"/>
                <a:gd name="T7" fmla="*/ 25 h 39"/>
                <a:gd name="T8" fmla="*/ 24 w 40"/>
                <a:gd name="T9" fmla="*/ 39 h 39"/>
                <a:gd name="T10" fmla="*/ 40 w 40"/>
                <a:gd name="T11" fmla="*/ 23 h 39"/>
                <a:gd name="T12" fmla="*/ 16 w 40"/>
                <a:gd name="T13" fmla="*/ 0 h 39"/>
                <a:gd name="T14" fmla="*/ 0 w 40"/>
                <a:gd name="T15" fmla="*/ 16 h 39"/>
                <a:gd name="T16" fmla="*/ 6 w 40"/>
                <a:gd name="T17"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6" y="21"/>
                  </a:moveTo>
                  <a:lnTo>
                    <a:pt x="16" y="12"/>
                  </a:lnTo>
                  <a:lnTo>
                    <a:pt x="20" y="15"/>
                  </a:lnTo>
                  <a:lnTo>
                    <a:pt x="10" y="25"/>
                  </a:lnTo>
                  <a:lnTo>
                    <a:pt x="24" y="39"/>
                  </a:lnTo>
                  <a:lnTo>
                    <a:pt x="40" y="23"/>
                  </a:lnTo>
                  <a:lnTo>
                    <a:pt x="16" y="0"/>
                  </a:lnTo>
                  <a:lnTo>
                    <a:pt x="0" y="16"/>
                  </a:lnTo>
                  <a:lnTo>
                    <a:pt x="6"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386"/>
            <p:cNvSpPr/>
            <p:nvPr/>
          </p:nvSpPr>
          <p:spPr bwMode="auto">
            <a:xfrm>
              <a:off x="10382250" y="4360863"/>
              <a:ext cx="117475" cy="117475"/>
            </a:xfrm>
            <a:custGeom>
              <a:avLst/>
              <a:gdLst>
                <a:gd name="T0" fmla="*/ 15 w 39"/>
                <a:gd name="T1" fmla="*/ 0 h 39"/>
                <a:gd name="T2" fmla="*/ 0 w 39"/>
                <a:gd name="T3" fmla="*/ 16 h 39"/>
                <a:gd name="T4" fmla="*/ 23 w 39"/>
                <a:gd name="T5" fmla="*/ 39 h 39"/>
                <a:gd name="T6" fmla="*/ 39 w 39"/>
                <a:gd name="T7" fmla="*/ 24 h 39"/>
                <a:gd name="T8" fmla="*/ 15 w 39"/>
                <a:gd name="T9" fmla="*/ 0 h 39"/>
              </a:gdLst>
              <a:ahLst/>
              <a:cxnLst>
                <a:cxn ang="0">
                  <a:pos x="T0" y="T1"/>
                </a:cxn>
                <a:cxn ang="0">
                  <a:pos x="T2" y="T3"/>
                </a:cxn>
                <a:cxn ang="0">
                  <a:pos x="T4" y="T5"/>
                </a:cxn>
                <a:cxn ang="0">
                  <a:pos x="T6" y="T7"/>
                </a:cxn>
                <a:cxn ang="0">
                  <a:pos x="T8" y="T9"/>
                </a:cxn>
              </a:cxnLst>
              <a:rect l="0" t="0" r="r" b="b"/>
              <a:pathLst>
                <a:path w="39" h="39">
                  <a:moveTo>
                    <a:pt x="15" y="0"/>
                  </a:moveTo>
                  <a:lnTo>
                    <a:pt x="0" y="16"/>
                  </a:lnTo>
                  <a:lnTo>
                    <a:pt x="23" y="39"/>
                  </a:lnTo>
                  <a:lnTo>
                    <a:pt x="39" y="24"/>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387"/>
            <p:cNvSpPr/>
            <p:nvPr/>
          </p:nvSpPr>
          <p:spPr bwMode="auto">
            <a:xfrm>
              <a:off x="10115550" y="4360863"/>
              <a:ext cx="384175" cy="384175"/>
            </a:xfrm>
            <a:custGeom>
              <a:avLst/>
              <a:gdLst>
                <a:gd name="T0" fmla="*/ 223 w 288"/>
                <a:gd name="T1" fmla="*/ 162 h 287"/>
                <a:gd name="T2" fmla="*/ 203 w 288"/>
                <a:gd name="T3" fmla="*/ 167 h 287"/>
                <a:gd name="T4" fmla="*/ 120 w 288"/>
                <a:gd name="T5" fmla="*/ 84 h 287"/>
                <a:gd name="T6" fmla="*/ 125 w 288"/>
                <a:gd name="T7" fmla="*/ 65 h 287"/>
                <a:gd name="T8" fmla="*/ 61 w 288"/>
                <a:gd name="T9" fmla="*/ 0 h 287"/>
                <a:gd name="T10" fmla="*/ 60 w 288"/>
                <a:gd name="T11" fmla="*/ 0 h 287"/>
                <a:gd name="T12" fmla="*/ 54 w 288"/>
                <a:gd name="T13" fmla="*/ 6 h 287"/>
                <a:gd name="T14" fmla="*/ 79 w 288"/>
                <a:gd name="T15" fmla="*/ 44 h 287"/>
                <a:gd name="T16" fmla="*/ 45 w 288"/>
                <a:gd name="T17" fmla="*/ 78 h 287"/>
                <a:gd name="T18" fmla="*/ 38 w 288"/>
                <a:gd name="T19" fmla="*/ 79 h 287"/>
                <a:gd name="T20" fmla="*/ 6 w 288"/>
                <a:gd name="T21" fmla="*/ 54 h 287"/>
                <a:gd name="T22" fmla="*/ 0 w 288"/>
                <a:gd name="T23" fmla="*/ 60 h 287"/>
                <a:gd name="T24" fmla="*/ 65 w 288"/>
                <a:gd name="T25" fmla="*/ 125 h 287"/>
                <a:gd name="T26" fmla="*/ 84 w 288"/>
                <a:gd name="T27" fmla="*/ 120 h 287"/>
                <a:gd name="T28" fmla="*/ 167 w 288"/>
                <a:gd name="T29" fmla="*/ 203 h 287"/>
                <a:gd name="T30" fmla="*/ 162 w 288"/>
                <a:gd name="T31" fmla="*/ 222 h 287"/>
                <a:gd name="T32" fmla="*/ 227 w 288"/>
                <a:gd name="T33" fmla="*/ 287 h 287"/>
                <a:gd name="T34" fmla="*/ 227 w 288"/>
                <a:gd name="T35" fmla="*/ 287 h 287"/>
                <a:gd name="T36" fmla="*/ 233 w 288"/>
                <a:gd name="T37" fmla="*/ 281 h 287"/>
                <a:gd name="T38" fmla="*/ 209 w 288"/>
                <a:gd name="T39" fmla="*/ 243 h 287"/>
                <a:gd name="T40" fmla="*/ 243 w 288"/>
                <a:gd name="T41" fmla="*/ 208 h 287"/>
                <a:gd name="T42" fmla="*/ 250 w 288"/>
                <a:gd name="T43" fmla="*/ 208 h 287"/>
                <a:gd name="T44" fmla="*/ 282 w 288"/>
                <a:gd name="T45" fmla="*/ 233 h 287"/>
                <a:gd name="T46" fmla="*/ 288 w 288"/>
                <a:gd name="T47" fmla="*/ 227 h 287"/>
                <a:gd name="T48" fmla="*/ 223 w 288"/>
                <a:gd name="T49" fmla="*/ 16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7">
                  <a:moveTo>
                    <a:pt x="223" y="162"/>
                  </a:moveTo>
                  <a:cubicBezTo>
                    <a:pt x="216" y="162"/>
                    <a:pt x="210" y="164"/>
                    <a:pt x="203" y="167"/>
                  </a:cubicBezTo>
                  <a:cubicBezTo>
                    <a:pt x="120" y="84"/>
                    <a:pt x="120" y="84"/>
                    <a:pt x="120" y="84"/>
                  </a:cubicBezTo>
                  <a:cubicBezTo>
                    <a:pt x="123" y="77"/>
                    <a:pt x="125" y="71"/>
                    <a:pt x="125" y="65"/>
                  </a:cubicBezTo>
                  <a:cubicBezTo>
                    <a:pt x="125" y="32"/>
                    <a:pt x="94" y="0"/>
                    <a:pt x="61" y="0"/>
                  </a:cubicBezTo>
                  <a:cubicBezTo>
                    <a:pt x="61" y="0"/>
                    <a:pt x="60" y="0"/>
                    <a:pt x="60" y="0"/>
                  </a:cubicBezTo>
                  <a:cubicBezTo>
                    <a:pt x="60" y="0"/>
                    <a:pt x="56" y="3"/>
                    <a:pt x="54" y="6"/>
                  </a:cubicBezTo>
                  <a:cubicBezTo>
                    <a:pt x="81" y="32"/>
                    <a:pt x="79" y="28"/>
                    <a:pt x="79" y="44"/>
                  </a:cubicBezTo>
                  <a:cubicBezTo>
                    <a:pt x="79" y="57"/>
                    <a:pt x="58" y="78"/>
                    <a:pt x="45" y="78"/>
                  </a:cubicBezTo>
                  <a:cubicBezTo>
                    <a:pt x="42" y="78"/>
                    <a:pt x="40" y="79"/>
                    <a:pt x="38" y="79"/>
                  </a:cubicBezTo>
                  <a:cubicBezTo>
                    <a:pt x="29" y="79"/>
                    <a:pt x="29" y="77"/>
                    <a:pt x="6" y="54"/>
                  </a:cubicBezTo>
                  <a:cubicBezTo>
                    <a:pt x="4" y="56"/>
                    <a:pt x="0" y="60"/>
                    <a:pt x="0" y="60"/>
                  </a:cubicBezTo>
                  <a:cubicBezTo>
                    <a:pt x="0" y="93"/>
                    <a:pt x="32" y="125"/>
                    <a:pt x="65" y="125"/>
                  </a:cubicBezTo>
                  <a:cubicBezTo>
                    <a:pt x="71" y="125"/>
                    <a:pt x="78" y="123"/>
                    <a:pt x="84" y="120"/>
                  </a:cubicBezTo>
                  <a:cubicBezTo>
                    <a:pt x="167" y="203"/>
                    <a:pt x="167" y="203"/>
                    <a:pt x="167" y="203"/>
                  </a:cubicBezTo>
                  <a:cubicBezTo>
                    <a:pt x="164" y="210"/>
                    <a:pt x="162" y="216"/>
                    <a:pt x="162" y="222"/>
                  </a:cubicBezTo>
                  <a:cubicBezTo>
                    <a:pt x="162" y="255"/>
                    <a:pt x="194" y="287"/>
                    <a:pt x="227" y="287"/>
                  </a:cubicBezTo>
                  <a:cubicBezTo>
                    <a:pt x="227" y="287"/>
                    <a:pt x="227" y="287"/>
                    <a:pt x="227" y="287"/>
                  </a:cubicBezTo>
                  <a:cubicBezTo>
                    <a:pt x="228" y="287"/>
                    <a:pt x="231" y="283"/>
                    <a:pt x="233" y="281"/>
                  </a:cubicBezTo>
                  <a:cubicBezTo>
                    <a:pt x="207" y="255"/>
                    <a:pt x="209" y="259"/>
                    <a:pt x="209" y="243"/>
                  </a:cubicBezTo>
                  <a:cubicBezTo>
                    <a:pt x="209" y="229"/>
                    <a:pt x="230" y="208"/>
                    <a:pt x="243" y="208"/>
                  </a:cubicBezTo>
                  <a:cubicBezTo>
                    <a:pt x="246" y="208"/>
                    <a:pt x="248" y="208"/>
                    <a:pt x="250" y="208"/>
                  </a:cubicBezTo>
                  <a:cubicBezTo>
                    <a:pt x="259" y="208"/>
                    <a:pt x="259" y="210"/>
                    <a:pt x="282" y="233"/>
                  </a:cubicBezTo>
                  <a:cubicBezTo>
                    <a:pt x="284" y="231"/>
                    <a:pt x="288" y="227"/>
                    <a:pt x="288" y="227"/>
                  </a:cubicBezTo>
                  <a:cubicBezTo>
                    <a:pt x="287" y="194"/>
                    <a:pt x="256" y="162"/>
                    <a:pt x="223" y="1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2" name="组合 51"/>
          <p:cNvGrpSpPr/>
          <p:nvPr/>
        </p:nvGrpSpPr>
        <p:grpSpPr>
          <a:xfrm>
            <a:off x="4309180" y="2420888"/>
            <a:ext cx="862013" cy="862012"/>
            <a:chOff x="4165600" y="4157663"/>
            <a:chExt cx="862013" cy="862012"/>
          </a:xfrm>
        </p:grpSpPr>
        <p:sp>
          <p:nvSpPr>
            <p:cNvPr id="53" name="Teardrop 40"/>
            <p:cNvSpPr/>
            <p:nvPr/>
          </p:nvSpPr>
          <p:spPr bwMode="auto">
            <a:xfrm>
              <a:off x="4165600"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solidFill>
              <a:schemeClr val="accent2"/>
            </a:solidFill>
            <a:ln>
              <a:noFill/>
            </a:ln>
          </p:spPr>
          <p:txBody>
            <a:bodyPr anchor="ctr"/>
            <a:lstStyle/>
            <a:p>
              <a:endParaRPr lang="zh-CN" altLang="en-US"/>
            </a:p>
          </p:txBody>
        </p:sp>
        <p:sp>
          <p:nvSpPr>
            <p:cNvPr id="54" name="Freeform 399"/>
            <p:cNvSpPr>
              <a:spLocks noEditPoints="1"/>
            </p:cNvSpPr>
            <p:nvPr/>
          </p:nvSpPr>
          <p:spPr bwMode="auto">
            <a:xfrm>
              <a:off x="4451350" y="4357688"/>
              <a:ext cx="384175" cy="384175"/>
            </a:xfrm>
            <a:custGeom>
              <a:avLst/>
              <a:gdLst>
                <a:gd name="T0" fmla="*/ 128 w 128"/>
                <a:gd name="T1" fmla="*/ 31 h 128"/>
                <a:gd name="T2" fmla="*/ 97 w 128"/>
                <a:gd name="T3" fmla="*/ 0 h 128"/>
                <a:gd name="T4" fmla="*/ 15 w 128"/>
                <a:gd name="T5" fmla="*/ 83 h 128"/>
                <a:gd name="T6" fmla="*/ 0 w 128"/>
                <a:gd name="T7" fmla="*/ 128 h 128"/>
                <a:gd name="T8" fmla="*/ 45 w 128"/>
                <a:gd name="T9" fmla="*/ 114 h 128"/>
                <a:gd name="T10" fmla="*/ 128 w 128"/>
                <a:gd name="T11" fmla="*/ 31 h 128"/>
                <a:gd name="T12" fmla="*/ 11 w 128"/>
                <a:gd name="T13" fmla="*/ 117 h 128"/>
                <a:gd name="T14" fmla="*/ 21 w 128"/>
                <a:gd name="T15" fmla="*/ 86 h 128"/>
                <a:gd name="T16" fmla="*/ 41 w 128"/>
                <a:gd name="T17" fmla="*/ 107 h 128"/>
                <a:gd name="T18" fmla="*/ 11 w 128"/>
                <a:gd name="T19"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128" y="31"/>
                  </a:moveTo>
                  <a:lnTo>
                    <a:pt x="97" y="0"/>
                  </a:lnTo>
                  <a:lnTo>
                    <a:pt x="15" y="83"/>
                  </a:lnTo>
                  <a:lnTo>
                    <a:pt x="0" y="128"/>
                  </a:lnTo>
                  <a:lnTo>
                    <a:pt x="45" y="114"/>
                  </a:lnTo>
                  <a:lnTo>
                    <a:pt x="128" y="31"/>
                  </a:lnTo>
                  <a:close/>
                  <a:moveTo>
                    <a:pt x="11" y="117"/>
                  </a:moveTo>
                  <a:lnTo>
                    <a:pt x="21" y="86"/>
                  </a:lnTo>
                  <a:lnTo>
                    <a:pt x="41" y="107"/>
                  </a:lnTo>
                  <a:lnTo>
                    <a:pt x="11" y="1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5" name="TextBox 13"/>
          <p:cNvSpPr txBox="1">
            <a:spLocks noChangeArrowheads="1"/>
          </p:cNvSpPr>
          <p:nvPr/>
        </p:nvSpPr>
        <p:spPr bwMode="auto">
          <a:xfrm>
            <a:off x="1200004" y="3477151"/>
            <a:ext cx="136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b="1">
                <a:latin typeface="微软雅黑" panose="020B0503020204020204" pitchFamily="34" charset="-122"/>
                <a:ea typeface="微软雅黑" panose="020B0503020204020204" pitchFamily="34" charset="-122"/>
              </a:rPr>
              <a:t>添加标题</a:t>
            </a:r>
          </a:p>
        </p:txBody>
      </p:sp>
      <p:sp>
        <p:nvSpPr>
          <p:cNvPr id="56" name="TextBox 13"/>
          <p:cNvSpPr txBox="1">
            <a:spLocks noChangeArrowheads="1"/>
          </p:cNvSpPr>
          <p:nvPr/>
        </p:nvSpPr>
        <p:spPr bwMode="auto">
          <a:xfrm>
            <a:off x="820240" y="3893033"/>
            <a:ext cx="20980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latin typeface="宋体" panose="02010600030101010101" pitchFamily="2" charset="-122"/>
              </a:rPr>
              <a:t>添加内容添加内容添加内容添加内容添加内容添加内容添加内容添加内容添加内容</a:t>
            </a:r>
            <a:endParaRPr lang="zh-CN" altLang="en-US" sz="1400" dirty="0">
              <a:latin typeface="微软雅黑" panose="020B0503020204020204" pitchFamily="34" charset="-122"/>
              <a:ea typeface="微软雅黑" panose="020B0503020204020204" pitchFamily="34" charset="-122"/>
            </a:endParaRPr>
          </a:p>
        </p:txBody>
      </p:sp>
      <p:sp>
        <p:nvSpPr>
          <p:cNvPr id="57" name="TextBox 13"/>
          <p:cNvSpPr txBox="1">
            <a:spLocks noChangeArrowheads="1"/>
          </p:cNvSpPr>
          <p:nvPr/>
        </p:nvSpPr>
        <p:spPr bwMode="auto">
          <a:xfrm>
            <a:off x="4017729" y="3477151"/>
            <a:ext cx="136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b="1">
                <a:latin typeface="微软雅黑" panose="020B0503020204020204" pitchFamily="34" charset="-122"/>
                <a:ea typeface="微软雅黑" panose="020B0503020204020204" pitchFamily="34" charset="-122"/>
              </a:rPr>
              <a:t>添加标题</a:t>
            </a:r>
          </a:p>
        </p:txBody>
      </p:sp>
      <p:sp>
        <p:nvSpPr>
          <p:cNvPr id="58" name="TextBox 13"/>
          <p:cNvSpPr txBox="1">
            <a:spLocks noChangeArrowheads="1"/>
          </p:cNvSpPr>
          <p:nvPr/>
        </p:nvSpPr>
        <p:spPr bwMode="auto">
          <a:xfrm>
            <a:off x="3637965" y="3893033"/>
            <a:ext cx="20980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latin typeface="宋体" panose="02010600030101010101" pitchFamily="2" charset="-122"/>
              </a:rPr>
              <a:t>添加内容添加内容添加内容添加内容添加内容添加内容添加内容添加内容添加内容</a:t>
            </a:r>
            <a:endParaRPr lang="zh-CN" altLang="en-US" sz="1400" dirty="0">
              <a:latin typeface="微软雅黑" panose="020B0503020204020204" pitchFamily="34" charset="-122"/>
              <a:ea typeface="微软雅黑" panose="020B0503020204020204" pitchFamily="34" charset="-122"/>
            </a:endParaRPr>
          </a:p>
        </p:txBody>
      </p:sp>
      <p:sp>
        <p:nvSpPr>
          <p:cNvPr id="59" name="TextBox 13"/>
          <p:cNvSpPr txBox="1">
            <a:spLocks noChangeArrowheads="1"/>
          </p:cNvSpPr>
          <p:nvPr/>
        </p:nvSpPr>
        <p:spPr bwMode="auto">
          <a:xfrm>
            <a:off x="6907376" y="3477151"/>
            <a:ext cx="136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b="1">
                <a:latin typeface="微软雅黑" panose="020B0503020204020204" pitchFamily="34" charset="-122"/>
                <a:ea typeface="微软雅黑" panose="020B0503020204020204" pitchFamily="34" charset="-122"/>
              </a:rPr>
              <a:t>添加标题</a:t>
            </a:r>
          </a:p>
        </p:txBody>
      </p:sp>
      <p:sp>
        <p:nvSpPr>
          <p:cNvPr id="60" name="TextBox 13"/>
          <p:cNvSpPr txBox="1">
            <a:spLocks noChangeArrowheads="1"/>
          </p:cNvSpPr>
          <p:nvPr/>
        </p:nvSpPr>
        <p:spPr bwMode="auto">
          <a:xfrm>
            <a:off x="6527612" y="3893033"/>
            <a:ext cx="20980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latin typeface="宋体" panose="02010600030101010101" pitchFamily="2" charset="-122"/>
              </a:rPr>
              <a:t>添加内容添加内容添加内容添加内容添加内容添加内容添加内容添加内容添加内容</a:t>
            </a:r>
            <a:endParaRPr lang="zh-CN" altLang="en-US" sz="1400" dirty="0">
              <a:latin typeface="微软雅黑" panose="020B0503020204020204" pitchFamily="34" charset="-122"/>
              <a:ea typeface="微软雅黑" panose="020B0503020204020204" pitchFamily="34" charset="-122"/>
            </a:endParaRPr>
          </a:p>
        </p:txBody>
      </p:sp>
      <p:sp>
        <p:nvSpPr>
          <p:cNvPr id="61" name="TextBox 13"/>
          <p:cNvSpPr txBox="1">
            <a:spLocks noChangeArrowheads="1"/>
          </p:cNvSpPr>
          <p:nvPr/>
        </p:nvSpPr>
        <p:spPr bwMode="auto">
          <a:xfrm>
            <a:off x="9769406" y="3477151"/>
            <a:ext cx="1360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b="1">
                <a:latin typeface="微软雅黑" panose="020B0503020204020204" pitchFamily="34" charset="-122"/>
                <a:ea typeface="微软雅黑" panose="020B0503020204020204" pitchFamily="34" charset="-122"/>
              </a:rPr>
              <a:t>添加标题</a:t>
            </a:r>
          </a:p>
        </p:txBody>
      </p:sp>
      <p:sp>
        <p:nvSpPr>
          <p:cNvPr id="62" name="TextBox 13"/>
          <p:cNvSpPr txBox="1">
            <a:spLocks noChangeArrowheads="1"/>
          </p:cNvSpPr>
          <p:nvPr/>
        </p:nvSpPr>
        <p:spPr bwMode="auto">
          <a:xfrm>
            <a:off x="9389642" y="3893033"/>
            <a:ext cx="20980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dirty="0">
                <a:latin typeface="宋体" panose="02010600030101010101" pitchFamily="2" charset="-122"/>
              </a:rPr>
              <a:t>添加内容添加内容添加内容添加内容添加内容添加内容添加内容添加内容添加内容</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Effect transition="in" filter="fade">
                                      <p:cBhvr>
                                        <p:cTn id="27" dur="500"/>
                                        <p:tgtEl>
                                          <p:spTgt spid="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绪论：课题来源分析</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6</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圆角矩形 20"/>
          <p:cNvSpPr/>
          <p:nvPr/>
        </p:nvSpPr>
        <p:spPr>
          <a:xfrm>
            <a:off x="6789738" y="3581400"/>
            <a:ext cx="3894137" cy="21590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latin typeface="宋体" panose="02010600030101010101" pitchFamily="2" charset="-122"/>
              <a:ea typeface="宋体" panose="02010600030101010101" pitchFamily="2" charset="-122"/>
            </a:endParaRPr>
          </a:p>
        </p:txBody>
      </p:sp>
      <p:sp>
        <p:nvSpPr>
          <p:cNvPr id="10" name="圆角矩形 18"/>
          <p:cNvSpPr/>
          <p:nvPr/>
        </p:nvSpPr>
        <p:spPr>
          <a:xfrm>
            <a:off x="6789738" y="3052763"/>
            <a:ext cx="3894137" cy="21590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latin typeface="宋体" panose="02010600030101010101" pitchFamily="2" charset="-122"/>
              <a:ea typeface="宋体" panose="02010600030101010101" pitchFamily="2" charset="-122"/>
            </a:endParaRPr>
          </a:p>
        </p:txBody>
      </p:sp>
      <p:sp>
        <p:nvSpPr>
          <p:cNvPr id="11" name="圆角矩形 17"/>
          <p:cNvSpPr/>
          <p:nvPr/>
        </p:nvSpPr>
        <p:spPr>
          <a:xfrm>
            <a:off x="6789738" y="2503488"/>
            <a:ext cx="3894137" cy="217487"/>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latin typeface="宋体" panose="02010600030101010101" pitchFamily="2" charset="-122"/>
              <a:ea typeface="宋体" panose="02010600030101010101" pitchFamily="2" charset="-122"/>
            </a:endParaRPr>
          </a:p>
        </p:txBody>
      </p:sp>
      <p:sp>
        <p:nvSpPr>
          <p:cNvPr id="12" name="圆角矩形 5"/>
          <p:cNvSpPr/>
          <p:nvPr/>
        </p:nvSpPr>
        <p:spPr>
          <a:xfrm>
            <a:off x="6789738" y="1971675"/>
            <a:ext cx="3894137" cy="21590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latin typeface="宋体" panose="02010600030101010101" pitchFamily="2" charset="-122"/>
              <a:ea typeface="宋体" panose="02010600030101010101" pitchFamily="2" charset="-122"/>
            </a:endParaRPr>
          </a:p>
        </p:txBody>
      </p:sp>
      <p:sp>
        <p:nvSpPr>
          <p:cNvPr id="13" name="文本框 8"/>
          <p:cNvSpPr txBox="1">
            <a:spLocks noChangeArrowheads="1"/>
          </p:cNvSpPr>
          <p:nvPr/>
        </p:nvSpPr>
        <p:spPr bwMode="auto">
          <a:xfrm>
            <a:off x="5734050" y="18542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zh-CN" altLang="en-US" sz="1600">
                <a:latin typeface="微软雅黑" panose="020B0503020204020204" pitchFamily="34" charset="-122"/>
                <a:ea typeface="微软雅黑" panose="020B0503020204020204" pitchFamily="34" charset="-122"/>
              </a:rPr>
              <a:t>标题</a:t>
            </a:r>
          </a:p>
        </p:txBody>
      </p:sp>
      <p:sp>
        <p:nvSpPr>
          <p:cNvPr id="14" name="文本框 9"/>
          <p:cNvSpPr txBox="1">
            <a:spLocks noChangeArrowheads="1"/>
          </p:cNvSpPr>
          <p:nvPr/>
        </p:nvSpPr>
        <p:spPr bwMode="auto">
          <a:xfrm>
            <a:off x="11101388" y="1881188"/>
            <a:ext cx="719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a:ea typeface="微软雅黑" panose="020B0503020204020204" pitchFamily="34" charset="-122"/>
              </a:rPr>
              <a:t>40</a:t>
            </a:r>
            <a:r>
              <a:rPr lang="en-US" altLang="zh-CN" sz="1600">
                <a:ea typeface="微软雅黑" panose="020B0503020204020204" pitchFamily="34" charset="-122"/>
              </a:rPr>
              <a:t>%</a:t>
            </a:r>
            <a:endParaRPr lang="zh-CN" altLang="en-US" sz="1600">
              <a:ea typeface="微软雅黑" panose="020B0503020204020204" pitchFamily="34" charset="-122"/>
            </a:endParaRPr>
          </a:p>
        </p:txBody>
      </p:sp>
      <p:sp>
        <p:nvSpPr>
          <p:cNvPr id="15" name="圆角矩形 22"/>
          <p:cNvSpPr/>
          <p:nvPr/>
        </p:nvSpPr>
        <p:spPr>
          <a:xfrm>
            <a:off x="6789738" y="2503488"/>
            <a:ext cx="1912937" cy="21748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latin typeface="宋体" panose="02010600030101010101" pitchFamily="2" charset="-122"/>
              <a:ea typeface="宋体" panose="02010600030101010101" pitchFamily="2" charset="-122"/>
            </a:endParaRPr>
          </a:p>
        </p:txBody>
      </p:sp>
      <p:sp>
        <p:nvSpPr>
          <p:cNvPr id="16" name="文本框 23"/>
          <p:cNvSpPr txBox="1">
            <a:spLocks noChangeArrowheads="1"/>
          </p:cNvSpPr>
          <p:nvPr/>
        </p:nvSpPr>
        <p:spPr bwMode="auto">
          <a:xfrm>
            <a:off x="5734050" y="239077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zh-CN" altLang="en-US" sz="1600">
                <a:latin typeface="微软雅黑" panose="020B0503020204020204" pitchFamily="34" charset="-122"/>
                <a:ea typeface="微软雅黑" panose="020B0503020204020204" pitchFamily="34" charset="-122"/>
              </a:rPr>
              <a:t>标题</a:t>
            </a:r>
          </a:p>
        </p:txBody>
      </p:sp>
      <p:sp>
        <p:nvSpPr>
          <p:cNvPr id="17" name="文本框 24"/>
          <p:cNvSpPr txBox="1">
            <a:spLocks noChangeArrowheads="1"/>
          </p:cNvSpPr>
          <p:nvPr/>
        </p:nvSpPr>
        <p:spPr bwMode="auto">
          <a:xfrm>
            <a:off x="11101388" y="2417763"/>
            <a:ext cx="7191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a:ea typeface="微软雅黑" panose="020B0503020204020204" pitchFamily="34" charset="-122"/>
              </a:rPr>
              <a:t>50</a:t>
            </a:r>
            <a:r>
              <a:rPr lang="en-US" altLang="zh-CN" sz="1600">
                <a:ea typeface="微软雅黑" panose="020B0503020204020204" pitchFamily="34" charset="-122"/>
              </a:rPr>
              <a:t>%</a:t>
            </a:r>
            <a:endParaRPr lang="zh-CN" altLang="en-US" sz="1600">
              <a:ea typeface="微软雅黑" panose="020B0503020204020204" pitchFamily="34" charset="-122"/>
            </a:endParaRPr>
          </a:p>
        </p:txBody>
      </p:sp>
      <p:sp>
        <p:nvSpPr>
          <p:cNvPr id="18" name="圆角矩形 26"/>
          <p:cNvSpPr/>
          <p:nvPr/>
        </p:nvSpPr>
        <p:spPr>
          <a:xfrm>
            <a:off x="6789738" y="3052763"/>
            <a:ext cx="3346450" cy="2159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latin typeface="宋体" panose="02010600030101010101" pitchFamily="2" charset="-122"/>
              <a:ea typeface="宋体" panose="02010600030101010101" pitchFamily="2" charset="-122"/>
            </a:endParaRPr>
          </a:p>
        </p:txBody>
      </p:sp>
      <p:sp>
        <p:nvSpPr>
          <p:cNvPr id="19" name="文本框 27"/>
          <p:cNvSpPr txBox="1">
            <a:spLocks noChangeArrowheads="1"/>
          </p:cNvSpPr>
          <p:nvPr/>
        </p:nvSpPr>
        <p:spPr bwMode="auto">
          <a:xfrm>
            <a:off x="5734050" y="292735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zh-CN" altLang="en-US" sz="1600">
                <a:latin typeface="微软雅黑" panose="020B0503020204020204" pitchFamily="34" charset="-122"/>
                <a:ea typeface="微软雅黑" panose="020B0503020204020204" pitchFamily="34" charset="-122"/>
              </a:rPr>
              <a:t>标题</a:t>
            </a:r>
          </a:p>
        </p:txBody>
      </p:sp>
      <p:sp>
        <p:nvSpPr>
          <p:cNvPr id="20" name="文本框 28"/>
          <p:cNvSpPr txBox="1">
            <a:spLocks noChangeArrowheads="1"/>
          </p:cNvSpPr>
          <p:nvPr/>
        </p:nvSpPr>
        <p:spPr bwMode="auto">
          <a:xfrm>
            <a:off x="11101388" y="2955925"/>
            <a:ext cx="719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a:ea typeface="微软雅黑" panose="020B0503020204020204" pitchFamily="34" charset="-122"/>
              </a:rPr>
              <a:t>80</a:t>
            </a:r>
            <a:r>
              <a:rPr lang="en-US" altLang="zh-CN" sz="1600">
                <a:ea typeface="微软雅黑" panose="020B0503020204020204" pitchFamily="34" charset="-122"/>
              </a:rPr>
              <a:t>%</a:t>
            </a:r>
            <a:endParaRPr lang="zh-CN" altLang="en-US" sz="1600">
              <a:ea typeface="微软雅黑" panose="020B0503020204020204" pitchFamily="34" charset="-122"/>
            </a:endParaRPr>
          </a:p>
        </p:txBody>
      </p:sp>
      <p:sp>
        <p:nvSpPr>
          <p:cNvPr id="21" name="圆角矩形 30"/>
          <p:cNvSpPr/>
          <p:nvPr/>
        </p:nvSpPr>
        <p:spPr>
          <a:xfrm>
            <a:off x="6789738" y="3581400"/>
            <a:ext cx="955675" cy="2159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latin typeface="宋体" panose="02010600030101010101" pitchFamily="2" charset="-122"/>
              <a:ea typeface="宋体" panose="02010600030101010101" pitchFamily="2" charset="-122"/>
            </a:endParaRPr>
          </a:p>
        </p:txBody>
      </p:sp>
      <p:sp>
        <p:nvSpPr>
          <p:cNvPr id="22" name="文本框 31"/>
          <p:cNvSpPr txBox="1">
            <a:spLocks noChangeArrowheads="1"/>
          </p:cNvSpPr>
          <p:nvPr/>
        </p:nvSpPr>
        <p:spPr bwMode="auto">
          <a:xfrm>
            <a:off x="5734050" y="346392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zh-CN" altLang="en-US" sz="1600">
                <a:latin typeface="微软雅黑" panose="020B0503020204020204" pitchFamily="34" charset="-122"/>
                <a:ea typeface="微软雅黑" panose="020B0503020204020204" pitchFamily="34" charset="-122"/>
              </a:rPr>
              <a:t>标题</a:t>
            </a:r>
          </a:p>
        </p:txBody>
      </p:sp>
      <p:sp>
        <p:nvSpPr>
          <p:cNvPr id="23" name="文本框 32"/>
          <p:cNvSpPr txBox="1">
            <a:spLocks noChangeArrowheads="1"/>
          </p:cNvSpPr>
          <p:nvPr/>
        </p:nvSpPr>
        <p:spPr bwMode="auto">
          <a:xfrm>
            <a:off x="11101388" y="3492500"/>
            <a:ext cx="7191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a:ea typeface="微软雅黑" panose="020B0503020204020204" pitchFamily="34" charset="-122"/>
              </a:rPr>
              <a:t>20</a:t>
            </a:r>
            <a:r>
              <a:rPr lang="en-US" altLang="zh-CN" sz="1600">
                <a:ea typeface="微软雅黑" panose="020B0503020204020204" pitchFamily="34" charset="-122"/>
              </a:rPr>
              <a:t>%</a:t>
            </a:r>
            <a:endParaRPr lang="zh-CN" altLang="en-US" sz="1600">
              <a:ea typeface="微软雅黑" panose="020B0503020204020204" pitchFamily="34" charset="-122"/>
            </a:endParaRPr>
          </a:p>
        </p:txBody>
      </p:sp>
      <p:sp>
        <p:nvSpPr>
          <p:cNvPr id="24" name="矩形 23"/>
          <p:cNvSpPr>
            <a:spLocks noChangeArrowheads="1"/>
          </p:cNvSpPr>
          <p:nvPr/>
        </p:nvSpPr>
        <p:spPr bwMode="auto">
          <a:xfrm>
            <a:off x="5829300" y="4267200"/>
            <a:ext cx="59912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spcBef>
                <a:spcPts val="600"/>
              </a:spcBef>
              <a:spcAft>
                <a:spcPts val="600"/>
              </a:spcAft>
              <a:buClr>
                <a:srgbClr val="00B050"/>
              </a:buClr>
              <a:buSzPct val="80000"/>
              <a:buFontTx/>
              <a:buNone/>
            </a:pPr>
            <a:r>
              <a:rPr lang="zh-CN" altLang="en-US" sz="1600" dirty="0">
                <a:solidFill>
                  <a:srgbClr val="4E4E4E"/>
                </a:solidFill>
                <a:latin typeface="宋体" panose="02010600030101010101" pitchFamily="2" charset="-122"/>
              </a:rPr>
              <a:t>添加内容添加内容添加内容添加内容添加内容添加内容添加内容添加内容添加内容</a:t>
            </a:r>
            <a:r>
              <a:rPr lang="en-US" altLang="zh-CN" sz="1600" dirty="0">
                <a:solidFill>
                  <a:srgbClr val="4E4E4E"/>
                </a:solidFill>
                <a:latin typeface="宋体" panose="02010600030101010101" pitchFamily="2" charset="-122"/>
              </a:rPr>
              <a:t> </a:t>
            </a:r>
            <a:r>
              <a:rPr lang="zh-CN" altLang="en-US" sz="1600" dirty="0">
                <a:solidFill>
                  <a:srgbClr val="4E4E4E"/>
                </a:solidFill>
                <a:latin typeface="宋体" panose="02010600030101010101" pitchFamily="2" charset="-122"/>
              </a:rPr>
              <a:t>添加内容添加内容添加内容添加内容添加内容添加内容添加内容添加内容添加内容</a:t>
            </a:r>
          </a:p>
        </p:txBody>
      </p:sp>
      <p:sp>
        <p:nvSpPr>
          <p:cNvPr id="25" name="圆角矩形 19"/>
          <p:cNvSpPr/>
          <p:nvPr/>
        </p:nvSpPr>
        <p:spPr>
          <a:xfrm>
            <a:off x="6789738" y="1971675"/>
            <a:ext cx="1433512" cy="215900"/>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latin typeface="宋体" panose="02010600030101010101" pitchFamily="2" charset="-122"/>
              <a:ea typeface="宋体" panose="02010600030101010101" pitchFamily="2" charset="-122"/>
            </a:endParaRPr>
          </a:p>
        </p:txBody>
      </p:sp>
      <p:pic>
        <p:nvPicPr>
          <p:cNvPr id="26"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5175" y="1565275"/>
            <a:ext cx="42132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组合 37"/>
          <p:cNvGrpSpPr/>
          <p:nvPr/>
        </p:nvGrpSpPr>
        <p:grpSpPr>
          <a:xfrm>
            <a:off x="4175125" y="4098925"/>
            <a:ext cx="265113" cy="417513"/>
            <a:chOff x="3935413" y="4148138"/>
            <a:chExt cx="265112" cy="417512"/>
          </a:xfrm>
        </p:grpSpPr>
        <p:sp>
          <p:nvSpPr>
            <p:cNvPr id="28" name="Freeform 7"/>
            <p:cNvSpPr/>
            <p:nvPr/>
          </p:nvSpPr>
          <p:spPr bwMode="auto">
            <a:xfrm>
              <a:off x="3994150" y="4148138"/>
              <a:ext cx="206375" cy="403225"/>
            </a:xfrm>
            <a:custGeom>
              <a:avLst/>
              <a:gdLst>
                <a:gd name="T0" fmla="*/ 2147483646 w 363"/>
                <a:gd name="T1" fmla="*/ 0 h 708"/>
                <a:gd name="T2" fmla="*/ 0 w 363"/>
                <a:gd name="T3" fmla="*/ 2147483646 h 708"/>
                <a:gd name="T4" fmla="*/ 0 60000 65536"/>
                <a:gd name="T5" fmla="*/ 0 60000 65536"/>
              </a:gdLst>
              <a:ahLst/>
              <a:cxnLst>
                <a:cxn ang="T4">
                  <a:pos x="T0" y="T1"/>
                </a:cxn>
                <a:cxn ang="T5">
                  <a:pos x="T2" y="T3"/>
                </a:cxn>
              </a:cxnLst>
              <a:rect l="0" t="0" r="r" b="b"/>
              <a:pathLst>
                <a:path w="363" h="708">
                  <a:moveTo>
                    <a:pt x="363" y="0"/>
                  </a:moveTo>
                  <a:cubicBezTo>
                    <a:pt x="273" y="253"/>
                    <a:pt x="150" y="491"/>
                    <a:pt x="0" y="708"/>
                  </a:cubicBez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Freeform 10"/>
            <p:cNvSpPr/>
            <p:nvPr/>
          </p:nvSpPr>
          <p:spPr bwMode="auto">
            <a:xfrm>
              <a:off x="3935413" y="4367213"/>
              <a:ext cx="246062" cy="198437"/>
            </a:xfrm>
            <a:custGeom>
              <a:avLst/>
              <a:gdLst>
                <a:gd name="T0" fmla="*/ 2147483646 w 155"/>
                <a:gd name="T1" fmla="*/ 2147483646 h 125"/>
                <a:gd name="T2" fmla="*/ 2147483646 w 155"/>
                <a:gd name="T3" fmla="*/ 2147483646 h 125"/>
                <a:gd name="T4" fmla="*/ 0 w 155"/>
                <a:gd name="T5" fmla="*/ 0 h 125"/>
                <a:gd name="T6" fmla="*/ 0 60000 65536"/>
                <a:gd name="T7" fmla="*/ 0 60000 65536"/>
                <a:gd name="T8" fmla="*/ 0 60000 65536"/>
              </a:gdLst>
              <a:ahLst/>
              <a:cxnLst>
                <a:cxn ang="T6">
                  <a:pos x="T0" y="T1"/>
                </a:cxn>
                <a:cxn ang="T7">
                  <a:pos x="T2" y="T3"/>
                </a:cxn>
                <a:cxn ang="T8">
                  <a:pos x="T4" y="T5"/>
                </a:cxn>
              </a:cxnLst>
              <a:rect l="0" t="0" r="r" b="b"/>
              <a:pathLst>
                <a:path w="155" h="125">
                  <a:moveTo>
                    <a:pt x="155" y="95"/>
                  </a:moveTo>
                  <a:lnTo>
                    <a:pt x="30" y="125"/>
                  </a:lnTo>
                  <a:lnTo>
                    <a:pt x="0" y="0"/>
                  </a:ln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0" name="组合 40"/>
          <p:cNvGrpSpPr/>
          <p:nvPr/>
        </p:nvGrpSpPr>
        <p:grpSpPr>
          <a:xfrm>
            <a:off x="2324100" y="5068888"/>
            <a:ext cx="463550" cy="282575"/>
            <a:chOff x="2084388" y="5118100"/>
            <a:chExt cx="463549" cy="282575"/>
          </a:xfrm>
        </p:grpSpPr>
        <p:sp>
          <p:nvSpPr>
            <p:cNvPr id="31" name="Freeform 6"/>
            <p:cNvSpPr/>
            <p:nvPr/>
          </p:nvSpPr>
          <p:spPr bwMode="auto">
            <a:xfrm>
              <a:off x="2085975" y="5224463"/>
              <a:ext cx="461962" cy="71437"/>
            </a:xfrm>
            <a:custGeom>
              <a:avLst/>
              <a:gdLst>
                <a:gd name="T0" fmla="*/ 2147483646 w 812"/>
                <a:gd name="T1" fmla="*/ 2147483646 h 124"/>
                <a:gd name="T2" fmla="*/ 0 w 812"/>
                <a:gd name="T3" fmla="*/ 0 h 124"/>
                <a:gd name="T4" fmla="*/ 0 60000 65536"/>
                <a:gd name="T5" fmla="*/ 0 60000 65536"/>
              </a:gdLst>
              <a:ahLst/>
              <a:cxnLst>
                <a:cxn ang="T4">
                  <a:pos x="T0" y="T1"/>
                </a:cxn>
                <a:cxn ang="T5">
                  <a:pos x="T2" y="T3"/>
                </a:cxn>
              </a:cxnLst>
              <a:rect l="0" t="0" r="r" b="b"/>
              <a:pathLst>
                <a:path w="812" h="124">
                  <a:moveTo>
                    <a:pt x="812" y="124"/>
                  </a:moveTo>
                  <a:cubicBezTo>
                    <a:pt x="531" y="120"/>
                    <a:pt x="259" y="77"/>
                    <a:pt x="0" y="0"/>
                  </a:cubicBez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 name="Freeform 11"/>
            <p:cNvSpPr/>
            <p:nvPr/>
          </p:nvSpPr>
          <p:spPr bwMode="auto">
            <a:xfrm>
              <a:off x="2084388" y="5118100"/>
              <a:ext cx="173037" cy="282575"/>
            </a:xfrm>
            <a:custGeom>
              <a:avLst/>
              <a:gdLst>
                <a:gd name="T0" fmla="*/ 2147483646 w 109"/>
                <a:gd name="T1" fmla="*/ 2147483646 h 178"/>
                <a:gd name="T2" fmla="*/ 0 w 109"/>
                <a:gd name="T3" fmla="*/ 2147483646 h 178"/>
                <a:gd name="T4" fmla="*/ 2147483646 w 109"/>
                <a:gd name="T5" fmla="*/ 0 h 178"/>
                <a:gd name="T6" fmla="*/ 0 60000 65536"/>
                <a:gd name="T7" fmla="*/ 0 60000 65536"/>
                <a:gd name="T8" fmla="*/ 0 60000 65536"/>
              </a:gdLst>
              <a:ahLst/>
              <a:cxnLst>
                <a:cxn ang="T6">
                  <a:pos x="T0" y="T1"/>
                </a:cxn>
                <a:cxn ang="T7">
                  <a:pos x="T2" y="T3"/>
                </a:cxn>
                <a:cxn ang="T8">
                  <a:pos x="T4" y="T5"/>
                </a:cxn>
              </a:cxnLst>
              <a:rect l="0" t="0" r="r" b="b"/>
              <a:pathLst>
                <a:path w="109" h="178">
                  <a:moveTo>
                    <a:pt x="70" y="178"/>
                  </a:moveTo>
                  <a:lnTo>
                    <a:pt x="0" y="69"/>
                  </a:lnTo>
                  <a:lnTo>
                    <a:pt x="109" y="0"/>
                  </a:ln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3" name="组合 39"/>
          <p:cNvGrpSpPr/>
          <p:nvPr/>
        </p:nvGrpSpPr>
        <p:grpSpPr>
          <a:xfrm>
            <a:off x="965200" y="3559175"/>
            <a:ext cx="288925" cy="455613"/>
            <a:chOff x="725488" y="3608388"/>
            <a:chExt cx="288925" cy="455612"/>
          </a:xfrm>
        </p:grpSpPr>
        <p:sp>
          <p:nvSpPr>
            <p:cNvPr id="34" name="Freeform 5"/>
            <p:cNvSpPr/>
            <p:nvPr/>
          </p:nvSpPr>
          <p:spPr bwMode="auto">
            <a:xfrm>
              <a:off x="852488" y="3608388"/>
              <a:ext cx="71437" cy="455612"/>
            </a:xfrm>
            <a:custGeom>
              <a:avLst/>
              <a:gdLst>
                <a:gd name="T0" fmla="*/ 2147483646 w 124"/>
                <a:gd name="T1" fmla="*/ 2147483646 h 802"/>
                <a:gd name="T2" fmla="*/ 2147483646 w 124"/>
                <a:gd name="T3" fmla="*/ 2147483646 h 802"/>
                <a:gd name="T4" fmla="*/ 0 w 124"/>
                <a:gd name="T5" fmla="*/ 0 h 802"/>
                <a:gd name="T6" fmla="*/ 0 60000 65536"/>
                <a:gd name="T7" fmla="*/ 0 60000 65536"/>
                <a:gd name="T8" fmla="*/ 0 60000 65536"/>
              </a:gdLst>
              <a:ahLst/>
              <a:cxnLst>
                <a:cxn ang="T6">
                  <a:pos x="T0" y="T1"/>
                </a:cxn>
                <a:cxn ang="T7">
                  <a:pos x="T2" y="T3"/>
                </a:cxn>
                <a:cxn ang="T8">
                  <a:pos x="T4" y="T5"/>
                </a:cxn>
              </a:cxnLst>
              <a:rect l="0" t="0" r="r" b="b"/>
              <a:pathLst>
                <a:path w="124" h="802">
                  <a:moveTo>
                    <a:pt x="124" y="802"/>
                  </a:moveTo>
                  <a:cubicBezTo>
                    <a:pt x="55" y="567"/>
                    <a:pt x="12" y="320"/>
                    <a:pt x="2" y="64"/>
                  </a:cubicBezTo>
                  <a:cubicBezTo>
                    <a:pt x="1" y="43"/>
                    <a:pt x="0" y="22"/>
                    <a:pt x="0" y="0"/>
                  </a:cubicBez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 name="Freeform 12"/>
            <p:cNvSpPr/>
            <p:nvPr/>
          </p:nvSpPr>
          <p:spPr bwMode="auto">
            <a:xfrm>
              <a:off x="725488" y="3608388"/>
              <a:ext cx="288925" cy="158750"/>
            </a:xfrm>
            <a:custGeom>
              <a:avLst/>
              <a:gdLst>
                <a:gd name="T0" fmla="*/ 0 w 182"/>
                <a:gd name="T1" fmla="*/ 2147483646 h 100"/>
                <a:gd name="T2" fmla="*/ 2147483646 w 182"/>
                <a:gd name="T3" fmla="*/ 0 h 100"/>
                <a:gd name="T4" fmla="*/ 2147483646 w 182"/>
                <a:gd name="T5" fmla="*/ 2147483646 h 100"/>
                <a:gd name="T6" fmla="*/ 0 60000 65536"/>
                <a:gd name="T7" fmla="*/ 0 60000 65536"/>
                <a:gd name="T8" fmla="*/ 0 60000 65536"/>
              </a:gdLst>
              <a:ahLst/>
              <a:cxnLst>
                <a:cxn ang="T6">
                  <a:pos x="T0" y="T1"/>
                </a:cxn>
                <a:cxn ang="T7">
                  <a:pos x="T2" y="T3"/>
                </a:cxn>
                <a:cxn ang="T8">
                  <a:pos x="T4" y="T5"/>
                </a:cxn>
              </a:cxnLst>
              <a:rect l="0" t="0" r="r" b="b"/>
              <a:pathLst>
                <a:path w="182" h="100">
                  <a:moveTo>
                    <a:pt x="0" y="100"/>
                  </a:moveTo>
                  <a:lnTo>
                    <a:pt x="81" y="0"/>
                  </a:lnTo>
                  <a:lnTo>
                    <a:pt x="182" y="80"/>
                  </a:ln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6" name="组合 38"/>
          <p:cNvGrpSpPr/>
          <p:nvPr/>
        </p:nvGrpSpPr>
        <p:grpSpPr>
          <a:xfrm>
            <a:off x="1855788" y="1819275"/>
            <a:ext cx="400050" cy="271463"/>
            <a:chOff x="1616075" y="1868488"/>
            <a:chExt cx="400050" cy="271462"/>
          </a:xfrm>
        </p:grpSpPr>
        <p:sp>
          <p:nvSpPr>
            <p:cNvPr id="37" name="Freeform 9"/>
            <p:cNvSpPr/>
            <p:nvPr/>
          </p:nvSpPr>
          <p:spPr bwMode="auto">
            <a:xfrm>
              <a:off x="1616075" y="1941513"/>
              <a:ext cx="400050" cy="198437"/>
            </a:xfrm>
            <a:custGeom>
              <a:avLst/>
              <a:gdLst>
                <a:gd name="T0" fmla="*/ 0 w 703"/>
                <a:gd name="T1" fmla="*/ 2147483646 h 349"/>
                <a:gd name="T2" fmla="*/ 2147483646 w 703"/>
                <a:gd name="T3" fmla="*/ 0 h 349"/>
                <a:gd name="T4" fmla="*/ 0 60000 65536"/>
                <a:gd name="T5" fmla="*/ 0 60000 65536"/>
              </a:gdLst>
              <a:ahLst/>
              <a:cxnLst>
                <a:cxn ang="T4">
                  <a:pos x="T0" y="T1"/>
                </a:cxn>
                <a:cxn ang="T5">
                  <a:pos x="T2" y="T3"/>
                </a:cxn>
              </a:cxnLst>
              <a:rect l="0" t="0" r="r" b="b"/>
              <a:pathLst>
                <a:path w="703" h="349">
                  <a:moveTo>
                    <a:pt x="0" y="349"/>
                  </a:moveTo>
                  <a:cubicBezTo>
                    <a:pt x="216" y="204"/>
                    <a:pt x="452" y="86"/>
                    <a:pt x="703" y="0"/>
                  </a:cubicBez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Freeform 13"/>
            <p:cNvSpPr/>
            <p:nvPr/>
          </p:nvSpPr>
          <p:spPr bwMode="auto">
            <a:xfrm>
              <a:off x="1798638" y="1868488"/>
              <a:ext cx="217487" cy="260350"/>
            </a:xfrm>
            <a:custGeom>
              <a:avLst/>
              <a:gdLst>
                <a:gd name="T0" fmla="*/ 0 w 137"/>
                <a:gd name="T1" fmla="*/ 0 h 164"/>
                <a:gd name="T2" fmla="*/ 2147483646 w 137"/>
                <a:gd name="T3" fmla="*/ 2147483646 h 164"/>
                <a:gd name="T4" fmla="*/ 2147483646 w 137"/>
                <a:gd name="T5" fmla="*/ 2147483646 h 164"/>
                <a:gd name="T6" fmla="*/ 0 60000 65536"/>
                <a:gd name="T7" fmla="*/ 0 60000 65536"/>
                <a:gd name="T8" fmla="*/ 0 60000 65536"/>
              </a:gdLst>
              <a:ahLst/>
              <a:cxnLst>
                <a:cxn ang="T6">
                  <a:pos x="T0" y="T1"/>
                </a:cxn>
                <a:cxn ang="T7">
                  <a:pos x="T2" y="T3"/>
                </a:cxn>
                <a:cxn ang="T8">
                  <a:pos x="T4" y="T5"/>
                </a:cxn>
              </a:cxnLst>
              <a:rect l="0" t="0" r="r" b="b"/>
              <a:pathLst>
                <a:path w="137" h="164">
                  <a:moveTo>
                    <a:pt x="0" y="0"/>
                  </a:moveTo>
                  <a:lnTo>
                    <a:pt x="137" y="45"/>
                  </a:lnTo>
                  <a:lnTo>
                    <a:pt x="89" y="164"/>
                  </a:ln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9" name="组合 36"/>
          <p:cNvGrpSpPr/>
          <p:nvPr/>
        </p:nvGrpSpPr>
        <p:grpSpPr>
          <a:xfrm>
            <a:off x="3894138" y="2178050"/>
            <a:ext cx="317500" cy="309563"/>
            <a:chOff x="3654425" y="2227263"/>
            <a:chExt cx="317500" cy="309562"/>
          </a:xfrm>
        </p:grpSpPr>
        <p:sp>
          <p:nvSpPr>
            <p:cNvPr id="40" name="Freeform 8"/>
            <p:cNvSpPr/>
            <p:nvPr/>
          </p:nvSpPr>
          <p:spPr bwMode="auto">
            <a:xfrm>
              <a:off x="3654425" y="2227263"/>
              <a:ext cx="298450" cy="309562"/>
            </a:xfrm>
            <a:custGeom>
              <a:avLst/>
              <a:gdLst>
                <a:gd name="T0" fmla="*/ 0 w 524"/>
                <a:gd name="T1" fmla="*/ 0 h 541"/>
                <a:gd name="T2" fmla="*/ 2147483646 w 524"/>
                <a:gd name="T3" fmla="*/ 2147483646 h 541"/>
                <a:gd name="T4" fmla="*/ 0 60000 65536"/>
                <a:gd name="T5" fmla="*/ 0 60000 65536"/>
              </a:gdLst>
              <a:ahLst/>
              <a:cxnLst>
                <a:cxn ang="T4">
                  <a:pos x="T0" y="T1"/>
                </a:cxn>
                <a:cxn ang="T5">
                  <a:pos x="T2" y="T3"/>
                </a:cxn>
              </a:cxnLst>
              <a:rect l="0" t="0" r="r" b="b"/>
              <a:pathLst>
                <a:path w="524" h="541">
                  <a:moveTo>
                    <a:pt x="0" y="0"/>
                  </a:moveTo>
                  <a:cubicBezTo>
                    <a:pt x="196" y="158"/>
                    <a:pt x="372" y="340"/>
                    <a:pt x="524" y="541"/>
                  </a:cubicBez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 name="Freeform 14"/>
            <p:cNvSpPr/>
            <p:nvPr/>
          </p:nvSpPr>
          <p:spPr bwMode="auto">
            <a:xfrm>
              <a:off x="3751263" y="2330450"/>
              <a:ext cx="220662" cy="203200"/>
            </a:xfrm>
            <a:custGeom>
              <a:avLst/>
              <a:gdLst>
                <a:gd name="T0" fmla="*/ 2147483646 w 139"/>
                <a:gd name="T1" fmla="*/ 0 h 128"/>
                <a:gd name="T2" fmla="*/ 2147483646 w 139"/>
                <a:gd name="T3" fmla="*/ 2147483646 h 128"/>
                <a:gd name="T4" fmla="*/ 0 w 139"/>
                <a:gd name="T5" fmla="*/ 2147483646 h 128"/>
                <a:gd name="T6" fmla="*/ 0 60000 65536"/>
                <a:gd name="T7" fmla="*/ 0 60000 65536"/>
                <a:gd name="T8" fmla="*/ 0 60000 65536"/>
              </a:gdLst>
              <a:ahLst/>
              <a:cxnLst>
                <a:cxn ang="T6">
                  <a:pos x="T0" y="T1"/>
                </a:cxn>
                <a:cxn ang="T7">
                  <a:pos x="T2" y="T3"/>
                </a:cxn>
                <a:cxn ang="T8">
                  <a:pos x="T4" y="T5"/>
                </a:cxn>
              </a:cxnLst>
              <a:rect l="0" t="0" r="r" b="b"/>
              <a:pathLst>
                <a:path w="139" h="128">
                  <a:moveTo>
                    <a:pt x="139" y="0"/>
                  </a:moveTo>
                  <a:lnTo>
                    <a:pt x="129" y="128"/>
                  </a:lnTo>
                  <a:lnTo>
                    <a:pt x="0" y="119"/>
                  </a:ln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2" name="Oval 15"/>
          <p:cNvSpPr>
            <a:spLocks noChangeArrowheads="1"/>
          </p:cNvSpPr>
          <p:nvPr/>
        </p:nvSpPr>
        <p:spPr bwMode="auto">
          <a:xfrm>
            <a:off x="2849563" y="4318000"/>
            <a:ext cx="1493837" cy="1493838"/>
          </a:xfrm>
          <a:prstGeom prst="ellipse">
            <a:avLst/>
          </a:prstGeom>
          <a:solidFill>
            <a:schemeClr val="accent3">
              <a:lumMod val="75000"/>
            </a:schemeClr>
          </a:solidFill>
          <a:ln>
            <a:noFill/>
          </a:ln>
        </p:spPr>
        <p:txBody>
          <a:bodyPr/>
          <a:lstStyle/>
          <a:p>
            <a:pPr eaLnBrk="1" fontAlgn="auto" hangingPunct="1">
              <a:spcBef>
                <a:spcPct val="0"/>
              </a:spcBef>
              <a:spcAft>
                <a:spcPct val="0"/>
              </a:spcAft>
              <a:defRPr/>
            </a:pPr>
            <a:endParaRPr lang="zh-CN" altLang="en-US">
              <a:latin typeface="+mn-lt"/>
              <a:ea typeface="宋体" panose="02010600030101010101" pitchFamily="2" charset="-122"/>
            </a:endParaRPr>
          </a:p>
        </p:txBody>
      </p:sp>
      <p:grpSp>
        <p:nvGrpSpPr>
          <p:cNvPr id="43" name="组合 43"/>
          <p:cNvGrpSpPr/>
          <p:nvPr/>
        </p:nvGrpSpPr>
        <p:grpSpPr>
          <a:xfrm>
            <a:off x="3365500" y="4606925"/>
            <a:ext cx="490538" cy="509588"/>
            <a:chOff x="3290651" y="4579238"/>
            <a:chExt cx="490537" cy="509587"/>
          </a:xfrm>
        </p:grpSpPr>
        <p:sp>
          <p:nvSpPr>
            <p:cNvPr id="44" name="Freeform 16"/>
            <p:cNvSpPr/>
            <p:nvPr/>
          </p:nvSpPr>
          <p:spPr bwMode="auto">
            <a:xfrm>
              <a:off x="3290651" y="4585588"/>
              <a:ext cx="400050" cy="306387"/>
            </a:xfrm>
            <a:custGeom>
              <a:avLst/>
              <a:gdLst>
                <a:gd name="T0" fmla="*/ 2147483646 w 702"/>
                <a:gd name="T1" fmla="*/ 2147483646 h 537"/>
                <a:gd name="T2" fmla="*/ 2147483646 w 702"/>
                <a:gd name="T3" fmla="*/ 2147483646 h 537"/>
                <a:gd name="T4" fmla="*/ 2147483646 w 702"/>
                <a:gd name="T5" fmla="*/ 2147483646 h 537"/>
                <a:gd name="T6" fmla="*/ 0 60000 65536"/>
                <a:gd name="T7" fmla="*/ 0 60000 65536"/>
                <a:gd name="T8" fmla="*/ 0 60000 65536"/>
              </a:gdLst>
              <a:ahLst/>
              <a:cxnLst>
                <a:cxn ang="T6">
                  <a:pos x="T0" y="T1"/>
                </a:cxn>
                <a:cxn ang="T7">
                  <a:pos x="T2" y="T3"/>
                </a:cxn>
                <a:cxn ang="T8">
                  <a:pos x="T4" y="T5"/>
                </a:cxn>
              </a:cxnLst>
              <a:rect l="0" t="0" r="r" b="b"/>
              <a:pathLst>
                <a:path w="702" h="537">
                  <a:moveTo>
                    <a:pt x="702" y="138"/>
                  </a:moveTo>
                  <a:cubicBezTo>
                    <a:pt x="575" y="23"/>
                    <a:pt x="382" y="0"/>
                    <a:pt x="226" y="94"/>
                  </a:cubicBezTo>
                  <a:cubicBezTo>
                    <a:pt x="71" y="188"/>
                    <a:pt x="0" y="370"/>
                    <a:pt x="42" y="537"/>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 name="Freeform 17"/>
            <p:cNvSpPr/>
            <p:nvPr/>
          </p:nvSpPr>
          <p:spPr bwMode="auto">
            <a:xfrm>
              <a:off x="3381138" y="4777675"/>
              <a:ext cx="400050" cy="307975"/>
            </a:xfrm>
            <a:custGeom>
              <a:avLst/>
              <a:gdLst>
                <a:gd name="T0" fmla="*/ 0 w 702"/>
                <a:gd name="T1" fmla="*/ 2147483646 h 538"/>
                <a:gd name="T2" fmla="*/ 2147483646 w 702"/>
                <a:gd name="T3" fmla="*/ 2147483646 h 538"/>
                <a:gd name="T4" fmla="*/ 2147483646 w 702"/>
                <a:gd name="T5" fmla="*/ 0 h 538"/>
                <a:gd name="T6" fmla="*/ 0 60000 65536"/>
                <a:gd name="T7" fmla="*/ 0 60000 65536"/>
                <a:gd name="T8" fmla="*/ 0 60000 65536"/>
              </a:gdLst>
              <a:ahLst/>
              <a:cxnLst>
                <a:cxn ang="T6">
                  <a:pos x="T0" y="T1"/>
                </a:cxn>
                <a:cxn ang="T7">
                  <a:pos x="T2" y="T3"/>
                </a:cxn>
                <a:cxn ang="T8">
                  <a:pos x="T4" y="T5"/>
                </a:cxn>
              </a:cxnLst>
              <a:rect l="0" t="0" r="r" b="b"/>
              <a:pathLst>
                <a:path w="702" h="538">
                  <a:moveTo>
                    <a:pt x="0" y="400"/>
                  </a:moveTo>
                  <a:cubicBezTo>
                    <a:pt x="127" y="515"/>
                    <a:pt x="320" y="538"/>
                    <a:pt x="476" y="444"/>
                  </a:cubicBezTo>
                  <a:cubicBezTo>
                    <a:pt x="632" y="349"/>
                    <a:pt x="702" y="167"/>
                    <a:pt x="661" y="0"/>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 name="Freeform 18"/>
            <p:cNvSpPr/>
            <p:nvPr/>
          </p:nvSpPr>
          <p:spPr bwMode="auto">
            <a:xfrm>
              <a:off x="3604976" y="4579238"/>
              <a:ext cx="87312" cy="100012"/>
            </a:xfrm>
            <a:custGeom>
              <a:avLst/>
              <a:gdLst>
                <a:gd name="T0" fmla="*/ 2147483646 w 55"/>
                <a:gd name="T1" fmla="*/ 0 h 63"/>
                <a:gd name="T2" fmla="*/ 2147483646 w 55"/>
                <a:gd name="T3" fmla="*/ 2147483646 h 63"/>
                <a:gd name="T4" fmla="*/ 0 w 55"/>
                <a:gd name="T5" fmla="*/ 2147483646 h 63"/>
                <a:gd name="T6" fmla="*/ 0 60000 65536"/>
                <a:gd name="T7" fmla="*/ 0 60000 65536"/>
                <a:gd name="T8" fmla="*/ 0 60000 65536"/>
              </a:gdLst>
              <a:ahLst/>
              <a:cxnLst>
                <a:cxn ang="T6">
                  <a:pos x="T0" y="T1"/>
                </a:cxn>
                <a:cxn ang="T7">
                  <a:pos x="T2" y="T3"/>
                </a:cxn>
                <a:cxn ang="T8">
                  <a:pos x="T4" y="T5"/>
                </a:cxn>
              </a:cxnLst>
              <a:rect l="0" t="0" r="r" b="b"/>
              <a:pathLst>
                <a:path w="55" h="62">
                  <a:moveTo>
                    <a:pt x="46" y="0"/>
                  </a:moveTo>
                  <a:lnTo>
                    <a:pt x="55" y="55"/>
                  </a:lnTo>
                  <a:lnTo>
                    <a:pt x="0" y="63"/>
                  </a:ln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 name="Freeform 19"/>
            <p:cNvSpPr/>
            <p:nvPr/>
          </p:nvSpPr>
          <p:spPr bwMode="auto">
            <a:xfrm>
              <a:off x="3377963" y="4987225"/>
              <a:ext cx="87312" cy="101600"/>
            </a:xfrm>
            <a:custGeom>
              <a:avLst/>
              <a:gdLst>
                <a:gd name="T0" fmla="*/ 2147483646 w 55"/>
                <a:gd name="T1" fmla="*/ 2147483646 h 64"/>
                <a:gd name="T2" fmla="*/ 0 w 55"/>
                <a:gd name="T3" fmla="*/ 2147483646 h 64"/>
                <a:gd name="T4" fmla="*/ 2147483646 w 55"/>
                <a:gd name="T5" fmla="*/ 0 h 64"/>
                <a:gd name="T6" fmla="*/ 0 60000 65536"/>
                <a:gd name="T7" fmla="*/ 0 60000 65536"/>
                <a:gd name="T8" fmla="*/ 0 60000 65536"/>
              </a:gdLst>
              <a:ahLst/>
              <a:cxnLst>
                <a:cxn ang="T6">
                  <a:pos x="T0" y="T1"/>
                </a:cxn>
                <a:cxn ang="T7">
                  <a:pos x="T2" y="T3"/>
                </a:cxn>
                <a:cxn ang="T8">
                  <a:pos x="T4" y="T5"/>
                </a:cxn>
              </a:cxnLst>
              <a:rect l="0" t="0" r="r" b="b"/>
              <a:pathLst>
                <a:path w="55" h="64">
                  <a:moveTo>
                    <a:pt x="9" y="64"/>
                  </a:moveTo>
                  <a:lnTo>
                    <a:pt x="0" y="9"/>
                  </a:lnTo>
                  <a:lnTo>
                    <a:pt x="55" y="0"/>
                  </a:ln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8" name="Oval 20"/>
          <p:cNvSpPr>
            <a:spLocks noChangeArrowheads="1"/>
          </p:cNvSpPr>
          <p:nvPr/>
        </p:nvSpPr>
        <p:spPr bwMode="auto">
          <a:xfrm>
            <a:off x="2401888" y="1079500"/>
            <a:ext cx="1493837" cy="1493838"/>
          </a:xfrm>
          <a:prstGeom prst="ellipse">
            <a:avLst/>
          </a:prstGeom>
          <a:solidFill>
            <a:schemeClr val="accent1"/>
          </a:solidFill>
          <a:ln w="0">
            <a:no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grpSp>
        <p:nvGrpSpPr>
          <p:cNvPr id="49" name="组合 41"/>
          <p:cNvGrpSpPr/>
          <p:nvPr/>
        </p:nvGrpSpPr>
        <p:grpSpPr>
          <a:xfrm>
            <a:off x="2813050" y="1411288"/>
            <a:ext cx="673100" cy="539750"/>
            <a:chOff x="2738201" y="1383600"/>
            <a:chExt cx="673099" cy="539750"/>
          </a:xfrm>
        </p:grpSpPr>
        <p:sp>
          <p:nvSpPr>
            <p:cNvPr id="50" name="Oval 21"/>
            <p:cNvSpPr>
              <a:spLocks noChangeArrowheads="1"/>
            </p:cNvSpPr>
            <p:nvPr/>
          </p:nvSpPr>
          <p:spPr bwMode="auto">
            <a:xfrm>
              <a:off x="3038238" y="1383600"/>
              <a:ext cx="76200" cy="77787"/>
            </a:xfrm>
            <a:prstGeom prst="ellipse">
              <a:avLst/>
            </a:prstGeom>
            <a:noFill/>
            <a:ln w="206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1" name="Freeform 22"/>
            <p:cNvSpPr/>
            <p:nvPr/>
          </p:nvSpPr>
          <p:spPr bwMode="auto">
            <a:xfrm>
              <a:off x="2976326" y="1489963"/>
              <a:ext cx="200025" cy="433387"/>
            </a:xfrm>
            <a:custGeom>
              <a:avLst/>
              <a:gdLst>
                <a:gd name="T0" fmla="*/ 2147483646 w 353"/>
                <a:gd name="T1" fmla="*/ 0 h 759"/>
                <a:gd name="T2" fmla="*/ 2147483646 w 353"/>
                <a:gd name="T3" fmla="*/ 0 h 759"/>
                <a:gd name="T4" fmla="*/ 0 w 353"/>
                <a:gd name="T5" fmla="*/ 2147483646 h 759"/>
                <a:gd name="T6" fmla="*/ 0 w 353"/>
                <a:gd name="T7" fmla="*/ 2147483646 h 759"/>
                <a:gd name="T8" fmla="*/ 2147483646 w 353"/>
                <a:gd name="T9" fmla="*/ 2147483646 h 759"/>
                <a:gd name="T10" fmla="*/ 2147483646 w 353"/>
                <a:gd name="T11" fmla="*/ 2147483646 h 759"/>
                <a:gd name="T12" fmla="*/ 2147483646 w 353"/>
                <a:gd name="T13" fmla="*/ 2147483646 h 759"/>
                <a:gd name="T14" fmla="*/ 2147483646 w 353"/>
                <a:gd name="T15" fmla="*/ 2147483646 h 759"/>
                <a:gd name="T16" fmla="*/ 2147483646 w 353"/>
                <a:gd name="T17" fmla="*/ 2147483646 h 759"/>
                <a:gd name="T18" fmla="*/ 2147483646 w 353"/>
                <a:gd name="T19" fmla="*/ 2147483646 h 759"/>
                <a:gd name="T20" fmla="*/ 2147483646 w 353"/>
                <a:gd name="T21" fmla="*/ 2147483646 h 759"/>
                <a:gd name="T22" fmla="*/ 2147483646 w 353"/>
                <a:gd name="T23" fmla="*/ 2147483646 h 759"/>
                <a:gd name="T24" fmla="*/ 2147483646 w 353"/>
                <a:gd name="T25" fmla="*/ 2147483646 h 759"/>
                <a:gd name="T26" fmla="*/ 2147483646 w 353"/>
                <a:gd name="T27" fmla="*/ 2147483646 h 759"/>
                <a:gd name="T28" fmla="*/ 2147483646 w 353"/>
                <a:gd name="T29" fmla="*/ 0 h 7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3" h="759">
                  <a:moveTo>
                    <a:pt x="205" y="0"/>
                  </a:moveTo>
                  <a:cubicBezTo>
                    <a:pt x="147" y="0"/>
                    <a:pt x="147" y="0"/>
                    <a:pt x="147" y="0"/>
                  </a:cubicBezTo>
                  <a:cubicBezTo>
                    <a:pt x="66" y="0"/>
                    <a:pt x="0" y="66"/>
                    <a:pt x="0" y="147"/>
                  </a:cubicBezTo>
                  <a:cubicBezTo>
                    <a:pt x="0" y="345"/>
                    <a:pt x="0" y="345"/>
                    <a:pt x="0" y="345"/>
                  </a:cubicBezTo>
                  <a:cubicBezTo>
                    <a:pt x="0" y="370"/>
                    <a:pt x="19" y="390"/>
                    <a:pt x="44" y="390"/>
                  </a:cubicBezTo>
                  <a:cubicBezTo>
                    <a:pt x="68" y="390"/>
                    <a:pt x="88" y="409"/>
                    <a:pt x="88" y="434"/>
                  </a:cubicBezTo>
                  <a:cubicBezTo>
                    <a:pt x="88" y="715"/>
                    <a:pt x="88" y="715"/>
                    <a:pt x="88" y="715"/>
                  </a:cubicBezTo>
                  <a:cubicBezTo>
                    <a:pt x="88" y="739"/>
                    <a:pt x="107" y="759"/>
                    <a:pt x="132" y="759"/>
                  </a:cubicBezTo>
                  <a:cubicBezTo>
                    <a:pt x="221" y="759"/>
                    <a:pt x="221" y="759"/>
                    <a:pt x="221" y="759"/>
                  </a:cubicBezTo>
                  <a:cubicBezTo>
                    <a:pt x="245" y="759"/>
                    <a:pt x="265" y="739"/>
                    <a:pt x="265" y="715"/>
                  </a:cubicBezTo>
                  <a:cubicBezTo>
                    <a:pt x="265" y="434"/>
                    <a:pt x="265" y="434"/>
                    <a:pt x="265" y="434"/>
                  </a:cubicBezTo>
                  <a:cubicBezTo>
                    <a:pt x="265" y="409"/>
                    <a:pt x="284" y="390"/>
                    <a:pt x="309" y="390"/>
                  </a:cubicBezTo>
                  <a:cubicBezTo>
                    <a:pt x="333" y="390"/>
                    <a:pt x="353" y="370"/>
                    <a:pt x="353" y="345"/>
                  </a:cubicBezTo>
                  <a:cubicBezTo>
                    <a:pt x="353" y="147"/>
                    <a:pt x="353" y="147"/>
                    <a:pt x="353" y="147"/>
                  </a:cubicBezTo>
                  <a:cubicBezTo>
                    <a:pt x="353" y="66"/>
                    <a:pt x="287" y="0"/>
                    <a:pt x="205" y="0"/>
                  </a:cubicBezTo>
                  <a:close/>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 name="Oval 23"/>
            <p:cNvSpPr>
              <a:spLocks noChangeArrowheads="1"/>
            </p:cNvSpPr>
            <p:nvPr/>
          </p:nvSpPr>
          <p:spPr bwMode="auto">
            <a:xfrm>
              <a:off x="2800113" y="1383600"/>
              <a:ext cx="76200" cy="77787"/>
            </a:xfrm>
            <a:prstGeom prst="ellipse">
              <a:avLst/>
            </a:prstGeom>
            <a:noFill/>
            <a:ln w="206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3" name="Freeform 24"/>
            <p:cNvSpPr/>
            <p:nvPr/>
          </p:nvSpPr>
          <p:spPr bwMode="auto">
            <a:xfrm>
              <a:off x="2738201" y="1489963"/>
              <a:ext cx="200025" cy="433387"/>
            </a:xfrm>
            <a:custGeom>
              <a:avLst/>
              <a:gdLst>
                <a:gd name="T0" fmla="*/ 2147483646 w 352"/>
                <a:gd name="T1" fmla="*/ 0 h 759"/>
                <a:gd name="T2" fmla="*/ 2147483646 w 352"/>
                <a:gd name="T3" fmla="*/ 0 h 759"/>
                <a:gd name="T4" fmla="*/ 0 w 352"/>
                <a:gd name="T5" fmla="*/ 2147483646 h 759"/>
                <a:gd name="T6" fmla="*/ 0 w 352"/>
                <a:gd name="T7" fmla="*/ 2147483646 h 759"/>
                <a:gd name="T8" fmla="*/ 2147483646 w 352"/>
                <a:gd name="T9" fmla="*/ 2147483646 h 759"/>
                <a:gd name="T10" fmla="*/ 2147483646 w 352"/>
                <a:gd name="T11" fmla="*/ 2147483646 h 759"/>
                <a:gd name="T12" fmla="*/ 2147483646 w 352"/>
                <a:gd name="T13" fmla="*/ 2147483646 h 759"/>
                <a:gd name="T14" fmla="*/ 2147483646 w 352"/>
                <a:gd name="T15" fmla="*/ 2147483646 h 759"/>
                <a:gd name="T16" fmla="*/ 2147483646 w 352"/>
                <a:gd name="T17" fmla="*/ 2147483646 h 759"/>
                <a:gd name="T18" fmla="*/ 2147483646 w 352"/>
                <a:gd name="T19" fmla="*/ 2147483646 h 759"/>
                <a:gd name="T20" fmla="*/ 2147483646 w 352"/>
                <a:gd name="T21" fmla="*/ 2147483646 h 759"/>
                <a:gd name="T22" fmla="*/ 2147483646 w 352"/>
                <a:gd name="T23" fmla="*/ 2147483646 h 759"/>
                <a:gd name="T24" fmla="*/ 2147483646 w 352"/>
                <a:gd name="T25" fmla="*/ 2147483646 h 759"/>
                <a:gd name="T26" fmla="*/ 2147483646 w 352"/>
                <a:gd name="T27" fmla="*/ 2147483646 h 759"/>
                <a:gd name="T28" fmla="*/ 2147483646 w 352"/>
                <a:gd name="T29" fmla="*/ 0 h 7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2" h="759">
                  <a:moveTo>
                    <a:pt x="205" y="0"/>
                  </a:moveTo>
                  <a:cubicBezTo>
                    <a:pt x="147" y="0"/>
                    <a:pt x="147" y="0"/>
                    <a:pt x="147" y="0"/>
                  </a:cubicBezTo>
                  <a:cubicBezTo>
                    <a:pt x="65" y="0"/>
                    <a:pt x="0" y="66"/>
                    <a:pt x="0" y="147"/>
                  </a:cubicBezTo>
                  <a:cubicBezTo>
                    <a:pt x="0" y="345"/>
                    <a:pt x="0" y="345"/>
                    <a:pt x="0" y="345"/>
                  </a:cubicBezTo>
                  <a:cubicBezTo>
                    <a:pt x="0" y="370"/>
                    <a:pt x="19" y="390"/>
                    <a:pt x="43" y="390"/>
                  </a:cubicBezTo>
                  <a:cubicBezTo>
                    <a:pt x="68" y="390"/>
                    <a:pt x="87" y="409"/>
                    <a:pt x="87" y="434"/>
                  </a:cubicBezTo>
                  <a:cubicBezTo>
                    <a:pt x="87" y="715"/>
                    <a:pt x="87" y="715"/>
                    <a:pt x="87" y="715"/>
                  </a:cubicBezTo>
                  <a:cubicBezTo>
                    <a:pt x="87" y="739"/>
                    <a:pt x="107" y="759"/>
                    <a:pt x="132" y="759"/>
                  </a:cubicBezTo>
                  <a:cubicBezTo>
                    <a:pt x="220" y="759"/>
                    <a:pt x="220" y="759"/>
                    <a:pt x="220" y="759"/>
                  </a:cubicBezTo>
                  <a:cubicBezTo>
                    <a:pt x="245" y="759"/>
                    <a:pt x="265" y="739"/>
                    <a:pt x="265" y="715"/>
                  </a:cubicBezTo>
                  <a:cubicBezTo>
                    <a:pt x="265" y="434"/>
                    <a:pt x="265" y="434"/>
                    <a:pt x="265" y="434"/>
                  </a:cubicBezTo>
                  <a:cubicBezTo>
                    <a:pt x="265" y="409"/>
                    <a:pt x="284" y="390"/>
                    <a:pt x="308" y="390"/>
                  </a:cubicBezTo>
                  <a:cubicBezTo>
                    <a:pt x="333" y="390"/>
                    <a:pt x="352" y="370"/>
                    <a:pt x="352" y="345"/>
                  </a:cubicBezTo>
                  <a:cubicBezTo>
                    <a:pt x="352" y="147"/>
                    <a:pt x="352" y="147"/>
                    <a:pt x="352" y="147"/>
                  </a:cubicBezTo>
                  <a:cubicBezTo>
                    <a:pt x="352" y="66"/>
                    <a:pt x="287" y="0"/>
                    <a:pt x="205" y="0"/>
                  </a:cubicBezTo>
                  <a:close/>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 name="Oval 25"/>
            <p:cNvSpPr>
              <a:spLocks noChangeArrowheads="1"/>
            </p:cNvSpPr>
            <p:nvPr/>
          </p:nvSpPr>
          <p:spPr bwMode="auto">
            <a:xfrm>
              <a:off x="3249376" y="1385188"/>
              <a:ext cx="77787" cy="79375"/>
            </a:xfrm>
            <a:prstGeom prst="ellipse">
              <a:avLst/>
            </a:prstGeom>
            <a:noFill/>
            <a:ln w="206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5" name="Freeform 26"/>
            <p:cNvSpPr/>
            <p:nvPr/>
          </p:nvSpPr>
          <p:spPr bwMode="auto">
            <a:xfrm>
              <a:off x="3165238" y="1491550"/>
              <a:ext cx="246062" cy="431800"/>
            </a:xfrm>
            <a:custGeom>
              <a:avLst/>
              <a:gdLst>
                <a:gd name="T0" fmla="*/ 2147483646 w 433"/>
                <a:gd name="T1" fmla="*/ 2147483646 h 756"/>
                <a:gd name="T2" fmla="*/ 2147483646 w 433"/>
                <a:gd name="T3" fmla="*/ 2147483646 h 756"/>
                <a:gd name="T4" fmla="*/ 2147483646 w 433"/>
                <a:gd name="T5" fmla="*/ 2147483646 h 756"/>
                <a:gd name="T6" fmla="*/ 2147483646 w 433"/>
                <a:gd name="T7" fmla="*/ 2147483646 h 756"/>
                <a:gd name="T8" fmla="*/ 2147483646 w 433"/>
                <a:gd name="T9" fmla="*/ 2147483646 h 756"/>
                <a:gd name="T10" fmla="*/ 2147483646 w 433"/>
                <a:gd name="T11" fmla="*/ 2147483646 h 756"/>
                <a:gd name="T12" fmla="*/ 2147483646 w 433"/>
                <a:gd name="T13" fmla="*/ 2147483646 h 756"/>
                <a:gd name="T14" fmla="*/ 2147483646 w 433"/>
                <a:gd name="T15" fmla="*/ 2147483646 h 756"/>
                <a:gd name="T16" fmla="*/ 2147483646 w 433"/>
                <a:gd name="T17" fmla="*/ 2147483646 h 756"/>
                <a:gd name="T18" fmla="*/ 2147483646 w 433"/>
                <a:gd name="T19" fmla="*/ 2147483646 h 756"/>
                <a:gd name="T20" fmla="*/ 2147483646 w 433"/>
                <a:gd name="T21" fmla="*/ 2147483646 h 756"/>
                <a:gd name="T22" fmla="*/ 2147483646 w 433"/>
                <a:gd name="T23" fmla="*/ 2147483646 h 756"/>
                <a:gd name="T24" fmla="*/ 2147483646 w 433"/>
                <a:gd name="T25" fmla="*/ 2147483646 h 756"/>
                <a:gd name="T26" fmla="*/ 2147483646 w 433"/>
                <a:gd name="T27" fmla="*/ 2147483646 h 756"/>
                <a:gd name="T28" fmla="*/ 2147483646 w 433"/>
                <a:gd name="T29" fmla="*/ 2147483646 h 756"/>
                <a:gd name="T30" fmla="*/ 2147483646 w 433"/>
                <a:gd name="T31" fmla="*/ 2147483646 h 756"/>
                <a:gd name="T32" fmla="*/ 2147483646 w 433"/>
                <a:gd name="T33" fmla="*/ 2147483646 h 756"/>
                <a:gd name="T34" fmla="*/ 2147483646 w 433"/>
                <a:gd name="T35" fmla="*/ 2147483646 h 756"/>
                <a:gd name="T36" fmla="*/ 2147483646 w 433"/>
                <a:gd name="T37" fmla="*/ 2147483646 h 756"/>
                <a:gd name="T38" fmla="*/ 2147483646 w 433"/>
                <a:gd name="T39" fmla="*/ 2147483646 h 756"/>
                <a:gd name="T40" fmla="*/ 2147483646 w 433"/>
                <a:gd name="T41" fmla="*/ 2147483646 h 756"/>
                <a:gd name="T42" fmla="*/ 2147483646 w 433"/>
                <a:gd name="T43" fmla="*/ 2147483646 h 756"/>
                <a:gd name="T44" fmla="*/ 2147483646 w 433"/>
                <a:gd name="T45" fmla="*/ 2147483646 h 756"/>
                <a:gd name="T46" fmla="*/ 2147483646 w 433"/>
                <a:gd name="T47" fmla="*/ 2147483646 h 7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2" h="756">
                  <a:moveTo>
                    <a:pt x="182" y="756"/>
                  </a:moveTo>
                  <a:cubicBezTo>
                    <a:pt x="163" y="756"/>
                    <a:pt x="147" y="736"/>
                    <a:pt x="147" y="712"/>
                  </a:cubicBezTo>
                  <a:cubicBezTo>
                    <a:pt x="147" y="646"/>
                    <a:pt x="147" y="646"/>
                    <a:pt x="147" y="646"/>
                  </a:cubicBezTo>
                  <a:cubicBezTo>
                    <a:pt x="147" y="621"/>
                    <a:pt x="127" y="601"/>
                    <a:pt x="103" y="601"/>
                  </a:cubicBezTo>
                  <a:cubicBezTo>
                    <a:pt x="37" y="601"/>
                    <a:pt x="37" y="601"/>
                    <a:pt x="37" y="601"/>
                  </a:cubicBezTo>
                  <a:cubicBezTo>
                    <a:pt x="12" y="601"/>
                    <a:pt x="0" y="583"/>
                    <a:pt x="10" y="561"/>
                  </a:cubicBezTo>
                  <a:cubicBezTo>
                    <a:pt x="111" y="296"/>
                    <a:pt x="111" y="296"/>
                    <a:pt x="111" y="296"/>
                  </a:cubicBezTo>
                  <a:cubicBezTo>
                    <a:pt x="121" y="273"/>
                    <a:pt x="122" y="237"/>
                    <a:pt x="114" y="214"/>
                  </a:cubicBezTo>
                  <a:cubicBezTo>
                    <a:pt x="81" y="83"/>
                    <a:pt x="81" y="83"/>
                    <a:pt x="81" y="83"/>
                  </a:cubicBezTo>
                  <a:cubicBezTo>
                    <a:pt x="73" y="60"/>
                    <a:pt x="85" y="36"/>
                    <a:pt x="108" y="28"/>
                  </a:cubicBezTo>
                  <a:cubicBezTo>
                    <a:pt x="175" y="7"/>
                    <a:pt x="175" y="7"/>
                    <a:pt x="175" y="7"/>
                  </a:cubicBezTo>
                  <a:cubicBezTo>
                    <a:pt x="198" y="0"/>
                    <a:pt x="236" y="0"/>
                    <a:pt x="259" y="7"/>
                  </a:cubicBezTo>
                  <a:cubicBezTo>
                    <a:pt x="326" y="28"/>
                    <a:pt x="326" y="28"/>
                    <a:pt x="326" y="28"/>
                  </a:cubicBezTo>
                  <a:cubicBezTo>
                    <a:pt x="349" y="36"/>
                    <a:pt x="361" y="60"/>
                    <a:pt x="353" y="83"/>
                  </a:cubicBezTo>
                  <a:cubicBezTo>
                    <a:pt x="320" y="214"/>
                    <a:pt x="320" y="214"/>
                    <a:pt x="320" y="214"/>
                  </a:cubicBezTo>
                  <a:cubicBezTo>
                    <a:pt x="312" y="237"/>
                    <a:pt x="313" y="273"/>
                    <a:pt x="323" y="296"/>
                  </a:cubicBezTo>
                  <a:cubicBezTo>
                    <a:pt x="423" y="561"/>
                    <a:pt x="423" y="561"/>
                    <a:pt x="423" y="561"/>
                  </a:cubicBezTo>
                  <a:cubicBezTo>
                    <a:pt x="433" y="583"/>
                    <a:pt x="421" y="601"/>
                    <a:pt x="397" y="601"/>
                  </a:cubicBezTo>
                  <a:cubicBezTo>
                    <a:pt x="331" y="601"/>
                    <a:pt x="331" y="601"/>
                    <a:pt x="331" y="601"/>
                  </a:cubicBezTo>
                  <a:cubicBezTo>
                    <a:pt x="306" y="601"/>
                    <a:pt x="287" y="621"/>
                    <a:pt x="287" y="646"/>
                  </a:cubicBezTo>
                  <a:cubicBezTo>
                    <a:pt x="287" y="712"/>
                    <a:pt x="287" y="712"/>
                    <a:pt x="287" y="712"/>
                  </a:cubicBezTo>
                  <a:cubicBezTo>
                    <a:pt x="287" y="736"/>
                    <a:pt x="271" y="756"/>
                    <a:pt x="252" y="756"/>
                  </a:cubicBezTo>
                  <a:cubicBezTo>
                    <a:pt x="217" y="756"/>
                    <a:pt x="217" y="756"/>
                    <a:pt x="217" y="756"/>
                  </a:cubicBezTo>
                  <a:cubicBezTo>
                    <a:pt x="217" y="756"/>
                    <a:pt x="201" y="756"/>
                    <a:pt x="182" y="756"/>
                  </a:cubicBezTo>
                  <a:close/>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56" name="Oval 27"/>
          <p:cNvSpPr>
            <a:spLocks noChangeArrowheads="1"/>
          </p:cNvSpPr>
          <p:nvPr/>
        </p:nvSpPr>
        <p:spPr bwMode="auto">
          <a:xfrm>
            <a:off x="3768725" y="2530475"/>
            <a:ext cx="1493838" cy="1495425"/>
          </a:xfrm>
          <a:prstGeom prst="ellipse">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grpSp>
        <p:nvGrpSpPr>
          <p:cNvPr id="57" name="组合 42"/>
          <p:cNvGrpSpPr/>
          <p:nvPr/>
        </p:nvGrpSpPr>
        <p:grpSpPr>
          <a:xfrm>
            <a:off x="4262438" y="2735263"/>
            <a:ext cx="506412" cy="523875"/>
            <a:chOff x="4187588" y="2707575"/>
            <a:chExt cx="506412" cy="523875"/>
          </a:xfrm>
        </p:grpSpPr>
        <p:sp>
          <p:nvSpPr>
            <p:cNvPr id="58" name="Freeform 28"/>
            <p:cNvSpPr/>
            <p:nvPr/>
          </p:nvSpPr>
          <p:spPr bwMode="auto">
            <a:xfrm>
              <a:off x="4405076" y="3161600"/>
              <a:ext cx="74612" cy="15875"/>
            </a:xfrm>
            <a:custGeom>
              <a:avLst/>
              <a:gdLst>
                <a:gd name="T0" fmla="*/ 0 w 131"/>
                <a:gd name="T1" fmla="*/ 2147483646 h 28"/>
                <a:gd name="T2" fmla="*/ 2147483646 w 131"/>
                <a:gd name="T3" fmla="*/ 0 h 28"/>
                <a:gd name="T4" fmla="*/ 0 60000 65536"/>
                <a:gd name="T5" fmla="*/ 0 60000 65536"/>
              </a:gdLst>
              <a:ahLst/>
              <a:cxnLst>
                <a:cxn ang="T4">
                  <a:pos x="T0" y="T1"/>
                </a:cxn>
                <a:cxn ang="T5">
                  <a:pos x="T2" y="T3"/>
                </a:cxn>
              </a:cxnLst>
              <a:rect l="0" t="0" r="r" b="b"/>
              <a:pathLst>
                <a:path w="131" h="28">
                  <a:moveTo>
                    <a:pt x="0" y="27"/>
                  </a:moveTo>
                  <a:cubicBezTo>
                    <a:pt x="41" y="28"/>
                    <a:pt x="94" y="18"/>
                    <a:pt x="131" y="0"/>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 name="Freeform 29"/>
            <p:cNvSpPr/>
            <p:nvPr/>
          </p:nvSpPr>
          <p:spPr bwMode="auto">
            <a:xfrm>
              <a:off x="4405076" y="3187000"/>
              <a:ext cx="74612" cy="15875"/>
            </a:xfrm>
            <a:custGeom>
              <a:avLst/>
              <a:gdLst>
                <a:gd name="T0" fmla="*/ 0 w 131"/>
                <a:gd name="T1" fmla="*/ 2147483646 h 28"/>
                <a:gd name="T2" fmla="*/ 2147483646 w 131"/>
                <a:gd name="T3" fmla="*/ 0 h 28"/>
                <a:gd name="T4" fmla="*/ 0 60000 65536"/>
                <a:gd name="T5" fmla="*/ 0 60000 65536"/>
              </a:gdLst>
              <a:ahLst/>
              <a:cxnLst>
                <a:cxn ang="T4">
                  <a:pos x="T0" y="T1"/>
                </a:cxn>
                <a:cxn ang="T5">
                  <a:pos x="T2" y="T3"/>
                </a:cxn>
              </a:cxnLst>
              <a:rect l="0" t="0" r="r" b="b"/>
              <a:pathLst>
                <a:path w="131" h="28">
                  <a:moveTo>
                    <a:pt x="0" y="27"/>
                  </a:moveTo>
                  <a:cubicBezTo>
                    <a:pt x="41" y="28"/>
                    <a:pt x="94" y="18"/>
                    <a:pt x="131" y="0"/>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 name="Freeform 30"/>
            <p:cNvSpPr/>
            <p:nvPr/>
          </p:nvSpPr>
          <p:spPr bwMode="auto">
            <a:xfrm>
              <a:off x="4425713" y="3215575"/>
              <a:ext cx="36512" cy="15875"/>
            </a:xfrm>
            <a:custGeom>
              <a:avLst/>
              <a:gdLst>
                <a:gd name="T0" fmla="*/ 0 w 65"/>
                <a:gd name="T1" fmla="*/ 2147483646 h 27"/>
                <a:gd name="T2" fmla="*/ 2147483646 w 65"/>
                <a:gd name="T3" fmla="*/ 2147483646 h 27"/>
                <a:gd name="T4" fmla="*/ 2147483646 w 65"/>
                <a:gd name="T5" fmla="*/ 0 h 27"/>
                <a:gd name="T6" fmla="*/ 0 60000 65536"/>
                <a:gd name="T7" fmla="*/ 0 60000 65536"/>
                <a:gd name="T8" fmla="*/ 0 60000 65536"/>
              </a:gdLst>
              <a:ahLst/>
              <a:cxnLst>
                <a:cxn ang="T6">
                  <a:pos x="T0" y="T1"/>
                </a:cxn>
                <a:cxn ang="T7">
                  <a:pos x="T2" y="T3"/>
                </a:cxn>
                <a:cxn ang="T8">
                  <a:pos x="T4" y="T5"/>
                </a:cxn>
              </a:cxnLst>
              <a:rect l="0" t="0" r="r" b="b"/>
              <a:pathLst>
                <a:path w="65" h="27">
                  <a:moveTo>
                    <a:pt x="0" y="14"/>
                  </a:moveTo>
                  <a:cubicBezTo>
                    <a:pt x="7" y="22"/>
                    <a:pt x="17" y="27"/>
                    <a:pt x="28" y="27"/>
                  </a:cubicBezTo>
                  <a:cubicBezTo>
                    <a:pt x="46" y="27"/>
                    <a:pt x="60" y="15"/>
                    <a:pt x="65" y="0"/>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 name="Freeform 31"/>
            <p:cNvSpPr/>
            <p:nvPr/>
          </p:nvSpPr>
          <p:spPr bwMode="auto">
            <a:xfrm>
              <a:off x="4330463" y="2853625"/>
              <a:ext cx="223837" cy="300037"/>
            </a:xfrm>
            <a:custGeom>
              <a:avLst/>
              <a:gdLst>
                <a:gd name="T0" fmla="*/ 2147483646 w 393"/>
                <a:gd name="T1" fmla="*/ 2147483646 h 524"/>
                <a:gd name="T2" fmla="*/ 2147483646 w 393"/>
                <a:gd name="T3" fmla="*/ 2147483646 h 524"/>
                <a:gd name="T4" fmla="*/ 2147483646 w 393"/>
                <a:gd name="T5" fmla="*/ 2147483646 h 524"/>
                <a:gd name="T6" fmla="*/ 2147483646 w 393"/>
                <a:gd name="T7" fmla="*/ 2147483646 h 524"/>
                <a:gd name="T8" fmla="*/ 2147483646 w 393"/>
                <a:gd name="T9" fmla="*/ 2147483646 h 524"/>
                <a:gd name="T10" fmla="*/ 2147483646 w 393"/>
                <a:gd name="T11" fmla="*/ 2147483646 h 524"/>
                <a:gd name="T12" fmla="*/ 2147483646 w 393"/>
                <a:gd name="T13" fmla="*/ 2147483646 h 524"/>
                <a:gd name="T14" fmla="*/ 2147483646 w 393"/>
                <a:gd name="T15" fmla="*/ 0 h 524"/>
                <a:gd name="T16" fmla="*/ 0 w 393"/>
                <a:gd name="T17" fmla="*/ 2147483646 h 524"/>
                <a:gd name="T18" fmla="*/ 2147483646 w 393"/>
                <a:gd name="T19" fmla="*/ 2147483646 h 524"/>
                <a:gd name="T20" fmla="*/ 2147483646 w 393"/>
                <a:gd name="T21" fmla="*/ 2147483646 h 5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3" h="524">
                  <a:moveTo>
                    <a:pt x="132" y="524"/>
                  </a:moveTo>
                  <a:cubicBezTo>
                    <a:pt x="135" y="524"/>
                    <a:pt x="138" y="524"/>
                    <a:pt x="141" y="524"/>
                  </a:cubicBezTo>
                  <a:cubicBezTo>
                    <a:pt x="174" y="524"/>
                    <a:pt x="205" y="518"/>
                    <a:pt x="234" y="507"/>
                  </a:cubicBezTo>
                  <a:cubicBezTo>
                    <a:pt x="238" y="506"/>
                    <a:pt x="242" y="504"/>
                    <a:pt x="246" y="503"/>
                  </a:cubicBezTo>
                  <a:cubicBezTo>
                    <a:pt x="251" y="500"/>
                    <a:pt x="266" y="492"/>
                    <a:pt x="267" y="489"/>
                  </a:cubicBezTo>
                  <a:cubicBezTo>
                    <a:pt x="293" y="469"/>
                    <a:pt x="309" y="438"/>
                    <a:pt x="309" y="401"/>
                  </a:cubicBezTo>
                  <a:cubicBezTo>
                    <a:pt x="309" y="336"/>
                    <a:pt x="393" y="297"/>
                    <a:pt x="393" y="197"/>
                  </a:cubicBezTo>
                  <a:cubicBezTo>
                    <a:pt x="393" y="88"/>
                    <a:pt x="305" y="0"/>
                    <a:pt x="196" y="0"/>
                  </a:cubicBezTo>
                  <a:cubicBezTo>
                    <a:pt x="88" y="0"/>
                    <a:pt x="0" y="88"/>
                    <a:pt x="0" y="197"/>
                  </a:cubicBezTo>
                  <a:cubicBezTo>
                    <a:pt x="0" y="298"/>
                    <a:pt x="84" y="342"/>
                    <a:pt x="84" y="401"/>
                  </a:cubicBezTo>
                  <a:cubicBezTo>
                    <a:pt x="84" y="434"/>
                    <a:pt x="100" y="465"/>
                    <a:pt x="125" y="487"/>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 name="Line 32"/>
            <p:cNvSpPr>
              <a:spLocks noChangeShapeType="1"/>
            </p:cNvSpPr>
            <p:nvPr/>
          </p:nvSpPr>
          <p:spPr bwMode="auto">
            <a:xfrm flipH="1" flipV="1">
              <a:off x="4441588" y="2707575"/>
              <a:ext cx="0" cy="77787"/>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 name="Line 33"/>
            <p:cNvSpPr>
              <a:spLocks noChangeShapeType="1"/>
            </p:cNvSpPr>
            <p:nvPr/>
          </p:nvSpPr>
          <p:spPr bwMode="auto">
            <a:xfrm flipV="1">
              <a:off x="4565413" y="2782188"/>
              <a:ext cx="53975" cy="53975"/>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 name="Line 34"/>
            <p:cNvSpPr>
              <a:spLocks noChangeShapeType="1"/>
            </p:cNvSpPr>
            <p:nvPr/>
          </p:nvSpPr>
          <p:spPr bwMode="auto">
            <a:xfrm>
              <a:off x="4616213" y="2959988"/>
              <a:ext cx="77787" cy="0"/>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5" name="Line 35"/>
            <p:cNvSpPr>
              <a:spLocks noChangeShapeType="1"/>
            </p:cNvSpPr>
            <p:nvPr/>
          </p:nvSpPr>
          <p:spPr bwMode="auto">
            <a:xfrm>
              <a:off x="4565413" y="3083813"/>
              <a:ext cx="53975" cy="55562"/>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 name="Line 36"/>
            <p:cNvSpPr>
              <a:spLocks noChangeShapeType="1"/>
            </p:cNvSpPr>
            <p:nvPr/>
          </p:nvSpPr>
          <p:spPr bwMode="auto">
            <a:xfrm flipH="1">
              <a:off x="4262201" y="3083813"/>
              <a:ext cx="53975" cy="55562"/>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7" name="Line 37"/>
            <p:cNvSpPr>
              <a:spLocks noChangeShapeType="1"/>
            </p:cNvSpPr>
            <p:nvPr/>
          </p:nvSpPr>
          <p:spPr bwMode="auto">
            <a:xfrm flipH="1">
              <a:off x="4187588" y="2959988"/>
              <a:ext cx="79375" cy="0"/>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8" name="Line 38"/>
            <p:cNvSpPr>
              <a:spLocks noChangeShapeType="1"/>
            </p:cNvSpPr>
            <p:nvPr/>
          </p:nvSpPr>
          <p:spPr bwMode="auto">
            <a:xfrm flipH="1" flipV="1">
              <a:off x="4262201" y="2780600"/>
              <a:ext cx="55562" cy="55562"/>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9" name="Oval 39"/>
          <p:cNvSpPr>
            <a:spLocks noChangeArrowheads="1"/>
          </p:cNvSpPr>
          <p:nvPr/>
        </p:nvSpPr>
        <p:spPr bwMode="auto">
          <a:xfrm>
            <a:off x="552450" y="1943100"/>
            <a:ext cx="1493838" cy="1493838"/>
          </a:xfrm>
          <a:prstGeom prst="ellipse">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grpSp>
        <p:nvGrpSpPr>
          <p:cNvPr id="70" name="组合 45"/>
          <p:cNvGrpSpPr/>
          <p:nvPr/>
        </p:nvGrpSpPr>
        <p:grpSpPr>
          <a:xfrm>
            <a:off x="969963" y="2174875"/>
            <a:ext cx="582612" cy="639763"/>
            <a:chOff x="895113" y="2147188"/>
            <a:chExt cx="582612" cy="639762"/>
          </a:xfrm>
        </p:grpSpPr>
        <p:sp>
          <p:nvSpPr>
            <p:cNvPr id="71" name="Rectangle 40"/>
            <p:cNvSpPr>
              <a:spLocks noChangeArrowheads="1"/>
            </p:cNvSpPr>
            <p:nvPr/>
          </p:nvSpPr>
          <p:spPr bwMode="auto">
            <a:xfrm>
              <a:off x="895113" y="2453575"/>
              <a:ext cx="122237" cy="269875"/>
            </a:xfrm>
            <a:prstGeom prst="rect">
              <a:avLst/>
            </a:prstGeom>
            <a:noFill/>
            <a:ln w="206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72" name="Freeform 41"/>
            <p:cNvSpPr/>
            <p:nvPr/>
          </p:nvSpPr>
          <p:spPr bwMode="auto">
            <a:xfrm>
              <a:off x="1060213" y="2147188"/>
              <a:ext cx="417512" cy="639762"/>
            </a:xfrm>
            <a:custGeom>
              <a:avLst/>
              <a:gdLst>
                <a:gd name="T0" fmla="*/ 2147483646 w 735"/>
                <a:gd name="T1" fmla="*/ 2147483646 h 1123"/>
                <a:gd name="T2" fmla="*/ 0 w 735"/>
                <a:gd name="T3" fmla="*/ 2147483646 h 1123"/>
                <a:gd name="T4" fmla="*/ 2147483646 w 735"/>
                <a:gd name="T5" fmla="*/ 0 h 1123"/>
                <a:gd name="T6" fmla="*/ 2147483646 w 735"/>
                <a:gd name="T7" fmla="*/ 2147483646 h 1123"/>
                <a:gd name="T8" fmla="*/ 2147483646 w 735"/>
                <a:gd name="T9" fmla="*/ 2147483646 h 1123"/>
                <a:gd name="T10" fmla="*/ 2147483646 w 735"/>
                <a:gd name="T11" fmla="*/ 2147483646 h 1123"/>
                <a:gd name="T12" fmla="*/ 2147483646 w 735"/>
                <a:gd name="T13" fmla="*/ 2147483646 h 1123"/>
                <a:gd name="T14" fmla="*/ 2147483646 w 735"/>
                <a:gd name="T15" fmla="*/ 2147483646 h 1123"/>
                <a:gd name="T16" fmla="*/ 2147483646 w 735"/>
                <a:gd name="T17" fmla="*/ 2147483646 h 1123"/>
                <a:gd name="T18" fmla="*/ 2147483646 w 735"/>
                <a:gd name="T19" fmla="*/ 2147483646 h 1123"/>
                <a:gd name="T20" fmla="*/ 2147483646 w 735"/>
                <a:gd name="T21" fmla="*/ 2147483646 h 1123"/>
                <a:gd name="T22" fmla="*/ 2147483646 w 735"/>
                <a:gd name="T23" fmla="*/ 2147483646 h 1123"/>
                <a:gd name="T24" fmla="*/ 2147483646 w 735"/>
                <a:gd name="T25" fmla="*/ 2147483646 h 1123"/>
                <a:gd name="T26" fmla="*/ 2147483646 w 735"/>
                <a:gd name="T27" fmla="*/ 2147483646 h 1123"/>
                <a:gd name="T28" fmla="*/ 2147483646 w 735"/>
                <a:gd name="T29" fmla="*/ 2147483646 h 1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5" h="1123">
                  <a:moveTo>
                    <a:pt x="2" y="961"/>
                  </a:moveTo>
                  <a:cubicBezTo>
                    <a:pt x="0" y="568"/>
                    <a:pt x="0" y="568"/>
                    <a:pt x="0" y="568"/>
                  </a:cubicBezTo>
                  <a:cubicBezTo>
                    <a:pt x="0" y="568"/>
                    <a:pt x="315" y="365"/>
                    <a:pt x="310" y="0"/>
                  </a:cubicBezTo>
                  <a:cubicBezTo>
                    <a:pt x="372" y="0"/>
                    <a:pt x="463" y="14"/>
                    <a:pt x="456" y="148"/>
                  </a:cubicBezTo>
                  <a:cubicBezTo>
                    <a:pt x="449" y="283"/>
                    <a:pt x="358" y="329"/>
                    <a:pt x="360" y="427"/>
                  </a:cubicBezTo>
                  <a:cubicBezTo>
                    <a:pt x="433" y="427"/>
                    <a:pt x="641" y="420"/>
                    <a:pt x="641" y="420"/>
                  </a:cubicBezTo>
                  <a:cubicBezTo>
                    <a:pt x="641" y="420"/>
                    <a:pt x="735" y="409"/>
                    <a:pt x="734" y="512"/>
                  </a:cubicBezTo>
                  <a:cubicBezTo>
                    <a:pt x="733" y="585"/>
                    <a:pt x="671" y="591"/>
                    <a:pt x="671" y="591"/>
                  </a:cubicBezTo>
                  <a:cubicBezTo>
                    <a:pt x="671" y="591"/>
                    <a:pt x="724" y="613"/>
                    <a:pt x="720" y="679"/>
                  </a:cubicBezTo>
                  <a:cubicBezTo>
                    <a:pt x="715" y="745"/>
                    <a:pt x="645" y="748"/>
                    <a:pt x="645" y="748"/>
                  </a:cubicBezTo>
                  <a:cubicBezTo>
                    <a:pt x="645" y="748"/>
                    <a:pt x="709" y="766"/>
                    <a:pt x="700" y="834"/>
                  </a:cubicBezTo>
                  <a:cubicBezTo>
                    <a:pt x="691" y="903"/>
                    <a:pt x="625" y="899"/>
                    <a:pt x="625" y="899"/>
                  </a:cubicBezTo>
                  <a:cubicBezTo>
                    <a:pt x="625" y="899"/>
                    <a:pt x="671" y="933"/>
                    <a:pt x="659" y="971"/>
                  </a:cubicBezTo>
                  <a:cubicBezTo>
                    <a:pt x="640" y="1024"/>
                    <a:pt x="545" y="1034"/>
                    <a:pt x="545" y="1034"/>
                  </a:cubicBezTo>
                  <a:cubicBezTo>
                    <a:pt x="545" y="1034"/>
                    <a:pt x="274" y="1123"/>
                    <a:pt x="2" y="961"/>
                  </a:cubicBezTo>
                  <a:close/>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 name="Oval 42"/>
            <p:cNvSpPr>
              <a:spLocks noChangeArrowheads="1"/>
            </p:cNvSpPr>
            <p:nvPr/>
          </p:nvSpPr>
          <p:spPr bwMode="auto">
            <a:xfrm>
              <a:off x="926863" y="2634550"/>
              <a:ext cx="57150" cy="57150"/>
            </a:xfrm>
            <a:prstGeom prst="ellipse">
              <a:avLst/>
            </a:prstGeom>
            <a:noFill/>
            <a:ln w="206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grpSp>
      <p:sp>
        <p:nvSpPr>
          <p:cNvPr id="74" name="Oval 43"/>
          <p:cNvSpPr>
            <a:spLocks noChangeArrowheads="1"/>
          </p:cNvSpPr>
          <p:nvPr/>
        </p:nvSpPr>
        <p:spPr bwMode="auto">
          <a:xfrm>
            <a:off x="839788" y="3987800"/>
            <a:ext cx="1482725" cy="1482725"/>
          </a:xfrm>
          <a:prstGeom prst="ellipse">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grpSp>
        <p:nvGrpSpPr>
          <p:cNvPr id="75" name="组合 44"/>
          <p:cNvGrpSpPr/>
          <p:nvPr/>
        </p:nvGrpSpPr>
        <p:grpSpPr>
          <a:xfrm>
            <a:off x="1354138" y="4291013"/>
            <a:ext cx="509587" cy="511175"/>
            <a:chOff x="1279288" y="4263325"/>
            <a:chExt cx="509587" cy="511175"/>
          </a:xfrm>
        </p:grpSpPr>
        <p:sp>
          <p:nvSpPr>
            <p:cNvPr id="76" name="Line 44"/>
            <p:cNvSpPr>
              <a:spLocks noChangeShapeType="1"/>
            </p:cNvSpPr>
            <p:nvPr/>
          </p:nvSpPr>
          <p:spPr bwMode="auto">
            <a:xfrm flipH="1">
              <a:off x="1344376" y="4263325"/>
              <a:ext cx="0" cy="511175"/>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 name="Line 45"/>
            <p:cNvSpPr>
              <a:spLocks noChangeShapeType="1"/>
            </p:cNvSpPr>
            <p:nvPr/>
          </p:nvSpPr>
          <p:spPr bwMode="auto">
            <a:xfrm flipH="1">
              <a:off x="1279288" y="4706238"/>
              <a:ext cx="509587" cy="0"/>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8" name="Freeform 46"/>
            <p:cNvSpPr/>
            <p:nvPr/>
          </p:nvSpPr>
          <p:spPr bwMode="auto">
            <a:xfrm>
              <a:off x="1398351" y="4390325"/>
              <a:ext cx="314325" cy="228600"/>
            </a:xfrm>
            <a:custGeom>
              <a:avLst/>
              <a:gdLst>
                <a:gd name="T0" fmla="*/ 0 w 198"/>
                <a:gd name="T1" fmla="*/ 2147483646 h 144"/>
                <a:gd name="T2" fmla="*/ 2147483646 w 198"/>
                <a:gd name="T3" fmla="*/ 2147483646 h 144"/>
                <a:gd name="T4" fmla="*/ 2147483646 w 198"/>
                <a:gd name="T5" fmla="*/ 2147483646 h 144"/>
                <a:gd name="T6" fmla="*/ 2147483646 w 198"/>
                <a:gd name="T7" fmla="*/ 0 h 144"/>
                <a:gd name="T8" fmla="*/ 2147483646 w 198"/>
                <a:gd name="T9" fmla="*/ 2147483646 h 144"/>
                <a:gd name="T10" fmla="*/ 2147483646 w 198"/>
                <a:gd name="T11" fmla="*/ 0 h 144"/>
                <a:gd name="T12" fmla="*/ 2147483646 w 198"/>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44">
                  <a:moveTo>
                    <a:pt x="0" y="144"/>
                  </a:moveTo>
                  <a:lnTo>
                    <a:pt x="65" y="79"/>
                  </a:lnTo>
                  <a:lnTo>
                    <a:pt x="92" y="106"/>
                  </a:lnTo>
                  <a:lnTo>
                    <a:pt x="198" y="0"/>
                  </a:lnTo>
                  <a:lnTo>
                    <a:pt x="198" y="41"/>
                  </a:lnTo>
                  <a:lnTo>
                    <a:pt x="198" y="0"/>
                  </a:lnTo>
                  <a:lnTo>
                    <a:pt x="158" y="0"/>
                  </a:ln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79" name="文本框 8"/>
          <p:cNvSpPr txBox="1">
            <a:spLocks noChangeArrowheads="1"/>
          </p:cNvSpPr>
          <p:nvPr/>
        </p:nvSpPr>
        <p:spPr bwMode="auto">
          <a:xfrm>
            <a:off x="2849563" y="2016125"/>
            <a:ext cx="61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标题</a:t>
            </a:r>
          </a:p>
        </p:txBody>
      </p:sp>
      <p:sp>
        <p:nvSpPr>
          <p:cNvPr id="80" name="文本框 8"/>
          <p:cNvSpPr txBox="1">
            <a:spLocks noChangeArrowheads="1"/>
          </p:cNvSpPr>
          <p:nvPr/>
        </p:nvSpPr>
        <p:spPr bwMode="auto">
          <a:xfrm>
            <a:off x="4233863" y="3440113"/>
            <a:ext cx="61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标题</a:t>
            </a:r>
          </a:p>
        </p:txBody>
      </p:sp>
      <p:sp>
        <p:nvSpPr>
          <p:cNvPr id="81" name="文本框 8"/>
          <p:cNvSpPr txBox="1">
            <a:spLocks noChangeArrowheads="1"/>
          </p:cNvSpPr>
          <p:nvPr/>
        </p:nvSpPr>
        <p:spPr bwMode="auto">
          <a:xfrm>
            <a:off x="3308350" y="5246688"/>
            <a:ext cx="61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标题</a:t>
            </a:r>
          </a:p>
        </p:txBody>
      </p:sp>
      <p:sp>
        <p:nvSpPr>
          <p:cNvPr id="82" name="文本框 8"/>
          <p:cNvSpPr txBox="1">
            <a:spLocks noChangeArrowheads="1"/>
          </p:cNvSpPr>
          <p:nvPr/>
        </p:nvSpPr>
        <p:spPr bwMode="auto">
          <a:xfrm>
            <a:off x="1254125" y="4916488"/>
            <a:ext cx="61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标题</a:t>
            </a:r>
          </a:p>
        </p:txBody>
      </p:sp>
      <p:sp>
        <p:nvSpPr>
          <p:cNvPr id="83" name="文本框 8"/>
          <p:cNvSpPr txBox="1">
            <a:spLocks noChangeArrowheads="1"/>
          </p:cNvSpPr>
          <p:nvPr/>
        </p:nvSpPr>
        <p:spPr bwMode="auto">
          <a:xfrm>
            <a:off x="957263" y="2882900"/>
            <a:ext cx="61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22" presetClass="entr" presetSubtype="8" fill="hold" grpId="0" nodeType="withEffect">
                                  <p:stCondLst>
                                    <p:cond delay="150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par>
                                <p:cTn id="53" presetID="10" presetClass="entr" presetSubtype="0" fill="hold" grpId="0" nodeType="withEffect">
                                  <p:stCondLst>
                                    <p:cond delay="2000"/>
                                  </p:stCondLst>
                                  <p:iterate type="wd">
                                    <p:tmPct val="10000"/>
                                  </p:iterate>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82"/>
                                        </p:tgtEl>
                                        <p:attrNameLst>
                                          <p:attrName>style.visibility</p:attrName>
                                        </p:attrNameLst>
                                      </p:cBhvr>
                                      <p:to>
                                        <p:strVal val="visible"/>
                                      </p:to>
                                    </p:set>
                                    <p:animEffect transition="in" filter="fade">
                                      <p:cBhvr>
                                        <p:cTn id="67" dur="500"/>
                                        <p:tgtEl>
                                          <p:spTgt spid="82"/>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animBg="1"/>
      <p:bldP spid="16" grpId="0"/>
      <p:bldP spid="17" grpId="0"/>
      <p:bldP spid="18" grpId="0" animBg="1"/>
      <p:bldP spid="19" grpId="0"/>
      <p:bldP spid="20" grpId="0"/>
      <p:bldP spid="21" grpId="0" animBg="1"/>
      <p:bldP spid="22" grpId="0"/>
      <p:bldP spid="23" grpId="0"/>
      <p:bldP spid="24" grpId="0"/>
      <p:bldP spid="25" grpId="0" animBg="1"/>
      <p:bldP spid="79" grpId="0"/>
      <p:bldP spid="80" grpId="0"/>
      <p:bldP spid="81" grpId="0"/>
      <p:bldP spid="82"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绪论：课题来源分析</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7</a:t>
            </a:fld>
            <a:endParaRPr lang="zh-CN" altLang="en-US" sz="100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504950" y="3402013"/>
            <a:ext cx="9144000" cy="0"/>
          </a:xfrm>
          <a:prstGeom prst="line">
            <a:avLst/>
          </a:prstGeom>
          <a:ln w="222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021106" y="3011488"/>
            <a:ext cx="909544"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dirty="0">
                <a:solidFill>
                  <a:srgbClr val="FFFFFF"/>
                </a:solidFill>
                <a:latin typeface="Arial Black" panose="020B0A04020102020204" pitchFamily="34" charset="0"/>
                <a:ea typeface="Verdana" panose="020B0604030504040204" pitchFamily="34" charset="0"/>
                <a:cs typeface="Verdana" panose="020B0604030504040204" pitchFamily="34" charset="0"/>
              </a:rPr>
              <a:t>20XX</a:t>
            </a:r>
            <a:endParaRPr lang="zh-CN" altLang="en-US"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1" name="矩形 10"/>
          <p:cNvSpPr/>
          <p:nvPr/>
        </p:nvSpPr>
        <p:spPr>
          <a:xfrm>
            <a:off x="5672138" y="3011488"/>
            <a:ext cx="850900" cy="403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dirty="0">
                <a:solidFill>
                  <a:srgbClr val="FFFFFF"/>
                </a:solidFill>
                <a:latin typeface="Arial Black" panose="020B0A04020102020204" pitchFamily="34" charset="0"/>
                <a:ea typeface="Verdana" panose="020B0604030504040204" pitchFamily="34" charset="0"/>
                <a:cs typeface="Verdana" panose="020B0604030504040204" pitchFamily="34" charset="0"/>
              </a:rPr>
              <a:t>20XX</a:t>
            </a:r>
            <a:endParaRPr lang="zh-CN" altLang="en-US"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2" name="矩形 11"/>
          <p:cNvSpPr/>
          <p:nvPr/>
        </p:nvSpPr>
        <p:spPr>
          <a:xfrm>
            <a:off x="8259764" y="3011488"/>
            <a:ext cx="857249"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dirty="0">
                <a:solidFill>
                  <a:srgbClr val="FFFFFF"/>
                </a:solidFill>
                <a:latin typeface="Arial Black" panose="020B0A04020102020204" pitchFamily="34" charset="0"/>
                <a:ea typeface="Verdana" panose="020B0604030504040204" pitchFamily="34" charset="0"/>
                <a:cs typeface="Verdana" panose="020B0604030504040204" pitchFamily="34" charset="0"/>
              </a:rPr>
              <a:t>20XX</a:t>
            </a:r>
            <a:endParaRPr lang="zh-CN" altLang="en-US"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3" name="矩形 12"/>
          <p:cNvSpPr/>
          <p:nvPr/>
        </p:nvSpPr>
        <p:spPr>
          <a:xfrm>
            <a:off x="4376738" y="3392488"/>
            <a:ext cx="850900" cy="401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dirty="0">
                <a:solidFill>
                  <a:srgbClr val="FFFFFF"/>
                </a:solidFill>
                <a:latin typeface="Arial Black" panose="020B0A04020102020204" pitchFamily="34" charset="0"/>
                <a:ea typeface="Verdana" panose="020B0604030504040204" pitchFamily="34" charset="0"/>
                <a:cs typeface="Verdana" panose="020B0604030504040204" pitchFamily="34" charset="0"/>
              </a:rPr>
              <a:t>20XX</a:t>
            </a:r>
            <a:endParaRPr lang="zh-CN" altLang="en-US"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4" name="矩形 13"/>
          <p:cNvSpPr/>
          <p:nvPr/>
        </p:nvSpPr>
        <p:spPr>
          <a:xfrm>
            <a:off x="6964364" y="3392488"/>
            <a:ext cx="855661" cy="401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dirty="0">
                <a:solidFill>
                  <a:srgbClr val="FFFFFF"/>
                </a:solidFill>
                <a:latin typeface="Arial Black" panose="020B0A04020102020204" pitchFamily="34" charset="0"/>
                <a:ea typeface="Verdana" panose="020B0604030504040204" pitchFamily="34" charset="0"/>
                <a:cs typeface="Verdana" panose="020B0604030504040204" pitchFamily="34" charset="0"/>
              </a:rPr>
              <a:t>20XX</a:t>
            </a:r>
            <a:endParaRPr lang="zh-CN" altLang="en-US"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5" name="文本框 14"/>
          <p:cNvSpPr txBox="1"/>
          <p:nvPr/>
        </p:nvSpPr>
        <p:spPr>
          <a:xfrm>
            <a:off x="2665413" y="2009775"/>
            <a:ext cx="1711325" cy="828675"/>
          </a:xfrm>
          <a:prstGeom prst="rect">
            <a:avLst/>
          </a:prstGeom>
          <a:noFill/>
        </p:spPr>
        <p:txBody>
          <a:bodyPr lIns="0" tIns="0" rIns="0" bIns="0" anchor="b"/>
          <a:lstStyle/>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输入您的文本</a:t>
            </a:r>
            <a:endParaRPr lang="en-US" altLang="zh-CN" sz="1400">
              <a:latin typeface="宋体" panose="02010600030101010101" pitchFamily="2" charset="-122"/>
              <a:ea typeface="宋体" panose="02010600030101010101" pitchFamily="2" charset="-122"/>
            </a:endParaRPr>
          </a:p>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这里请输入您的文本</a:t>
            </a:r>
            <a:endParaRPr lang="en-US" altLang="zh-CN" sz="1400">
              <a:latin typeface="宋体" panose="02010600030101010101" pitchFamily="2" charset="-122"/>
              <a:ea typeface="宋体" panose="02010600030101010101" pitchFamily="2" charset="-122"/>
            </a:endParaRPr>
          </a:p>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这里输入您的文本</a:t>
            </a:r>
            <a:endParaRPr lang="en-US" altLang="zh-CN" sz="1400">
              <a:latin typeface="宋体" panose="02010600030101010101" pitchFamily="2" charset="-122"/>
              <a:ea typeface="宋体" panose="02010600030101010101" pitchFamily="2" charset="-122"/>
            </a:endParaRPr>
          </a:p>
        </p:txBody>
      </p:sp>
      <p:sp>
        <p:nvSpPr>
          <p:cNvPr id="16" name="文本框 15"/>
          <p:cNvSpPr txBox="1"/>
          <p:nvPr/>
        </p:nvSpPr>
        <p:spPr>
          <a:xfrm>
            <a:off x="5245100" y="2009775"/>
            <a:ext cx="1709738" cy="828675"/>
          </a:xfrm>
          <a:prstGeom prst="rect">
            <a:avLst/>
          </a:prstGeom>
          <a:noFill/>
        </p:spPr>
        <p:txBody>
          <a:bodyPr lIns="0" tIns="0" rIns="0" bIns="0" anchor="b"/>
          <a:lstStyle/>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输入您的文本</a:t>
            </a:r>
            <a:endParaRPr lang="en-US" altLang="zh-CN" sz="1400">
              <a:latin typeface="宋体" panose="02010600030101010101" pitchFamily="2" charset="-122"/>
              <a:ea typeface="宋体" panose="02010600030101010101" pitchFamily="2" charset="-122"/>
            </a:endParaRPr>
          </a:p>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这里请输入您的文本</a:t>
            </a:r>
            <a:endParaRPr lang="en-US" altLang="zh-CN" sz="1400">
              <a:latin typeface="宋体" panose="02010600030101010101" pitchFamily="2" charset="-122"/>
              <a:ea typeface="宋体" panose="02010600030101010101" pitchFamily="2" charset="-122"/>
            </a:endParaRPr>
          </a:p>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这里输入您的文本</a:t>
            </a:r>
            <a:endParaRPr lang="en-US" altLang="zh-CN" sz="1400">
              <a:latin typeface="宋体" panose="02010600030101010101" pitchFamily="2" charset="-122"/>
              <a:ea typeface="宋体" panose="02010600030101010101" pitchFamily="2" charset="-122"/>
            </a:endParaRPr>
          </a:p>
        </p:txBody>
      </p:sp>
      <p:sp>
        <p:nvSpPr>
          <p:cNvPr id="17" name="文本框 16"/>
          <p:cNvSpPr txBox="1"/>
          <p:nvPr/>
        </p:nvSpPr>
        <p:spPr>
          <a:xfrm>
            <a:off x="7823200" y="2009775"/>
            <a:ext cx="1709738" cy="828675"/>
          </a:xfrm>
          <a:prstGeom prst="rect">
            <a:avLst/>
          </a:prstGeom>
          <a:noFill/>
        </p:spPr>
        <p:txBody>
          <a:bodyPr lIns="0" tIns="0" rIns="0" bIns="0" anchor="b"/>
          <a:lstStyle/>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输入您的文本</a:t>
            </a:r>
            <a:endParaRPr lang="en-US" altLang="zh-CN" sz="1400">
              <a:latin typeface="宋体" panose="02010600030101010101" pitchFamily="2" charset="-122"/>
              <a:ea typeface="宋体" panose="02010600030101010101" pitchFamily="2" charset="-122"/>
            </a:endParaRPr>
          </a:p>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这里请输入您的文本</a:t>
            </a:r>
            <a:endParaRPr lang="en-US" altLang="zh-CN" sz="1400">
              <a:latin typeface="宋体" panose="02010600030101010101" pitchFamily="2" charset="-122"/>
              <a:ea typeface="宋体" panose="02010600030101010101" pitchFamily="2" charset="-122"/>
            </a:endParaRPr>
          </a:p>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这里输入您的文本</a:t>
            </a:r>
            <a:endParaRPr lang="en-US" altLang="zh-CN" sz="1400">
              <a:latin typeface="宋体" panose="02010600030101010101" pitchFamily="2" charset="-122"/>
              <a:ea typeface="宋体" panose="02010600030101010101" pitchFamily="2" charset="-122"/>
            </a:endParaRPr>
          </a:p>
        </p:txBody>
      </p:sp>
      <p:sp>
        <p:nvSpPr>
          <p:cNvPr id="18" name="文本框 17"/>
          <p:cNvSpPr txBox="1"/>
          <p:nvPr/>
        </p:nvSpPr>
        <p:spPr>
          <a:xfrm>
            <a:off x="3935413" y="3932238"/>
            <a:ext cx="1709737" cy="828675"/>
          </a:xfrm>
          <a:prstGeom prst="rect">
            <a:avLst/>
          </a:prstGeom>
          <a:noFill/>
        </p:spPr>
        <p:txBody>
          <a:bodyPr lIns="0" tIns="0" rIns="0" bIns="0"/>
          <a:lstStyle/>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输入您的文本</a:t>
            </a:r>
            <a:endParaRPr lang="en-US" altLang="zh-CN" sz="1400">
              <a:latin typeface="宋体" panose="02010600030101010101" pitchFamily="2" charset="-122"/>
              <a:ea typeface="宋体" panose="02010600030101010101" pitchFamily="2" charset="-122"/>
            </a:endParaRPr>
          </a:p>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这里请输入您的文本</a:t>
            </a:r>
            <a:endParaRPr lang="en-US" altLang="zh-CN" sz="1400">
              <a:latin typeface="宋体" panose="02010600030101010101" pitchFamily="2" charset="-122"/>
              <a:ea typeface="宋体" panose="02010600030101010101" pitchFamily="2" charset="-122"/>
            </a:endParaRPr>
          </a:p>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这里输入您的文本</a:t>
            </a:r>
            <a:endParaRPr lang="en-US" altLang="zh-CN" sz="1400">
              <a:latin typeface="宋体" panose="02010600030101010101" pitchFamily="2" charset="-122"/>
              <a:ea typeface="宋体" panose="02010600030101010101" pitchFamily="2" charset="-122"/>
            </a:endParaRPr>
          </a:p>
        </p:txBody>
      </p:sp>
      <p:sp>
        <p:nvSpPr>
          <p:cNvPr id="19" name="文本框 18"/>
          <p:cNvSpPr txBox="1"/>
          <p:nvPr/>
        </p:nvSpPr>
        <p:spPr>
          <a:xfrm>
            <a:off x="6586538" y="3932238"/>
            <a:ext cx="1709737" cy="828675"/>
          </a:xfrm>
          <a:prstGeom prst="rect">
            <a:avLst/>
          </a:prstGeom>
          <a:noFill/>
        </p:spPr>
        <p:txBody>
          <a:bodyPr lIns="0" tIns="0" rIns="0" bIns="0"/>
          <a:lstStyle/>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输入您的文本</a:t>
            </a:r>
            <a:endParaRPr lang="en-US" altLang="zh-CN" sz="1400">
              <a:latin typeface="宋体" panose="02010600030101010101" pitchFamily="2" charset="-122"/>
              <a:ea typeface="宋体" panose="02010600030101010101" pitchFamily="2" charset="-122"/>
            </a:endParaRPr>
          </a:p>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这里请输入您的文本</a:t>
            </a:r>
            <a:endParaRPr lang="en-US" altLang="zh-CN" sz="1400">
              <a:latin typeface="宋体" panose="02010600030101010101" pitchFamily="2" charset="-122"/>
              <a:ea typeface="宋体" panose="02010600030101010101" pitchFamily="2" charset="-122"/>
            </a:endParaRPr>
          </a:p>
          <a:p>
            <a:pPr algn="ctr" eaLnBrk="1" fontAlgn="auto" hangingPunct="1">
              <a:lnSpc>
                <a:spcPct val="130000"/>
              </a:lnSpc>
              <a:spcBef>
                <a:spcPct val="0"/>
              </a:spcBef>
              <a:spcAft>
                <a:spcPct val="0"/>
              </a:spcAft>
              <a:buClr>
                <a:schemeClr val="bg1">
                  <a:lumMod val="75000"/>
                </a:schemeClr>
              </a:buClr>
              <a:defRPr/>
            </a:pPr>
            <a:r>
              <a:rPr lang="zh-CN" altLang="en-US" sz="1400">
                <a:latin typeface="宋体" panose="02010600030101010101" pitchFamily="2" charset="-122"/>
                <a:ea typeface="宋体" panose="02010600030101010101" pitchFamily="2" charset="-122"/>
              </a:rPr>
              <a:t>这里输入您的文本</a:t>
            </a:r>
            <a:endParaRPr lang="en-US" altLang="zh-CN" sz="140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9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7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17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21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21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2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2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29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29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207" y="62817"/>
            <a:ext cx="12043317" cy="6735337"/>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Number_1"/>
          <p:cNvSpPr/>
          <p:nvPr>
            <p:custDataLst>
              <p:tags r:id="rId1"/>
            </p:custDataLst>
          </p:nvPr>
        </p:nvSpPr>
        <p:spPr>
          <a:xfrm>
            <a:off x="190671" y="165666"/>
            <a:ext cx="498951" cy="498614"/>
          </a:xfrm>
          <a:prstGeom prst="roundRect">
            <a:avLst>
              <a:gd name="adj" fmla="val 0"/>
            </a:avLst>
          </a:pr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a:solidFill>
                <a:srgbClr val="EC745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MH_Entry_1"/>
          <p:cNvSpPr/>
          <p:nvPr>
            <p:custDataLst>
              <p:tags r:id="rId2"/>
            </p:custDataLst>
          </p:nvPr>
        </p:nvSpPr>
        <p:spPr>
          <a:xfrm>
            <a:off x="678881" y="165666"/>
            <a:ext cx="3278929" cy="498614"/>
          </a:xfrm>
          <a:prstGeom prst="roundRect">
            <a:avLst>
              <a:gd name="adj" fmla="val 9124"/>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defRPr/>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绪论：课题来源分析</a:t>
            </a:r>
          </a:p>
        </p:txBody>
      </p:sp>
      <p:sp>
        <p:nvSpPr>
          <p:cNvPr id="7" name="矩形 6"/>
          <p:cNvSpPr/>
          <p:nvPr/>
        </p:nvSpPr>
        <p:spPr>
          <a:xfrm>
            <a:off x="11997866" y="6659723"/>
            <a:ext cx="151253" cy="151253"/>
          </a:xfrm>
          <a:prstGeom prst="rect">
            <a:avLst/>
          </a:prstGeom>
          <a:solidFill>
            <a:srgbClr val="9E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313D"/>
              </a:solidFill>
              <a:latin typeface="微软雅黑" panose="020B0503020204020204" pitchFamily="34" charset="-122"/>
              <a:ea typeface="微软雅黑" panose="020B0503020204020204" pitchFamily="34" charset="-122"/>
            </a:endParaRPr>
          </a:p>
        </p:txBody>
      </p:sp>
      <p:sp>
        <p:nvSpPr>
          <p:cNvPr id="8" name="矩形 7"/>
          <p:cNvSpPr/>
          <p:nvPr/>
        </p:nvSpPr>
        <p:spPr>
          <a:xfrm>
            <a:off x="11873039" y="6659722"/>
            <a:ext cx="401063" cy="151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5DC01DB-9276-43C4-9F6A-26192206E6DF}" type="slidenum">
              <a:rPr lang="en-US" altLang="zh-CN" sz="1000" smtClean="0">
                <a:solidFill>
                  <a:schemeClr val="bg1"/>
                </a:solidFill>
                <a:latin typeface="微软雅黑" panose="020B0503020204020204" pitchFamily="34" charset="-122"/>
                <a:ea typeface="微软雅黑" panose="020B0503020204020204" pitchFamily="34" charset="-122"/>
              </a:rPr>
              <a:t>8</a:t>
            </a:fld>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9" name="Teardrop 7"/>
          <p:cNvSpPr/>
          <p:nvPr/>
        </p:nvSpPr>
        <p:spPr>
          <a:xfrm rot="16200000">
            <a:off x="3271838" y="3381375"/>
            <a:ext cx="1587500" cy="15875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eaLnBrk="1" fontAlgn="auto" hangingPunct="1">
              <a:spcBef>
                <a:spcPct val="0"/>
              </a:spcBef>
              <a:spcAft>
                <a:spcPct val="0"/>
              </a:spcAft>
              <a:defRPr/>
            </a:pPr>
            <a:endParaRPr lang="th-TH" sz="3600">
              <a:latin typeface="宋体" panose="02010600030101010101" pitchFamily="2" charset="-122"/>
            </a:endParaRPr>
          </a:p>
        </p:txBody>
      </p:sp>
      <p:sp>
        <p:nvSpPr>
          <p:cNvPr id="10" name="Teardrop 10"/>
          <p:cNvSpPr/>
          <p:nvPr/>
        </p:nvSpPr>
        <p:spPr>
          <a:xfrm rot="10800000">
            <a:off x="3271838" y="2197100"/>
            <a:ext cx="1130300" cy="112871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eaLnBrk="1" fontAlgn="auto" hangingPunct="1">
              <a:spcBef>
                <a:spcPct val="0"/>
              </a:spcBef>
              <a:spcAft>
                <a:spcPct val="0"/>
              </a:spcAft>
              <a:defRPr/>
            </a:pPr>
            <a:endParaRPr lang="th-TH" sz="4000">
              <a:latin typeface="宋体" panose="02010600030101010101" pitchFamily="2" charset="-122"/>
            </a:endParaRPr>
          </a:p>
        </p:txBody>
      </p:sp>
      <p:sp>
        <p:nvSpPr>
          <p:cNvPr id="11" name="Teardrop 6"/>
          <p:cNvSpPr/>
          <p:nvPr/>
        </p:nvSpPr>
        <p:spPr>
          <a:xfrm>
            <a:off x="2087563" y="3381375"/>
            <a:ext cx="1128712" cy="11303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eaLnBrk="1" fontAlgn="auto" hangingPunct="1">
              <a:spcBef>
                <a:spcPct val="0"/>
              </a:spcBef>
              <a:spcAft>
                <a:spcPct val="0"/>
              </a:spcAft>
              <a:defRPr/>
            </a:pPr>
            <a:endParaRPr lang="th-TH" sz="3600">
              <a:latin typeface="宋体" panose="02010600030101010101" pitchFamily="2" charset="-122"/>
            </a:endParaRPr>
          </a:p>
        </p:txBody>
      </p:sp>
      <p:sp>
        <p:nvSpPr>
          <p:cNvPr id="12" name="Teardrop 8"/>
          <p:cNvSpPr/>
          <p:nvPr/>
        </p:nvSpPr>
        <p:spPr>
          <a:xfrm rot="5400000">
            <a:off x="2081213" y="2208213"/>
            <a:ext cx="1128712" cy="112871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eaLnBrk="1" fontAlgn="auto" hangingPunct="1">
              <a:spcBef>
                <a:spcPct val="0"/>
              </a:spcBef>
              <a:spcAft>
                <a:spcPct val="0"/>
              </a:spcAft>
              <a:defRPr/>
            </a:pPr>
            <a:endParaRPr lang="th-TH" sz="3600">
              <a:latin typeface="宋体" panose="02010600030101010101" pitchFamily="2" charset="-122"/>
            </a:endParaRPr>
          </a:p>
        </p:txBody>
      </p:sp>
      <p:sp>
        <p:nvSpPr>
          <p:cNvPr id="13" name="Freeform 52"/>
          <p:cNvSpPr>
            <a:spLocks noEditPoints="1"/>
          </p:cNvSpPr>
          <p:nvPr/>
        </p:nvSpPr>
        <p:spPr bwMode="auto">
          <a:xfrm>
            <a:off x="2419350" y="3667125"/>
            <a:ext cx="465138" cy="500063"/>
          </a:xfrm>
          <a:custGeom>
            <a:avLst/>
            <a:gdLst>
              <a:gd name="T0" fmla="*/ 2147483646 w 67"/>
              <a:gd name="T1" fmla="*/ 2147483646 h 72"/>
              <a:gd name="T2" fmla="*/ 2147483646 w 67"/>
              <a:gd name="T3" fmla="*/ 2147483646 h 72"/>
              <a:gd name="T4" fmla="*/ 2147483646 w 67"/>
              <a:gd name="T5" fmla="*/ 2147483646 h 72"/>
              <a:gd name="T6" fmla="*/ 0 w 67"/>
              <a:gd name="T7" fmla="*/ 2147483646 h 72"/>
              <a:gd name="T8" fmla="*/ 0 w 67"/>
              <a:gd name="T9" fmla="*/ 2147483646 h 72"/>
              <a:gd name="T10" fmla="*/ 2147483646 w 67"/>
              <a:gd name="T11" fmla="*/ 2147483646 h 72"/>
              <a:gd name="T12" fmla="*/ 2147483646 w 67"/>
              <a:gd name="T13" fmla="*/ 2147483646 h 72"/>
              <a:gd name="T14" fmla="*/ 2147483646 w 67"/>
              <a:gd name="T15" fmla="*/ 2147483646 h 72"/>
              <a:gd name="T16" fmla="*/ 2147483646 w 67"/>
              <a:gd name="T17" fmla="*/ 0 h 72"/>
              <a:gd name="T18" fmla="*/ 2147483646 w 67"/>
              <a:gd name="T19" fmla="*/ 0 h 72"/>
              <a:gd name="T20" fmla="*/ 2147483646 w 67"/>
              <a:gd name="T21" fmla="*/ 2147483646 h 72"/>
              <a:gd name="T22" fmla="*/ 2147483646 w 67"/>
              <a:gd name="T23" fmla="*/ 2147483646 h 72"/>
              <a:gd name="T24" fmla="*/ 2147483646 w 67"/>
              <a:gd name="T25" fmla="*/ 2147483646 h 72"/>
              <a:gd name="T26" fmla="*/ 2147483646 w 67"/>
              <a:gd name="T27" fmla="*/ 2147483646 h 72"/>
              <a:gd name="T28" fmla="*/ 2147483646 w 67"/>
              <a:gd name="T29" fmla="*/ 0 h 72"/>
              <a:gd name="T30" fmla="*/ 2147483646 w 67"/>
              <a:gd name="T31" fmla="*/ 0 h 72"/>
              <a:gd name="T32" fmla="*/ 2147483646 w 67"/>
              <a:gd name="T33" fmla="*/ 2147483646 h 72"/>
              <a:gd name="T34" fmla="*/ 2147483646 w 67"/>
              <a:gd name="T35" fmla="*/ 2147483646 h 72"/>
              <a:gd name="T36" fmla="*/ 2147483646 w 67"/>
              <a:gd name="T37" fmla="*/ 2147483646 h 72"/>
              <a:gd name="T38" fmla="*/ 2147483646 w 67"/>
              <a:gd name="T39" fmla="*/ 2147483646 h 72"/>
              <a:gd name="T40" fmla="*/ 2147483646 w 67"/>
              <a:gd name="T41" fmla="*/ 2147483646 h 72"/>
              <a:gd name="T42" fmla="*/ 2147483646 w 67"/>
              <a:gd name="T43" fmla="*/ 2147483646 h 72"/>
              <a:gd name="T44" fmla="*/ 2147483646 w 67"/>
              <a:gd name="T45" fmla="*/ 2147483646 h 72"/>
              <a:gd name="T46" fmla="*/ 2147483646 w 67"/>
              <a:gd name="T47" fmla="*/ 2147483646 h 72"/>
              <a:gd name="T48" fmla="*/ 2147483646 w 67"/>
              <a:gd name="T49" fmla="*/ 2147483646 h 72"/>
              <a:gd name="T50" fmla="*/ 2147483646 w 67"/>
              <a:gd name="T51" fmla="*/ 2147483646 h 72"/>
              <a:gd name="T52" fmla="*/ 2147483646 w 67"/>
              <a:gd name="T53" fmla="*/ 2147483646 h 72"/>
              <a:gd name="T54" fmla="*/ 2147483646 w 67"/>
              <a:gd name="T55" fmla="*/ 2147483646 h 72"/>
              <a:gd name="T56" fmla="*/ 2147483646 w 67"/>
              <a:gd name="T57" fmla="*/ 2147483646 h 72"/>
              <a:gd name="T58" fmla="*/ 2147483646 w 67"/>
              <a:gd name="T59" fmla="*/ 2147483646 h 72"/>
              <a:gd name="T60" fmla="*/ 2147483646 w 67"/>
              <a:gd name="T61" fmla="*/ 2147483646 h 72"/>
              <a:gd name="T62" fmla="*/ 2147483646 w 67"/>
              <a:gd name="T63" fmla="*/ 2147483646 h 72"/>
              <a:gd name="T64" fmla="*/ 2147483646 w 67"/>
              <a:gd name="T65" fmla="*/ 2147483646 h 72"/>
              <a:gd name="T66" fmla="*/ 2147483646 w 67"/>
              <a:gd name="T67" fmla="*/ 2147483646 h 72"/>
              <a:gd name="T68" fmla="*/ 2147483646 w 67"/>
              <a:gd name="T69" fmla="*/ 2147483646 h 72"/>
              <a:gd name="T70" fmla="*/ 2147483646 w 67"/>
              <a:gd name="T71" fmla="*/ 2147483646 h 72"/>
              <a:gd name="T72" fmla="*/ 2147483646 w 67"/>
              <a:gd name="T73" fmla="*/ 2147483646 h 72"/>
              <a:gd name="T74" fmla="*/ 2147483646 w 67"/>
              <a:gd name="T75" fmla="*/ 2147483646 h 72"/>
              <a:gd name="T76" fmla="*/ 2147483646 w 67"/>
              <a:gd name="T77" fmla="*/ 2147483646 h 72"/>
              <a:gd name="T78" fmla="*/ 2147483646 w 67"/>
              <a:gd name="T79" fmla="*/ 2147483646 h 72"/>
              <a:gd name="T80" fmla="*/ 2147483646 w 67"/>
              <a:gd name="T81" fmla="*/ 2147483646 h 72"/>
              <a:gd name="T82" fmla="*/ 2147483646 w 67"/>
              <a:gd name="T83" fmla="*/ 2147483646 h 72"/>
              <a:gd name="T84" fmla="*/ 2147483646 w 67"/>
              <a:gd name="T85" fmla="*/ 2147483646 h 72"/>
              <a:gd name="T86" fmla="*/ 2147483646 w 67"/>
              <a:gd name="T87" fmla="*/ 2147483646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42"/>
          <p:cNvSpPr>
            <a:spLocks noEditPoints="1"/>
          </p:cNvSpPr>
          <p:nvPr/>
        </p:nvSpPr>
        <p:spPr bwMode="auto">
          <a:xfrm>
            <a:off x="3813175" y="3917950"/>
            <a:ext cx="504825" cy="434975"/>
          </a:xfrm>
          <a:custGeom>
            <a:avLst/>
            <a:gdLst>
              <a:gd name="T0" fmla="*/ 2147483646 w 73"/>
              <a:gd name="T1" fmla="*/ 2147483646 h 63"/>
              <a:gd name="T2" fmla="*/ 2147483646 w 73"/>
              <a:gd name="T3" fmla="*/ 2147483646 h 63"/>
              <a:gd name="T4" fmla="*/ 2147483646 w 73"/>
              <a:gd name="T5" fmla="*/ 2147483646 h 63"/>
              <a:gd name="T6" fmla="*/ 2147483646 w 73"/>
              <a:gd name="T7" fmla="*/ 2147483646 h 63"/>
              <a:gd name="T8" fmla="*/ 2147483646 w 73"/>
              <a:gd name="T9" fmla="*/ 2147483646 h 63"/>
              <a:gd name="T10" fmla="*/ 2147483646 w 73"/>
              <a:gd name="T11" fmla="*/ 2147483646 h 63"/>
              <a:gd name="T12" fmla="*/ 2147483646 w 73"/>
              <a:gd name="T13" fmla="*/ 2147483646 h 63"/>
              <a:gd name="T14" fmla="*/ 2147483646 w 73"/>
              <a:gd name="T15" fmla="*/ 2147483646 h 63"/>
              <a:gd name="T16" fmla="*/ 2147483646 w 73"/>
              <a:gd name="T17" fmla="*/ 2147483646 h 63"/>
              <a:gd name="T18" fmla="*/ 0 w 73"/>
              <a:gd name="T19" fmla="*/ 2147483646 h 63"/>
              <a:gd name="T20" fmla="*/ 0 w 73"/>
              <a:gd name="T21" fmla="*/ 2147483646 h 63"/>
              <a:gd name="T22" fmla="*/ 2147483646 w 73"/>
              <a:gd name="T23" fmla="*/ 0 h 63"/>
              <a:gd name="T24" fmla="*/ 2147483646 w 73"/>
              <a:gd name="T25" fmla="*/ 0 h 63"/>
              <a:gd name="T26" fmla="*/ 2147483646 w 73"/>
              <a:gd name="T27" fmla="*/ 2147483646 h 63"/>
              <a:gd name="T28" fmla="*/ 2147483646 w 73"/>
              <a:gd name="T29" fmla="*/ 2147483646 h 63"/>
              <a:gd name="T30" fmla="*/ 2147483646 w 73"/>
              <a:gd name="T31" fmla="*/ 2147483646 h 63"/>
              <a:gd name="T32" fmla="*/ 2147483646 w 73"/>
              <a:gd name="T33" fmla="*/ 2147483646 h 63"/>
              <a:gd name="T34" fmla="*/ 2147483646 w 73"/>
              <a:gd name="T35" fmla="*/ 2147483646 h 63"/>
              <a:gd name="T36" fmla="*/ 2147483646 w 73"/>
              <a:gd name="T37" fmla="*/ 2147483646 h 63"/>
              <a:gd name="T38" fmla="*/ 2147483646 w 73"/>
              <a:gd name="T39" fmla="*/ 2147483646 h 63"/>
              <a:gd name="T40" fmla="*/ 2147483646 w 73"/>
              <a:gd name="T41" fmla="*/ 2147483646 h 63"/>
              <a:gd name="T42" fmla="*/ 2147483646 w 73"/>
              <a:gd name="T43" fmla="*/ 2147483646 h 63"/>
              <a:gd name="T44" fmla="*/ 2147483646 w 73"/>
              <a:gd name="T45" fmla="*/ 2147483646 h 63"/>
              <a:gd name="T46" fmla="*/ 2147483646 w 73"/>
              <a:gd name="T47" fmla="*/ 214748364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2">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78"/>
          <p:cNvSpPr>
            <a:spLocks noEditPoints="1"/>
          </p:cNvSpPr>
          <p:nvPr/>
        </p:nvSpPr>
        <p:spPr bwMode="auto">
          <a:xfrm>
            <a:off x="3584575" y="2582863"/>
            <a:ext cx="504825" cy="381000"/>
          </a:xfrm>
          <a:custGeom>
            <a:avLst/>
            <a:gdLst>
              <a:gd name="T0" fmla="*/ 2147483646 w 158"/>
              <a:gd name="T1" fmla="*/ 2147483646 h 119"/>
              <a:gd name="T2" fmla="*/ 0 w 158"/>
              <a:gd name="T3" fmla="*/ 2147483646 h 119"/>
              <a:gd name="T4" fmla="*/ 0 w 158"/>
              <a:gd name="T5" fmla="*/ 0 h 119"/>
              <a:gd name="T6" fmla="*/ 2147483646 w 158"/>
              <a:gd name="T7" fmla="*/ 0 h 119"/>
              <a:gd name="T8" fmla="*/ 2147483646 w 158"/>
              <a:gd name="T9" fmla="*/ 2147483646 h 119"/>
              <a:gd name="T10" fmla="*/ 2147483646 w 158"/>
              <a:gd name="T11" fmla="*/ 2147483646 h 119"/>
              <a:gd name="T12" fmla="*/ 2147483646 w 158"/>
              <a:gd name="T13" fmla="*/ 2147483646 h 119"/>
              <a:gd name="T14" fmla="*/ 2147483646 w 158"/>
              <a:gd name="T15" fmla="*/ 2147483646 h 119"/>
              <a:gd name="T16" fmla="*/ 2147483646 w 158"/>
              <a:gd name="T17" fmla="*/ 2147483646 h 119"/>
              <a:gd name="T18" fmla="*/ 2147483646 w 158"/>
              <a:gd name="T19" fmla="*/ 2147483646 h 119"/>
              <a:gd name="T20" fmla="*/ 2147483646 w 158"/>
              <a:gd name="T21" fmla="*/ 2147483646 h 119"/>
              <a:gd name="T22" fmla="*/ 2147483646 w 158"/>
              <a:gd name="T23" fmla="*/ 2147483646 h 119"/>
              <a:gd name="T24" fmla="*/ 2147483646 w 158"/>
              <a:gd name="T25" fmla="*/ 2147483646 h 119"/>
              <a:gd name="T26" fmla="*/ 2147483646 w 158"/>
              <a:gd name="T27" fmla="*/ 2147483646 h 119"/>
              <a:gd name="T28" fmla="*/ 2147483646 w 158"/>
              <a:gd name="T29" fmla="*/ 2147483646 h 119"/>
              <a:gd name="T30" fmla="*/ 2147483646 w 158"/>
              <a:gd name="T31" fmla="*/ 2147483646 h 119"/>
              <a:gd name="T32" fmla="*/ 2147483646 w 158"/>
              <a:gd name="T33" fmla="*/ 2147483646 h 119"/>
              <a:gd name="T34" fmla="*/ 2147483646 w 158"/>
              <a:gd name="T35" fmla="*/ 2147483646 h 119"/>
              <a:gd name="T36" fmla="*/ 2147483646 w 158"/>
              <a:gd name="T37" fmla="*/ 2147483646 h 119"/>
              <a:gd name="T38" fmla="*/ 2147483646 w 158"/>
              <a:gd name="T39" fmla="*/ 2147483646 h 119"/>
              <a:gd name="T40" fmla="*/ 2147483646 w 158"/>
              <a:gd name="T41" fmla="*/ 2147483646 h 119"/>
              <a:gd name="T42" fmla="*/ 2147483646 w 158"/>
              <a:gd name="T43" fmla="*/ 2147483646 h 119"/>
              <a:gd name="T44" fmla="*/ 2147483646 w 158"/>
              <a:gd name="T45" fmla="*/ 2147483646 h 119"/>
              <a:gd name="T46" fmla="*/ 2147483646 w 158"/>
              <a:gd name="T47" fmla="*/ 2147483646 h 119"/>
              <a:gd name="T48" fmla="*/ 2147483646 w 158"/>
              <a:gd name="T49" fmla="*/ 2147483646 h 119"/>
              <a:gd name="T50" fmla="*/ 2147483646 w 158"/>
              <a:gd name="T51" fmla="*/ 2147483646 h 119"/>
              <a:gd name="T52" fmla="*/ 2147483646 w 158"/>
              <a:gd name="T53" fmla="*/ 2147483646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86"/>
          <p:cNvSpPr>
            <a:spLocks noEditPoints="1"/>
          </p:cNvSpPr>
          <p:nvPr/>
        </p:nvSpPr>
        <p:spPr bwMode="auto">
          <a:xfrm>
            <a:off x="2479675" y="2505075"/>
            <a:ext cx="346075" cy="582613"/>
          </a:xfrm>
          <a:custGeom>
            <a:avLst/>
            <a:gdLst>
              <a:gd name="T0" fmla="*/ 2147483646 w 29"/>
              <a:gd name="T1" fmla="*/ 2147483646 h 49"/>
              <a:gd name="T2" fmla="*/ 2147483646 w 29"/>
              <a:gd name="T3" fmla="*/ 2147483646 h 49"/>
              <a:gd name="T4" fmla="*/ 2147483646 w 29"/>
              <a:gd name="T5" fmla="*/ 2147483646 h 49"/>
              <a:gd name="T6" fmla="*/ 0 w 29"/>
              <a:gd name="T7" fmla="*/ 2147483646 h 49"/>
              <a:gd name="T8" fmla="*/ 0 w 29"/>
              <a:gd name="T9" fmla="*/ 2147483646 h 49"/>
              <a:gd name="T10" fmla="*/ 2147483646 w 29"/>
              <a:gd name="T11" fmla="*/ 0 h 49"/>
              <a:gd name="T12" fmla="*/ 2147483646 w 29"/>
              <a:gd name="T13" fmla="*/ 0 h 49"/>
              <a:gd name="T14" fmla="*/ 2147483646 w 29"/>
              <a:gd name="T15" fmla="*/ 2147483646 h 49"/>
              <a:gd name="T16" fmla="*/ 2147483646 w 29"/>
              <a:gd name="T17" fmla="*/ 2147483646 h 49"/>
              <a:gd name="T18" fmla="*/ 2147483646 w 29"/>
              <a:gd name="T19" fmla="*/ 2147483646 h 49"/>
              <a:gd name="T20" fmla="*/ 2147483646 w 29"/>
              <a:gd name="T21" fmla="*/ 2147483646 h 49"/>
              <a:gd name="T22" fmla="*/ 2147483646 w 29"/>
              <a:gd name="T23" fmla="*/ 2147483646 h 49"/>
              <a:gd name="T24" fmla="*/ 2147483646 w 29"/>
              <a:gd name="T25" fmla="*/ 2147483646 h 49"/>
              <a:gd name="T26" fmla="*/ 2147483646 w 29"/>
              <a:gd name="T27" fmla="*/ 2147483646 h 49"/>
              <a:gd name="T28" fmla="*/ 2147483646 w 29"/>
              <a:gd name="T29" fmla="*/ 2147483646 h 49"/>
              <a:gd name="T30" fmla="*/ 2147483646 w 29"/>
              <a:gd name="T31" fmla="*/ 2147483646 h 49"/>
              <a:gd name="T32" fmla="*/ 2147483646 w 29"/>
              <a:gd name="T33" fmla="*/ 2147483646 h 49"/>
              <a:gd name="T34" fmla="*/ 2147483646 w 29"/>
              <a:gd name="T35" fmla="*/ 2147483646 h 49"/>
              <a:gd name="T36" fmla="*/ 2147483646 w 29"/>
              <a:gd name="T37" fmla="*/ 2147483646 h 49"/>
              <a:gd name="T38" fmla="*/ 2147483646 w 29"/>
              <a:gd name="T39" fmla="*/ 2147483646 h 49"/>
              <a:gd name="T40" fmla="*/ 2147483646 w 29"/>
              <a:gd name="T41" fmla="*/ 2147483646 h 49"/>
              <a:gd name="T42" fmla="*/ 2147483646 w 29"/>
              <a:gd name="T43" fmla="*/ 2147483646 h 49"/>
              <a:gd name="T44" fmla="*/ 2147483646 w 29"/>
              <a:gd name="T45" fmla="*/ 2147483646 h 49"/>
              <a:gd name="T46" fmla="*/ 2147483646 w 29"/>
              <a:gd name="T47" fmla="*/ 2147483646 h 49"/>
              <a:gd name="T48" fmla="*/ 2147483646 w 29"/>
              <a:gd name="T49" fmla="*/ 2147483646 h 49"/>
              <a:gd name="T50" fmla="*/ 2147483646 w 29"/>
              <a:gd name="T51" fmla="*/ 2147483646 h 49"/>
              <a:gd name="T52" fmla="*/ 2147483646 w 29"/>
              <a:gd name="T53" fmla="*/ 2147483646 h 49"/>
              <a:gd name="T54" fmla="*/ 2147483646 w 29"/>
              <a:gd name="T55" fmla="*/ 2147483646 h 49"/>
              <a:gd name="T56" fmla="*/ 2147483646 w 29"/>
              <a:gd name="T57" fmla="*/ 2147483646 h 49"/>
              <a:gd name="T58" fmla="*/ 2147483646 w 29"/>
              <a:gd name="T59" fmla="*/ 2147483646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Rounded Rectangle 72"/>
          <p:cNvSpPr/>
          <p:nvPr/>
        </p:nvSpPr>
        <p:spPr>
          <a:xfrm>
            <a:off x="5759450" y="1306513"/>
            <a:ext cx="1389063" cy="377825"/>
          </a:xfrm>
          <a:prstGeom prst="roundRect">
            <a:avLst>
              <a:gd name="adj" fmla="val 211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solidFill>
                <a:srgbClr val="FFFFFF"/>
              </a:solidFill>
              <a:latin typeface="微软雅黑" panose="020B0503020204020204" pitchFamily="34" charset="-122"/>
              <a:ea typeface="微软雅黑" panose="020B0503020204020204" pitchFamily="34" charset="-122"/>
            </a:endParaRPr>
          </a:p>
        </p:txBody>
      </p:sp>
      <p:sp>
        <p:nvSpPr>
          <p:cNvPr id="18" name="文本框 17"/>
          <p:cNvSpPr txBox="1">
            <a:spLocks noChangeArrowheads="1"/>
          </p:cNvSpPr>
          <p:nvPr/>
        </p:nvSpPr>
        <p:spPr bwMode="auto">
          <a:xfrm>
            <a:off x="5759450" y="1690688"/>
            <a:ext cx="2071688" cy="11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400" dirty="0">
                <a:solidFill>
                  <a:srgbClr val="4E4E4E"/>
                </a:solidFill>
                <a:latin typeface="宋体" panose="02010600030101010101" pitchFamily="2" charset="-122"/>
              </a:rPr>
              <a:t>添加内容添加内容添加内容添加内容添加内容添加内容添加内容添加内容添加内容</a:t>
            </a:r>
            <a:endParaRPr lang="en-US" altLang="zh-CN" sz="1400" dirty="0">
              <a:solidFill>
                <a:srgbClr val="4E4E4E"/>
              </a:solidFill>
              <a:latin typeface="宋体" panose="02010600030101010101" pitchFamily="2" charset="-122"/>
            </a:endParaRPr>
          </a:p>
        </p:txBody>
      </p:sp>
      <p:sp>
        <p:nvSpPr>
          <p:cNvPr id="19" name="Rounded Rectangle 72"/>
          <p:cNvSpPr/>
          <p:nvPr/>
        </p:nvSpPr>
        <p:spPr>
          <a:xfrm>
            <a:off x="7974013" y="1306513"/>
            <a:ext cx="1390650" cy="377825"/>
          </a:xfrm>
          <a:prstGeom prst="roundRect">
            <a:avLst>
              <a:gd name="adj" fmla="val 211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20" name="文本框 19"/>
          <p:cNvSpPr txBox="1">
            <a:spLocks noChangeArrowheads="1"/>
          </p:cNvSpPr>
          <p:nvPr/>
        </p:nvSpPr>
        <p:spPr bwMode="auto">
          <a:xfrm>
            <a:off x="7920038" y="1690688"/>
            <a:ext cx="2078037" cy="11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400" dirty="0">
                <a:solidFill>
                  <a:srgbClr val="4E4E4E"/>
                </a:solidFill>
                <a:latin typeface="宋体" panose="02010600030101010101" pitchFamily="2" charset="-122"/>
              </a:rPr>
              <a:t>添加内容添加内容添加内容添加内容添加内容添加内容添加内容添加内容添加内容</a:t>
            </a:r>
            <a:endParaRPr lang="en-US" altLang="zh-CN" sz="1400" dirty="0">
              <a:solidFill>
                <a:srgbClr val="4E4E4E"/>
              </a:solidFill>
              <a:latin typeface="宋体" panose="02010600030101010101" pitchFamily="2" charset="-122"/>
            </a:endParaRPr>
          </a:p>
        </p:txBody>
      </p:sp>
      <p:sp>
        <p:nvSpPr>
          <p:cNvPr id="21" name="Rounded Rectangle 72"/>
          <p:cNvSpPr/>
          <p:nvPr/>
        </p:nvSpPr>
        <p:spPr>
          <a:xfrm>
            <a:off x="5759450" y="3770313"/>
            <a:ext cx="1389063" cy="377825"/>
          </a:xfrm>
          <a:prstGeom prst="roundRect">
            <a:avLst>
              <a:gd name="adj" fmla="val 211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22" name="文本框 21"/>
          <p:cNvSpPr txBox="1">
            <a:spLocks noChangeArrowheads="1"/>
          </p:cNvSpPr>
          <p:nvPr/>
        </p:nvSpPr>
        <p:spPr bwMode="auto">
          <a:xfrm>
            <a:off x="5759450" y="4156075"/>
            <a:ext cx="2071688" cy="11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400" dirty="0">
                <a:solidFill>
                  <a:srgbClr val="4E4E4E"/>
                </a:solidFill>
                <a:latin typeface="宋体" panose="02010600030101010101" pitchFamily="2" charset="-122"/>
              </a:rPr>
              <a:t>添加内容添加内容添加内容添加内容添加内容添加内容添加内容添加内容添加内容</a:t>
            </a:r>
            <a:endParaRPr lang="en-US" altLang="zh-CN" sz="1400" dirty="0">
              <a:solidFill>
                <a:srgbClr val="4E4E4E"/>
              </a:solidFill>
              <a:latin typeface="宋体" panose="02010600030101010101" pitchFamily="2" charset="-122"/>
            </a:endParaRPr>
          </a:p>
        </p:txBody>
      </p:sp>
      <p:sp>
        <p:nvSpPr>
          <p:cNvPr id="23" name="Rounded Rectangle 72"/>
          <p:cNvSpPr/>
          <p:nvPr/>
        </p:nvSpPr>
        <p:spPr>
          <a:xfrm>
            <a:off x="7974013" y="3770313"/>
            <a:ext cx="1390650" cy="377825"/>
          </a:xfrm>
          <a:prstGeom prst="roundRect">
            <a:avLst>
              <a:gd name="adj" fmla="val 211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24" name="文本框 23"/>
          <p:cNvSpPr txBox="1">
            <a:spLocks noChangeArrowheads="1"/>
          </p:cNvSpPr>
          <p:nvPr/>
        </p:nvSpPr>
        <p:spPr bwMode="auto">
          <a:xfrm>
            <a:off x="7920038" y="4156075"/>
            <a:ext cx="2078037" cy="11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ts val="600"/>
              </a:spcBef>
              <a:spcAft>
                <a:spcPts val="600"/>
              </a:spcAft>
              <a:buFontTx/>
              <a:buNone/>
            </a:pPr>
            <a:r>
              <a:rPr lang="zh-CN" altLang="en-US" sz="1400" dirty="0">
                <a:solidFill>
                  <a:srgbClr val="4E4E4E"/>
                </a:solidFill>
                <a:latin typeface="宋体" panose="02010600030101010101" pitchFamily="2" charset="-122"/>
              </a:rPr>
              <a:t>添加内容添加内容添加内容添加内容添加内容添加内容添加内容添加内容添加内容</a:t>
            </a:r>
            <a:endParaRPr lang="en-US" altLang="zh-CN" sz="1400" dirty="0">
              <a:solidFill>
                <a:srgbClr val="4E4E4E"/>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8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11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11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1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53" presetClass="entr" presetSubtype="16" fill="hold" nodeType="withEffect">
                                  <p:stCondLst>
                                    <p:cond delay="18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180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6" presetClass="emph" presetSubtype="0" autoRev="1" fill="hold" nodeType="withEffect">
                                  <p:stCondLst>
                                    <p:cond delay="2000"/>
                                  </p:stCondLst>
                                  <p:childTnLst>
                                    <p:animScale>
                                      <p:cBhvr>
                                        <p:cTn id="34" dur="200" fill="hold"/>
                                        <p:tgtEl>
                                          <p:spTgt spid="9"/>
                                        </p:tgtEl>
                                      </p:cBhvr>
                                      <p:by x="108000" y="108000"/>
                                    </p:animScale>
                                  </p:childTnLst>
                                </p:cTn>
                              </p:par>
                              <p:par>
                                <p:cTn id="35" presetID="6" presetClass="emph" presetSubtype="0" autoRev="1" fill="hold" nodeType="withEffect">
                                  <p:stCondLst>
                                    <p:cond delay="2000"/>
                                  </p:stCondLst>
                                  <p:childTnLst>
                                    <p:animScale>
                                      <p:cBhvr>
                                        <p:cTn id="36" dur="200" fill="hold"/>
                                        <p:tgtEl>
                                          <p:spTgt spid="14"/>
                                        </p:tgtEl>
                                      </p:cBhvr>
                                      <p:by x="108000" y="108000"/>
                                    </p:animScale>
                                  </p:childTnLst>
                                </p:cTn>
                              </p:par>
                              <p:par>
                                <p:cTn id="37" presetID="10" presetClass="entr" presetSubtype="0" fill="hold" grpId="0" nodeType="withEffect">
                                  <p:stCondLst>
                                    <p:cond delay="25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2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34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34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380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380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27864" y="3004167"/>
            <a:ext cx="5109091" cy="830997"/>
          </a:xfrm>
          <a:prstGeom prst="rect">
            <a:avLst/>
          </a:prstGeom>
          <a:noFill/>
          <a:effectLst>
            <a:outerShdw blurRad="63500" sx="102000" sy="102000" algn="ctr" rotWithShape="0">
              <a:prstClr val="black">
                <a:alpha val="40000"/>
              </a:prstClr>
            </a:outerShdw>
          </a:effectLst>
        </p:spPr>
        <p:txBody>
          <a:bodyPr wrap="none" rtlCol="0">
            <a:spAutoFit/>
          </a:bodyPr>
          <a:lstStyle/>
          <a:p>
            <a:pPr algn="ctr">
              <a:defRPr/>
            </a:pPr>
            <a:r>
              <a:rPr lang="zh-CN" altLang="en-US" sz="4800">
                <a:solidFill>
                  <a:schemeClr val="tx1">
                    <a:lumMod val="75000"/>
                    <a:lumOff val="25000"/>
                  </a:schemeClr>
                </a:solidFill>
                <a:latin typeface="微软雅黑" panose="020B0503020204020204" pitchFamily="34" charset="-122"/>
                <a:ea typeface="微软雅黑" panose="020B0503020204020204" pitchFamily="34" charset="-122"/>
              </a:rPr>
              <a:t>课题研究目的阐述</a:t>
            </a:r>
          </a:p>
        </p:txBody>
      </p:sp>
      <p:sp>
        <p:nvSpPr>
          <p:cNvPr id="5" name="矩形 4"/>
          <p:cNvSpPr/>
          <p:nvPr/>
        </p:nvSpPr>
        <p:spPr>
          <a:xfrm>
            <a:off x="2192992" y="2095772"/>
            <a:ext cx="1433406" cy="2646878"/>
          </a:xfrm>
          <a:prstGeom prst="rect">
            <a:avLst/>
          </a:prstGeom>
        </p:spPr>
        <p:txBody>
          <a:bodyPr wrap="none">
            <a:spAutoFit/>
          </a:bodyPr>
          <a:lstStyle/>
          <a:p>
            <a:pPr algn="ctr"/>
            <a:r>
              <a:rPr lang="en-US" altLang="zh-CN" sz="166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16600">
              <a:solidFill>
                <a:srgbClr val="EC745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圆角矩形 6"/>
          <p:cNvSpPr/>
          <p:nvPr/>
        </p:nvSpPr>
        <p:spPr>
          <a:xfrm>
            <a:off x="1666242" y="2201943"/>
            <a:ext cx="2445129" cy="2445129"/>
          </a:xfrm>
          <a:prstGeom prst="roundRect">
            <a:avLst>
              <a:gd name="adj" fmla="val 0"/>
            </a:avLst>
          </a:pr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矩形 6"/>
          <p:cNvSpPr/>
          <p:nvPr/>
        </p:nvSpPr>
        <p:spPr>
          <a:xfrm>
            <a:off x="688465" y="856359"/>
            <a:ext cx="10839196" cy="5133703"/>
          </a:xfrm>
          <a:prstGeom prst="rect">
            <a:avLst/>
          </a:prstGeom>
          <a:noFill/>
          <a:ln>
            <a:solidFill>
              <a:srgbClr val="F0B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96765" y="5768975"/>
            <a:ext cx="1309688" cy="1089025"/>
            <a:chOff x="1974736" y="4337051"/>
            <a:chExt cx="1309688" cy="1089025"/>
          </a:xfrm>
        </p:grpSpPr>
        <p:sp>
          <p:nvSpPr>
            <p:cNvPr id="9" name="Freeform 338"/>
            <p:cNvSpPr/>
            <p:nvPr/>
          </p:nvSpPr>
          <p:spPr bwMode="auto">
            <a:xfrm>
              <a:off x="1974736" y="4591051"/>
              <a:ext cx="1022350" cy="835025"/>
            </a:xfrm>
            <a:custGeom>
              <a:avLst/>
              <a:gdLst>
                <a:gd name="T0" fmla="*/ 241 w 241"/>
                <a:gd name="T1" fmla="*/ 2 h 197"/>
                <a:gd name="T2" fmla="*/ 2 w 241"/>
                <a:gd name="T3" fmla="*/ 197 h 197"/>
                <a:gd name="T4" fmla="*/ 0 w 241"/>
                <a:gd name="T5" fmla="*/ 196 h 197"/>
                <a:gd name="T6" fmla="*/ 240 w 241"/>
                <a:gd name="T7" fmla="*/ 0 h 197"/>
                <a:gd name="T8" fmla="*/ 241 w 241"/>
                <a:gd name="T9" fmla="*/ 2 h 197"/>
              </a:gdLst>
              <a:ahLst/>
              <a:cxnLst>
                <a:cxn ang="0">
                  <a:pos x="T0" y="T1"/>
                </a:cxn>
                <a:cxn ang="0">
                  <a:pos x="T2" y="T3"/>
                </a:cxn>
                <a:cxn ang="0">
                  <a:pos x="T4" y="T5"/>
                </a:cxn>
                <a:cxn ang="0">
                  <a:pos x="T6" y="T7"/>
                </a:cxn>
                <a:cxn ang="0">
                  <a:pos x="T8" y="T9"/>
                </a:cxn>
              </a:cxnLst>
              <a:rect l="0" t="0" r="r" b="b"/>
              <a:pathLst>
                <a:path w="241" h="197">
                  <a:moveTo>
                    <a:pt x="241" y="2"/>
                  </a:moveTo>
                  <a:cubicBezTo>
                    <a:pt x="201" y="24"/>
                    <a:pt x="96" y="87"/>
                    <a:pt x="2" y="197"/>
                  </a:cubicBezTo>
                  <a:cubicBezTo>
                    <a:pt x="0" y="196"/>
                    <a:pt x="0" y="196"/>
                    <a:pt x="0" y="196"/>
                  </a:cubicBezTo>
                  <a:cubicBezTo>
                    <a:pt x="94" y="85"/>
                    <a:pt x="199" y="22"/>
                    <a:pt x="240" y="0"/>
                  </a:cubicBezTo>
                  <a:lnTo>
                    <a:pt x="241" y="2"/>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39"/>
            <p:cNvSpPr/>
            <p:nvPr/>
          </p:nvSpPr>
          <p:spPr bwMode="auto">
            <a:xfrm>
              <a:off x="2187461" y="5108576"/>
              <a:ext cx="355600" cy="203200"/>
            </a:xfrm>
            <a:custGeom>
              <a:avLst/>
              <a:gdLst>
                <a:gd name="T0" fmla="*/ 0 w 84"/>
                <a:gd name="T1" fmla="*/ 25 h 48"/>
                <a:gd name="T2" fmla="*/ 84 w 84"/>
                <a:gd name="T3" fmla="*/ 22 h 48"/>
                <a:gd name="T4" fmla="*/ 0 w 84"/>
                <a:gd name="T5" fmla="*/ 25 h 48"/>
              </a:gdLst>
              <a:ahLst/>
              <a:cxnLst>
                <a:cxn ang="0">
                  <a:pos x="T0" y="T1"/>
                </a:cxn>
                <a:cxn ang="0">
                  <a:pos x="T2" y="T3"/>
                </a:cxn>
                <a:cxn ang="0">
                  <a:pos x="T4" y="T5"/>
                </a:cxn>
              </a:cxnLst>
              <a:rect l="0" t="0" r="r" b="b"/>
              <a:pathLst>
                <a:path w="84" h="48">
                  <a:moveTo>
                    <a:pt x="0" y="25"/>
                  </a:moveTo>
                  <a:cubicBezTo>
                    <a:pt x="0" y="25"/>
                    <a:pt x="44" y="0"/>
                    <a:pt x="84" y="22"/>
                  </a:cubicBezTo>
                  <a:cubicBezTo>
                    <a:pt x="84" y="22"/>
                    <a:pt x="37" y="48"/>
                    <a:pt x="0" y="25"/>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40"/>
            <p:cNvSpPr/>
            <p:nvPr/>
          </p:nvSpPr>
          <p:spPr bwMode="auto">
            <a:xfrm>
              <a:off x="2360499" y="4943476"/>
              <a:ext cx="355600" cy="198438"/>
            </a:xfrm>
            <a:custGeom>
              <a:avLst/>
              <a:gdLst>
                <a:gd name="T0" fmla="*/ 0 w 84"/>
                <a:gd name="T1" fmla="*/ 24 h 47"/>
                <a:gd name="T2" fmla="*/ 84 w 84"/>
                <a:gd name="T3" fmla="*/ 21 h 47"/>
                <a:gd name="T4" fmla="*/ 0 w 84"/>
                <a:gd name="T5" fmla="*/ 24 h 47"/>
              </a:gdLst>
              <a:ahLst/>
              <a:cxnLst>
                <a:cxn ang="0">
                  <a:pos x="T0" y="T1"/>
                </a:cxn>
                <a:cxn ang="0">
                  <a:pos x="T2" y="T3"/>
                </a:cxn>
                <a:cxn ang="0">
                  <a:pos x="T4" y="T5"/>
                </a:cxn>
              </a:cxnLst>
              <a:rect l="0" t="0" r="r" b="b"/>
              <a:pathLst>
                <a:path w="84" h="47">
                  <a:moveTo>
                    <a:pt x="0" y="24"/>
                  </a:moveTo>
                  <a:cubicBezTo>
                    <a:pt x="0" y="24"/>
                    <a:pt x="44" y="0"/>
                    <a:pt x="84" y="21"/>
                  </a:cubicBezTo>
                  <a:cubicBezTo>
                    <a:pt x="84" y="21"/>
                    <a:pt x="37" y="47"/>
                    <a:pt x="0" y="2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1"/>
            <p:cNvSpPr/>
            <p:nvPr/>
          </p:nvSpPr>
          <p:spPr bwMode="auto">
            <a:xfrm>
              <a:off x="2743086" y="4718051"/>
              <a:ext cx="333375" cy="177800"/>
            </a:xfrm>
            <a:custGeom>
              <a:avLst/>
              <a:gdLst>
                <a:gd name="T0" fmla="*/ 0 w 79"/>
                <a:gd name="T1" fmla="*/ 8 h 42"/>
                <a:gd name="T2" fmla="*/ 79 w 79"/>
                <a:gd name="T3" fmla="*/ 34 h 42"/>
                <a:gd name="T4" fmla="*/ 0 w 79"/>
                <a:gd name="T5" fmla="*/ 8 h 42"/>
              </a:gdLst>
              <a:ahLst/>
              <a:cxnLst>
                <a:cxn ang="0">
                  <a:pos x="T0" y="T1"/>
                </a:cxn>
                <a:cxn ang="0">
                  <a:pos x="T2" y="T3"/>
                </a:cxn>
                <a:cxn ang="0">
                  <a:pos x="T4" y="T5"/>
                </a:cxn>
              </a:cxnLst>
              <a:rect l="0" t="0" r="r" b="b"/>
              <a:pathLst>
                <a:path w="79" h="42">
                  <a:moveTo>
                    <a:pt x="0" y="8"/>
                  </a:moveTo>
                  <a:cubicBezTo>
                    <a:pt x="0" y="8"/>
                    <a:pt x="49" y="0"/>
                    <a:pt x="79" y="34"/>
                  </a:cubicBezTo>
                  <a:cubicBezTo>
                    <a:pt x="79" y="34"/>
                    <a:pt x="26" y="42"/>
                    <a:pt x="0" y="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42"/>
            <p:cNvSpPr/>
            <p:nvPr/>
          </p:nvSpPr>
          <p:spPr bwMode="auto">
            <a:xfrm>
              <a:off x="2870086" y="4638676"/>
              <a:ext cx="338138" cy="177800"/>
            </a:xfrm>
            <a:custGeom>
              <a:avLst/>
              <a:gdLst>
                <a:gd name="T0" fmla="*/ 0 w 80"/>
                <a:gd name="T1" fmla="*/ 8 h 42"/>
                <a:gd name="T2" fmla="*/ 80 w 80"/>
                <a:gd name="T3" fmla="*/ 34 h 42"/>
                <a:gd name="T4" fmla="*/ 0 w 80"/>
                <a:gd name="T5" fmla="*/ 8 h 42"/>
              </a:gdLst>
              <a:ahLst/>
              <a:cxnLst>
                <a:cxn ang="0">
                  <a:pos x="T0" y="T1"/>
                </a:cxn>
                <a:cxn ang="0">
                  <a:pos x="T2" y="T3"/>
                </a:cxn>
                <a:cxn ang="0">
                  <a:pos x="T4" y="T5"/>
                </a:cxn>
              </a:cxnLst>
              <a:rect l="0" t="0" r="r" b="b"/>
              <a:pathLst>
                <a:path w="80" h="42">
                  <a:moveTo>
                    <a:pt x="0" y="8"/>
                  </a:moveTo>
                  <a:cubicBezTo>
                    <a:pt x="0" y="8"/>
                    <a:pt x="50" y="0"/>
                    <a:pt x="80" y="34"/>
                  </a:cubicBezTo>
                  <a:cubicBezTo>
                    <a:pt x="80" y="34"/>
                    <a:pt x="27" y="42"/>
                    <a:pt x="0" y="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43"/>
            <p:cNvSpPr/>
            <p:nvPr/>
          </p:nvSpPr>
          <p:spPr bwMode="auto">
            <a:xfrm>
              <a:off x="2954224" y="4464051"/>
              <a:ext cx="330200" cy="200025"/>
            </a:xfrm>
            <a:custGeom>
              <a:avLst/>
              <a:gdLst>
                <a:gd name="T0" fmla="*/ 0 w 78"/>
                <a:gd name="T1" fmla="*/ 37 h 47"/>
                <a:gd name="T2" fmla="*/ 78 w 78"/>
                <a:gd name="T3" fmla="*/ 8 h 47"/>
                <a:gd name="T4" fmla="*/ 0 w 78"/>
                <a:gd name="T5" fmla="*/ 37 h 47"/>
              </a:gdLst>
              <a:ahLst/>
              <a:cxnLst>
                <a:cxn ang="0">
                  <a:pos x="T0" y="T1"/>
                </a:cxn>
                <a:cxn ang="0">
                  <a:pos x="T2" y="T3"/>
                </a:cxn>
                <a:cxn ang="0">
                  <a:pos x="T4" y="T5"/>
                </a:cxn>
              </a:cxnLst>
              <a:rect l="0" t="0" r="r" b="b"/>
              <a:pathLst>
                <a:path w="78" h="47">
                  <a:moveTo>
                    <a:pt x="0" y="37"/>
                  </a:moveTo>
                  <a:cubicBezTo>
                    <a:pt x="0" y="37"/>
                    <a:pt x="34" y="0"/>
                    <a:pt x="78" y="8"/>
                  </a:cubicBezTo>
                  <a:cubicBezTo>
                    <a:pt x="78" y="8"/>
                    <a:pt x="42" y="47"/>
                    <a:pt x="0" y="37"/>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4"/>
            <p:cNvSpPr/>
            <p:nvPr/>
          </p:nvSpPr>
          <p:spPr bwMode="auto">
            <a:xfrm>
              <a:off x="2593861" y="4841876"/>
              <a:ext cx="327025" cy="169863"/>
            </a:xfrm>
            <a:custGeom>
              <a:avLst/>
              <a:gdLst>
                <a:gd name="T0" fmla="*/ 0 w 77"/>
                <a:gd name="T1" fmla="*/ 3 h 40"/>
                <a:gd name="T2" fmla="*/ 77 w 77"/>
                <a:gd name="T3" fmla="*/ 36 h 40"/>
                <a:gd name="T4" fmla="*/ 0 w 77"/>
                <a:gd name="T5" fmla="*/ 3 h 40"/>
              </a:gdLst>
              <a:ahLst/>
              <a:cxnLst>
                <a:cxn ang="0">
                  <a:pos x="T0" y="T1"/>
                </a:cxn>
                <a:cxn ang="0">
                  <a:pos x="T2" y="T3"/>
                </a:cxn>
                <a:cxn ang="0">
                  <a:pos x="T4" y="T5"/>
                </a:cxn>
              </a:cxnLst>
              <a:rect l="0" t="0" r="r" b="b"/>
              <a:pathLst>
                <a:path w="77" h="40">
                  <a:moveTo>
                    <a:pt x="0" y="3"/>
                  </a:moveTo>
                  <a:cubicBezTo>
                    <a:pt x="0" y="3"/>
                    <a:pt x="50" y="0"/>
                    <a:pt x="77" y="36"/>
                  </a:cubicBezTo>
                  <a:cubicBezTo>
                    <a:pt x="77" y="36"/>
                    <a:pt x="24" y="40"/>
                    <a:pt x="0" y="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45"/>
            <p:cNvSpPr/>
            <p:nvPr/>
          </p:nvSpPr>
          <p:spPr bwMode="auto">
            <a:xfrm>
              <a:off x="2144599" y="4870451"/>
              <a:ext cx="177800" cy="339725"/>
            </a:xfrm>
            <a:custGeom>
              <a:avLst/>
              <a:gdLst>
                <a:gd name="T0" fmla="*/ 8 w 42"/>
                <a:gd name="T1" fmla="*/ 80 h 80"/>
                <a:gd name="T2" fmla="*/ 33 w 42"/>
                <a:gd name="T3" fmla="*/ 0 h 80"/>
                <a:gd name="T4" fmla="*/ 8 w 42"/>
                <a:gd name="T5" fmla="*/ 80 h 80"/>
              </a:gdLst>
              <a:ahLst/>
              <a:cxnLst>
                <a:cxn ang="0">
                  <a:pos x="T0" y="T1"/>
                </a:cxn>
                <a:cxn ang="0">
                  <a:pos x="T2" y="T3"/>
                </a:cxn>
                <a:cxn ang="0">
                  <a:pos x="T4" y="T5"/>
                </a:cxn>
              </a:cxnLst>
              <a:rect l="0" t="0" r="r" b="b"/>
              <a:pathLst>
                <a:path w="42" h="80">
                  <a:moveTo>
                    <a:pt x="8" y="80"/>
                  </a:moveTo>
                  <a:cubicBezTo>
                    <a:pt x="8" y="80"/>
                    <a:pt x="0" y="30"/>
                    <a:pt x="33" y="0"/>
                  </a:cubicBezTo>
                  <a:cubicBezTo>
                    <a:pt x="33" y="0"/>
                    <a:pt x="42" y="53"/>
                    <a:pt x="8"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6"/>
            <p:cNvSpPr/>
            <p:nvPr/>
          </p:nvSpPr>
          <p:spPr bwMode="auto">
            <a:xfrm>
              <a:off x="2317636" y="4702176"/>
              <a:ext cx="179388" cy="338138"/>
            </a:xfrm>
            <a:custGeom>
              <a:avLst/>
              <a:gdLst>
                <a:gd name="T0" fmla="*/ 8 w 42"/>
                <a:gd name="T1" fmla="*/ 80 h 80"/>
                <a:gd name="T2" fmla="*/ 33 w 42"/>
                <a:gd name="T3" fmla="*/ 0 h 80"/>
                <a:gd name="T4" fmla="*/ 8 w 42"/>
                <a:gd name="T5" fmla="*/ 80 h 80"/>
              </a:gdLst>
              <a:ahLst/>
              <a:cxnLst>
                <a:cxn ang="0">
                  <a:pos x="T0" y="T1"/>
                </a:cxn>
                <a:cxn ang="0">
                  <a:pos x="T2" y="T3"/>
                </a:cxn>
                <a:cxn ang="0">
                  <a:pos x="T4" y="T5"/>
                </a:cxn>
              </a:cxnLst>
              <a:rect l="0" t="0" r="r" b="b"/>
              <a:pathLst>
                <a:path w="42" h="80">
                  <a:moveTo>
                    <a:pt x="8" y="80"/>
                  </a:moveTo>
                  <a:cubicBezTo>
                    <a:pt x="8" y="80"/>
                    <a:pt x="0" y="31"/>
                    <a:pt x="33" y="0"/>
                  </a:cubicBezTo>
                  <a:cubicBezTo>
                    <a:pt x="33" y="0"/>
                    <a:pt x="42" y="53"/>
                    <a:pt x="8" y="8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47"/>
            <p:cNvSpPr/>
            <p:nvPr/>
          </p:nvSpPr>
          <p:spPr bwMode="auto">
            <a:xfrm>
              <a:off x="2500199" y="4502151"/>
              <a:ext cx="195263" cy="352425"/>
            </a:xfrm>
            <a:custGeom>
              <a:avLst/>
              <a:gdLst>
                <a:gd name="T0" fmla="*/ 22 w 46"/>
                <a:gd name="T1" fmla="*/ 83 h 83"/>
                <a:gd name="T2" fmla="*/ 22 w 46"/>
                <a:gd name="T3" fmla="*/ 0 h 83"/>
                <a:gd name="T4" fmla="*/ 22 w 46"/>
                <a:gd name="T5" fmla="*/ 83 h 83"/>
              </a:gdLst>
              <a:ahLst/>
              <a:cxnLst>
                <a:cxn ang="0">
                  <a:pos x="T0" y="T1"/>
                </a:cxn>
                <a:cxn ang="0">
                  <a:pos x="T2" y="T3"/>
                </a:cxn>
                <a:cxn ang="0">
                  <a:pos x="T4" y="T5"/>
                </a:cxn>
              </a:cxnLst>
              <a:rect l="0" t="0" r="r" b="b"/>
              <a:pathLst>
                <a:path w="46" h="83">
                  <a:moveTo>
                    <a:pt x="22" y="83"/>
                  </a:moveTo>
                  <a:cubicBezTo>
                    <a:pt x="22" y="83"/>
                    <a:pt x="0" y="38"/>
                    <a:pt x="22" y="0"/>
                  </a:cubicBezTo>
                  <a:cubicBezTo>
                    <a:pt x="22" y="0"/>
                    <a:pt x="46" y="47"/>
                    <a:pt x="22" y="8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8"/>
            <p:cNvSpPr/>
            <p:nvPr/>
          </p:nvSpPr>
          <p:spPr bwMode="auto">
            <a:xfrm>
              <a:off x="2674824" y="4400551"/>
              <a:ext cx="190500" cy="347663"/>
            </a:xfrm>
            <a:custGeom>
              <a:avLst/>
              <a:gdLst>
                <a:gd name="T0" fmla="*/ 16 w 45"/>
                <a:gd name="T1" fmla="*/ 82 h 82"/>
                <a:gd name="T2" fmla="*/ 28 w 45"/>
                <a:gd name="T3" fmla="*/ 0 h 82"/>
                <a:gd name="T4" fmla="*/ 16 w 45"/>
                <a:gd name="T5" fmla="*/ 82 h 82"/>
              </a:gdLst>
              <a:ahLst/>
              <a:cxnLst>
                <a:cxn ang="0">
                  <a:pos x="T0" y="T1"/>
                </a:cxn>
                <a:cxn ang="0">
                  <a:pos x="T2" y="T3"/>
                </a:cxn>
                <a:cxn ang="0">
                  <a:pos x="T4" y="T5"/>
                </a:cxn>
              </a:cxnLst>
              <a:rect l="0" t="0" r="r" b="b"/>
              <a:pathLst>
                <a:path w="45" h="82">
                  <a:moveTo>
                    <a:pt x="16" y="82"/>
                  </a:moveTo>
                  <a:cubicBezTo>
                    <a:pt x="16" y="82"/>
                    <a:pt x="0" y="35"/>
                    <a:pt x="28" y="0"/>
                  </a:cubicBezTo>
                  <a:cubicBezTo>
                    <a:pt x="28" y="0"/>
                    <a:pt x="45" y="50"/>
                    <a:pt x="16" y="8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49"/>
            <p:cNvSpPr/>
            <p:nvPr/>
          </p:nvSpPr>
          <p:spPr bwMode="auto">
            <a:xfrm>
              <a:off x="2847861" y="4337051"/>
              <a:ext cx="169863" cy="330200"/>
            </a:xfrm>
            <a:custGeom>
              <a:avLst/>
              <a:gdLst>
                <a:gd name="T0" fmla="*/ 4 w 40"/>
                <a:gd name="T1" fmla="*/ 78 h 78"/>
                <a:gd name="T2" fmla="*/ 35 w 40"/>
                <a:gd name="T3" fmla="*/ 0 h 78"/>
                <a:gd name="T4" fmla="*/ 4 w 40"/>
                <a:gd name="T5" fmla="*/ 78 h 78"/>
              </a:gdLst>
              <a:ahLst/>
              <a:cxnLst>
                <a:cxn ang="0">
                  <a:pos x="T0" y="T1"/>
                </a:cxn>
                <a:cxn ang="0">
                  <a:pos x="T2" y="T3"/>
                </a:cxn>
                <a:cxn ang="0">
                  <a:pos x="T4" y="T5"/>
                </a:cxn>
              </a:cxnLst>
              <a:rect l="0" t="0" r="r" b="b"/>
              <a:pathLst>
                <a:path w="40" h="78">
                  <a:moveTo>
                    <a:pt x="4" y="78"/>
                  </a:moveTo>
                  <a:cubicBezTo>
                    <a:pt x="4" y="78"/>
                    <a:pt x="0" y="28"/>
                    <a:pt x="35" y="0"/>
                  </a:cubicBezTo>
                  <a:cubicBezTo>
                    <a:pt x="35" y="0"/>
                    <a:pt x="40" y="53"/>
                    <a:pt x="4" y="78"/>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10598103" y="4079540"/>
            <a:ext cx="1352551" cy="1135063"/>
            <a:chOff x="9318626" y="700088"/>
            <a:chExt cx="1352551" cy="1135063"/>
          </a:xfrm>
        </p:grpSpPr>
        <p:sp>
          <p:nvSpPr>
            <p:cNvPr id="22" name="Freeform 505"/>
            <p:cNvSpPr/>
            <p:nvPr/>
          </p:nvSpPr>
          <p:spPr bwMode="auto">
            <a:xfrm>
              <a:off x="9318626" y="1220788"/>
              <a:ext cx="784225" cy="614363"/>
            </a:xfrm>
            <a:custGeom>
              <a:avLst/>
              <a:gdLst>
                <a:gd name="T0" fmla="*/ 185 w 185"/>
                <a:gd name="T1" fmla="*/ 0 h 145"/>
                <a:gd name="T2" fmla="*/ 39 w 185"/>
                <a:gd name="T3" fmla="*/ 67 h 145"/>
                <a:gd name="T4" fmla="*/ 185 w 185"/>
                <a:gd name="T5" fmla="*/ 0 h 145"/>
              </a:gdLst>
              <a:ahLst/>
              <a:cxnLst>
                <a:cxn ang="0">
                  <a:pos x="T0" y="T1"/>
                </a:cxn>
                <a:cxn ang="0">
                  <a:pos x="T2" y="T3"/>
                </a:cxn>
                <a:cxn ang="0">
                  <a:pos x="T4" y="T5"/>
                </a:cxn>
              </a:cxnLst>
              <a:rect l="0" t="0" r="r" b="b"/>
              <a:pathLst>
                <a:path w="185" h="145">
                  <a:moveTo>
                    <a:pt x="185" y="0"/>
                  </a:moveTo>
                  <a:cubicBezTo>
                    <a:pt x="185" y="0"/>
                    <a:pt x="96" y="145"/>
                    <a:pt x="39" y="67"/>
                  </a:cubicBezTo>
                  <a:cubicBezTo>
                    <a:pt x="0" y="13"/>
                    <a:pt x="185" y="0"/>
                    <a:pt x="185" y="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06"/>
            <p:cNvSpPr/>
            <p:nvPr/>
          </p:nvSpPr>
          <p:spPr bwMode="auto">
            <a:xfrm>
              <a:off x="9544051" y="1238250"/>
              <a:ext cx="541338" cy="274638"/>
            </a:xfrm>
            <a:custGeom>
              <a:avLst/>
              <a:gdLst>
                <a:gd name="T0" fmla="*/ 128 w 128"/>
                <a:gd name="T1" fmla="*/ 0 h 65"/>
                <a:gd name="T2" fmla="*/ 126 w 128"/>
                <a:gd name="T3" fmla="*/ 1 h 65"/>
                <a:gd name="T4" fmla="*/ 123 w 128"/>
                <a:gd name="T5" fmla="*/ 3 h 65"/>
                <a:gd name="T6" fmla="*/ 109 w 128"/>
                <a:gd name="T7" fmla="*/ 13 h 65"/>
                <a:gd name="T8" fmla="*/ 100 w 128"/>
                <a:gd name="T9" fmla="*/ 19 h 65"/>
                <a:gd name="T10" fmla="*/ 90 w 128"/>
                <a:gd name="T11" fmla="*/ 26 h 65"/>
                <a:gd name="T12" fmla="*/ 79 w 128"/>
                <a:gd name="T13" fmla="*/ 32 h 65"/>
                <a:gd name="T14" fmla="*/ 67 w 128"/>
                <a:gd name="T15" fmla="*/ 39 h 65"/>
                <a:gd name="T16" fmla="*/ 55 w 128"/>
                <a:gd name="T17" fmla="*/ 45 h 65"/>
                <a:gd name="T18" fmla="*/ 49 w 128"/>
                <a:gd name="T19" fmla="*/ 48 h 65"/>
                <a:gd name="T20" fmla="*/ 43 w 128"/>
                <a:gd name="T21" fmla="*/ 51 h 65"/>
                <a:gd name="T22" fmla="*/ 32 w 128"/>
                <a:gd name="T23" fmla="*/ 55 h 65"/>
                <a:gd name="T24" fmla="*/ 21 w 128"/>
                <a:gd name="T25" fmla="*/ 59 h 65"/>
                <a:gd name="T26" fmla="*/ 13 w 128"/>
                <a:gd name="T27" fmla="*/ 62 h 65"/>
                <a:gd name="T28" fmla="*/ 6 w 128"/>
                <a:gd name="T29" fmla="*/ 64 h 65"/>
                <a:gd name="T30" fmla="*/ 0 w 128"/>
                <a:gd name="T31" fmla="*/ 65 h 65"/>
                <a:gd name="T32" fmla="*/ 5 w 128"/>
                <a:gd name="T33" fmla="*/ 63 h 65"/>
                <a:gd name="T34" fmla="*/ 12 w 128"/>
                <a:gd name="T35" fmla="*/ 61 h 65"/>
                <a:gd name="T36" fmla="*/ 21 w 128"/>
                <a:gd name="T37" fmla="*/ 57 h 65"/>
                <a:gd name="T38" fmla="*/ 31 w 128"/>
                <a:gd name="T39" fmla="*/ 53 h 65"/>
                <a:gd name="T40" fmla="*/ 33 w 128"/>
                <a:gd name="T41" fmla="*/ 52 h 65"/>
                <a:gd name="T42" fmla="*/ 36 w 128"/>
                <a:gd name="T43" fmla="*/ 51 h 65"/>
                <a:gd name="T44" fmla="*/ 42 w 128"/>
                <a:gd name="T45" fmla="*/ 48 h 65"/>
                <a:gd name="T46" fmla="*/ 53 w 128"/>
                <a:gd name="T47" fmla="*/ 42 h 65"/>
                <a:gd name="T48" fmla="*/ 65 w 128"/>
                <a:gd name="T49" fmla="*/ 36 h 65"/>
                <a:gd name="T50" fmla="*/ 77 w 128"/>
                <a:gd name="T51" fmla="*/ 30 h 65"/>
                <a:gd name="T52" fmla="*/ 88 w 128"/>
                <a:gd name="T53" fmla="*/ 23 h 65"/>
                <a:gd name="T54" fmla="*/ 99 w 128"/>
                <a:gd name="T55" fmla="*/ 17 h 65"/>
                <a:gd name="T56" fmla="*/ 108 w 128"/>
                <a:gd name="T57" fmla="*/ 11 h 65"/>
                <a:gd name="T58" fmla="*/ 122 w 128"/>
                <a:gd name="T59" fmla="*/ 3 h 65"/>
                <a:gd name="T60" fmla="*/ 128 w 128"/>
                <a:gd name="T6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65">
                  <a:moveTo>
                    <a:pt x="128" y="0"/>
                  </a:moveTo>
                  <a:cubicBezTo>
                    <a:pt x="128" y="0"/>
                    <a:pt x="127" y="0"/>
                    <a:pt x="126" y="1"/>
                  </a:cubicBezTo>
                  <a:cubicBezTo>
                    <a:pt x="125" y="1"/>
                    <a:pt x="124" y="2"/>
                    <a:pt x="123" y="3"/>
                  </a:cubicBezTo>
                  <a:cubicBezTo>
                    <a:pt x="119" y="6"/>
                    <a:pt x="115" y="9"/>
                    <a:pt x="109" y="13"/>
                  </a:cubicBezTo>
                  <a:cubicBezTo>
                    <a:pt x="107" y="15"/>
                    <a:pt x="104" y="17"/>
                    <a:pt x="100" y="19"/>
                  </a:cubicBezTo>
                  <a:cubicBezTo>
                    <a:pt x="97" y="21"/>
                    <a:pt x="94" y="24"/>
                    <a:pt x="90" y="26"/>
                  </a:cubicBezTo>
                  <a:cubicBezTo>
                    <a:pt x="86" y="28"/>
                    <a:pt x="83" y="30"/>
                    <a:pt x="79" y="32"/>
                  </a:cubicBezTo>
                  <a:cubicBezTo>
                    <a:pt x="75" y="35"/>
                    <a:pt x="71" y="37"/>
                    <a:pt x="67" y="39"/>
                  </a:cubicBezTo>
                  <a:cubicBezTo>
                    <a:pt x="63" y="41"/>
                    <a:pt x="59" y="43"/>
                    <a:pt x="55" y="45"/>
                  </a:cubicBezTo>
                  <a:cubicBezTo>
                    <a:pt x="53" y="46"/>
                    <a:pt x="51" y="47"/>
                    <a:pt x="49" y="48"/>
                  </a:cubicBezTo>
                  <a:cubicBezTo>
                    <a:pt x="47" y="49"/>
                    <a:pt x="45" y="50"/>
                    <a:pt x="43" y="51"/>
                  </a:cubicBezTo>
                  <a:cubicBezTo>
                    <a:pt x="39" y="52"/>
                    <a:pt x="35" y="54"/>
                    <a:pt x="32" y="55"/>
                  </a:cubicBezTo>
                  <a:cubicBezTo>
                    <a:pt x="28" y="57"/>
                    <a:pt x="25" y="58"/>
                    <a:pt x="21" y="59"/>
                  </a:cubicBezTo>
                  <a:cubicBezTo>
                    <a:pt x="18" y="60"/>
                    <a:pt x="15" y="61"/>
                    <a:pt x="13" y="62"/>
                  </a:cubicBezTo>
                  <a:cubicBezTo>
                    <a:pt x="10" y="63"/>
                    <a:pt x="8" y="63"/>
                    <a:pt x="6" y="64"/>
                  </a:cubicBezTo>
                  <a:cubicBezTo>
                    <a:pt x="2" y="65"/>
                    <a:pt x="0" y="65"/>
                    <a:pt x="0" y="65"/>
                  </a:cubicBezTo>
                  <a:cubicBezTo>
                    <a:pt x="0" y="65"/>
                    <a:pt x="2" y="65"/>
                    <a:pt x="5" y="63"/>
                  </a:cubicBezTo>
                  <a:cubicBezTo>
                    <a:pt x="7" y="63"/>
                    <a:pt x="10" y="62"/>
                    <a:pt x="12" y="61"/>
                  </a:cubicBezTo>
                  <a:cubicBezTo>
                    <a:pt x="15" y="60"/>
                    <a:pt x="18" y="59"/>
                    <a:pt x="21" y="57"/>
                  </a:cubicBezTo>
                  <a:cubicBezTo>
                    <a:pt x="24" y="56"/>
                    <a:pt x="27" y="55"/>
                    <a:pt x="31" y="53"/>
                  </a:cubicBezTo>
                  <a:cubicBezTo>
                    <a:pt x="32" y="53"/>
                    <a:pt x="33" y="52"/>
                    <a:pt x="33" y="52"/>
                  </a:cubicBezTo>
                  <a:cubicBezTo>
                    <a:pt x="34" y="51"/>
                    <a:pt x="35" y="51"/>
                    <a:pt x="36" y="51"/>
                  </a:cubicBezTo>
                  <a:cubicBezTo>
                    <a:pt x="38" y="50"/>
                    <a:pt x="40" y="49"/>
                    <a:pt x="42" y="48"/>
                  </a:cubicBezTo>
                  <a:cubicBezTo>
                    <a:pt x="46" y="46"/>
                    <a:pt x="49" y="44"/>
                    <a:pt x="53" y="42"/>
                  </a:cubicBezTo>
                  <a:cubicBezTo>
                    <a:pt x="57" y="40"/>
                    <a:pt x="61" y="38"/>
                    <a:pt x="65" y="36"/>
                  </a:cubicBezTo>
                  <a:cubicBezTo>
                    <a:pt x="69" y="34"/>
                    <a:pt x="73" y="32"/>
                    <a:pt x="77" y="30"/>
                  </a:cubicBezTo>
                  <a:cubicBezTo>
                    <a:pt x="81" y="27"/>
                    <a:pt x="85" y="25"/>
                    <a:pt x="88" y="23"/>
                  </a:cubicBezTo>
                  <a:cubicBezTo>
                    <a:pt x="92" y="21"/>
                    <a:pt x="96" y="19"/>
                    <a:pt x="99" y="17"/>
                  </a:cubicBezTo>
                  <a:cubicBezTo>
                    <a:pt x="102" y="15"/>
                    <a:pt x="105" y="13"/>
                    <a:pt x="108" y="11"/>
                  </a:cubicBezTo>
                  <a:cubicBezTo>
                    <a:pt x="114" y="8"/>
                    <a:pt x="119" y="5"/>
                    <a:pt x="122" y="3"/>
                  </a:cubicBezTo>
                  <a:cubicBezTo>
                    <a:pt x="126" y="1"/>
                    <a:pt x="128" y="0"/>
                    <a:pt x="128" y="0"/>
                  </a:cubicBez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507"/>
            <p:cNvSpPr/>
            <p:nvPr/>
          </p:nvSpPr>
          <p:spPr bwMode="auto">
            <a:xfrm>
              <a:off x="9840914" y="1301750"/>
              <a:ext cx="109538" cy="20638"/>
            </a:xfrm>
            <a:custGeom>
              <a:avLst/>
              <a:gdLst>
                <a:gd name="T0" fmla="*/ 69 w 69"/>
                <a:gd name="T1" fmla="*/ 13 h 13"/>
                <a:gd name="T2" fmla="*/ 0 w 69"/>
                <a:gd name="T3" fmla="*/ 0 h 13"/>
                <a:gd name="T4" fmla="*/ 69 w 69"/>
                <a:gd name="T5" fmla="*/ 11 h 13"/>
                <a:gd name="T6" fmla="*/ 69 w 69"/>
                <a:gd name="T7" fmla="*/ 13 h 13"/>
              </a:gdLst>
              <a:ahLst/>
              <a:cxnLst>
                <a:cxn ang="0">
                  <a:pos x="T0" y="T1"/>
                </a:cxn>
                <a:cxn ang="0">
                  <a:pos x="T2" y="T3"/>
                </a:cxn>
                <a:cxn ang="0">
                  <a:pos x="T4" y="T5"/>
                </a:cxn>
                <a:cxn ang="0">
                  <a:pos x="T6" y="T7"/>
                </a:cxn>
              </a:cxnLst>
              <a:rect l="0" t="0" r="r" b="b"/>
              <a:pathLst>
                <a:path w="69" h="13">
                  <a:moveTo>
                    <a:pt x="69" y="13"/>
                  </a:moveTo>
                  <a:lnTo>
                    <a:pt x="0" y="0"/>
                  </a:lnTo>
                  <a:lnTo>
                    <a:pt x="69" y="11"/>
                  </a:lnTo>
                  <a:lnTo>
                    <a:pt x="69"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08"/>
            <p:cNvSpPr/>
            <p:nvPr/>
          </p:nvSpPr>
          <p:spPr bwMode="auto">
            <a:xfrm>
              <a:off x="9640889" y="1335088"/>
              <a:ext cx="228600" cy="42863"/>
            </a:xfrm>
            <a:custGeom>
              <a:avLst/>
              <a:gdLst>
                <a:gd name="T0" fmla="*/ 142 w 144"/>
                <a:gd name="T1" fmla="*/ 27 h 27"/>
                <a:gd name="T2" fmla="*/ 0 w 144"/>
                <a:gd name="T3" fmla="*/ 0 h 27"/>
                <a:gd name="T4" fmla="*/ 144 w 144"/>
                <a:gd name="T5" fmla="*/ 22 h 27"/>
                <a:gd name="T6" fmla="*/ 142 w 144"/>
                <a:gd name="T7" fmla="*/ 27 h 27"/>
              </a:gdLst>
              <a:ahLst/>
              <a:cxnLst>
                <a:cxn ang="0">
                  <a:pos x="T0" y="T1"/>
                </a:cxn>
                <a:cxn ang="0">
                  <a:pos x="T2" y="T3"/>
                </a:cxn>
                <a:cxn ang="0">
                  <a:pos x="T4" y="T5"/>
                </a:cxn>
                <a:cxn ang="0">
                  <a:pos x="T6" y="T7"/>
                </a:cxn>
              </a:cxnLst>
              <a:rect l="0" t="0" r="r" b="b"/>
              <a:pathLst>
                <a:path w="144" h="27">
                  <a:moveTo>
                    <a:pt x="142" y="27"/>
                  </a:moveTo>
                  <a:lnTo>
                    <a:pt x="0" y="0"/>
                  </a:lnTo>
                  <a:lnTo>
                    <a:pt x="144" y="22"/>
                  </a:lnTo>
                  <a:lnTo>
                    <a:pt x="142" y="27"/>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09"/>
            <p:cNvSpPr/>
            <p:nvPr/>
          </p:nvSpPr>
          <p:spPr bwMode="auto">
            <a:xfrm>
              <a:off x="9526589" y="1408113"/>
              <a:ext cx="233363" cy="20638"/>
            </a:xfrm>
            <a:custGeom>
              <a:avLst/>
              <a:gdLst>
                <a:gd name="T0" fmla="*/ 147 w 147"/>
                <a:gd name="T1" fmla="*/ 13 h 13"/>
                <a:gd name="T2" fmla="*/ 0 w 147"/>
                <a:gd name="T3" fmla="*/ 0 h 13"/>
                <a:gd name="T4" fmla="*/ 147 w 147"/>
                <a:gd name="T5" fmla="*/ 10 h 13"/>
                <a:gd name="T6" fmla="*/ 147 w 147"/>
                <a:gd name="T7" fmla="*/ 13 h 13"/>
              </a:gdLst>
              <a:ahLst/>
              <a:cxnLst>
                <a:cxn ang="0">
                  <a:pos x="T0" y="T1"/>
                </a:cxn>
                <a:cxn ang="0">
                  <a:pos x="T2" y="T3"/>
                </a:cxn>
                <a:cxn ang="0">
                  <a:pos x="T4" y="T5"/>
                </a:cxn>
                <a:cxn ang="0">
                  <a:pos x="T6" y="T7"/>
                </a:cxn>
              </a:cxnLst>
              <a:rect l="0" t="0" r="r" b="b"/>
              <a:pathLst>
                <a:path w="147" h="13">
                  <a:moveTo>
                    <a:pt x="147" y="13"/>
                  </a:moveTo>
                  <a:lnTo>
                    <a:pt x="0" y="0"/>
                  </a:lnTo>
                  <a:lnTo>
                    <a:pt x="147" y="10"/>
                  </a:lnTo>
                  <a:lnTo>
                    <a:pt x="147" y="13"/>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10"/>
            <p:cNvSpPr/>
            <p:nvPr/>
          </p:nvSpPr>
          <p:spPr bwMode="auto">
            <a:xfrm>
              <a:off x="9493251" y="1462088"/>
              <a:ext cx="142875" cy="25400"/>
            </a:xfrm>
            <a:custGeom>
              <a:avLst/>
              <a:gdLst>
                <a:gd name="T0" fmla="*/ 90 w 90"/>
                <a:gd name="T1" fmla="*/ 16 h 16"/>
                <a:gd name="T2" fmla="*/ 0 w 90"/>
                <a:gd name="T3" fmla="*/ 0 h 16"/>
                <a:gd name="T4" fmla="*/ 90 w 90"/>
                <a:gd name="T5" fmla="*/ 11 h 16"/>
                <a:gd name="T6" fmla="*/ 90 w 90"/>
                <a:gd name="T7" fmla="*/ 16 h 16"/>
              </a:gdLst>
              <a:ahLst/>
              <a:cxnLst>
                <a:cxn ang="0">
                  <a:pos x="T0" y="T1"/>
                </a:cxn>
                <a:cxn ang="0">
                  <a:pos x="T2" y="T3"/>
                </a:cxn>
                <a:cxn ang="0">
                  <a:pos x="T4" y="T5"/>
                </a:cxn>
                <a:cxn ang="0">
                  <a:pos x="T6" y="T7"/>
                </a:cxn>
              </a:cxnLst>
              <a:rect l="0" t="0" r="r" b="b"/>
              <a:pathLst>
                <a:path w="90" h="16">
                  <a:moveTo>
                    <a:pt x="90" y="16"/>
                  </a:moveTo>
                  <a:lnTo>
                    <a:pt x="0" y="0"/>
                  </a:lnTo>
                  <a:lnTo>
                    <a:pt x="90" y="11"/>
                  </a:lnTo>
                  <a:lnTo>
                    <a:pt x="90" y="16"/>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11"/>
            <p:cNvSpPr/>
            <p:nvPr/>
          </p:nvSpPr>
          <p:spPr bwMode="auto">
            <a:xfrm>
              <a:off x="9971089" y="1289050"/>
              <a:ext cx="38100" cy="88900"/>
            </a:xfrm>
            <a:custGeom>
              <a:avLst/>
              <a:gdLst>
                <a:gd name="T0" fmla="*/ 9 w 9"/>
                <a:gd name="T1" fmla="*/ 1 h 21"/>
                <a:gd name="T2" fmla="*/ 4 w 9"/>
                <a:gd name="T3" fmla="*/ 11 h 21"/>
                <a:gd name="T4" fmla="*/ 1 w 9"/>
                <a:gd name="T5" fmla="*/ 18 h 21"/>
                <a:gd name="T6" fmla="*/ 0 w 9"/>
                <a:gd name="T7" fmla="*/ 20 h 21"/>
                <a:gd name="T8" fmla="*/ 0 w 9"/>
                <a:gd name="T9" fmla="*/ 21 h 21"/>
                <a:gd name="T10" fmla="*/ 0 w 9"/>
                <a:gd name="T11" fmla="*/ 20 h 21"/>
                <a:gd name="T12" fmla="*/ 0 w 9"/>
                <a:gd name="T13" fmla="*/ 18 h 21"/>
                <a:gd name="T14" fmla="*/ 3 w 9"/>
                <a:gd name="T15" fmla="*/ 10 h 21"/>
                <a:gd name="T16" fmla="*/ 7 w 9"/>
                <a:gd name="T17" fmla="*/ 0 h 21"/>
                <a:gd name="T18" fmla="*/ 9 w 9"/>
                <a:gd name="T1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9" y="1"/>
                  </a:moveTo>
                  <a:cubicBezTo>
                    <a:pt x="9" y="1"/>
                    <a:pt x="6" y="6"/>
                    <a:pt x="4" y="11"/>
                  </a:cubicBezTo>
                  <a:cubicBezTo>
                    <a:pt x="2" y="13"/>
                    <a:pt x="1" y="16"/>
                    <a:pt x="1" y="18"/>
                  </a:cubicBezTo>
                  <a:cubicBezTo>
                    <a:pt x="0" y="19"/>
                    <a:pt x="0" y="20"/>
                    <a:pt x="0" y="20"/>
                  </a:cubicBezTo>
                  <a:cubicBezTo>
                    <a:pt x="0" y="21"/>
                    <a:pt x="0" y="21"/>
                    <a:pt x="0" y="21"/>
                  </a:cubicBezTo>
                  <a:cubicBezTo>
                    <a:pt x="0" y="21"/>
                    <a:pt x="0" y="21"/>
                    <a:pt x="0" y="20"/>
                  </a:cubicBezTo>
                  <a:cubicBezTo>
                    <a:pt x="0" y="20"/>
                    <a:pt x="0" y="19"/>
                    <a:pt x="0" y="18"/>
                  </a:cubicBezTo>
                  <a:cubicBezTo>
                    <a:pt x="1" y="16"/>
                    <a:pt x="2" y="13"/>
                    <a:pt x="3" y="10"/>
                  </a:cubicBezTo>
                  <a:cubicBezTo>
                    <a:pt x="5" y="5"/>
                    <a:pt x="7" y="0"/>
                    <a:pt x="7" y="0"/>
                  </a:cubicBezTo>
                  <a:lnTo>
                    <a:pt x="9"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12"/>
            <p:cNvSpPr/>
            <p:nvPr/>
          </p:nvSpPr>
          <p:spPr bwMode="auto">
            <a:xfrm>
              <a:off x="9879014" y="1344613"/>
              <a:ext cx="38100" cy="139700"/>
            </a:xfrm>
            <a:custGeom>
              <a:avLst/>
              <a:gdLst>
                <a:gd name="T0" fmla="*/ 24 w 24"/>
                <a:gd name="T1" fmla="*/ 0 h 88"/>
                <a:gd name="T2" fmla="*/ 0 w 24"/>
                <a:gd name="T3" fmla="*/ 88 h 88"/>
                <a:gd name="T4" fmla="*/ 18 w 24"/>
                <a:gd name="T5" fmla="*/ 0 h 88"/>
                <a:gd name="T6" fmla="*/ 24 w 24"/>
                <a:gd name="T7" fmla="*/ 0 h 88"/>
              </a:gdLst>
              <a:ahLst/>
              <a:cxnLst>
                <a:cxn ang="0">
                  <a:pos x="T0" y="T1"/>
                </a:cxn>
                <a:cxn ang="0">
                  <a:pos x="T2" y="T3"/>
                </a:cxn>
                <a:cxn ang="0">
                  <a:pos x="T4" y="T5"/>
                </a:cxn>
                <a:cxn ang="0">
                  <a:pos x="T6" y="T7"/>
                </a:cxn>
              </a:cxnLst>
              <a:rect l="0" t="0" r="r" b="b"/>
              <a:pathLst>
                <a:path w="24" h="88">
                  <a:moveTo>
                    <a:pt x="24" y="0"/>
                  </a:moveTo>
                  <a:lnTo>
                    <a:pt x="0" y="88"/>
                  </a:lnTo>
                  <a:lnTo>
                    <a:pt x="18" y="0"/>
                  </a:lnTo>
                  <a:lnTo>
                    <a:pt x="24"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13"/>
            <p:cNvSpPr/>
            <p:nvPr/>
          </p:nvSpPr>
          <p:spPr bwMode="auto">
            <a:xfrm>
              <a:off x="9785351" y="1403350"/>
              <a:ext cx="30163" cy="131763"/>
            </a:xfrm>
            <a:custGeom>
              <a:avLst/>
              <a:gdLst>
                <a:gd name="T0" fmla="*/ 7 w 7"/>
                <a:gd name="T1" fmla="*/ 1 h 31"/>
                <a:gd name="T2" fmla="*/ 6 w 7"/>
                <a:gd name="T3" fmla="*/ 5 h 31"/>
                <a:gd name="T4" fmla="*/ 2 w 7"/>
                <a:gd name="T5" fmla="*/ 15 h 31"/>
                <a:gd name="T6" fmla="*/ 1 w 7"/>
                <a:gd name="T7" fmla="*/ 26 h 31"/>
                <a:gd name="T8" fmla="*/ 0 w 7"/>
                <a:gd name="T9" fmla="*/ 31 h 31"/>
                <a:gd name="T10" fmla="*/ 0 w 7"/>
                <a:gd name="T11" fmla="*/ 26 h 31"/>
                <a:gd name="T12" fmla="*/ 2 w 7"/>
                <a:gd name="T13" fmla="*/ 15 h 31"/>
                <a:gd name="T14" fmla="*/ 4 w 7"/>
                <a:gd name="T15" fmla="*/ 5 h 31"/>
                <a:gd name="T16" fmla="*/ 6 w 7"/>
                <a:gd name="T17" fmla="*/ 0 h 31"/>
                <a:gd name="T18" fmla="*/ 7 w 7"/>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1">
                  <a:moveTo>
                    <a:pt x="7" y="1"/>
                  </a:moveTo>
                  <a:cubicBezTo>
                    <a:pt x="7" y="1"/>
                    <a:pt x="7" y="2"/>
                    <a:pt x="6" y="5"/>
                  </a:cubicBezTo>
                  <a:cubicBezTo>
                    <a:pt x="4" y="8"/>
                    <a:pt x="3" y="12"/>
                    <a:pt x="2" y="15"/>
                  </a:cubicBezTo>
                  <a:cubicBezTo>
                    <a:pt x="2" y="19"/>
                    <a:pt x="1" y="23"/>
                    <a:pt x="1" y="26"/>
                  </a:cubicBezTo>
                  <a:cubicBezTo>
                    <a:pt x="0" y="29"/>
                    <a:pt x="0" y="31"/>
                    <a:pt x="0" y="31"/>
                  </a:cubicBezTo>
                  <a:cubicBezTo>
                    <a:pt x="0" y="31"/>
                    <a:pt x="0" y="29"/>
                    <a:pt x="0" y="26"/>
                  </a:cubicBezTo>
                  <a:cubicBezTo>
                    <a:pt x="0" y="23"/>
                    <a:pt x="1" y="19"/>
                    <a:pt x="2" y="15"/>
                  </a:cubicBezTo>
                  <a:cubicBezTo>
                    <a:pt x="2" y="11"/>
                    <a:pt x="3" y="7"/>
                    <a:pt x="4" y="5"/>
                  </a:cubicBezTo>
                  <a:cubicBezTo>
                    <a:pt x="5" y="2"/>
                    <a:pt x="6" y="0"/>
                    <a:pt x="6" y="0"/>
                  </a:cubicBezTo>
                  <a:lnTo>
                    <a:pt x="7" y="1"/>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14"/>
            <p:cNvSpPr/>
            <p:nvPr/>
          </p:nvSpPr>
          <p:spPr bwMode="auto">
            <a:xfrm>
              <a:off x="9683751" y="1458913"/>
              <a:ext cx="20638" cy="109538"/>
            </a:xfrm>
            <a:custGeom>
              <a:avLst/>
              <a:gdLst>
                <a:gd name="T0" fmla="*/ 13 w 13"/>
                <a:gd name="T1" fmla="*/ 2 h 69"/>
                <a:gd name="T2" fmla="*/ 0 w 13"/>
                <a:gd name="T3" fmla="*/ 69 h 69"/>
                <a:gd name="T4" fmla="*/ 8 w 13"/>
                <a:gd name="T5" fmla="*/ 0 h 69"/>
                <a:gd name="T6" fmla="*/ 13 w 13"/>
                <a:gd name="T7" fmla="*/ 2 h 69"/>
              </a:gdLst>
              <a:ahLst/>
              <a:cxnLst>
                <a:cxn ang="0">
                  <a:pos x="T0" y="T1"/>
                </a:cxn>
                <a:cxn ang="0">
                  <a:pos x="T2" y="T3"/>
                </a:cxn>
                <a:cxn ang="0">
                  <a:pos x="T4" y="T5"/>
                </a:cxn>
                <a:cxn ang="0">
                  <a:pos x="T6" y="T7"/>
                </a:cxn>
              </a:cxnLst>
              <a:rect l="0" t="0" r="r" b="b"/>
              <a:pathLst>
                <a:path w="13" h="69">
                  <a:moveTo>
                    <a:pt x="13" y="2"/>
                  </a:moveTo>
                  <a:lnTo>
                    <a:pt x="0" y="69"/>
                  </a:lnTo>
                  <a:lnTo>
                    <a:pt x="8" y="0"/>
                  </a:lnTo>
                  <a:lnTo>
                    <a:pt x="13" y="2"/>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15"/>
            <p:cNvSpPr/>
            <p:nvPr/>
          </p:nvSpPr>
          <p:spPr bwMode="auto">
            <a:xfrm>
              <a:off x="9594851" y="1497013"/>
              <a:ext cx="7938" cy="63500"/>
            </a:xfrm>
            <a:custGeom>
              <a:avLst/>
              <a:gdLst>
                <a:gd name="T0" fmla="*/ 2 w 2"/>
                <a:gd name="T1" fmla="*/ 0 h 15"/>
                <a:gd name="T2" fmla="*/ 2 w 2"/>
                <a:gd name="T3" fmla="*/ 3 h 15"/>
                <a:gd name="T4" fmla="*/ 1 w 2"/>
                <a:gd name="T5" fmla="*/ 8 h 15"/>
                <a:gd name="T6" fmla="*/ 1 w 2"/>
                <a:gd name="T7" fmla="*/ 13 h 15"/>
                <a:gd name="T8" fmla="*/ 2 w 2"/>
                <a:gd name="T9" fmla="*/ 15 h 15"/>
                <a:gd name="T10" fmla="*/ 1 w 2"/>
                <a:gd name="T11" fmla="*/ 13 h 15"/>
                <a:gd name="T12" fmla="*/ 0 w 2"/>
                <a:gd name="T13" fmla="*/ 8 h 15"/>
                <a:gd name="T14" fmla="*/ 0 w 2"/>
                <a:gd name="T15" fmla="*/ 2 h 15"/>
                <a:gd name="T16" fmla="*/ 0 w 2"/>
                <a:gd name="T17" fmla="*/ 0 h 15"/>
                <a:gd name="T18" fmla="*/ 2 w 2"/>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5">
                  <a:moveTo>
                    <a:pt x="2" y="0"/>
                  </a:moveTo>
                  <a:cubicBezTo>
                    <a:pt x="2" y="0"/>
                    <a:pt x="2" y="1"/>
                    <a:pt x="2" y="3"/>
                  </a:cubicBezTo>
                  <a:cubicBezTo>
                    <a:pt x="1" y="4"/>
                    <a:pt x="1" y="6"/>
                    <a:pt x="1" y="8"/>
                  </a:cubicBezTo>
                  <a:cubicBezTo>
                    <a:pt x="1" y="10"/>
                    <a:pt x="1" y="12"/>
                    <a:pt x="1" y="13"/>
                  </a:cubicBezTo>
                  <a:cubicBezTo>
                    <a:pt x="1" y="14"/>
                    <a:pt x="2" y="15"/>
                    <a:pt x="2" y="15"/>
                  </a:cubicBezTo>
                  <a:cubicBezTo>
                    <a:pt x="2" y="15"/>
                    <a:pt x="1" y="15"/>
                    <a:pt x="1" y="13"/>
                  </a:cubicBezTo>
                  <a:cubicBezTo>
                    <a:pt x="1" y="12"/>
                    <a:pt x="0" y="10"/>
                    <a:pt x="0" y="8"/>
                  </a:cubicBezTo>
                  <a:cubicBezTo>
                    <a:pt x="0" y="6"/>
                    <a:pt x="0" y="4"/>
                    <a:pt x="0" y="2"/>
                  </a:cubicBezTo>
                  <a:cubicBezTo>
                    <a:pt x="0" y="1"/>
                    <a:pt x="0" y="0"/>
                    <a:pt x="0" y="0"/>
                  </a:cubicBezTo>
                  <a:lnTo>
                    <a:pt x="2" y="0"/>
                  </a:lnTo>
                  <a:close/>
                </a:path>
              </a:pathLst>
            </a:custGeom>
            <a:solidFill>
              <a:srgbClr val="C3D4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87"/>
            <p:cNvSpPr/>
            <p:nvPr/>
          </p:nvSpPr>
          <p:spPr bwMode="auto">
            <a:xfrm>
              <a:off x="9790114" y="700088"/>
              <a:ext cx="881063" cy="914400"/>
            </a:xfrm>
            <a:custGeom>
              <a:avLst/>
              <a:gdLst>
                <a:gd name="T0" fmla="*/ 115 w 208"/>
                <a:gd name="T1" fmla="*/ 0 h 216"/>
                <a:gd name="T2" fmla="*/ 149 w 208"/>
                <a:gd name="T3" fmla="*/ 31 h 216"/>
                <a:gd name="T4" fmla="*/ 202 w 208"/>
                <a:gd name="T5" fmla="*/ 65 h 216"/>
                <a:gd name="T6" fmla="*/ 192 w 208"/>
                <a:gd name="T7" fmla="*/ 120 h 216"/>
                <a:gd name="T8" fmla="*/ 201 w 208"/>
                <a:gd name="T9" fmla="*/ 155 h 216"/>
                <a:gd name="T10" fmla="*/ 144 w 208"/>
                <a:gd name="T11" fmla="*/ 192 h 216"/>
                <a:gd name="T12" fmla="*/ 123 w 208"/>
                <a:gd name="T13" fmla="*/ 213 h 216"/>
                <a:gd name="T14" fmla="*/ 72 w 208"/>
                <a:gd name="T15" fmla="*/ 185 h 216"/>
                <a:gd name="T16" fmla="*/ 34 w 208"/>
                <a:gd name="T17" fmla="*/ 181 h 216"/>
                <a:gd name="T18" fmla="*/ 22 w 208"/>
                <a:gd name="T19" fmla="*/ 128 h 216"/>
                <a:gd name="T20" fmla="*/ 1 w 208"/>
                <a:gd name="T21" fmla="*/ 96 h 216"/>
                <a:gd name="T22" fmla="*/ 39 w 208"/>
                <a:gd name="T23" fmla="*/ 54 h 216"/>
                <a:gd name="T24" fmla="*/ 44 w 208"/>
                <a:gd name="T25" fmla="*/ 13 h 216"/>
                <a:gd name="T26" fmla="*/ 83 w 208"/>
                <a:gd name="T27" fmla="*/ 22 h 216"/>
                <a:gd name="T28" fmla="*/ 115 w 208"/>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16">
                  <a:moveTo>
                    <a:pt x="115" y="0"/>
                  </a:moveTo>
                  <a:cubicBezTo>
                    <a:pt x="127" y="0"/>
                    <a:pt x="130" y="14"/>
                    <a:pt x="149" y="31"/>
                  </a:cubicBezTo>
                  <a:cubicBezTo>
                    <a:pt x="176" y="55"/>
                    <a:pt x="195" y="48"/>
                    <a:pt x="202" y="65"/>
                  </a:cubicBezTo>
                  <a:cubicBezTo>
                    <a:pt x="208" y="81"/>
                    <a:pt x="189" y="91"/>
                    <a:pt x="192" y="120"/>
                  </a:cubicBezTo>
                  <a:cubicBezTo>
                    <a:pt x="195" y="141"/>
                    <a:pt x="205" y="144"/>
                    <a:pt x="201" y="155"/>
                  </a:cubicBezTo>
                  <a:cubicBezTo>
                    <a:pt x="196" y="171"/>
                    <a:pt x="173" y="169"/>
                    <a:pt x="144" y="192"/>
                  </a:cubicBezTo>
                  <a:cubicBezTo>
                    <a:pt x="130" y="203"/>
                    <a:pt x="132" y="211"/>
                    <a:pt x="123" y="213"/>
                  </a:cubicBezTo>
                  <a:cubicBezTo>
                    <a:pt x="107" y="216"/>
                    <a:pt x="100" y="192"/>
                    <a:pt x="72" y="185"/>
                  </a:cubicBezTo>
                  <a:cubicBezTo>
                    <a:pt x="51" y="179"/>
                    <a:pt x="43" y="189"/>
                    <a:pt x="34" y="181"/>
                  </a:cubicBezTo>
                  <a:cubicBezTo>
                    <a:pt x="22" y="171"/>
                    <a:pt x="34" y="153"/>
                    <a:pt x="22" y="128"/>
                  </a:cubicBezTo>
                  <a:cubicBezTo>
                    <a:pt x="13" y="108"/>
                    <a:pt x="0" y="107"/>
                    <a:pt x="1" y="96"/>
                  </a:cubicBezTo>
                  <a:cubicBezTo>
                    <a:pt x="1" y="79"/>
                    <a:pt x="29" y="78"/>
                    <a:pt x="39" y="54"/>
                  </a:cubicBezTo>
                  <a:cubicBezTo>
                    <a:pt x="46" y="34"/>
                    <a:pt x="36" y="19"/>
                    <a:pt x="44" y="13"/>
                  </a:cubicBezTo>
                  <a:cubicBezTo>
                    <a:pt x="53" y="8"/>
                    <a:pt x="65" y="25"/>
                    <a:pt x="83" y="22"/>
                  </a:cubicBezTo>
                  <a:cubicBezTo>
                    <a:pt x="100" y="18"/>
                    <a:pt x="102" y="1"/>
                    <a:pt x="115" y="0"/>
                  </a:cubicBezTo>
                  <a:close/>
                </a:path>
              </a:pathLst>
            </a:custGeom>
            <a:solidFill>
              <a:srgbClr val="F0B9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88"/>
            <p:cNvSpPr/>
            <p:nvPr/>
          </p:nvSpPr>
          <p:spPr bwMode="auto">
            <a:xfrm>
              <a:off x="10107614" y="1017588"/>
              <a:ext cx="279400" cy="258763"/>
            </a:xfrm>
            <a:custGeom>
              <a:avLst/>
              <a:gdLst>
                <a:gd name="T0" fmla="*/ 0 w 66"/>
                <a:gd name="T1" fmla="*/ 29 h 61"/>
                <a:gd name="T2" fmla="*/ 18 w 66"/>
                <a:gd name="T3" fmla="*/ 57 h 61"/>
                <a:gd name="T4" fmla="*/ 51 w 66"/>
                <a:gd name="T5" fmla="*/ 52 h 61"/>
                <a:gd name="T6" fmla="*/ 42 w 66"/>
                <a:gd name="T7" fmla="*/ 9 h 61"/>
                <a:gd name="T8" fmla="*/ 0 w 66"/>
                <a:gd name="T9" fmla="*/ 29 h 61"/>
              </a:gdLst>
              <a:ahLst/>
              <a:cxnLst>
                <a:cxn ang="0">
                  <a:pos x="T0" y="T1"/>
                </a:cxn>
                <a:cxn ang="0">
                  <a:pos x="T2" y="T3"/>
                </a:cxn>
                <a:cxn ang="0">
                  <a:pos x="T4" y="T5"/>
                </a:cxn>
                <a:cxn ang="0">
                  <a:pos x="T6" y="T7"/>
                </a:cxn>
                <a:cxn ang="0">
                  <a:pos x="T8" y="T9"/>
                </a:cxn>
              </a:cxnLst>
              <a:rect l="0" t="0" r="r" b="b"/>
              <a:pathLst>
                <a:path w="66" h="61">
                  <a:moveTo>
                    <a:pt x="0" y="29"/>
                  </a:moveTo>
                  <a:cubicBezTo>
                    <a:pt x="0" y="41"/>
                    <a:pt x="7" y="52"/>
                    <a:pt x="18" y="57"/>
                  </a:cubicBezTo>
                  <a:cubicBezTo>
                    <a:pt x="29" y="61"/>
                    <a:pt x="42" y="59"/>
                    <a:pt x="51" y="52"/>
                  </a:cubicBezTo>
                  <a:cubicBezTo>
                    <a:pt x="66" y="40"/>
                    <a:pt x="57" y="16"/>
                    <a:pt x="42" y="9"/>
                  </a:cubicBezTo>
                  <a:cubicBezTo>
                    <a:pt x="24" y="0"/>
                    <a:pt x="1" y="7"/>
                    <a:pt x="0" y="29"/>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89"/>
            <p:cNvSpPr/>
            <p:nvPr/>
          </p:nvSpPr>
          <p:spPr bwMode="auto">
            <a:xfrm>
              <a:off x="10366376" y="979488"/>
              <a:ext cx="223838" cy="119063"/>
            </a:xfrm>
            <a:custGeom>
              <a:avLst/>
              <a:gdLst>
                <a:gd name="T0" fmla="*/ 0 w 53"/>
                <a:gd name="T1" fmla="*/ 28 h 28"/>
                <a:gd name="T2" fmla="*/ 2 w 53"/>
                <a:gd name="T3" fmla="*/ 26 h 28"/>
                <a:gd name="T4" fmla="*/ 8 w 53"/>
                <a:gd name="T5" fmla="*/ 22 h 28"/>
                <a:gd name="T6" fmla="*/ 26 w 53"/>
                <a:gd name="T7" fmla="*/ 12 h 28"/>
                <a:gd name="T8" fmla="*/ 44 w 53"/>
                <a:gd name="T9" fmla="*/ 3 h 28"/>
                <a:gd name="T10" fmla="*/ 51 w 53"/>
                <a:gd name="T11" fmla="*/ 1 h 28"/>
                <a:gd name="T12" fmla="*/ 53 w 53"/>
                <a:gd name="T13" fmla="*/ 0 h 28"/>
                <a:gd name="T14" fmla="*/ 47 w 53"/>
                <a:gd name="T15" fmla="*/ 8 h 28"/>
                <a:gd name="T16" fmla="*/ 40 w 53"/>
                <a:gd name="T17" fmla="*/ 14 h 28"/>
                <a:gd name="T18" fmla="*/ 35 w 53"/>
                <a:gd name="T19" fmla="*/ 17 h 28"/>
                <a:gd name="T20" fmla="*/ 30 w 53"/>
                <a:gd name="T21" fmla="*/ 20 h 28"/>
                <a:gd name="T22" fmla="*/ 25 w 53"/>
                <a:gd name="T23" fmla="*/ 23 h 28"/>
                <a:gd name="T24" fmla="*/ 20 w 53"/>
                <a:gd name="T25" fmla="*/ 25 h 28"/>
                <a:gd name="T26" fmla="*/ 10 w 53"/>
                <a:gd name="T27" fmla="*/ 27 h 28"/>
                <a:gd name="T28" fmla="*/ 0 w 53"/>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8">
                  <a:moveTo>
                    <a:pt x="0" y="28"/>
                  </a:moveTo>
                  <a:cubicBezTo>
                    <a:pt x="0" y="28"/>
                    <a:pt x="1" y="27"/>
                    <a:pt x="2" y="26"/>
                  </a:cubicBezTo>
                  <a:cubicBezTo>
                    <a:pt x="4" y="25"/>
                    <a:pt x="6" y="24"/>
                    <a:pt x="8" y="22"/>
                  </a:cubicBezTo>
                  <a:cubicBezTo>
                    <a:pt x="13" y="19"/>
                    <a:pt x="19" y="15"/>
                    <a:pt x="26" y="12"/>
                  </a:cubicBezTo>
                  <a:cubicBezTo>
                    <a:pt x="32" y="8"/>
                    <a:pt x="39" y="5"/>
                    <a:pt x="44" y="3"/>
                  </a:cubicBezTo>
                  <a:cubicBezTo>
                    <a:pt x="47" y="2"/>
                    <a:pt x="49" y="1"/>
                    <a:pt x="51" y="1"/>
                  </a:cubicBezTo>
                  <a:cubicBezTo>
                    <a:pt x="52" y="0"/>
                    <a:pt x="53" y="0"/>
                    <a:pt x="53" y="0"/>
                  </a:cubicBezTo>
                  <a:cubicBezTo>
                    <a:pt x="53" y="0"/>
                    <a:pt x="51" y="4"/>
                    <a:pt x="47" y="8"/>
                  </a:cubicBezTo>
                  <a:cubicBezTo>
                    <a:pt x="45" y="10"/>
                    <a:pt x="42" y="12"/>
                    <a:pt x="40" y="14"/>
                  </a:cubicBezTo>
                  <a:cubicBezTo>
                    <a:pt x="38" y="15"/>
                    <a:pt x="37" y="16"/>
                    <a:pt x="35" y="17"/>
                  </a:cubicBezTo>
                  <a:cubicBezTo>
                    <a:pt x="33" y="18"/>
                    <a:pt x="32" y="19"/>
                    <a:pt x="30" y="20"/>
                  </a:cubicBezTo>
                  <a:cubicBezTo>
                    <a:pt x="28" y="21"/>
                    <a:pt x="27" y="22"/>
                    <a:pt x="25" y="23"/>
                  </a:cubicBezTo>
                  <a:cubicBezTo>
                    <a:pt x="23" y="23"/>
                    <a:pt x="21" y="24"/>
                    <a:pt x="20" y="25"/>
                  </a:cubicBezTo>
                  <a:cubicBezTo>
                    <a:pt x="16" y="26"/>
                    <a:pt x="13" y="27"/>
                    <a:pt x="10" y="27"/>
                  </a:cubicBezTo>
                  <a:cubicBezTo>
                    <a:pt x="4" y="28"/>
                    <a:pt x="0" y="28"/>
                    <a:pt x="0" y="28"/>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90"/>
            <p:cNvSpPr/>
            <p:nvPr/>
          </p:nvSpPr>
          <p:spPr bwMode="auto">
            <a:xfrm>
              <a:off x="10379076" y="1217613"/>
              <a:ext cx="207963" cy="127000"/>
            </a:xfrm>
            <a:custGeom>
              <a:avLst/>
              <a:gdLst>
                <a:gd name="T0" fmla="*/ 0 w 49"/>
                <a:gd name="T1" fmla="*/ 0 h 30"/>
                <a:gd name="T2" fmla="*/ 1 w 49"/>
                <a:gd name="T3" fmla="*/ 0 h 30"/>
                <a:gd name="T4" fmla="*/ 3 w 49"/>
                <a:gd name="T5" fmla="*/ 0 h 30"/>
                <a:gd name="T6" fmla="*/ 10 w 49"/>
                <a:gd name="T7" fmla="*/ 0 h 30"/>
                <a:gd name="T8" fmla="*/ 19 w 49"/>
                <a:gd name="T9" fmla="*/ 5 h 30"/>
                <a:gd name="T10" fmla="*/ 20 w 49"/>
                <a:gd name="T11" fmla="*/ 6 h 30"/>
                <a:gd name="T12" fmla="*/ 21 w 49"/>
                <a:gd name="T13" fmla="*/ 6 h 30"/>
                <a:gd name="T14" fmla="*/ 23 w 49"/>
                <a:gd name="T15" fmla="*/ 8 h 30"/>
                <a:gd name="T16" fmla="*/ 27 w 49"/>
                <a:gd name="T17" fmla="*/ 12 h 30"/>
                <a:gd name="T18" fmla="*/ 35 w 49"/>
                <a:gd name="T19" fmla="*/ 20 h 30"/>
                <a:gd name="T20" fmla="*/ 41 w 49"/>
                <a:gd name="T21" fmla="*/ 25 h 30"/>
                <a:gd name="T22" fmla="*/ 47 w 49"/>
                <a:gd name="T23" fmla="*/ 28 h 30"/>
                <a:gd name="T24" fmla="*/ 49 w 49"/>
                <a:gd name="T25" fmla="*/ 29 h 30"/>
                <a:gd name="T26" fmla="*/ 47 w 49"/>
                <a:gd name="T27" fmla="*/ 29 h 30"/>
                <a:gd name="T28" fmla="*/ 40 w 49"/>
                <a:gd name="T29" fmla="*/ 29 h 30"/>
                <a:gd name="T30" fmla="*/ 30 w 49"/>
                <a:gd name="T31" fmla="*/ 25 h 30"/>
                <a:gd name="T32" fmla="*/ 22 w 49"/>
                <a:gd name="T33" fmla="*/ 17 h 30"/>
                <a:gd name="T34" fmla="*/ 18 w 49"/>
                <a:gd name="T35" fmla="*/ 13 h 30"/>
                <a:gd name="T36" fmla="*/ 17 w 49"/>
                <a:gd name="T37" fmla="*/ 12 h 30"/>
                <a:gd name="T38" fmla="*/ 15 w 49"/>
                <a:gd name="T39" fmla="*/ 10 h 30"/>
                <a:gd name="T40" fmla="*/ 8 w 49"/>
                <a:gd name="T41" fmla="*/ 4 h 30"/>
                <a:gd name="T42" fmla="*/ 3 w 49"/>
                <a:gd name="T43" fmla="*/ 1 h 30"/>
                <a:gd name="T44" fmla="*/ 1 w 49"/>
                <a:gd name="T45" fmla="*/ 1 h 30"/>
                <a:gd name="T46" fmla="*/ 0 w 49"/>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30">
                  <a:moveTo>
                    <a:pt x="0" y="0"/>
                  </a:moveTo>
                  <a:cubicBezTo>
                    <a:pt x="0" y="0"/>
                    <a:pt x="0" y="0"/>
                    <a:pt x="1" y="0"/>
                  </a:cubicBezTo>
                  <a:cubicBezTo>
                    <a:pt x="1" y="0"/>
                    <a:pt x="2" y="0"/>
                    <a:pt x="3" y="0"/>
                  </a:cubicBezTo>
                  <a:cubicBezTo>
                    <a:pt x="4" y="0"/>
                    <a:pt x="7" y="0"/>
                    <a:pt x="10" y="0"/>
                  </a:cubicBezTo>
                  <a:cubicBezTo>
                    <a:pt x="13" y="1"/>
                    <a:pt x="16" y="3"/>
                    <a:pt x="19" y="5"/>
                  </a:cubicBezTo>
                  <a:cubicBezTo>
                    <a:pt x="19" y="5"/>
                    <a:pt x="20" y="5"/>
                    <a:pt x="20" y="6"/>
                  </a:cubicBezTo>
                  <a:cubicBezTo>
                    <a:pt x="21" y="6"/>
                    <a:pt x="21" y="6"/>
                    <a:pt x="21" y="6"/>
                  </a:cubicBezTo>
                  <a:cubicBezTo>
                    <a:pt x="22" y="7"/>
                    <a:pt x="23" y="8"/>
                    <a:pt x="23" y="8"/>
                  </a:cubicBezTo>
                  <a:cubicBezTo>
                    <a:pt x="25" y="10"/>
                    <a:pt x="26" y="11"/>
                    <a:pt x="27" y="12"/>
                  </a:cubicBezTo>
                  <a:cubicBezTo>
                    <a:pt x="30" y="15"/>
                    <a:pt x="32" y="17"/>
                    <a:pt x="35" y="20"/>
                  </a:cubicBezTo>
                  <a:cubicBezTo>
                    <a:pt x="37" y="22"/>
                    <a:pt x="39" y="24"/>
                    <a:pt x="41" y="25"/>
                  </a:cubicBezTo>
                  <a:cubicBezTo>
                    <a:pt x="43" y="26"/>
                    <a:pt x="45" y="27"/>
                    <a:pt x="47" y="28"/>
                  </a:cubicBezTo>
                  <a:cubicBezTo>
                    <a:pt x="48" y="28"/>
                    <a:pt x="49" y="29"/>
                    <a:pt x="49" y="29"/>
                  </a:cubicBezTo>
                  <a:cubicBezTo>
                    <a:pt x="49" y="29"/>
                    <a:pt x="48" y="29"/>
                    <a:pt x="47" y="29"/>
                  </a:cubicBezTo>
                  <a:cubicBezTo>
                    <a:pt x="45" y="30"/>
                    <a:pt x="42" y="30"/>
                    <a:pt x="40" y="29"/>
                  </a:cubicBezTo>
                  <a:cubicBezTo>
                    <a:pt x="37" y="28"/>
                    <a:pt x="33" y="27"/>
                    <a:pt x="30" y="25"/>
                  </a:cubicBezTo>
                  <a:cubicBezTo>
                    <a:pt x="27" y="23"/>
                    <a:pt x="25" y="20"/>
                    <a:pt x="22" y="17"/>
                  </a:cubicBezTo>
                  <a:cubicBezTo>
                    <a:pt x="21" y="16"/>
                    <a:pt x="20" y="15"/>
                    <a:pt x="18" y="13"/>
                  </a:cubicBezTo>
                  <a:cubicBezTo>
                    <a:pt x="18" y="13"/>
                    <a:pt x="17" y="12"/>
                    <a:pt x="17" y="12"/>
                  </a:cubicBezTo>
                  <a:cubicBezTo>
                    <a:pt x="16" y="11"/>
                    <a:pt x="15" y="10"/>
                    <a:pt x="15" y="10"/>
                  </a:cubicBezTo>
                  <a:cubicBezTo>
                    <a:pt x="13" y="8"/>
                    <a:pt x="10" y="6"/>
                    <a:pt x="8" y="4"/>
                  </a:cubicBezTo>
                  <a:cubicBezTo>
                    <a:pt x="6" y="3"/>
                    <a:pt x="4" y="2"/>
                    <a:pt x="3" y="1"/>
                  </a:cubicBezTo>
                  <a:cubicBezTo>
                    <a:pt x="2" y="1"/>
                    <a:pt x="1" y="1"/>
                    <a:pt x="1" y="1"/>
                  </a:cubicBezTo>
                  <a:cubicBezTo>
                    <a:pt x="0"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91"/>
            <p:cNvSpPr/>
            <p:nvPr/>
          </p:nvSpPr>
          <p:spPr bwMode="auto">
            <a:xfrm>
              <a:off x="10242551" y="1289050"/>
              <a:ext cx="76200" cy="271463"/>
            </a:xfrm>
            <a:custGeom>
              <a:avLst/>
              <a:gdLst>
                <a:gd name="T0" fmla="*/ 0 w 18"/>
                <a:gd name="T1" fmla="*/ 0 h 64"/>
                <a:gd name="T2" fmla="*/ 1 w 18"/>
                <a:gd name="T3" fmla="*/ 0 h 64"/>
                <a:gd name="T4" fmla="*/ 3 w 18"/>
                <a:gd name="T5" fmla="*/ 1 h 64"/>
                <a:gd name="T6" fmla="*/ 9 w 18"/>
                <a:gd name="T7" fmla="*/ 7 h 64"/>
                <a:gd name="T8" fmla="*/ 13 w 18"/>
                <a:gd name="T9" fmla="*/ 18 h 64"/>
                <a:gd name="T10" fmla="*/ 14 w 18"/>
                <a:gd name="T11" fmla="*/ 19 h 64"/>
                <a:gd name="T12" fmla="*/ 14 w 18"/>
                <a:gd name="T13" fmla="*/ 21 h 64"/>
                <a:gd name="T14" fmla="*/ 14 w 18"/>
                <a:gd name="T15" fmla="*/ 24 h 64"/>
                <a:gd name="T16" fmla="*/ 14 w 18"/>
                <a:gd name="T17" fmla="*/ 31 h 64"/>
                <a:gd name="T18" fmla="*/ 13 w 18"/>
                <a:gd name="T19" fmla="*/ 43 h 64"/>
                <a:gd name="T20" fmla="*/ 14 w 18"/>
                <a:gd name="T21" fmla="*/ 54 h 64"/>
                <a:gd name="T22" fmla="*/ 16 w 18"/>
                <a:gd name="T23" fmla="*/ 61 h 64"/>
                <a:gd name="T24" fmla="*/ 17 w 18"/>
                <a:gd name="T25" fmla="*/ 63 h 64"/>
                <a:gd name="T26" fmla="*/ 18 w 18"/>
                <a:gd name="T27" fmla="*/ 64 h 64"/>
                <a:gd name="T28" fmla="*/ 17 w 18"/>
                <a:gd name="T29" fmla="*/ 63 h 64"/>
                <a:gd name="T30" fmla="*/ 15 w 18"/>
                <a:gd name="T31" fmla="*/ 62 h 64"/>
                <a:gd name="T32" fmla="*/ 10 w 18"/>
                <a:gd name="T33" fmla="*/ 55 h 64"/>
                <a:gd name="T34" fmla="*/ 7 w 18"/>
                <a:gd name="T35" fmla="*/ 44 h 64"/>
                <a:gd name="T36" fmla="*/ 7 w 18"/>
                <a:gd name="T37" fmla="*/ 31 h 64"/>
                <a:gd name="T38" fmla="*/ 7 w 18"/>
                <a:gd name="T39" fmla="*/ 24 h 64"/>
                <a:gd name="T40" fmla="*/ 7 w 18"/>
                <a:gd name="T41" fmla="*/ 21 h 64"/>
                <a:gd name="T42" fmla="*/ 7 w 18"/>
                <a:gd name="T43" fmla="*/ 20 h 64"/>
                <a:gd name="T44" fmla="*/ 7 w 18"/>
                <a:gd name="T45" fmla="*/ 19 h 64"/>
                <a:gd name="T46" fmla="*/ 5 w 18"/>
                <a:gd name="T47" fmla="*/ 9 h 64"/>
                <a:gd name="T48" fmla="*/ 2 w 18"/>
                <a:gd name="T49" fmla="*/ 2 h 64"/>
                <a:gd name="T50" fmla="*/ 1 w 18"/>
                <a:gd name="T51" fmla="*/ 0 h 64"/>
                <a:gd name="T52" fmla="*/ 0 w 18"/>
                <a:gd name="T5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64">
                  <a:moveTo>
                    <a:pt x="0" y="0"/>
                  </a:moveTo>
                  <a:cubicBezTo>
                    <a:pt x="0" y="0"/>
                    <a:pt x="0" y="0"/>
                    <a:pt x="1" y="0"/>
                  </a:cubicBezTo>
                  <a:cubicBezTo>
                    <a:pt x="1" y="0"/>
                    <a:pt x="2" y="0"/>
                    <a:pt x="3" y="1"/>
                  </a:cubicBezTo>
                  <a:cubicBezTo>
                    <a:pt x="5" y="2"/>
                    <a:pt x="7" y="4"/>
                    <a:pt x="9" y="7"/>
                  </a:cubicBezTo>
                  <a:cubicBezTo>
                    <a:pt x="11" y="10"/>
                    <a:pt x="13" y="13"/>
                    <a:pt x="13" y="18"/>
                  </a:cubicBezTo>
                  <a:cubicBezTo>
                    <a:pt x="13" y="18"/>
                    <a:pt x="14" y="19"/>
                    <a:pt x="14" y="19"/>
                  </a:cubicBezTo>
                  <a:cubicBezTo>
                    <a:pt x="14" y="21"/>
                    <a:pt x="14" y="21"/>
                    <a:pt x="14" y="21"/>
                  </a:cubicBezTo>
                  <a:cubicBezTo>
                    <a:pt x="14" y="22"/>
                    <a:pt x="14" y="23"/>
                    <a:pt x="14" y="24"/>
                  </a:cubicBezTo>
                  <a:cubicBezTo>
                    <a:pt x="14" y="27"/>
                    <a:pt x="14" y="29"/>
                    <a:pt x="14" y="31"/>
                  </a:cubicBezTo>
                  <a:cubicBezTo>
                    <a:pt x="14" y="35"/>
                    <a:pt x="14" y="40"/>
                    <a:pt x="13" y="43"/>
                  </a:cubicBezTo>
                  <a:cubicBezTo>
                    <a:pt x="13" y="47"/>
                    <a:pt x="14" y="51"/>
                    <a:pt x="14" y="54"/>
                  </a:cubicBezTo>
                  <a:cubicBezTo>
                    <a:pt x="15" y="57"/>
                    <a:pt x="16" y="59"/>
                    <a:pt x="16" y="61"/>
                  </a:cubicBezTo>
                  <a:cubicBezTo>
                    <a:pt x="17" y="62"/>
                    <a:pt x="17" y="62"/>
                    <a:pt x="17" y="63"/>
                  </a:cubicBezTo>
                  <a:cubicBezTo>
                    <a:pt x="18" y="63"/>
                    <a:pt x="18" y="64"/>
                    <a:pt x="18" y="64"/>
                  </a:cubicBezTo>
                  <a:cubicBezTo>
                    <a:pt x="18" y="64"/>
                    <a:pt x="18" y="63"/>
                    <a:pt x="17" y="63"/>
                  </a:cubicBezTo>
                  <a:cubicBezTo>
                    <a:pt x="17" y="63"/>
                    <a:pt x="16" y="62"/>
                    <a:pt x="15" y="62"/>
                  </a:cubicBezTo>
                  <a:cubicBezTo>
                    <a:pt x="14" y="60"/>
                    <a:pt x="12" y="58"/>
                    <a:pt x="10" y="55"/>
                  </a:cubicBezTo>
                  <a:cubicBezTo>
                    <a:pt x="9" y="52"/>
                    <a:pt x="7" y="48"/>
                    <a:pt x="7" y="44"/>
                  </a:cubicBezTo>
                  <a:cubicBezTo>
                    <a:pt x="7" y="39"/>
                    <a:pt x="7" y="35"/>
                    <a:pt x="7" y="31"/>
                  </a:cubicBezTo>
                  <a:cubicBezTo>
                    <a:pt x="7" y="29"/>
                    <a:pt x="7" y="27"/>
                    <a:pt x="7" y="24"/>
                  </a:cubicBezTo>
                  <a:cubicBezTo>
                    <a:pt x="7" y="23"/>
                    <a:pt x="7" y="22"/>
                    <a:pt x="7" y="21"/>
                  </a:cubicBezTo>
                  <a:cubicBezTo>
                    <a:pt x="7" y="21"/>
                    <a:pt x="7" y="20"/>
                    <a:pt x="7" y="20"/>
                  </a:cubicBezTo>
                  <a:cubicBezTo>
                    <a:pt x="7" y="19"/>
                    <a:pt x="7" y="19"/>
                    <a:pt x="7" y="19"/>
                  </a:cubicBezTo>
                  <a:cubicBezTo>
                    <a:pt x="7" y="15"/>
                    <a:pt x="6" y="11"/>
                    <a:pt x="5" y="9"/>
                  </a:cubicBezTo>
                  <a:cubicBezTo>
                    <a:pt x="4" y="6"/>
                    <a:pt x="3" y="3"/>
                    <a:pt x="2" y="2"/>
                  </a:cubicBezTo>
                  <a:cubicBezTo>
                    <a:pt x="1" y="1"/>
                    <a:pt x="1" y="1"/>
                    <a:pt x="1" y="0"/>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92"/>
            <p:cNvSpPr/>
            <p:nvPr/>
          </p:nvSpPr>
          <p:spPr bwMode="auto">
            <a:xfrm>
              <a:off x="9950451" y="1243013"/>
              <a:ext cx="182563" cy="173038"/>
            </a:xfrm>
            <a:custGeom>
              <a:avLst/>
              <a:gdLst>
                <a:gd name="T0" fmla="*/ 0 w 43"/>
                <a:gd name="T1" fmla="*/ 41 h 41"/>
                <a:gd name="T2" fmla="*/ 1 w 43"/>
                <a:gd name="T3" fmla="*/ 39 h 41"/>
                <a:gd name="T4" fmla="*/ 2 w 43"/>
                <a:gd name="T5" fmla="*/ 36 h 41"/>
                <a:gd name="T6" fmla="*/ 3 w 43"/>
                <a:gd name="T7" fmla="*/ 34 h 41"/>
                <a:gd name="T8" fmla="*/ 4 w 43"/>
                <a:gd name="T9" fmla="*/ 32 h 41"/>
                <a:gd name="T10" fmla="*/ 7 w 43"/>
                <a:gd name="T11" fmla="*/ 29 h 41"/>
                <a:gd name="T12" fmla="*/ 11 w 43"/>
                <a:gd name="T13" fmla="*/ 25 h 41"/>
                <a:gd name="T14" fmla="*/ 20 w 43"/>
                <a:gd name="T15" fmla="*/ 18 h 41"/>
                <a:gd name="T16" fmla="*/ 29 w 43"/>
                <a:gd name="T17" fmla="*/ 12 h 41"/>
                <a:gd name="T18" fmla="*/ 33 w 43"/>
                <a:gd name="T19" fmla="*/ 9 h 41"/>
                <a:gd name="T20" fmla="*/ 36 w 43"/>
                <a:gd name="T21" fmla="*/ 6 h 41"/>
                <a:gd name="T22" fmla="*/ 39 w 43"/>
                <a:gd name="T23" fmla="*/ 4 h 41"/>
                <a:gd name="T24" fmla="*/ 41 w 43"/>
                <a:gd name="T25" fmla="*/ 2 h 41"/>
                <a:gd name="T26" fmla="*/ 43 w 43"/>
                <a:gd name="T27" fmla="*/ 0 h 41"/>
                <a:gd name="T28" fmla="*/ 43 w 43"/>
                <a:gd name="T29" fmla="*/ 3 h 41"/>
                <a:gd name="T30" fmla="*/ 41 w 43"/>
                <a:gd name="T31" fmla="*/ 6 h 41"/>
                <a:gd name="T32" fmla="*/ 41 w 43"/>
                <a:gd name="T33" fmla="*/ 7 h 41"/>
                <a:gd name="T34" fmla="*/ 39 w 43"/>
                <a:gd name="T35" fmla="*/ 9 h 41"/>
                <a:gd name="T36" fmla="*/ 36 w 43"/>
                <a:gd name="T37" fmla="*/ 13 h 41"/>
                <a:gd name="T38" fmla="*/ 33 w 43"/>
                <a:gd name="T39" fmla="*/ 17 h 41"/>
                <a:gd name="T40" fmla="*/ 28 w 43"/>
                <a:gd name="T41" fmla="*/ 21 h 41"/>
                <a:gd name="T42" fmla="*/ 24 w 43"/>
                <a:gd name="T43" fmla="*/ 24 h 41"/>
                <a:gd name="T44" fmla="*/ 19 w 43"/>
                <a:gd name="T45" fmla="*/ 27 h 41"/>
                <a:gd name="T46" fmla="*/ 15 w 43"/>
                <a:gd name="T47" fmla="*/ 30 h 41"/>
                <a:gd name="T48" fmla="*/ 11 w 43"/>
                <a:gd name="T49" fmla="*/ 33 h 41"/>
                <a:gd name="T50" fmla="*/ 7 w 43"/>
                <a:gd name="T51" fmla="*/ 35 h 41"/>
                <a:gd name="T52" fmla="*/ 4 w 43"/>
                <a:gd name="T53" fmla="*/ 38 h 41"/>
                <a:gd name="T54" fmla="*/ 2 w 43"/>
                <a:gd name="T55" fmla="*/ 40 h 41"/>
                <a:gd name="T56" fmla="*/ 0 w 43"/>
                <a:gd name="T5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41">
                  <a:moveTo>
                    <a:pt x="0" y="41"/>
                  </a:moveTo>
                  <a:cubicBezTo>
                    <a:pt x="0" y="41"/>
                    <a:pt x="0" y="40"/>
                    <a:pt x="1" y="39"/>
                  </a:cubicBezTo>
                  <a:cubicBezTo>
                    <a:pt x="1" y="38"/>
                    <a:pt x="2" y="37"/>
                    <a:pt x="2" y="36"/>
                  </a:cubicBezTo>
                  <a:cubicBezTo>
                    <a:pt x="2" y="35"/>
                    <a:pt x="3" y="35"/>
                    <a:pt x="3" y="34"/>
                  </a:cubicBezTo>
                  <a:cubicBezTo>
                    <a:pt x="3" y="34"/>
                    <a:pt x="4" y="33"/>
                    <a:pt x="4" y="32"/>
                  </a:cubicBezTo>
                  <a:cubicBezTo>
                    <a:pt x="5" y="31"/>
                    <a:pt x="6" y="30"/>
                    <a:pt x="7" y="29"/>
                  </a:cubicBezTo>
                  <a:cubicBezTo>
                    <a:pt x="8" y="27"/>
                    <a:pt x="10" y="26"/>
                    <a:pt x="11" y="25"/>
                  </a:cubicBezTo>
                  <a:cubicBezTo>
                    <a:pt x="14" y="22"/>
                    <a:pt x="17" y="20"/>
                    <a:pt x="20" y="18"/>
                  </a:cubicBezTo>
                  <a:cubicBezTo>
                    <a:pt x="23" y="16"/>
                    <a:pt x="26" y="14"/>
                    <a:pt x="29" y="12"/>
                  </a:cubicBezTo>
                  <a:cubicBezTo>
                    <a:pt x="30" y="11"/>
                    <a:pt x="32" y="10"/>
                    <a:pt x="33" y="9"/>
                  </a:cubicBezTo>
                  <a:cubicBezTo>
                    <a:pt x="34" y="8"/>
                    <a:pt x="35" y="7"/>
                    <a:pt x="36" y="6"/>
                  </a:cubicBezTo>
                  <a:cubicBezTo>
                    <a:pt x="37" y="6"/>
                    <a:pt x="38" y="5"/>
                    <a:pt x="39" y="4"/>
                  </a:cubicBezTo>
                  <a:cubicBezTo>
                    <a:pt x="40" y="3"/>
                    <a:pt x="41" y="3"/>
                    <a:pt x="41" y="2"/>
                  </a:cubicBezTo>
                  <a:cubicBezTo>
                    <a:pt x="43" y="1"/>
                    <a:pt x="43" y="0"/>
                    <a:pt x="43" y="0"/>
                  </a:cubicBezTo>
                  <a:cubicBezTo>
                    <a:pt x="43" y="0"/>
                    <a:pt x="43" y="1"/>
                    <a:pt x="43" y="3"/>
                  </a:cubicBezTo>
                  <a:cubicBezTo>
                    <a:pt x="42" y="4"/>
                    <a:pt x="42" y="5"/>
                    <a:pt x="41" y="6"/>
                  </a:cubicBezTo>
                  <a:cubicBezTo>
                    <a:pt x="41" y="6"/>
                    <a:pt x="41" y="7"/>
                    <a:pt x="41" y="7"/>
                  </a:cubicBezTo>
                  <a:cubicBezTo>
                    <a:pt x="40" y="8"/>
                    <a:pt x="40" y="9"/>
                    <a:pt x="39" y="9"/>
                  </a:cubicBezTo>
                  <a:cubicBezTo>
                    <a:pt x="39" y="11"/>
                    <a:pt x="38" y="12"/>
                    <a:pt x="36" y="13"/>
                  </a:cubicBezTo>
                  <a:cubicBezTo>
                    <a:pt x="35" y="14"/>
                    <a:pt x="34" y="16"/>
                    <a:pt x="33" y="17"/>
                  </a:cubicBezTo>
                  <a:cubicBezTo>
                    <a:pt x="31" y="18"/>
                    <a:pt x="30" y="19"/>
                    <a:pt x="28" y="21"/>
                  </a:cubicBezTo>
                  <a:cubicBezTo>
                    <a:pt x="27" y="22"/>
                    <a:pt x="25" y="23"/>
                    <a:pt x="24" y="24"/>
                  </a:cubicBezTo>
                  <a:cubicBezTo>
                    <a:pt x="22" y="25"/>
                    <a:pt x="21" y="26"/>
                    <a:pt x="19" y="27"/>
                  </a:cubicBezTo>
                  <a:cubicBezTo>
                    <a:pt x="18" y="28"/>
                    <a:pt x="16" y="29"/>
                    <a:pt x="15" y="30"/>
                  </a:cubicBezTo>
                  <a:cubicBezTo>
                    <a:pt x="14" y="31"/>
                    <a:pt x="12" y="32"/>
                    <a:pt x="11" y="33"/>
                  </a:cubicBezTo>
                  <a:cubicBezTo>
                    <a:pt x="10" y="34"/>
                    <a:pt x="8" y="34"/>
                    <a:pt x="7" y="35"/>
                  </a:cubicBezTo>
                  <a:cubicBezTo>
                    <a:pt x="6" y="36"/>
                    <a:pt x="5" y="37"/>
                    <a:pt x="4" y="38"/>
                  </a:cubicBezTo>
                  <a:cubicBezTo>
                    <a:pt x="4" y="38"/>
                    <a:pt x="3" y="39"/>
                    <a:pt x="2" y="40"/>
                  </a:cubicBezTo>
                  <a:cubicBezTo>
                    <a:pt x="1" y="41"/>
                    <a:pt x="0" y="41"/>
                    <a:pt x="0" y="4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93"/>
            <p:cNvSpPr/>
            <p:nvPr/>
          </p:nvSpPr>
          <p:spPr bwMode="auto">
            <a:xfrm>
              <a:off x="9836151" y="1063625"/>
              <a:ext cx="249238" cy="73025"/>
            </a:xfrm>
            <a:custGeom>
              <a:avLst/>
              <a:gdLst>
                <a:gd name="T0" fmla="*/ 0 w 59"/>
                <a:gd name="T1" fmla="*/ 7 h 17"/>
                <a:gd name="T2" fmla="*/ 1 w 59"/>
                <a:gd name="T3" fmla="*/ 6 h 17"/>
                <a:gd name="T4" fmla="*/ 2 w 59"/>
                <a:gd name="T5" fmla="*/ 5 h 17"/>
                <a:gd name="T6" fmla="*/ 9 w 59"/>
                <a:gd name="T7" fmla="*/ 1 h 17"/>
                <a:gd name="T8" fmla="*/ 20 w 59"/>
                <a:gd name="T9" fmla="*/ 1 h 17"/>
                <a:gd name="T10" fmla="*/ 21 w 59"/>
                <a:gd name="T11" fmla="*/ 1 h 17"/>
                <a:gd name="T12" fmla="*/ 23 w 59"/>
                <a:gd name="T13" fmla="*/ 1 h 17"/>
                <a:gd name="T14" fmla="*/ 26 w 59"/>
                <a:gd name="T15" fmla="*/ 2 h 17"/>
                <a:gd name="T16" fmla="*/ 31 w 59"/>
                <a:gd name="T17" fmla="*/ 4 h 17"/>
                <a:gd name="T18" fmla="*/ 37 w 59"/>
                <a:gd name="T19" fmla="*/ 6 h 17"/>
                <a:gd name="T20" fmla="*/ 41 w 59"/>
                <a:gd name="T21" fmla="*/ 8 h 17"/>
                <a:gd name="T22" fmla="*/ 50 w 59"/>
                <a:gd name="T23" fmla="*/ 12 h 17"/>
                <a:gd name="T24" fmla="*/ 56 w 59"/>
                <a:gd name="T25" fmla="*/ 13 h 17"/>
                <a:gd name="T26" fmla="*/ 59 w 59"/>
                <a:gd name="T27" fmla="*/ 14 h 17"/>
                <a:gd name="T28" fmla="*/ 56 w 59"/>
                <a:gd name="T29" fmla="*/ 15 h 17"/>
                <a:gd name="T30" fmla="*/ 49 w 59"/>
                <a:gd name="T31" fmla="*/ 17 h 17"/>
                <a:gd name="T32" fmla="*/ 39 w 59"/>
                <a:gd name="T33" fmla="*/ 16 h 17"/>
                <a:gd name="T34" fmla="*/ 33 w 59"/>
                <a:gd name="T35" fmla="*/ 15 h 17"/>
                <a:gd name="T36" fmla="*/ 28 w 59"/>
                <a:gd name="T37" fmla="*/ 13 h 17"/>
                <a:gd name="T38" fmla="*/ 23 w 59"/>
                <a:gd name="T39" fmla="*/ 11 h 17"/>
                <a:gd name="T40" fmla="*/ 20 w 59"/>
                <a:gd name="T41" fmla="*/ 10 h 17"/>
                <a:gd name="T42" fmla="*/ 18 w 59"/>
                <a:gd name="T43" fmla="*/ 9 h 17"/>
                <a:gd name="T44" fmla="*/ 10 w 59"/>
                <a:gd name="T45" fmla="*/ 7 h 17"/>
                <a:gd name="T46" fmla="*/ 3 w 59"/>
                <a:gd name="T47" fmla="*/ 7 h 17"/>
                <a:gd name="T48" fmla="*/ 1 w 59"/>
                <a:gd name="T49" fmla="*/ 7 h 17"/>
                <a:gd name="T50" fmla="*/ 0 w 59"/>
                <a:gd name="T5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17">
                  <a:moveTo>
                    <a:pt x="0" y="7"/>
                  </a:moveTo>
                  <a:cubicBezTo>
                    <a:pt x="0" y="7"/>
                    <a:pt x="1" y="7"/>
                    <a:pt x="1" y="6"/>
                  </a:cubicBezTo>
                  <a:cubicBezTo>
                    <a:pt x="1" y="6"/>
                    <a:pt x="2" y="5"/>
                    <a:pt x="2" y="5"/>
                  </a:cubicBezTo>
                  <a:cubicBezTo>
                    <a:pt x="4" y="4"/>
                    <a:pt x="6" y="2"/>
                    <a:pt x="9" y="1"/>
                  </a:cubicBezTo>
                  <a:cubicBezTo>
                    <a:pt x="12" y="1"/>
                    <a:pt x="16" y="0"/>
                    <a:pt x="20" y="1"/>
                  </a:cubicBezTo>
                  <a:cubicBezTo>
                    <a:pt x="20" y="1"/>
                    <a:pt x="21" y="1"/>
                    <a:pt x="21" y="1"/>
                  </a:cubicBezTo>
                  <a:cubicBezTo>
                    <a:pt x="23" y="1"/>
                    <a:pt x="23" y="1"/>
                    <a:pt x="23" y="1"/>
                  </a:cubicBezTo>
                  <a:cubicBezTo>
                    <a:pt x="24" y="1"/>
                    <a:pt x="25" y="2"/>
                    <a:pt x="26" y="2"/>
                  </a:cubicBezTo>
                  <a:cubicBezTo>
                    <a:pt x="28" y="2"/>
                    <a:pt x="30" y="3"/>
                    <a:pt x="31" y="4"/>
                  </a:cubicBezTo>
                  <a:cubicBezTo>
                    <a:pt x="33" y="5"/>
                    <a:pt x="35" y="5"/>
                    <a:pt x="37" y="6"/>
                  </a:cubicBezTo>
                  <a:cubicBezTo>
                    <a:pt x="38" y="7"/>
                    <a:pt x="40" y="7"/>
                    <a:pt x="41" y="8"/>
                  </a:cubicBezTo>
                  <a:cubicBezTo>
                    <a:pt x="44" y="9"/>
                    <a:pt x="47" y="11"/>
                    <a:pt x="50" y="12"/>
                  </a:cubicBezTo>
                  <a:cubicBezTo>
                    <a:pt x="52" y="12"/>
                    <a:pt x="54" y="13"/>
                    <a:pt x="56" y="13"/>
                  </a:cubicBezTo>
                  <a:cubicBezTo>
                    <a:pt x="58" y="14"/>
                    <a:pt x="59" y="14"/>
                    <a:pt x="59" y="14"/>
                  </a:cubicBezTo>
                  <a:cubicBezTo>
                    <a:pt x="59" y="14"/>
                    <a:pt x="58" y="14"/>
                    <a:pt x="56" y="15"/>
                  </a:cubicBezTo>
                  <a:cubicBezTo>
                    <a:pt x="55" y="16"/>
                    <a:pt x="52" y="17"/>
                    <a:pt x="49" y="17"/>
                  </a:cubicBezTo>
                  <a:cubicBezTo>
                    <a:pt x="46" y="17"/>
                    <a:pt x="42" y="17"/>
                    <a:pt x="39" y="16"/>
                  </a:cubicBezTo>
                  <a:cubicBezTo>
                    <a:pt x="37" y="16"/>
                    <a:pt x="35" y="15"/>
                    <a:pt x="33" y="15"/>
                  </a:cubicBezTo>
                  <a:cubicBezTo>
                    <a:pt x="31" y="14"/>
                    <a:pt x="30" y="14"/>
                    <a:pt x="28" y="13"/>
                  </a:cubicBezTo>
                  <a:cubicBezTo>
                    <a:pt x="26" y="12"/>
                    <a:pt x="24" y="12"/>
                    <a:pt x="23" y="11"/>
                  </a:cubicBezTo>
                  <a:cubicBezTo>
                    <a:pt x="22" y="11"/>
                    <a:pt x="21" y="10"/>
                    <a:pt x="20" y="10"/>
                  </a:cubicBezTo>
                  <a:cubicBezTo>
                    <a:pt x="20" y="10"/>
                    <a:pt x="19" y="9"/>
                    <a:pt x="18" y="9"/>
                  </a:cubicBezTo>
                  <a:cubicBezTo>
                    <a:pt x="15" y="8"/>
                    <a:pt x="12" y="7"/>
                    <a:pt x="10" y="7"/>
                  </a:cubicBezTo>
                  <a:cubicBezTo>
                    <a:pt x="7" y="7"/>
                    <a:pt x="5" y="7"/>
                    <a:pt x="3" y="7"/>
                  </a:cubicBezTo>
                  <a:cubicBezTo>
                    <a:pt x="2" y="7"/>
                    <a:pt x="2" y="7"/>
                    <a:pt x="1" y="7"/>
                  </a:cubicBezTo>
                  <a:cubicBezTo>
                    <a:pt x="1" y="7"/>
                    <a:pt x="0" y="7"/>
                    <a:pt x="0" y="7"/>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94"/>
            <p:cNvSpPr/>
            <p:nvPr/>
          </p:nvSpPr>
          <p:spPr bwMode="auto">
            <a:xfrm>
              <a:off x="9993314" y="793750"/>
              <a:ext cx="173038" cy="219075"/>
            </a:xfrm>
            <a:custGeom>
              <a:avLst/>
              <a:gdLst>
                <a:gd name="T0" fmla="*/ 0 w 41"/>
                <a:gd name="T1" fmla="*/ 0 h 52"/>
                <a:gd name="T2" fmla="*/ 1 w 41"/>
                <a:gd name="T3" fmla="*/ 0 h 52"/>
                <a:gd name="T4" fmla="*/ 3 w 41"/>
                <a:gd name="T5" fmla="*/ 0 h 52"/>
                <a:gd name="T6" fmla="*/ 11 w 41"/>
                <a:gd name="T7" fmla="*/ 3 h 52"/>
                <a:gd name="T8" fmla="*/ 20 w 41"/>
                <a:gd name="T9" fmla="*/ 10 h 52"/>
                <a:gd name="T10" fmla="*/ 25 w 41"/>
                <a:gd name="T11" fmla="*/ 15 h 52"/>
                <a:gd name="T12" fmla="*/ 28 w 41"/>
                <a:gd name="T13" fmla="*/ 21 h 52"/>
                <a:gd name="T14" fmla="*/ 32 w 41"/>
                <a:gd name="T15" fmla="*/ 33 h 52"/>
                <a:gd name="T16" fmla="*/ 34 w 41"/>
                <a:gd name="T17" fmla="*/ 38 h 52"/>
                <a:gd name="T18" fmla="*/ 36 w 41"/>
                <a:gd name="T19" fmla="*/ 43 h 52"/>
                <a:gd name="T20" fmla="*/ 39 w 41"/>
                <a:gd name="T21" fmla="*/ 50 h 52"/>
                <a:gd name="T22" fmla="*/ 41 w 41"/>
                <a:gd name="T23" fmla="*/ 52 h 52"/>
                <a:gd name="T24" fmla="*/ 40 w 41"/>
                <a:gd name="T25" fmla="*/ 52 h 52"/>
                <a:gd name="T26" fmla="*/ 38 w 41"/>
                <a:gd name="T27" fmla="*/ 51 h 52"/>
                <a:gd name="T28" fmla="*/ 32 w 41"/>
                <a:gd name="T29" fmla="*/ 45 h 52"/>
                <a:gd name="T30" fmla="*/ 29 w 41"/>
                <a:gd name="T31" fmla="*/ 41 h 52"/>
                <a:gd name="T32" fmla="*/ 26 w 41"/>
                <a:gd name="T33" fmla="*/ 35 h 52"/>
                <a:gd name="T34" fmla="*/ 21 w 41"/>
                <a:gd name="T35" fmla="*/ 24 h 52"/>
                <a:gd name="T36" fmla="*/ 19 w 41"/>
                <a:gd name="T37" fmla="*/ 19 h 52"/>
                <a:gd name="T38" fmla="*/ 15 w 41"/>
                <a:gd name="T39" fmla="*/ 14 h 52"/>
                <a:gd name="T40" fmla="*/ 12 w 41"/>
                <a:gd name="T41" fmla="*/ 10 h 52"/>
                <a:gd name="T42" fmla="*/ 8 w 41"/>
                <a:gd name="T43" fmla="*/ 6 h 52"/>
                <a:gd name="T44" fmla="*/ 2 w 41"/>
                <a:gd name="T45" fmla="*/ 1 h 52"/>
                <a:gd name="T46" fmla="*/ 0 w 41"/>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52">
                  <a:moveTo>
                    <a:pt x="0" y="0"/>
                  </a:moveTo>
                  <a:cubicBezTo>
                    <a:pt x="0" y="0"/>
                    <a:pt x="0" y="0"/>
                    <a:pt x="1" y="0"/>
                  </a:cubicBezTo>
                  <a:cubicBezTo>
                    <a:pt x="1" y="0"/>
                    <a:pt x="2" y="0"/>
                    <a:pt x="3" y="0"/>
                  </a:cubicBezTo>
                  <a:cubicBezTo>
                    <a:pt x="5" y="1"/>
                    <a:pt x="8" y="1"/>
                    <a:pt x="11" y="3"/>
                  </a:cubicBezTo>
                  <a:cubicBezTo>
                    <a:pt x="14" y="4"/>
                    <a:pt x="17" y="6"/>
                    <a:pt x="20" y="10"/>
                  </a:cubicBezTo>
                  <a:cubicBezTo>
                    <a:pt x="22" y="11"/>
                    <a:pt x="23" y="13"/>
                    <a:pt x="25" y="15"/>
                  </a:cubicBezTo>
                  <a:cubicBezTo>
                    <a:pt x="26" y="17"/>
                    <a:pt x="27" y="19"/>
                    <a:pt x="28" y="21"/>
                  </a:cubicBezTo>
                  <a:cubicBezTo>
                    <a:pt x="30" y="25"/>
                    <a:pt x="31" y="29"/>
                    <a:pt x="32" y="33"/>
                  </a:cubicBezTo>
                  <a:cubicBezTo>
                    <a:pt x="33" y="35"/>
                    <a:pt x="33" y="37"/>
                    <a:pt x="34" y="38"/>
                  </a:cubicBezTo>
                  <a:cubicBezTo>
                    <a:pt x="34" y="40"/>
                    <a:pt x="35" y="42"/>
                    <a:pt x="36" y="43"/>
                  </a:cubicBezTo>
                  <a:cubicBezTo>
                    <a:pt x="37" y="46"/>
                    <a:pt x="38" y="48"/>
                    <a:pt x="39" y="50"/>
                  </a:cubicBezTo>
                  <a:cubicBezTo>
                    <a:pt x="40" y="51"/>
                    <a:pt x="41" y="52"/>
                    <a:pt x="41" y="52"/>
                  </a:cubicBezTo>
                  <a:cubicBezTo>
                    <a:pt x="41" y="52"/>
                    <a:pt x="41" y="52"/>
                    <a:pt x="40" y="52"/>
                  </a:cubicBezTo>
                  <a:cubicBezTo>
                    <a:pt x="40" y="51"/>
                    <a:pt x="39" y="51"/>
                    <a:pt x="38" y="51"/>
                  </a:cubicBezTo>
                  <a:cubicBezTo>
                    <a:pt x="37" y="50"/>
                    <a:pt x="34" y="48"/>
                    <a:pt x="32" y="45"/>
                  </a:cubicBezTo>
                  <a:cubicBezTo>
                    <a:pt x="31" y="44"/>
                    <a:pt x="30" y="42"/>
                    <a:pt x="29" y="41"/>
                  </a:cubicBezTo>
                  <a:cubicBezTo>
                    <a:pt x="28" y="39"/>
                    <a:pt x="27" y="37"/>
                    <a:pt x="26" y="35"/>
                  </a:cubicBezTo>
                  <a:cubicBezTo>
                    <a:pt x="24" y="31"/>
                    <a:pt x="23" y="27"/>
                    <a:pt x="21" y="24"/>
                  </a:cubicBezTo>
                  <a:cubicBezTo>
                    <a:pt x="21" y="22"/>
                    <a:pt x="20" y="20"/>
                    <a:pt x="19" y="19"/>
                  </a:cubicBezTo>
                  <a:cubicBezTo>
                    <a:pt x="18" y="17"/>
                    <a:pt x="17" y="15"/>
                    <a:pt x="15" y="14"/>
                  </a:cubicBezTo>
                  <a:cubicBezTo>
                    <a:pt x="14" y="12"/>
                    <a:pt x="13" y="11"/>
                    <a:pt x="12" y="10"/>
                  </a:cubicBezTo>
                  <a:cubicBezTo>
                    <a:pt x="11" y="8"/>
                    <a:pt x="10" y="7"/>
                    <a:pt x="8" y="6"/>
                  </a:cubicBezTo>
                  <a:cubicBezTo>
                    <a:pt x="6" y="4"/>
                    <a:pt x="4" y="3"/>
                    <a:pt x="2" y="1"/>
                  </a:cubicBezTo>
                  <a:cubicBezTo>
                    <a:pt x="1"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95"/>
            <p:cNvSpPr/>
            <p:nvPr/>
          </p:nvSpPr>
          <p:spPr bwMode="auto">
            <a:xfrm>
              <a:off x="10252076" y="738188"/>
              <a:ext cx="79375" cy="284163"/>
            </a:xfrm>
            <a:custGeom>
              <a:avLst/>
              <a:gdLst>
                <a:gd name="T0" fmla="*/ 13 w 19"/>
                <a:gd name="T1" fmla="*/ 0 h 67"/>
                <a:gd name="T2" fmla="*/ 14 w 19"/>
                <a:gd name="T3" fmla="*/ 3 h 67"/>
                <a:gd name="T4" fmla="*/ 17 w 19"/>
                <a:gd name="T5" fmla="*/ 11 h 67"/>
                <a:gd name="T6" fmla="*/ 18 w 19"/>
                <a:gd name="T7" fmla="*/ 16 h 67"/>
                <a:gd name="T8" fmla="*/ 19 w 19"/>
                <a:gd name="T9" fmla="*/ 22 h 67"/>
                <a:gd name="T10" fmla="*/ 18 w 19"/>
                <a:gd name="T11" fmla="*/ 29 h 67"/>
                <a:gd name="T12" fmla="*/ 17 w 19"/>
                <a:gd name="T13" fmla="*/ 33 h 67"/>
                <a:gd name="T14" fmla="*/ 16 w 19"/>
                <a:gd name="T15" fmla="*/ 35 h 67"/>
                <a:gd name="T16" fmla="*/ 15 w 19"/>
                <a:gd name="T17" fmla="*/ 36 h 67"/>
                <a:gd name="T18" fmla="*/ 11 w 19"/>
                <a:gd name="T19" fmla="*/ 42 h 67"/>
                <a:gd name="T20" fmla="*/ 8 w 19"/>
                <a:gd name="T21" fmla="*/ 47 h 67"/>
                <a:gd name="T22" fmla="*/ 4 w 19"/>
                <a:gd name="T23" fmla="*/ 56 h 67"/>
                <a:gd name="T24" fmla="*/ 3 w 19"/>
                <a:gd name="T25" fmla="*/ 64 h 67"/>
                <a:gd name="T26" fmla="*/ 3 w 19"/>
                <a:gd name="T27" fmla="*/ 66 h 67"/>
                <a:gd name="T28" fmla="*/ 3 w 19"/>
                <a:gd name="T29" fmla="*/ 67 h 67"/>
                <a:gd name="T30" fmla="*/ 3 w 19"/>
                <a:gd name="T31" fmla="*/ 66 h 67"/>
                <a:gd name="T32" fmla="*/ 2 w 19"/>
                <a:gd name="T33" fmla="*/ 64 h 67"/>
                <a:gd name="T34" fmla="*/ 1 w 19"/>
                <a:gd name="T35" fmla="*/ 61 h 67"/>
                <a:gd name="T36" fmla="*/ 0 w 19"/>
                <a:gd name="T37" fmla="*/ 56 h 67"/>
                <a:gd name="T38" fmla="*/ 0 w 19"/>
                <a:gd name="T39" fmla="*/ 50 h 67"/>
                <a:gd name="T40" fmla="*/ 2 w 19"/>
                <a:gd name="T41" fmla="*/ 44 h 67"/>
                <a:gd name="T42" fmla="*/ 5 w 19"/>
                <a:gd name="T43" fmla="*/ 38 h 67"/>
                <a:gd name="T44" fmla="*/ 9 w 19"/>
                <a:gd name="T45" fmla="*/ 32 h 67"/>
                <a:gd name="T46" fmla="*/ 9 w 19"/>
                <a:gd name="T47" fmla="*/ 31 h 67"/>
                <a:gd name="T48" fmla="*/ 10 w 19"/>
                <a:gd name="T49" fmla="*/ 30 h 67"/>
                <a:gd name="T50" fmla="*/ 11 w 19"/>
                <a:gd name="T51" fmla="*/ 27 h 67"/>
                <a:gd name="T52" fmla="*/ 12 w 19"/>
                <a:gd name="T53" fmla="*/ 22 h 67"/>
                <a:gd name="T54" fmla="*/ 13 w 19"/>
                <a:gd name="T55" fmla="*/ 11 h 67"/>
                <a:gd name="T56" fmla="*/ 13 w 19"/>
                <a:gd name="T57" fmla="*/ 3 h 67"/>
                <a:gd name="T58" fmla="*/ 13 w 19"/>
                <a:gd name="T5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67">
                  <a:moveTo>
                    <a:pt x="13" y="0"/>
                  </a:moveTo>
                  <a:cubicBezTo>
                    <a:pt x="13" y="0"/>
                    <a:pt x="13" y="1"/>
                    <a:pt x="14" y="3"/>
                  </a:cubicBezTo>
                  <a:cubicBezTo>
                    <a:pt x="15" y="5"/>
                    <a:pt x="16" y="7"/>
                    <a:pt x="17" y="11"/>
                  </a:cubicBezTo>
                  <a:cubicBezTo>
                    <a:pt x="18" y="12"/>
                    <a:pt x="18" y="14"/>
                    <a:pt x="18" y="16"/>
                  </a:cubicBezTo>
                  <a:cubicBezTo>
                    <a:pt x="19" y="18"/>
                    <a:pt x="19" y="20"/>
                    <a:pt x="19" y="22"/>
                  </a:cubicBezTo>
                  <a:cubicBezTo>
                    <a:pt x="19" y="25"/>
                    <a:pt x="19" y="27"/>
                    <a:pt x="18" y="29"/>
                  </a:cubicBezTo>
                  <a:cubicBezTo>
                    <a:pt x="17" y="31"/>
                    <a:pt x="17" y="32"/>
                    <a:pt x="17" y="33"/>
                  </a:cubicBezTo>
                  <a:cubicBezTo>
                    <a:pt x="16" y="33"/>
                    <a:pt x="16" y="34"/>
                    <a:pt x="16" y="35"/>
                  </a:cubicBezTo>
                  <a:cubicBezTo>
                    <a:pt x="15" y="35"/>
                    <a:pt x="15" y="36"/>
                    <a:pt x="15" y="36"/>
                  </a:cubicBezTo>
                  <a:cubicBezTo>
                    <a:pt x="13" y="38"/>
                    <a:pt x="12" y="40"/>
                    <a:pt x="11" y="42"/>
                  </a:cubicBezTo>
                  <a:cubicBezTo>
                    <a:pt x="10" y="43"/>
                    <a:pt x="9" y="45"/>
                    <a:pt x="8" y="47"/>
                  </a:cubicBezTo>
                  <a:cubicBezTo>
                    <a:pt x="6" y="50"/>
                    <a:pt x="5" y="53"/>
                    <a:pt x="4" y="56"/>
                  </a:cubicBezTo>
                  <a:cubicBezTo>
                    <a:pt x="4" y="59"/>
                    <a:pt x="3" y="62"/>
                    <a:pt x="3" y="64"/>
                  </a:cubicBezTo>
                  <a:cubicBezTo>
                    <a:pt x="3" y="65"/>
                    <a:pt x="3" y="66"/>
                    <a:pt x="3" y="66"/>
                  </a:cubicBezTo>
                  <a:cubicBezTo>
                    <a:pt x="3" y="67"/>
                    <a:pt x="3" y="67"/>
                    <a:pt x="3" y="67"/>
                  </a:cubicBezTo>
                  <a:cubicBezTo>
                    <a:pt x="3" y="67"/>
                    <a:pt x="3" y="67"/>
                    <a:pt x="3" y="66"/>
                  </a:cubicBezTo>
                  <a:cubicBezTo>
                    <a:pt x="3" y="66"/>
                    <a:pt x="2" y="65"/>
                    <a:pt x="2" y="64"/>
                  </a:cubicBezTo>
                  <a:cubicBezTo>
                    <a:pt x="1" y="63"/>
                    <a:pt x="1" y="62"/>
                    <a:pt x="1" y="61"/>
                  </a:cubicBezTo>
                  <a:cubicBezTo>
                    <a:pt x="0" y="59"/>
                    <a:pt x="0" y="58"/>
                    <a:pt x="0" y="56"/>
                  </a:cubicBezTo>
                  <a:cubicBezTo>
                    <a:pt x="0" y="54"/>
                    <a:pt x="0" y="52"/>
                    <a:pt x="0" y="50"/>
                  </a:cubicBezTo>
                  <a:cubicBezTo>
                    <a:pt x="1" y="48"/>
                    <a:pt x="1" y="46"/>
                    <a:pt x="2" y="44"/>
                  </a:cubicBezTo>
                  <a:cubicBezTo>
                    <a:pt x="3" y="42"/>
                    <a:pt x="4" y="40"/>
                    <a:pt x="5" y="38"/>
                  </a:cubicBezTo>
                  <a:cubicBezTo>
                    <a:pt x="6" y="36"/>
                    <a:pt x="8" y="34"/>
                    <a:pt x="9" y="32"/>
                  </a:cubicBezTo>
                  <a:cubicBezTo>
                    <a:pt x="9" y="31"/>
                    <a:pt x="9" y="31"/>
                    <a:pt x="9" y="31"/>
                  </a:cubicBezTo>
                  <a:cubicBezTo>
                    <a:pt x="10" y="31"/>
                    <a:pt x="10" y="30"/>
                    <a:pt x="10" y="30"/>
                  </a:cubicBezTo>
                  <a:cubicBezTo>
                    <a:pt x="10" y="29"/>
                    <a:pt x="11" y="28"/>
                    <a:pt x="11" y="27"/>
                  </a:cubicBezTo>
                  <a:cubicBezTo>
                    <a:pt x="12" y="25"/>
                    <a:pt x="12" y="24"/>
                    <a:pt x="12" y="22"/>
                  </a:cubicBezTo>
                  <a:cubicBezTo>
                    <a:pt x="13" y="18"/>
                    <a:pt x="13" y="14"/>
                    <a:pt x="13" y="11"/>
                  </a:cubicBezTo>
                  <a:cubicBezTo>
                    <a:pt x="13" y="8"/>
                    <a:pt x="13" y="5"/>
                    <a:pt x="13" y="3"/>
                  </a:cubicBezTo>
                  <a:cubicBezTo>
                    <a:pt x="13" y="1"/>
                    <a:pt x="13" y="0"/>
                    <a:pt x="13"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96"/>
            <p:cNvSpPr/>
            <p:nvPr/>
          </p:nvSpPr>
          <p:spPr bwMode="auto">
            <a:xfrm>
              <a:off x="10336214" y="1258888"/>
              <a:ext cx="134938" cy="165100"/>
            </a:xfrm>
            <a:custGeom>
              <a:avLst/>
              <a:gdLst>
                <a:gd name="T0" fmla="*/ 0 w 32"/>
                <a:gd name="T1" fmla="*/ 0 h 39"/>
                <a:gd name="T2" fmla="*/ 2 w 32"/>
                <a:gd name="T3" fmla="*/ 2 h 39"/>
                <a:gd name="T4" fmla="*/ 5 w 32"/>
                <a:gd name="T5" fmla="*/ 6 h 39"/>
                <a:gd name="T6" fmla="*/ 16 w 32"/>
                <a:gd name="T7" fmla="*/ 20 h 39"/>
                <a:gd name="T8" fmla="*/ 22 w 32"/>
                <a:gd name="T9" fmla="*/ 28 h 39"/>
                <a:gd name="T10" fmla="*/ 26 w 32"/>
                <a:gd name="T11" fmla="*/ 34 h 39"/>
                <a:gd name="T12" fmla="*/ 30 w 32"/>
                <a:gd name="T13" fmla="*/ 38 h 39"/>
                <a:gd name="T14" fmla="*/ 32 w 32"/>
                <a:gd name="T15" fmla="*/ 39 h 39"/>
                <a:gd name="T16" fmla="*/ 32 w 32"/>
                <a:gd name="T17" fmla="*/ 39 h 39"/>
                <a:gd name="T18" fmla="*/ 30 w 32"/>
                <a:gd name="T19" fmla="*/ 39 h 39"/>
                <a:gd name="T20" fmla="*/ 25 w 32"/>
                <a:gd name="T21" fmla="*/ 35 h 39"/>
                <a:gd name="T22" fmla="*/ 20 w 32"/>
                <a:gd name="T23" fmla="*/ 29 h 39"/>
                <a:gd name="T24" fmla="*/ 14 w 32"/>
                <a:gd name="T25" fmla="*/ 22 h 39"/>
                <a:gd name="T26" fmla="*/ 4 w 32"/>
                <a:gd name="T27" fmla="*/ 7 h 39"/>
                <a:gd name="T28" fmla="*/ 1 w 32"/>
                <a:gd name="T29" fmla="*/ 2 h 39"/>
                <a:gd name="T30" fmla="*/ 0 w 32"/>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9">
                  <a:moveTo>
                    <a:pt x="0" y="0"/>
                  </a:moveTo>
                  <a:cubicBezTo>
                    <a:pt x="0" y="0"/>
                    <a:pt x="1" y="1"/>
                    <a:pt x="2" y="2"/>
                  </a:cubicBezTo>
                  <a:cubicBezTo>
                    <a:pt x="2" y="3"/>
                    <a:pt x="4" y="5"/>
                    <a:pt x="5" y="6"/>
                  </a:cubicBezTo>
                  <a:cubicBezTo>
                    <a:pt x="8" y="10"/>
                    <a:pt x="12" y="15"/>
                    <a:pt x="16" y="20"/>
                  </a:cubicBezTo>
                  <a:cubicBezTo>
                    <a:pt x="18" y="23"/>
                    <a:pt x="20" y="25"/>
                    <a:pt x="22" y="28"/>
                  </a:cubicBezTo>
                  <a:cubicBezTo>
                    <a:pt x="23" y="30"/>
                    <a:pt x="25" y="32"/>
                    <a:pt x="26" y="34"/>
                  </a:cubicBezTo>
                  <a:cubicBezTo>
                    <a:pt x="28" y="36"/>
                    <a:pt x="29" y="37"/>
                    <a:pt x="30" y="38"/>
                  </a:cubicBezTo>
                  <a:cubicBezTo>
                    <a:pt x="32" y="39"/>
                    <a:pt x="32" y="39"/>
                    <a:pt x="32" y="39"/>
                  </a:cubicBezTo>
                  <a:cubicBezTo>
                    <a:pt x="32" y="39"/>
                    <a:pt x="32" y="39"/>
                    <a:pt x="32" y="39"/>
                  </a:cubicBezTo>
                  <a:cubicBezTo>
                    <a:pt x="31" y="39"/>
                    <a:pt x="31" y="39"/>
                    <a:pt x="30" y="39"/>
                  </a:cubicBezTo>
                  <a:cubicBezTo>
                    <a:pt x="29" y="38"/>
                    <a:pt x="27" y="37"/>
                    <a:pt x="25" y="35"/>
                  </a:cubicBezTo>
                  <a:cubicBezTo>
                    <a:pt x="23" y="34"/>
                    <a:pt x="22" y="31"/>
                    <a:pt x="20" y="29"/>
                  </a:cubicBezTo>
                  <a:cubicBezTo>
                    <a:pt x="18" y="27"/>
                    <a:pt x="16" y="24"/>
                    <a:pt x="14" y="22"/>
                  </a:cubicBezTo>
                  <a:cubicBezTo>
                    <a:pt x="10" y="17"/>
                    <a:pt x="7" y="11"/>
                    <a:pt x="4" y="7"/>
                  </a:cubicBezTo>
                  <a:cubicBezTo>
                    <a:pt x="3" y="5"/>
                    <a:pt x="2" y="4"/>
                    <a:pt x="1" y="2"/>
                  </a:cubicBezTo>
                  <a:cubicBezTo>
                    <a:pt x="0" y="1"/>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97"/>
            <p:cNvSpPr/>
            <p:nvPr/>
          </p:nvSpPr>
          <p:spPr bwMode="auto">
            <a:xfrm>
              <a:off x="10379076" y="1141413"/>
              <a:ext cx="168275" cy="38100"/>
            </a:xfrm>
            <a:custGeom>
              <a:avLst/>
              <a:gdLst>
                <a:gd name="T0" fmla="*/ 0 w 40"/>
                <a:gd name="T1" fmla="*/ 2 h 9"/>
                <a:gd name="T2" fmla="*/ 1 w 40"/>
                <a:gd name="T3" fmla="*/ 2 h 9"/>
                <a:gd name="T4" fmla="*/ 2 w 40"/>
                <a:gd name="T5" fmla="*/ 1 h 9"/>
                <a:gd name="T6" fmla="*/ 6 w 40"/>
                <a:gd name="T7" fmla="*/ 0 h 9"/>
                <a:gd name="T8" fmla="*/ 13 w 40"/>
                <a:gd name="T9" fmla="*/ 1 h 9"/>
                <a:gd name="T10" fmla="*/ 17 w 40"/>
                <a:gd name="T11" fmla="*/ 2 h 9"/>
                <a:gd name="T12" fmla="*/ 21 w 40"/>
                <a:gd name="T13" fmla="*/ 4 h 9"/>
                <a:gd name="T14" fmla="*/ 28 w 40"/>
                <a:gd name="T15" fmla="*/ 6 h 9"/>
                <a:gd name="T16" fmla="*/ 34 w 40"/>
                <a:gd name="T17" fmla="*/ 8 h 9"/>
                <a:gd name="T18" fmla="*/ 39 w 40"/>
                <a:gd name="T19" fmla="*/ 7 h 9"/>
                <a:gd name="T20" fmla="*/ 40 w 40"/>
                <a:gd name="T21" fmla="*/ 7 h 9"/>
                <a:gd name="T22" fmla="*/ 40 w 40"/>
                <a:gd name="T23" fmla="*/ 7 h 9"/>
                <a:gd name="T24" fmla="*/ 39 w 40"/>
                <a:gd name="T25" fmla="*/ 8 h 9"/>
                <a:gd name="T26" fmla="*/ 34 w 40"/>
                <a:gd name="T27" fmla="*/ 9 h 9"/>
                <a:gd name="T28" fmla="*/ 27 w 40"/>
                <a:gd name="T29" fmla="*/ 8 h 9"/>
                <a:gd name="T30" fmla="*/ 20 w 40"/>
                <a:gd name="T31" fmla="*/ 6 h 9"/>
                <a:gd name="T32" fmla="*/ 16 w 40"/>
                <a:gd name="T33" fmla="*/ 4 h 9"/>
                <a:gd name="T34" fmla="*/ 13 w 40"/>
                <a:gd name="T35" fmla="*/ 3 h 9"/>
                <a:gd name="T36" fmla="*/ 6 w 40"/>
                <a:gd name="T37" fmla="*/ 1 h 9"/>
                <a:gd name="T38" fmla="*/ 2 w 40"/>
                <a:gd name="T39" fmla="*/ 2 h 9"/>
                <a:gd name="T40" fmla="*/ 0 w 40"/>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
                  <a:moveTo>
                    <a:pt x="0" y="2"/>
                  </a:moveTo>
                  <a:cubicBezTo>
                    <a:pt x="0" y="2"/>
                    <a:pt x="0" y="2"/>
                    <a:pt x="1" y="2"/>
                  </a:cubicBezTo>
                  <a:cubicBezTo>
                    <a:pt x="1" y="2"/>
                    <a:pt x="1" y="2"/>
                    <a:pt x="2" y="1"/>
                  </a:cubicBezTo>
                  <a:cubicBezTo>
                    <a:pt x="3" y="1"/>
                    <a:pt x="4" y="0"/>
                    <a:pt x="6" y="0"/>
                  </a:cubicBezTo>
                  <a:cubicBezTo>
                    <a:pt x="9" y="0"/>
                    <a:pt x="11" y="0"/>
                    <a:pt x="13" y="1"/>
                  </a:cubicBezTo>
                  <a:cubicBezTo>
                    <a:pt x="15" y="1"/>
                    <a:pt x="16" y="2"/>
                    <a:pt x="17" y="2"/>
                  </a:cubicBezTo>
                  <a:cubicBezTo>
                    <a:pt x="18" y="3"/>
                    <a:pt x="20" y="3"/>
                    <a:pt x="21" y="4"/>
                  </a:cubicBezTo>
                  <a:cubicBezTo>
                    <a:pt x="23" y="5"/>
                    <a:pt x="26" y="6"/>
                    <a:pt x="28" y="6"/>
                  </a:cubicBezTo>
                  <a:cubicBezTo>
                    <a:pt x="30" y="7"/>
                    <a:pt x="32" y="7"/>
                    <a:pt x="34" y="8"/>
                  </a:cubicBezTo>
                  <a:cubicBezTo>
                    <a:pt x="36" y="8"/>
                    <a:pt x="38" y="7"/>
                    <a:pt x="39" y="7"/>
                  </a:cubicBezTo>
                  <a:cubicBezTo>
                    <a:pt x="40" y="7"/>
                    <a:pt x="40" y="7"/>
                    <a:pt x="40" y="7"/>
                  </a:cubicBezTo>
                  <a:cubicBezTo>
                    <a:pt x="40" y="7"/>
                    <a:pt x="40" y="7"/>
                    <a:pt x="40" y="7"/>
                  </a:cubicBezTo>
                  <a:cubicBezTo>
                    <a:pt x="40" y="7"/>
                    <a:pt x="39" y="7"/>
                    <a:pt x="39" y="8"/>
                  </a:cubicBezTo>
                  <a:cubicBezTo>
                    <a:pt x="38" y="8"/>
                    <a:pt x="36" y="9"/>
                    <a:pt x="34" y="9"/>
                  </a:cubicBezTo>
                  <a:cubicBezTo>
                    <a:pt x="32" y="9"/>
                    <a:pt x="30" y="9"/>
                    <a:pt x="27" y="8"/>
                  </a:cubicBezTo>
                  <a:cubicBezTo>
                    <a:pt x="25" y="8"/>
                    <a:pt x="22" y="7"/>
                    <a:pt x="20" y="6"/>
                  </a:cubicBezTo>
                  <a:cubicBezTo>
                    <a:pt x="19" y="5"/>
                    <a:pt x="17" y="5"/>
                    <a:pt x="16" y="4"/>
                  </a:cubicBezTo>
                  <a:cubicBezTo>
                    <a:pt x="15" y="4"/>
                    <a:pt x="14" y="3"/>
                    <a:pt x="13" y="3"/>
                  </a:cubicBezTo>
                  <a:cubicBezTo>
                    <a:pt x="11" y="2"/>
                    <a:pt x="8" y="2"/>
                    <a:pt x="6" y="1"/>
                  </a:cubicBezTo>
                  <a:cubicBezTo>
                    <a:pt x="5" y="1"/>
                    <a:pt x="3" y="2"/>
                    <a:pt x="2" y="2"/>
                  </a:cubicBezTo>
                  <a:cubicBezTo>
                    <a:pt x="1" y="2"/>
                    <a:pt x="0" y="2"/>
                    <a:pt x="0" y="2"/>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98"/>
            <p:cNvSpPr/>
            <p:nvPr/>
          </p:nvSpPr>
          <p:spPr bwMode="auto">
            <a:xfrm>
              <a:off x="10310814" y="898525"/>
              <a:ext cx="144463" cy="161925"/>
            </a:xfrm>
            <a:custGeom>
              <a:avLst/>
              <a:gdLst>
                <a:gd name="T0" fmla="*/ 34 w 34"/>
                <a:gd name="T1" fmla="*/ 0 h 38"/>
                <a:gd name="T2" fmla="*/ 32 w 34"/>
                <a:gd name="T3" fmla="*/ 1 h 38"/>
                <a:gd name="T4" fmla="*/ 28 w 34"/>
                <a:gd name="T5" fmla="*/ 5 h 38"/>
                <a:gd name="T6" fmla="*/ 24 w 34"/>
                <a:gd name="T7" fmla="*/ 12 h 38"/>
                <a:gd name="T8" fmla="*/ 23 w 34"/>
                <a:gd name="T9" fmla="*/ 17 h 38"/>
                <a:gd name="T10" fmla="*/ 21 w 34"/>
                <a:gd name="T11" fmla="*/ 22 h 38"/>
                <a:gd name="T12" fmla="*/ 17 w 34"/>
                <a:gd name="T13" fmla="*/ 26 h 38"/>
                <a:gd name="T14" fmla="*/ 12 w 34"/>
                <a:gd name="T15" fmla="*/ 27 h 38"/>
                <a:gd name="T16" fmla="*/ 5 w 34"/>
                <a:gd name="T17" fmla="*/ 32 h 38"/>
                <a:gd name="T18" fmla="*/ 1 w 34"/>
                <a:gd name="T19" fmla="*/ 36 h 38"/>
                <a:gd name="T20" fmla="*/ 0 w 34"/>
                <a:gd name="T21" fmla="*/ 38 h 38"/>
                <a:gd name="T22" fmla="*/ 0 w 34"/>
                <a:gd name="T23" fmla="*/ 38 h 38"/>
                <a:gd name="T24" fmla="*/ 1 w 34"/>
                <a:gd name="T25" fmla="*/ 36 h 38"/>
                <a:gd name="T26" fmla="*/ 4 w 34"/>
                <a:gd name="T27" fmla="*/ 31 h 38"/>
                <a:gd name="T28" fmla="*/ 12 w 34"/>
                <a:gd name="T29" fmla="*/ 25 h 38"/>
                <a:gd name="T30" fmla="*/ 16 w 34"/>
                <a:gd name="T31" fmla="*/ 24 h 38"/>
                <a:gd name="T32" fmla="*/ 19 w 34"/>
                <a:gd name="T33" fmla="*/ 21 h 38"/>
                <a:gd name="T34" fmla="*/ 20 w 34"/>
                <a:gd name="T35" fmla="*/ 16 h 38"/>
                <a:gd name="T36" fmla="*/ 22 w 34"/>
                <a:gd name="T37" fmla="*/ 12 h 38"/>
                <a:gd name="T38" fmla="*/ 27 w 34"/>
                <a:gd name="T39" fmla="*/ 4 h 38"/>
                <a:gd name="T40" fmla="*/ 32 w 34"/>
                <a:gd name="T41" fmla="*/ 1 h 38"/>
                <a:gd name="T42" fmla="*/ 34 w 34"/>
                <a:gd name="T43" fmla="*/ 0 h 38"/>
                <a:gd name="T44" fmla="*/ 34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34" y="0"/>
                  </a:moveTo>
                  <a:cubicBezTo>
                    <a:pt x="34" y="0"/>
                    <a:pt x="33" y="0"/>
                    <a:pt x="32" y="1"/>
                  </a:cubicBezTo>
                  <a:cubicBezTo>
                    <a:pt x="31" y="2"/>
                    <a:pt x="29" y="3"/>
                    <a:pt x="28" y="5"/>
                  </a:cubicBezTo>
                  <a:cubicBezTo>
                    <a:pt x="26" y="7"/>
                    <a:pt x="25" y="9"/>
                    <a:pt x="24" y="12"/>
                  </a:cubicBezTo>
                  <a:cubicBezTo>
                    <a:pt x="23" y="14"/>
                    <a:pt x="23" y="15"/>
                    <a:pt x="23" y="17"/>
                  </a:cubicBezTo>
                  <a:cubicBezTo>
                    <a:pt x="23" y="19"/>
                    <a:pt x="22" y="20"/>
                    <a:pt x="21" y="22"/>
                  </a:cubicBezTo>
                  <a:cubicBezTo>
                    <a:pt x="21" y="24"/>
                    <a:pt x="19" y="25"/>
                    <a:pt x="17" y="26"/>
                  </a:cubicBezTo>
                  <a:cubicBezTo>
                    <a:pt x="15" y="26"/>
                    <a:pt x="14" y="27"/>
                    <a:pt x="12" y="27"/>
                  </a:cubicBezTo>
                  <a:cubicBezTo>
                    <a:pt x="10" y="29"/>
                    <a:pt x="7" y="30"/>
                    <a:pt x="5" y="32"/>
                  </a:cubicBezTo>
                  <a:cubicBezTo>
                    <a:pt x="4" y="34"/>
                    <a:pt x="2" y="35"/>
                    <a:pt x="1" y="36"/>
                  </a:cubicBezTo>
                  <a:cubicBezTo>
                    <a:pt x="1" y="38"/>
                    <a:pt x="0" y="38"/>
                    <a:pt x="0" y="38"/>
                  </a:cubicBezTo>
                  <a:cubicBezTo>
                    <a:pt x="0" y="38"/>
                    <a:pt x="0" y="38"/>
                    <a:pt x="0" y="38"/>
                  </a:cubicBezTo>
                  <a:cubicBezTo>
                    <a:pt x="1" y="37"/>
                    <a:pt x="1" y="37"/>
                    <a:pt x="1" y="36"/>
                  </a:cubicBezTo>
                  <a:cubicBezTo>
                    <a:pt x="2" y="35"/>
                    <a:pt x="3" y="33"/>
                    <a:pt x="4" y="31"/>
                  </a:cubicBezTo>
                  <a:cubicBezTo>
                    <a:pt x="6" y="29"/>
                    <a:pt x="9" y="27"/>
                    <a:pt x="12" y="25"/>
                  </a:cubicBezTo>
                  <a:cubicBezTo>
                    <a:pt x="13" y="25"/>
                    <a:pt x="15" y="24"/>
                    <a:pt x="16" y="24"/>
                  </a:cubicBezTo>
                  <a:cubicBezTo>
                    <a:pt x="18" y="23"/>
                    <a:pt x="19" y="22"/>
                    <a:pt x="19" y="21"/>
                  </a:cubicBezTo>
                  <a:cubicBezTo>
                    <a:pt x="20" y="20"/>
                    <a:pt x="20" y="18"/>
                    <a:pt x="20" y="16"/>
                  </a:cubicBezTo>
                  <a:cubicBezTo>
                    <a:pt x="21" y="15"/>
                    <a:pt x="21" y="13"/>
                    <a:pt x="22" y="12"/>
                  </a:cubicBezTo>
                  <a:cubicBezTo>
                    <a:pt x="23" y="8"/>
                    <a:pt x="25" y="6"/>
                    <a:pt x="27" y="4"/>
                  </a:cubicBezTo>
                  <a:cubicBezTo>
                    <a:pt x="29" y="2"/>
                    <a:pt x="31" y="1"/>
                    <a:pt x="32" y="1"/>
                  </a:cubicBezTo>
                  <a:cubicBezTo>
                    <a:pt x="33" y="0"/>
                    <a:pt x="33" y="0"/>
                    <a:pt x="34" y="0"/>
                  </a:cubicBezTo>
                  <a:cubicBezTo>
                    <a:pt x="34" y="0"/>
                    <a:pt x="34" y="0"/>
                    <a:pt x="34"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99"/>
            <p:cNvSpPr/>
            <p:nvPr/>
          </p:nvSpPr>
          <p:spPr bwMode="auto">
            <a:xfrm>
              <a:off x="10148889" y="806450"/>
              <a:ext cx="77788" cy="198438"/>
            </a:xfrm>
            <a:custGeom>
              <a:avLst/>
              <a:gdLst>
                <a:gd name="T0" fmla="*/ 0 w 18"/>
                <a:gd name="T1" fmla="*/ 0 h 47"/>
                <a:gd name="T2" fmla="*/ 0 w 18"/>
                <a:gd name="T3" fmla="*/ 0 h 47"/>
                <a:gd name="T4" fmla="*/ 1 w 18"/>
                <a:gd name="T5" fmla="*/ 1 h 47"/>
                <a:gd name="T6" fmla="*/ 4 w 18"/>
                <a:gd name="T7" fmla="*/ 7 h 47"/>
                <a:gd name="T8" fmla="*/ 5 w 18"/>
                <a:gd name="T9" fmla="*/ 15 h 47"/>
                <a:gd name="T10" fmla="*/ 6 w 18"/>
                <a:gd name="T11" fmla="*/ 20 h 47"/>
                <a:gd name="T12" fmla="*/ 7 w 18"/>
                <a:gd name="T13" fmla="*/ 24 h 47"/>
                <a:gd name="T14" fmla="*/ 14 w 18"/>
                <a:gd name="T15" fmla="*/ 40 h 47"/>
                <a:gd name="T16" fmla="*/ 17 w 18"/>
                <a:gd name="T17" fmla="*/ 45 h 47"/>
                <a:gd name="T18" fmla="*/ 18 w 18"/>
                <a:gd name="T19" fmla="*/ 47 h 47"/>
                <a:gd name="T20" fmla="*/ 17 w 18"/>
                <a:gd name="T21" fmla="*/ 45 h 47"/>
                <a:gd name="T22" fmla="*/ 13 w 18"/>
                <a:gd name="T23" fmla="*/ 41 h 47"/>
                <a:gd name="T24" fmla="*/ 8 w 18"/>
                <a:gd name="T25" fmla="*/ 34 h 47"/>
                <a:gd name="T26" fmla="*/ 6 w 18"/>
                <a:gd name="T27" fmla="*/ 30 h 47"/>
                <a:gd name="T28" fmla="*/ 4 w 18"/>
                <a:gd name="T29" fmla="*/ 25 h 47"/>
                <a:gd name="T30" fmla="*/ 3 w 18"/>
                <a:gd name="T31" fmla="*/ 20 h 47"/>
                <a:gd name="T32" fmla="*/ 3 w 18"/>
                <a:gd name="T33" fmla="*/ 15 h 47"/>
                <a:gd name="T34" fmla="*/ 3 w 18"/>
                <a:gd name="T35" fmla="*/ 11 h 47"/>
                <a:gd name="T36" fmla="*/ 3 w 18"/>
                <a:gd name="T37" fmla="*/ 7 h 47"/>
                <a:gd name="T38" fmla="*/ 1 w 18"/>
                <a:gd name="T39" fmla="*/ 2 h 47"/>
                <a:gd name="T40" fmla="*/ 0 w 18"/>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47">
                  <a:moveTo>
                    <a:pt x="0" y="0"/>
                  </a:moveTo>
                  <a:cubicBezTo>
                    <a:pt x="0" y="0"/>
                    <a:pt x="0" y="0"/>
                    <a:pt x="0" y="0"/>
                  </a:cubicBezTo>
                  <a:cubicBezTo>
                    <a:pt x="1" y="0"/>
                    <a:pt x="1" y="1"/>
                    <a:pt x="1" y="1"/>
                  </a:cubicBezTo>
                  <a:cubicBezTo>
                    <a:pt x="2" y="2"/>
                    <a:pt x="4" y="4"/>
                    <a:pt x="4" y="7"/>
                  </a:cubicBezTo>
                  <a:cubicBezTo>
                    <a:pt x="5" y="9"/>
                    <a:pt x="5" y="12"/>
                    <a:pt x="5" y="15"/>
                  </a:cubicBezTo>
                  <a:cubicBezTo>
                    <a:pt x="5" y="17"/>
                    <a:pt x="5" y="18"/>
                    <a:pt x="6" y="20"/>
                  </a:cubicBezTo>
                  <a:cubicBezTo>
                    <a:pt x="6" y="21"/>
                    <a:pt x="6" y="23"/>
                    <a:pt x="7" y="24"/>
                  </a:cubicBezTo>
                  <a:cubicBezTo>
                    <a:pt x="8" y="30"/>
                    <a:pt x="11" y="36"/>
                    <a:pt x="14" y="40"/>
                  </a:cubicBezTo>
                  <a:cubicBezTo>
                    <a:pt x="15" y="42"/>
                    <a:pt x="16" y="44"/>
                    <a:pt x="17" y="45"/>
                  </a:cubicBezTo>
                  <a:cubicBezTo>
                    <a:pt x="18" y="46"/>
                    <a:pt x="18" y="47"/>
                    <a:pt x="18" y="47"/>
                  </a:cubicBezTo>
                  <a:cubicBezTo>
                    <a:pt x="18" y="47"/>
                    <a:pt x="18" y="46"/>
                    <a:pt x="17" y="45"/>
                  </a:cubicBezTo>
                  <a:cubicBezTo>
                    <a:pt x="16" y="44"/>
                    <a:pt x="14" y="43"/>
                    <a:pt x="13" y="41"/>
                  </a:cubicBezTo>
                  <a:cubicBezTo>
                    <a:pt x="11" y="39"/>
                    <a:pt x="9" y="37"/>
                    <a:pt x="8" y="34"/>
                  </a:cubicBezTo>
                  <a:cubicBezTo>
                    <a:pt x="7" y="33"/>
                    <a:pt x="6" y="31"/>
                    <a:pt x="6" y="30"/>
                  </a:cubicBezTo>
                  <a:cubicBezTo>
                    <a:pt x="5" y="28"/>
                    <a:pt x="5" y="27"/>
                    <a:pt x="4" y="25"/>
                  </a:cubicBezTo>
                  <a:cubicBezTo>
                    <a:pt x="4" y="23"/>
                    <a:pt x="4" y="22"/>
                    <a:pt x="3" y="20"/>
                  </a:cubicBezTo>
                  <a:cubicBezTo>
                    <a:pt x="3" y="18"/>
                    <a:pt x="3" y="17"/>
                    <a:pt x="3" y="15"/>
                  </a:cubicBezTo>
                  <a:cubicBezTo>
                    <a:pt x="3" y="14"/>
                    <a:pt x="3" y="12"/>
                    <a:pt x="3" y="11"/>
                  </a:cubicBezTo>
                  <a:cubicBezTo>
                    <a:pt x="3" y="9"/>
                    <a:pt x="3" y="8"/>
                    <a:pt x="3" y="7"/>
                  </a:cubicBezTo>
                  <a:cubicBezTo>
                    <a:pt x="3" y="5"/>
                    <a:pt x="2" y="3"/>
                    <a:pt x="1" y="2"/>
                  </a:cubicBezTo>
                  <a:cubicBezTo>
                    <a:pt x="0" y="0"/>
                    <a:pt x="0" y="0"/>
                    <a:pt x="0"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00"/>
            <p:cNvSpPr/>
            <p:nvPr/>
          </p:nvSpPr>
          <p:spPr bwMode="auto">
            <a:xfrm>
              <a:off x="9950451" y="984250"/>
              <a:ext cx="157163" cy="92075"/>
            </a:xfrm>
            <a:custGeom>
              <a:avLst/>
              <a:gdLst>
                <a:gd name="T0" fmla="*/ 0 w 37"/>
                <a:gd name="T1" fmla="*/ 1 h 22"/>
                <a:gd name="T2" fmla="*/ 0 w 37"/>
                <a:gd name="T3" fmla="*/ 0 h 22"/>
                <a:gd name="T4" fmla="*/ 2 w 37"/>
                <a:gd name="T5" fmla="*/ 0 h 22"/>
                <a:gd name="T6" fmla="*/ 7 w 37"/>
                <a:gd name="T7" fmla="*/ 0 h 22"/>
                <a:gd name="T8" fmla="*/ 14 w 37"/>
                <a:gd name="T9" fmla="*/ 3 h 22"/>
                <a:gd name="T10" fmla="*/ 21 w 37"/>
                <a:gd name="T11" fmla="*/ 7 h 22"/>
                <a:gd name="T12" fmla="*/ 27 w 37"/>
                <a:gd name="T13" fmla="*/ 12 h 22"/>
                <a:gd name="T14" fmla="*/ 32 w 37"/>
                <a:gd name="T15" fmla="*/ 17 h 22"/>
                <a:gd name="T16" fmla="*/ 35 w 37"/>
                <a:gd name="T17" fmla="*/ 20 h 22"/>
                <a:gd name="T18" fmla="*/ 37 w 37"/>
                <a:gd name="T19" fmla="*/ 22 h 22"/>
                <a:gd name="T20" fmla="*/ 31 w 37"/>
                <a:gd name="T21" fmla="*/ 18 h 22"/>
                <a:gd name="T22" fmla="*/ 25 w 37"/>
                <a:gd name="T23" fmla="*/ 14 h 22"/>
                <a:gd name="T24" fmla="*/ 19 w 37"/>
                <a:gd name="T25" fmla="*/ 9 h 22"/>
                <a:gd name="T26" fmla="*/ 13 w 37"/>
                <a:gd name="T27" fmla="*/ 4 h 22"/>
                <a:gd name="T28" fmla="*/ 6 w 37"/>
                <a:gd name="T29" fmla="*/ 2 h 22"/>
                <a:gd name="T30" fmla="*/ 2 w 37"/>
                <a:gd name="T31" fmla="*/ 1 h 22"/>
                <a:gd name="T32" fmla="*/ 0 w 37"/>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2">
                  <a:moveTo>
                    <a:pt x="0" y="1"/>
                  </a:moveTo>
                  <a:cubicBezTo>
                    <a:pt x="0" y="1"/>
                    <a:pt x="0" y="0"/>
                    <a:pt x="0" y="0"/>
                  </a:cubicBezTo>
                  <a:cubicBezTo>
                    <a:pt x="1" y="0"/>
                    <a:pt x="1" y="0"/>
                    <a:pt x="2" y="0"/>
                  </a:cubicBezTo>
                  <a:cubicBezTo>
                    <a:pt x="3" y="0"/>
                    <a:pt x="5" y="0"/>
                    <a:pt x="7" y="0"/>
                  </a:cubicBezTo>
                  <a:cubicBezTo>
                    <a:pt x="9" y="1"/>
                    <a:pt x="11" y="1"/>
                    <a:pt x="14" y="3"/>
                  </a:cubicBezTo>
                  <a:cubicBezTo>
                    <a:pt x="16" y="4"/>
                    <a:pt x="18" y="5"/>
                    <a:pt x="21" y="7"/>
                  </a:cubicBezTo>
                  <a:cubicBezTo>
                    <a:pt x="23" y="8"/>
                    <a:pt x="25" y="10"/>
                    <a:pt x="27" y="12"/>
                  </a:cubicBezTo>
                  <a:cubicBezTo>
                    <a:pt x="29" y="14"/>
                    <a:pt x="30" y="15"/>
                    <a:pt x="32" y="17"/>
                  </a:cubicBezTo>
                  <a:cubicBezTo>
                    <a:pt x="33" y="18"/>
                    <a:pt x="34" y="19"/>
                    <a:pt x="35" y="20"/>
                  </a:cubicBezTo>
                  <a:cubicBezTo>
                    <a:pt x="36" y="21"/>
                    <a:pt x="37" y="22"/>
                    <a:pt x="37" y="22"/>
                  </a:cubicBezTo>
                  <a:cubicBezTo>
                    <a:pt x="37" y="22"/>
                    <a:pt x="34" y="20"/>
                    <a:pt x="31" y="18"/>
                  </a:cubicBezTo>
                  <a:cubicBezTo>
                    <a:pt x="29" y="17"/>
                    <a:pt x="27" y="15"/>
                    <a:pt x="25" y="14"/>
                  </a:cubicBezTo>
                  <a:cubicBezTo>
                    <a:pt x="23" y="12"/>
                    <a:pt x="21" y="10"/>
                    <a:pt x="19" y="9"/>
                  </a:cubicBezTo>
                  <a:cubicBezTo>
                    <a:pt x="17" y="7"/>
                    <a:pt x="15" y="6"/>
                    <a:pt x="13" y="4"/>
                  </a:cubicBezTo>
                  <a:cubicBezTo>
                    <a:pt x="10" y="3"/>
                    <a:pt x="8" y="2"/>
                    <a:pt x="6" y="2"/>
                  </a:cubicBezTo>
                  <a:cubicBezTo>
                    <a:pt x="4" y="1"/>
                    <a:pt x="3" y="1"/>
                    <a:pt x="2" y="1"/>
                  </a:cubicBezTo>
                  <a:cubicBezTo>
                    <a:pt x="0" y="1"/>
                    <a:pt x="0" y="1"/>
                    <a:pt x="0" y="1"/>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01"/>
            <p:cNvSpPr/>
            <p:nvPr/>
          </p:nvSpPr>
          <p:spPr bwMode="auto">
            <a:xfrm>
              <a:off x="9920289" y="1195388"/>
              <a:ext cx="174625" cy="55563"/>
            </a:xfrm>
            <a:custGeom>
              <a:avLst/>
              <a:gdLst>
                <a:gd name="T0" fmla="*/ 0 w 41"/>
                <a:gd name="T1" fmla="*/ 13 h 13"/>
                <a:gd name="T2" fmla="*/ 1 w 41"/>
                <a:gd name="T3" fmla="*/ 13 h 13"/>
                <a:gd name="T4" fmla="*/ 2 w 41"/>
                <a:gd name="T5" fmla="*/ 11 h 13"/>
                <a:gd name="T6" fmla="*/ 6 w 41"/>
                <a:gd name="T7" fmla="*/ 9 h 13"/>
                <a:gd name="T8" fmla="*/ 13 w 41"/>
                <a:gd name="T9" fmla="*/ 8 h 13"/>
                <a:gd name="T10" fmla="*/ 17 w 41"/>
                <a:gd name="T11" fmla="*/ 8 h 13"/>
                <a:gd name="T12" fmla="*/ 21 w 41"/>
                <a:gd name="T13" fmla="*/ 8 h 13"/>
                <a:gd name="T14" fmla="*/ 29 w 41"/>
                <a:gd name="T15" fmla="*/ 6 h 13"/>
                <a:gd name="T16" fmla="*/ 35 w 41"/>
                <a:gd name="T17" fmla="*/ 4 h 13"/>
                <a:gd name="T18" fmla="*/ 40 w 41"/>
                <a:gd name="T19" fmla="*/ 1 h 13"/>
                <a:gd name="T20" fmla="*/ 41 w 41"/>
                <a:gd name="T21" fmla="*/ 0 h 13"/>
                <a:gd name="T22" fmla="*/ 41 w 41"/>
                <a:gd name="T23" fmla="*/ 0 h 13"/>
                <a:gd name="T24" fmla="*/ 40 w 41"/>
                <a:gd name="T25" fmla="*/ 1 h 13"/>
                <a:gd name="T26" fmla="*/ 36 w 41"/>
                <a:gd name="T27" fmla="*/ 5 h 13"/>
                <a:gd name="T28" fmla="*/ 21 w 41"/>
                <a:gd name="T29" fmla="*/ 10 h 13"/>
                <a:gd name="T30" fmla="*/ 17 w 41"/>
                <a:gd name="T31" fmla="*/ 10 h 13"/>
                <a:gd name="T32" fmla="*/ 13 w 41"/>
                <a:gd name="T33" fmla="*/ 10 h 13"/>
                <a:gd name="T34" fmla="*/ 6 w 41"/>
                <a:gd name="T35" fmla="*/ 10 h 13"/>
                <a:gd name="T36" fmla="*/ 2 w 41"/>
                <a:gd name="T37" fmla="*/ 12 h 13"/>
                <a:gd name="T38" fmla="*/ 0 w 41"/>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13">
                  <a:moveTo>
                    <a:pt x="0" y="13"/>
                  </a:moveTo>
                  <a:cubicBezTo>
                    <a:pt x="0" y="13"/>
                    <a:pt x="0" y="13"/>
                    <a:pt x="1" y="13"/>
                  </a:cubicBezTo>
                  <a:cubicBezTo>
                    <a:pt x="1" y="12"/>
                    <a:pt x="1" y="12"/>
                    <a:pt x="2" y="11"/>
                  </a:cubicBezTo>
                  <a:cubicBezTo>
                    <a:pt x="2" y="11"/>
                    <a:pt x="4" y="9"/>
                    <a:pt x="6" y="9"/>
                  </a:cubicBezTo>
                  <a:cubicBezTo>
                    <a:pt x="8" y="8"/>
                    <a:pt x="11" y="8"/>
                    <a:pt x="13" y="8"/>
                  </a:cubicBezTo>
                  <a:cubicBezTo>
                    <a:pt x="15" y="8"/>
                    <a:pt x="16" y="8"/>
                    <a:pt x="17" y="8"/>
                  </a:cubicBezTo>
                  <a:cubicBezTo>
                    <a:pt x="19" y="8"/>
                    <a:pt x="20" y="8"/>
                    <a:pt x="21" y="8"/>
                  </a:cubicBezTo>
                  <a:cubicBezTo>
                    <a:pt x="24" y="8"/>
                    <a:pt x="27" y="7"/>
                    <a:pt x="29" y="6"/>
                  </a:cubicBezTo>
                  <a:cubicBezTo>
                    <a:pt x="31" y="6"/>
                    <a:pt x="34" y="5"/>
                    <a:pt x="35" y="4"/>
                  </a:cubicBezTo>
                  <a:cubicBezTo>
                    <a:pt x="37" y="3"/>
                    <a:pt x="39" y="2"/>
                    <a:pt x="40" y="1"/>
                  </a:cubicBezTo>
                  <a:cubicBezTo>
                    <a:pt x="41" y="0"/>
                    <a:pt x="41" y="0"/>
                    <a:pt x="41" y="0"/>
                  </a:cubicBezTo>
                  <a:cubicBezTo>
                    <a:pt x="41" y="0"/>
                    <a:pt x="41" y="0"/>
                    <a:pt x="41" y="0"/>
                  </a:cubicBezTo>
                  <a:cubicBezTo>
                    <a:pt x="41" y="1"/>
                    <a:pt x="40" y="1"/>
                    <a:pt x="40" y="1"/>
                  </a:cubicBezTo>
                  <a:cubicBezTo>
                    <a:pt x="39" y="2"/>
                    <a:pt x="38" y="4"/>
                    <a:pt x="36" y="5"/>
                  </a:cubicBezTo>
                  <a:cubicBezTo>
                    <a:pt x="33" y="7"/>
                    <a:pt x="27" y="10"/>
                    <a:pt x="21" y="10"/>
                  </a:cubicBezTo>
                  <a:cubicBezTo>
                    <a:pt x="20" y="10"/>
                    <a:pt x="19" y="10"/>
                    <a:pt x="17" y="10"/>
                  </a:cubicBezTo>
                  <a:cubicBezTo>
                    <a:pt x="16" y="10"/>
                    <a:pt x="14" y="10"/>
                    <a:pt x="13" y="10"/>
                  </a:cubicBezTo>
                  <a:cubicBezTo>
                    <a:pt x="11" y="10"/>
                    <a:pt x="8" y="10"/>
                    <a:pt x="6" y="10"/>
                  </a:cubicBezTo>
                  <a:cubicBezTo>
                    <a:pt x="4" y="10"/>
                    <a:pt x="3" y="11"/>
                    <a:pt x="2" y="12"/>
                  </a:cubicBezTo>
                  <a:cubicBezTo>
                    <a:pt x="1" y="12"/>
                    <a:pt x="0" y="13"/>
                    <a:pt x="0" y="13"/>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02"/>
            <p:cNvSpPr/>
            <p:nvPr/>
          </p:nvSpPr>
          <p:spPr bwMode="auto">
            <a:xfrm>
              <a:off x="10153651" y="1284288"/>
              <a:ext cx="47625" cy="190500"/>
            </a:xfrm>
            <a:custGeom>
              <a:avLst/>
              <a:gdLst>
                <a:gd name="T0" fmla="*/ 5 w 11"/>
                <a:gd name="T1" fmla="*/ 0 h 45"/>
                <a:gd name="T2" fmla="*/ 6 w 11"/>
                <a:gd name="T3" fmla="*/ 0 h 45"/>
                <a:gd name="T4" fmla="*/ 7 w 11"/>
                <a:gd name="T5" fmla="*/ 1 h 45"/>
                <a:gd name="T6" fmla="*/ 10 w 11"/>
                <a:gd name="T7" fmla="*/ 6 h 45"/>
                <a:gd name="T8" fmla="*/ 10 w 11"/>
                <a:gd name="T9" fmla="*/ 14 h 45"/>
                <a:gd name="T10" fmla="*/ 9 w 11"/>
                <a:gd name="T11" fmla="*/ 18 h 45"/>
                <a:gd name="T12" fmla="*/ 7 w 11"/>
                <a:gd name="T13" fmla="*/ 23 h 45"/>
                <a:gd name="T14" fmla="*/ 4 w 11"/>
                <a:gd name="T15" fmla="*/ 31 h 45"/>
                <a:gd name="T16" fmla="*/ 1 w 11"/>
                <a:gd name="T17" fmla="*/ 38 h 45"/>
                <a:gd name="T18" fmla="*/ 1 w 11"/>
                <a:gd name="T19" fmla="*/ 43 h 45"/>
                <a:gd name="T20" fmla="*/ 1 w 11"/>
                <a:gd name="T21" fmla="*/ 45 h 45"/>
                <a:gd name="T22" fmla="*/ 1 w 11"/>
                <a:gd name="T23" fmla="*/ 45 h 45"/>
                <a:gd name="T24" fmla="*/ 0 w 11"/>
                <a:gd name="T25" fmla="*/ 43 h 45"/>
                <a:gd name="T26" fmla="*/ 0 w 11"/>
                <a:gd name="T27" fmla="*/ 37 h 45"/>
                <a:gd name="T28" fmla="*/ 2 w 11"/>
                <a:gd name="T29" fmla="*/ 30 h 45"/>
                <a:gd name="T30" fmla="*/ 5 w 11"/>
                <a:gd name="T31" fmla="*/ 22 h 45"/>
                <a:gd name="T32" fmla="*/ 7 w 11"/>
                <a:gd name="T33" fmla="*/ 18 h 45"/>
                <a:gd name="T34" fmla="*/ 8 w 11"/>
                <a:gd name="T35" fmla="*/ 14 h 45"/>
                <a:gd name="T36" fmla="*/ 8 w 11"/>
                <a:gd name="T37" fmla="*/ 6 h 45"/>
                <a:gd name="T38" fmla="*/ 7 w 11"/>
                <a:gd name="T39" fmla="*/ 1 h 45"/>
                <a:gd name="T40" fmla="*/ 5 w 11"/>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45">
                  <a:moveTo>
                    <a:pt x="5" y="0"/>
                  </a:moveTo>
                  <a:cubicBezTo>
                    <a:pt x="5" y="0"/>
                    <a:pt x="6" y="0"/>
                    <a:pt x="6" y="0"/>
                  </a:cubicBezTo>
                  <a:cubicBezTo>
                    <a:pt x="6" y="0"/>
                    <a:pt x="7" y="0"/>
                    <a:pt x="7" y="1"/>
                  </a:cubicBezTo>
                  <a:cubicBezTo>
                    <a:pt x="8" y="2"/>
                    <a:pt x="9" y="4"/>
                    <a:pt x="10" y="6"/>
                  </a:cubicBezTo>
                  <a:cubicBezTo>
                    <a:pt x="10" y="8"/>
                    <a:pt x="11" y="11"/>
                    <a:pt x="10" y="14"/>
                  </a:cubicBezTo>
                  <a:cubicBezTo>
                    <a:pt x="10" y="15"/>
                    <a:pt x="10" y="17"/>
                    <a:pt x="9" y="18"/>
                  </a:cubicBezTo>
                  <a:cubicBezTo>
                    <a:pt x="9" y="20"/>
                    <a:pt x="8" y="21"/>
                    <a:pt x="7" y="23"/>
                  </a:cubicBezTo>
                  <a:cubicBezTo>
                    <a:pt x="6" y="25"/>
                    <a:pt x="5" y="28"/>
                    <a:pt x="4" y="31"/>
                  </a:cubicBezTo>
                  <a:cubicBezTo>
                    <a:pt x="2" y="33"/>
                    <a:pt x="2" y="36"/>
                    <a:pt x="1" y="38"/>
                  </a:cubicBezTo>
                  <a:cubicBezTo>
                    <a:pt x="1" y="40"/>
                    <a:pt x="1" y="42"/>
                    <a:pt x="1" y="43"/>
                  </a:cubicBezTo>
                  <a:cubicBezTo>
                    <a:pt x="1" y="44"/>
                    <a:pt x="1" y="45"/>
                    <a:pt x="1" y="45"/>
                  </a:cubicBezTo>
                  <a:cubicBezTo>
                    <a:pt x="1" y="45"/>
                    <a:pt x="1" y="45"/>
                    <a:pt x="1" y="45"/>
                  </a:cubicBezTo>
                  <a:cubicBezTo>
                    <a:pt x="1" y="44"/>
                    <a:pt x="0" y="44"/>
                    <a:pt x="0" y="43"/>
                  </a:cubicBezTo>
                  <a:cubicBezTo>
                    <a:pt x="0" y="42"/>
                    <a:pt x="0" y="40"/>
                    <a:pt x="0" y="37"/>
                  </a:cubicBezTo>
                  <a:cubicBezTo>
                    <a:pt x="0" y="35"/>
                    <a:pt x="1" y="32"/>
                    <a:pt x="2" y="30"/>
                  </a:cubicBezTo>
                  <a:cubicBezTo>
                    <a:pt x="3" y="27"/>
                    <a:pt x="4" y="24"/>
                    <a:pt x="5" y="22"/>
                  </a:cubicBezTo>
                  <a:cubicBezTo>
                    <a:pt x="6" y="20"/>
                    <a:pt x="6" y="19"/>
                    <a:pt x="7" y="18"/>
                  </a:cubicBezTo>
                  <a:cubicBezTo>
                    <a:pt x="7" y="16"/>
                    <a:pt x="8" y="15"/>
                    <a:pt x="8" y="14"/>
                  </a:cubicBezTo>
                  <a:cubicBezTo>
                    <a:pt x="9" y="11"/>
                    <a:pt x="9" y="8"/>
                    <a:pt x="8" y="6"/>
                  </a:cubicBezTo>
                  <a:cubicBezTo>
                    <a:pt x="8" y="4"/>
                    <a:pt x="7" y="2"/>
                    <a:pt x="7" y="1"/>
                  </a:cubicBezTo>
                  <a:cubicBezTo>
                    <a:pt x="6" y="0"/>
                    <a:pt x="5" y="0"/>
                    <a:pt x="5" y="0"/>
                  </a:cubicBezTo>
                  <a:close/>
                </a:path>
              </a:pathLst>
            </a:custGeom>
            <a:solidFill>
              <a:srgbClr val="B48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3"/>
            <p:cNvSpPr/>
            <p:nvPr/>
          </p:nvSpPr>
          <p:spPr bwMode="auto">
            <a:xfrm>
              <a:off x="10298114" y="1289050"/>
              <a:ext cx="96838" cy="185738"/>
            </a:xfrm>
            <a:custGeom>
              <a:avLst/>
              <a:gdLst>
                <a:gd name="T0" fmla="*/ 0 w 23"/>
                <a:gd name="T1" fmla="*/ 0 h 44"/>
                <a:gd name="T2" fmla="*/ 0 w 23"/>
                <a:gd name="T3" fmla="*/ 0 h 44"/>
                <a:gd name="T4" fmla="*/ 2 w 23"/>
                <a:gd name="T5" fmla="*/ 1 h 44"/>
                <a:gd name="T6" fmla="*/ 4 w 23"/>
                <a:gd name="T7" fmla="*/ 2 h 44"/>
                <a:gd name="T8" fmla="*/ 6 w 23"/>
                <a:gd name="T9" fmla="*/ 4 h 44"/>
                <a:gd name="T10" fmla="*/ 11 w 23"/>
                <a:gd name="T11" fmla="*/ 11 h 44"/>
                <a:gd name="T12" fmla="*/ 14 w 23"/>
                <a:gd name="T13" fmla="*/ 20 h 44"/>
                <a:gd name="T14" fmla="*/ 17 w 23"/>
                <a:gd name="T15" fmla="*/ 29 h 44"/>
                <a:gd name="T16" fmla="*/ 19 w 23"/>
                <a:gd name="T17" fmla="*/ 37 h 44"/>
                <a:gd name="T18" fmla="*/ 22 w 23"/>
                <a:gd name="T19" fmla="*/ 42 h 44"/>
                <a:gd name="T20" fmla="*/ 23 w 23"/>
                <a:gd name="T21" fmla="*/ 44 h 44"/>
                <a:gd name="T22" fmla="*/ 22 w 23"/>
                <a:gd name="T23" fmla="*/ 44 h 44"/>
                <a:gd name="T24" fmla="*/ 21 w 23"/>
                <a:gd name="T25" fmla="*/ 42 h 44"/>
                <a:gd name="T26" fmla="*/ 18 w 23"/>
                <a:gd name="T27" fmla="*/ 38 h 44"/>
                <a:gd name="T28" fmla="*/ 15 w 23"/>
                <a:gd name="T29" fmla="*/ 30 h 44"/>
                <a:gd name="T30" fmla="*/ 12 w 23"/>
                <a:gd name="T31" fmla="*/ 21 h 44"/>
                <a:gd name="T32" fmla="*/ 9 w 23"/>
                <a:gd name="T33" fmla="*/ 12 h 44"/>
                <a:gd name="T34" fmla="*/ 5 w 23"/>
                <a:gd name="T35" fmla="*/ 5 h 44"/>
                <a:gd name="T36" fmla="*/ 3 w 23"/>
                <a:gd name="T37" fmla="*/ 3 h 44"/>
                <a:gd name="T38" fmla="*/ 1 w 23"/>
                <a:gd name="T39" fmla="*/ 1 h 44"/>
                <a:gd name="T40" fmla="*/ 0 w 2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4">
                  <a:moveTo>
                    <a:pt x="0" y="0"/>
                  </a:moveTo>
                  <a:cubicBezTo>
                    <a:pt x="0" y="0"/>
                    <a:pt x="0" y="0"/>
                    <a:pt x="0" y="0"/>
                  </a:cubicBezTo>
                  <a:cubicBezTo>
                    <a:pt x="1" y="0"/>
                    <a:pt x="1" y="0"/>
                    <a:pt x="2" y="1"/>
                  </a:cubicBezTo>
                  <a:cubicBezTo>
                    <a:pt x="2" y="1"/>
                    <a:pt x="3" y="2"/>
                    <a:pt x="4" y="2"/>
                  </a:cubicBezTo>
                  <a:cubicBezTo>
                    <a:pt x="5" y="3"/>
                    <a:pt x="5" y="4"/>
                    <a:pt x="6" y="4"/>
                  </a:cubicBezTo>
                  <a:cubicBezTo>
                    <a:pt x="8" y="6"/>
                    <a:pt x="10" y="9"/>
                    <a:pt x="11" y="11"/>
                  </a:cubicBezTo>
                  <a:cubicBezTo>
                    <a:pt x="12" y="14"/>
                    <a:pt x="13" y="17"/>
                    <a:pt x="14" y="20"/>
                  </a:cubicBezTo>
                  <a:cubicBezTo>
                    <a:pt x="15" y="23"/>
                    <a:pt x="16" y="26"/>
                    <a:pt x="17" y="29"/>
                  </a:cubicBezTo>
                  <a:cubicBezTo>
                    <a:pt x="18" y="32"/>
                    <a:pt x="18" y="35"/>
                    <a:pt x="19" y="37"/>
                  </a:cubicBezTo>
                  <a:cubicBezTo>
                    <a:pt x="20" y="39"/>
                    <a:pt x="21" y="41"/>
                    <a:pt x="22" y="42"/>
                  </a:cubicBezTo>
                  <a:cubicBezTo>
                    <a:pt x="22" y="43"/>
                    <a:pt x="23" y="44"/>
                    <a:pt x="23" y="44"/>
                  </a:cubicBezTo>
                  <a:cubicBezTo>
                    <a:pt x="23" y="44"/>
                    <a:pt x="23" y="44"/>
                    <a:pt x="22" y="44"/>
                  </a:cubicBezTo>
                  <a:cubicBezTo>
                    <a:pt x="22" y="43"/>
                    <a:pt x="22" y="43"/>
                    <a:pt x="21" y="42"/>
                  </a:cubicBezTo>
                  <a:cubicBezTo>
                    <a:pt x="20" y="41"/>
                    <a:pt x="19" y="40"/>
                    <a:pt x="18" y="38"/>
                  </a:cubicBezTo>
                  <a:cubicBezTo>
                    <a:pt x="17" y="35"/>
                    <a:pt x="16" y="33"/>
                    <a:pt x="15" y="30"/>
                  </a:cubicBezTo>
                  <a:cubicBezTo>
                    <a:pt x="14" y="27"/>
                    <a:pt x="13" y="24"/>
                    <a:pt x="12" y="21"/>
                  </a:cubicBezTo>
                  <a:cubicBezTo>
                    <a:pt x="11" y="18"/>
                    <a:pt x="10" y="15"/>
                    <a:pt x="9" y="12"/>
                  </a:cubicBezTo>
                  <a:cubicBezTo>
                    <a:pt x="8" y="10"/>
                    <a:pt x="7" y="7"/>
                    <a:pt x="5" y="5"/>
                  </a:cubicBezTo>
                  <a:cubicBezTo>
                    <a:pt x="5" y="4"/>
                    <a:pt x="4" y="4"/>
                    <a:pt x="3" y="3"/>
                  </a:cubicBezTo>
                  <a:cubicBezTo>
                    <a:pt x="3" y="2"/>
                    <a:pt x="2" y="2"/>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04"/>
            <p:cNvSpPr/>
            <p:nvPr/>
          </p:nvSpPr>
          <p:spPr bwMode="auto">
            <a:xfrm>
              <a:off x="10361614" y="1243013"/>
              <a:ext cx="203200" cy="155575"/>
            </a:xfrm>
            <a:custGeom>
              <a:avLst/>
              <a:gdLst>
                <a:gd name="T0" fmla="*/ 0 w 48"/>
                <a:gd name="T1" fmla="*/ 0 h 37"/>
                <a:gd name="T2" fmla="*/ 3 w 48"/>
                <a:gd name="T3" fmla="*/ 1 h 37"/>
                <a:gd name="T4" fmla="*/ 8 w 48"/>
                <a:gd name="T5" fmla="*/ 6 h 37"/>
                <a:gd name="T6" fmla="*/ 24 w 48"/>
                <a:gd name="T7" fmla="*/ 19 h 37"/>
                <a:gd name="T8" fmla="*/ 40 w 48"/>
                <a:gd name="T9" fmla="*/ 32 h 37"/>
                <a:gd name="T10" fmla="*/ 46 w 48"/>
                <a:gd name="T11" fmla="*/ 36 h 37"/>
                <a:gd name="T12" fmla="*/ 48 w 48"/>
                <a:gd name="T13" fmla="*/ 37 h 37"/>
                <a:gd name="T14" fmla="*/ 48 w 48"/>
                <a:gd name="T15" fmla="*/ 37 h 37"/>
                <a:gd name="T16" fmla="*/ 46 w 48"/>
                <a:gd name="T17" fmla="*/ 36 h 37"/>
                <a:gd name="T18" fmla="*/ 39 w 48"/>
                <a:gd name="T19" fmla="*/ 34 h 37"/>
                <a:gd name="T20" fmla="*/ 31 w 48"/>
                <a:gd name="T21" fmla="*/ 28 h 37"/>
                <a:gd name="T22" fmla="*/ 22 w 48"/>
                <a:gd name="T23" fmla="*/ 21 h 37"/>
                <a:gd name="T24" fmla="*/ 7 w 48"/>
                <a:gd name="T25" fmla="*/ 7 h 37"/>
                <a:gd name="T26" fmla="*/ 2 w 48"/>
                <a:gd name="T27" fmla="*/ 2 h 37"/>
                <a:gd name="T28" fmla="*/ 0 w 48"/>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7">
                  <a:moveTo>
                    <a:pt x="0" y="0"/>
                  </a:moveTo>
                  <a:cubicBezTo>
                    <a:pt x="0" y="0"/>
                    <a:pt x="1" y="0"/>
                    <a:pt x="3" y="1"/>
                  </a:cubicBezTo>
                  <a:cubicBezTo>
                    <a:pt x="4" y="2"/>
                    <a:pt x="6" y="4"/>
                    <a:pt x="8" y="6"/>
                  </a:cubicBezTo>
                  <a:cubicBezTo>
                    <a:pt x="12" y="9"/>
                    <a:pt x="18" y="14"/>
                    <a:pt x="24" y="19"/>
                  </a:cubicBezTo>
                  <a:cubicBezTo>
                    <a:pt x="30" y="24"/>
                    <a:pt x="35" y="29"/>
                    <a:pt x="40" y="32"/>
                  </a:cubicBezTo>
                  <a:cubicBezTo>
                    <a:pt x="42" y="34"/>
                    <a:pt x="44" y="35"/>
                    <a:pt x="46" y="36"/>
                  </a:cubicBezTo>
                  <a:cubicBezTo>
                    <a:pt x="47" y="37"/>
                    <a:pt x="48" y="37"/>
                    <a:pt x="48" y="37"/>
                  </a:cubicBezTo>
                  <a:cubicBezTo>
                    <a:pt x="48" y="37"/>
                    <a:pt x="48" y="37"/>
                    <a:pt x="48" y="37"/>
                  </a:cubicBezTo>
                  <a:cubicBezTo>
                    <a:pt x="47" y="37"/>
                    <a:pt x="47" y="37"/>
                    <a:pt x="46" y="36"/>
                  </a:cubicBezTo>
                  <a:cubicBezTo>
                    <a:pt x="44" y="36"/>
                    <a:pt x="42" y="35"/>
                    <a:pt x="39" y="34"/>
                  </a:cubicBezTo>
                  <a:cubicBezTo>
                    <a:pt x="37" y="32"/>
                    <a:pt x="34" y="31"/>
                    <a:pt x="31" y="28"/>
                  </a:cubicBezTo>
                  <a:cubicBezTo>
                    <a:pt x="28" y="26"/>
                    <a:pt x="25" y="24"/>
                    <a:pt x="22" y="21"/>
                  </a:cubicBezTo>
                  <a:cubicBezTo>
                    <a:pt x="17" y="16"/>
                    <a:pt x="11" y="11"/>
                    <a:pt x="7" y="7"/>
                  </a:cubicBezTo>
                  <a:cubicBezTo>
                    <a:pt x="5" y="5"/>
                    <a:pt x="3" y="3"/>
                    <a:pt x="2" y="2"/>
                  </a:cubicBezTo>
                  <a:cubicBezTo>
                    <a:pt x="1" y="1"/>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05"/>
            <p:cNvSpPr/>
            <p:nvPr/>
          </p:nvSpPr>
          <p:spPr bwMode="auto">
            <a:xfrm>
              <a:off x="10394951" y="1179513"/>
              <a:ext cx="179388" cy="71438"/>
            </a:xfrm>
            <a:custGeom>
              <a:avLst/>
              <a:gdLst>
                <a:gd name="T0" fmla="*/ 0 w 42"/>
                <a:gd name="T1" fmla="*/ 0 h 17"/>
                <a:gd name="T2" fmla="*/ 2 w 42"/>
                <a:gd name="T3" fmla="*/ 0 h 17"/>
                <a:gd name="T4" fmla="*/ 7 w 42"/>
                <a:gd name="T5" fmla="*/ 0 h 17"/>
                <a:gd name="T6" fmla="*/ 15 w 42"/>
                <a:gd name="T7" fmla="*/ 2 h 17"/>
                <a:gd name="T8" fmla="*/ 22 w 42"/>
                <a:gd name="T9" fmla="*/ 6 h 17"/>
                <a:gd name="T10" fmla="*/ 29 w 42"/>
                <a:gd name="T11" fmla="*/ 11 h 17"/>
                <a:gd name="T12" fmla="*/ 32 w 42"/>
                <a:gd name="T13" fmla="*/ 14 h 17"/>
                <a:gd name="T14" fmla="*/ 35 w 42"/>
                <a:gd name="T15" fmla="*/ 15 h 17"/>
                <a:gd name="T16" fmla="*/ 40 w 42"/>
                <a:gd name="T17" fmla="*/ 16 h 17"/>
                <a:gd name="T18" fmla="*/ 42 w 42"/>
                <a:gd name="T19" fmla="*/ 15 h 17"/>
                <a:gd name="T20" fmla="*/ 42 w 42"/>
                <a:gd name="T21" fmla="*/ 16 h 17"/>
                <a:gd name="T22" fmla="*/ 40 w 42"/>
                <a:gd name="T23" fmla="*/ 16 h 17"/>
                <a:gd name="T24" fmla="*/ 35 w 42"/>
                <a:gd name="T25" fmla="*/ 17 h 17"/>
                <a:gd name="T26" fmla="*/ 31 w 42"/>
                <a:gd name="T27" fmla="*/ 15 h 17"/>
                <a:gd name="T28" fmla="*/ 28 w 42"/>
                <a:gd name="T29" fmla="*/ 13 h 17"/>
                <a:gd name="T30" fmla="*/ 21 w 42"/>
                <a:gd name="T31" fmla="*/ 8 h 17"/>
                <a:gd name="T32" fmla="*/ 7 w 42"/>
                <a:gd name="T33" fmla="*/ 2 h 17"/>
                <a:gd name="T34" fmla="*/ 2 w 42"/>
                <a:gd name="T35" fmla="*/ 1 h 17"/>
                <a:gd name="T36" fmla="*/ 0 w 42"/>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7">
                  <a:moveTo>
                    <a:pt x="0" y="0"/>
                  </a:moveTo>
                  <a:cubicBezTo>
                    <a:pt x="0" y="0"/>
                    <a:pt x="0" y="0"/>
                    <a:pt x="2" y="0"/>
                  </a:cubicBezTo>
                  <a:cubicBezTo>
                    <a:pt x="3" y="0"/>
                    <a:pt x="5" y="0"/>
                    <a:pt x="7" y="0"/>
                  </a:cubicBezTo>
                  <a:cubicBezTo>
                    <a:pt x="9" y="1"/>
                    <a:pt x="12" y="1"/>
                    <a:pt x="15" y="2"/>
                  </a:cubicBezTo>
                  <a:cubicBezTo>
                    <a:pt x="17" y="3"/>
                    <a:pt x="20" y="4"/>
                    <a:pt x="22" y="6"/>
                  </a:cubicBezTo>
                  <a:cubicBezTo>
                    <a:pt x="25" y="8"/>
                    <a:pt x="27" y="10"/>
                    <a:pt x="29" y="11"/>
                  </a:cubicBezTo>
                  <a:cubicBezTo>
                    <a:pt x="30" y="12"/>
                    <a:pt x="31" y="13"/>
                    <a:pt x="32" y="14"/>
                  </a:cubicBezTo>
                  <a:cubicBezTo>
                    <a:pt x="33" y="14"/>
                    <a:pt x="34" y="15"/>
                    <a:pt x="35" y="15"/>
                  </a:cubicBezTo>
                  <a:cubicBezTo>
                    <a:pt x="37" y="16"/>
                    <a:pt x="39" y="16"/>
                    <a:pt x="40" y="16"/>
                  </a:cubicBezTo>
                  <a:cubicBezTo>
                    <a:pt x="41" y="16"/>
                    <a:pt x="42" y="15"/>
                    <a:pt x="42" y="15"/>
                  </a:cubicBezTo>
                  <a:cubicBezTo>
                    <a:pt x="42" y="15"/>
                    <a:pt x="42" y="15"/>
                    <a:pt x="42" y="16"/>
                  </a:cubicBezTo>
                  <a:cubicBezTo>
                    <a:pt x="41" y="16"/>
                    <a:pt x="41" y="16"/>
                    <a:pt x="40" y="16"/>
                  </a:cubicBezTo>
                  <a:cubicBezTo>
                    <a:pt x="39" y="17"/>
                    <a:pt x="37" y="17"/>
                    <a:pt x="35" y="17"/>
                  </a:cubicBezTo>
                  <a:cubicBezTo>
                    <a:pt x="34" y="16"/>
                    <a:pt x="32" y="16"/>
                    <a:pt x="31" y="15"/>
                  </a:cubicBezTo>
                  <a:cubicBezTo>
                    <a:pt x="30" y="15"/>
                    <a:pt x="29" y="14"/>
                    <a:pt x="28" y="13"/>
                  </a:cubicBezTo>
                  <a:cubicBezTo>
                    <a:pt x="26" y="12"/>
                    <a:pt x="23" y="10"/>
                    <a:pt x="21" y="8"/>
                  </a:cubicBezTo>
                  <a:cubicBezTo>
                    <a:pt x="16" y="5"/>
                    <a:pt x="11" y="3"/>
                    <a:pt x="7" y="2"/>
                  </a:cubicBezTo>
                  <a:cubicBezTo>
                    <a:pt x="5" y="1"/>
                    <a:pt x="3" y="1"/>
                    <a:pt x="2"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06"/>
            <p:cNvSpPr/>
            <p:nvPr/>
          </p:nvSpPr>
          <p:spPr bwMode="auto">
            <a:xfrm>
              <a:off x="10280651" y="835025"/>
              <a:ext cx="111125" cy="212725"/>
            </a:xfrm>
            <a:custGeom>
              <a:avLst/>
              <a:gdLst>
                <a:gd name="T0" fmla="*/ 26 w 26"/>
                <a:gd name="T1" fmla="*/ 0 h 50"/>
                <a:gd name="T2" fmla="*/ 26 w 26"/>
                <a:gd name="T3" fmla="*/ 2 h 50"/>
                <a:gd name="T4" fmla="*/ 25 w 26"/>
                <a:gd name="T5" fmla="*/ 8 h 50"/>
                <a:gd name="T6" fmla="*/ 18 w 26"/>
                <a:gd name="T7" fmla="*/ 27 h 50"/>
                <a:gd name="T8" fmla="*/ 14 w 26"/>
                <a:gd name="T9" fmla="*/ 32 h 50"/>
                <a:gd name="T10" fmla="*/ 11 w 26"/>
                <a:gd name="T11" fmla="*/ 35 h 50"/>
                <a:gd name="T12" fmla="*/ 4 w 26"/>
                <a:gd name="T13" fmla="*/ 42 h 50"/>
                <a:gd name="T14" fmla="*/ 1 w 26"/>
                <a:gd name="T15" fmla="*/ 48 h 50"/>
                <a:gd name="T16" fmla="*/ 1 w 26"/>
                <a:gd name="T17" fmla="*/ 49 h 50"/>
                <a:gd name="T18" fmla="*/ 0 w 26"/>
                <a:gd name="T19" fmla="*/ 50 h 50"/>
                <a:gd name="T20" fmla="*/ 0 w 26"/>
                <a:gd name="T21" fmla="*/ 49 h 50"/>
                <a:gd name="T22" fmla="*/ 1 w 26"/>
                <a:gd name="T23" fmla="*/ 48 h 50"/>
                <a:gd name="T24" fmla="*/ 3 w 26"/>
                <a:gd name="T25" fmla="*/ 41 h 50"/>
                <a:gd name="T26" fmla="*/ 9 w 26"/>
                <a:gd name="T27" fmla="*/ 34 h 50"/>
                <a:gd name="T28" fmla="*/ 12 w 26"/>
                <a:gd name="T29" fmla="*/ 30 h 50"/>
                <a:gd name="T30" fmla="*/ 15 w 26"/>
                <a:gd name="T31" fmla="*/ 26 h 50"/>
                <a:gd name="T32" fmla="*/ 23 w 26"/>
                <a:gd name="T33" fmla="*/ 8 h 50"/>
                <a:gd name="T34" fmla="*/ 25 w 26"/>
                <a:gd name="T35" fmla="*/ 2 h 50"/>
                <a:gd name="T36" fmla="*/ 26 w 26"/>
                <a:gd name="T3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50">
                  <a:moveTo>
                    <a:pt x="26" y="0"/>
                  </a:moveTo>
                  <a:cubicBezTo>
                    <a:pt x="26" y="0"/>
                    <a:pt x="26" y="0"/>
                    <a:pt x="26" y="2"/>
                  </a:cubicBezTo>
                  <a:cubicBezTo>
                    <a:pt x="26" y="4"/>
                    <a:pt x="25" y="6"/>
                    <a:pt x="25" y="8"/>
                  </a:cubicBezTo>
                  <a:cubicBezTo>
                    <a:pt x="24" y="14"/>
                    <a:pt x="22" y="21"/>
                    <a:pt x="18" y="27"/>
                  </a:cubicBezTo>
                  <a:cubicBezTo>
                    <a:pt x="16" y="29"/>
                    <a:pt x="15" y="30"/>
                    <a:pt x="14" y="32"/>
                  </a:cubicBezTo>
                  <a:cubicBezTo>
                    <a:pt x="13" y="33"/>
                    <a:pt x="12" y="34"/>
                    <a:pt x="11" y="35"/>
                  </a:cubicBezTo>
                  <a:cubicBezTo>
                    <a:pt x="8" y="38"/>
                    <a:pt x="6" y="40"/>
                    <a:pt x="4" y="42"/>
                  </a:cubicBezTo>
                  <a:cubicBezTo>
                    <a:pt x="3" y="44"/>
                    <a:pt x="2" y="46"/>
                    <a:pt x="1" y="48"/>
                  </a:cubicBezTo>
                  <a:cubicBezTo>
                    <a:pt x="1" y="48"/>
                    <a:pt x="1" y="49"/>
                    <a:pt x="1" y="49"/>
                  </a:cubicBezTo>
                  <a:cubicBezTo>
                    <a:pt x="0" y="50"/>
                    <a:pt x="0" y="50"/>
                    <a:pt x="0" y="50"/>
                  </a:cubicBezTo>
                  <a:cubicBezTo>
                    <a:pt x="0" y="50"/>
                    <a:pt x="0" y="50"/>
                    <a:pt x="0" y="49"/>
                  </a:cubicBezTo>
                  <a:cubicBezTo>
                    <a:pt x="1" y="49"/>
                    <a:pt x="1" y="48"/>
                    <a:pt x="1" y="48"/>
                  </a:cubicBezTo>
                  <a:cubicBezTo>
                    <a:pt x="1" y="46"/>
                    <a:pt x="2" y="44"/>
                    <a:pt x="3" y="41"/>
                  </a:cubicBezTo>
                  <a:cubicBezTo>
                    <a:pt x="5" y="39"/>
                    <a:pt x="7" y="37"/>
                    <a:pt x="9" y="34"/>
                  </a:cubicBezTo>
                  <a:cubicBezTo>
                    <a:pt x="10" y="33"/>
                    <a:pt x="11" y="31"/>
                    <a:pt x="12" y="30"/>
                  </a:cubicBezTo>
                  <a:cubicBezTo>
                    <a:pt x="13" y="29"/>
                    <a:pt x="15" y="27"/>
                    <a:pt x="15" y="26"/>
                  </a:cubicBezTo>
                  <a:cubicBezTo>
                    <a:pt x="19" y="20"/>
                    <a:pt x="22" y="13"/>
                    <a:pt x="23" y="8"/>
                  </a:cubicBezTo>
                  <a:cubicBezTo>
                    <a:pt x="24" y="6"/>
                    <a:pt x="25" y="3"/>
                    <a:pt x="25" y="2"/>
                  </a:cubicBezTo>
                  <a:cubicBezTo>
                    <a:pt x="26" y="0"/>
                    <a:pt x="26" y="0"/>
                    <a:pt x="2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08"/>
            <p:cNvSpPr/>
            <p:nvPr/>
          </p:nvSpPr>
          <p:spPr bwMode="auto">
            <a:xfrm>
              <a:off x="9996489" y="911224"/>
              <a:ext cx="139700" cy="119063"/>
            </a:xfrm>
            <a:custGeom>
              <a:avLst/>
              <a:gdLst>
                <a:gd name="T0" fmla="*/ 0 w 33"/>
                <a:gd name="T1" fmla="*/ 0 h 28"/>
                <a:gd name="T2" fmla="*/ 5 w 33"/>
                <a:gd name="T3" fmla="*/ 4 h 28"/>
                <a:gd name="T4" fmla="*/ 11 w 33"/>
                <a:gd name="T5" fmla="*/ 8 h 28"/>
                <a:gd name="T6" fmla="*/ 16 w 33"/>
                <a:gd name="T7" fmla="*/ 14 h 28"/>
                <a:gd name="T8" fmla="*/ 21 w 33"/>
                <a:gd name="T9" fmla="*/ 20 h 28"/>
                <a:gd name="T10" fmla="*/ 27 w 33"/>
                <a:gd name="T11" fmla="*/ 24 h 28"/>
                <a:gd name="T12" fmla="*/ 31 w 33"/>
                <a:gd name="T13" fmla="*/ 27 h 28"/>
                <a:gd name="T14" fmla="*/ 33 w 33"/>
                <a:gd name="T15" fmla="*/ 28 h 28"/>
                <a:gd name="T16" fmla="*/ 31 w 33"/>
                <a:gd name="T17" fmla="*/ 27 h 28"/>
                <a:gd name="T18" fmla="*/ 26 w 33"/>
                <a:gd name="T19" fmla="*/ 26 h 28"/>
                <a:gd name="T20" fmla="*/ 20 w 33"/>
                <a:gd name="T21" fmla="*/ 22 h 28"/>
                <a:gd name="T22" fmla="*/ 14 w 33"/>
                <a:gd name="T23" fmla="*/ 16 h 28"/>
                <a:gd name="T24" fmla="*/ 4 w 33"/>
                <a:gd name="T25" fmla="*/ 5 h 28"/>
                <a:gd name="T26" fmla="*/ 1 w 33"/>
                <a:gd name="T27" fmla="*/ 1 h 28"/>
                <a:gd name="T28" fmla="*/ 0 w 33"/>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8">
                  <a:moveTo>
                    <a:pt x="0" y="0"/>
                  </a:moveTo>
                  <a:cubicBezTo>
                    <a:pt x="0" y="0"/>
                    <a:pt x="2" y="1"/>
                    <a:pt x="5" y="4"/>
                  </a:cubicBezTo>
                  <a:cubicBezTo>
                    <a:pt x="7" y="5"/>
                    <a:pt x="9" y="7"/>
                    <a:pt x="11" y="8"/>
                  </a:cubicBezTo>
                  <a:cubicBezTo>
                    <a:pt x="12" y="10"/>
                    <a:pt x="14" y="12"/>
                    <a:pt x="16" y="14"/>
                  </a:cubicBezTo>
                  <a:cubicBezTo>
                    <a:pt x="18" y="16"/>
                    <a:pt x="20" y="18"/>
                    <a:pt x="21" y="20"/>
                  </a:cubicBezTo>
                  <a:cubicBezTo>
                    <a:pt x="23" y="22"/>
                    <a:pt x="25" y="23"/>
                    <a:pt x="27" y="24"/>
                  </a:cubicBezTo>
                  <a:cubicBezTo>
                    <a:pt x="28" y="26"/>
                    <a:pt x="30" y="26"/>
                    <a:pt x="31" y="27"/>
                  </a:cubicBezTo>
                  <a:cubicBezTo>
                    <a:pt x="32" y="27"/>
                    <a:pt x="33" y="28"/>
                    <a:pt x="33" y="28"/>
                  </a:cubicBezTo>
                  <a:cubicBezTo>
                    <a:pt x="33" y="28"/>
                    <a:pt x="32" y="28"/>
                    <a:pt x="31" y="27"/>
                  </a:cubicBezTo>
                  <a:cubicBezTo>
                    <a:pt x="30" y="27"/>
                    <a:pt x="28" y="27"/>
                    <a:pt x="26" y="26"/>
                  </a:cubicBezTo>
                  <a:cubicBezTo>
                    <a:pt x="24" y="25"/>
                    <a:pt x="22" y="23"/>
                    <a:pt x="20" y="22"/>
                  </a:cubicBezTo>
                  <a:cubicBezTo>
                    <a:pt x="18" y="20"/>
                    <a:pt x="16" y="18"/>
                    <a:pt x="14" y="16"/>
                  </a:cubicBezTo>
                  <a:cubicBezTo>
                    <a:pt x="10" y="12"/>
                    <a:pt x="7" y="8"/>
                    <a:pt x="4" y="5"/>
                  </a:cubicBezTo>
                  <a:cubicBezTo>
                    <a:pt x="3" y="3"/>
                    <a:pt x="2" y="2"/>
                    <a:pt x="1" y="1"/>
                  </a:cubicBezTo>
                  <a:cubicBezTo>
                    <a:pt x="0"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09"/>
            <p:cNvSpPr/>
            <p:nvPr/>
          </p:nvSpPr>
          <p:spPr bwMode="auto">
            <a:xfrm>
              <a:off x="9861551" y="1157287"/>
              <a:ext cx="220663" cy="38100"/>
            </a:xfrm>
            <a:custGeom>
              <a:avLst/>
              <a:gdLst>
                <a:gd name="T0" fmla="*/ 0 w 52"/>
                <a:gd name="T1" fmla="*/ 2 h 9"/>
                <a:gd name="T2" fmla="*/ 1 w 52"/>
                <a:gd name="T3" fmla="*/ 2 h 9"/>
                <a:gd name="T4" fmla="*/ 2 w 52"/>
                <a:gd name="T5" fmla="*/ 1 h 9"/>
                <a:gd name="T6" fmla="*/ 5 w 52"/>
                <a:gd name="T7" fmla="*/ 0 h 9"/>
                <a:gd name="T8" fmla="*/ 9 w 52"/>
                <a:gd name="T9" fmla="*/ 1 h 9"/>
                <a:gd name="T10" fmla="*/ 13 w 52"/>
                <a:gd name="T11" fmla="*/ 2 h 9"/>
                <a:gd name="T12" fmla="*/ 17 w 52"/>
                <a:gd name="T13" fmla="*/ 4 h 9"/>
                <a:gd name="T14" fmla="*/ 21 w 52"/>
                <a:gd name="T15" fmla="*/ 6 h 9"/>
                <a:gd name="T16" fmla="*/ 26 w 52"/>
                <a:gd name="T17" fmla="*/ 7 h 9"/>
                <a:gd name="T18" fmla="*/ 31 w 52"/>
                <a:gd name="T19" fmla="*/ 7 h 9"/>
                <a:gd name="T20" fmla="*/ 33 w 52"/>
                <a:gd name="T21" fmla="*/ 7 h 9"/>
                <a:gd name="T22" fmla="*/ 36 w 52"/>
                <a:gd name="T23" fmla="*/ 7 h 9"/>
                <a:gd name="T24" fmla="*/ 40 w 52"/>
                <a:gd name="T25" fmla="*/ 6 h 9"/>
                <a:gd name="T26" fmla="*/ 44 w 52"/>
                <a:gd name="T27" fmla="*/ 5 h 9"/>
                <a:gd name="T28" fmla="*/ 50 w 52"/>
                <a:gd name="T29" fmla="*/ 3 h 9"/>
                <a:gd name="T30" fmla="*/ 52 w 52"/>
                <a:gd name="T31" fmla="*/ 2 h 9"/>
                <a:gd name="T32" fmla="*/ 50 w 52"/>
                <a:gd name="T33" fmla="*/ 4 h 9"/>
                <a:gd name="T34" fmla="*/ 45 w 52"/>
                <a:gd name="T35" fmla="*/ 7 h 9"/>
                <a:gd name="T36" fmla="*/ 41 w 52"/>
                <a:gd name="T37" fmla="*/ 8 h 9"/>
                <a:gd name="T38" fmla="*/ 36 w 52"/>
                <a:gd name="T39" fmla="*/ 9 h 9"/>
                <a:gd name="T40" fmla="*/ 31 w 52"/>
                <a:gd name="T41" fmla="*/ 9 h 9"/>
                <a:gd name="T42" fmla="*/ 26 w 52"/>
                <a:gd name="T43" fmla="*/ 9 h 9"/>
                <a:gd name="T44" fmla="*/ 21 w 52"/>
                <a:gd name="T45" fmla="*/ 8 h 9"/>
                <a:gd name="T46" fmla="*/ 16 w 52"/>
                <a:gd name="T47" fmla="*/ 6 h 9"/>
                <a:gd name="T48" fmla="*/ 12 w 52"/>
                <a:gd name="T49" fmla="*/ 4 h 9"/>
                <a:gd name="T50" fmla="*/ 8 w 52"/>
                <a:gd name="T51" fmla="*/ 2 h 9"/>
                <a:gd name="T52" fmla="*/ 5 w 52"/>
                <a:gd name="T53" fmla="*/ 1 h 9"/>
                <a:gd name="T54" fmla="*/ 2 w 52"/>
                <a:gd name="T55" fmla="*/ 1 h 9"/>
                <a:gd name="T56" fmla="*/ 0 w 52"/>
                <a:gd name="T5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
                  <a:moveTo>
                    <a:pt x="0" y="2"/>
                  </a:moveTo>
                  <a:cubicBezTo>
                    <a:pt x="0" y="2"/>
                    <a:pt x="0" y="2"/>
                    <a:pt x="1" y="2"/>
                  </a:cubicBezTo>
                  <a:cubicBezTo>
                    <a:pt x="1" y="1"/>
                    <a:pt x="2" y="1"/>
                    <a:pt x="2" y="1"/>
                  </a:cubicBezTo>
                  <a:cubicBezTo>
                    <a:pt x="3" y="0"/>
                    <a:pt x="4" y="0"/>
                    <a:pt x="5" y="0"/>
                  </a:cubicBezTo>
                  <a:cubicBezTo>
                    <a:pt x="6" y="0"/>
                    <a:pt x="7" y="0"/>
                    <a:pt x="9" y="1"/>
                  </a:cubicBezTo>
                  <a:cubicBezTo>
                    <a:pt x="10" y="1"/>
                    <a:pt x="11" y="2"/>
                    <a:pt x="13" y="2"/>
                  </a:cubicBezTo>
                  <a:cubicBezTo>
                    <a:pt x="14" y="3"/>
                    <a:pt x="15" y="3"/>
                    <a:pt x="17" y="4"/>
                  </a:cubicBezTo>
                  <a:cubicBezTo>
                    <a:pt x="18" y="5"/>
                    <a:pt x="20" y="5"/>
                    <a:pt x="21" y="6"/>
                  </a:cubicBezTo>
                  <a:cubicBezTo>
                    <a:pt x="23" y="6"/>
                    <a:pt x="24" y="6"/>
                    <a:pt x="26" y="7"/>
                  </a:cubicBezTo>
                  <a:cubicBezTo>
                    <a:pt x="28" y="7"/>
                    <a:pt x="29" y="7"/>
                    <a:pt x="31" y="7"/>
                  </a:cubicBezTo>
                  <a:cubicBezTo>
                    <a:pt x="32" y="7"/>
                    <a:pt x="33" y="7"/>
                    <a:pt x="33" y="7"/>
                  </a:cubicBezTo>
                  <a:cubicBezTo>
                    <a:pt x="34" y="7"/>
                    <a:pt x="35" y="7"/>
                    <a:pt x="36" y="7"/>
                  </a:cubicBezTo>
                  <a:cubicBezTo>
                    <a:pt x="37" y="7"/>
                    <a:pt x="39" y="7"/>
                    <a:pt x="40" y="6"/>
                  </a:cubicBezTo>
                  <a:cubicBezTo>
                    <a:pt x="42" y="6"/>
                    <a:pt x="43" y="6"/>
                    <a:pt x="44" y="5"/>
                  </a:cubicBezTo>
                  <a:cubicBezTo>
                    <a:pt x="47" y="5"/>
                    <a:pt x="49" y="4"/>
                    <a:pt x="50" y="3"/>
                  </a:cubicBezTo>
                  <a:cubicBezTo>
                    <a:pt x="51" y="3"/>
                    <a:pt x="52" y="2"/>
                    <a:pt x="52" y="2"/>
                  </a:cubicBezTo>
                  <a:cubicBezTo>
                    <a:pt x="52" y="2"/>
                    <a:pt x="51" y="3"/>
                    <a:pt x="50" y="4"/>
                  </a:cubicBezTo>
                  <a:cubicBezTo>
                    <a:pt x="49" y="4"/>
                    <a:pt x="47" y="6"/>
                    <a:pt x="45" y="7"/>
                  </a:cubicBezTo>
                  <a:cubicBezTo>
                    <a:pt x="43" y="7"/>
                    <a:pt x="42" y="8"/>
                    <a:pt x="41" y="8"/>
                  </a:cubicBezTo>
                  <a:cubicBezTo>
                    <a:pt x="39" y="8"/>
                    <a:pt x="38" y="9"/>
                    <a:pt x="36" y="9"/>
                  </a:cubicBezTo>
                  <a:cubicBezTo>
                    <a:pt x="34" y="9"/>
                    <a:pt x="33" y="9"/>
                    <a:pt x="31" y="9"/>
                  </a:cubicBezTo>
                  <a:cubicBezTo>
                    <a:pt x="29" y="9"/>
                    <a:pt x="27" y="9"/>
                    <a:pt x="26" y="9"/>
                  </a:cubicBezTo>
                  <a:cubicBezTo>
                    <a:pt x="24" y="9"/>
                    <a:pt x="22" y="8"/>
                    <a:pt x="21" y="8"/>
                  </a:cubicBezTo>
                  <a:cubicBezTo>
                    <a:pt x="19" y="7"/>
                    <a:pt x="17" y="7"/>
                    <a:pt x="16" y="6"/>
                  </a:cubicBezTo>
                  <a:cubicBezTo>
                    <a:pt x="14" y="5"/>
                    <a:pt x="13" y="5"/>
                    <a:pt x="12" y="4"/>
                  </a:cubicBezTo>
                  <a:cubicBezTo>
                    <a:pt x="10" y="3"/>
                    <a:pt x="9" y="2"/>
                    <a:pt x="8" y="2"/>
                  </a:cubicBezTo>
                  <a:cubicBezTo>
                    <a:pt x="7" y="1"/>
                    <a:pt x="6" y="1"/>
                    <a:pt x="5" y="1"/>
                  </a:cubicBezTo>
                  <a:cubicBezTo>
                    <a:pt x="4" y="1"/>
                    <a:pt x="3" y="1"/>
                    <a:pt x="2" y="1"/>
                  </a:cubicBezTo>
                  <a:cubicBezTo>
                    <a:pt x="1" y="2"/>
                    <a:pt x="0" y="2"/>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10"/>
            <p:cNvSpPr/>
            <p:nvPr/>
          </p:nvSpPr>
          <p:spPr bwMode="auto">
            <a:xfrm>
              <a:off x="10069514" y="1276349"/>
              <a:ext cx="96838" cy="169863"/>
            </a:xfrm>
            <a:custGeom>
              <a:avLst/>
              <a:gdLst>
                <a:gd name="T0" fmla="*/ 22 w 23"/>
                <a:gd name="T1" fmla="*/ 0 h 40"/>
                <a:gd name="T2" fmla="*/ 22 w 23"/>
                <a:gd name="T3" fmla="*/ 2 h 40"/>
                <a:gd name="T4" fmla="*/ 23 w 23"/>
                <a:gd name="T5" fmla="*/ 7 h 40"/>
                <a:gd name="T6" fmla="*/ 20 w 23"/>
                <a:gd name="T7" fmla="*/ 15 h 40"/>
                <a:gd name="T8" fmla="*/ 18 w 23"/>
                <a:gd name="T9" fmla="*/ 19 h 40"/>
                <a:gd name="T10" fmla="*/ 15 w 23"/>
                <a:gd name="T11" fmla="*/ 22 h 40"/>
                <a:gd name="T12" fmla="*/ 11 w 23"/>
                <a:gd name="T13" fmla="*/ 25 h 40"/>
                <a:gd name="T14" fmla="*/ 8 w 23"/>
                <a:gd name="T15" fmla="*/ 28 h 40"/>
                <a:gd name="T16" fmla="*/ 3 w 23"/>
                <a:gd name="T17" fmla="*/ 34 h 40"/>
                <a:gd name="T18" fmla="*/ 0 w 23"/>
                <a:gd name="T19" fmla="*/ 38 h 40"/>
                <a:gd name="T20" fmla="*/ 0 w 23"/>
                <a:gd name="T21" fmla="*/ 40 h 40"/>
                <a:gd name="T22" fmla="*/ 0 w 23"/>
                <a:gd name="T23" fmla="*/ 40 h 40"/>
                <a:gd name="T24" fmla="*/ 0 w 23"/>
                <a:gd name="T25" fmla="*/ 38 h 40"/>
                <a:gd name="T26" fmla="*/ 2 w 23"/>
                <a:gd name="T27" fmla="*/ 33 h 40"/>
                <a:gd name="T28" fmla="*/ 7 w 23"/>
                <a:gd name="T29" fmla="*/ 27 h 40"/>
                <a:gd name="T30" fmla="*/ 10 w 23"/>
                <a:gd name="T31" fmla="*/ 23 h 40"/>
                <a:gd name="T32" fmla="*/ 13 w 23"/>
                <a:gd name="T33" fmla="*/ 20 h 40"/>
                <a:gd name="T34" fmla="*/ 19 w 23"/>
                <a:gd name="T35" fmla="*/ 14 h 40"/>
                <a:gd name="T36" fmla="*/ 21 w 23"/>
                <a:gd name="T37" fmla="*/ 7 h 40"/>
                <a:gd name="T38" fmla="*/ 22 w 23"/>
                <a:gd name="T39" fmla="*/ 2 h 40"/>
                <a:gd name="T40" fmla="*/ 22 w 23"/>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0">
                  <a:moveTo>
                    <a:pt x="22" y="0"/>
                  </a:moveTo>
                  <a:cubicBezTo>
                    <a:pt x="22" y="0"/>
                    <a:pt x="22" y="0"/>
                    <a:pt x="22" y="2"/>
                  </a:cubicBezTo>
                  <a:cubicBezTo>
                    <a:pt x="22" y="3"/>
                    <a:pt x="23" y="5"/>
                    <a:pt x="23" y="7"/>
                  </a:cubicBezTo>
                  <a:cubicBezTo>
                    <a:pt x="22" y="10"/>
                    <a:pt x="22" y="12"/>
                    <a:pt x="20" y="15"/>
                  </a:cubicBezTo>
                  <a:cubicBezTo>
                    <a:pt x="20" y="16"/>
                    <a:pt x="19" y="18"/>
                    <a:pt x="18" y="19"/>
                  </a:cubicBezTo>
                  <a:cubicBezTo>
                    <a:pt x="17" y="20"/>
                    <a:pt x="16" y="21"/>
                    <a:pt x="15" y="22"/>
                  </a:cubicBezTo>
                  <a:cubicBezTo>
                    <a:pt x="14" y="23"/>
                    <a:pt x="13" y="24"/>
                    <a:pt x="11" y="25"/>
                  </a:cubicBezTo>
                  <a:cubicBezTo>
                    <a:pt x="10" y="26"/>
                    <a:pt x="9" y="27"/>
                    <a:pt x="8" y="28"/>
                  </a:cubicBezTo>
                  <a:cubicBezTo>
                    <a:pt x="6" y="30"/>
                    <a:pt x="4" y="32"/>
                    <a:pt x="3" y="34"/>
                  </a:cubicBezTo>
                  <a:cubicBezTo>
                    <a:pt x="2" y="35"/>
                    <a:pt x="1" y="37"/>
                    <a:pt x="0" y="38"/>
                  </a:cubicBezTo>
                  <a:cubicBezTo>
                    <a:pt x="0" y="39"/>
                    <a:pt x="0" y="40"/>
                    <a:pt x="0" y="40"/>
                  </a:cubicBezTo>
                  <a:cubicBezTo>
                    <a:pt x="0" y="40"/>
                    <a:pt x="0" y="40"/>
                    <a:pt x="0" y="40"/>
                  </a:cubicBezTo>
                  <a:cubicBezTo>
                    <a:pt x="0" y="39"/>
                    <a:pt x="0" y="39"/>
                    <a:pt x="0" y="38"/>
                  </a:cubicBezTo>
                  <a:cubicBezTo>
                    <a:pt x="0" y="37"/>
                    <a:pt x="1" y="35"/>
                    <a:pt x="2" y="33"/>
                  </a:cubicBezTo>
                  <a:cubicBezTo>
                    <a:pt x="3" y="31"/>
                    <a:pt x="5" y="29"/>
                    <a:pt x="7" y="27"/>
                  </a:cubicBezTo>
                  <a:cubicBezTo>
                    <a:pt x="8" y="26"/>
                    <a:pt x="9" y="24"/>
                    <a:pt x="10" y="23"/>
                  </a:cubicBezTo>
                  <a:cubicBezTo>
                    <a:pt x="11" y="22"/>
                    <a:pt x="12" y="21"/>
                    <a:pt x="13" y="20"/>
                  </a:cubicBezTo>
                  <a:cubicBezTo>
                    <a:pt x="15" y="18"/>
                    <a:pt x="17" y="16"/>
                    <a:pt x="19" y="14"/>
                  </a:cubicBezTo>
                  <a:cubicBezTo>
                    <a:pt x="20" y="12"/>
                    <a:pt x="21" y="9"/>
                    <a:pt x="21" y="7"/>
                  </a:cubicBezTo>
                  <a:cubicBezTo>
                    <a:pt x="22" y="5"/>
                    <a:pt x="22" y="3"/>
                    <a:pt x="22" y="2"/>
                  </a:cubicBezTo>
                  <a:cubicBezTo>
                    <a:pt x="22" y="1"/>
                    <a:pt x="22" y="0"/>
                    <a:pt x="2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11"/>
            <p:cNvSpPr/>
            <p:nvPr/>
          </p:nvSpPr>
          <p:spPr bwMode="auto">
            <a:xfrm>
              <a:off x="10196514" y="1306512"/>
              <a:ext cx="42863" cy="211138"/>
            </a:xfrm>
            <a:custGeom>
              <a:avLst/>
              <a:gdLst>
                <a:gd name="T0" fmla="*/ 6 w 10"/>
                <a:gd name="T1" fmla="*/ 0 h 50"/>
                <a:gd name="T2" fmla="*/ 7 w 10"/>
                <a:gd name="T3" fmla="*/ 0 h 50"/>
                <a:gd name="T4" fmla="*/ 8 w 10"/>
                <a:gd name="T5" fmla="*/ 2 h 50"/>
                <a:gd name="T6" fmla="*/ 10 w 10"/>
                <a:gd name="T7" fmla="*/ 8 h 50"/>
                <a:gd name="T8" fmla="*/ 10 w 10"/>
                <a:gd name="T9" fmla="*/ 16 h 50"/>
                <a:gd name="T10" fmla="*/ 8 w 10"/>
                <a:gd name="T11" fmla="*/ 21 h 50"/>
                <a:gd name="T12" fmla="*/ 6 w 10"/>
                <a:gd name="T13" fmla="*/ 26 h 50"/>
                <a:gd name="T14" fmla="*/ 4 w 10"/>
                <a:gd name="T15" fmla="*/ 30 h 50"/>
                <a:gd name="T16" fmla="*/ 2 w 10"/>
                <a:gd name="T17" fmla="*/ 34 h 50"/>
                <a:gd name="T18" fmla="*/ 2 w 10"/>
                <a:gd name="T19" fmla="*/ 42 h 50"/>
                <a:gd name="T20" fmla="*/ 4 w 10"/>
                <a:gd name="T21" fmla="*/ 48 h 50"/>
                <a:gd name="T22" fmla="*/ 5 w 10"/>
                <a:gd name="T23" fmla="*/ 50 h 50"/>
                <a:gd name="T24" fmla="*/ 5 w 10"/>
                <a:gd name="T25" fmla="*/ 49 h 50"/>
                <a:gd name="T26" fmla="*/ 3 w 10"/>
                <a:gd name="T27" fmla="*/ 48 h 50"/>
                <a:gd name="T28" fmla="*/ 1 w 10"/>
                <a:gd name="T29" fmla="*/ 43 h 50"/>
                <a:gd name="T30" fmla="*/ 0 w 10"/>
                <a:gd name="T31" fmla="*/ 34 h 50"/>
                <a:gd name="T32" fmla="*/ 2 w 10"/>
                <a:gd name="T33" fmla="*/ 29 h 50"/>
                <a:gd name="T34" fmla="*/ 4 w 10"/>
                <a:gd name="T35" fmla="*/ 25 h 50"/>
                <a:gd name="T36" fmla="*/ 6 w 10"/>
                <a:gd name="T37" fmla="*/ 20 h 50"/>
                <a:gd name="T38" fmla="*/ 8 w 10"/>
                <a:gd name="T39" fmla="*/ 16 h 50"/>
                <a:gd name="T40" fmla="*/ 8 w 10"/>
                <a:gd name="T41" fmla="*/ 8 h 50"/>
                <a:gd name="T42" fmla="*/ 7 w 10"/>
                <a:gd name="T43" fmla="*/ 2 h 50"/>
                <a:gd name="T44" fmla="*/ 6 w 10"/>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50">
                  <a:moveTo>
                    <a:pt x="6" y="0"/>
                  </a:moveTo>
                  <a:cubicBezTo>
                    <a:pt x="6" y="0"/>
                    <a:pt x="7" y="0"/>
                    <a:pt x="7" y="0"/>
                  </a:cubicBezTo>
                  <a:cubicBezTo>
                    <a:pt x="7" y="1"/>
                    <a:pt x="7" y="1"/>
                    <a:pt x="8" y="2"/>
                  </a:cubicBezTo>
                  <a:cubicBezTo>
                    <a:pt x="8" y="3"/>
                    <a:pt x="9" y="5"/>
                    <a:pt x="10" y="8"/>
                  </a:cubicBezTo>
                  <a:cubicBezTo>
                    <a:pt x="10" y="10"/>
                    <a:pt x="10" y="13"/>
                    <a:pt x="10" y="16"/>
                  </a:cubicBezTo>
                  <a:cubicBezTo>
                    <a:pt x="9" y="18"/>
                    <a:pt x="9" y="20"/>
                    <a:pt x="8" y="21"/>
                  </a:cubicBezTo>
                  <a:cubicBezTo>
                    <a:pt x="7" y="23"/>
                    <a:pt x="7" y="24"/>
                    <a:pt x="6" y="26"/>
                  </a:cubicBezTo>
                  <a:cubicBezTo>
                    <a:pt x="5" y="27"/>
                    <a:pt x="4" y="29"/>
                    <a:pt x="4" y="30"/>
                  </a:cubicBezTo>
                  <a:cubicBezTo>
                    <a:pt x="3" y="31"/>
                    <a:pt x="3" y="33"/>
                    <a:pt x="2" y="34"/>
                  </a:cubicBezTo>
                  <a:cubicBezTo>
                    <a:pt x="2" y="37"/>
                    <a:pt x="2" y="40"/>
                    <a:pt x="2" y="42"/>
                  </a:cubicBezTo>
                  <a:cubicBezTo>
                    <a:pt x="3" y="45"/>
                    <a:pt x="3" y="47"/>
                    <a:pt x="4" y="48"/>
                  </a:cubicBezTo>
                  <a:cubicBezTo>
                    <a:pt x="5" y="49"/>
                    <a:pt x="5" y="50"/>
                    <a:pt x="5" y="50"/>
                  </a:cubicBezTo>
                  <a:cubicBezTo>
                    <a:pt x="5" y="50"/>
                    <a:pt x="5" y="50"/>
                    <a:pt x="5" y="49"/>
                  </a:cubicBezTo>
                  <a:cubicBezTo>
                    <a:pt x="4" y="49"/>
                    <a:pt x="4" y="49"/>
                    <a:pt x="3" y="48"/>
                  </a:cubicBezTo>
                  <a:cubicBezTo>
                    <a:pt x="3" y="47"/>
                    <a:pt x="2" y="45"/>
                    <a:pt x="1" y="43"/>
                  </a:cubicBezTo>
                  <a:cubicBezTo>
                    <a:pt x="0" y="40"/>
                    <a:pt x="0" y="37"/>
                    <a:pt x="0" y="34"/>
                  </a:cubicBezTo>
                  <a:cubicBezTo>
                    <a:pt x="0" y="32"/>
                    <a:pt x="1" y="31"/>
                    <a:pt x="2" y="29"/>
                  </a:cubicBezTo>
                  <a:cubicBezTo>
                    <a:pt x="2" y="28"/>
                    <a:pt x="3" y="26"/>
                    <a:pt x="4" y="25"/>
                  </a:cubicBezTo>
                  <a:cubicBezTo>
                    <a:pt x="5" y="23"/>
                    <a:pt x="5" y="22"/>
                    <a:pt x="6" y="20"/>
                  </a:cubicBezTo>
                  <a:cubicBezTo>
                    <a:pt x="7" y="19"/>
                    <a:pt x="7" y="17"/>
                    <a:pt x="8" y="16"/>
                  </a:cubicBezTo>
                  <a:cubicBezTo>
                    <a:pt x="8" y="13"/>
                    <a:pt x="8" y="10"/>
                    <a:pt x="8" y="8"/>
                  </a:cubicBezTo>
                  <a:cubicBezTo>
                    <a:pt x="8" y="5"/>
                    <a:pt x="8" y="3"/>
                    <a:pt x="7" y="2"/>
                  </a:cubicBezTo>
                  <a:cubicBezTo>
                    <a:pt x="7" y="1"/>
                    <a:pt x="6" y="0"/>
                    <a:pt x="6"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12"/>
            <p:cNvSpPr/>
            <p:nvPr/>
          </p:nvSpPr>
          <p:spPr bwMode="auto">
            <a:xfrm>
              <a:off x="10412414" y="1090612"/>
              <a:ext cx="177800" cy="38100"/>
            </a:xfrm>
            <a:custGeom>
              <a:avLst/>
              <a:gdLst>
                <a:gd name="T0" fmla="*/ 42 w 42"/>
                <a:gd name="T1" fmla="*/ 0 h 9"/>
                <a:gd name="T2" fmla="*/ 40 w 42"/>
                <a:gd name="T3" fmla="*/ 1 h 9"/>
                <a:gd name="T4" fmla="*/ 35 w 42"/>
                <a:gd name="T5" fmla="*/ 2 h 9"/>
                <a:gd name="T6" fmla="*/ 29 w 42"/>
                <a:gd name="T7" fmla="*/ 5 h 9"/>
                <a:gd name="T8" fmla="*/ 21 w 42"/>
                <a:gd name="T9" fmla="*/ 7 h 9"/>
                <a:gd name="T10" fmla="*/ 6 w 42"/>
                <a:gd name="T11" fmla="*/ 9 h 9"/>
                <a:gd name="T12" fmla="*/ 0 w 42"/>
                <a:gd name="T13" fmla="*/ 9 h 9"/>
                <a:gd name="T14" fmla="*/ 1 w 42"/>
                <a:gd name="T15" fmla="*/ 8 h 9"/>
                <a:gd name="T16" fmla="*/ 6 w 42"/>
                <a:gd name="T17" fmla="*/ 7 h 9"/>
                <a:gd name="T18" fmla="*/ 21 w 42"/>
                <a:gd name="T19" fmla="*/ 4 h 9"/>
                <a:gd name="T20" fmla="*/ 35 w 42"/>
                <a:gd name="T21" fmla="*/ 1 h 9"/>
                <a:gd name="T22" fmla="*/ 40 w 42"/>
                <a:gd name="T23" fmla="*/ 0 h 9"/>
                <a:gd name="T24" fmla="*/ 42 w 42"/>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
                  <a:moveTo>
                    <a:pt x="42" y="0"/>
                  </a:moveTo>
                  <a:cubicBezTo>
                    <a:pt x="42" y="0"/>
                    <a:pt x="41" y="0"/>
                    <a:pt x="40" y="1"/>
                  </a:cubicBezTo>
                  <a:cubicBezTo>
                    <a:pt x="39" y="1"/>
                    <a:pt x="37" y="2"/>
                    <a:pt x="35" y="2"/>
                  </a:cubicBezTo>
                  <a:cubicBezTo>
                    <a:pt x="34" y="3"/>
                    <a:pt x="31" y="4"/>
                    <a:pt x="29" y="5"/>
                  </a:cubicBezTo>
                  <a:cubicBezTo>
                    <a:pt x="26" y="5"/>
                    <a:pt x="24" y="6"/>
                    <a:pt x="21" y="7"/>
                  </a:cubicBezTo>
                  <a:cubicBezTo>
                    <a:pt x="16" y="8"/>
                    <a:pt x="10" y="8"/>
                    <a:pt x="6" y="9"/>
                  </a:cubicBezTo>
                  <a:cubicBezTo>
                    <a:pt x="2" y="9"/>
                    <a:pt x="0" y="9"/>
                    <a:pt x="0" y="9"/>
                  </a:cubicBezTo>
                  <a:cubicBezTo>
                    <a:pt x="0" y="9"/>
                    <a:pt x="0" y="8"/>
                    <a:pt x="1" y="8"/>
                  </a:cubicBezTo>
                  <a:cubicBezTo>
                    <a:pt x="3" y="8"/>
                    <a:pt x="4" y="8"/>
                    <a:pt x="6" y="7"/>
                  </a:cubicBezTo>
                  <a:cubicBezTo>
                    <a:pt x="10" y="6"/>
                    <a:pt x="15" y="5"/>
                    <a:pt x="21" y="4"/>
                  </a:cubicBezTo>
                  <a:cubicBezTo>
                    <a:pt x="26" y="3"/>
                    <a:pt x="31" y="2"/>
                    <a:pt x="35" y="1"/>
                  </a:cubicBezTo>
                  <a:cubicBezTo>
                    <a:pt x="37" y="1"/>
                    <a:pt x="39" y="0"/>
                    <a:pt x="40" y="0"/>
                  </a:cubicBezTo>
                  <a:cubicBezTo>
                    <a:pt x="41" y="0"/>
                    <a:pt x="42" y="0"/>
                    <a:pt x="42"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3"/>
            <p:cNvSpPr/>
            <p:nvPr/>
          </p:nvSpPr>
          <p:spPr bwMode="auto">
            <a:xfrm>
              <a:off x="10336214" y="933449"/>
              <a:ext cx="190500" cy="142875"/>
            </a:xfrm>
            <a:custGeom>
              <a:avLst/>
              <a:gdLst>
                <a:gd name="T0" fmla="*/ 45 w 45"/>
                <a:gd name="T1" fmla="*/ 0 h 34"/>
                <a:gd name="T2" fmla="*/ 43 w 45"/>
                <a:gd name="T3" fmla="*/ 2 h 34"/>
                <a:gd name="T4" fmla="*/ 39 w 45"/>
                <a:gd name="T5" fmla="*/ 6 h 34"/>
                <a:gd name="T6" fmla="*/ 32 w 45"/>
                <a:gd name="T7" fmla="*/ 13 h 34"/>
                <a:gd name="T8" fmla="*/ 24 w 45"/>
                <a:gd name="T9" fmla="*/ 19 h 34"/>
                <a:gd name="T10" fmla="*/ 16 w 45"/>
                <a:gd name="T11" fmla="*/ 25 h 34"/>
                <a:gd name="T12" fmla="*/ 8 w 45"/>
                <a:gd name="T13" fmla="*/ 30 h 34"/>
                <a:gd name="T14" fmla="*/ 2 w 45"/>
                <a:gd name="T15" fmla="*/ 33 h 34"/>
                <a:gd name="T16" fmla="*/ 0 w 45"/>
                <a:gd name="T17" fmla="*/ 34 h 34"/>
                <a:gd name="T18" fmla="*/ 2 w 45"/>
                <a:gd name="T19" fmla="*/ 32 h 34"/>
                <a:gd name="T20" fmla="*/ 7 w 45"/>
                <a:gd name="T21" fmla="*/ 29 h 34"/>
                <a:gd name="T22" fmla="*/ 23 w 45"/>
                <a:gd name="T23" fmla="*/ 17 h 34"/>
                <a:gd name="T24" fmla="*/ 38 w 45"/>
                <a:gd name="T25" fmla="*/ 5 h 34"/>
                <a:gd name="T26" fmla="*/ 43 w 45"/>
                <a:gd name="T27" fmla="*/ 1 h 34"/>
                <a:gd name="T28" fmla="*/ 45 w 45"/>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34">
                  <a:moveTo>
                    <a:pt x="45" y="0"/>
                  </a:moveTo>
                  <a:cubicBezTo>
                    <a:pt x="45" y="0"/>
                    <a:pt x="44" y="0"/>
                    <a:pt x="43" y="2"/>
                  </a:cubicBezTo>
                  <a:cubicBezTo>
                    <a:pt x="42" y="3"/>
                    <a:pt x="40" y="4"/>
                    <a:pt x="39" y="6"/>
                  </a:cubicBezTo>
                  <a:cubicBezTo>
                    <a:pt x="37" y="8"/>
                    <a:pt x="35" y="10"/>
                    <a:pt x="32" y="13"/>
                  </a:cubicBezTo>
                  <a:cubicBezTo>
                    <a:pt x="30" y="15"/>
                    <a:pt x="27" y="17"/>
                    <a:pt x="24" y="19"/>
                  </a:cubicBezTo>
                  <a:cubicBezTo>
                    <a:pt x="21" y="21"/>
                    <a:pt x="18" y="23"/>
                    <a:pt x="16" y="25"/>
                  </a:cubicBezTo>
                  <a:cubicBezTo>
                    <a:pt x="13" y="27"/>
                    <a:pt x="10" y="29"/>
                    <a:pt x="8" y="30"/>
                  </a:cubicBezTo>
                  <a:cubicBezTo>
                    <a:pt x="6" y="31"/>
                    <a:pt x="4" y="32"/>
                    <a:pt x="2" y="33"/>
                  </a:cubicBezTo>
                  <a:cubicBezTo>
                    <a:pt x="1" y="34"/>
                    <a:pt x="0" y="34"/>
                    <a:pt x="0" y="34"/>
                  </a:cubicBezTo>
                  <a:cubicBezTo>
                    <a:pt x="0" y="34"/>
                    <a:pt x="1" y="33"/>
                    <a:pt x="2" y="32"/>
                  </a:cubicBezTo>
                  <a:cubicBezTo>
                    <a:pt x="3" y="32"/>
                    <a:pt x="5" y="30"/>
                    <a:pt x="7" y="29"/>
                  </a:cubicBezTo>
                  <a:cubicBezTo>
                    <a:pt x="11" y="26"/>
                    <a:pt x="17" y="22"/>
                    <a:pt x="23" y="17"/>
                  </a:cubicBezTo>
                  <a:cubicBezTo>
                    <a:pt x="28" y="13"/>
                    <a:pt x="34" y="9"/>
                    <a:pt x="38" y="5"/>
                  </a:cubicBezTo>
                  <a:cubicBezTo>
                    <a:pt x="40" y="4"/>
                    <a:pt x="41" y="2"/>
                    <a:pt x="43" y="1"/>
                  </a:cubicBezTo>
                  <a:cubicBezTo>
                    <a:pt x="44" y="0"/>
                    <a:pt x="45" y="0"/>
                    <a:pt x="45"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14"/>
            <p:cNvSpPr/>
            <p:nvPr/>
          </p:nvSpPr>
          <p:spPr bwMode="auto">
            <a:xfrm>
              <a:off x="9937751" y="1243012"/>
              <a:ext cx="169863" cy="92075"/>
            </a:xfrm>
            <a:custGeom>
              <a:avLst/>
              <a:gdLst>
                <a:gd name="T0" fmla="*/ 40 w 40"/>
                <a:gd name="T1" fmla="*/ 0 h 22"/>
                <a:gd name="T2" fmla="*/ 38 w 40"/>
                <a:gd name="T3" fmla="*/ 0 h 22"/>
                <a:gd name="T4" fmla="*/ 33 w 40"/>
                <a:gd name="T5" fmla="*/ 2 h 22"/>
                <a:gd name="T6" fmla="*/ 19 w 40"/>
                <a:gd name="T7" fmla="*/ 9 h 22"/>
                <a:gd name="T8" fmla="*/ 13 w 40"/>
                <a:gd name="T9" fmla="*/ 15 h 22"/>
                <a:gd name="T10" fmla="*/ 7 w 40"/>
                <a:gd name="T11" fmla="*/ 20 h 22"/>
                <a:gd name="T12" fmla="*/ 2 w 40"/>
                <a:gd name="T13" fmla="*/ 22 h 22"/>
                <a:gd name="T14" fmla="*/ 0 w 40"/>
                <a:gd name="T15" fmla="*/ 22 h 22"/>
                <a:gd name="T16" fmla="*/ 0 w 40"/>
                <a:gd name="T17" fmla="*/ 22 h 22"/>
                <a:gd name="T18" fmla="*/ 1 w 40"/>
                <a:gd name="T19" fmla="*/ 21 h 22"/>
                <a:gd name="T20" fmla="*/ 6 w 40"/>
                <a:gd name="T21" fmla="*/ 19 h 22"/>
                <a:gd name="T22" fmla="*/ 11 w 40"/>
                <a:gd name="T23" fmla="*/ 13 h 22"/>
                <a:gd name="T24" fmla="*/ 18 w 40"/>
                <a:gd name="T25" fmla="*/ 7 h 22"/>
                <a:gd name="T26" fmla="*/ 33 w 40"/>
                <a:gd name="T27" fmla="*/ 1 h 22"/>
                <a:gd name="T28" fmla="*/ 38 w 40"/>
                <a:gd name="T29" fmla="*/ 0 h 22"/>
                <a:gd name="T30" fmla="*/ 40 w 40"/>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2">
                  <a:moveTo>
                    <a:pt x="40" y="0"/>
                  </a:moveTo>
                  <a:cubicBezTo>
                    <a:pt x="40" y="0"/>
                    <a:pt x="39" y="0"/>
                    <a:pt x="38" y="0"/>
                  </a:cubicBezTo>
                  <a:cubicBezTo>
                    <a:pt x="37" y="1"/>
                    <a:pt x="35" y="1"/>
                    <a:pt x="33" y="2"/>
                  </a:cubicBezTo>
                  <a:cubicBezTo>
                    <a:pt x="29" y="4"/>
                    <a:pt x="24" y="6"/>
                    <a:pt x="19" y="9"/>
                  </a:cubicBezTo>
                  <a:cubicBezTo>
                    <a:pt x="17" y="11"/>
                    <a:pt x="15" y="13"/>
                    <a:pt x="13" y="15"/>
                  </a:cubicBezTo>
                  <a:cubicBezTo>
                    <a:pt x="11" y="17"/>
                    <a:pt x="9" y="19"/>
                    <a:pt x="7" y="20"/>
                  </a:cubicBezTo>
                  <a:cubicBezTo>
                    <a:pt x="5" y="21"/>
                    <a:pt x="3" y="21"/>
                    <a:pt x="2" y="22"/>
                  </a:cubicBezTo>
                  <a:cubicBezTo>
                    <a:pt x="1" y="22"/>
                    <a:pt x="0" y="22"/>
                    <a:pt x="0" y="22"/>
                  </a:cubicBezTo>
                  <a:cubicBezTo>
                    <a:pt x="0" y="22"/>
                    <a:pt x="0" y="22"/>
                    <a:pt x="0" y="22"/>
                  </a:cubicBezTo>
                  <a:cubicBezTo>
                    <a:pt x="0" y="22"/>
                    <a:pt x="0" y="21"/>
                    <a:pt x="1" y="21"/>
                  </a:cubicBezTo>
                  <a:cubicBezTo>
                    <a:pt x="3" y="21"/>
                    <a:pt x="4" y="20"/>
                    <a:pt x="6" y="19"/>
                  </a:cubicBezTo>
                  <a:cubicBezTo>
                    <a:pt x="8" y="17"/>
                    <a:pt x="9" y="15"/>
                    <a:pt x="11" y="13"/>
                  </a:cubicBezTo>
                  <a:cubicBezTo>
                    <a:pt x="13" y="11"/>
                    <a:pt x="15" y="9"/>
                    <a:pt x="18" y="7"/>
                  </a:cubicBezTo>
                  <a:cubicBezTo>
                    <a:pt x="23" y="4"/>
                    <a:pt x="28" y="2"/>
                    <a:pt x="33" y="1"/>
                  </a:cubicBezTo>
                  <a:cubicBezTo>
                    <a:pt x="35" y="0"/>
                    <a:pt x="37" y="0"/>
                    <a:pt x="38" y="0"/>
                  </a:cubicBezTo>
                  <a:cubicBezTo>
                    <a:pt x="39" y="0"/>
                    <a:pt x="40" y="0"/>
                    <a:pt x="4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5"/>
            <p:cNvSpPr/>
            <p:nvPr/>
          </p:nvSpPr>
          <p:spPr bwMode="auto">
            <a:xfrm>
              <a:off x="9917114" y="1012824"/>
              <a:ext cx="177800" cy="80963"/>
            </a:xfrm>
            <a:custGeom>
              <a:avLst/>
              <a:gdLst>
                <a:gd name="T0" fmla="*/ 0 w 42"/>
                <a:gd name="T1" fmla="*/ 1 h 19"/>
                <a:gd name="T2" fmla="*/ 0 w 42"/>
                <a:gd name="T3" fmla="*/ 1 h 19"/>
                <a:gd name="T4" fmla="*/ 2 w 42"/>
                <a:gd name="T5" fmla="*/ 0 h 19"/>
                <a:gd name="T6" fmla="*/ 7 w 42"/>
                <a:gd name="T7" fmla="*/ 1 h 19"/>
                <a:gd name="T8" fmla="*/ 14 w 42"/>
                <a:gd name="T9" fmla="*/ 4 h 19"/>
                <a:gd name="T10" fmla="*/ 22 w 42"/>
                <a:gd name="T11" fmla="*/ 8 h 19"/>
                <a:gd name="T12" fmla="*/ 35 w 42"/>
                <a:gd name="T13" fmla="*/ 15 h 19"/>
                <a:gd name="T14" fmla="*/ 40 w 42"/>
                <a:gd name="T15" fmla="*/ 18 h 19"/>
                <a:gd name="T16" fmla="*/ 42 w 42"/>
                <a:gd name="T17" fmla="*/ 19 h 19"/>
                <a:gd name="T18" fmla="*/ 40 w 42"/>
                <a:gd name="T19" fmla="*/ 19 h 19"/>
                <a:gd name="T20" fmla="*/ 35 w 42"/>
                <a:gd name="T21" fmla="*/ 17 h 19"/>
                <a:gd name="T22" fmla="*/ 21 w 42"/>
                <a:gd name="T23" fmla="*/ 10 h 19"/>
                <a:gd name="T24" fmla="*/ 13 w 42"/>
                <a:gd name="T25" fmla="*/ 6 h 19"/>
                <a:gd name="T26" fmla="*/ 7 w 42"/>
                <a:gd name="T27" fmla="*/ 2 h 19"/>
                <a:gd name="T28" fmla="*/ 2 w 42"/>
                <a:gd name="T29" fmla="*/ 1 h 19"/>
                <a:gd name="T30" fmla="*/ 0 w 42"/>
                <a:gd name="T3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19">
                  <a:moveTo>
                    <a:pt x="0" y="1"/>
                  </a:moveTo>
                  <a:cubicBezTo>
                    <a:pt x="0" y="1"/>
                    <a:pt x="0" y="1"/>
                    <a:pt x="0" y="1"/>
                  </a:cubicBezTo>
                  <a:cubicBezTo>
                    <a:pt x="1" y="1"/>
                    <a:pt x="1" y="0"/>
                    <a:pt x="2" y="0"/>
                  </a:cubicBezTo>
                  <a:cubicBezTo>
                    <a:pt x="3" y="0"/>
                    <a:pt x="5" y="0"/>
                    <a:pt x="7" y="1"/>
                  </a:cubicBezTo>
                  <a:cubicBezTo>
                    <a:pt x="9" y="1"/>
                    <a:pt x="12" y="3"/>
                    <a:pt x="14" y="4"/>
                  </a:cubicBezTo>
                  <a:cubicBezTo>
                    <a:pt x="17" y="5"/>
                    <a:pt x="19" y="6"/>
                    <a:pt x="22" y="8"/>
                  </a:cubicBezTo>
                  <a:cubicBezTo>
                    <a:pt x="27" y="10"/>
                    <a:pt x="32" y="13"/>
                    <a:pt x="35" y="15"/>
                  </a:cubicBezTo>
                  <a:cubicBezTo>
                    <a:pt x="37" y="16"/>
                    <a:pt x="39" y="17"/>
                    <a:pt x="40" y="18"/>
                  </a:cubicBezTo>
                  <a:cubicBezTo>
                    <a:pt x="41" y="19"/>
                    <a:pt x="42" y="19"/>
                    <a:pt x="42" y="19"/>
                  </a:cubicBezTo>
                  <a:cubicBezTo>
                    <a:pt x="42" y="19"/>
                    <a:pt x="41" y="19"/>
                    <a:pt x="40" y="19"/>
                  </a:cubicBezTo>
                  <a:cubicBezTo>
                    <a:pt x="39" y="18"/>
                    <a:pt x="37" y="17"/>
                    <a:pt x="35" y="17"/>
                  </a:cubicBezTo>
                  <a:cubicBezTo>
                    <a:pt x="31" y="15"/>
                    <a:pt x="26" y="12"/>
                    <a:pt x="21" y="10"/>
                  </a:cubicBezTo>
                  <a:cubicBezTo>
                    <a:pt x="18" y="8"/>
                    <a:pt x="15" y="7"/>
                    <a:pt x="13" y="6"/>
                  </a:cubicBezTo>
                  <a:cubicBezTo>
                    <a:pt x="11" y="4"/>
                    <a:pt x="9" y="3"/>
                    <a:pt x="7" y="2"/>
                  </a:cubicBezTo>
                  <a:cubicBezTo>
                    <a:pt x="5" y="1"/>
                    <a:pt x="3" y="1"/>
                    <a:pt x="2" y="1"/>
                  </a:cubicBezTo>
                  <a:cubicBezTo>
                    <a:pt x="1" y="1"/>
                    <a:pt x="0" y="1"/>
                    <a:pt x="0"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16"/>
            <p:cNvSpPr/>
            <p:nvPr/>
          </p:nvSpPr>
          <p:spPr bwMode="auto">
            <a:xfrm>
              <a:off x="10277476" y="1085849"/>
              <a:ext cx="25400" cy="25400"/>
            </a:xfrm>
            <a:custGeom>
              <a:avLst/>
              <a:gdLst>
                <a:gd name="T0" fmla="*/ 1 w 6"/>
                <a:gd name="T1" fmla="*/ 1 h 6"/>
                <a:gd name="T2" fmla="*/ 1 w 6"/>
                <a:gd name="T3" fmla="*/ 5 h 6"/>
                <a:gd name="T4" fmla="*/ 5 w 6"/>
                <a:gd name="T5" fmla="*/ 5 h 6"/>
                <a:gd name="T6" fmla="*/ 1 w 6"/>
                <a:gd name="T7" fmla="*/ 1 h 6"/>
              </a:gdLst>
              <a:ahLst/>
              <a:cxnLst>
                <a:cxn ang="0">
                  <a:pos x="T0" y="T1"/>
                </a:cxn>
                <a:cxn ang="0">
                  <a:pos x="T2" y="T3"/>
                </a:cxn>
                <a:cxn ang="0">
                  <a:pos x="T4" y="T5"/>
                </a:cxn>
                <a:cxn ang="0">
                  <a:pos x="T6" y="T7"/>
                </a:cxn>
              </a:cxnLst>
              <a:rect l="0" t="0" r="r" b="b"/>
              <a:pathLst>
                <a:path w="6" h="6">
                  <a:moveTo>
                    <a:pt x="1" y="1"/>
                  </a:moveTo>
                  <a:cubicBezTo>
                    <a:pt x="0" y="1"/>
                    <a:pt x="0" y="3"/>
                    <a:pt x="1" y="5"/>
                  </a:cubicBezTo>
                  <a:cubicBezTo>
                    <a:pt x="2" y="6"/>
                    <a:pt x="5" y="6"/>
                    <a:pt x="5" y="5"/>
                  </a:cubicBezTo>
                  <a:cubicBezTo>
                    <a:pt x="6" y="4"/>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17"/>
            <p:cNvSpPr/>
            <p:nvPr/>
          </p:nvSpPr>
          <p:spPr bwMode="auto">
            <a:xfrm>
              <a:off x="10175876" y="1166812"/>
              <a:ext cx="20638" cy="20638"/>
            </a:xfrm>
            <a:custGeom>
              <a:avLst/>
              <a:gdLst>
                <a:gd name="T0" fmla="*/ 1 w 5"/>
                <a:gd name="T1" fmla="*/ 1 h 5"/>
                <a:gd name="T2" fmla="*/ 1 w 5"/>
                <a:gd name="T3" fmla="*/ 4 h 5"/>
                <a:gd name="T4" fmla="*/ 4 w 5"/>
                <a:gd name="T5" fmla="*/ 4 h 5"/>
                <a:gd name="T6" fmla="*/ 1 w 5"/>
                <a:gd name="T7" fmla="*/ 1 h 5"/>
              </a:gdLst>
              <a:ahLst/>
              <a:cxnLst>
                <a:cxn ang="0">
                  <a:pos x="T0" y="T1"/>
                </a:cxn>
                <a:cxn ang="0">
                  <a:pos x="T2" y="T3"/>
                </a:cxn>
                <a:cxn ang="0">
                  <a:pos x="T4" y="T5"/>
                </a:cxn>
                <a:cxn ang="0">
                  <a:pos x="T6" y="T7"/>
                </a:cxn>
              </a:cxnLst>
              <a:rect l="0" t="0" r="r" b="b"/>
              <a:pathLst>
                <a:path w="5" h="5">
                  <a:moveTo>
                    <a:pt x="1" y="1"/>
                  </a:moveTo>
                  <a:cubicBezTo>
                    <a:pt x="0" y="1"/>
                    <a:pt x="0" y="3"/>
                    <a:pt x="1" y="4"/>
                  </a:cubicBezTo>
                  <a:cubicBezTo>
                    <a:pt x="2" y="5"/>
                    <a:pt x="4" y="5"/>
                    <a:pt x="4" y="4"/>
                  </a:cubicBezTo>
                  <a:cubicBezTo>
                    <a:pt x="5" y="3"/>
                    <a:pt x="2" y="0"/>
                    <a:pt x="1" y="1"/>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8"/>
            <p:cNvSpPr/>
            <p:nvPr/>
          </p:nvSpPr>
          <p:spPr bwMode="auto">
            <a:xfrm>
              <a:off x="10213976" y="1149349"/>
              <a:ext cx="20638" cy="17463"/>
            </a:xfrm>
            <a:custGeom>
              <a:avLst/>
              <a:gdLst>
                <a:gd name="T0" fmla="*/ 0 w 5"/>
                <a:gd name="T1" fmla="*/ 2 h 4"/>
                <a:gd name="T2" fmla="*/ 3 w 5"/>
                <a:gd name="T3" fmla="*/ 4 h 4"/>
                <a:gd name="T4" fmla="*/ 5 w 5"/>
                <a:gd name="T5" fmla="*/ 2 h 4"/>
                <a:gd name="T6" fmla="*/ 5 w 5"/>
                <a:gd name="T7" fmla="*/ 1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0" y="3"/>
                    <a:pt x="2" y="4"/>
                    <a:pt x="3" y="4"/>
                  </a:cubicBezTo>
                  <a:cubicBezTo>
                    <a:pt x="4" y="4"/>
                    <a:pt x="4" y="3"/>
                    <a:pt x="5" y="2"/>
                  </a:cubicBezTo>
                  <a:cubicBezTo>
                    <a:pt x="5" y="2"/>
                    <a:pt x="5" y="1"/>
                    <a:pt x="5" y="1"/>
                  </a:cubicBezTo>
                  <a:cubicBezTo>
                    <a:pt x="4"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9"/>
            <p:cNvSpPr/>
            <p:nvPr/>
          </p:nvSpPr>
          <p:spPr bwMode="auto">
            <a:xfrm>
              <a:off x="10260014" y="1225549"/>
              <a:ext cx="25400" cy="25400"/>
            </a:xfrm>
            <a:custGeom>
              <a:avLst/>
              <a:gdLst>
                <a:gd name="T0" fmla="*/ 6 w 6"/>
                <a:gd name="T1" fmla="*/ 5 h 6"/>
                <a:gd name="T2" fmla="*/ 0 w 6"/>
                <a:gd name="T3" fmla="*/ 3 h 6"/>
                <a:gd name="T4" fmla="*/ 2 w 6"/>
                <a:gd name="T5" fmla="*/ 1 h 6"/>
                <a:gd name="T6" fmla="*/ 4 w 6"/>
                <a:gd name="T7" fmla="*/ 1 h 6"/>
                <a:gd name="T8" fmla="*/ 5 w 6"/>
                <a:gd name="T9" fmla="*/ 3 h 6"/>
                <a:gd name="T10" fmla="*/ 6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6" y="5"/>
                  </a:moveTo>
                  <a:cubicBezTo>
                    <a:pt x="5" y="6"/>
                    <a:pt x="0" y="4"/>
                    <a:pt x="0" y="3"/>
                  </a:cubicBezTo>
                  <a:cubicBezTo>
                    <a:pt x="0" y="2"/>
                    <a:pt x="1" y="1"/>
                    <a:pt x="2" y="1"/>
                  </a:cubicBezTo>
                  <a:cubicBezTo>
                    <a:pt x="2" y="1"/>
                    <a:pt x="3" y="0"/>
                    <a:pt x="4" y="1"/>
                  </a:cubicBezTo>
                  <a:cubicBezTo>
                    <a:pt x="5" y="1"/>
                    <a:pt x="5" y="2"/>
                    <a:pt x="5" y="3"/>
                  </a:cubicBezTo>
                  <a:cubicBezTo>
                    <a:pt x="6" y="3"/>
                    <a:pt x="6" y="4"/>
                    <a:pt x="6" y="5"/>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0"/>
            <p:cNvSpPr/>
            <p:nvPr/>
          </p:nvSpPr>
          <p:spPr bwMode="auto">
            <a:xfrm>
              <a:off x="10315576" y="1204912"/>
              <a:ext cx="12700" cy="7938"/>
            </a:xfrm>
            <a:custGeom>
              <a:avLst/>
              <a:gdLst>
                <a:gd name="T0" fmla="*/ 0 w 3"/>
                <a:gd name="T1" fmla="*/ 0 h 2"/>
                <a:gd name="T2" fmla="*/ 2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1" y="2"/>
                    <a:pt x="2" y="2"/>
                  </a:cubicBezTo>
                  <a:cubicBezTo>
                    <a:pt x="3" y="2"/>
                    <a:pt x="3" y="1"/>
                    <a:pt x="3" y="1"/>
                  </a:cubicBezTo>
                  <a:cubicBezTo>
                    <a:pt x="3" y="0"/>
                    <a:pt x="0" y="0"/>
                    <a:pt x="0" y="0"/>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21"/>
            <p:cNvSpPr/>
            <p:nvPr/>
          </p:nvSpPr>
          <p:spPr bwMode="auto">
            <a:xfrm>
              <a:off x="10148889" y="1204912"/>
              <a:ext cx="17463" cy="15875"/>
            </a:xfrm>
            <a:custGeom>
              <a:avLst/>
              <a:gdLst>
                <a:gd name="T0" fmla="*/ 0 w 4"/>
                <a:gd name="T1" fmla="*/ 2 h 4"/>
                <a:gd name="T2" fmla="*/ 3 w 4"/>
                <a:gd name="T3" fmla="*/ 1 h 4"/>
                <a:gd name="T4" fmla="*/ 4 w 4"/>
                <a:gd name="T5" fmla="*/ 2 h 4"/>
                <a:gd name="T6" fmla="*/ 3 w 4"/>
                <a:gd name="T7" fmla="*/ 3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1"/>
                    <a:pt x="1" y="0"/>
                    <a:pt x="3" y="1"/>
                  </a:cubicBezTo>
                  <a:cubicBezTo>
                    <a:pt x="3" y="1"/>
                    <a:pt x="4" y="1"/>
                    <a:pt x="4" y="2"/>
                  </a:cubicBezTo>
                  <a:cubicBezTo>
                    <a:pt x="4" y="3"/>
                    <a:pt x="4" y="3"/>
                    <a:pt x="3" y="3"/>
                  </a:cubicBezTo>
                  <a:cubicBezTo>
                    <a:pt x="2" y="4"/>
                    <a:pt x="0" y="3"/>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2"/>
            <p:cNvSpPr/>
            <p:nvPr/>
          </p:nvSpPr>
          <p:spPr bwMode="auto">
            <a:xfrm>
              <a:off x="10128251" y="1141412"/>
              <a:ext cx="17463" cy="15875"/>
            </a:xfrm>
            <a:custGeom>
              <a:avLst/>
              <a:gdLst>
                <a:gd name="T0" fmla="*/ 1 w 4"/>
                <a:gd name="T1" fmla="*/ 3 h 4"/>
                <a:gd name="T2" fmla="*/ 4 w 4"/>
                <a:gd name="T3" fmla="*/ 4 h 4"/>
                <a:gd name="T4" fmla="*/ 3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4"/>
                  </a:cubicBezTo>
                  <a:cubicBezTo>
                    <a:pt x="4" y="3"/>
                    <a:pt x="4" y="2"/>
                    <a:pt x="3" y="1"/>
                  </a:cubicBezTo>
                  <a:cubicBezTo>
                    <a:pt x="3" y="1"/>
                    <a:pt x="3" y="0"/>
                    <a:pt x="2" y="0"/>
                  </a:cubicBezTo>
                  <a:cubicBezTo>
                    <a:pt x="1" y="0"/>
                    <a:pt x="0" y="1"/>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23"/>
            <p:cNvSpPr/>
            <p:nvPr/>
          </p:nvSpPr>
          <p:spPr bwMode="auto">
            <a:xfrm>
              <a:off x="10217151" y="1225549"/>
              <a:ext cx="17463" cy="17463"/>
            </a:xfrm>
            <a:custGeom>
              <a:avLst/>
              <a:gdLst>
                <a:gd name="T0" fmla="*/ 1 w 4"/>
                <a:gd name="T1" fmla="*/ 3 h 4"/>
                <a:gd name="T2" fmla="*/ 4 w 4"/>
                <a:gd name="T3" fmla="*/ 4 h 4"/>
                <a:gd name="T4" fmla="*/ 3 w 4"/>
                <a:gd name="T5" fmla="*/ 1 h 4"/>
                <a:gd name="T6" fmla="*/ 2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3" y="4"/>
                    <a:pt x="4" y="4"/>
                  </a:cubicBezTo>
                  <a:cubicBezTo>
                    <a:pt x="4" y="3"/>
                    <a:pt x="4" y="2"/>
                    <a:pt x="3" y="1"/>
                  </a:cubicBezTo>
                  <a:cubicBezTo>
                    <a:pt x="3" y="1"/>
                    <a:pt x="3" y="0"/>
                    <a:pt x="2" y="0"/>
                  </a:cubicBezTo>
                  <a:cubicBezTo>
                    <a:pt x="1"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24"/>
            <p:cNvSpPr/>
            <p:nvPr/>
          </p:nvSpPr>
          <p:spPr bwMode="auto">
            <a:xfrm>
              <a:off x="10252076" y="1174749"/>
              <a:ext cx="15875" cy="17463"/>
            </a:xfrm>
            <a:custGeom>
              <a:avLst/>
              <a:gdLst>
                <a:gd name="T0" fmla="*/ 0 w 4"/>
                <a:gd name="T1" fmla="*/ 3 h 4"/>
                <a:gd name="T2" fmla="*/ 3 w 4"/>
                <a:gd name="T3" fmla="*/ 4 h 4"/>
                <a:gd name="T4" fmla="*/ 3 w 4"/>
                <a:gd name="T5" fmla="*/ 1 h 4"/>
                <a:gd name="T6" fmla="*/ 2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1" y="4"/>
                    <a:pt x="3" y="4"/>
                    <a:pt x="3" y="4"/>
                  </a:cubicBezTo>
                  <a:cubicBezTo>
                    <a:pt x="4" y="3"/>
                    <a:pt x="4" y="2"/>
                    <a:pt x="3" y="1"/>
                  </a:cubicBezTo>
                  <a:cubicBezTo>
                    <a:pt x="3" y="1"/>
                    <a:pt x="2" y="0"/>
                    <a:pt x="2" y="0"/>
                  </a:cubicBezTo>
                  <a:cubicBezTo>
                    <a:pt x="1" y="0"/>
                    <a:pt x="0" y="1"/>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25"/>
            <p:cNvSpPr/>
            <p:nvPr/>
          </p:nvSpPr>
          <p:spPr bwMode="auto">
            <a:xfrm>
              <a:off x="10290176" y="1169987"/>
              <a:ext cx="15875" cy="22225"/>
            </a:xfrm>
            <a:custGeom>
              <a:avLst/>
              <a:gdLst>
                <a:gd name="T0" fmla="*/ 0 w 4"/>
                <a:gd name="T1" fmla="*/ 3 h 5"/>
                <a:gd name="T2" fmla="*/ 3 w 4"/>
                <a:gd name="T3" fmla="*/ 4 h 5"/>
                <a:gd name="T4" fmla="*/ 3 w 4"/>
                <a:gd name="T5" fmla="*/ 1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1" y="4"/>
                    <a:pt x="3" y="5"/>
                    <a:pt x="3" y="4"/>
                  </a:cubicBezTo>
                  <a:cubicBezTo>
                    <a:pt x="4" y="4"/>
                    <a:pt x="4" y="2"/>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26"/>
            <p:cNvSpPr/>
            <p:nvPr/>
          </p:nvSpPr>
          <p:spPr bwMode="auto">
            <a:xfrm>
              <a:off x="10175876" y="1119187"/>
              <a:ext cx="12700" cy="12700"/>
            </a:xfrm>
            <a:custGeom>
              <a:avLst/>
              <a:gdLst>
                <a:gd name="T0" fmla="*/ 0 w 3"/>
                <a:gd name="T1" fmla="*/ 3 h 3"/>
                <a:gd name="T2" fmla="*/ 3 w 3"/>
                <a:gd name="T3" fmla="*/ 1 h 3"/>
                <a:gd name="T4" fmla="*/ 2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3"/>
                    <a:pt x="3" y="3"/>
                    <a:pt x="3" y="1"/>
                  </a:cubicBezTo>
                  <a:cubicBezTo>
                    <a:pt x="3" y="1"/>
                    <a:pt x="2" y="0"/>
                    <a:pt x="2" y="0"/>
                  </a:cubicBezTo>
                  <a:cubicBezTo>
                    <a:pt x="1" y="0"/>
                    <a:pt x="0" y="2"/>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27"/>
            <p:cNvSpPr/>
            <p:nvPr/>
          </p:nvSpPr>
          <p:spPr bwMode="auto">
            <a:xfrm>
              <a:off x="10234614" y="1116012"/>
              <a:ext cx="20638" cy="20638"/>
            </a:xfrm>
            <a:custGeom>
              <a:avLst/>
              <a:gdLst>
                <a:gd name="T0" fmla="*/ 1 w 5"/>
                <a:gd name="T1" fmla="*/ 4 h 5"/>
                <a:gd name="T2" fmla="*/ 5 w 5"/>
                <a:gd name="T3" fmla="*/ 3 h 5"/>
                <a:gd name="T4" fmla="*/ 3 w 5"/>
                <a:gd name="T5" fmla="*/ 0 h 5"/>
                <a:gd name="T6" fmla="*/ 1 w 5"/>
                <a:gd name="T7" fmla="*/ 4 h 5"/>
              </a:gdLst>
              <a:ahLst/>
              <a:cxnLst>
                <a:cxn ang="0">
                  <a:pos x="T0" y="T1"/>
                </a:cxn>
                <a:cxn ang="0">
                  <a:pos x="T2" y="T3"/>
                </a:cxn>
                <a:cxn ang="0">
                  <a:pos x="T4" y="T5"/>
                </a:cxn>
                <a:cxn ang="0">
                  <a:pos x="T6" y="T7"/>
                </a:cxn>
              </a:cxnLst>
              <a:rect l="0" t="0" r="r" b="b"/>
              <a:pathLst>
                <a:path w="5" h="5">
                  <a:moveTo>
                    <a:pt x="1" y="4"/>
                  </a:moveTo>
                  <a:cubicBezTo>
                    <a:pt x="2" y="5"/>
                    <a:pt x="5" y="5"/>
                    <a:pt x="5" y="3"/>
                  </a:cubicBezTo>
                  <a:cubicBezTo>
                    <a:pt x="5" y="2"/>
                    <a:pt x="4" y="0"/>
                    <a:pt x="3" y="0"/>
                  </a:cubicBezTo>
                  <a:cubicBezTo>
                    <a:pt x="2" y="0"/>
                    <a:pt x="0" y="4"/>
                    <a:pt x="1" y="4"/>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28"/>
            <p:cNvSpPr/>
            <p:nvPr/>
          </p:nvSpPr>
          <p:spPr bwMode="auto">
            <a:xfrm>
              <a:off x="10213976" y="1068387"/>
              <a:ext cx="15875" cy="17463"/>
            </a:xfrm>
            <a:custGeom>
              <a:avLst/>
              <a:gdLst>
                <a:gd name="T0" fmla="*/ 0 w 4"/>
                <a:gd name="T1" fmla="*/ 3 h 4"/>
                <a:gd name="T2" fmla="*/ 3 w 4"/>
                <a:gd name="T3" fmla="*/ 4 h 4"/>
                <a:gd name="T4" fmla="*/ 4 w 4"/>
                <a:gd name="T5" fmla="*/ 2 h 4"/>
                <a:gd name="T6" fmla="*/ 4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2" y="4"/>
                    <a:pt x="3" y="4"/>
                  </a:cubicBezTo>
                  <a:cubicBezTo>
                    <a:pt x="3" y="4"/>
                    <a:pt x="3" y="3"/>
                    <a:pt x="4" y="2"/>
                  </a:cubicBezTo>
                  <a:cubicBezTo>
                    <a:pt x="4" y="1"/>
                    <a:pt x="4" y="1"/>
                    <a:pt x="4" y="0"/>
                  </a:cubicBezTo>
                  <a:cubicBezTo>
                    <a:pt x="3" y="0"/>
                    <a:pt x="0" y="1"/>
                    <a:pt x="0"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29"/>
            <p:cNvSpPr/>
            <p:nvPr/>
          </p:nvSpPr>
          <p:spPr bwMode="auto">
            <a:xfrm>
              <a:off x="10158414" y="1076324"/>
              <a:ext cx="17463" cy="17463"/>
            </a:xfrm>
            <a:custGeom>
              <a:avLst/>
              <a:gdLst>
                <a:gd name="T0" fmla="*/ 0 w 4"/>
                <a:gd name="T1" fmla="*/ 2 h 4"/>
                <a:gd name="T2" fmla="*/ 3 w 4"/>
                <a:gd name="T3" fmla="*/ 4 h 4"/>
                <a:gd name="T4" fmla="*/ 4 w 4"/>
                <a:gd name="T5" fmla="*/ 2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0" y="3"/>
                    <a:pt x="2" y="4"/>
                    <a:pt x="3" y="4"/>
                  </a:cubicBezTo>
                  <a:cubicBezTo>
                    <a:pt x="3" y="4"/>
                    <a:pt x="3" y="3"/>
                    <a:pt x="4" y="2"/>
                  </a:cubicBezTo>
                  <a:cubicBezTo>
                    <a:pt x="4" y="1"/>
                    <a:pt x="4" y="1"/>
                    <a:pt x="4" y="0"/>
                  </a:cubicBezTo>
                  <a:cubicBezTo>
                    <a:pt x="3" y="0"/>
                    <a:pt x="0" y="1"/>
                    <a:pt x="0" y="2"/>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30"/>
            <p:cNvSpPr/>
            <p:nvPr/>
          </p:nvSpPr>
          <p:spPr bwMode="auto">
            <a:xfrm>
              <a:off x="10298114" y="1131887"/>
              <a:ext cx="17463" cy="22225"/>
            </a:xfrm>
            <a:custGeom>
              <a:avLst/>
              <a:gdLst>
                <a:gd name="T0" fmla="*/ 1 w 4"/>
                <a:gd name="T1" fmla="*/ 3 h 5"/>
                <a:gd name="T2" fmla="*/ 3 w 4"/>
                <a:gd name="T3" fmla="*/ 4 h 5"/>
                <a:gd name="T4" fmla="*/ 4 w 4"/>
                <a:gd name="T5" fmla="*/ 3 h 5"/>
                <a:gd name="T6" fmla="*/ 4 w 4"/>
                <a:gd name="T7" fmla="*/ 2 h 5"/>
                <a:gd name="T8" fmla="*/ 3 w 4"/>
                <a:gd name="T9" fmla="*/ 0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4"/>
                  </a:cubicBezTo>
                  <a:cubicBezTo>
                    <a:pt x="4" y="4"/>
                    <a:pt x="4" y="3"/>
                    <a:pt x="4" y="3"/>
                  </a:cubicBezTo>
                  <a:cubicBezTo>
                    <a:pt x="4" y="3"/>
                    <a:pt x="4" y="2"/>
                    <a:pt x="4" y="2"/>
                  </a:cubicBezTo>
                  <a:cubicBezTo>
                    <a:pt x="4" y="1"/>
                    <a:pt x="3" y="0"/>
                    <a:pt x="3" y="0"/>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31"/>
            <p:cNvSpPr/>
            <p:nvPr/>
          </p:nvSpPr>
          <p:spPr bwMode="auto">
            <a:xfrm>
              <a:off x="10188576" y="1208087"/>
              <a:ext cx="15875" cy="22225"/>
            </a:xfrm>
            <a:custGeom>
              <a:avLst/>
              <a:gdLst>
                <a:gd name="T0" fmla="*/ 1 w 4"/>
                <a:gd name="T1" fmla="*/ 3 h 5"/>
                <a:gd name="T2" fmla="*/ 3 w 4"/>
                <a:gd name="T3" fmla="*/ 4 h 5"/>
                <a:gd name="T4" fmla="*/ 4 w 4"/>
                <a:gd name="T5" fmla="*/ 3 h 5"/>
                <a:gd name="T6" fmla="*/ 4 w 4"/>
                <a:gd name="T7" fmla="*/ 2 h 5"/>
                <a:gd name="T8" fmla="*/ 3 w 4"/>
                <a:gd name="T9" fmla="*/ 0 h 5"/>
                <a:gd name="T10" fmla="*/ 1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1" y="3"/>
                  </a:moveTo>
                  <a:cubicBezTo>
                    <a:pt x="1" y="4"/>
                    <a:pt x="2" y="5"/>
                    <a:pt x="3" y="4"/>
                  </a:cubicBezTo>
                  <a:cubicBezTo>
                    <a:pt x="4" y="4"/>
                    <a:pt x="4" y="3"/>
                    <a:pt x="4" y="3"/>
                  </a:cubicBezTo>
                  <a:cubicBezTo>
                    <a:pt x="4" y="3"/>
                    <a:pt x="4" y="2"/>
                    <a:pt x="4" y="2"/>
                  </a:cubicBezTo>
                  <a:cubicBezTo>
                    <a:pt x="4" y="1"/>
                    <a:pt x="3" y="1"/>
                    <a:pt x="3" y="0"/>
                  </a:cubicBezTo>
                  <a:cubicBezTo>
                    <a:pt x="2" y="0"/>
                    <a:pt x="0" y="2"/>
                    <a:pt x="1" y="3"/>
                  </a:cubicBezTo>
                  <a:close/>
                </a:path>
              </a:pathLst>
            </a:custGeom>
            <a:solidFill>
              <a:srgbClr val="F6D5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a:off x="2269085" y="301707"/>
            <a:ext cx="1357313" cy="992188"/>
            <a:chOff x="9704389" y="4233863"/>
            <a:chExt cx="1357313" cy="992188"/>
          </a:xfrm>
        </p:grpSpPr>
        <p:sp>
          <p:nvSpPr>
            <p:cNvPr id="78" name="Freeform 435"/>
            <p:cNvSpPr/>
            <p:nvPr/>
          </p:nvSpPr>
          <p:spPr bwMode="auto">
            <a:xfrm>
              <a:off x="9704389" y="4665663"/>
              <a:ext cx="288925" cy="458788"/>
            </a:xfrm>
            <a:custGeom>
              <a:avLst/>
              <a:gdLst>
                <a:gd name="T0" fmla="*/ 68 w 68"/>
                <a:gd name="T1" fmla="*/ 40 h 108"/>
                <a:gd name="T2" fmla="*/ 10 w 68"/>
                <a:gd name="T3" fmla="*/ 21 h 108"/>
                <a:gd name="T4" fmla="*/ 19 w 68"/>
                <a:gd name="T5" fmla="*/ 40 h 108"/>
                <a:gd name="T6" fmla="*/ 3 w 68"/>
                <a:gd name="T7" fmla="*/ 60 h 108"/>
                <a:gd name="T8" fmla="*/ 30 w 68"/>
                <a:gd name="T9" fmla="*/ 69 h 108"/>
                <a:gd name="T10" fmla="*/ 33 w 68"/>
                <a:gd name="T11" fmla="*/ 95 h 108"/>
                <a:gd name="T12" fmla="*/ 68 w 68"/>
                <a:gd name="T13" fmla="*/ 40 h 108"/>
              </a:gdLst>
              <a:ahLst/>
              <a:cxnLst>
                <a:cxn ang="0">
                  <a:pos x="T0" y="T1"/>
                </a:cxn>
                <a:cxn ang="0">
                  <a:pos x="T2" y="T3"/>
                </a:cxn>
                <a:cxn ang="0">
                  <a:pos x="T4" y="T5"/>
                </a:cxn>
                <a:cxn ang="0">
                  <a:pos x="T6" y="T7"/>
                </a:cxn>
                <a:cxn ang="0">
                  <a:pos x="T8" y="T9"/>
                </a:cxn>
                <a:cxn ang="0">
                  <a:pos x="T10" y="T11"/>
                </a:cxn>
                <a:cxn ang="0">
                  <a:pos x="T12" y="T13"/>
                </a:cxn>
              </a:cxnLst>
              <a:rect l="0" t="0" r="r" b="b"/>
              <a:pathLst>
                <a:path w="68" h="108">
                  <a:moveTo>
                    <a:pt x="68" y="40"/>
                  </a:moveTo>
                  <a:cubicBezTo>
                    <a:pt x="68" y="40"/>
                    <a:pt x="25" y="0"/>
                    <a:pt x="10" y="21"/>
                  </a:cubicBezTo>
                  <a:cubicBezTo>
                    <a:pt x="0" y="35"/>
                    <a:pt x="19" y="40"/>
                    <a:pt x="19" y="40"/>
                  </a:cubicBezTo>
                  <a:cubicBezTo>
                    <a:pt x="19" y="40"/>
                    <a:pt x="0" y="44"/>
                    <a:pt x="3" y="60"/>
                  </a:cubicBezTo>
                  <a:cubicBezTo>
                    <a:pt x="6" y="76"/>
                    <a:pt x="30" y="69"/>
                    <a:pt x="30" y="69"/>
                  </a:cubicBezTo>
                  <a:cubicBezTo>
                    <a:pt x="30" y="69"/>
                    <a:pt x="22" y="83"/>
                    <a:pt x="33" y="95"/>
                  </a:cubicBezTo>
                  <a:cubicBezTo>
                    <a:pt x="44" y="108"/>
                    <a:pt x="68" y="65"/>
                    <a:pt x="68" y="40"/>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6"/>
            <p:cNvSpPr/>
            <p:nvPr/>
          </p:nvSpPr>
          <p:spPr bwMode="auto">
            <a:xfrm>
              <a:off x="9856789" y="4852988"/>
              <a:ext cx="111125" cy="185738"/>
            </a:xfrm>
            <a:custGeom>
              <a:avLst/>
              <a:gdLst>
                <a:gd name="T0" fmla="*/ 26 w 26"/>
                <a:gd name="T1" fmla="*/ 0 h 44"/>
                <a:gd name="T2" fmla="*/ 26 w 26"/>
                <a:gd name="T3" fmla="*/ 0 h 44"/>
                <a:gd name="T4" fmla="*/ 25 w 26"/>
                <a:gd name="T5" fmla="*/ 2 h 44"/>
                <a:gd name="T6" fmla="*/ 24 w 26"/>
                <a:gd name="T7" fmla="*/ 4 h 44"/>
                <a:gd name="T8" fmla="*/ 23 w 26"/>
                <a:gd name="T9" fmla="*/ 8 h 44"/>
                <a:gd name="T10" fmla="*/ 22 w 26"/>
                <a:gd name="T11" fmla="*/ 9 h 44"/>
                <a:gd name="T12" fmla="*/ 21 w 26"/>
                <a:gd name="T13" fmla="*/ 11 h 44"/>
                <a:gd name="T14" fmla="*/ 19 w 26"/>
                <a:gd name="T15" fmla="*/ 15 h 44"/>
                <a:gd name="T16" fmla="*/ 17 w 26"/>
                <a:gd name="T17" fmla="*/ 19 h 44"/>
                <a:gd name="T18" fmla="*/ 15 w 26"/>
                <a:gd name="T19" fmla="*/ 23 h 44"/>
                <a:gd name="T20" fmla="*/ 13 w 26"/>
                <a:gd name="T21" fmla="*/ 25 h 44"/>
                <a:gd name="T22" fmla="*/ 12 w 26"/>
                <a:gd name="T23" fmla="*/ 27 h 44"/>
                <a:gd name="T24" fmla="*/ 12 w 26"/>
                <a:gd name="T25" fmla="*/ 28 h 44"/>
                <a:gd name="T26" fmla="*/ 11 w 26"/>
                <a:gd name="T27" fmla="*/ 29 h 44"/>
                <a:gd name="T28" fmla="*/ 10 w 26"/>
                <a:gd name="T29" fmla="*/ 31 h 44"/>
                <a:gd name="T30" fmla="*/ 8 w 26"/>
                <a:gd name="T31" fmla="*/ 33 h 44"/>
                <a:gd name="T32" fmla="*/ 7 w 26"/>
                <a:gd name="T33" fmla="*/ 35 h 44"/>
                <a:gd name="T34" fmla="*/ 5 w 26"/>
                <a:gd name="T35" fmla="*/ 38 h 44"/>
                <a:gd name="T36" fmla="*/ 4 w 26"/>
                <a:gd name="T37" fmla="*/ 39 h 44"/>
                <a:gd name="T38" fmla="*/ 3 w 26"/>
                <a:gd name="T39" fmla="*/ 41 h 44"/>
                <a:gd name="T40" fmla="*/ 1 w 26"/>
                <a:gd name="T41" fmla="*/ 43 h 44"/>
                <a:gd name="T42" fmla="*/ 0 w 26"/>
                <a:gd name="T43" fmla="*/ 44 h 44"/>
                <a:gd name="T44" fmla="*/ 0 w 26"/>
                <a:gd name="T45" fmla="*/ 44 h 44"/>
                <a:gd name="T46" fmla="*/ 0 w 26"/>
                <a:gd name="T47" fmla="*/ 44 h 44"/>
                <a:gd name="T48" fmla="*/ 2 w 26"/>
                <a:gd name="T49" fmla="*/ 43 h 44"/>
                <a:gd name="T50" fmla="*/ 4 w 26"/>
                <a:gd name="T51" fmla="*/ 42 h 44"/>
                <a:gd name="T52" fmla="*/ 5 w 26"/>
                <a:gd name="T53" fmla="*/ 41 h 44"/>
                <a:gd name="T54" fmla="*/ 7 w 26"/>
                <a:gd name="T55" fmla="*/ 40 h 44"/>
                <a:gd name="T56" fmla="*/ 8 w 26"/>
                <a:gd name="T57" fmla="*/ 39 h 44"/>
                <a:gd name="T58" fmla="*/ 10 w 26"/>
                <a:gd name="T59" fmla="*/ 37 h 44"/>
                <a:gd name="T60" fmla="*/ 11 w 26"/>
                <a:gd name="T61" fmla="*/ 36 h 44"/>
                <a:gd name="T62" fmla="*/ 13 w 26"/>
                <a:gd name="T63" fmla="*/ 34 h 44"/>
                <a:gd name="T64" fmla="*/ 16 w 26"/>
                <a:gd name="T65" fmla="*/ 30 h 44"/>
                <a:gd name="T66" fmla="*/ 19 w 26"/>
                <a:gd name="T67" fmla="*/ 26 h 44"/>
                <a:gd name="T68" fmla="*/ 20 w 26"/>
                <a:gd name="T69" fmla="*/ 24 h 44"/>
                <a:gd name="T70" fmla="*/ 21 w 26"/>
                <a:gd name="T71" fmla="*/ 21 h 44"/>
                <a:gd name="T72" fmla="*/ 22 w 26"/>
                <a:gd name="T73" fmla="*/ 19 h 44"/>
                <a:gd name="T74" fmla="*/ 23 w 26"/>
                <a:gd name="T75" fmla="*/ 17 h 44"/>
                <a:gd name="T76" fmla="*/ 25 w 26"/>
                <a:gd name="T77" fmla="*/ 12 h 44"/>
                <a:gd name="T78" fmla="*/ 25 w 26"/>
                <a:gd name="T79" fmla="*/ 10 h 44"/>
                <a:gd name="T80" fmla="*/ 25 w 26"/>
                <a:gd name="T81" fmla="*/ 8 h 44"/>
                <a:gd name="T82" fmla="*/ 26 w 26"/>
                <a:gd name="T83" fmla="*/ 7 h 44"/>
                <a:gd name="T84" fmla="*/ 26 w 26"/>
                <a:gd name="T85" fmla="*/ 5 h 44"/>
                <a:gd name="T86" fmla="*/ 26 w 26"/>
                <a:gd name="T87" fmla="*/ 3 h 44"/>
                <a:gd name="T88" fmla="*/ 26 w 26"/>
                <a:gd name="T89" fmla="*/ 2 h 44"/>
                <a:gd name="T90" fmla="*/ 26 w 26"/>
                <a:gd name="T91" fmla="*/ 1 h 44"/>
                <a:gd name="T92" fmla="*/ 26 w 26"/>
                <a:gd name="T9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44">
                  <a:moveTo>
                    <a:pt x="26" y="0"/>
                  </a:moveTo>
                  <a:cubicBezTo>
                    <a:pt x="26" y="0"/>
                    <a:pt x="26" y="0"/>
                    <a:pt x="26" y="0"/>
                  </a:cubicBezTo>
                  <a:cubicBezTo>
                    <a:pt x="26" y="1"/>
                    <a:pt x="25" y="1"/>
                    <a:pt x="25" y="2"/>
                  </a:cubicBezTo>
                  <a:cubicBezTo>
                    <a:pt x="25" y="3"/>
                    <a:pt x="25" y="4"/>
                    <a:pt x="24" y="4"/>
                  </a:cubicBezTo>
                  <a:cubicBezTo>
                    <a:pt x="24" y="5"/>
                    <a:pt x="23" y="6"/>
                    <a:pt x="23" y="8"/>
                  </a:cubicBezTo>
                  <a:cubicBezTo>
                    <a:pt x="23" y="8"/>
                    <a:pt x="22" y="9"/>
                    <a:pt x="22" y="9"/>
                  </a:cubicBezTo>
                  <a:cubicBezTo>
                    <a:pt x="22" y="10"/>
                    <a:pt x="21" y="10"/>
                    <a:pt x="21" y="11"/>
                  </a:cubicBezTo>
                  <a:cubicBezTo>
                    <a:pt x="21" y="12"/>
                    <a:pt x="20" y="14"/>
                    <a:pt x="19" y="15"/>
                  </a:cubicBezTo>
                  <a:cubicBezTo>
                    <a:pt x="19" y="16"/>
                    <a:pt x="18" y="18"/>
                    <a:pt x="17" y="19"/>
                  </a:cubicBezTo>
                  <a:cubicBezTo>
                    <a:pt x="16" y="21"/>
                    <a:pt x="16" y="22"/>
                    <a:pt x="15" y="23"/>
                  </a:cubicBezTo>
                  <a:cubicBezTo>
                    <a:pt x="14" y="24"/>
                    <a:pt x="14" y="25"/>
                    <a:pt x="13" y="25"/>
                  </a:cubicBezTo>
                  <a:cubicBezTo>
                    <a:pt x="13" y="26"/>
                    <a:pt x="13" y="27"/>
                    <a:pt x="12" y="27"/>
                  </a:cubicBezTo>
                  <a:cubicBezTo>
                    <a:pt x="12" y="28"/>
                    <a:pt x="12" y="28"/>
                    <a:pt x="12" y="28"/>
                  </a:cubicBezTo>
                  <a:cubicBezTo>
                    <a:pt x="11" y="29"/>
                    <a:pt x="11" y="29"/>
                    <a:pt x="11" y="29"/>
                  </a:cubicBezTo>
                  <a:cubicBezTo>
                    <a:pt x="10" y="30"/>
                    <a:pt x="10" y="31"/>
                    <a:pt x="10" y="31"/>
                  </a:cubicBezTo>
                  <a:cubicBezTo>
                    <a:pt x="9" y="32"/>
                    <a:pt x="9" y="32"/>
                    <a:pt x="8" y="33"/>
                  </a:cubicBezTo>
                  <a:cubicBezTo>
                    <a:pt x="8" y="34"/>
                    <a:pt x="8" y="34"/>
                    <a:pt x="7" y="35"/>
                  </a:cubicBezTo>
                  <a:cubicBezTo>
                    <a:pt x="6" y="36"/>
                    <a:pt x="6" y="37"/>
                    <a:pt x="5" y="38"/>
                  </a:cubicBezTo>
                  <a:cubicBezTo>
                    <a:pt x="4" y="38"/>
                    <a:pt x="4" y="39"/>
                    <a:pt x="4" y="39"/>
                  </a:cubicBezTo>
                  <a:cubicBezTo>
                    <a:pt x="3" y="40"/>
                    <a:pt x="3" y="40"/>
                    <a:pt x="3" y="41"/>
                  </a:cubicBezTo>
                  <a:cubicBezTo>
                    <a:pt x="2" y="41"/>
                    <a:pt x="2" y="42"/>
                    <a:pt x="1" y="43"/>
                  </a:cubicBezTo>
                  <a:cubicBezTo>
                    <a:pt x="1" y="43"/>
                    <a:pt x="0" y="44"/>
                    <a:pt x="0" y="44"/>
                  </a:cubicBezTo>
                  <a:cubicBezTo>
                    <a:pt x="0" y="44"/>
                    <a:pt x="0" y="44"/>
                    <a:pt x="0" y="44"/>
                  </a:cubicBezTo>
                  <a:cubicBezTo>
                    <a:pt x="0" y="44"/>
                    <a:pt x="0" y="44"/>
                    <a:pt x="0" y="44"/>
                  </a:cubicBezTo>
                  <a:cubicBezTo>
                    <a:pt x="1" y="44"/>
                    <a:pt x="1" y="44"/>
                    <a:pt x="2" y="43"/>
                  </a:cubicBezTo>
                  <a:cubicBezTo>
                    <a:pt x="2" y="43"/>
                    <a:pt x="3" y="42"/>
                    <a:pt x="4" y="42"/>
                  </a:cubicBezTo>
                  <a:cubicBezTo>
                    <a:pt x="4" y="42"/>
                    <a:pt x="5" y="41"/>
                    <a:pt x="5" y="41"/>
                  </a:cubicBezTo>
                  <a:cubicBezTo>
                    <a:pt x="6" y="41"/>
                    <a:pt x="6" y="40"/>
                    <a:pt x="7" y="40"/>
                  </a:cubicBezTo>
                  <a:cubicBezTo>
                    <a:pt x="7" y="39"/>
                    <a:pt x="8" y="39"/>
                    <a:pt x="8" y="39"/>
                  </a:cubicBezTo>
                  <a:cubicBezTo>
                    <a:pt x="9" y="38"/>
                    <a:pt x="9" y="38"/>
                    <a:pt x="10" y="37"/>
                  </a:cubicBezTo>
                  <a:cubicBezTo>
                    <a:pt x="10" y="37"/>
                    <a:pt x="11" y="36"/>
                    <a:pt x="11" y="36"/>
                  </a:cubicBezTo>
                  <a:cubicBezTo>
                    <a:pt x="12" y="35"/>
                    <a:pt x="13" y="34"/>
                    <a:pt x="13" y="34"/>
                  </a:cubicBezTo>
                  <a:cubicBezTo>
                    <a:pt x="14" y="33"/>
                    <a:pt x="15" y="31"/>
                    <a:pt x="16" y="30"/>
                  </a:cubicBezTo>
                  <a:cubicBezTo>
                    <a:pt x="17" y="29"/>
                    <a:pt x="18" y="27"/>
                    <a:pt x="19" y="26"/>
                  </a:cubicBezTo>
                  <a:cubicBezTo>
                    <a:pt x="19" y="25"/>
                    <a:pt x="20" y="24"/>
                    <a:pt x="20" y="24"/>
                  </a:cubicBezTo>
                  <a:cubicBezTo>
                    <a:pt x="21" y="23"/>
                    <a:pt x="21" y="22"/>
                    <a:pt x="21" y="21"/>
                  </a:cubicBezTo>
                  <a:cubicBezTo>
                    <a:pt x="22" y="20"/>
                    <a:pt x="22" y="20"/>
                    <a:pt x="22" y="19"/>
                  </a:cubicBezTo>
                  <a:cubicBezTo>
                    <a:pt x="23" y="18"/>
                    <a:pt x="23" y="17"/>
                    <a:pt x="23" y="17"/>
                  </a:cubicBezTo>
                  <a:cubicBezTo>
                    <a:pt x="24" y="15"/>
                    <a:pt x="24" y="14"/>
                    <a:pt x="25" y="12"/>
                  </a:cubicBezTo>
                  <a:cubicBezTo>
                    <a:pt x="25" y="12"/>
                    <a:pt x="25" y="11"/>
                    <a:pt x="25" y="10"/>
                  </a:cubicBezTo>
                  <a:cubicBezTo>
                    <a:pt x="25" y="10"/>
                    <a:pt x="25" y="9"/>
                    <a:pt x="25" y="8"/>
                  </a:cubicBezTo>
                  <a:cubicBezTo>
                    <a:pt x="26" y="8"/>
                    <a:pt x="26" y="7"/>
                    <a:pt x="26" y="7"/>
                  </a:cubicBezTo>
                  <a:cubicBezTo>
                    <a:pt x="26" y="6"/>
                    <a:pt x="26" y="5"/>
                    <a:pt x="26" y="5"/>
                  </a:cubicBezTo>
                  <a:cubicBezTo>
                    <a:pt x="26" y="4"/>
                    <a:pt x="26" y="4"/>
                    <a:pt x="26" y="3"/>
                  </a:cubicBezTo>
                  <a:cubicBezTo>
                    <a:pt x="26" y="3"/>
                    <a:pt x="26" y="3"/>
                    <a:pt x="26" y="2"/>
                  </a:cubicBezTo>
                  <a:cubicBezTo>
                    <a:pt x="26" y="2"/>
                    <a:pt x="26" y="1"/>
                    <a:pt x="26" y="1"/>
                  </a:cubicBezTo>
                  <a:cubicBezTo>
                    <a:pt x="26" y="0"/>
                    <a:pt x="26" y="0"/>
                    <a:pt x="26"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37"/>
            <p:cNvSpPr/>
            <p:nvPr/>
          </p:nvSpPr>
          <p:spPr bwMode="auto">
            <a:xfrm>
              <a:off x="9777414" y="4767263"/>
              <a:ext cx="190500" cy="85725"/>
            </a:xfrm>
            <a:custGeom>
              <a:avLst/>
              <a:gdLst>
                <a:gd name="T0" fmla="*/ 0 w 45"/>
                <a:gd name="T1" fmla="*/ 1 h 20"/>
                <a:gd name="T2" fmla="*/ 0 w 45"/>
                <a:gd name="T3" fmla="*/ 1 h 20"/>
                <a:gd name="T4" fmla="*/ 1 w 45"/>
                <a:gd name="T5" fmla="*/ 1 h 20"/>
                <a:gd name="T6" fmla="*/ 2 w 45"/>
                <a:gd name="T7" fmla="*/ 1 h 20"/>
                <a:gd name="T8" fmla="*/ 4 w 45"/>
                <a:gd name="T9" fmla="*/ 2 h 20"/>
                <a:gd name="T10" fmla="*/ 7 w 45"/>
                <a:gd name="T11" fmla="*/ 3 h 20"/>
                <a:gd name="T12" fmla="*/ 14 w 45"/>
                <a:gd name="T13" fmla="*/ 7 h 20"/>
                <a:gd name="T14" fmla="*/ 18 w 45"/>
                <a:gd name="T15" fmla="*/ 9 h 20"/>
                <a:gd name="T16" fmla="*/ 22 w 45"/>
                <a:gd name="T17" fmla="*/ 11 h 20"/>
                <a:gd name="T18" fmla="*/ 27 w 45"/>
                <a:gd name="T19" fmla="*/ 12 h 20"/>
                <a:gd name="T20" fmla="*/ 31 w 45"/>
                <a:gd name="T21" fmla="*/ 14 h 20"/>
                <a:gd name="T22" fmla="*/ 33 w 45"/>
                <a:gd name="T23" fmla="*/ 14 h 20"/>
                <a:gd name="T24" fmla="*/ 35 w 45"/>
                <a:gd name="T25" fmla="*/ 15 h 20"/>
                <a:gd name="T26" fmla="*/ 38 w 45"/>
                <a:gd name="T27" fmla="*/ 16 h 20"/>
                <a:gd name="T28" fmla="*/ 43 w 45"/>
                <a:gd name="T29" fmla="*/ 19 h 20"/>
                <a:gd name="T30" fmla="*/ 45 w 45"/>
                <a:gd name="T31" fmla="*/ 20 h 20"/>
                <a:gd name="T32" fmla="*/ 45 w 45"/>
                <a:gd name="T33" fmla="*/ 20 h 20"/>
                <a:gd name="T34" fmla="*/ 45 w 45"/>
                <a:gd name="T35" fmla="*/ 19 h 20"/>
                <a:gd name="T36" fmla="*/ 44 w 45"/>
                <a:gd name="T37" fmla="*/ 18 h 20"/>
                <a:gd name="T38" fmla="*/ 42 w 45"/>
                <a:gd name="T39" fmla="*/ 16 h 20"/>
                <a:gd name="T40" fmla="*/ 40 w 45"/>
                <a:gd name="T41" fmla="*/ 14 h 20"/>
                <a:gd name="T42" fmla="*/ 36 w 45"/>
                <a:gd name="T43" fmla="*/ 12 h 20"/>
                <a:gd name="T44" fmla="*/ 35 w 45"/>
                <a:gd name="T45" fmla="*/ 11 h 20"/>
                <a:gd name="T46" fmla="*/ 34 w 45"/>
                <a:gd name="T47" fmla="*/ 10 h 20"/>
                <a:gd name="T48" fmla="*/ 33 w 45"/>
                <a:gd name="T49" fmla="*/ 10 h 20"/>
                <a:gd name="T50" fmla="*/ 28 w 45"/>
                <a:gd name="T51" fmla="*/ 8 h 20"/>
                <a:gd name="T52" fmla="*/ 24 w 45"/>
                <a:gd name="T53" fmla="*/ 6 h 20"/>
                <a:gd name="T54" fmla="*/ 20 w 45"/>
                <a:gd name="T55" fmla="*/ 5 h 20"/>
                <a:gd name="T56" fmla="*/ 16 w 45"/>
                <a:gd name="T57" fmla="*/ 3 h 20"/>
                <a:gd name="T58" fmla="*/ 12 w 45"/>
                <a:gd name="T59" fmla="*/ 2 h 20"/>
                <a:gd name="T60" fmla="*/ 8 w 45"/>
                <a:gd name="T61" fmla="*/ 1 h 20"/>
                <a:gd name="T62" fmla="*/ 4 w 45"/>
                <a:gd name="T63" fmla="*/ 0 h 20"/>
                <a:gd name="T64" fmla="*/ 2 w 45"/>
                <a:gd name="T65" fmla="*/ 0 h 20"/>
                <a:gd name="T66" fmla="*/ 0 w 45"/>
                <a:gd name="T67" fmla="*/ 1 h 20"/>
                <a:gd name="T68" fmla="*/ 0 w 45"/>
                <a:gd name="T6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0">
                  <a:moveTo>
                    <a:pt x="0" y="1"/>
                  </a:moveTo>
                  <a:cubicBezTo>
                    <a:pt x="0" y="1"/>
                    <a:pt x="0" y="1"/>
                    <a:pt x="0" y="1"/>
                  </a:cubicBezTo>
                  <a:cubicBezTo>
                    <a:pt x="0" y="1"/>
                    <a:pt x="1" y="1"/>
                    <a:pt x="1" y="1"/>
                  </a:cubicBezTo>
                  <a:cubicBezTo>
                    <a:pt x="1" y="1"/>
                    <a:pt x="1" y="1"/>
                    <a:pt x="2" y="1"/>
                  </a:cubicBezTo>
                  <a:cubicBezTo>
                    <a:pt x="2" y="2"/>
                    <a:pt x="3" y="2"/>
                    <a:pt x="4" y="2"/>
                  </a:cubicBezTo>
                  <a:cubicBezTo>
                    <a:pt x="5" y="3"/>
                    <a:pt x="6" y="3"/>
                    <a:pt x="7" y="3"/>
                  </a:cubicBezTo>
                  <a:cubicBezTo>
                    <a:pt x="9" y="5"/>
                    <a:pt x="11" y="6"/>
                    <a:pt x="14" y="7"/>
                  </a:cubicBezTo>
                  <a:cubicBezTo>
                    <a:pt x="15" y="8"/>
                    <a:pt x="16" y="9"/>
                    <a:pt x="18" y="9"/>
                  </a:cubicBezTo>
                  <a:cubicBezTo>
                    <a:pt x="19" y="10"/>
                    <a:pt x="21" y="10"/>
                    <a:pt x="22" y="11"/>
                  </a:cubicBezTo>
                  <a:cubicBezTo>
                    <a:pt x="24" y="12"/>
                    <a:pt x="25" y="12"/>
                    <a:pt x="27" y="12"/>
                  </a:cubicBezTo>
                  <a:cubicBezTo>
                    <a:pt x="28" y="13"/>
                    <a:pt x="30" y="13"/>
                    <a:pt x="31" y="14"/>
                  </a:cubicBezTo>
                  <a:cubicBezTo>
                    <a:pt x="32" y="14"/>
                    <a:pt x="32" y="14"/>
                    <a:pt x="33" y="14"/>
                  </a:cubicBezTo>
                  <a:cubicBezTo>
                    <a:pt x="34" y="15"/>
                    <a:pt x="34" y="15"/>
                    <a:pt x="35" y="15"/>
                  </a:cubicBezTo>
                  <a:cubicBezTo>
                    <a:pt x="36" y="16"/>
                    <a:pt x="37" y="16"/>
                    <a:pt x="38" y="16"/>
                  </a:cubicBezTo>
                  <a:cubicBezTo>
                    <a:pt x="40" y="17"/>
                    <a:pt x="42" y="18"/>
                    <a:pt x="43" y="19"/>
                  </a:cubicBezTo>
                  <a:cubicBezTo>
                    <a:pt x="44" y="19"/>
                    <a:pt x="44" y="19"/>
                    <a:pt x="45" y="20"/>
                  </a:cubicBezTo>
                  <a:cubicBezTo>
                    <a:pt x="45" y="20"/>
                    <a:pt x="45" y="20"/>
                    <a:pt x="45" y="20"/>
                  </a:cubicBezTo>
                  <a:cubicBezTo>
                    <a:pt x="45" y="20"/>
                    <a:pt x="45" y="20"/>
                    <a:pt x="45" y="19"/>
                  </a:cubicBezTo>
                  <a:cubicBezTo>
                    <a:pt x="45" y="19"/>
                    <a:pt x="44" y="19"/>
                    <a:pt x="44" y="18"/>
                  </a:cubicBezTo>
                  <a:cubicBezTo>
                    <a:pt x="43" y="18"/>
                    <a:pt x="43" y="17"/>
                    <a:pt x="42" y="16"/>
                  </a:cubicBezTo>
                  <a:cubicBezTo>
                    <a:pt x="41" y="15"/>
                    <a:pt x="41" y="15"/>
                    <a:pt x="40" y="14"/>
                  </a:cubicBezTo>
                  <a:cubicBezTo>
                    <a:pt x="39" y="13"/>
                    <a:pt x="38" y="12"/>
                    <a:pt x="36" y="12"/>
                  </a:cubicBezTo>
                  <a:cubicBezTo>
                    <a:pt x="36" y="11"/>
                    <a:pt x="35" y="11"/>
                    <a:pt x="35" y="11"/>
                  </a:cubicBezTo>
                  <a:cubicBezTo>
                    <a:pt x="34" y="11"/>
                    <a:pt x="34" y="10"/>
                    <a:pt x="34" y="10"/>
                  </a:cubicBezTo>
                  <a:cubicBezTo>
                    <a:pt x="33" y="10"/>
                    <a:pt x="33" y="10"/>
                    <a:pt x="33" y="10"/>
                  </a:cubicBezTo>
                  <a:cubicBezTo>
                    <a:pt x="31" y="9"/>
                    <a:pt x="30" y="9"/>
                    <a:pt x="28" y="8"/>
                  </a:cubicBezTo>
                  <a:cubicBezTo>
                    <a:pt x="27" y="7"/>
                    <a:pt x="25" y="7"/>
                    <a:pt x="24" y="6"/>
                  </a:cubicBezTo>
                  <a:cubicBezTo>
                    <a:pt x="22" y="6"/>
                    <a:pt x="21" y="5"/>
                    <a:pt x="20" y="5"/>
                  </a:cubicBezTo>
                  <a:cubicBezTo>
                    <a:pt x="18" y="4"/>
                    <a:pt x="17" y="4"/>
                    <a:pt x="16" y="3"/>
                  </a:cubicBezTo>
                  <a:cubicBezTo>
                    <a:pt x="14" y="3"/>
                    <a:pt x="13" y="2"/>
                    <a:pt x="12" y="2"/>
                  </a:cubicBezTo>
                  <a:cubicBezTo>
                    <a:pt x="10" y="1"/>
                    <a:pt x="9" y="1"/>
                    <a:pt x="8" y="1"/>
                  </a:cubicBezTo>
                  <a:cubicBezTo>
                    <a:pt x="7" y="1"/>
                    <a:pt x="5" y="0"/>
                    <a:pt x="4" y="0"/>
                  </a:cubicBezTo>
                  <a:cubicBezTo>
                    <a:pt x="3" y="0"/>
                    <a:pt x="3" y="0"/>
                    <a:pt x="2" y="0"/>
                  </a:cubicBezTo>
                  <a:cubicBezTo>
                    <a:pt x="1" y="0"/>
                    <a:pt x="1" y="1"/>
                    <a:pt x="0" y="1"/>
                  </a:cubicBezTo>
                  <a:cubicBezTo>
                    <a:pt x="0"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38"/>
            <p:cNvSpPr/>
            <p:nvPr/>
          </p:nvSpPr>
          <p:spPr bwMode="auto">
            <a:xfrm>
              <a:off x="9742489" y="4848226"/>
              <a:ext cx="233363" cy="68263"/>
            </a:xfrm>
            <a:custGeom>
              <a:avLst/>
              <a:gdLst>
                <a:gd name="T0" fmla="*/ 0 w 55"/>
                <a:gd name="T1" fmla="*/ 16 h 16"/>
                <a:gd name="T2" fmla="*/ 0 w 55"/>
                <a:gd name="T3" fmla="*/ 15 h 16"/>
                <a:gd name="T4" fmla="*/ 2 w 55"/>
                <a:gd name="T5" fmla="*/ 15 h 16"/>
                <a:gd name="T6" fmla="*/ 8 w 55"/>
                <a:gd name="T7" fmla="*/ 13 h 16"/>
                <a:gd name="T8" fmla="*/ 12 w 55"/>
                <a:gd name="T9" fmla="*/ 13 h 16"/>
                <a:gd name="T10" fmla="*/ 17 w 55"/>
                <a:gd name="T11" fmla="*/ 13 h 16"/>
                <a:gd name="T12" fmla="*/ 18 w 55"/>
                <a:gd name="T13" fmla="*/ 13 h 16"/>
                <a:gd name="T14" fmla="*/ 18 w 55"/>
                <a:gd name="T15" fmla="*/ 13 h 16"/>
                <a:gd name="T16" fmla="*/ 20 w 55"/>
                <a:gd name="T17" fmla="*/ 13 h 16"/>
                <a:gd name="T18" fmla="*/ 22 w 55"/>
                <a:gd name="T19" fmla="*/ 12 h 16"/>
                <a:gd name="T20" fmla="*/ 28 w 55"/>
                <a:gd name="T21" fmla="*/ 11 h 16"/>
                <a:gd name="T22" fmla="*/ 33 w 55"/>
                <a:gd name="T23" fmla="*/ 9 h 16"/>
                <a:gd name="T24" fmla="*/ 38 w 55"/>
                <a:gd name="T25" fmla="*/ 8 h 16"/>
                <a:gd name="T26" fmla="*/ 46 w 55"/>
                <a:gd name="T27" fmla="*/ 4 h 16"/>
                <a:gd name="T28" fmla="*/ 52 w 55"/>
                <a:gd name="T29" fmla="*/ 1 h 16"/>
                <a:gd name="T30" fmla="*/ 54 w 55"/>
                <a:gd name="T31" fmla="*/ 1 h 16"/>
                <a:gd name="T32" fmla="*/ 55 w 55"/>
                <a:gd name="T33" fmla="*/ 0 h 16"/>
                <a:gd name="T34" fmla="*/ 54 w 55"/>
                <a:gd name="T35" fmla="*/ 0 h 16"/>
                <a:gd name="T36" fmla="*/ 52 w 55"/>
                <a:gd name="T37" fmla="*/ 0 h 16"/>
                <a:gd name="T38" fmla="*/ 46 w 55"/>
                <a:gd name="T39" fmla="*/ 1 h 16"/>
                <a:gd name="T40" fmla="*/ 37 w 55"/>
                <a:gd name="T41" fmla="*/ 4 h 16"/>
                <a:gd name="T42" fmla="*/ 32 w 55"/>
                <a:gd name="T43" fmla="*/ 5 h 16"/>
                <a:gd name="T44" fmla="*/ 26 w 55"/>
                <a:gd name="T45" fmla="*/ 6 h 16"/>
                <a:gd name="T46" fmla="*/ 21 w 55"/>
                <a:gd name="T47" fmla="*/ 8 h 16"/>
                <a:gd name="T48" fmla="*/ 19 w 55"/>
                <a:gd name="T49" fmla="*/ 8 h 16"/>
                <a:gd name="T50" fmla="*/ 18 w 55"/>
                <a:gd name="T51" fmla="*/ 8 h 16"/>
                <a:gd name="T52" fmla="*/ 17 w 55"/>
                <a:gd name="T53" fmla="*/ 9 h 16"/>
                <a:gd name="T54" fmla="*/ 12 w 55"/>
                <a:gd name="T55" fmla="*/ 9 h 16"/>
                <a:gd name="T56" fmla="*/ 10 w 55"/>
                <a:gd name="T57" fmla="*/ 10 h 16"/>
                <a:gd name="T58" fmla="*/ 8 w 55"/>
                <a:gd name="T59" fmla="*/ 10 h 16"/>
                <a:gd name="T60" fmla="*/ 8 w 55"/>
                <a:gd name="T61" fmla="*/ 10 h 16"/>
                <a:gd name="T62" fmla="*/ 7 w 55"/>
                <a:gd name="T63" fmla="*/ 11 h 16"/>
                <a:gd name="T64" fmla="*/ 4 w 55"/>
                <a:gd name="T65" fmla="*/ 12 h 16"/>
                <a:gd name="T66" fmla="*/ 1 w 55"/>
                <a:gd name="T67" fmla="*/ 14 h 16"/>
                <a:gd name="T68" fmla="*/ 0 w 55"/>
                <a:gd name="T69" fmla="*/ 15 h 16"/>
                <a:gd name="T70" fmla="*/ 0 w 55"/>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16">
                  <a:moveTo>
                    <a:pt x="0" y="16"/>
                  </a:moveTo>
                  <a:cubicBezTo>
                    <a:pt x="0" y="16"/>
                    <a:pt x="0" y="16"/>
                    <a:pt x="0" y="15"/>
                  </a:cubicBezTo>
                  <a:cubicBezTo>
                    <a:pt x="1" y="15"/>
                    <a:pt x="1" y="15"/>
                    <a:pt x="2" y="15"/>
                  </a:cubicBezTo>
                  <a:cubicBezTo>
                    <a:pt x="3" y="14"/>
                    <a:pt x="5" y="14"/>
                    <a:pt x="8" y="13"/>
                  </a:cubicBezTo>
                  <a:cubicBezTo>
                    <a:pt x="9" y="13"/>
                    <a:pt x="11" y="13"/>
                    <a:pt x="12" y="13"/>
                  </a:cubicBezTo>
                  <a:cubicBezTo>
                    <a:pt x="14" y="13"/>
                    <a:pt x="15" y="13"/>
                    <a:pt x="17" y="13"/>
                  </a:cubicBezTo>
                  <a:cubicBezTo>
                    <a:pt x="18" y="13"/>
                    <a:pt x="18" y="13"/>
                    <a:pt x="18" y="13"/>
                  </a:cubicBezTo>
                  <a:cubicBezTo>
                    <a:pt x="18" y="13"/>
                    <a:pt x="18" y="13"/>
                    <a:pt x="18" y="13"/>
                  </a:cubicBezTo>
                  <a:cubicBezTo>
                    <a:pt x="19" y="13"/>
                    <a:pt x="19" y="13"/>
                    <a:pt x="20" y="13"/>
                  </a:cubicBezTo>
                  <a:cubicBezTo>
                    <a:pt x="21" y="12"/>
                    <a:pt x="21" y="12"/>
                    <a:pt x="22" y="12"/>
                  </a:cubicBezTo>
                  <a:cubicBezTo>
                    <a:pt x="24" y="12"/>
                    <a:pt x="26" y="11"/>
                    <a:pt x="28" y="11"/>
                  </a:cubicBezTo>
                  <a:cubicBezTo>
                    <a:pt x="30" y="10"/>
                    <a:pt x="31" y="10"/>
                    <a:pt x="33" y="9"/>
                  </a:cubicBezTo>
                  <a:cubicBezTo>
                    <a:pt x="35" y="9"/>
                    <a:pt x="36" y="8"/>
                    <a:pt x="38" y="8"/>
                  </a:cubicBezTo>
                  <a:cubicBezTo>
                    <a:pt x="41" y="6"/>
                    <a:pt x="44" y="5"/>
                    <a:pt x="46" y="4"/>
                  </a:cubicBezTo>
                  <a:cubicBezTo>
                    <a:pt x="49" y="3"/>
                    <a:pt x="51" y="2"/>
                    <a:pt x="52" y="1"/>
                  </a:cubicBezTo>
                  <a:cubicBezTo>
                    <a:pt x="53" y="1"/>
                    <a:pt x="54" y="1"/>
                    <a:pt x="54" y="1"/>
                  </a:cubicBezTo>
                  <a:cubicBezTo>
                    <a:pt x="54" y="0"/>
                    <a:pt x="55" y="0"/>
                    <a:pt x="55" y="0"/>
                  </a:cubicBezTo>
                  <a:cubicBezTo>
                    <a:pt x="55" y="0"/>
                    <a:pt x="54" y="0"/>
                    <a:pt x="54" y="0"/>
                  </a:cubicBezTo>
                  <a:cubicBezTo>
                    <a:pt x="53" y="0"/>
                    <a:pt x="53" y="0"/>
                    <a:pt x="52" y="0"/>
                  </a:cubicBezTo>
                  <a:cubicBezTo>
                    <a:pt x="50" y="1"/>
                    <a:pt x="48" y="1"/>
                    <a:pt x="46" y="1"/>
                  </a:cubicBezTo>
                  <a:cubicBezTo>
                    <a:pt x="43" y="2"/>
                    <a:pt x="40" y="3"/>
                    <a:pt x="37" y="4"/>
                  </a:cubicBezTo>
                  <a:cubicBezTo>
                    <a:pt x="35" y="4"/>
                    <a:pt x="33" y="4"/>
                    <a:pt x="32" y="5"/>
                  </a:cubicBezTo>
                  <a:cubicBezTo>
                    <a:pt x="30" y="5"/>
                    <a:pt x="28" y="6"/>
                    <a:pt x="26" y="6"/>
                  </a:cubicBezTo>
                  <a:cubicBezTo>
                    <a:pt x="25" y="7"/>
                    <a:pt x="23" y="7"/>
                    <a:pt x="21" y="8"/>
                  </a:cubicBezTo>
                  <a:cubicBezTo>
                    <a:pt x="21" y="8"/>
                    <a:pt x="20" y="8"/>
                    <a:pt x="19" y="8"/>
                  </a:cubicBezTo>
                  <a:cubicBezTo>
                    <a:pt x="19" y="8"/>
                    <a:pt x="18" y="8"/>
                    <a:pt x="18" y="8"/>
                  </a:cubicBezTo>
                  <a:cubicBezTo>
                    <a:pt x="17" y="8"/>
                    <a:pt x="17" y="9"/>
                    <a:pt x="17" y="9"/>
                  </a:cubicBezTo>
                  <a:cubicBezTo>
                    <a:pt x="15" y="9"/>
                    <a:pt x="13" y="9"/>
                    <a:pt x="12" y="9"/>
                  </a:cubicBezTo>
                  <a:cubicBezTo>
                    <a:pt x="11" y="10"/>
                    <a:pt x="10" y="10"/>
                    <a:pt x="10" y="10"/>
                  </a:cubicBezTo>
                  <a:cubicBezTo>
                    <a:pt x="9" y="10"/>
                    <a:pt x="9" y="10"/>
                    <a:pt x="8" y="10"/>
                  </a:cubicBezTo>
                  <a:cubicBezTo>
                    <a:pt x="8" y="10"/>
                    <a:pt x="8" y="10"/>
                    <a:pt x="8" y="10"/>
                  </a:cubicBezTo>
                  <a:cubicBezTo>
                    <a:pt x="8" y="10"/>
                    <a:pt x="8" y="11"/>
                    <a:pt x="7" y="11"/>
                  </a:cubicBezTo>
                  <a:cubicBezTo>
                    <a:pt x="6" y="11"/>
                    <a:pt x="5" y="12"/>
                    <a:pt x="4" y="12"/>
                  </a:cubicBezTo>
                  <a:cubicBezTo>
                    <a:pt x="3" y="13"/>
                    <a:pt x="2" y="13"/>
                    <a:pt x="1" y="14"/>
                  </a:cubicBezTo>
                  <a:cubicBezTo>
                    <a:pt x="1" y="14"/>
                    <a:pt x="0" y="15"/>
                    <a:pt x="0" y="15"/>
                  </a:cubicBezTo>
                  <a:cubicBezTo>
                    <a:pt x="0" y="16"/>
                    <a:pt x="0" y="16"/>
                    <a:pt x="0" y="16"/>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39"/>
            <p:cNvSpPr/>
            <p:nvPr/>
          </p:nvSpPr>
          <p:spPr bwMode="auto">
            <a:xfrm>
              <a:off x="9853614" y="4852988"/>
              <a:ext cx="114300" cy="93663"/>
            </a:xfrm>
            <a:custGeom>
              <a:avLst/>
              <a:gdLst>
                <a:gd name="T0" fmla="*/ 27 w 27"/>
                <a:gd name="T1" fmla="*/ 0 h 22"/>
                <a:gd name="T2" fmla="*/ 26 w 27"/>
                <a:gd name="T3" fmla="*/ 1 h 22"/>
                <a:gd name="T4" fmla="*/ 23 w 27"/>
                <a:gd name="T5" fmla="*/ 4 h 22"/>
                <a:gd name="T6" fmla="*/ 19 w 27"/>
                <a:gd name="T7" fmla="*/ 7 h 22"/>
                <a:gd name="T8" fmla="*/ 16 w 27"/>
                <a:gd name="T9" fmla="*/ 9 h 22"/>
                <a:gd name="T10" fmla="*/ 14 w 27"/>
                <a:gd name="T11" fmla="*/ 11 h 22"/>
                <a:gd name="T12" fmla="*/ 11 w 27"/>
                <a:gd name="T13" fmla="*/ 13 h 22"/>
                <a:gd name="T14" fmla="*/ 9 w 27"/>
                <a:gd name="T15" fmla="*/ 15 h 22"/>
                <a:gd name="T16" fmla="*/ 5 w 27"/>
                <a:gd name="T17" fmla="*/ 19 h 22"/>
                <a:gd name="T18" fmla="*/ 2 w 27"/>
                <a:gd name="T19" fmla="*/ 21 h 22"/>
                <a:gd name="T20" fmla="*/ 0 w 27"/>
                <a:gd name="T21" fmla="*/ 22 h 22"/>
                <a:gd name="T22" fmla="*/ 2 w 27"/>
                <a:gd name="T23" fmla="*/ 22 h 22"/>
                <a:gd name="T24" fmla="*/ 4 w 27"/>
                <a:gd name="T25" fmla="*/ 21 h 22"/>
                <a:gd name="T26" fmla="*/ 6 w 27"/>
                <a:gd name="T27" fmla="*/ 20 h 22"/>
                <a:gd name="T28" fmla="*/ 8 w 27"/>
                <a:gd name="T29" fmla="*/ 19 h 22"/>
                <a:gd name="T30" fmla="*/ 11 w 27"/>
                <a:gd name="T31" fmla="*/ 17 h 22"/>
                <a:gd name="T32" fmla="*/ 13 w 27"/>
                <a:gd name="T33" fmla="*/ 16 h 22"/>
                <a:gd name="T34" fmla="*/ 16 w 27"/>
                <a:gd name="T35" fmla="*/ 14 h 22"/>
                <a:gd name="T36" fmla="*/ 18 w 27"/>
                <a:gd name="T37" fmla="*/ 11 h 22"/>
                <a:gd name="T38" fmla="*/ 20 w 27"/>
                <a:gd name="T39" fmla="*/ 9 h 22"/>
                <a:gd name="T40" fmla="*/ 22 w 27"/>
                <a:gd name="T41" fmla="*/ 7 h 22"/>
                <a:gd name="T42" fmla="*/ 24 w 27"/>
                <a:gd name="T43" fmla="*/ 5 h 22"/>
                <a:gd name="T44" fmla="*/ 25 w 27"/>
                <a:gd name="T45" fmla="*/ 3 h 22"/>
                <a:gd name="T46" fmla="*/ 26 w 27"/>
                <a:gd name="T47" fmla="*/ 1 h 22"/>
                <a:gd name="T48" fmla="*/ 27 w 27"/>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2">
                  <a:moveTo>
                    <a:pt x="27" y="0"/>
                  </a:moveTo>
                  <a:cubicBezTo>
                    <a:pt x="27" y="0"/>
                    <a:pt x="26" y="0"/>
                    <a:pt x="26" y="1"/>
                  </a:cubicBezTo>
                  <a:cubicBezTo>
                    <a:pt x="25" y="1"/>
                    <a:pt x="24" y="2"/>
                    <a:pt x="23" y="4"/>
                  </a:cubicBezTo>
                  <a:cubicBezTo>
                    <a:pt x="22" y="5"/>
                    <a:pt x="20" y="6"/>
                    <a:pt x="19" y="7"/>
                  </a:cubicBezTo>
                  <a:cubicBezTo>
                    <a:pt x="18" y="8"/>
                    <a:pt x="17" y="9"/>
                    <a:pt x="16" y="9"/>
                  </a:cubicBezTo>
                  <a:cubicBezTo>
                    <a:pt x="16" y="10"/>
                    <a:pt x="15" y="11"/>
                    <a:pt x="14" y="11"/>
                  </a:cubicBezTo>
                  <a:cubicBezTo>
                    <a:pt x="13" y="12"/>
                    <a:pt x="12" y="13"/>
                    <a:pt x="11" y="13"/>
                  </a:cubicBezTo>
                  <a:cubicBezTo>
                    <a:pt x="11" y="14"/>
                    <a:pt x="10" y="15"/>
                    <a:pt x="9" y="15"/>
                  </a:cubicBezTo>
                  <a:cubicBezTo>
                    <a:pt x="7" y="17"/>
                    <a:pt x="6" y="18"/>
                    <a:pt x="5" y="19"/>
                  </a:cubicBezTo>
                  <a:cubicBezTo>
                    <a:pt x="3" y="20"/>
                    <a:pt x="2" y="21"/>
                    <a:pt x="2" y="21"/>
                  </a:cubicBezTo>
                  <a:cubicBezTo>
                    <a:pt x="1" y="22"/>
                    <a:pt x="0" y="22"/>
                    <a:pt x="0" y="22"/>
                  </a:cubicBezTo>
                  <a:cubicBezTo>
                    <a:pt x="0" y="22"/>
                    <a:pt x="1" y="22"/>
                    <a:pt x="2" y="22"/>
                  </a:cubicBezTo>
                  <a:cubicBezTo>
                    <a:pt x="2" y="22"/>
                    <a:pt x="3" y="22"/>
                    <a:pt x="4" y="21"/>
                  </a:cubicBezTo>
                  <a:cubicBezTo>
                    <a:pt x="4" y="21"/>
                    <a:pt x="5" y="21"/>
                    <a:pt x="6" y="20"/>
                  </a:cubicBezTo>
                  <a:cubicBezTo>
                    <a:pt x="6" y="20"/>
                    <a:pt x="7" y="19"/>
                    <a:pt x="8" y="19"/>
                  </a:cubicBezTo>
                  <a:cubicBezTo>
                    <a:pt x="9" y="19"/>
                    <a:pt x="10" y="18"/>
                    <a:pt x="11" y="17"/>
                  </a:cubicBezTo>
                  <a:cubicBezTo>
                    <a:pt x="11" y="17"/>
                    <a:pt x="12" y="16"/>
                    <a:pt x="13" y="16"/>
                  </a:cubicBezTo>
                  <a:cubicBezTo>
                    <a:pt x="14" y="15"/>
                    <a:pt x="15" y="14"/>
                    <a:pt x="16" y="14"/>
                  </a:cubicBezTo>
                  <a:cubicBezTo>
                    <a:pt x="17" y="13"/>
                    <a:pt x="17" y="12"/>
                    <a:pt x="18" y="11"/>
                  </a:cubicBezTo>
                  <a:cubicBezTo>
                    <a:pt x="19" y="11"/>
                    <a:pt x="20" y="10"/>
                    <a:pt x="20" y="9"/>
                  </a:cubicBezTo>
                  <a:cubicBezTo>
                    <a:pt x="21" y="8"/>
                    <a:pt x="22" y="7"/>
                    <a:pt x="22" y="7"/>
                  </a:cubicBezTo>
                  <a:cubicBezTo>
                    <a:pt x="23" y="6"/>
                    <a:pt x="24" y="5"/>
                    <a:pt x="24" y="5"/>
                  </a:cubicBezTo>
                  <a:cubicBezTo>
                    <a:pt x="24" y="4"/>
                    <a:pt x="25" y="3"/>
                    <a:pt x="25" y="3"/>
                  </a:cubicBezTo>
                  <a:cubicBezTo>
                    <a:pt x="26" y="2"/>
                    <a:pt x="26" y="2"/>
                    <a:pt x="26" y="1"/>
                  </a:cubicBezTo>
                  <a:cubicBezTo>
                    <a:pt x="27" y="0"/>
                    <a:pt x="27" y="0"/>
                    <a:pt x="27"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40"/>
            <p:cNvSpPr/>
            <p:nvPr/>
          </p:nvSpPr>
          <p:spPr bwMode="auto">
            <a:xfrm>
              <a:off x="9802814" y="4830763"/>
              <a:ext cx="168275" cy="22225"/>
            </a:xfrm>
            <a:custGeom>
              <a:avLst/>
              <a:gdLst>
                <a:gd name="T0" fmla="*/ 0 w 40"/>
                <a:gd name="T1" fmla="*/ 1 h 5"/>
                <a:gd name="T2" fmla="*/ 2 w 40"/>
                <a:gd name="T3" fmla="*/ 1 h 5"/>
                <a:gd name="T4" fmla="*/ 6 w 40"/>
                <a:gd name="T5" fmla="*/ 1 h 5"/>
                <a:gd name="T6" fmla="*/ 13 w 40"/>
                <a:gd name="T7" fmla="*/ 2 h 5"/>
                <a:gd name="T8" fmla="*/ 16 w 40"/>
                <a:gd name="T9" fmla="*/ 2 h 5"/>
                <a:gd name="T10" fmla="*/ 20 w 40"/>
                <a:gd name="T11" fmla="*/ 3 h 5"/>
                <a:gd name="T12" fmla="*/ 34 w 40"/>
                <a:gd name="T13" fmla="*/ 4 h 5"/>
                <a:gd name="T14" fmla="*/ 38 w 40"/>
                <a:gd name="T15" fmla="*/ 5 h 5"/>
                <a:gd name="T16" fmla="*/ 40 w 40"/>
                <a:gd name="T17" fmla="*/ 5 h 5"/>
                <a:gd name="T18" fmla="*/ 38 w 40"/>
                <a:gd name="T19" fmla="*/ 4 h 5"/>
                <a:gd name="T20" fmla="*/ 36 w 40"/>
                <a:gd name="T21" fmla="*/ 4 h 5"/>
                <a:gd name="T22" fmla="*/ 34 w 40"/>
                <a:gd name="T23" fmla="*/ 3 h 5"/>
                <a:gd name="T24" fmla="*/ 31 w 40"/>
                <a:gd name="T25" fmla="*/ 2 h 5"/>
                <a:gd name="T26" fmla="*/ 28 w 40"/>
                <a:gd name="T27" fmla="*/ 1 h 5"/>
                <a:gd name="T28" fmla="*/ 24 w 40"/>
                <a:gd name="T29" fmla="*/ 0 h 5"/>
                <a:gd name="T30" fmla="*/ 20 w 40"/>
                <a:gd name="T31" fmla="*/ 0 h 5"/>
                <a:gd name="T32" fmla="*/ 17 w 40"/>
                <a:gd name="T33" fmla="*/ 0 h 5"/>
                <a:gd name="T34" fmla="*/ 13 w 40"/>
                <a:gd name="T35" fmla="*/ 0 h 5"/>
                <a:gd name="T36" fmla="*/ 10 w 40"/>
                <a:gd name="T37" fmla="*/ 0 h 5"/>
                <a:gd name="T38" fmla="*/ 6 w 40"/>
                <a:gd name="T39" fmla="*/ 0 h 5"/>
                <a:gd name="T40" fmla="*/ 4 w 40"/>
                <a:gd name="T41" fmla="*/ 0 h 5"/>
                <a:gd name="T42" fmla="*/ 2 w 40"/>
                <a:gd name="T43" fmla="*/ 0 h 5"/>
                <a:gd name="T44" fmla="*/ 0 w 40"/>
                <a:gd name="T4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
                  <a:moveTo>
                    <a:pt x="0" y="1"/>
                  </a:moveTo>
                  <a:cubicBezTo>
                    <a:pt x="0" y="1"/>
                    <a:pt x="1" y="1"/>
                    <a:pt x="2" y="1"/>
                  </a:cubicBezTo>
                  <a:cubicBezTo>
                    <a:pt x="3" y="1"/>
                    <a:pt x="5" y="1"/>
                    <a:pt x="6" y="1"/>
                  </a:cubicBezTo>
                  <a:cubicBezTo>
                    <a:pt x="8" y="2"/>
                    <a:pt x="10" y="2"/>
                    <a:pt x="13" y="2"/>
                  </a:cubicBezTo>
                  <a:cubicBezTo>
                    <a:pt x="14" y="2"/>
                    <a:pt x="15" y="2"/>
                    <a:pt x="16" y="2"/>
                  </a:cubicBezTo>
                  <a:cubicBezTo>
                    <a:pt x="18" y="2"/>
                    <a:pt x="19" y="3"/>
                    <a:pt x="20" y="3"/>
                  </a:cubicBezTo>
                  <a:cubicBezTo>
                    <a:pt x="25" y="3"/>
                    <a:pt x="30" y="4"/>
                    <a:pt x="34" y="4"/>
                  </a:cubicBezTo>
                  <a:cubicBezTo>
                    <a:pt x="35" y="5"/>
                    <a:pt x="37" y="5"/>
                    <a:pt x="38" y="5"/>
                  </a:cubicBezTo>
                  <a:cubicBezTo>
                    <a:pt x="39" y="5"/>
                    <a:pt x="40" y="5"/>
                    <a:pt x="40" y="5"/>
                  </a:cubicBezTo>
                  <a:cubicBezTo>
                    <a:pt x="40" y="5"/>
                    <a:pt x="39" y="5"/>
                    <a:pt x="38" y="4"/>
                  </a:cubicBezTo>
                  <a:cubicBezTo>
                    <a:pt x="38" y="4"/>
                    <a:pt x="37" y="4"/>
                    <a:pt x="36" y="4"/>
                  </a:cubicBezTo>
                  <a:cubicBezTo>
                    <a:pt x="36" y="3"/>
                    <a:pt x="35" y="3"/>
                    <a:pt x="34" y="3"/>
                  </a:cubicBezTo>
                  <a:cubicBezTo>
                    <a:pt x="33" y="3"/>
                    <a:pt x="32" y="2"/>
                    <a:pt x="31" y="2"/>
                  </a:cubicBezTo>
                  <a:cubicBezTo>
                    <a:pt x="30" y="2"/>
                    <a:pt x="29" y="1"/>
                    <a:pt x="28" y="1"/>
                  </a:cubicBezTo>
                  <a:cubicBezTo>
                    <a:pt x="26" y="1"/>
                    <a:pt x="25" y="1"/>
                    <a:pt x="24" y="0"/>
                  </a:cubicBezTo>
                  <a:cubicBezTo>
                    <a:pt x="23" y="0"/>
                    <a:pt x="22" y="0"/>
                    <a:pt x="20" y="0"/>
                  </a:cubicBezTo>
                  <a:cubicBezTo>
                    <a:pt x="19" y="0"/>
                    <a:pt x="18" y="0"/>
                    <a:pt x="17" y="0"/>
                  </a:cubicBezTo>
                  <a:cubicBezTo>
                    <a:pt x="15" y="0"/>
                    <a:pt x="14" y="0"/>
                    <a:pt x="13" y="0"/>
                  </a:cubicBezTo>
                  <a:cubicBezTo>
                    <a:pt x="12" y="0"/>
                    <a:pt x="11" y="0"/>
                    <a:pt x="10" y="0"/>
                  </a:cubicBezTo>
                  <a:cubicBezTo>
                    <a:pt x="8" y="0"/>
                    <a:pt x="7" y="0"/>
                    <a:pt x="6" y="0"/>
                  </a:cubicBezTo>
                  <a:cubicBezTo>
                    <a:pt x="6" y="0"/>
                    <a:pt x="5" y="0"/>
                    <a:pt x="4" y="0"/>
                  </a:cubicBezTo>
                  <a:cubicBezTo>
                    <a:pt x="3" y="0"/>
                    <a:pt x="2" y="0"/>
                    <a:pt x="2" y="0"/>
                  </a:cubicBezTo>
                  <a:cubicBezTo>
                    <a:pt x="1" y="1"/>
                    <a:pt x="0" y="1"/>
                    <a:pt x="0" y="1"/>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41"/>
            <p:cNvSpPr/>
            <p:nvPr/>
          </p:nvSpPr>
          <p:spPr bwMode="auto">
            <a:xfrm>
              <a:off x="9937751" y="4784726"/>
              <a:ext cx="84138" cy="134938"/>
            </a:xfrm>
            <a:custGeom>
              <a:avLst/>
              <a:gdLst>
                <a:gd name="T0" fmla="*/ 18 w 20"/>
                <a:gd name="T1" fmla="*/ 12 h 32"/>
                <a:gd name="T2" fmla="*/ 0 w 20"/>
                <a:gd name="T3" fmla="*/ 0 h 32"/>
                <a:gd name="T4" fmla="*/ 10 w 20"/>
                <a:gd name="T5" fmla="*/ 32 h 32"/>
                <a:gd name="T6" fmla="*/ 18 w 20"/>
                <a:gd name="T7" fmla="*/ 12 h 32"/>
              </a:gdLst>
              <a:ahLst/>
              <a:cxnLst>
                <a:cxn ang="0">
                  <a:pos x="T0" y="T1"/>
                </a:cxn>
                <a:cxn ang="0">
                  <a:pos x="T2" y="T3"/>
                </a:cxn>
                <a:cxn ang="0">
                  <a:pos x="T4" y="T5"/>
                </a:cxn>
                <a:cxn ang="0">
                  <a:pos x="T6" y="T7"/>
                </a:cxn>
              </a:cxnLst>
              <a:rect l="0" t="0" r="r" b="b"/>
              <a:pathLst>
                <a:path w="20" h="32">
                  <a:moveTo>
                    <a:pt x="18" y="12"/>
                  </a:moveTo>
                  <a:cubicBezTo>
                    <a:pt x="13" y="6"/>
                    <a:pt x="7" y="2"/>
                    <a:pt x="0" y="0"/>
                  </a:cubicBezTo>
                  <a:cubicBezTo>
                    <a:pt x="0" y="0"/>
                    <a:pt x="4" y="24"/>
                    <a:pt x="10" y="32"/>
                  </a:cubicBezTo>
                  <a:cubicBezTo>
                    <a:pt x="10" y="32"/>
                    <a:pt x="20" y="20"/>
                    <a:pt x="18" y="1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42"/>
            <p:cNvSpPr/>
            <p:nvPr/>
          </p:nvSpPr>
          <p:spPr bwMode="auto">
            <a:xfrm>
              <a:off x="9993314" y="4292601"/>
              <a:ext cx="1068388" cy="560388"/>
            </a:xfrm>
            <a:custGeom>
              <a:avLst/>
              <a:gdLst>
                <a:gd name="T0" fmla="*/ 1 w 252"/>
                <a:gd name="T1" fmla="*/ 132 h 132"/>
                <a:gd name="T2" fmla="*/ 0 w 252"/>
                <a:gd name="T3" fmla="*/ 128 h 132"/>
                <a:gd name="T4" fmla="*/ 249 w 252"/>
                <a:gd name="T5" fmla="*/ 0 h 132"/>
                <a:gd name="T6" fmla="*/ 252 w 252"/>
                <a:gd name="T7" fmla="*/ 4 h 132"/>
                <a:gd name="T8" fmla="*/ 1 w 252"/>
                <a:gd name="T9" fmla="*/ 132 h 132"/>
              </a:gdLst>
              <a:ahLst/>
              <a:cxnLst>
                <a:cxn ang="0">
                  <a:pos x="T0" y="T1"/>
                </a:cxn>
                <a:cxn ang="0">
                  <a:pos x="T2" y="T3"/>
                </a:cxn>
                <a:cxn ang="0">
                  <a:pos x="T4" y="T5"/>
                </a:cxn>
                <a:cxn ang="0">
                  <a:pos x="T6" y="T7"/>
                </a:cxn>
                <a:cxn ang="0">
                  <a:pos x="T8" y="T9"/>
                </a:cxn>
              </a:cxnLst>
              <a:rect l="0" t="0" r="r" b="b"/>
              <a:pathLst>
                <a:path w="251" h="132">
                  <a:moveTo>
                    <a:pt x="1" y="132"/>
                  </a:moveTo>
                  <a:cubicBezTo>
                    <a:pt x="0" y="128"/>
                    <a:pt x="0" y="128"/>
                    <a:pt x="0" y="128"/>
                  </a:cubicBezTo>
                  <a:cubicBezTo>
                    <a:pt x="15" y="125"/>
                    <a:pt x="219" y="28"/>
                    <a:pt x="249" y="0"/>
                  </a:cubicBezTo>
                  <a:cubicBezTo>
                    <a:pt x="252" y="4"/>
                    <a:pt x="252" y="4"/>
                    <a:pt x="252" y="4"/>
                  </a:cubicBezTo>
                  <a:cubicBezTo>
                    <a:pt x="220" y="33"/>
                    <a:pt x="16" y="129"/>
                    <a:pt x="1" y="132"/>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43"/>
            <p:cNvSpPr/>
            <p:nvPr/>
          </p:nvSpPr>
          <p:spPr bwMode="auto">
            <a:xfrm>
              <a:off x="10158414" y="4873626"/>
              <a:ext cx="317500" cy="352425"/>
            </a:xfrm>
            <a:custGeom>
              <a:avLst/>
              <a:gdLst>
                <a:gd name="T0" fmla="*/ 60 w 75"/>
                <a:gd name="T1" fmla="*/ 12 h 83"/>
                <a:gd name="T2" fmla="*/ 1 w 75"/>
                <a:gd name="T3" fmla="*/ 26 h 83"/>
                <a:gd name="T4" fmla="*/ 19 w 75"/>
                <a:gd name="T5" fmla="*/ 38 h 83"/>
                <a:gd name="T6" fmla="*/ 15 w 75"/>
                <a:gd name="T7" fmla="*/ 63 h 83"/>
                <a:gd name="T8" fmla="*/ 43 w 75"/>
                <a:gd name="T9" fmla="*/ 57 h 83"/>
                <a:gd name="T10" fmla="*/ 59 w 75"/>
                <a:gd name="T11" fmla="*/ 78 h 83"/>
                <a:gd name="T12" fmla="*/ 60 w 7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75" h="83">
                  <a:moveTo>
                    <a:pt x="60" y="12"/>
                  </a:moveTo>
                  <a:cubicBezTo>
                    <a:pt x="60" y="12"/>
                    <a:pt x="2" y="0"/>
                    <a:pt x="1" y="26"/>
                  </a:cubicBezTo>
                  <a:cubicBezTo>
                    <a:pt x="0" y="43"/>
                    <a:pt x="19" y="38"/>
                    <a:pt x="19" y="38"/>
                  </a:cubicBezTo>
                  <a:cubicBezTo>
                    <a:pt x="19" y="38"/>
                    <a:pt x="4" y="51"/>
                    <a:pt x="15" y="63"/>
                  </a:cubicBezTo>
                  <a:cubicBezTo>
                    <a:pt x="26" y="75"/>
                    <a:pt x="43" y="57"/>
                    <a:pt x="43" y="57"/>
                  </a:cubicBezTo>
                  <a:cubicBezTo>
                    <a:pt x="43" y="57"/>
                    <a:pt x="43" y="72"/>
                    <a:pt x="59" y="78"/>
                  </a:cubicBezTo>
                  <a:cubicBezTo>
                    <a:pt x="75" y="83"/>
                    <a:pt x="73" y="34"/>
                    <a:pt x="60" y="12"/>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44"/>
            <p:cNvSpPr/>
            <p:nvPr/>
          </p:nvSpPr>
          <p:spPr bwMode="auto">
            <a:xfrm>
              <a:off x="10399714" y="4949826"/>
              <a:ext cx="33338" cy="220663"/>
            </a:xfrm>
            <a:custGeom>
              <a:avLst/>
              <a:gdLst>
                <a:gd name="T0" fmla="*/ 0 w 8"/>
                <a:gd name="T1" fmla="*/ 0 h 52"/>
                <a:gd name="T2" fmla="*/ 0 w 8"/>
                <a:gd name="T3" fmla="*/ 1 h 52"/>
                <a:gd name="T4" fmla="*/ 1 w 8"/>
                <a:gd name="T5" fmla="*/ 3 h 52"/>
                <a:gd name="T6" fmla="*/ 1 w 8"/>
                <a:gd name="T7" fmla="*/ 5 h 52"/>
                <a:gd name="T8" fmla="*/ 1 w 8"/>
                <a:gd name="T9" fmla="*/ 9 h 52"/>
                <a:gd name="T10" fmla="*/ 2 w 8"/>
                <a:gd name="T11" fmla="*/ 11 h 52"/>
                <a:gd name="T12" fmla="*/ 2 w 8"/>
                <a:gd name="T13" fmla="*/ 13 h 52"/>
                <a:gd name="T14" fmla="*/ 2 w 8"/>
                <a:gd name="T15" fmla="*/ 17 h 52"/>
                <a:gd name="T16" fmla="*/ 3 w 8"/>
                <a:gd name="T17" fmla="*/ 22 h 52"/>
                <a:gd name="T18" fmla="*/ 3 w 8"/>
                <a:gd name="T19" fmla="*/ 26 h 52"/>
                <a:gd name="T20" fmla="*/ 3 w 8"/>
                <a:gd name="T21" fmla="*/ 29 h 52"/>
                <a:gd name="T22" fmla="*/ 3 w 8"/>
                <a:gd name="T23" fmla="*/ 31 h 52"/>
                <a:gd name="T24" fmla="*/ 3 w 8"/>
                <a:gd name="T25" fmla="*/ 32 h 52"/>
                <a:gd name="T26" fmla="*/ 3 w 8"/>
                <a:gd name="T27" fmla="*/ 33 h 52"/>
                <a:gd name="T28" fmla="*/ 2 w 8"/>
                <a:gd name="T29" fmla="*/ 36 h 52"/>
                <a:gd name="T30" fmla="*/ 2 w 8"/>
                <a:gd name="T31" fmla="*/ 38 h 52"/>
                <a:gd name="T32" fmla="*/ 2 w 8"/>
                <a:gd name="T33" fmla="*/ 40 h 52"/>
                <a:gd name="T34" fmla="*/ 2 w 8"/>
                <a:gd name="T35" fmla="*/ 44 h 52"/>
                <a:gd name="T36" fmla="*/ 2 w 8"/>
                <a:gd name="T37" fmla="*/ 46 h 52"/>
                <a:gd name="T38" fmla="*/ 1 w 8"/>
                <a:gd name="T39" fmla="*/ 47 h 52"/>
                <a:gd name="T40" fmla="*/ 1 w 8"/>
                <a:gd name="T41" fmla="*/ 50 h 52"/>
                <a:gd name="T42" fmla="*/ 1 w 8"/>
                <a:gd name="T43" fmla="*/ 52 h 52"/>
                <a:gd name="T44" fmla="*/ 1 w 8"/>
                <a:gd name="T45" fmla="*/ 52 h 52"/>
                <a:gd name="T46" fmla="*/ 1 w 8"/>
                <a:gd name="T47" fmla="*/ 52 h 52"/>
                <a:gd name="T48" fmla="*/ 2 w 8"/>
                <a:gd name="T49" fmla="*/ 50 h 52"/>
                <a:gd name="T50" fmla="*/ 3 w 8"/>
                <a:gd name="T51" fmla="*/ 48 h 52"/>
                <a:gd name="T52" fmla="*/ 4 w 8"/>
                <a:gd name="T53" fmla="*/ 46 h 52"/>
                <a:gd name="T54" fmla="*/ 5 w 8"/>
                <a:gd name="T55" fmla="*/ 45 h 52"/>
                <a:gd name="T56" fmla="*/ 5 w 8"/>
                <a:gd name="T57" fmla="*/ 43 h 52"/>
                <a:gd name="T58" fmla="*/ 6 w 8"/>
                <a:gd name="T59" fmla="*/ 41 h 52"/>
                <a:gd name="T60" fmla="*/ 6 w 8"/>
                <a:gd name="T61" fmla="*/ 39 h 52"/>
                <a:gd name="T62" fmla="*/ 7 w 8"/>
                <a:gd name="T63" fmla="*/ 36 h 52"/>
                <a:gd name="T64" fmla="*/ 7 w 8"/>
                <a:gd name="T65" fmla="*/ 31 h 52"/>
                <a:gd name="T66" fmla="*/ 8 w 8"/>
                <a:gd name="T67" fmla="*/ 26 h 52"/>
                <a:gd name="T68" fmla="*/ 7 w 8"/>
                <a:gd name="T69" fmla="*/ 24 h 52"/>
                <a:gd name="T70" fmla="*/ 7 w 8"/>
                <a:gd name="T71" fmla="*/ 21 h 52"/>
                <a:gd name="T72" fmla="*/ 7 w 8"/>
                <a:gd name="T73" fmla="*/ 19 h 52"/>
                <a:gd name="T74" fmla="*/ 7 w 8"/>
                <a:gd name="T75" fmla="*/ 16 h 52"/>
                <a:gd name="T76" fmla="*/ 5 w 8"/>
                <a:gd name="T77" fmla="*/ 12 h 52"/>
                <a:gd name="T78" fmla="*/ 5 w 8"/>
                <a:gd name="T79" fmla="*/ 10 h 52"/>
                <a:gd name="T80" fmla="*/ 4 w 8"/>
                <a:gd name="T81" fmla="*/ 8 h 52"/>
                <a:gd name="T82" fmla="*/ 3 w 8"/>
                <a:gd name="T83" fmla="*/ 6 h 52"/>
                <a:gd name="T84" fmla="*/ 3 w 8"/>
                <a:gd name="T85" fmla="*/ 5 h 52"/>
                <a:gd name="T86" fmla="*/ 2 w 8"/>
                <a:gd name="T87" fmla="*/ 4 h 52"/>
                <a:gd name="T88" fmla="*/ 2 w 8"/>
                <a:gd name="T89" fmla="*/ 2 h 52"/>
                <a:gd name="T90" fmla="*/ 1 w 8"/>
                <a:gd name="T91" fmla="*/ 1 h 52"/>
                <a:gd name="T92" fmla="*/ 0 w 8"/>
                <a:gd name="T9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52">
                  <a:moveTo>
                    <a:pt x="0" y="0"/>
                  </a:moveTo>
                  <a:cubicBezTo>
                    <a:pt x="0" y="0"/>
                    <a:pt x="0" y="1"/>
                    <a:pt x="0" y="1"/>
                  </a:cubicBezTo>
                  <a:cubicBezTo>
                    <a:pt x="0" y="1"/>
                    <a:pt x="0" y="2"/>
                    <a:pt x="1" y="3"/>
                  </a:cubicBezTo>
                  <a:cubicBezTo>
                    <a:pt x="1" y="4"/>
                    <a:pt x="1" y="4"/>
                    <a:pt x="1" y="5"/>
                  </a:cubicBezTo>
                  <a:cubicBezTo>
                    <a:pt x="1" y="6"/>
                    <a:pt x="1" y="7"/>
                    <a:pt x="1" y="9"/>
                  </a:cubicBezTo>
                  <a:cubicBezTo>
                    <a:pt x="1" y="9"/>
                    <a:pt x="2" y="10"/>
                    <a:pt x="2" y="11"/>
                  </a:cubicBezTo>
                  <a:cubicBezTo>
                    <a:pt x="2" y="11"/>
                    <a:pt x="2" y="12"/>
                    <a:pt x="2" y="13"/>
                  </a:cubicBezTo>
                  <a:cubicBezTo>
                    <a:pt x="2" y="14"/>
                    <a:pt x="2" y="15"/>
                    <a:pt x="2" y="17"/>
                  </a:cubicBezTo>
                  <a:cubicBezTo>
                    <a:pt x="2" y="18"/>
                    <a:pt x="3" y="20"/>
                    <a:pt x="3" y="22"/>
                  </a:cubicBezTo>
                  <a:cubicBezTo>
                    <a:pt x="3" y="23"/>
                    <a:pt x="3" y="25"/>
                    <a:pt x="3" y="26"/>
                  </a:cubicBezTo>
                  <a:cubicBezTo>
                    <a:pt x="3" y="27"/>
                    <a:pt x="3" y="28"/>
                    <a:pt x="3" y="29"/>
                  </a:cubicBezTo>
                  <a:cubicBezTo>
                    <a:pt x="3" y="30"/>
                    <a:pt x="3" y="30"/>
                    <a:pt x="3" y="31"/>
                  </a:cubicBezTo>
                  <a:cubicBezTo>
                    <a:pt x="3" y="32"/>
                    <a:pt x="3" y="32"/>
                    <a:pt x="3" y="32"/>
                  </a:cubicBezTo>
                  <a:cubicBezTo>
                    <a:pt x="3" y="33"/>
                    <a:pt x="3" y="33"/>
                    <a:pt x="3" y="33"/>
                  </a:cubicBezTo>
                  <a:cubicBezTo>
                    <a:pt x="3" y="34"/>
                    <a:pt x="3" y="35"/>
                    <a:pt x="2" y="36"/>
                  </a:cubicBezTo>
                  <a:cubicBezTo>
                    <a:pt x="2" y="37"/>
                    <a:pt x="2" y="37"/>
                    <a:pt x="2" y="38"/>
                  </a:cubicBezTo>
                  <a:cubicBezTo>
                    <a:pt x="2" y="39"/>
                    <a:pt x="2" y="39"/>
                    <a:pt x="2" y="40"/>
                  </a:cubicBezTo>
                  <a:cubicBezTo>
                    <a:pt x="2" y="42"/>
                    <a:pt x="2" y="43"/>
                    <a:pt x="2" y="44"/>
                  </a:cubicBezTo>
                  <a:cubicBezTo>
                    <a:pt x="2" y="45"/>
                    <a:pt x="2" y="45"/>
                    <a:pt x="2" y="46"/>
                  </a:cubicBezTo>
                  <a:cubicBezTo>
                    <a:pt x="2" y="46"/>
                    <a:pt x="1" y="47"/>
                    <a:pt x="1" y="47"/>
                  </a:cubicBezTo>
                  <a:cubicBezTo>
                    <a:pt x="1" y="48"/>
                    <a:pt x="1" y="49"/>
                    <a:pt x="1" y="50"/>
                  </a:cubicBezTo>
                  <a:cubicBezTo>
                    <a:pt x="1" y="51"/>
                    <a:pt x="1" y="51"/>
                    <a:pt x="1" y="52"/>
                  </a:cubicBezTo>
                  <a:cubicBezTo>
                    <a:pt x="1" y="52"/>
                    <a:pt x="1" y="52"/>
                    <a:pt x="1" y="52"/>
                  </a:cubicBezTo>
                  <a:cubicBezTo>
                    <a:pt x="1" y="52"/>
                    <a:pt x="1" y="52"/>
                    <a:pt x="1" y="52"/>
                  </a:cubicBezTo>
                  <a:cubicBezTo>
                    <a:pt x="1" y="51"/>
                    <a:pt x="2" y="51"/>
                    <a:pt x="2" y="50"/>
                  </a:cubicBezTo>
                  <a:cubicBezTo>
                    <a:pt x="2" y="50"/>
                    <a:pt x="3" y="49"/>
                    <a:pt x="3" y="48"/>
                  </a:cubicBezTo>
                  <a:cubicBezTo>
                    <a:pt x="3" y="47"/>
                    <a:pt x="4" y="47"/>
                    <a:pt x="4" y="46"/>
                  </a:cubicBezTo>
                  <a:cubicBezTo>
                    <a:pt x="4" y="46"/>
                    <a:pt x="4" y="45"/>
                    <a:pt x="5" y="45"/>
                  </a:cubicBezTo>
                  <a:cubicBezTo>
                    <a:pt x="5" y="44"/>
                    <a:pt x="5" y="43"/>
                    <a:pt x="5" y="43"/>
                  </a:cubicBezTo>
                  <a:cubicBezTo>
                    <a:pt x="5" y="42"/>
                    <a:pt x="6" y="41"/>
                    <a:pt x="6" y="41"/>
                  </a:cubicBezTo>
                  <a:cubicBezTo>
                    <a:pt x="6" y="40"/>
                    <a:pt x="6" y="39"/>
                    <a:pt x="6" y="39"/>
                  </a:cubicBezTo>
                  <a:cubicBezTo>
                    <a:pt x="6" y="38"/>
                    <a:pt x="7" y="37"/>
                    <a:pt x="7" y="36"/>
                  </a:cubicBezTo>
                  <a:cubicBezTo>
                    <a:pt x="7" y="35"/>
                    <a:pt x="7" y="33"/>
                    <a:pt x="7" y="31"/>
                  </a:cubicBezTo>
                  <a:cubicBezTo>
                    <a:pt x="8" y="30"/>
                    <a:pt x="8" y="28"/>
                    <a:pt x="8" y="26"/>
                  </a:cubicBezTo>
                  <a:cubicBezTo>
                    <a:pt x="8" y="25"/>
                    <a:pt x="7" y="25"/>
                    <a:pt x="7" y="24"/>
                  </a:cubicBezTo>
                  <a:cubicBezTo>
                    <a:pt x="7" y="23"/>
                    <a:pt x="7" y="22"/>
                    <a:pt x="7" y="21"/>
                  </a:cubicBezTo>
                  <a:cubicBezTo>
                    <a:pt x="7" y="20"/>
                    <a:pt x="7" y="20"/>
                    <a:pt x="7" y="19"/>
                  </a:cubicBezTo>
                  <a:cubicBezTo>
                    <a:pt x="7" y="18"/>
                    <a:pt x="7" y="17"/>
                    <a:pt x="7" y="16"/>
                  </a:cubicBezTo>
                  <a:cubicBezTo>
                    <a:pt x="6" y="15"/>
                    <a:pt x="6" y="13"/>
                    <a:pt x="5" y="12"/>
                  </a:cubicBezTo>
                  <a:cubicBezTo>
                    <a:pt x="5" y="11"/>
                    <a:pt x="5" y="11"/>
                    <a:pt x="5" y="10"/>
                  </a:cubicBezTo>
                  <a:cubicBezTo>
                    <a:pt x="5" y="9"/>
                    <a:pt x="4" y="9"/>
                    <a:pt x="4" y="8"/>
                  </a:cubicBezTo>
                  <a:cubicBezTo>
                    <a:pt x="4" y="7"/>
                    <a:pt x="4" y="7"/>
                    <a:pt x="3" y="6"/>
                  </a:cubicBezTo>
                  <a:cubicBezTo>
                    <a:pt x="3" y="6"/>
                    <a:pt x="3" y="5"/>
                    <a:pt x="3" y="5"/>
                  </a:cubicBezTo>
                  <a:cubicBezTo>
                    <a:pt x="3" y="4"/>
                    <a:pt x="2" y="4"/>
                    <a:pt x="2" y="4"/>
                  </a:cubicBezTo>
                  <a:cubicBezTo>
                    <a:pt x="2" y="3"/>
                    <a:pt x="2" y="3"/>
                    <a:pt x="2" y="2"/>
                  </a:cubicBezTo>
                  <a:cubicBezTo>
                    <a:pt x="1" y="2"/>
                    <a:pt x="1" y="1"/>
                    <a:pt x="1" y="1"/>
                  </a:cubicBezTo>
                  <a:cubicBezTo>
                    <a:pt x="0" y="1"/>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5"/>
            <p:cNvSpPr/>
            <p:nvPr/>
          </p:nvSpPr>
          <p:spPr bwMode="auto">
            <a:xfrm>
              <a:off x="10196514" y="4941888"/>
              <a:ext cx="203200" cy="42863"/>
            </a:xfrm>
            <a:custGeom>
              <a:avLst/>
              <a:gdLst>
                <a:gd name="T0" fmla="*/ 0 w 48"/>
                <a:gd name="T1" fmla="*/ 10 h 10"/>
                <a:gd name="T2" fmla="*/ 0 w 48"/>
                <a:gd name="T3" fmla="*/ 10 h 10"/>
                <a:gd name="T4" fmla="*/ 1 w 48"/>
                <a:gd name="T5" fmla="*/ 9 h 10"/>
                <a:gd name="T6" fmla="*/ 2 w 48"/>
                <a:gd name="T7" fmla="*/ 9 h 10"/>
                <a:gd name="T8" fmla="*/ 4 w 48"/>
                <a:gd name="T9" fmla="*/ 9 h 10"/>
                <a:gd name="T10" fmla="*/ 7 w 48"/>
                <a:gd name="T11" fmla="*/ 8 h 10"/>
                <a:gd name="T12" fmla="*/ 15 w 48"/>
                <a:gd name="T13" fmla="*/ 8 h 10"/>
                <a:gd name="T14" fmla="*/ 20 w 48"/>
                <a:gd name="T15" fmla="*/ 8 h 10"/>
                <a:gd name="T16" fmla="*/ 24 w 48"/>
                <a:gd name="T17" fmla="*/ 7 h 10"/>
                <a:gd name="T18" fmla="*/ 29 w 48"/>
                <a:gd name="T19" fmla="*/ 6 h 10"/>
                <a:gd name="T20" fmla="*/ 33 w 48"/>
                <a:gd name="T21" fmla="*/ 5 h 10"/>
                <a:gd name="T22" fmla="*/ 35 w 48"/>
                <a:gd name="T23" fmla="*/ 4 h 10"/>
                <a:gd name="T24" fmla="*/ 37 w 48"/>
                <a:gd name="T25" fmla="*/ 4 h 10"/>
                <a:gd name="T26" fmla="*/ 41 w 48"/>
                <a:gd name="T27" fmla="*/ 3 h 10"/>
                <a:gd name="T28" fmla="*/ 46 w 48"/>
                <a:gd name="T29" fmla="*/ 3 h 10"/>
                <a:gd name="T30" fmla="*/ 48 w 48"/>
                <a:gd name="T31" fmla="*/ 2 h 10"/>
                <a:gd name="T32" fmla="*/ 48 w 48"/>
                <a:gd name="T33" fmla="*/ 2 h 10"/>
                <a:gd name="T34" fmla="*/ 48 w 48"/>
                <a:gd name="T35" fmla="*/ 2 h 10"/>
                <a:gd name="T36" fmla="*/ 46 w 48"/>
                <a:gd name="T37" fmla="*/ 2 h 10"/>
                <a:gd name="T38" fmla="*/ 44 w 48"/>
                <a:gd name="T39" fmla="*/ 1 h 10"/>
                <a:gd name="T40" fmla="*/ 41 w 48"/>
                <a:gd name="T41" fmla="*/ 0 h 10"/>
                <a:gd name="T42" fmla="*/ 37 w 48"/>
                <a:gd name="T43" fmla="*/ 0 h 10"/>
                <a:gd name="T44" fmla="*/ 34 w 48"/>
                <a:gd name="T45" fmla="*/ 0 h 10"/>
                <a:gd name="T46" fmla="*/ 33 w 48"/>
                <a:gd name="T47" fmla="*/ 0 h 10"/>
                <a:gd name="T48" fmla="*/ 32 w 48"/>
                <a:gd name="T49" fmla="*/ 0 h 10"/>
                <a:gd name="T50" fmla="*/ 28 w 48"/>
                <a:gd name="T51" fmla="*/ 1 h 10"/>
                <a:gd name="T52" fmla="*/ 23 w 48"/>
                <a:gd name="T53" fmla="*/ 2 h 10"/>
                <a:gd name="T54" fmla="*/ 19 w 48"/>
                <a:gd name="T55" fmla="*/ 3 h 10"/>
                <a:gd name="T56" fmla="*/ 14 w 48"/>
                <a:gd name="T57" fmla="*/ 4 h 10"/>
                <a:gd name="T58" fmla="*/ 10 w 48"/>
                <a:gd name="T59" fmla="*/ 5 h 10"/>
                <a:gd name="T60" fmla="*/ 6 w 48"/>
                <a:gd name="T61" fmla="*/ 6 h 10"/>
                <a:gd name="T62" fmla="*/ 3 w 48"/>
                <a:gd name="T63" fmla="*/ 7 h 10"/>
                <a:gd name="T64" fmla="*/ 1 w 48"/>
                <a:gd name="T65" fmla="*/ 8 h 10"/>
                <a:gd name="T66" fmla="*/ 0 w 48"/>
                <a:gd name="T67" fmla="*/ 9 h 10"/>
                <a:gd name="T68" fmla="*/ 0 w 48"/>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10">
                  <a:moveTo>
                    <a:pt x="0" y="10"/>
                  </a:moveTo>
                  <a:cubicBezTo>
                    <a:pt x="0" y="10"/>
                    <a:pt x="0" y="10"/>
                    <a:pt x="0" y="10"/>
                  </a:cubicBezTo>
                  <a:cubicBezTo>
                    <a:pt x="0" y="10"/>
                    <a:pt x="0" y="10"/>
                    <a:pt x="1" y="9"/>
                  </a:cubicBezTo>
                  <a:cubicBezTo>
                    <a:pt x="1" y="9"/>
                    <a:pt x="1" y="9"/>
                    <a:pt x="2" y="9"/>
                  </a:cubicBezTo>
                  <a:cubicBezTo>
                    <a:pt x="2" y="9"/>
                    <a:pt x="3" y="9"/>
                    <a:pt x="4" y="9"/>
                  </a:cubicBezTo>
                  <a:cubicBezTo>
                    <a:pt x="5" y="9"/>
                    <a:pt x="6" y="8"/>
                    <a:pt x="7" y="8"/>
                  </a:cubicBezTo>
                  <a:cubicBezTo>
                    <a:pt x="9" y="8"/>
                    <a:pt x="12" y="8"/>
                    <a:pt x="15" y="8"/>
                  </a:cubicBezTo>
                  <a:cubicBezTo>
                    <a:pt x="16" y="8"/>
                    <a:pt x="18" y="8"/>
                    <a:pt x="20" y="8"/>
                  </a:cubicBezTo>
                  <a:cubicBezTo>
                    <a:pt x="21" y="7"/>
                    <a:pt x="23" y="7"/>
                    <a:pt x="24" y="7"/>
                  </a:cubicBezTo>
                  <a:cubicBezTo>
                    <a:pt x="26" y="6"/>
                    <a:pt x="27" y="6"/>
                    <a:pt x="29" y="6"/>
                  </a:cubicBezTo>
                  <a:cubicBezTo>
                    <a:pt x="30" y="5"/>
                    <a:pt x="32" y="5"/>
                    <a:pt x="33" y="5"/>
                  </a:cubicBezTo>
                  <a:cubicBezTo>
                    <a:pt x="34" y="4"/>
                    <a:pt x="34" y="4"/>
                    <a:pt x="35" y="4"/>
                  </a:cubicBezTo>
                  <a:cubicBezTo>
                    <a:pt x="36" y="4"/>
                    <a:pt x="36" y="4"/>
                    <a:pt x="37" y="4"/>
                  </a:cubicBezTo>
                  <a:cubicBezTo>
                    <a:pt x="38" y="3"/>
                    <a:pt x="40" y="3"/>
                    <a:pt x="41" y="3"/>
                  </a:cubicBezTo>
                  <a:cubicBezTo>
                    <a:pt x="43" y="3"/>
                    <a:pt x="45" y="3"/>
                    <a:pt x="46" y="3"/>
                  </a:cubicBezTo>
                  <a:cubicBezTo>
                    <a:pt x="47" y="3"/>
                    <a:pt x="47" y="2"/>
                    <a:pt x="48" y="2"/>
                  </a:cubicBezTo>
                  <a:cubicBezTo>
                    <a:pt x="48" y="2"/>
                    <a:pt x="48" y="2"/>
                    <a:pt x="48" y="2"/>
                  </a:cubicBezTo>
                  <a:cubicBezTo>
                    <a:pt x="48" y="2"/>
                    <a:pt x="48" y="2"/>
                    <a:pt x="48" y="2"/>
                  </a:cubicBezTo>
                  <a:cubicBezTo>
                    <a:pt x="47" y="2"/>
                    <a:pt x="47" y="2"/>
                    <a:pt x="46" y="2"/>
                  </a:cubicBezTo>
                  <a:cubicBezTo>
                    <a:pt x="46" y="1"/>
                    <a:pt x="45" y="1"/>
                    <a:pt x="44" y="1"/>
                  </a:cubicBezTo>
                  <a:cubicBezTo>
                    <a:pt x="43" y="1"/>
                    <a:pt x="42" y="0"/>
                    <a:pt x="41" y="0"/>
                  </a:cubicBezTo>
                  <a:cubicBezTo>
                    <a:pt x="39" y="0"/>
                    <a:pt x="38" y="0"/>
                    <a:pt x="37" y="0"/>
                  </a:cubicBezTo>
                  <a:cubicBezTo>
                    <a:pt x="36" y="0"/>
                    <a:pt x="35" y="0"/>
                    <a:pt x="34" y="0"/>
                  </a:cubicBezTo>
                  <a:cubicBezTo>
                    <a:pt x="34" y="0"/>
                    <a:pt x="34" y="0"/>
                    <a:pt x="33" y="0"/>
                  </a:cubicBezTo>
                  <a:cubicBezTo>
                    <a:pt x="33" y="0"/>
                    <a:pt x="33" y="0"/>
                    <a:pt x="32" y="0"/>
                  </a:cubicBezTo>
                  <a:cubicBezTo>
                    <a:pt x="31" y="1"/>
                    <a:pt x="29" y="1"/>
                    <a:pt x="28" y="1"/>
                  </a:cubicBezTo>
                  <a:cubicBezTo>
                    <a:pt x="26" y="1"/>
                    <a:pt x="25" y="2"/>
                    <a:pt x="23" y="2"/>
                  </a:cubicBezTo>
                  <a:cubicBezTo>
                    <a:pt x="22" y="2"/>
                    <a:pt x="20" y="3"/>
                    <a:pt x="19" y="3"/>
                  </a:cubicBezTo>
                  <a:cubicBezTo>
                    <a:pt x="17" y="3"/>
                    <a:pt x="16" y="3"/>
                    <a:pt x="14" y="4"/>
                  </a:cubicBezTo>
                  <a:cubicBezTo>
                    <a:pt x="13" y="4"/>
                    <a:pt x="12" y="4"/>
                    <a:pt x="10" y="5"/>
                  </a:cubicBezTo>
                  <a:cubicBezTo>
                    <a:pt x="9" y="5"/>
                    <a:pt x="8" y="5"/>
                    <a:pt x="6" y="6"/>
                  </a:cubicBezTo>
                  <a:cubicBezTo>
                    <a:pt x="5" y="6"/>
                    <a:pt x="4" y="6"/>
                    <a:pt x="3" y="7"/>
                  </a:cubicBezTo>
                  <a:cubicBezTo>
                    <a:pt x="2" y="7"/>
                    <a:pt x="2" y="8"/>
                    <a:pt x="1" y="8"/>
                  </a:cubicBezTo>
                  <a:cubicBezTo>
                    <a:pt x="1" y="9"/>
                    <a:pt x="0" y="9"/>
                    <a:pt x="0" y="9"/>
                  </a:cubicBezTo>
                  <a:cubicBezTo>
                    <a:pt x="0" y="10"/>
                    <a:pt x="0" y="10"/>
                    <a:pt x="0" y="1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46"/>
            <p:cNvSpPr/>
            <p:nvPr/>
          </p:nvSpPr>
          <p:spPr bwMode="auto">
            <a:xfrm>
              <a:off x="10239376" y="4946651"/>
              <a:ext cx="165100" cy="177800"/>
            </a:xfrm>
            <a:custGeom>
              <a:avLst/>
              <a:gdLst>
                <a:gd name="T0" fmla="*/ 0 w 39"/>
                <a:gd name="T1" fmla="*/ 42 h 42"/>
                <a:gd name="T2" fmla="*/ 1 w 39"/>
                <a:gd name="T3" fmla="*/ 41 h 42"/>
                <a:gd name="T4" fmla="*/ 2 w 39"/>
                <a:gd name="T5" fmla="*/ 40 h 42"/>
                <a:gd name="T6" fmla="*/ 6 w 39"/>
                <a:gd name="T7" fmla="*/ 36 h 42"/>
                <a:gd name="T8" fmla="*/ 10 w 39"/>
                <a:gd name="T9" fmla="*/ 33 h 42"/>
                <a:gd name="T10" fmla="*/ 14 w 39"/>
                <a:gd name="T11" fmla="*/ 30 h 42"/>
                <a:gd name="T12" fmla="*/ 14 w 39"/>
                <a:gd name="T13" fmla="*/ 30 h 42"/>
                <a:gd name="T14" fmla="*/ 15 w 39"/>
                <a:gd name="T15" fmla="*/ 30 h 42"/>
                <a:gd name="T16" fmla="*/ 16 w 39"/>
                <a:gd name="T17" fmla="*/ 29 h 42"/>
                <a:gd name="T18" fmla="*/ 18 w 39"/>
                <a:gd name="T19" fmla="*/ 27 h 42"/>
                <a:gd name="T20" fmla="*/ 22 w 39"/>
                <a:gd name="T21" fmla="*/ 23 h 42"/>
                <a:gd name="T22" fmla="*/ 25 w 39"/>
                <a:gd name="T23" fmla="*/ 19 h 42"/>
                <a:gd name="T24" fmla="*/ 29 w 39"/>
                <a:gd name="T25" fmla="*/ 15 h 42"/>
                <a:gd name="T26" fmla="*/ 34 w 39"/>
                <a:gd name="T27" fmla="*/ 8 h 42"/>
                <a:gd name="T28" fmla="*/ 38 w 39"/>
                <a:gd name="T29" fmla="*/ 2 h 42"/>
                <a:gd name="T30" fmla="*/ 39 w 39"/>
                <a:gd name="T31" fmla="*/ 1 h 42"/>
                <a:gd name="T32" fmla="*/ 39 w 39"/>
                <a:gd name="T33" fmla="*/ 0 h 42"/>
                <a:gd name="T34" fmla="*/ 39 w 39"/>
                <a:gd name="T35" fmla="*/ 1 h 42"/>
                <a:gd name="T36" fmla="*/ 37 w 39"/>
                <a:gd name="T37" fmla="*/ 2 h 42"/>
                <a:gd name="T38" fmla="*/ 32 w 39"/>
                <a:gd name="T39" fmla="*/ 6 h 42"/>
                <a:gd name="T40" fmla="*/ 25 w 39"/>
                <a:gd name="T41" fmla="*/ 12 h 42"/>
                <a:gd name="T42" fmla="*/ 22 w 39"/>
                <a:gd name="T43" fmla="*/ 16 h 42"/>
                <a:gd name="T44" fmla="*/ 18 w 39"/>
                <a:gd name="T45" fmla="*/ 20 h 42"/>
                <a:gd name="T46" fmla="*/ 15 w 39"/>
                <a:gd name="T47" fmla="*/ 24 h 42"/>
                <a:gd name="T48" fmla="*/ 13 w 39"/>
                <a:gd name="T49" fmla="*/ 25 h 42"/>
                <a:gd name="T50" fmla="*/ 12 w 39"/>
                <a:gd name="T51" fmla="*/ 26 h 42"/>
                <a:gd name="T52" fmla="*/ 11 w 39"/>
                <a:gd name="T53" fmla="*/ 27 h 42"/>
                <a:gd name="T54" fmla="*/ 7 w 39"/>
                <a:gd name="T55" fmla="*/ 30 h 42"/>
                <a:gd name="T56" fmla="*/ 6 w 39"/>
                <a:gd name="T57" fmla="*/ 32 h 42"/>
                <a:gd name="T58" fmla="*/ 5 w 39"/>
                <a:gd name="T59" fmla="*/ 33 h 42"/>
                <a:gd name="T60" fmla="*/ 5 w 39"/>
                <a:gd name="T61" fmla="*/ 33 h 42"/>
                <a:gd name="T62" fmla="*/ 4 w 39"/>
                <a:gd name="T63" fmla="*/ 34 h 42"/>
                <a:gd name="T64" fmla="*/ 2 w 39"/>
                <a:gd name="T65" fmla="*/ 37 h 42"/>
                <a:gd name="T66" fmla="*/ 1 w 39"/>
                <a:gd name="T67" fmla="*/ 39 h 42"/>
                <a:gd name="T68" fmla="*/ 0 w 39"/>
                <a:gd name="T69" fmla="*/ 41 h 42"/>
                <a:gd name="T70" fmla="*/ 0 w 39"/>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42">
                  <a:moveTo>
                    <a:pt x="0" y="42"/>
                  </a:moveTo>
                  <a:cubicBezTo>
                    <a:pt x="0" y="42"/>
                    <a:pt x="0" y="42"/>
                    <a:pt x="1" y="41"/>
                  </a:cubicBezTo>
                  <a:cubicBezTo>
                    <a:pt x="1" y="41"/>
                    <a:pt x="1" y="40"/>
                    <a:pt x="2" y="40"/>
                  </a:cubicBezTo>
                  <a:cubicBezTo>
                    <a:pt x="3" y="39"/>
                    <a:pt x="4" y="37"/>
                    <a:pt x="6" y="36"/>
                  </a:cubicBezTo>
                  <a:cubicBezTo>
                    <a:pt x="7" y="35"/>
                    <a:pt x="8" y="34"/>
                    <a:pt x="10" y="33"/>
                  </a:cubicBezTo>
                  <a:cubicBezTo>
                    <a:pt x="11" y="32"/>
                    <a:pt x="12" y="31"/>
                    <a:pt x="14" y="30"/>
                  </a:cubicBezTo>
                  <a:cubicBezTo>
                    <a:pt x="14" y="30"/>
                    <a:pt x="14" y="30"/>
                    <a:pt x="14" y="30"/>
                  </a:cubicBezTo>
                  <a:cubicBezTo>
                    <a:pt x="15" y="30"/>
                    <a:pt x="15" y="30"/>
                    <a:pt x="15" y="30"/>
                  </a:cubicBezTo>
                  <a:cubicBezTo>
                    <a:pt x="15" y="29"/>
                    <a:pt x="15" y="29"/>
                    <a:pt x="16" y="29"/>
                  </a:cubicBezTo>
                  <a:cubicBezTo>
                    <a:pt x="17" y="28"/>
                    <a:pt x="17" y="28"/>
                    <a:pt x="18" y="27"/>
                  </a:cubicBezTo>
                  <a:cubicBezTo>
                    <a:pt x="19" y="26"/>
                    <a:pt x="21" y="25"/>
                    <a:pt x="22" y="23"/>
                  </a:cubicBezTo>
                  <a:cubicBezTo>
                    <a:pt x="23" y="22"/>
                    <a:pt x="24" y="21"/>
                    <a:pt x="25" y="19"/>
                  </a:cubicBezTo>
                  <a:cubicBezTo>
                    <a:pt x="27" y="18"/>
                    <a:pt x="28" y="16"/>
                    <a:pt x="29" y="15"/>
                  </a:cubicBezTo>
                  <a:cubicBezTo>
                    <a:pt x="31" y="13"/>
                    <a:pt x="33" y="10"/>
                    <a:pt x="34" y="8"/>
                  </a:cubicBezTo>
                  <a:cubicBezTo>
                    <a:pt x="36" y="6"/>
                    <a:pt x="37" y="4"/>
                    <a:pt x="38" y="2"/>
                  </a:cubicBezTo>
                  <a:cubicBezTo>
                    <a:pt x="38" y="2"/>
                    <a:pt x="39" y="1"/>
                    <a:pt x="39" y="1"/>
                  </a:cubicBezTo>
                  <a:cubicBezTo>
                    <a:pt x="39" y="0"/>
                    <a:pt x="39" y="0"/>
                    <a:pt x="39" y="0"/>
                  </a:cubicBezTo>
                  <a:cubicBezTo>
                    <a:pt x="39" y="0"/>
                    <a:pt x="39" y="0"/>
                    <a:pt x="39" y="1"/>
                  </a:cubicBezTo>
                  <a:cubicBezTo>
                    <a:pt x="38" y="1"/>
                    <a:pt x="38" y="1"/>
                    <a:pt x="37" y="2"/>
                  </a:cubicBezTo>
                  <a:cubicBezTo>
                    <a:pt x="36" y="3"/>
                    <a:pt x="34" y="4"/>
                    <a:pt x="32" y="6"/>
                  </a:cubicBezTo>
                  <a:cubicBezTo>
                    <a:pt x="30" y="8"/>
                    <a:pt x="28" y="10"/>
                    <a:pt x="25" y="12"/>
                  </a:cubicBezTo>
                  <a:cubicBezTo>
                    <a:pt x="24" y="14"/>
                    <a:pt x="23" y="15"/>
                    <a:pt x="22" y="16"/>
                  </a:cubicBezTo>
                  <a:cubicBezTo>
                    <a:pt x="21" y="17"/>
                    <a:pt x="20" y="19"/>
                    <a:pt x="18" y="20"/>
                  </a:cubicBezTo>
                  <a:cubicBezTo>
                    <a:pt x="17" y="21"/>
                    <a:pt x="16" y="22"/>
                    <a:pt x="15" y="24"/>
                  </a:cubicBezTo>
                  <a:cubicBezTo>
                    <a:pt x="14" y="24"/>
                    <a:pt x="13" y="25"/>
                    <a:pt x="13" y="25"/>
                  </a:cubicBezTo>
                  <a:cubicBezTo>
                    <a:pt x="13" y="26"/>
                    <a:pt x="12" y="26"/>
                    <a:pt x="12" y="26"/>
                  </a:cubicBezTo>
                  <a:cubicBezTo>
                    <a:pt x="12" y="27"/>
                    <a:pt x="11" y="27"/>
                    <a:pt x="11" y="27"/>
                  </a:cubicBezTo>
                  <a:cubicBezTo>
                    <a:pt x="10" y="28"/>
                    <a:pt x="9" y="29"/>
                    <a:pt x="7" y="30"/>
                  </a:cubicBezTo>
                  <a:cubicBezTo>
                    <a:pt x="7" y="31"/>
                    <a:pt x="6" y="31"/>
                    <a:pt x="6" y="32"/>
                  </a:cubicBezTo>
                  <a:cubicBezTo>
                    <a:pt x="5" y="32"/>
                    <a:pt x="5" y="32"/>
                    <a:pt x="5" y="33"/>
                  </a:cubicBezTo>
                  <a:cubicBezTo>
                    <a:pt x="5" y="33"/>
                    <a:pt x="5" y="33"/>
                    <a:pt x="5" y="33"/>
                  </a:cubicBezTo>
                  <a:cubicBezTo>
                    <a:pt x="5" y="33"/>
                    <a:pt x="4" y="33"/>
                    <a:pt x="4" y="34"/>
                  </a:cubicBezTo>
                  <a:cubicBezTo>
                    <a:pt x="3" y="35"/>
                    <a:pt x="3" y="36"/>
                    <a:pt x="2" y="37"/>
                  </a:cubicBezTo>
                  <a:cubicBezTo>
                    <a:pt x="1" y="38"/>
                    <a:pt x="1" y="39"/>
                    <a:pt x="1" y="39"/>
                  </a:cubicBezTo>
                  <a:cubicBezTo>
                    <a:pt x="1" y="40"/>
                    <a:pt x="0" y="41"/>
                    <a:pt x="0" y="41"/>
                  </a:cubicBezTo>
                  <a:cubicBezTo>
                    <a:pt x="0" y="42"/>
                    <a:pt x="0" y="42"/>
                    <a:pt x="0" y="42"/>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47"/>
            <p:cNvSpPr/>
            <p:nvPr/>
          </p:nvSpPr>
          <p:spPr bwMode="auto">
            <a:xfrm>
              <a:off x="10353676" y="4954588"/>
              <a:ext cx="46038" cy="139700"/>
            </a:xfrm>
            <a:custGeom>
              <a:avLst/>
              <a:gdLst>
                <a:gd name="T0" fmla="*/ 11 w 11"/>
                <a:gd name="T1" fmla="*/ 0 h 33"/>
                <a:gd name="T2" fmla="*/ 11 w 11"/>
                <a:gd name="T3" fmla="*/ 1 h 33"/>
                <a:gd name="T4" fmla="*/ 9 w 11"/>
                <a:gd name="T5" fmla="*/ 5 h 33"/>
                <a:gd name="T6" fmla="*/ 8 w 11"/>
                <a:gd name="T7" fmla="*/ 10 h 33"/>
                <a:gd name="T8" fmla="*/ 7 w 11"/>
                <a:gd name="T9" fmla="*/ 13 h 33"/>
                <a:gd name="T10" fmla="*/ 6 w 11"/>
                <a:gd name="T11" fmla="*/ 16 h 33"/>
                <a:gd name="T12" fmla="*/ 5 w 11"/>
                <a:gd name="T13" fmla="*/ 19 h 33"/>
                <a:gd name="T14" fmla="*/ 4 w 11"/>
                <a:gd name="T15" fmla="*/ 22 h 33"/>
                <a:gd name="T16" fmla="*/ 2 w 11"/>
                <a:gd name="T17" fmla="*/ 27 h 33"/>
                <a:gd name="T18" fmla="*/ 1 w 11"/>
                <a:gd name="T19" fmla="*/ 31 h 33"/>
                <a:gd name="T20" fmla="*/ 0 w 11"/>
                <a:gd name="T21" fmla="*/ 33 h 33"/>
                <a:gd name="T22" fmla="*/ 1 w 11"/>
                <a:gd name="T23" fmla="*/ 31 h 33"/>
                <a:gd name="T24" fmla="*/ 2 w 11"/>
                <a:gd name="T25" fmla="*/ 30 h 33"/>
                <a:gd name="T26" fmla="*/ 3 w 11"/>
                <a:gd name="T27" fmla="*/ 28 h 33"/>
                <a:gd name="T28" fmla="*/ 5 w 11"/>
                <a:gd name="T29" fmla="*/ 26 h 33"/>
                <a:gd name="T30" fmla="*/ 6 w 11"/>
                <a:gd name="T31" fmla="*/ 23 h 33"/>
                <a:gd name="T32" fmla="*/ 7 w 11"/>
                <a:gd name="T33" fmla="*/ 20 h 33"/>
                <a:gd name="T34" fmla="*/ 9 w 11"/>
                <a:gd name="T35" fmla="*/ 17 h 33"/>
                <a:gd name="T36" fmla="*/ 10 w 11"/>
                <a:gd name="T37" fmla="*/ 14 h 33"/>
                <a:gd name="T38" fmla="*/ 10 w 11"/>
                <a:gd name="T39" fmla="*/ 11 h 33"/>
                <a:gd name="T40" fmla="*/ 11 w 11"/>
                <a:gd name="T41" fmla="*/ 8 h 33"/>
                <a:gd name="T42" fmla="*/ 11 w 11"/>
                <a:gd name="T43" fmla="*/ 5 h 33"/>
                <a:gd name="T44" fmla="*/ 11 w 11"/>
                <a:gd name="T45" fmla="*/ 3 h 33"/>
                <a:gd name="T46" fmla="*/ 11 w 11"/>
                <a:gd name="T47" fmla="*/ 1 h 33"/>
                <a:gd name="T48" fmla="*/ 11 w 11"/>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11" y="0"/>
                  </a:moveTo>
                  <a:cubicBezTo>
                    <a:pt x="11" y="0"/>
                    <a:pt x="11" y="0"/>
                    <a:pt x="11" y="1"/>
                  </a:cubicBezTo>
                  <a:cubicBezTo>
                    <a:pt x="10" y="2"/>
                    <a:pt x="10" y="3"/>
                    <a:pt x="9" y="5"/>
                  </a:cubicBezTo>
                  <a:cubicBezTo>
                    <a:pt x="9" y="6"/>
                    <a:pt x="8" y="8"/>
                    <a:pt x="8" y="10"/>
                  </a:cubicBezTo>
                  <a:cubicBezTo>
                    <a:pt x="8" y="11"/>
                    <a:pt x="7" y="12"/>
                    <a:pt x="7" y="13"/>
                  </a:cubicBezTo>
                  <a:cubicBezTo>
                    <a:pt x="7" y="14"/>
                    <a:pt x="6" y="15"/>
                    <a:pt x="6" y="16"/>
                  </a:cubicBezTo>
                  <a:cubicBezTo>
                    <a:pt x="6" y="17"/>
                    <a:pt x="5" y="18"/>
                    <a:pt x="5" y="19"/>
                  </a:cubicBezTo>
                  <a:cubicBezTo>
                    <a:pt x="5" y="20"/>
                    <a:pt x="4" y="21"/>
                    <a:pt x="4" y="22"/>
                  </a:cubicBezTo>
                  <a:cubicBezTo>
                    <a:pt x="3" y="24"/>
                    <a:pt x="3" y="26"/>
                    <a:pt x="2" y="27"/>
                  </a:cubicBezTo>
                  <a:cubicBezTo>
                    <a:pt x="1" y="29"/>
                    <a:pt x="1" y="30"/>
                    <a:pt x="1" y="31"/>
                  </a:cubicBezTo>
                  <a:cubicBezTo>
                    <a:pt x="0" y="32"/>
                    <a:pt x="0" y="33"/>
                    <a:pt x="0" y="33"/>
                  </a:cubicBezTo>
                  <a:cubicBezTo>
                    <a:pt x="0" y="33"/>
                    <a:pt x="1" y="32"/>
                    <a:pt x="1" y="31"/>
                  </a:cubicBezTo>
                  <a:cubicBezTo>
                    <a:pt x="1" y="31"/>
                    <a:pt x="2" y="31"/>
                    <a:pt x="2" y="30"/>
                  </a:cubicBezTo>
                  <a:cubicBezTo>
                    <a:pt x="3" y="29"/>
                    <a:pt x="3" y="29"/>
                    <a:pt x="3" y="28"/>
                  </a:cubicBezTo>
                  <a:cubicBezTo>
                    <a:pt x="4" y="27"/>
                    <a:pt x="4" y="27"/>
                    <a:pt x="5" y="26"/>
                  </a:cubicBezTo>
                  <a:cubicBezTo>
                    <a:pt x="5" y="25"/>
                    <a:pt x="6" y="24"/>
                    <a:pt x="6" y="23"/>
                  </a:cubicBezTo>
                  <a:cubicBezTo>
                    <a:pt x="7" y="22"/>
                    <a:pt x="7" y="21"/>
                    <a:pt x="7" y="20"/>
                  </a:cubicBezTo>
                  <a:cubicBezTo>
                    <a:pt x="8" y="19"/>
                    <a:pt x="8" y="18"/>
                    <a:pt x="9" y="17"/>
                  </a:cubicBezTo>
                  <a:cubicBezTo>
                    <a:pt x="9" y="16"/>
                    <a:pt x="9" y="15"/>
                    <a:pt x="10" y="14"/>
                  </a:cubicBezTo>
                  <a:cubicBezTo>
                    <a:pt x="10" y="13"/>
                    <a:pt x="10" y="12"/>
                    <a:pt x="10" y="11"/>
                  </a:cubicBezTo>
                  <a:cubicBezTo>
                    <a:pt x="10" y="10"/>
                    <a:pt x="11" y="9"/>
                    <a:pt x="11" y="8"/>
                  </a:cubicBezTo>
                  <a:cubicBezTo>
                    <a:pt x="11" y="7"/>
                    <a:pt x="11" y="6"/>
                    <a:pt x="11" y="5"/>
                  </a:cubicBezTo>
                  <a:cubicBezTo>
                    <a:pt x="11" y="4"/>
                    <a:pt x="11" y="3"/>
                    <a:pt x="11" y="3"/>
                  </a:cubicBezTo>
                  <a:cubicBezTo>
                    <a:pt x="11" y="2"/>
                    <a:pt x="11" y="2"/>
                    <a:pt x="11" y="1"/>
                  </a:cubicBezTo>
                  <a:cubicBezTo>
                    <a:pt x="11" y="0"/>
                    <a:pt x="11" y="0"/>
                    <a:pt x="11"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48"/>
            <p:cNvSpPr/>
            <p:nvPr/>
          </p:nvSpPr>
          <p:spPr bwMode="auto">
            <a:xfrm>
              <a:off x="10252076" y="4949826"/>
              <a:ext cx="152400" cy="73025"/>
            </a:xfrm>
            <a:custGeom>
              <a:avLst/>
              <a:gdLst>
                <a:gd name="T0" fmla="*/ 0 w 36"/>
                <a:gd name="T1" fmla="*/ 17 h 17"/>
                <a:gd name="T2" fmla="*/ 1 w 36"/>
                <a:gd name="T3" fmla="*/ 16 h 17"/>
                <a:gd name="T4" fmla="*/ 6 w 36"/>
                <a:gd name="T5" fmla="*/ 14 h 17"/>
                <a:gd name="T6" fmla="*/ 11 w 36"/>
                <a:gd name="T7" fmla="*/ 12 h 17"/>
                <a:gd name="T8" fmla="*/ 15 w 36"/>
                <a:gd name="T9" fmla="*/ 10 h 17"/>
                <a:gd name="T10" fmla="*/ 18 w 36"/>
                <a:gd name="T11" fmla="*/ 9 h 17"/>
                <a:gd name="T12" fmla="*/ 30 w 36"/>
                <a:gd name="T13" fmla="*/ 3 h 17"/>
                <a:gd name="T14" fmla="*/ 34 w 36"/>
                <a:gd name="T15" fmla="*/ 1 h 17"/>
                <a:gd name="T16" fmla="*/ 36 w 36"/>
                <a:gd name="T17" fmla="*/ 0 h 17"/>
                <a:gd name="T18" fmla="*/ 34 w 36"/>
                <a:gd name="T19" fmla="*/ 1 h 17"/>
                <a:gd name="T20" fmla="*/ 32 w 36"/>
                <a:gd name="T21" fmla="*/ 1 h 17"/>
                <a:gd name="T22" fmla="*/ 30 w 36"/>
                <a:gd name="T23" fmla="*/ 1 h 17"/>
                <a:gd name="T24" fmla="*/ 27 w 36"/>
                <a:gd name="T25" fmla="*/ 2 h 17"/>
                <a:gd name="T26" fmla="*/ 24 w 36"/>
                <a:gd name="T27" fmla="*/ 3 h 17"/>
                <a:gd name="T28" fmla="*/ 20 w 36"/>
                <a:gd name="T29" fmla="*/ 5 h 17"/>
                <a:gd name="T30" fmla="*/ 17 w 36"/>
                <a:gd name="T31" fmla="*/ 6 h 17"/>
                <a:gd name="T32" fmla="*/ 13 w 36"/>
                <a:gd name="T33" fmla="*/ 8 h 17"/>
                <a:gd name="T34" fmla="*/ 10 w 36"/>
                <a:gd name="T35" fmla="*/ 10 h 17"/>
                <a:gd name="T36" fmla="*/ 7 w 36"/>
                <a:gd name="T37" fmla="*/ 11 h 17"/>
                <a:gd name="T38" fmla="*/ 5 w 36"/>
                <a:gd name="T39" fmla="*/ 13 h 17"/>
                <a:gd name="T40" fmla="*/ 3 w 36"/>
                <a:gd name="T41" fmla="*/ 15 h 17"/>
                <a:gd name="T42" fmla="*/ 1 w 36"/>
                <a:gd name="T43" fmla="*/ 16 h 17"/>
                <a:gd name="T44" fmla="*/ 0 w 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7">
                  <a:moveTo>
                    <a:pt x="0" y="17"/>
                  </a:moveTo>
                  <a:cubicBezTo>
                    <a:pt x="0" y="17"/>
                    <a:pt x="0" y="17"/>
                    <a:pt x="1" y="16"/>
                  </a:cubicBezTo>
                  <a:cubicBezTo>
                    <a:pt x="2" y="16"/>
                    <a:pt x="4" y="15"/>
                    <a:pt x="6" y="14"/>
                  </a:cubicBezTo>
                  <a:cubicBezTo>
                    <a:pt x="7" y="14"/>
                    <a:pt x="9" y="13"/>
                    <a:pt x="11" y="12"/>
                  </a:cubicBezTo>
                  <a:cubicBezTo>
                    <a:pt x="12" y="11"/>
                    <a:pt x="13" y="11"/>
                    <a:pt x="15" y="10"/>
                  </a:cubicBezTo>
                  <a:cubicBezTo>
                    <a:pt x="16" y="10"/>
                    <a:pt x="17" y="9"/>
                    <a:pt x="18" y="9"/>
                  </a:cubicBezTo>
                  <a:cubicBezTo>
                    <a:pt x="22" y="6"/>
                    <a:pt x="27" y="4"/>
                    <a:pt x="30" y="3"/>
                  </a:cubicBezTo>
                  <a:cubicBezTo>
                    <a:pt x="32" y="2"/>
                    <a:pt x="33" y="2"/>
                    <a:pt x="34" y="1"/>
                  </a:cubicBezTo>
                  <a:cubicBezTo>
                    <a:pt x="35" y="1"/>
                    <a:pt x="36" y="0"/>
                    <a:pt x="36" y="0"/>
                  </a:cubicBezTo>
                  <a:cubicBezTo>
                    <a:pt x="36" y="0"/>
                    <a:pt x="35" y="0"/>
                    <a:pt x="34" y="1"/>
                  </a:cubicBezTo>
                  <a:cubicBezTo>
                    <a:pt x="34" y="1"/>
                    <a:pt x="33" y="1"/>
                    <a:pt x="32" y="1"/>
                  </a:cubicBezTo>
                  <a:cubicBezTo>
                    <a:pt x="32" y="1"/>
                    <a:pt x="31" y="1"/>
                    <a:pt x="30" y="1"/>
                  </a:cubicBezTo>
                  <a:cubicBezTo>
                    <a:pt x="29" y="2"/>
                    <a:pt x="28" y="2"/>
                    <a:pt x="27" y="2"/>
                  </a:cubicBezTo>
                  <a:cubicBezTo>
                    <a:pt x="26" y="3"/>
                    <a:pt x="25" y="3"/>
                    <a:pt x="24" y="3"/>
                  </a:cubicBezTo>
                  <a:cubicBezTo>
                    <a:pt x="22" y="4"/>
                    <a:pt x="21" y="4"/>
                    <a:pt x="20" y="5"/>
                  </a:cubicBezTo>
                  <a:cubicBezTo>
                    <a:pt x="19" y="5"/>
                    <a:pt x="18" y="6"/>
                    <a:pt x="17" y="6"/>
                  </a:cubicBezTo>
                  <a:cubicBezTo>
                    <a:pt x="16" y="7"/>
                    <a:pt x="14" y="7"/>
                    <a:pt x="13" y="8"/>
                  </a:cubicBezTo>
                  <a:cubicBezTo>
                    <a:pt x="12" y="8"/>
                    <a:pt x="11" y="9"/>
                    <a:pt x="10" y="10"/>
                  </a:cubicBezTo>
                  <a:cubicBezTo>
                    <a:pt x="9" y="10"/>
                    <a:pt x="8" y="11"/>
                    <a:pt x="7" y="11"/>
                  </a:cubicBezTo>
                  <a:cubicBezTo>
                    <a:pt x="6" y="12"/>
                    <a:pt x="5" y="13"/>
                    <a:pt x="5" y="13"/>
                  </a:cubicBezTo>
                  <a:cubicBezTo>
                    <a:pt x="4" y="14"/>
                    <a:pt x="3" y="14"/>
                    <a:pt x="3" y="15"/>
                  </a:cubicBezTo>
                  <a:cubicBezTo>
                    <a:pt x="2" y="15"/>
                    <a:pt x="2" y="16"/>
                    <a:pt x="1" y="16"/>
                  </a:cubicBezTo>
                  <a:cubicBezTo>
                    <a:pt x="0" y="17"/>
                    <a:pt x="0" y="17"/>
                    <a:pt x="0" y="17"/>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49"/>
            <p:cNvSpPr/>
            <p:nvPr/>
          </p:nvSpPr>
          <p:spPr bwMode="auto">
            <a:xfrm>
              <a:off x="10340976" y="4899026"/>
              <a:ext cx="114300" cy="101600"/>
            </a:xfrm>
            <a:custGeom>
              <a:avLst/>
              <a:gdLst>
                <a:gd name="T0" fmla="*/ 22 w 27"/>
                <a:gd name="T1" fmla="*/ 4 h 24"/>
                <a:gd name="T2" fmla="*/ 0 w 27"/>
                <a:gd name="T3" fmla="*/ 3 h 24"/>
                <a:gd name="T4" fmla="*/ 25 w 27"/>
                <a:gd name="T5" fmla="*/ 24 h 24"/>
                <a:gd name="T6" fmla="*/ 22 w 27"/>
                <a:gd name="T7" fmla="*/ 4 h 24"/>
              </a:gdLst>
              <a:ahLst/>
              <a:cxnLst>
                <a:cxn ang="0">
                  <a:pos x="T0" y="T1"/>
                </a:cxn>
                <a:cxn ang="0">
                  <a:pos x="T2" y="T3"/>
                </a:cxn>
                <a:cxn ang="0">
                  <a:pos x="T4" y="T5"/>
                </a:cxn>
                <a:cxn ang="0">
                  <a:pos x="T6" y="T7"/>
                </a:cxn>
              </a:cxnLst>
              <a:rect l="0" t="0" r="r" b="b"/>
              <a:pathLst>
                <a:path w="27" h="24">
                  <a:moveTo>
                    <a:pt x="22" y="4"/>
                  </a:moveTo>
                  <a:cubicBezTo>
                    <a:pt x="14" y="1"/>
                    <a:pt x="7" y="0"/>
                    <a:pt x="0" y="3"/>
                  </a:cubicBezTo>
                  <a:cubicBezTo>
                    <a:pt x="0" y="3"/>
                    <a:pt x="16" y="21"/>
                    <a:pt x="25" y="24"/>
                  </a:cubicBezTo>
                  <a:cubicBezTo>
                    <a:pt x="25" y="24"/>
                    <a:pt x="27" y="9"/>
                    <a:pt x="22" y="4"/>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50"/>
            <p:cNvSpPr/>
            <p:nvPr/>
          </p:nvSpPr>
          <p:spPr bwMode="auto">
            <a:xfrm>
              <a:off x="10412414" y="4500563"/>
              <a:ext cx="304800" cy="436563"/>
            </a:xfrm>
            <a:custGeom>
              <a:avLst/>
              <a:gdLst>
                <a:gd name="T0" fmla="*/ 3 w 72"/>
                <a:gd name="T1" fmla="*/ 103 h 103"/>
                <a:gd name="T2" fmla="*/ 0 w 72"/>
                <a:gd name="T3" fmla="*/ 100 h 103"/>
                <a:gd name="T4" fmla="*/ 68 w 72"/>
                <a:gd name="T5" fmla="*/ 0 h 103"/>
                <a:gd name="T6" fmla="*/ 72 w 72"/>
                <a:gd name="T7" fmla="*/ 2 h 103"/>
                <a:gd name="T8" fmla="*/ 3 w 72"/>
                <a:gd name="T9" fmla="*/ 103 h 103"/>
              </a:gdLst>
              <a:ahLst/>
              <a:cxnLst>
                <a:cxn ang="0">
                  <a:pos x="T0" y="T1"/>
                </a:cxn>
                <a:cxn ang="0">
                  <a:pos x="T2" y="T3"/>
                </a:cxn>
                <a:cxn ang="0">
                  <a:pos x="T4" y="T5"/>
                </a:cxn>
                <a:cxn ang="0">
                  <a:pos x="T6" y="T7"/>
                </a:cxn>
                <a:cxn ang="0">
                  <a:pos x="T8" y="T9"/>
                </a:cxn>
              </a:cxnLst>
              <a:rect l="0" t="0" r="r" b="b"/>
              <a:pathLst>
                <a:path w="72" h="103">
                  <a:moveTo>
                    <a:pt x="3" y="103"/>
                  </a:moveTo>
                  <a:cubicBezTo>
                    <a:pt x="0" y="100"/>
                    <a:pt x="0" y="100"/>
                    <a:pt x="0" y="100"/>
                  </a:cubicBezTo>
                  <a:cubicBezTo>
                    <a:pt x="5" y="96"/>
                    <a:pt x="34" y="54"/>
                    <a:pt x="68" y="0"/>
                  </a:cubicBezTo>
                  <a:cubicBezTo>
                    <a:pt x="72" y="2"/>
                    <a:pt x="72" y="2"/>
                    <a:pt x="72" y="2"/>
                  </a:cubicBezTo>
                  <a:cubicBezTo>
                    <a:pt x="40" y="52"/>
                    <a:pt x="9" y="98"/>
                    <a:pt x="3" y="103"/>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51"/>
            <p:cNvSpPr/>
            <p:nvPr/>
          </p:nvSpPr>
          <p:spPr bwMode="auto">
            <a:xfrm>
              <a:off x="9772651" y="4233863"/>
              <a:ext cx="296863" cy="403225"/>
            </a:xfrm>
            <a:custGeom>
              <a:avLst/>
              <a:gdLst>
                <a:gd name="T0" fmla="*/ 70 w 70"/>
                <a:gd name="T1" fmla="*/ 59 h 95"/>
                <a:gd name="T2" fmla="*/ 39 w 70"/>
                <a:gd name="T3" fmla="*/ 7 h 95"/>
                <a:gd name="T4" fmla="*/ 33 w 70"/>
                <a:gd name="T5" fmla="*/ 27 h 95"/>
                <a:gd name="T6" fmla="*/ 8 w 70"/>
                <a:gd name="T7" fmla="*/ 32 h 95"/>
                <a:gd name="T8" fmla="*/ 23 w 70"/>
                <a:gd name="T9" fmla="*/ 57 h 95"/>
                <a:gd name="T10" fmla="*/ 8 w 70"/>
                <a:gd name="T11" fmla="*/ 79 h 95"/>
                <a:gd name="T12" fmla="*/ 70 w 70"/>
                <a:gd name="T13" fmla="*/ 59 h 95"/>
              </a:gdLst>
              <a:ahLst/>
              <a:cxnLst>
                <a:cxn ang="0">
                  <a:pos x="T0" y="T1"/>
                </a:cxn>
                <a:cxn ang="0">
                  <a:pos x="T2" y="T3"/>
                </a:cxn>
                <a:cxn ang="0">
                  <a:pos x="T4" y="T5"/>
                </a:cxn>
                <a:cxn ang="0">
                  <a:pos x="T6" y="T7"/>
                </a:cxn>
                <a:cxn ang="0">
                  <a:pos x="T8" y="T9"/>
                </a:cxn>
                <a:cxn ang="0">
                  <a:pos x="T10" y="T11"/>
                </a:cxn>
                <a:cxn ang="0">
                  <a:pos x="T12" y="T13"/>
                </a:cxn>
              </a:cxnLst>
              <a:rect l="0" t="0" r="r" b="b"/>
              <a:pathLst>
                <a:path w="70" h="95">
                  <a:moveTo>
                    <a:pt x="70" y="59"/>
                  </a:moveTo>
                  <a:cubicBezTo>
                    <a:pt x="70" y="59"/>
                    <a:pt x="63" y="0"/>
                    <a:pt x="39" y="7"/>
                  </a:cubicBezTo>
                  <a:cubicBezTo>
                    <a:pt x="22" y="11"/>
                    <a:pt x="33" y="27"/>
                    <a:pt x="33" y="27"/>
                  </a:cubicBezTo>
                  <a:cubicBezTo>
                    <a:pt x="33" y="27"/>
                    <a:pt x="16" y="18"/>
                    <a:pt x="8" y="32"/>
                  </a:cubicBezTo>
                  <a:cubicBezTo>
                    <a:pt x="0" y="46"/>
                    <a:pt x="23" y="57"/>
                    <a:pt x="23" y="57"/>
                  </a:cubicBezTo>
                  <a:cubicBezTo>
                    <a:pt x="23" y="57"/>
                    <a:pt x="8" y="62"/>
                    <a:pt x="8" y="79"/>
                  </a:cubicBezTo>
                  <a:cubicBezTo>
                    <a:pt x="8" y="95"/>
                    <a:pt x="54" y="78"/>
                    <a:pt x="70" y="59"/>
                  </a:cubicBezTo>
                  <a:close/>
                </a:path>
              </a:pathLst>
            </a:custGeom>
            <a:solidFill>
              <a:srgbClr val="FA8B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52"/>
            <p:cNvSpPr/>
            <p:nvPr/>
          </p:nvSpPr>
          <p:spPr bwMode="auto">
            <a:xfrm>
              <a:off x="9836151" y="4479926"/>
              <a:ext cx="207963" cy="76200"/>
            </a:xfrm>
            <a:custGeom>
              <a:avLst/>
              <a:gdLst>
                <a:gd name="T0" fmla="*/ 49 w 49"/>
                <a:gd name="T1" fmla="*/ 0 h 18"/>
                <a:gd name="T2" fmla="*/ 48 w 49"/>
                <a:gd name="T3" fmla="*/ 0 h 18"/>
                <a:gd name="T4" fmla="*/ 46 w 49"/>
                <a:gd name="T5" fmla="*/ 1 h 18"/>
                <a:gd name="T6" fmla="*/ 44 w 49"/>
                <a:gd name="T7" fmla="*/ 2 h 18"/>
                <a:gd name="T8" fmla="*/ 41 w 49"/>
                <a:gd name="T9" fmla="*/ 4 h 18"/>
                <a:gd name="T10" fmla="*/ 39 w 49"/>
                <a:gd name="T11" fmla="*/ 5 h 18"/>
                <a:gd name="T12" fmla="*/ 37 w 49"/>
                <a:gd name="T13" fmla="*/ 5 h 18"/>
                <a:gd name="T14" fmla="*/ 34 w 49"/>
                <a:gd name="T15" fmla="*/ 7 h 18"/>
                <a:gd name="T16" fmla="*/ 29 w 49"/>
                <a:gd name="T17" fmla="*/ 9 h 18"/>
                <a:gd name="T18" fmla="*/ 25 w 49"/>
                <a:gd name="T19" fmla="*/ 11 h 18"/>
                <a:gd name="T20" fmla="*/ 22 w 49"/>
                <a:gd name="T21" fmla="*/ 11 h 18"/>
                <a:gd name="T22" fmla="*/ 20 w 49"/>
                <a:gd name="T23" fmla="*/ 12 h 18"/>
                <a:gd name="T24" fmla="*/ 19 w 49"/>
                <a:gd name="T25" fmla="*/ 12 h 18"/>
                <a:gd name="T26" fmla="*/ 18 w 49"/>
                <a:gd name="T27" fmla="*/ 13 h 18"/>
                <a:gd name="T28" fmla="*/ 16 w 49"/>
                <a:gd name="T29" fmla="*/ 13 h 18"/>
                <a:gd name="T30" fmla="*/ 14 w 49"/>
                <a:gd name="T31" fmla="*/ 14 h 18"/>
                <a:gd name="T32" fmla="*/ 12 w 49"/>
                <a:gd name="T33" fmla="*/ 15 h 18"/>
                <a:gd name="T34" fmla="*/ 8 w 49"/>
                <a:gd name="T35" fmla="*/ 15 h 18"/>
                <a:gd name="T36" fmla="*/ 6 w 49"/>
                <a:gd name="T37" fmla="*/ 16 h 18"/>
                <a:gd name="T38" fmla="*/ 4 w 49"/>
                <a:gd name="T39" fmla="*/ 16 h 18"/>
                <a:gd name="T40" fmla="*/ 2 w 49"/>
                <a:gd name="T41" fmla="*/ 17 h 18"/>
                <a:gd name="T42" fmla="*/ 0 w 49"/>
                <a:gd name="T43" fmla="*/ 17 h 18"/>
                <a:gd name="T44" fmla="*/ 0 w 49"/>
                <a:gd name="T45" fmla="*/ 17 h 18"/>
                <a:gd name="T46" fmla="*/ 0 w 49"/>
                <a:gd name="T47" fmla="*/ 17 h 18"/>
                <a:gd name="T48" fmla="*/ 2 w 49"/>
                <a:gd name="T49" fmla="*/ 18 h 18"/>
                <a:gd name="T50" fmla="*/ 4 w 49"/>
                <a:gd name="T51" fmla="*/ 18 h 18"/>
                <a:gd name="T52" fmla="*/ 6 w 49"/>
                <a:gd name="T53" fmla="*/ 18 h 18"/>
                <a:gd name="T54" fmla="*/ 8 w 49"/>
                <a:gd name="T55" fmla="*/ 18 h 18"/>
                <a:gd name="T56" fmla="*/ 10 w 49"/>
                <a:gd name="T57" fmla="*/ 18 h 18"/>
                <a:gd name="T58" fmla="*/ 12 w 49"/>
                <a:gd name="T59" fmla="*/ 18 h 18"/>
                <a:gd name="T60" fmla="*/ 14 w 49"/>
                <a:gd name="T61" fmla="*/ 18 h 18"/>
                <a:gd name="T62" fmla="*/ 17 w 49"/>
                <a:gd name="T63" fmla="*/ 18 h 18"/>
                <a:gd name="T64" fmla="*/ 21 w 49"/>
                <a:gd name="T65" fmla="*/ 17 h 18"/>
                <a:gd name="T66" fmla="*/ 26 w 49"/>
                <a:gd name="T67" fmla="*/ 15 h 18"/>
                <a:gd name="T68" fmla="*/ 29 w 49"/>
                <a:gd name="T69" fmla="*/ 14 h 18"/>
                <a:gd name="T70" fmla="*/ 31 w 49"/>
                <a:gd name="T71" fmla="*/ 13 h 18"/>
                <a:gd name="T72" fmla="*/ 33 w 49"/>
                <a:gd name="T73" fmla="*/ 12 h 18"/>
                <a:gd name="T74" fmla="*/ 35 w 49"/>
                <a:gd name="T75" fmla="*/ 11 h 18"/>
                <a:gd name="T76" fmla="*/ 39 w 49"/>
                <a:gd name="T77" fmla="*/ 9 h 18"/>
                <a:gd name="T78" fmla="*/ 41 w 49"/>
                <a:gd name="T79" fmla="*/ 7 h 18"/>
                <a:gd name="T80" fmla="*/ 43 w 49"/>
                <a:gd name="T81" fmla="*/ 6 h 18"/>
                <a:gd name="T82" fmla="*/ 44 w 49"/>
                <a:gd name="T83" fmla="*/ 5 h 18"/>
                <a:gd name="T84" fmla="*/ 45 w 49"/>
                <a:gd name="T85" fmla="*/ 4 h 18"/>
                <a:gd name="T86" fmla="*/ 46 w 49"/>
                <a:gd name="T87" fmla="*/ 3 h 18"/>
                <a:gd name="T88" fmla="*/ 47 w 49"/>
                <a:gd name="T89" fmla="*/ 2 h 18"/>
                <a:gd name="T90" fmla="*/ 48 w 49"/>
                <a:gd name="T91" fmla="*/ 1 h 18"/>
                <a:gd name="T92" fmla="*/ 49 w 49"/>
                <a:gd name="T9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18">
                  <a:moveTo>
                    <a:pt x="49" y="0"/>
                  </a:moveTo>
                  <a:cubicBezTo>
                    <a:pt x="49" y="0"/>
                    <a:pt x="48" y="0"/>
                    <a:pt x="48" y="0"/>
                  </a:cubicBezTo>
                  <a:cubicBezTo>
                    <a:pt x="48" y="1"/>
                    <a:pt x="47" y="1"/>
                    <a:pt x="46" y="1"/>
                  </a:cubicBezTo>
                  <a:cubicBezTo>
                    <a:pt x="46" y="1"/>
                    <a:pt x="45" y="2"/>
                    <a:pt x="44" y="2"/>
                  </a:cubicBezTo>
                  <a:cubicBezTo>
                    <a:pt x="43" y="3"/>
                    <a:pt x="42" y="3"/>
                    <a:pt x="41" y="4"/>
                  </a:cubicBezTo>
                  <a:cubicBezTo>
                    <a:pt x="40" y="4"/>
                    <a:pt x="40" y="4"/>
                    <a:pt x="39" y="5"/>
                  </a:cubicBezTo>
                  <a:cubicBezTo>
                    <a:pt x="39" y="5"/>
                    <a:pt x="38" y="5"/>
                    <a:pt x="37" y="5"/>
                  </a:cubicBezTo>
                  <a:cubicBezTo>
                    <a:pt x="36" y="6"/>
                    <a:pt x="35" y="7"/>
                    <a:pt x="34" y="7"/>
                  </a:cubicBezTo>
                  <a:cubicBezTo>
                    <a:pt x="32" y="8"/>
                    <a:pt x="31" y="8"/>
                    <a:pt x="29" y="9"/>
                  </a:cubicBezTo>
                  <a:cubicBezTo>
                    <a:pt x="28" y="10"/>
                    <a:pt x="26" y="10"/>
                    <a:pt x="25" y="11"/>
                  </a:cubicBezTo>
                  <a:cubicBezTo>
                    <a:pt x="24" y="11"/>
                    <a:pt x="23" y="11"/>
                    <a:pt x="22" y="11"/>
                  </a:cubicBezTo>
                  <a:cubicBezTo>
                    <a:pt x="22" y="12"/>
                    <a:pt x="21" y="12"/>
                    <a:pt x="20" y="12"/>
                  </a:cubicBezTo>
                  <a:cubicBezTo>
                    <a:pt x="20" y="12"/>
                    <a:pt x="19" y="12"/>
                    <a:pt x="19" y="12"/>
                  </a:cubicBezTo>
                  <a:cubicBezTo>
                    <a:pt x="19" y="13"/>
                    <a:pt x="18" y="13"/>
                    <a:pt x="18" y="13"/>
                  </a:cubicBezTo>
                  <a:cubicBezTo>
                    <a:pt x="17" y="13"/>
                    <a:pt x="16" y="13"/>
                    <a:pt x="16" y="13"/>
                  </a:cubicBezTo>
                  <a:cubicBezTo>
                    <a:pt x="15" y="14"/>
                    <a:pt x="14" y="14"/>
                    <a:pt x="14" y="14"/>
                  </a:cubicBezTo>
                  <a:cubicBezTo>
                    <a:pt x="13" y="14"/>
                    <a:pt x="12" y="14"/>
                    <a:pt x="12" y="15"/>
                  </a:cubicBezTo>
                  <a:cubicBezTo>
                    <a:pt x="10" y="15"/>
                    <a:pt x="9" y="15"/>
                    <a:pt x="8" y="15"/>
                  </a:cubicBezTo>
                  <a:cubicBezTo>
                    <a:pt x="7" y="16"/>
                    <a:pt x="7" y="16"/>
                    <a:pt x="6" y="16"/>
                  </a:cubicBezTo>
                  <a:cubicBezTo>
                    <a:pt x="5" y="16"/>
                    <a:pt x="5" y="16"/>
                    <a:pt x="4" y="16"/>
                  </a:cubicBezTo>
                  <a:cubicBezTo>
                    <a:pt x="3" y="16"/>
                    <a:pt x="3" y="16"/>
                    <a:pt x="2" y="17"/>
                  </a:cubicBezTo>
                  <a:cubicBezTo>
                    <a:pt x="1" y="17"/>
                    <a:pt x="1" y="17"/>
                    <a:pt x="0" y="17"/>
                  </a:cubicBezTo>
                  <a:cubicBezTo>
                    <a:pt x="0" y="17"/>
                    <a:pt x="0" y="17"/>
                    <a:pt x="0" y="17"/>
                  </a:cubicBezTo>
                  <a:cubicBezTo>
                    <a:pt x="0" y="17"/>
                    <a:pt x="0" y="17"/>
                    <a:pt x="0" y="17"/>
                  </a:cubicBezTo>
                  <a:cubicBezTo>
                    <a:pt x="1" y="17"/>
                    <a:pt x="1" y="17"/>
                    <a:pt x="2" y="18"/>
                  </a:cubicBezTo>
                  <a:cubicBezTo>
                    <a:pt x="3" y="18"/>
                    <a:pt x="3" y="18"/>
                    <a:pt x="4" y="18"/>
                  </a:cubicBezTo>
                  <a:cubicBezTo>
                    <a:pt x="5" y="18"/>
                    <a:pt x="6" y="18"/>
                    <a:pt x="6" y="18"/>
                  </a:cubicBezTo>
                  <a:cubicBezTo>
                    <a:pt x="7" y="18"/>
                    <a:pt x="7" y="18"/>
                    <a:pt x="8" y="18"/>
                  </a:cubicBezTo>
                  <a:cubicBezTo>
                    <a:pt x="9" y="18"/>
                    <a:pt x="9" y="18"/>
                    <a:pt x="10" y="18"/>
                  </a:cubicBezTo>
                  <a:cubicBezTo>
                    <a:pt x="11" y="18"/>
                    <a:pt x="11" y="18"/>
                    <a:pt x="12" y="18"/>
                  </a:cubicBezTo>
                  <a:cubicBezTo>
                    <a:pt x="13" y="18"/>
                    <a:pt x="14" y="18"/>
                    <a:pt x="14" y="18"/>
                  </a:cubicBezTo>
                  <a:cubicBezTo>
                    <a:pt x="15" y="18"/>
                    <a:pt x="16" y="18"/>
                    <a:pt x="17" y="18"/>
                  </a:cubicBezTo>
                  <a:cubicBezTo>
                    <a:pt x="18" y="17"/>
                    <a:pt x="20" y="17"/>
                    <a:pt x="21" y="17"/>
                  </a:cubicBezTo>
                  <a:cubicBezTo>
                    <a:pt x="23" y="16"/>
                    <a:pt x="25" y="16"/>
                    <a:pt x="26" y="15"/>
                  </a:cubicBezTo>
                  <a:cubicBezTo>
                    <a:pt x="27" y="15"/>
                    <a:pt x="28" y="15"/>
                    <a:pt x="29" y="14"/>
                  </a:cubicBezTo>
                  <a:cubicBezTo>
                    <a:pt x="30" y="14"/>
                    <a:pt x="30" y="14"/>
                    <a:pt x="31" y="13"/>
                  </a:cubicBezTo>
                  <a:cubicBezTo>
                    <a:pt x="32" y="13"/>
                    <a:pt x="33" y="13"/>
                    <a:pt x="33" y="12"/>
                  </a:cubicBezTo>
                  <a:cubicBezTo>
                    <a:pt x="34" y="12"/>
                    <a:pt x="35" y="11"/>
                    <a:pt x="35" y="11"/>
                  </a:cubicBezTo>
                  <a:cubicBezTo>
                    <a:pt x="37" y="10"/>
                    <a:pt x="38" y="9"/>
                    <a:pt x="39" y="9"/>
                  </a:cubicBezTo>
                  <a:cubicBezTo>
                    <a:pt x="40" y="8"/>
                    <a:pt x="40" y="8"/>
                    <a:pt x="41" y="7"/>
                  </a:cubicBezTo>
                  <a:cubicBezTo>
                    <a:pt x="42" y="7"/>
                    <a:pt x="42" y="7"/>
                    <a:pt x="43" y="6"/>
                  </a:cubicBezTo>
                  <a:cubicBezTo>
                    <a:pt x="43" y="6"/>
                    <a:pt x="44" y="5"/>
                    <a:pt x="44" y="5"/>
                  </a:cubicBezTo>
                  <a:cubicBezTo>
                    <a:pt x="44" y="5"/>
                    <a:pt x="45" y="4"/>
                    <a:pt x="45" y="4"/>
                  </a:cubicBezTo>
                  <a:cubicBezTo>
                    <a:pt x="46" y="3"/>
                    <a:pt x="46" y="3"/>
                    <a:pt x="46" y="3"/>
                  </a:cubicBezTo>
                  <a:cubicBezTo>
                    <a:pt x="46" y="2"/>
                    <a:pt x="47" y="2"/>
                    <a:pt x="47" y="2"/>
                  </a:cubicBezTo>
                  <a:cubicBezTo>
                    <a:pt x="47" y="1"/>
                    <a:pt x="48" y="1"/>
                    <a:pt x="48" y="1"/>
                  </a:cubicBezTo>
                  <a:cubicBezTo>
                    <a:pt x="48" y="0"/>
                    <a:pt x="49" y="0"/>
                    <a:pt x="49"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53"/>
            <p:cNvSpPr/>
            <p:nvPr/>
          </p:nvSpPr>
          <p:spPr bwMode="auto">
            <a:xfrm>
              <a:off x="9945689" y="4292601"/>
              <a:ext cx="98425" cy="187325"/>
            </a:xfrm>
            <a:custGeom>
              <a:avLst/>
              <a:gdLst>
                <a:gd name="T0" fmla="*/ 0 w 23"/>
                <a:gd name="T1" fmla="*/ 0 h 44"/>
                <a:gd name="T2" fmla="*/ 0 w 23"/>
                <a:gd name="T3" fmla="*/ 1 h 44"/>
                <a:gd name="T4" fmla="*/ 1 w 23"/>
                <a:gd name="T5" fmla="*/ 1 h 44"/>
                <a:gd name="T6" fmla="*/ 1 w 23"/>
                <a:gd name="T7" fmla="*/ 2 h 44"/>
                <a:gd name="T8" fmla="*/ 2 w 23"/>
                <a:gd name="T9" fmla="*/ 4 h 44"/>
                <a:gd name="T10" fmla="*/ 4 w 23"/>
                <a:gd name="T11" fmla="*/ 7 h 44"/>
                <a:gd name="T12" fmla="*/ 7 w 23"/>
                <a:gd name="T13" fmla="*/ 14 h 44"/>
                <a:gd name="T14" fmla="*/ 8 w 23"/>
                <a:gd name="T15" fmla="*/ 18 h 44"/>
                <a:gd name="T16" fmla="*/ 11 w 23"/>
                <a:gd name="T17" fmla="*/ 23 h 44"/>
                <a:gd name="T18" fmla="*/ 13 w 23"/>
                <a:gd name="T19" fmla="*/ 27 h 44"/>
                <a:gd name="T20" fmla="*/ 16 w 23"/>
                <a:gd name="T21" fmla="*/ 30 h 44"/>
                <a:gd name="T22" fmla="*/ 17 w 23"/>
                <a:gd name="T23" fmla="*/ 32 h 44"/>
                <a:gd name="T24" fmla="*/ 18 w 23"/>
                <a:gd name="T25" fmla="*/ 34 h 44"/>
                <a:gd name="T26" fmla="*/ 19 w 23"/>
                <a:gd name="T27" fmla="*/ 37 h 44"/>
                <a:gd name="T28" fmla="*/ 22 w 23"/>
                <a:gd name="T29" fmla="*/ 42 h 44"/>
                <a:gd name="T30" fmla="*/ 22 w 23"/>
                <a:gd name="T31" fmla="*/ 44 h 44"/>
                <a:gd name="T32" fmla="*/ 23 w 23"/>
                <a:gd name="T33" fmla="*/ 44 h 44"/>
                <a:gd name="T34" fmla="*/ 23 w 23"/>
                <a:gd name="T35" fmla="*/ 44 h 44"/>
                <a:gd name="T36" fmla="*/ 23 w 23"/>
                <a:gd name="T37" fmla="*/ 42 h 44"/>
                <a:gd name="T38" fmla="*/ 23 w 23"/>
                <a:gd name="T39" fmla="*/ 39 h 44"/>
                <a:gd name="T40" fmla="*/ 22 w 23"/>
                <a:gd name="T41" fmla="*/ 36 h 44"/>
                <a:gd name="T42" fmla="*/ 21 w 23"/>
                <a:gd name="T43" fmla="*/ 32 h 44"/>
                <a:gd name="T44" fmla="*/ 20 w 23"/>
                <a:gd name="T45" fmla="*/ 30 h 44"/>
                <a:gd name="T46" fmla="*/ 20 w 23"/>
                <a:gd name="T47" fmla="*/ 29 h 44"/>
                <a:gd name="T48" fmla="*/ 19 w 23"/>
                <a:gd name="T49" fmla="*/ 28 h 44"/>
                <a:gd name="T50" fmla="*/ 17 w 23"/>
                <a:gd name="T51" fmla="*/ 24 h 44"/>
                <a:gd name="T52" fmla="*/ 15 w 23"/>
                <a:gd name="T53" fmla="*/ 20 h 44"/>
                <a:gd name="T54" fmla="*/ 13 w 23"/>
                <a:gd name="T55" fmla="*/ 16 h 44"/>
                <a:gd name="T56" fmla="*/ 11 w 23"/>
                <a:gd name="T57" fmla="*/ 12 h 44"/>
                <a:gd name="T58" fmla="*/ 8 w 23"/>
                <a:gd name="T59" fmla="*/ 9 h 44"/>
                <a:gd name="T60" fmla="*/ 6 w 23"/>
                <a:gd name="T61" fmla="*/ 5 h 44"/>
                <a:gd name="T62" fmla="*/ 4 w 23"/>
                <a:gd name="T63" fmla="*/ 3 h 44"/>
                <a:gd name="T64" fmla="*/ 2 w 23"/>
                <a:gd name="T65" fmla="*/ 1 h 44"/>
                <a:gd name="T66" fmla="*/ 1 w 23"/>
                <a:gd name="T67" fmla="*/ 0 h 44"/>
                <a:gd name="T68" fmla="*/ 0 w 23"/>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44">
                  <a:moveTo>
                    <a:pt x="0" y="0"/>
                  </a:moveTo>
                  <a:cubicBezTo>
                    <a:pt x="0" y="0"/>
                    <a:pt x="0" y="0"/>
                    <a:pt x="0" y="1"/>
                  </a:cubicBezTo>
                  <a:cubicBezTo>
                    <a:pt x="0" y="1"/>
                    <a:pt x="1" y="1"/>
                    <a:pt x="1" y="1"/>
                  </a:cubicBezTo>
                  <a:cubicBezTo>
                    <a:pt x="1" y="1"/>
                    <a:pt x="1" y="2"/>
                    <a:pt x="1" y="2"/>
                  </a:cubicBezTo>
                  <a:cubicBezTo>
                    <a:pt x="2" y="3"/>
                    <a:pt x="2" y="3"/>
                    <a:pt x="2" y="4"/>
                  </a:cubicBezTo>
                  <a:cubicBezTo>
                    <a:pt x="3" y="5"/>
                    <a:pt x="3" y="6"/>
                    <a:pt x="4" y="7"/>
                  </a:cubicBezTo>
                  <a:cubicBezTo>
                    <a:pt x="5" y="9"/>
                    <a:pt x="6" y="11"/>
                    <a:pt x="7" y="14"/>
                  </a:cubicBezTo>
                  <a:cubicBezTo>
                    <a:pt x="7" y="16"/>
                    <a:pt x="8" y="17"/>
                    <a:pt x="8" y="18"/>
                  </a:cubicBezTo>
                  <a:cubicBezTo>
                    <a:pt x="9" y="20"/>
                    <a:pt x="10" y="21"/>
                    <a:pt x="11" y="23"/>
                  </a:cubicBezTo>
                  <a:cubicBezTo>
                    <a:pt x="12" y="24"/>
                    <a:pt x="12" y="25"/>
                    <a:pt x="13" y="27"/>
                  </a:cubicBezTo>
                  <a:cubicBezTo>
                    <a:pt x="14" y="28"/>
                    <a:pt x="15" y="29"/>
                    <a:pt x="16" y="30"/>
                  </a:cubicBezTo>
                  <a:cubicBezTo>
                    <a:pt x="16" y="31"/>
                    <a:pt x="16" y="32"/>
                    <a:pt x="17" y="32"/>
                  </a:cubicBezTo>
                  <a:cubicBezTo>
                    <a:pt x="17" y="33"/>
                    <a:pt x="17" y="33"/>
                    <a:pt x="18" y="34"/>
                  </a:cubicBezTo>
                  <a:cubicBezTo>
                    <a:pt x="18" y="35"/>
                    <a:pt x="19" y="36"/>
                    <a:pt x="19" y="37"/>
                  </a:cubicBezTo>
                  <a:cubicBezTo>
                    <a:pt x="21" y="39"/>
                    <a:pt x="21" y="41"/>
                    <a:pt x="22" y="42"/>
                  </a:cubicBezTo>
                  <a:cubicBezTo>
                    <a:pt x="22" y="43"/>
                    <a:pt x="22" y="43"/>
                    <a:pt x="22" y="44"/>
                  </a:cubicBezTo>
                  <a:cubicBezTo>
                    <a:pt x="22" y="44"/>
                    <a:pt x="23" y="44"/>
                    <a:pt x="23" y="44"/>
                  </a:cubicBezTo>
                  <a:cubicBezTo>
                    <a:pt x="23" y="44"/>
                    <a:pt x="23" y="44"/>
                    <a:pt x="23" y="44"/>
                  </a:cubicBezTo>
                  <a:cubicBezTo>
                    <a:pt x="23" y="43"/>
                    <a:pt x="23" y="43"/>
                    <a:pt x="23" y="42"/>
                  </a:cubicBezTo>
                  <a:cubicBezTo>
                    <a:pt x="23" y="41"/>
                    <a:pt x="23" y="40"/>
                    <a:pt x="23" y="39"/>
                  </a:cubicBezTo>
                  <a:cubicBezTo>
                    <a:pt x="23" y="38"/>
                    <a:pt x="22" y="37"/>
                    <a:pt x="22" y="36"/>
                  </a:cubicBezTo>
                  <a:cubicBezTo>
                    <a:pt x="22" y="35"/>
                    <a:pt x="22" y="34"/>
                    <a:pt x="21" y="32"/>
                  </a:cubicBezTo>
                  <a:cubicBezTo>
                    <a:pt x="21" y="32"/>
                    <a:pt x="21" y="31"/>
                    <a:pt x="20" y="30"/>
                  </a:cubicBezTo>
                  <a:cubicBezTo>
                    <a:pt x="20" y="30"/>
                    <a:pt x="20" y="30"/>
                    <a:pt x="20" y="29"/>
                  </a:cubicBezTo>
                  <a:cubicBezTo>
                    <a:pt x="20" y="29"/>
                    <a:pt x="20" y="29"/>
                    <a:pt x="19" y="28"/>
                  </a:cubicBezTo>
                  <a:cubicBezTo>
                    <a:pt x="19" y="27"/>
                    <a:pt x="18" y="26"/>
                    <a:pt x="17" y="24"/>
                  </a:cubicBezTo>
                  <a:cubicBezTo>
                    <a:pt x="17" y="23"/>
                    <a:pt x="16" y="21"/>
                    <a:pt x="15" y="20"/>
                  </a:cubicBezTo>
                  <a:cubicBezTo>
                    <a:pt x="14" y="19"/>
                    <a:pt x="13" y="18"/>
                    <a:pt x="13" y="16"/>
                  </a:cubicBezTo>
                  <a:cubicBezTo>
                    <a:pt x="12" y="15"/>
                    <a:pt x="11" y="14"/>
                    <a:pt x="11" y="12"/>
                  </a:cubicBezTo>
                  <a:cubicBezTo>
                    <a:pt x="10" y="11"/>
                    <a:pt x="9" y="10"/>
                    <a:pt x="8" y="9"/>
                  </a:cubicBezTo>
                  <a:cubicBezTo>
                    <a:pt x="8" y="8"/>
                    <a:pt x="7" y="6"/>
                    <a:pt x="6" y="5"/>
                  </a:cubicBezTo>
                  <a:cubicBezTo>
                    <a:pt x="5" y="4"/>
                    <a:pt x="5" y="4"/>
                    <a:pt x="4" y="3"/>
                  </a:cubicBezTo>
                  <a:cubicBezTo>
                    <a:pt x="3" y="2"/>
                    <a:pt x="3" y="2"/>
                    <a:pt x="2" y="1"/>
                  </a:cubicBezTo>
                  <a:cubicBezTo>
                    <a:pt x="1" y="1"/>
                    <a:pt x="1" y="1"/>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54"/>
            <p:cNvSpPr/>
            <p:nvPr/>
          </p:nvSpPr>
          <p:spPr bwMode="auto">
            <a:xfrm>
              <a:off x="9828214" y="4383088"/>
              <a:ext cx="219075" cy="96838"/>
            </a:xfrm>
            <a:custGeom>
              <a:avLst/>
              <a:gdLst>
                <a:gd name="T0" fmla="*/ 0 w 52"/>
                <a:gd name="T1" fmla="*/ 0 h 23"/>
                <a:gd name="T2" fmla="*/ 1 w 52"/>
                <a:gd name="T3" fmla="*/ 0 h 23"/>
                <a:gd name="T4" fmla="*/ 2 w 52"/>
                <a:gd name="T5" fmla="*/ 1 h 23"/>
                <a:gd name="T6" fmla="*/ 8 w 52"/>
                <a:gd name="T7" fmla="*/ 4 h 23"/>
                <a:gd name="T8" fmla="*/ 11 w 52"/>
                <a:gd name="T9" fmla="*/ 6 h 23"/>
                <a:gd name="T10" fmla="*/ 15 w 52"/>
                <a:gd name="T11" fmla="*/ 9 h 23"/>
                <a:gd name="T12" fmla="*/ 16 w 52"/>
                <a:gd name="T13" fmla="*/ 9 h 23"/>
                <a:gd name="T14" fmla="*/ 16 w 52"/>
                <a:gd name="T15" fmla="*/ 10 h 23"/>
                <a:gd name="T16" fmla="*/ 17 w 52"/>
                <a:gd name="T17" fmla="*/ 11 h 23"/>
                <a:gd name="T18" fmla="*/ 20 w 52"/>
                <a:gd name="T19" fmla="*/ 12 h 23"/>
                <a:gd name="T20" fmla="*/ 25 w 52"/>
                <a:gd name="T21" fmla="*/ 14 h 23"/>
                <a:gd name="T22" fmla="*/ 30 w 52"/>
                <a:gd name="T23" fmla="*/ 17 h 23"/>
                <a:gd name="T24" fmla="*/ 34 w 52"/>
                <a:gd name="T25" fmla="*/ 18 h 23"/>
                <a:gd name="T26" fmla="*/ 43 w 52"/>
                <a:gd name="T27" fmla="*/ 21 h 23"/>
                <a:gd name="T28" fmla="*/ 50 w 52"/>
                <a:gd name="T29" fmla="*/ 23 h 23"/>
                <a:gd name="T30" fmla="*/ 51 w 52"/>
                <a:gd name="T31" fmla="*/ 23 h 23"/>
                <a:gd name="T32" fmla="*/ 52 w 52"/>
                <a:gd name="T33" fmla="*/ 23 h 23"/>
                <a:gd name="T34" fmla="*/ 51 w 52"/>
                <a:gd name="T35" fmla="*/ 23 h 23"/>
                <a:gd name="T36" fmla="*/ 50 w 52"/>
                <a:gd name="T37" fmla="*/ 22 h 23"/>
                <a:gd name="T38" fmla="*/ 44 w 52"/>
                <a:gd name="T39" fmla="*/ 19 h 23"/>
                <a:gd name="T40" fmla="*/ 36 w 52"/>
                <a:gd name="T41" fmla="*/ 14 h 23"/>
                <a:gd name="T42" fmla="*/ 31 w 52"/>
                <a:gd name="T43" fmla="*/ 12 h 23"/>
                <a:gd name="T44" fmla="*/ 27 w 52"/>
                <a:gd name="T45" fmla="*/ 10 h 23"/>
                <a:gd name="T46" fmla="*/ 22 w 52"/>
                <a:gd name="T47" fmla="*/ 8 h 23"/>
                <a:gd name="T48" fmla="*/ 20 w 52"/>
                <a:gd name="T49" fmla="*/ 7 h 23"/>
                <a:gd name="T50" fmla="*/ 19 w 52"/>
                <a:gd name="T51" fmla="*/ 6 h 23"/>
                <a:gd name="T52" fmla="*/ 18 w 52"/>
                <a:gd name="T53" fmla="*/ 5 h 23"/>
                <a:gd name="T54" fmla="*/ 13 w 52"/>
                <a:gd name="T55" fmla="*/ 3 h 23"/>
                <a:gd name="T56" fmla="*/ 11 w 52"/>
                <a:gd name="T57" fmla="*/ 2 h 23"/>
                <a:gd name="T58" fmla="*/ 10 w 52"/>
                <a:gd name="T59" fmla="*/ 1 h 23"/>
                <a:gd name="T60" fmla="*/ 10 w 52"/>
                <a:gd name="T61" fmla="*/ 1 h 23"/>
                <a:gd name="T62" fmla="*/ 9 w 52"/>
                <a:gd name="T63" fmla="*/ 1 h 23"/>
                <a:gd name="T64" fmla="*/ 6 w 52"/>
                <a:gd name="T65" fmla="*/ 0 h 23"/>
                <a:gd name="T66" fmla="*/ 3 w 52"/>
                <a:gd name="T67" fmla="*/ 0 h 23"/>
                <a:gd name="T68" fmla="*/ 1 w 52"/>
                <a:gd name="T69" fmla="*/ 0 h 23"/>
                <a:gd name="T70" fmla="*/ 0 w 52"/>
                <a:gd name="T7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23">
                  <a:moveTo>
                    <a:pt x="0" y="0"/>
                  </a:moveTo>
                  <a:cubicBezTo>
                    <a:pt x="0" y="0"/>
                    <a:pt x="0" y="0"/>
                    <a:pt x="1" y="0"/>
                  </a:cubicBezTo>
                  <a:cubicBezTo>
                    <a:pt x="1" y="0"/>
                    <a:pt x="2" y="0"/>
                    <a:pt x="2" y="1"/>
                  </a:cubicBezTo>
                  <a:cubicBezTo>
                    <a:pt x="4" y="1"/>
                    <a:pt x="6" y="2"/>
                    <a:pt x="8" y="4"/>
                  </a:cubicBezTo>
                  <a:cubicBezTo>
                    <a:pt x="9" y="4"/>
                    <a:pt x="10" y="5"/>
                    <a:pt x="11" y="6"/>
                  </a:cubicBezTo>
                  <a:cubicBezTo>
                    <a:pt x="13" y="7"/>
                    <a:pt x="14" y="8"/>
                    <a:pt x="15" y="9"/>
                  </a:cubicBezTo>
                  <a:cubicBezTo>
                    <a:pt x="16" y="9"/>
                    <a:pt x="16" y="9"/>
                    <a:pt x="16" y="9"/>
                  </a:cubicBezTo>
                  <a:cubicBezTo>
                    <a:pt x="16" y="10"/>
                    <a:pt x="16" y="10"/>
                    <a:pt x="16" y="10"/>
                  </a:cubicBezTo>
                  <a:cubicBezTo>
                    <a:pt x="17" y="10"/>
                    <a:pt x="17" y="10"/>
                    <a:pt x="17" y="11"/>
                  </a:cubicBezTo>
                  <a:cubicBezTo>
                    <a:pt x="18" y="11"/>
                    <a:pt x="19" y="11"/>
                    <a:pt x="20" y="12"/>
                  </a:cubicBezTo>
                  <a:cubicBezTo>
                    <a:pt x="21" y="13"/>
                    <a:pt x="23" y="14"/>
                    <a:pt x="25" y="14"/>
                  </a:cubicBezTo>
                  <a:cubicBezTo>
                    <a:pt x="26" y="15"/>
                    <a:pt x="28" y="16"/>
                    <a:pt x="30" y="17"/>
                  </a:cubicBezTo>
                  <a:cubicBezTo>
                    <a:pt x="31" y="17"/>
                    <a:pt x="33" y="18"/>
                    <a:pt x="34" y="18"/>
                  </a:cubicBezTo>
                  <a:cubicBezTo>
                    <a:pt x="38" y="20"/>
                    <a:pt x="41" y="21"/>
                    <a:pt x="43" y="21"/>
                  </a:cubicBezTo>
                  <a:cubicBezTo>
                    <a:pt x="46" y="22"/>
                    <a:pt x="48" y="23"/>
                    <a:pt x="50" y="23"/>
                  </a:cubicBezTo>
                  <a:cubicBezTo>
                    <a:pt x="50" y="23"/>
                    <a:pt x="51" y="23"/>
                    <a:pt x="51" y="23"/>
                  </a:cubicBezTo>
                  <a:cubicBezTo>
                    <a:pt x="52" y="23"/>
                    <a:pt x="52" y="23"/>
                    <a:pt x="52" y="23"/>
                  </a:cubicBezTo>
                  <a:cubicBezTo>
                    <a:pt x="52" y="23"/>
                    <a:pt x="52" y="23"/>
                    <a:pt x="51" y="23"/>
                  </a:cubicBezTo>
                  <a:cubicBezTo>
                    <a:pt x="51" y="23"/>
                    <a:pt x="51" y="22"/>
                    <a:pt x="50" y="22"/>
                  </a:cubicBezTo>
                  <a:cubicBezTo>
                    <a:pt x="49" y="21"/>
                    <a:pt x="47" y="20"/>
                    <a:pt x="44" y="19"/>
                  </a:cubicBezTo>
                  <a:cubicBezTo>
                    <a:pt x="42" y="17"/>
                    <a:pt x="39" y="16"/>
                    <a:pt x="36" y="14"/>
                  </a:cubicBezTo>
                  <a:cubicBezTo>
                    <a:pt x="35" y="14"/>
                    <a:pt x="33" y="13"/>
                    <a:pt x="31" y="12"/>
                  </a:cubicBezTo>
                  <a:cubicBezTo>
                    <a:pt x="30" y="11"/>
                    <a:pt x="28" y="11"/>
                    <a:pt x="27" y="10"/>
                  </a:cubicBezTo>
                  <a:cubicBezTo>
                    <a:pt x="25" y="9"/>
                    <a:pt x="23" y="9"/>
                    <a:pt x="22" y="8"/>
                  </a:cubicBezTo>
                  <a:cubicBezTo>
                    <a:pt x="21" y="7"/>
                    <a:pt x="20" y="7"/>
                    <a:pt x="20" y="7"/>
                  </a:cubicBezTo>
                  <a:cubicBezTo>
                    <a:pt x="19" y="6"/>
                    <a:pt x="19" y="6"/>
                    <a:pt x="19" y="6"/>
                  </a:cubicBezTo>
                  <a:cubicBezTo>
                    <a:pt x="18" y="6"/>
                    <a:pt x="18" y="6"/>
                    <a:pt x="18" y="5"/>
                  </a:cubicBezTo>
                  <a:cubicBezTo>
                    <a:pt x="16" y="5"/>
                    <a:pt x="15" y="4"/>
                    <a:pt x="13" y="3"/>
                  </a:cubicBezTo>
                  <a:cubicBezTo>
                    <a:pt x="13" y="3"/>
                    <a:pt x="12" y="2"/>
                    <a:pt x="11" y="2"/>
                  </a:cubicBezTo>
                  <a:cubicBezTo>
                    <a:pt x="11" y="2"/>
                    <a:pt x="11" y="2"/>
                    <a:pt x="10" y="1"/>
                  </a:cubicBezTo>
                  <a:cubicBezTo>
                    <a:pt x="10" y="1"/>
                    <a:pt x="10" y="1"/>
                    <a:pt x="10" y="1"/>
                  </a:cubicBezTo>
                  <a:cubicBezTo>
                    <a:pt x="10" y="1"/>
                    <a:pt x="9" y="1"/>
                    <a:pt x="9" y="1"/>
                  </a:cubicBezTo>
                  <a:cubicBezTo>
                    <a:pt x="8" y="1"/>
                    <a:pt x="7" y="0"/>
                    <a:pt x="6" y="0"/>
                  </a:cubicBezTo>
                  <a:cubicBezTo>
                    <a:pt x="4" y="0"/>
                    <a:pt x="3" y="0"/>
                    <a:pt x="3" y="0"/>
                  </a:cubicBezTo>
                  <a:cubicBezTo>
                    <a:pt x="2" y="0"/>
                    <a:pt x="1" y="0"/>
                    <a:pt x="1" y="0"/>
                  </a:cubicBezTo>
                  <a:cubicBezTo>
                    <a:pt x="0"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55"/>
            <p:cNvSpPr/>
            <p:nvPr/>
          </p:nvSpPr>
          <p:spPr bwMode="auto">
            <a:xfrm>
              <a:off x="9894889" y="4479926"/>
              <a:ext cx="144463" cy="12700"/>
            </a:xfrm>
            <a:custGeom>
              <a:avLst/>
              <a:gdLst>
                <a:gd name="T0" fmla="*/ 34 w 34"/>
                <a:gd name="T1" fmla="*/ 0 h 3"/>
                <a:gd name="T2" fmla="*/ 33 w 34"/>
                <a:gd name="T3" fmla="*/ 0 h 3"/>
                <a:gd name="T4" fmla="*/ 29 w 34"/>
                <a:gd name="T5" fmla="*/ 0 h 3"/>
                <a:gd name="T6" fmla="*/ 23 w 34"/>
                <a:gd name="T7" fmla="*/ 0 h 3"/>
                <a:gd name="T8" fmla="*/ 20 w 34"/>
                <a:gd name="T9" fmla="*/ 0 h 3"/>
                <a:gd name="T10" fmla="*/ 17 w 34"/>
                <a:gd name="T11" fmla="*/ 0 h 3"/>
                <a:gd name="T12" fmla="*/ 14 w 34"/>
                <a:gd name="T13" fmla="*/ 0 h 3"/>
                <a:gd name="T14" fmla="*/ 11 w 34"/>
                <a:gd name="T15" fmla="*/ 0 h 3"/>
                <a:gd name="T16" fmla="*/ 5 w 34"/>
                <a:gd name="T17" fmla="*/ 0 h 3"/>
                <a:gd name="T18" fmla="*/ 1 w 34"/>
                <a:gd name="T19" fmla="*/ 0 h 3"/>
                <a:gd name="T20" fmla="*/ 0 w 34"/>
                <a:gd name="T21" fmla="*/ 0 h 3"/>
                <a:gd name="T22" fmla="*/ 1 w 34"/>
                <a:gd name="T23" fmla="*/ 1 h 3"/>
                <a:gd name="T24" fmla="*/ 3 w 34"/>
                <a:gd name="T25" fmla="*/ 1 h 3"/>
                <a:gd name="T26" fmla="*/ 5 w 34"/>
                <a:gd name="T27" fmla="*/ 2 h 3"/>
                <a:gd name="T28" fmla="*/ 8 w 34"/>
                <a:gd name="T29" fmla="*/ 2 h 3"/>
                <a:gd name="T30" fmla="*/ 10 w 34"/>
                <a:gd name="T31" fmla="*/ 3 h 3"/>
                <a:gd name="T32" fmla="*/ 14 w 34"/>
                <a:gd name="T33" fmla="*/ 3 h 3"/>
                <a:gd name="T34" fmla="*/ 17 w 34"/>
                <a:gd name="T35" fmla="*/ 3 h 3"/>
                <a:gd name="T36" fmla="*/ 20 w 34"/>
                <a:gd name="T37" fmla="*/ 3 h 3"/>
                <a:gd name="T38" fmla="*/ 24 w 34"/>
                <a:gd name="T39" fmla="*/ 3 h 3"/>
                <a:gd name="T40" fmla="*/ 26 w 34"/>
                <a:gd name="T41" fmla="*/ 2 h 3"/>
                <a:gd name="T42" fmla="*/ 29 w 34"/>
                <a:gd name="T43" fmla="*/ 2 h 3"/>
                <a:gd name="T44" fmla="*/ 31 w 34"/>
                <a:gd name="T45" fmla="*/ 1 h 3"/>
                <a:gd name="T46" fmla="*/ 33 w 34"/>
                <a:gd name="T47" fmla="*/ 0 h 3"/>
                <a:gd name="T48" fmla="*/ 34 w 34"/>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
                  <a:moveTo>
                    <a:pt x="34" y="0"/>
                  </a:moveTo>
                  <a:cubicBezTo>
                    <a:pt x="34" y="0"/>
                    <a:pt x="34" y="0"/>
                    <a:pt x="33" y="0"/>
                  </a:cubicBezTo>
                  <a:cubicBezTo>
                    <a:pt x="32" y="0"/>
                    <a:pt x="31" y="0"/>
                    <a:pt x="29" y="0"/>
                  </a:cubicBezTo>
                  <a:cubicBezTo>
                    <a:pt x="27" y="0"/>
                    <a:pt x="25" y="0"/>
                    <a:pt x="23" y="0"/>
                  </a:cubicBezTo>
                  <a:cubicBezTo>
                    <a:pt x="22" y="0"/>
                    <a:pt x="21" y="0"/>
                    <a:pt x="20" y="0"/>
                  </a:cubicBezTo>
                  <a:cubicBezTo>
                    <a:pt x="19" y="0"/>
                    <a:pt x="18" y="0"/>
                    <a:pt x="17" y="0"/>
                  </a:cubicBezTo>
                  <a:cubicBezTo>
                    <a:pt x="16" y="0"/>
                    <a:pt x="15" y="0"/>
                    <a:pt x="14" y="0"/>
                  </a:cubicBezTo>
                  <a:cubicBezTo>
                    <a:pt x="13" y="0"/>
                    <a:pt x="12" y="0"/>
                    <a:pt x="11" y="0"/>
                  </a:cubicBezTo>
                  <a:cubicBezTo>
                    <a:pt x="9" y="0"/>
                    <a:pt x="7" y="0"/>
                    <a:pt x="5" y="0"/>
                  </a:cubicBezTo>
                  <a:cubicBezTo>
                    <a:pt x="3" y="0"/>
                    <a:pt x="2" y="0"/>
                    <a:pt x="1" y="0"/>
                  </a:cubicBezTo>
                  <a:cubicBezTo>
                    <a:pt x="0" y="0"/>
                    <a:pt x="0" y="0"/>
                    <a:pt x="0" y="0"/>
                  </a:cubicBezTo>
                  <a:cubicBezTo>
                    <a:pt x="0" y="0"/>
                    <a:pt x="0" y="0"/>
                    <a:pt x="1" y="1"/>
                  </a:cubicBezTo>
                  <a:cubicBezTo>
                    <a:pt x="1" y="1"/>
                    <a:pt x="2" y="1"/>
                    <a:pt x="3" y="1"/>
                  </a:cubicBezTo>
                  <a:cubicBezTo>
                    <a:pt x="3" y="1"/>
                    <a:pt x="4" y="2"/>
                    <a:pt x="5" y="2"/>
                  </a:cubicBezTo>
                  <a:cubicBezTo>
                    <a:pt x="6" y="2"/>
                    <a:pt x="7" y="2"/>
                    <a:pt x="8" y="2"/>
                  </a:cubicBezTo>
                  <a:cubicBezTo>
                    <a:pt x="8" y="3"/>
                    <a:pt x="9" y="3"/>
                    <a:pt x="10" y="3"/>
                  </a:cubicBezTo>
                  <a:cubicBezTo>
                    <a:pt x="12" y="3"/>
                    <a:pt x="13" y="3"/>
                    <a:pt x="14" y="3"/>
                  </a:cubicBezTo>
                  <a:cubicBezTo>
                    <a:pt x="15" y="3"/>
                    <a:pt x="16" y="3"/>
                    <a:pt x="17" y="3"/>
                  </a:cubicBezTo>
                  <a:cubicBezTo>
                    <a:pt x="18" y="3"/>
                    <a:pt x="19" y="3"/>
                    <a:pt x="20" y="3"/>
                  </a:cubicBezTo>
                  <a:cubicBezTo>
                    <a:pt x="21" y="3"/>
                    <a:pt x="22" y="3"/>
                    <a:pt x="24" y="3"/>
                  </a:cubicBezTo>
                  <a:cubicBezTo>
                    <a:pt x="25" y="3"/>
                    <a:pt x="26" y="2"/>
                    <a:pt x="26" y="2"/>
                  </a:cubicBezTo>
                  <a:cubicBezTo>
                    <a:pt x="27" y="2"/>
                    <a:pt x="28" y="2"/>
                    <a:pt x="29" y="2"/>
                  </a:cubicBezTo>
                  <a:cubicBezTo>
                    <a:pt x="30" y="1"/>
                    <a:pt x="31" y="1"/>
                    <a:pt x="31" y="1"/>
                  </a:cubicBezTo>
                  <a:cubicBezTo>
                    <a:pt x="32" y="1"/>
                    <a:pt x="32" y="1"/>
                    <a:pt x="33" y="0"/>
                  </a:cubicBezTo>
                  <a:cubicBezTo>
                    <a:pt x="34" y="0"/>
                    <a:pt x="34" y="0"/>
                    <a:pt x="34"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56"/>
            <p:cNvSpPr/>
            <p:nvPr/>
          </p:nvSpPr>
          <p:spPr bwMode="auto">
            <a:xfrm>
              <a:off x="9925051" y="4360863"/>
              <a:ext cx="119063" cy="123825"/>
            </a:xfrm>
            <a:custGeom>
              <a:avLst/>
              <a:gdLst>
                <a:gd name="T0" fmla="*/ 0 w 28"/>
                <a:gd name="T1" fmla="*/ 0 h 29"/>
                <a:gd name="T2" fmla="*/ 2 w 28"/>
                <a:gd name="T3" fmla="*/ 1 h 29"/>
                <a:gd name="T4" fmla="*/ 5 w 28"/>
                <a:gd name="T5" fmla="*/ 4 h 29"/>
                <a:gd name="T6" fmla="*/ 9 w 28"/>
                <a:gd name="T7" fmla="*/ 9 h 29"/>
                <a:gd name="T8" fmla="*/ 12 w 28"/>
                <a:gd name="T9" fmla="*/ 11 h 29"/>
                <a:gd name="T10" fmla="*/ 14 w 28"/>
                <a:gd name="T11" fmla="*/ 14 h 29"/>
                <a:gd name="T12" fmla="*/ 24 w 28"/>
                <a:gd name="T13" fmla="*/ 24 h 29"/>
                <a:gd name="T14" fmla="*/ 27 w 28"/>
                <a:gd name="T15" fmla="*/ 27 h 29"/>
                <a:gd name="T16" fmla="*/ 28 w 28"/>
                <a:gd name="T17" fmla="*/ 29 h 29"/>
                <a:gd name="T18" fmla="*/ 27 w 28"/>
                <a:gd name="T19" fmla="*/ 27 h 29"/>
                <a:gd name="T20" fmla="*/ 26 w 28"/>
                <a:gd name="T21" fmla="*/ 25 h 29"/>
                <a:gd name="T22" fmla="*/ 25 w 28"/>
                <a:gd name="T23" fmla="*/ 23 h 29"/>
                <a:gd name="T24" fmla="*/ 23 w 28"/>
                <a:gd name="T25" fmla="*/ 21 h 29"/>
                <a:gd name="T26" fmla="*/ 21 w 28"/>
                <a:gd name="T27" fmla="*/ 18 h 29"/>
                <a:gd name="T28" fmla="*/ 19 w 28"/>
                <a:gd name="T29" fmla="*/ 15 h 29"/>
                <a:gd name="T30" fmla="*/ 16 w 28"/>
                <a:gd name="T31" fmla="*/ 12 h 29"/>
                <a:gd name="T32" fmla="*/ 14 w 28"/>
                <a:gd name="T33" fmla="*/ 10 h 29"/>
                <a:gd name="T34" fmla="*/ 11 w 28"/>
                <a:gd name="T35" fmla="*/ 7 h 29"/>
                <a:gd name="T36" fmla="*/ 8 w 28"/>
                <a:gd name="T37" fmla="*/ 5 h 29"/>
                <a:gd name="T38" fmla="*/ 6 w 28"/>
                <a:gd name="T39" fmla="*/ 3 h 29"/>
                <a:gd name="T40" fmla="*/ 4 w 28"/>
                <a:gd name="T41" fmla="*/ 2 h 29"/>
                <a:gd name="T42" fmla="*/ 2 w 28"/>
                <a:gd name="T43" fmla="*/ 1 h 29"/>
                <a:gd name="T44" fmla="*/ 0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0" y="0"/>
                  </a:moveTo>
                  <a:cubicBezTo>
                    <a:pt x="0" y="0"/>
                    <a:pt x="1" y="0"/>
                    <a:pt x="2" y="1"/>
                  </a:cubicBezTo>
                  <a:cubicBezTo>
                    <a:pt x="2" y="2"/>
                    <a:pt x="3" y="3"/>
                    <a:pt x="5" y="4"/>
                  </a:cubicBezTo>
                  <a:cubicBezTo>
                    <a:pt x="6" y="6"/>
                    <a:pt x="8" y="7"/>
                    <a:pt x="9" y="9"/>
                  </a:cubicBezTo>
                  <a:cubicBezTo>
                    <a:pt x="10" y="10"/>
                    <a:pt x="11" y="11"/>
                    <a:pt x="12" y="11"/>
                  </a:cubicBezTo>
                  <a:cubicBezTo>
                    <a:pt x="13" y="12"/>
                    <a:pt x="13" y="13"/>
                    <a:pt x="14" y="14"/>
                  </a:cubicBezTo>
                  <a:cubicBezTo>
                    <a:pt x="18" y="18"/>
                    <a:pt x="21" y="21"/>
                    <a:pt x="24" y="24"/>
                  </a:cubicBezTo>
                  <a:cubicBezTo>
                    <a:pt x="25" y="25"/>
                    <a:pt x="26" y="27"/>
                    <a:pt x="27" y="27"/>
                  </a:cubicBezTo>
                  <a:cubicBezTo>
                    <a:pt x="27" y="28"/>
                    <a:pt x="28" y="29"/>
                    <a:pt x="28" y="29"/>
                  </a:cubicBezTo>
                  <a:cubicBezTo>
                    <a:pt x="28" y="29"/>
                    <a:pt x="28" y="28"/>
                    <a:pt x="27" y="27"/>
                  </a:cubicBezTo>
                  <a:cubicBezTo>
                    <a:pt x="27" y="27"/>
                    <a:pt x="27" y="26"/>
                    <a:pt x="26" y="25"/>
                  </a:cubicBezTo>
                  <a:cubicBezTo>
                    <a:pt x="26" y="25"/>
                    <a:pt x="25" y="24"/>
                    <a:pt x="25" y="23"/>
                  </a:cubicBezTo>
                  <a:cubicBezTo>
                    <a:pt x="24" y="22"/>
                    <a:pt x="24" y="21"/>
                    <a:pt x="23" y="21"/>
                  </a:cubicBezTo>
                  <a:cubicBezTo>
                    <a:pt x="23" y="20"/>
                    <a:pt x="22" y="19"/>
                    <a:pt x="21" y="18"/>
                  </a:cubicBezTo>
                  <a:cubicBezTo>
                    <a:pt x="20" y="17"/>
                    <a:pt x="20" y="16"/>
                    <a:pt x="19" y="15"/>
                  </a:cubicBezTo>
                  <a:cubicBezTo>
                    <a:pt x="18" y="14"/>
                    <a:pt x="17" y="13"/>
                    <a:pt x="16" y="12"/>
                  </a:cubicBezTo>
                  <a:cubicBezTo>
                    <a:pt x="15" y="11"/>
                    <a:pt x="15" y="10"/>
                    <a:pt x="14" y="10"/>
                  </a:cubicBezTo>
                  <a:cubicBezTo>
                    <a:pt x="13" y="9"/>
                    <a:pt x="12" y="8"/>
                    <a:pt x="11" y="7"/>
                  </a:cubicBezTo>
                  <a:cubicBezTo>
                    <a:pt x="10" y="6"/>
                    <a:pt x="9" y="6"/>
                    <a:pt x="8" y="5"/>
                  </a:cubicBezTo>
                  <a:cubicBezTo>
                    <a:pt x="7" y="4"/>
                    <a:pt x="7" y="4"/>
                    <a:pt x="6" y="3"/>
                  </a:cubicBezTo>
                  <a:cubicBezTo>
                    <a:pt x="5" y="3"/>
                    <a:pt x="4" y="2"/>
                    <a:pt x="4" y="2"/>
                  </a:cubicBezTo>
                  <a:cubicBezTo>
                    <a:pt x="3" y="1"/>
                    <a:pt x="2" y="1"/>
                    <a:pt x="2" y="1"/>
                  </a:cubicBezTo>
                  <a:cubicBezTo>
                    <a:pt x="1" y="0"/>
                    <a:pt x="0" y="0"/>
                    <a:pt x="0" y="0"/>
                  </a:cubicBezTo>
                  <a:close/>
                </a:path>
              </a:pathLst>
            </a:custGeom>
            <a:solidFill>
              <a:srgbClr val="E86C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57"/>
            <p:cNvSpPr/>
            <p:nvPr/>
          </p:nvSpPr>
          <p:spPr bwMode="auto">
            <a:xfrm>
              <a:off x="10009189" y="4411663"/>
              <a:ext cx="76200" cy="127000"/>
            </a:xfrm>
            <a:custGeom>
              <a:avLst/>
              <a:gdLst>
                <a:gd name="T0" fmla="*/ 18 w 18"/>
                <a:gd name="T1" fmla="*/ 20 h 30"/>
                <a:gd name="T2" fmla="*/ 12 w 18"/>
                <a:gd name="T3" fmla="*/ 0 h 30"/>
                <a:gd name="T4" fmla="*/ 0 w 18"/>
                <a:gd name="T5" fmla="*/ 30 h 30"/>
                <a:gd name="T6" fmla="*/ 18 w 18"/>
                <a:gd name="T7" fmla="*/ 20 h 30"/>
              </a:gdLst>
              <a:ahLst/>
              <a:cxnLst>
                <a:cxn ang="0">
                  <a:pos x="T0" y="T1"/>
                </a:cxn>
                <a:cxn ang="0">
                  <a:pos x="T2" y="T3"/>
                </a:cxn>
                <a:cxn ang="0">
                  <a:pos x="T4" y="T5"/>
                </a:cxn>
                <a:cxn ang="0">
                  <a:pos x="T6" y="T7"/>
                </a:cxn>
              </a:cxnLst>
              <a:rect l="0" t="0" r="r" b="b"/>
              <a:pathLst>
                <a:path w="18" h="30">
                  <a:moveTo>
                    <a:pt x="18" y="20"/>
                  </a:moveTo>
                  <a:cubicBezTo>
                    <a:pt x="18" y="12"/>
                    <a:pt x="16" y="5"/>
                    <a:pt x="12" y="0"/>
                  </a:cubicBezTo>
                  <a:cubicBezTo>
                    <a:pt x="12" y="0"/>
                    <a:pt x="0" y="20"/>
                    <a:pt x="0" y="30"/>
                  </a:cubicBezTo>
                  <a:cubicBezTo>
                    <a:pt x="0" y="30"/>
                    <a:pt x="15" y="27"/>
                    <a:pt x="18" y="20"/>
                  </a:cubicBez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58"/>
            <p:cNvSpPr/>
            <p:nvPr/>
          </p:nvSpPr>
          <p:spPr bwMode="auto">
            <a:xfrm>
              <a:off x="10059989" y="4484688"/>
              <a:ext cx="441325" cy="139700"/>
            </a:xfrm>
            <a:custGeom>
              <a:avLst/>
              <a:gdLst>
                <a:gd name="T0" fmla="*/ 103 w 104"/>
                <a:gd name="T1" fmla="*/ 33 h 33"/>
                <a:gd name="T2" fmla="*/ 0 w 104"/>
                <a:gd name="T3" fmla="*/ 4 h 33"/>
                <a:gd name="T4" fmla="*/ 3 w 104"/>
                <a:gd name="T5" fmla="*/ 0 h 33"/>
                <a:gd name="T6" fmla="*/ 104 w 104"/>
                <a:gd name="T7" fmla="*/ 28 h 33"/>
                <a:gd name="T8" fmla="*/ 103 w 104"/>
                <a:gd name="T9" fmla="*/ 33 h 33"/>
              </a:gdLst>
              <a:ahLst/>
              <a:cxnLst>
                <a:cxn ang="0">
                  <a:pos x="T0" y="T1"/>
                </a:cxn>
                <a:cxn ang="0">
                  <a:pos x="T2" y="T3"/>
                </a:cxn>
                <a:cxn ang="0">
                  <a:pos x="T4" y="T5"/>
                </a:cxn>
                <a:cxn ang="0">
                  <a:pos x="T6" y="T7"/>
                </a:cxn>
                <a:cxn ang="0">
                  <a:pos x="T8" y="T9"/>
                </a:cxn>
              </a:cxnLst>
              <a:rect l="0" t="0" r="r" b="b"/>
              <a:pathLst>
                <a:path w="104" h="33">
                  <a:moveTo>
                    <a:pt x="103" y="33"/>
                  </a:moveTo>
                  <a:cubicBezTo>
                    <a:pt x="50" y="20"/>
                    <a:pt x="6" y="7"/>
                    <a:pt x="0" y="4"/>
                  </a:cubicBezTo>
                  <a:cubicBezTo>
                    <a:pt x="3" y="0"/>
                    <a:pt x="3" y="0"/>
                    <a:pt x="3" y="0"/>
                  </a:cubicBezTo>
                  <a:cubicBezTo>
                    <a:pt x="7" y="3"/>
                    <a:pt x="47" y="14"/>
                    <a:pt x="104" y="28"/>
                  </a:cubicBezTo>
                  <a:lnTo>
                    <a:pt x="103" y="33"/>
                  </a:lnTo>
                  <a:close/>
                </a:path>
              </a:pathLst>
            </a:custGeom>
            <a:solidFill>
              <a:srgbClr val="9EBE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10.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11.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12.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13.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14.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15.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16.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17.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18.xml><?xml version="1.0" encoding="utf-8"?>
<p:tagLst xmlns:a="http://schemas.openxmlformats.org/drawingml/2006/main" xmlns:r="http://schemas.openxmlformats.org/officeDocument/2006/relationships" xmlns:p="http://schemas.openxmlformats.org/presentationml/2006/main">
  <p:tag name="MH" val="20160301145510"/>
  <p:tag name="MH_LIBRARY" val="GRAPHIC"/>
  <p:tag name="MH_ORDER" val="1"/>
  <p:tag name="MH_TYPE" val="Other"/>
</p:tagLst>
</file>

<file path=ppt/tags/tag19.xml><?xml version="1.0" encoding="utf-8"?>
<p:tagLst xmlns:a="http://schemas.openxmlformats.org/drawingml/2006/main" xmlns:r="http://schemas.openxmlformats.org/officeDocument/2006/relationships" xmlns:p="http://schemas.openxmlformats.org/presentationml/2006/main">
  <p:tag name="MH" val="20160301145510"/>
  <p:tag name="MH_LIBRARY" val="GRAPHIC"/>
  <p:tag name="MH_ORDER" val="2"/>
  <p:tag name="MH_TYPE" val="Other"/>
</p:tagLst>
</file>

<file path=ppt/tags/tag2.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20.xml><?xml version="1.0" encoding="utf-8"?>
<p:tagLst xmlns:a="http://schemas.openxmlformats.org/drawingml/2006/main" xmlns:r="http://schemas.openxmlformats.org/officeDocument/2006/relationships" xmlns:p="http://schemas.openxmlformats.org/presentationml/2006/main">
  <p:tag name="MH" val="20160301145510"/>
  <p:tag name="MH_LIBRARY" val="GRAPHIC"/>
  <p:tag name="MH_ORDER" val="3"/>
  <p:tag name="MH_TYPE" val="Other"/>
</p:tagLst>
</file>

<file path=ppt/tags/tag21.xml><?xml version="1.0" encoding="utf-8"?>
<p:tagLst xmlns:a="http://schemas.openxmlformats.org/drawingml/2006/main" xmlns:r="http://schemas.openxmlformats.org/officeDocument/2006/relationships" xmlns:p="http://schemas.openxmlformats.org/presentationml/2006/main">
  <p:tag name="MH" val="20160301145510"/>
  <p:tag name="MH_LIBRARY" val="GRAPHIC"/>
  <p:tag name="MH_ORDER" val="4"/>
  <p:tag name="MH_TYPE" val="Other"/>
</p:tagLst>
</file>

<file path=ppt/tags/tag22.xml><?xml version="1.0" encoding="utf-8"?>
<p:tagLst xmlns:a="http://schemas.openxmlformats.org/drawingml/2006/main" xmlns:r="http://schemas.openxmlformats.org/officeDocument/2006/relationships" xmlns:p="http://schemas.openxmlformats.org/presentationml/2006/main">
  <p:tag name="MH" val="20160301145510"/>
  <p:tag name="MH_LIBRARY" val="GRAPHIC"/>
  <p:tag name="MH_ORDER" val="5"/>
  <p:tag name="MH_TYPE" val="Other"/>
</p:tagLst>
</file>

<file path=ppt/tags/tag23.xml><?xml version="1.0" encoding="utf-8"?>
<p:tagLst xmlns:a="http://schemas.openxmlformats.org/drawingml/2006/main" xmlns:r="http://schemas.openxmlformats.org/officeDocument/2006/relationships" xmlns:p="http://schemas.openxmlformats.org/presentationml/2006/main">
  <p:tag name="MH" val="20160301145510"/>
  <p:tag name="MH_LIBRARY" val="GRAPHIC"/>
  <p:tag name="MH_ORDER" val="4"/>
  <p:tag name="MH_TYPE" val="SubTitle"/>
</p:tagLst>
</file>

<file path=ppt/tags/tag24.xml><?xml version="1.0" encoding="utf-8"?>
<p:tagLst xmlns:a="http://schemas.openxmlformats.org/drawingml/2006/main" xmlns:r="http://schemas.openxmlformats.org/officeDocument/2006/relationships" xmlns:p="http://schemas.openxmlformats.org/presentationml/2006/main">
  <p:tag name="MH" val="20160301145510"/>
  <p:tag name="MH_LIBRARY" val="GRAPHIC"/>
  <p:tag name="MH_ORDER" val="3"/>
  <p:tag name="MH_TYPE" val="SubTitle"/>
</p:tagLst>
</file>

<file path=ppt/tags/tag25.xml><?xml version="1.0" encoding="utf-8"?>
<p:tagLst xmlns:a="http://schemas.openxmlformats.org/drawingml/2006/main" xmlns:r="http://schemas.openxmlformats.org/officeDocument/2006/relationships" xmlns:p="http://schemas.openxmlformats.org/presentationml/2006/main">
  <p:tag name="MH" val="20160301145510"/>
  <p:tag name="MH_LIBRARY" val="GRAPHIC"/>
  <p:tag name="MH_ORDER" val="2"/>
  <p:tag name="MH_TYPE" val="SubTitle"/>
</p:tagLst>
</file>

<file path=ppt/tags/tag26.xml><?xml version="1.0" encoding="utf-8"?>
<p:tagLst xmlns:a="http://schemas.openxmlformats.org/drawingml/2006/main" xmlns:r="http://schemas.openxmlformats.org/officeDocument/2006/relationships" xmlns:p="http://schemas.openxmlformats.org/presentationml/2006/main">
  <p:tag name="MH" val="20160301145510"/>
  <p:tag name="MH_LIBRARY" val="GRAPHIC"/>
  <p:tag name="MH_ORDER" val="1"/>
  <p:tag name="MH_TYPE" val="SubTitle"/>
</p:tagLst>
</file>

<file path=ppt/tags/tag27.xml><?xml version="1.0" encoding="utf-8"?>
<p:tagLst xmlns:a="http://schemas.openxmlformats.org/drawingml/2006/main" xmlns:r="http://schemas.openxmlformats.org/officeDocument/2006/relationships" xmlns:p="http://schemas.openxmlformats.org/presentationml/2006/main">
  <p:tag name="MH" val="20160301145510"/>
  <p:tag name="MH_LIBRARY" val="GRAPHIC"/>
  <p:tag name="MH_ORDER" val="1"/>
  <p:tag name="MH_TYPE" val="Title"/>
</p:tagLst>
</file>

<file path=ppt/tags/tag28.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29.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3.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30.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9"/>
  <p:tag name="MH_TYPE" val="Other"/>
</p:tagLst>
</file>

<file path=ppt/tags/tag31.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10"/>
  <p:tag name="MH_TYPE" val="Other"/>
</p:tagLst>
</file>

<file path=ppt/tags/tag32.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11"/>
  <p:tag name="MH_TYPE" val="Other"/>
</p:tagLst>
</file>

<file path=ppt/tags/tag33.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12"/>
  <p:tag name="MH_TYPE" val="Other"/>
</p:tagLst>
</file>

<file path=ppt/tags/tag34.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7"/>
  <p:tag name="MH_TYPE" val="Other"/>
</p:tagLst>
</file>

<file path=ppt/tags/tag35.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8"/>
  <p:tag name="MH_TYPE" val="Other"/>
</p:tagLst>
</file>

<file path=ppt/tags/tag36.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4"/>
  <p:tag name="MH_TYPE" val="SubTitle"/>
</p:tagLst>
</file>

<file path=ppt/tags/tag37.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5"/>
  <p:tag name="MH_TYPE" val="Other"/>
</p:tagLst>
</file>

<file path=ppt/tags/tag38.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6"/>
  <p:tag name="MH_TYPE" val="Other"/>
</p:tagLst>
</file>

<file path=ppt/tags/tag39.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3"/>
  <p:tag name="MH_TYPE" val="SubTitle"/>
</p:tagLst>
</file>

<file path=ppt/tags/tag4.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40.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3"/>
  <p:tag name="MH_TYPE" val="Other"/>
</p:tagLst>
</file>

<file path=ppt/tags/tag41.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4"/>
  <p:tag name="MH_TYPE" val="Other"/>
</p:tagLst>
</file>

<file path=ppt/tags/tag42.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2"/>
  <p:tag name="MH_TYPE" val="SubTitle"/>
</p:tagLst>
</file>

<file path=ppt/tags/tag43.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1"/>
  <p:tag name="MH_TYPE" val="Other"/>
</p:tagLst>
</file>

<file path=ppt/tags/tag44.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2"/>
  <p:tag name="MH_TYPE" val="Other"/>
</p:tagLst>
</file>

<file path=ppt/tags/tag45.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ORDER" val="1"/>
  <p:tag name="MH_TYPE" val="SubTitle"/>
</p:tagLst>
</file>

<file path=ppt/tags/tag46.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47.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48.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49.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5.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50.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51.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52.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53.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54.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55.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56.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57.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58.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59.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6.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60.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61.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7.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ags/tag8.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NUMBER"/>
</p:tagLst>
</file>

<file path=ppt/tags/tag9.xml><?xml version="1.0" encoding="utf-8"?>
<p:tagLst xmlns:a="http://schemas.openxmlformats.org/drawingml/2006/main" xmlns:r="http://schemas.openxmlformats.org/officeDocument/2006/relationships" xmlns:p="http://schemas.openxmlformats.org/presentationml/2006/main">
  <p:tag name="ID" val="547142"/>
  <p:tag name="MH" val="20150429225421"/>
  <p:tag name="MH_LIBRARY" val="CONTENTS"/>
  <p:tag name="MH_ORDER" val="1"/>
  <p:tag name="MH_TYPE" val="ENTRY"/>
</p:tagLst>
</file>

<file path=ppt/theme/theme1.xml><?xml version="1.0" encoding="utf-8"?>
<a:theme xmlns:a="http://schemas.openxmlformats.org/drawingml/2006/main" name="Office 主题​​">
  <a:themeElements>
    <a:clrScheme name="复古">
      <a:dk1>
        <a:sysClr val="windowText" lastClr="000000"/>
      </a:dk1>
      <a:lt1>
        <a:sysClr val="window" lastClr="FFFFFF"/>
      </a:lt1>
      <a:dk2>
        <a:srgbClr val="44546A"/>
      </a:dk2>
      <a:lt2>
        <a:srgbClr val="E7E6E6"/>
      </a:lt2>
      <a:accent1>
        <a:srgbClr val="EC7451"/>
      </a:accent1>
      <a:accent2>
        <a:srgbClr val="9EBEA0"/>
      </a:accent2>
      <a:accent3>
        <a:srgbClr val="BFBFBF"/>
      </a:accent3>
      <a:accent4>
        <a:srgbClr val="F0B96A"/>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1666</Words>
  <Application>Microsoft Office PowerPoint</Application>
  <PresentationFormat>宽屏</PresentationFormat>
  <Paragraphs>221</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FontAwesome</vt:lpstr>
      <vt:lpstr>等线</vt:lpstr>
      <vt:lpstr>等线 Light</vt:lpstr>
      <vt:lpstr>宋体</vt:lpstr>
      <vt:lpstr>微软雅黑</vt:lpstr>
      <vt:lpstr>Arial</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15</cp:revision>
  <dcterms:created xsi:type="dcterms:W3CDTF">2017-03-14T03:46:00Z</dcterms:created>
  <dcterms:modified xsi:type="dcterms:W3CDTF">2021-01-05T23:09:36Z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